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2.xml" ContentType="application/vnd.openxmlformats-officedocument.presentationml.tags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notesMasterIdLst>
    <p:notesMasterId r:id="rId31"/>
  </p:notesMasterIdLst>
  <p:sldIdLst>
    <p:sldId id="256" r:id="rId3"/>
    <p:sldId id="257" r:id="rId4"/>
    <p:sldId id="258" r:id="rId5"/>
    <p:sldId id="263" r:id="rId6"/>
    <p:sldId id="264" r:id="rId7"/>
    <p:sldId id="266" r:id="rId8"/>
    <p:sldId id="262" r:id="rId9"/>
    <p:sldId id="265" r:id="rId10"/>
    <p:sldId id="260" r:id="rId11"/>
    <p:sldId id="268" r:id="rId12"/>
    <p:sldId id="269" r:id="rId13"/>
    <p:sldId id="270" r:id="rId14"/>
    <p:sldId id="271" r:id="rId15"/>
    <p:sldId id="272" r:id="rId16"/>
    <p:sldId id="259" r:id="rId17"/>
    <p:sldId id="274" r:id="rId18"/>
    <p:sldId id="275" r:id="rId19"/>
    <p:sldId id="276" r:id="rId20"/>
    <p:sldId id="277" r:id="rId21"/>
    <p:sldId id="278" r:id="rId22"/>
    <p:sldId id="261" r:id="rId23"/>
    <p:sldId id="279" r:id="rId24"/>
    <p:sldId id="280" r:id="rId25"/>
    <p:sldId id="281" r:id="rId26"/>
    <p:sldId id="282" r:id="rId27"/>
    <p:sldId id="283" r:id="rId28"/>
    <p:sldId id="285" r:id="rId29"/>
    <p:sldId id="321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6">
          <p15:clr>
            <a:srgbClr val="A4A3A4"/>
          </p15:clr>
        </p15:guide>
        <p15:guide id="4" orient="horz" pos="2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D2F2"/>
    <a:srgbClr val="0070C0"/>
    <a:srgbClr val="A1E0F9"/>
    <a:srgbClr val="035998"/>
    <a:srgbClr val="1D4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6351" autoAdjust="0"/>
  </p:normalViewPr>
  <p:slideViewPr>
    <p:cSldViewPr snapToGrid="0" showGuides="1">
      <p:cViewPr varScale="1">
        <p:scale>
          <a:sx n="73" d="100"/>
          <a:sy n="73" d="100"/>
        </p:scale>
        <p:origin x="924" y="66"/>
      </p:cViewPr>
      <p:guideLst>
        <p:guide orient="horz" pos="2160"/>
        <p:guide pos="3840"/>
        <p:guide pos="286"/>
        <p:guide orient="horz" pos="2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37650227932E-2"/>
          <c:y val="6.8593371986367294E-2"/>
          <c:w val="0.88268648984666398"/>
          <c:h val="0.838207180324690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</a:gradFill>
              <a:round/>
            </a:ln>
            <a:effectLst/>
          </c:spPr>
          <c:marker>
            <c:symbol val="circle"/>
            <c:size val="9"/>
            <c:spPr>
              <a:solidFill>
                <a:srgbClr val="2D73B2"/>
              </a:solidFill>
              <a:ln w="28575">
                <a:solidFill>
                  <a:srgbClr val="02DEF8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25400" h="6350" prst="angle"/>
              </a:sp3d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97-4025-86E6-0A0A381A55D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97-4025-86E6-0A0A381A55D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97-4025-86E6-0A0A381A55D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97-4025-86E6-0A0A381A55D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297-4025-86E6-0A0A381A55D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97-4025-86E6-0A0A381A55D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297-4025-86E6-0A0A381A55D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297-4025-86E6-0A0A381A55D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297-4025-86E6-0A0A381A55D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297-4025-86E6-0A0A381A55D0}"/>
                </c:ext>
              </c:extLst>
            </c:dLbl>
            <c:dLbl>
              <c:idx val="10"/>
              <c:layout>
                <c:manualLayout>
                  <c:x val="-0.14791476842596701"/>
                  <c:y val="-3.0893320750566999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 defTabSz="914400">
                      <a:defRPr lang="zh-CN" sz="1195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Impact" panose="020B0806030902050204" pitchFamily="34" charset="0"/>
                        <a:ea typeface="+mn-ea"/>
                        <a:cs typeface="+mn-cs"/>
                      </a:defRPr>
                    </a:pPr>
                    <a:r>
                      <a:rPr lang="en-US" altLang="zh-CN">
                        <a:solidFill>
                          <a:schemeClr val="bg1"/>
                        </a:solidFill>
                      </a:rPr>
                      <a:t>97%</a:t>
                    </a:r>
                  </a:p>
                </c:rich>
              </c:tx>
              <c:spPr>
                <a:gradFill flip="none" rotWithShape="1">
                  <a:gsLst>
                    <a:gs pos="0">
                      <a:srgbClr val="5E65DB"/>
                    </a:gs>
                    <a:gs pos="100000">
                      <a:srgbClr val="71B8E4"/>
                    </a:gs>
                  </a:gsLst>
                  <a:lin ang="18900000" scaled="1"/>
                </a:gradFill>
                <a:ln>
                  <a:noFill/>
                </a:ln>
                <a:effectLst>
                  <a:outerShdw blurRad="190500" dist="114300" dir="2700000" algn="tl" rotWithShape="0">
                    <a:prstClr val="black">
                      <a:alpha val="2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 defTabSz="914400">
                    <a:defRPr lang="zh-CN" sz="1195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Impact" panose="020B080603090205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76059"/>
                        <a:gd name="adj2" fmla="val 20022"/>
                        <a:gd name="adj3" fmla="val 1666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03703534151254"/>
                      <c:h val="0.1234887106335670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A-F297-4025-86E6-0A0A381A55D0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297-4025-86E6-0A0A381A55D0}"/>
                </c:ext>
              </c:extLst>
            </c:dLbl>
            <c:spPr>
              <a:gradFill flip="none" rotWithShape="1">
                <a:gsLst>
                  <a:gs pos="0">
                    <a:srgbClr val="5E65DB"/>
                  </a:gs>
                  <a:gs pos="100000">
                    <a:srgbClr val="71B8E4"/>
                  </a:gs>
                </a:gsLst>
                <a:lin ang="189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1mth</c:v>
                </c:pt>
                <c:pt idx="1">
                  <c:v>2mth</c:v>
                </c:pt>
                <c:pt idx="2">
                  <c:v>3mth</c:v>
                </c:pt>
                <c:pt idx="3">
                  <c:v>4mth</c:v>
                </c:pt>
                <c:pt idx="4">
                  <c:v>5mth</c:v>
                </c:pt>
                <c:pt idx="5">
                  <c:v>6mth</c:v>
                </c:pt>
                <c:pt idx="6">
                  <c:v>7mth</c:v>
                </c:pt>
                <c:pt idx="7">
                  <c:v>8mth</c:v>
                </c:pt>
                <c:pt idx="8">
                  <c:v>9mth</c:v>
                </c:pt>
                <c:pt idx="9">
                  <c:v>10mth</c:v>
                </c:pt>
                <c:pt idx="10">
                  <c:v>11mth</c:v>
                </c:pt>
                <c:pt idx="11">
                  <c:v>12mth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0.2</c:v>
                </c:pt>
                <c:pt idx="1">
                  <c:v>0.08</c:v>
                </c:pt>
                <c:pt idx="2">
                  <c:v>0.1</c:v>
                </c:pt>
                <c:pt idx="3">
                  <c:v>0.08</c:v>
                </c:pt>
                <c:pt idx="4">
                  <c:v>0.6</c:v>
                </c:pt>
                <c:pt idx="5">
                  <c:v>7.0000000000000007E-2</c:v>
                </c:pt>
                <c:pt idx="6">
                  <c:v>0.5</c:v>
                </c:pt>
                <c:pt idx="7">
                  <c:v>0.2</c:v>
                </c:pt>
                <c:pt idx="8">
                  <c:v>0.73</c:v>
                </c:pt>
                <c:pt idx="9">
                  <c:v>0.22</c:v>
                </c:pt>
                <c:pt idx="10">
                  <c:v>0.97</c:v>
                </c:pt>
                <c:pt idx="11">
                  <c:v>7.0000000000000007E-2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F297-4025-86E6-0A0A381A5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7077696"/>
        <c:axId val="1537080416"/>
      </c:lineChart>
      <c:catAx>
        <c:axId val="153707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+mn-ea"/>
                <a:cs typeface="+mn-cs"/>
              </a:defRPr>
            </a:pPr>
            <a:endParaRPr lang="en-US"/>
          </a:p>
        </c:txPr>
        <c:crossAx val="1537080416"/>
        <c:crosses val="autoZero"/>
        <c:auto val="1"/>
        <c:lblAlgn val="ctr"/>
        <c:lblOffset val="100"/>
        <c:noMultiLvlLbl val="0"/>
      </c:catAx>
      <c:valAx>
        <c:axId val="15370804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  <a:alpha val="2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+mn-ea"/>
                <a:cs typeface="+mn-cs"/>
              </a:defRPr>
            </a:pPr>
            <a:endParaRPr lang="en-US"/>
          </a:p>
        </c:txPr>
        <c:crossAx val="153707769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Impact" panose="020B080603090205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Sheet1!$K$25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Sheet1!$J$26:$J$28</c:f>
              <c:strCache>
                <c:ptCount val="3"/>
                <c:pt idx="0">
                  <c:v>产品A</c:v>
                </c:pt>
                <c:pt idx="1">
                  <c:v>产品B</c:v>
                </c:pt>
                <c:pt idx="2">
                  <c:v>产品C</c:v>
                </c:pt>
              </c:strCache>
            </c:strRef>
          </c:cat>
          <c:val>
            <c:numRef>
              <c:f>Sheet1!$K$26:$K$28</c:f>
              <c:numCache>
                <c:formatCode>General</c:formatCode>
                <c:ptCount val="3"/>
                <c:pt idx="0">
                  <c:v>23</c:v>
                </c:pt>
                <c:pt idx="1">
                  <c:v>45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EA-4FF6-A554-26DA485EB06B}"/>
            </c:ext>
          </c:extLst>
        </c:ser>
        <c:ser>
          <c:idx val="1"/>
          <c:order val="1"/>
          <c:tx>
            <c:strRef>
              <c:f>Sheet1!$L$25</c:f>
              <c:strCache>
                <c:ptCount val="1"/>
                <c:pt idx="0">
                  <c:v>2020</c:v>
                </c:pt>
              </c:strCache>
            </c:strRef>
          </c:tx>
          <c:spPr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  <a:ln>
              <a:noFill/>
            </a:ln>
            <a:effectLst/>
          </c:spPr>
          <c:invertIfNegative val="0"/>
          <c:cat>
            <c:strRef>
              <c:f>Sheet1!$J$26:$J$28</c:f>
              <c:strCache>
                <c:ptCount val="3"/>
                <c:pt idx="0">
                  <c:v>产品A</c:v>
                </c:pt>
                <c:pt idx="1">
                  <c:v>产品B</c:v>
                </c:pt>
                <c:pt idx="2">
                  <c:v>产品C</c:v>
                </c:pt>
              </c:strCache>
            </c:strRef>
          </c:cat>
          <c:val>
            <c:numRef>
              <c:f>Sheet1!$L$26:$L$28</c:f>
              <c:numCache>
                <c:formatCode>General</c:formatCode>
                <c:ptCount val="3"/>
                <c:pt idx="0">
                  <c:v>26</c:v>
                </c:pt>
                <c:pt idx="1">
                  <c:v>39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EA-4FF6-A554-26DA485EB0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1094127"/>
        <c:axId val="191092879"/>
      </c:barChart>
      <c:catAx>
        <c:axId val="191094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191092879"/>
        <c:crosses val="autoZero"/>
        <c:auto val="1"/>
        <c:lblAlgn val="ctr"/>
        <c:lblOffset val="100"/>
        <c:noMultiLvlLbl val="0"/>
      </c:catAx>
      <c:valAx>
        <c:axId val="1910928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191094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60</c:v>
                </c:pt>
                <c:pt idx="2">
                  <c:v>40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4B-4CA9-BDE9-2501D2C080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c:spPr>
            <c:extLst>
              <c:ext xmlns:c16="http://schemas.microsoft.com/office/drawing/2014/chart" uri="{C3380CC4-5D6E-409C-BE32-E72D297353CC}">
                <c16:uniqueId val="{00000002-564B-4CA9-BDE9-2501D2C080B8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A3E2FA"/>
                  </a:gs>
                  <a:gs pos="100000">
                    <a:srgbClr val="0466C1"/>
                  </a:gs>
                </a:gsLst>
                <a:lin scaled="1"/>
              </a:gradFill>
            </c:spPr>
            <c:extLst>
              <c:ext xmlns:c16="http://schemas.microsoft.com/office/drawing/2014/chart" uri="{C3380CC4-5D6E-409C-BE32-E72D297353CC}">
                <c16:uniqueId val="{00000004-564B-4CA9-BDE9-2501D2C080B8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7000">
                    <a:srgbClr val="CCFFFF"/>
                  </a:gs>
                  <a:gs pos="100000">
                    <a:srgbClr val="89C4FF"/>
                  </a:gs>
                </a:gsLst>
                <a:lin scaled="1"/>
              </a:gradFill>
            </c:spPr>
            <c:extLst>
              <c:ext xmlns:c16="http://schemas.microsoft.com/office/drawing/2014/chart" uri="{C3380CC4-5D6E-409C-BE32-E72D297353CC}">
                <c16:uniqueId val="{00000006-564B-4CA9-BDE9-2501D2C080B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564B-4CA9-BDE9-2501D2C080B8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64B-4CA9-BDE9-2501D2C08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0"/>
        <c:overlap val="100"/>
        <c:axId val="343362560"/>
        <c:axId val="343372544"/>
      </c:barChart>
      <c:catAx>
        <c:axId val="3433625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43372544"/>
        <c:crosses val="autoZero"/>
        <c:auto val="1"/>
        <c:lblAlgn val="ctr"/>
        <c:lblOffset val="100"/>
        <c:noMultiLvlLbl val="0"/>
      </c:catAx>
      <c:valAx>
        <c:axId val="343372544"/>
        <c:scaling>
          <c:orientation val="minMax"/>
        </c:scaling>
        <c:delete val="1"/>
        <c:axPos val="l"/>
        <c:majorGridlines>
          <c:spPr>
            <a:ln w="6350" cap="flat" cmpd="sng" algn="ctr">
              <a:noFill/>
              <a:prstDash val="solid"/>
              <a:round/>
            </a:ln>
          </c:spPr>
        </c:majorGridlines>
        <c:numFmt formatCode="0%" sourceLinked="1"/>
        <c:majorTickMark val="out"/>
        <c:minorTickMark val="none"/>
        <c:tickLblPos val="nextTo"/>
        <c:crossAx val="343362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模板来自于：第一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https://www.1ppt.com/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36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4D3A0F-FC1D-2451-05EA-30E163B8E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5312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6BFA44-961C-CE82-3C19-1AB9DC22F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726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09F932-B88E-A904-A84F-7EDAD0C6A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508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0197A4-FFB7-AFEC-272A-09A1CF9E7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5171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24A58C-25DE-FA2B-789B-1A8D61DF9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7672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8BBF18-59B8-70DA-74BB-61B025050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7312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C3B697-505D-20F7-85E2-D4061AA2E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4274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8D4709-3D47-27AB-2D1C-603E0EBEF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DD4CFF-ECCA-4E4E-8A5E-E1B9A25CEFED}"/>
              </a:ext>
            </a:extLst>
          </p:cNvPr>
          <p:cNvSpPr txBox="1"/>
          <p:nvPr userDrawn="1"/>
        </p:nvSpPr>
        <p:spPr>
          <a:xfrm>
            <a:off x="231305" y="6492875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140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6A7E9E-E474-0715-E1B0-3178FA6DF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1960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6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979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262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6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E941AD-D0A1-FE41-8FC6-F63E63D59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8855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0259BB-4170-268E-8C80-9B6FB3257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436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4FF422-3829-04C1-ECF0-5BCC96AD7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717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6A30B8-7D31-4D93-B908-E385A75FA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4729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3BA7F8-4880-F996-8015-B5364E5E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0311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9947FC-E5D2-C781-E97A-650D6996C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2151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1B89B2-CFC8-FA3E-1F59-CAD28E658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43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71" r:id="rId19"/>
  </p:sldLayoutIdLst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04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7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27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5106035" y="-12700"/>
            <a:ext cx="7556500" cy="6883400"/>
            <a:chOff x="8041" y="-20"/>
            <a:chExt cx="11900" cy="10840"/>
          </a:xfrm>
        </p:grpSpPr>
        <p:sp>
          <p:nvSpPr>
            <p:cNvPr id="6" name="平行四边形 5"/>
            <p:cNvSpPr/>
            <p:nvPr/>
          </p:nvSpPr>
          <p:spPr>
            <a:xfrm>
              <a:off x="8041" y="-20"/>
              <a:ext cx="11900" cy="10841"/>
            </a:xfrm>
            <a:prstGeom prst="parallelogram">
              <a:avLst>
                <a:gd name="adj" fmla="val 59692"/>
              </a:avLst>
            </a:prstGeom>
            <a:blipFill rotWithShape="1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3737" y="3985"/>
              <a:ext cx="6167" cy="6835"/>
              <a:chOff x="14087" y="5361"/>
              <a:chExt cx="4749" cy="5262"/>
            </a:xfrm>
          </p:grpSpPr>
          <p:sp>
            <p:nvSpPr>
              <p:cNvPr id="7" name="等腰三角形 6"/>
              <p:cNvSpPr/>
              <p:nvPr/>
            </p:nvSpPr>
            <p:spPr>
              <a:xfrm>
                <a:off x="14087" y="8133"/>
                <a:ext cx="3083" cy="2491"/>
              </a:xfrm>
              <a:prstGeom prst="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等腰三角形 7"/>
              <p:cNvSpPr/>
              <p:nvPr/>
            </p:nvSpPr>
            <p:spPr>
              <a:xfrm flipV="1">
                <a:off x="15754" y="8023"/>
                <a:ext cx="3083" cy="2491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>
                <a:off x="15754" y="5361"/>
                <a:ext cx="3083" cy="2491"/>
              </a:xfrm>
              <a:prstGeom prst="triangl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等腰三角形 10"/>
            <p:cNvSpPr/>
            <p:nvPr/>
          </p:nvSpPr>
          <p:spPr>
            <a:xfrm flipV="1">
              <a:off x="9278" y="-20"/>
              <a:ext cx="4956" cy="4006"/>
            </a:xfrm>
            <a:prstGeom prst="triangle">
              <a:avLst/>
            </a:prstGeom>
            <a:gradFill>
              <a:gsLst>
                <a:gs pos="0">
                  <a:srgbClr val="A3E2FA"/>
                </a:gs>
                <a:gs pos="100000">
                  <a:srgbClr val="0466C1"/>
                </a:gs>
              </a:gsLst>
              <a:lin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28321" y="3683634"/>
            <a:ext cx="4848225" cy="427990"/>
            <a:chOff x="773" y="4841"/>
            <a:chExt cx="7635" cy="674"/>
          </a:xfrm>
        </p:grpSpPr>
        <p:sp>
          <p:nvSpPr>
            <p:cNvPr id="24" name="圆角矩形 23"/>
            <p:cNvSpPr/>
            <p:nvPr/>
          </p:nvSpPr>
          <p:spPr>
            <a:xfrm>
              <a:off x="773" y="4918"/>
              <a:ext cx="7635" cy="581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937" y="4841"/>
              <a:ext cx="7307" cy="6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Insert the Subtitle of Your Presentation</a:t>
              </a:r>
            </a:p>
          </p:txBody>
        </p:sp>
      </p:grpSp>
      <p:sp>
        <p:nvSpPr>
          <p:cNvPr id="28" name="标题 1"/>
          <p:cNvSpPr>
            <a:spLocks noGrp="1"/>
          </p:cNvSpPr>
          <p:nvPr/>
        </p:nvSpPr>
        <p:spPr>
          <a:xfrm>
            <a:off x="438785" y="1621371"/>
            <a:ext cx="8100422" cy="19800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6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algn="l" rotWithShape="0">
                    <a:prstClr val="black">
                      <a:alpha val="16000"/>
                    </a:prstClr>
                  </a:outerShdw>
                </a:effectLst>
                <a:latin typeface="思源宋体 CN Heavy" panose="02020900000000000000" charset="-122"/>
                <a:ea typeface="思源宋体 CN Heavy" panose="02020900000000000000" charset="-122"/>
                <a:cs typeface="+mn-ea"/>
                <a:sym typeface="+mn-lt"/>
              </a:rPr>
              <a:t>Free </a:t>
            </a:r>
          </a:p>
          <a:p>
            <a:pPr algn="l">
              <a:lnSpc>
                <a:spcPct val="100000"/>
              </a:lnSpc>
            </a:pPr>
            <a:r>
              <a:rPr lang="en-US" altLang="zh-CN" sz="6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algn="l" rotWithShape="0">
                    <a:prstClr val="black">
                      <a:alpha val="16000"/>
                    </a:prstClr>
                  </a:outerShdw>
                </a:effectLst>
                <a:latin typeface="思源宋体 CN Heavy" panose="02020900000000000000" charset="-122"/>
                <a:ea typeface="思源宋体 CN Heavy" panose="02020900000000000000" charset="-122"/>
                <a:cs typeface="+mn-ea"/>
                <a:sym typeface="+mn-lt"/>
              </a:rPr>
              <a:t>PPT Templates</a:t>
            </a:r>
            <a:endParaRPr lang="zh-CN" altLang="en-US" sz="6400" b="1" i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algn="l" rotWithShape="0">
                  <a:prstClr val="black">
                    <a:alpha val="16000"/>
                  </a:prstClr>
                </a:outerShdw>
              </a:effectLst>
              <a:latin typeface="思源宋体 CN Heavy" panose="02020900000000000000" charset="-122"/>
              <a:ea typeface="思源宋体 CN Heavy" panose="02020900000000000000" charset="-122"/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28321" y="5442585"/>
            <a:ext cx="3562350" cy="374650"/>
            <a:chOff x="1779" y="7351"/>
            <a:chExt cx="5610" cy="590"/>
          </a:xfrm>
        </p:grpSpPr>
        <p:sp>
          <p:nvSpPr>
            <p:cNvPr id="64" name="文本框 63"/>
            <p:cNvSpPr txBox="1"/>
            <p:nvPr/>
          </p:nvSpPr>
          <p:spPr>
            <a:xfrm>
              <a:off x="2353" y="7422"/>
              <a:ext cx="2416" cy="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400" dirty="0"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latin typeface="阿里巴巴普惠体" panose="00020600040101010101" charset="-122"/>
                  <a:ea typeface="阿里巴巴普惠体" panose="00020600040101010101" charset="-122"/>
                  <a:sym typeface="Segoe UI" panose="020B0502040204020203" pitchFamily="34" charset="0"/>
                </a:rPr>
                <a:t>REPORT </a:t>
              </a:r>
              <a:r>
                <a:rPr lang="zh-CN" altLang="en-US" sz="1400" dirty="0"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latin typeface="阿里巴巴普惠体" panose="00020600040101010101" charset="-122"/>
                  <a:ea typeface="阿里巴巴普惠体" panose="00020600040101010101" charset="-122"/>
                  <a:sym typeface="Segoe UI" panose="020B0502040204020203" pitchFamily="34" charset="0"/>
                </a:rPr>
                <a:t>丨</a:t>
              </a:r>
              <a:r>
                <a:rPr lang="en-US" altLang="zh-CN" sz="1400" dirty="0"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latin typeface="阿里巴巴普惠体" panose="00020600040101010101" charset="-122"/>
                  <a:ea typeface="阿里巴巴普惠体" panose="00020600040101010101" charset="-122"/>
                  <a:sym typeface="Segoe UI" panose="020B0502040204020203" pitchFamily="34" charset="0"/>
                </a:rPr>
                <a:t>PPT7</a:t>
              </a:r>
              <a:endParaRPr lang="zh-CN" altLang="en-US" sz="1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阿里巴巴普惠体" panose="00020600040101010101" charset="-122"/>
                <a:ea typeface="阿里巴巴普惠体" panose="00020600040101010101" charset="-122"/>
                <a:sym typeface="Segoe UI" panose="020B0502040204020203" pitchFamily="34" charset="0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779" y="7351"/>
              <a:ext cx="570" cy="590"/>
              <a:chOff x="1779" y="7367"/>
              <a:chExt cx="570" cy="590"/>
            </a:xfrm>
          </p:grpSpPr>
          <p:sp>
            <p:nvSpPr>
              <p:cNvPr id="63" name="矩形: 圆角 62"/>
              <p:cNvSpPr/>
              <p:nvPr/>
            </p:nvSpPr>
            <p:spPr>
              <a:xfrm>
                <a:off x="1779" y="7367"/>
                <a:ext cx="571" cy="591"/>
              </a:xfrm>
              <a:prstGeom prst="ellipse">
                <a:avLst/>
              </a:pr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zh-CN" altLang="en-US">
                  <a:latin typeface="阿里巴巴普惠体" panose="00020600040101010101" charset="-122"/>
                  <a:ea typeface="阿里巴巴普惠体" panose="00020600040101010101" charset="-122"/>
                  <a:sym typeface="Segoe UI" panose="020B0502040204020203" pitchFamily="34" charset="0"/>
                </a:endParaRPr>
              </a:p>
            </p:txBody>
          </p:sp>
          <p:sp>
            <p:nvSpPr>
              <p:cNvPr id="32" name="Freeform 13"/>
              <p:cNvSpPr>
                <a:spLocks noEditPoints="1"/>
              </p:cNvSpPr>
              <p:nvPr/>
            </p:nvSpPr>
            <p:spPr bwMode="auto">
              <a:xfrm>
                <a:off x="1916" y="7486"/>
                <a:ext cx="306" cy="317"/>
              </a:xfrm>
              <a:custGeom>
                <a:avLst/>
                <a:gdLst>
                  <a:gd name="T0" fmla="*/ 481 w 633"/>
                  <a:gd name="T1" fmla="*/ 171 h 653"/>
                  <a:gd name="T2" fmla="*/ 482 w 633"/>
                  <a:gd name="T3" fmla="*/ 302 h 653"/>
                  <a:gd name="T4" fmla="*/ 483 w 633"/>
                  <a:gd name="T5" fmla="*/ 226 h 653"/>
                  <a:gd name="T6" fmla="*/ 465 w 633"/>
                  <a:gd name="T7" fmla="*/ 461 h 653"/>
                  <a:gd name="T8" fmla="*/ 465 w 633"/>
                  <a:gd name="T9" fmla="*/ 653 h 653"/>
                  <a:gd name="T10" fmla="*/ 465 w 633"/>
                  <a:gd name="T11" fmla="*/ 535 h 653"/>
                  <a:gd name="T12" fmla="*/ 465 w 633"/>
                  <a:gd name="T13" fmla="*/ 94 h 653"/>
                  <a:gd name="T14" fmla="*/ 447 w 633"/>
                  <a:gd name="T15" fmla="*/ 305 h 653"/>
                  <a:gd name="T16" fmla="*/ 458 w 633"/>
                  <a:gd name="T17" fmla="*/ 321 h 653"/>
                  <a:gd name="T18" fmla="*/ 437 w 633"/>
                  <a:gd name="T19" fmla="*/ 185 h 653"/>
                  <a:gd name="T20" fmla="*/ 408 w 633"/>
                  <a:gd name="T21" fmla="*/ 25 h 653"/>
                  <a:gd name="T22" fmla="*/ 465 w 633"/>
                  <a:gd name="T23" fmla="*/ 461 h 653"/>
                  <a:gd name="T24" fmla="*/ 465 w 633"/>
                  <a:gd name="T25" fmla="*/ 571 h 653"/>
                  <a:gd name="T26" fmla="*/ 411 w 633"/>
                  <a:gd name="T27" fmla="*/ 459 h 653"/>
                  <a:gd name="T28" fmla="*/ 465 w 633"/>
                  <a:gd name="T29" fmla="*/ 653 h 653"/>
                  <a:gd name="T30" fmla="*/ 418 w 633"/>
                  <a:gd name="T31" fmla="*/ 652 h 653"/>
                  <a:gd name="T32" fmla="*/ 465 w 633"/>
                  <a:gd name="T33" fmla="*/ 653 h 653"/>
                  <a:gd name="T34" fmla="*/ 408 w 633"/>
                  <a:gd name="T35" fmla="*/ 125 h 653"/>
                  <a:gd name="T36" fmla="*/ 316 w 633"/>
                  <a:gd name="T37" fmla="*/ 0 h 653"/>
                  <a:gd name="T38" fmla="*/ 406 w 633"/>
                  <a:gd name="T39" fmla="*/ 392 h 653"/>
                  <a:gd name="T40" fmla="*/ 408 w 633"/>
                  <a:gd name="T41" fmla="*/ 456 h 653"/>
                  <a:gd name="T42" fmla="*/ 316 w 633"/>
                  <a:gd name="T43" fmla="*/ 371 h 653"/>
                  <a:gd name="T44" fmla="*/ 408 w 633"/>
                  <a:gd name="T45" fmla="*/ 340 h 653"/>
                  <a:gd name="T46" fmla="*/ 316 w 633"/>
                  <a:gd name="T47" fmla="*/ 653 h 653"/>
                  <a:gd name="T48" fmla="*/ 331 w 633"/>
                  <a:gd name="T49" fmla="*/ 652 h 653"/>
                  <a:gd name="T50" fmla="*/ 370 w 633"/>
                  <a:gd name="T51" fmla="*/ 549 h 653"/>
                  <a:gd name="T52" fmla="*/ 330 w 633"/>
                  <a:gd name="T53" fmla="*/ 562 h 653"/>
                  <a:gd name="T54" fmla="*/ 408 w 633"/>
                  <a:gd name="T55" fmla="*/ 473 h 653"/>
                  <a:gd name="T56" fmla="*/ 408 w 633"/>
                  <a:gd name="T57" fmla="*/ 604 h 653"/>
                  <a:gd name="T58" fmla="*/ 227 w 633"/>
                  <a:gd name="T59" fmla="*/ 395 h 653"/>
                  <a:gd name="T60" fmla="*/ 225 w 633"/>
                  <a:gd name="T61" fmla="*/ 343 h 653"/>
                  <a:gd name="T62" fmla="*/ 315 w 633"/>
                  <a:gd name="T63" fmla="*/ 371 h 653"/>
                  <a:gd name="T64" fmla="*/ 245 w 633"/>
                  <a:gd name="T65" fmla="*/ 415 h 653"/>
                  <a:gd name="T66" fmla="*/ 225 w 633"/>
                  <a:gd name="T67" fmla="*/ 28 h 653"/>
                  <a:gd name="T68" fmla="*/ 225 w 633"/>
                  <a:gd name="T69" fmla="*/ 136 h 653"/>
                  <a:gd name="T70" fmla="*/ 225 w 633"/>
                  <a:gd name="T71" fmla="*/ 653 h 653"/>
                  <a:gd name="T72" fmla="*/ 225 w 633"/>
                  <a:gd name="T73" fmla="*/ 589 h 653"/>
                  <a:gd name="T74" fmla="*/ 299 w 633"/>
                  <a:gd name="T75" fmla="*/ 598 h 653"/>
                  <a:gd name="T76" fmla="*/ 263 w 633"/>
                  <a:gd name="T77" fmla="*/ 551 h 653"/>
                  <a:gd name="T78" fmla="*/ 316 w 633"/>
                  <a:gd name="T79" fmla="*/ 464 h 653"/>
                  <a:gd name="T80" fmla="*/ 302 w 633"/>
                  <a:gd name="T81" fmla="*/ 652 h 653"/>
                  <a:gd name="T82" fmla="*/ 166 w 633"/>
                  <a:gd name="T83" fmla="*/ 462 h 653"/>
                  <a:gd name="T84" fmla="*/ 225 w 633"/>
                  <a:gd name="T85" fmla="*/ 454 h 653"/>
                  <a:gd name="T86" fmla="*/ 225 w 633"/>
                  <a:gd name="T87" fmla="*/ 589 h 653"/>
                  <a:gd name="T88" fmla="*/ 166 w 633"/>
                  <a:gd name="T89" fmla="*/ 540 h 653"/>
                  <a:gd name="T90" fmla="*/ 221 w 633"/>
                  <a:gd name="T91" fmla="*/ 386 h 653"/>
                  <a:gd name="T92" fmla="*/ 166 w 633"/>
                  <a:gd name="T93" fmla="*/ 291 h 653"/>
                  <a:gd name="T94" fmla="*/ 166 w 633"/>
                  <a:gd name="T95" fmla="*/ 194 h 653"/>
                  <a:gd name="T96" fmla="*/ 225 w 633"/>
                  <a:gd name="T97" fmla="*/ 136 h 653"/>
                  <a:gd name="T98" fmla="*/ 194 w 633"/>
                  <a:gd name="T99" fmla="*/ 179 h 653"/>
                  <a:gd name="T100" fmla="*/ 225 w 633"/>
                  <a:gd name="T101" fmla="*/ 343 h 653"/>
                  <a:gd name="T102" fmla="*/ 225 w 633"/>
                  <a:gd name="T103" fmla="*/ 605 h 653"/>
                  <a:gd name="T104" fmla="*/ 166 w 633"/>
                  <a:gd name="T105" fmla="*/ 585 h 653"/>
                  <a:gd name="T106" fmla="*/ 23 w 633"/>
                  <a:gd name="T107" fmla="*/ 653 h 653"/>
                  <a:gd name="T108" fmla="*/ 166 w 633"/>
                  <a:gd name="T109" fmla="*/ 540 h 653"/>
                  <a:gd name="T110" fmla="*/ 166 w 633"/>
                  <a:gd name="T111" fmla="*/ 653 h 653"/>
                  <a:gd name="T112" fmla="*/ 150 w 633"/>
                  <a:gd name="T113" fmla="*/ 302 h 653"/>
                  <a:gd name="T114" fmla="*/ 151 w 633"/>
                  <a:gd name="T115" fmla="*/ 171 h 653"/>
                  <a:gd name="T116" fmla="*/ 166 w 633"/>
                  <a:gd name="T117" fmla="*/ 194 h 653"/>
                  <a:gd name="T118" fmla="*/ 166 w 633"/>
                  <a:gd name="T119" fmla="*/ 316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33" h="653">
                    <a:moveTo>
                      <a:pt x="465" y="94"/>
                    </a:moveTo>
                    <a:cubicBezTo>
                      <a:pt x="471" y="108"/>
                      <a:pt x="475" y="123"/>
                      <a:pt x="476" y="141"/>
                    </a:cubicBezTo>
                    <a:cubicBezTo>
                      <a:pt x="479" y="151"/>
                      <a:pt x="480" y="161"/>
                      <a:pt x="481" y="171"/>
                    </a:cubicBezTo>
                    <a:cubicBezTo>
                      <a:pt x="492" y="182"/>
                      <a:pt x="498" y="198"/>
                      <a:pt x="501" y="215"/>
                    </a:cubicBezTo>
                    <a:cubicBezTo>
                      <a:pt x="503" y="230"/>
                      <a:pt x="503" y="246"/>
                      <a:pt x="500" y="261"/>
                    </a:cubicBezTo>
                    <a:cubicBezTo>
                      <a:pt x="497" y="277"/>
                      <a:pt x="491" y="291"/>
                      <a:pt x="482" y="302"/>
                    </a:cubicBezTo>
                    <a:cubicBezTo>
                      <a:pt x="478" y="309"/>
                      <a:pt x="472" y="314"/>
                      <a:pt x="465" y="318"/>
                    </a:cubicBezTo>
                    <a:cubicBezTo>
                      <a:pt x="465" y="293"/>
                      <a:pt x="465" y="293"/>
                      <a:pt x="465" y="293"/>
                    </a:cubicBezTo>
                    <a:cubicBezTo>
                      <a:pt x="479" y="278"/>
                      <a:pt x="485" y="251"/>
                      <a:pt x="483" y="226"/>
                    </a:cubicBezTo>
                    <a:cubicBezTo>
                      <a:pt x="482" y="203"/>
                      <a:pt x="472" y="192"/>
                      <a:pt x="465" y="198"/>
                    </a:cubicBezTo>
                    <a:cubicBezTo>
                      <a:pt x="465" y="94"/>
                      <a:pt x="465" y="94"/>
                      <a:pt x="465" y="94"/>
                    </a:cubicBezTo>
                    <a:close/>
                    <a:moveTo>
                      <a:pt x="465" y="461"/>
                    </a:moveTo>
                    <a:cubicBezTo>
                      <a:pt x="539" y="489"/>
                      <a:pt x="633" y="501"/>
                      <a:pt x="631" y="590"/>
                    </a:cubicBezTo>
                    <a:cubicBezTo>
                      <a:pt x="630" y="610"/>
                      <a:pt x="622" y="632"/>
                      <a:pt x="609" y="653"/>
                    </a:cubicBezTo>
                    <a:cubicBezTo>
                      <a:pt x="465" y="653"/>
                      <a:pt x="465" y="653"/>
                      <a:pt x="465" y="653"/>
                    </a:cubicBezTo>
                    <a:cubicBezTo>
                      <a:pt x="465" y="586"/>
                      <a:pt x="465" y="586"/>
                      <a:pt x="465" y="586"/>
                    </a:cubicBezTo>
                    <a:cubicBezTo>
                      <a:pt x="479" y="581"/>
                      <a:pt x="479" y="581"/>
                      <a:pt x="479" y="581"/>
                    </a:cubicBezTo>
                    <a:cubicBezTo>
                      <a:pt x="465" y="535"/>
                      <a:pt x="465" y="535"/>
                      <a:pt x="465" y="535"/>
                    </a:cubicBezTo>
                    <a:lnTo>
                      <a:pt x="465" y="461"/>
                    </a:lnTo>
                    <a:close/>
                    <a:moveTo>
                      <a:pt x="408" y="25"/>
                    </a:moveTo>
                    <a:cubicBezTo>
                      <a:pt x="433" y="41"/>
                      <a:pt x="453" y="64"/>
                      <a:pt x="465" y="94"/>
                    </a:cubicBezTo>
                    <a:cubicBezTo>
                      <a:pt x="465" y="198"/>
                      <a:pt x="465" y="198"/>
                      <a:pt x="465" y="198"/>
                    </a:cubicBezTo>
                    <a:cubicBezTo>
                      <a:pt x="461" y="202"/>
                      <a:pt x="458" y="211"/>
                      <a:pt x="458" y="227"/>
                    </a:cubicBezTo>
                    <a:cubicBezTo>
                      <a:pt x="459" y="256"/>
                      <a:pt x="453" y="282"/>
                      <a:pt x="447" y="305"/>
                    </a:cubicBezTo>
                    <a:cubicBezTo>
                      <a:pt x="454" y="304"/>
                      <a:pt x="460" y="299"/>
                      <a:pt x="465" y="293"/>
                    </a:cubicBezTo>
                    <a:cubicBezTo>
                      <a:pt x="465" y="318"/>
                      <a:pt x="465" y="318"/>
                      <a:pt x="465" y="318"/>
                    </a:cubicBezTo>
                    <a:cubicBezTo>
                      <a:pt x="463" y="319"/>
                      <a:pt x="460" y="320"/>
                      <a:pt x="458" y="321"/>
                    </a:cubicBezTo>
                    <a:cubicBezTo>
                      <a:pt x="445" y="348"/>
                      <a:pt x="429" y="372"/>
                      <a:pt x="408" y="390"/>
                    </a:cubicBezTo>
                    <a:cubicBezTo>
                      <a:pt x="408" y="340"/>
                      <a:pt x="408" y="340"/>
                      <a:pt x="408" y="340"/>
                    </a:cubicBezTo>
                    <a:cubicBezTo>
                      <a:pt x="437" y="287"/>
                      <a:pt x="436" y="210"/>
                      <a:pt x="437" y="185"/>
                    </a:cubicBezTo>
                    <a:cubicBezTo>
                      <a:pt x="437" y="183"/>
                      <a:pt x="437" y="182"/>
                      <a:pt x="437" y="180"/>
                    </a:cubicBezTo>
                    <a:cubicBezTo>
                      <a:pt x="434" y="161"/>
                      <a:pt x="423" y="142"/>
                      <a:pt x="408" y="125"/>
                    </a:cubicBezTo>
                    <a:cubicBezTo>
                      <a:pt x="408" y="25"/>
                      <a:pt x="408" y="25"/>
                      <a:pt x="408" y="25"/>
                    </a:cubicBezTo>
                    <a:close/>
                    <a:moveTo>
                      <a:pt x="408" y="409"/>
                    </a:moveTo>
                    <a:cubicBezTo>
                      <a:pt x="414" y="429"/>
                      <a:pt x="426" y="445"/>
                      <a:pt x="453" y="456"/>
                    </a:cubicBezTo>
                    <a:cubicBezTo>
                      <a:pt x="457" y="458"/>
                      <a:pt x="461" y="460"/>
                      <a:pt x="465" y="461"/>
                    </a:cubicBezTo>
                    <a:cubicBezTo>
                      <a:pt x="465" y="535"/>
                      <a:pt x="465" y="535"/>
                      <a:pt x="465" y="535"/>
                    </a:cubicBezTo>
                    <a:cubicBezTo>
                      <a:pt x="446" y="472"/>
                      <a:pt x="446" y="472"/>
                      <a:pt x="446" y="472"/>
                    </a:cubicBezTo>
                    <a:cubicBezTo>
                      <a:pt x="465" y="571"/>
                      <a:pt x="465" y="571"/>
                      <a:pt x="465" y="571"/>
                    </a:cubicBezTo>
                    <a:cubicBezTo>
                      <a:pt x="408" y="589"/>
                      <a:pt x="408" y="589"/>
                      <a:pt x="408" y="589"/>
                    </a:cubicBezTo>
                    <a:cubicBezTo>
                      <a:pt x="408" y="473"/>
                      <a:pt x="408" y="473"/>
                      <a:pt x="408" y="473"/>
                    </a:cubicBezTo>
                    <a:cubicBezTo>
                      <a:pt x="409" y="468"/>
                      <a:pt x="410" y="464"/>
                      <a:pt x="411" y="459"/>
                    </a:cubicBezTo>
                    <a:cubicBezTo>
                      <a:pt x="410" y="458"/>
                      <a:pt x="409" y="457"/>
                      <a:pt x="408" y="456"/>
                    </a:cubicBezTo>
                    <a:cubicBezTo>
                      <a:pt x="408" y="409"/>
                      <a:pt x="408" y="409"/>
                      <a:pt x="408" y="409"/>
                    </a:cubicBezTo>
                    <a:close/>
                    <a:moveTo>
                      <a:pt x="465" y="653"/>
                    </a:moveTo>
                    <a:cubicBezTo>
                      <a:pt x="465" y="586"/>
                      <a:pt x="465" y="586"/>
                      <a:pt x="465" y="586"/>
                    </a:cubicBezTo>
                    <a:cubicBezTo>
                      <a:pt x="420" y="601"/>
                      <a:pt x="420" y="601"/>
                      <a:pt x="420" y="601"/>
                    </a:cubicBezTo>
                    <a:cubicBezTo>
                      <a:pt x="418" y="652"/>
                      <a:pt x="418" y="652"/>
                      <a:pt x="418" y="652"/>
                    </a:cubicBezTo>
                    <a:cubicBezTo>
                      <a:pt x="408" y="604"/>
                      <a:pt x="408" y="604"/>
                      <a:pt x="408" y="604"/>
                    </a:cubicBezTo>
                    <a:cubicBezTo>
                      <a:pt x="408" y="653"/>
                      <a:pt x="408" y="653"/>
                      <a:pt x="408" y="653"/>
                    </a:cubicBezTo>
                    <a:lnTo>
                      <a:pt x="465" y="653"/>
                    </a:lnTo>
                    <a:close/>
                    <a:moveTo>
                      <a:pt x="316" y="0"/>
                    </a:moveTo>
                    <a:cubicBezTo>
                      <a:pt x="349" y="0"/>
                      <a:pt x="381" y="8"/>
                      <a:pt x="408" y="25"/>
                    </a:cubicBezTo>
                    <a:cubicBezTo>
                      <a:pt x="408" y="125"/>
                      <a:pt x="408" y="125"/>
                      <a:pt x="408" y="125"/>
                    </a:cubicBezTo>
                    <a:cubicBezTo>
                      <a:pt x="398" y="114"/>
                      <a:pt x="386" y="104"/>
                      <a:pt x="373" y="96"/>
                    </a:cubicBezTo>
                    <a:cubicBezTo>
                      <a:pt x="356" y="110"/>
                      <a:pt x="336" y="118"/>
                      <a:pt x="316" y="123"/>
                    </a:cubicBezTo>
                    <a:cubicBezTo>
                      <a:pt x="316" y="0"/>
                      <a:pt x="316" y="0"/>
                      <a:pt x="316" y="0"/>
                    </a:cubicBezTo>
                    <a:close/>
                    <a:moveTo>
                      <a:pt x="408" y="390"/>
                    </a:moveTo>
                    <a:cubicBezTo>
                      <a:pt x="406" y="392"/>
                      <a:pt x="406" y="392"/>
                      <a:pt x="406" y="392"/>
                    </a:cubicBezTo>
                    <a:cubicBezTo>
                      <a:pt x="406" y="392"/>
                      <a:pt x="406" y="392"/>
                      <a:pt x="406" y="392"/>
                    </a:cubicBezTo>
                    <a:cubicBezTo>
                      <a:pt x="405" y="393"/>
                      <a:pt x="405" y="393"/>
                      <a:pt x="405" y="393"/>
                    </a:cubicBezTo>
                    <a:cubicBezTo>
                      <a:pt x="406" y="398"/>
                      <a:pt x="407" y="404"/>
                      <a:pt x="408" y="409"/>
                    </a:cubicBezTo>
                    <a:cubicBezTo>
                      <a:pt x="408" y="456"/>
                      <a:pt x="408" y="456"/>
                      <a:pt x="408" y="456"/>
                    </a:cubicBezTo>
                    <a:cubicBezTo>
                      <a:pt x="398" y="444"/>
                      <a:pt x="392" y="431"/>
                      <a:pt x="387" y="415"/>
                    </a:cubicBezTo>
                    <a:cubicBezTo>
                      <a:pt x="366" y="437"/>
                      <a:pt x="340" y="447"/>
                      <a:pt x="316" y="447"/>
                    </a:cubicBezTo>
                    <a:cubicBezTo>
                      <a:pt x="316" y="371"/>
                      <a:pt x="316" y="371"/>
                      <a:pt x="316" y="371"/>
                    </a:cubicBezTo>
                    <a:cubicBezTo>
                      <a:pt x="329" y="372"/>
                      <a:pt x="331" y="393"/>
                      <a:pt x="339" y="394"/>
                    </a:cubicBezTo>
                    <a:cubicBezTo>
                      <a:pt x="356" y="393"/>
                      <a:pt x="379" y="376"/>
                      <a:pt x="391" y="364"/>
                    </a:cubicBezTo>
                    <a:cubicBezTo>
                      <a:pt x="398" y="357"/>
                      <a:pt x="403" y="349"/>
                      <a:pt x="408" y="340"/>
                    </a:cubicBezTo>
                    <a:cubicBezTo>
                      <a:pt x="408" y="390"/>
                      <a:pt x="408" y="390"/>
                      <a:pt x="408" y="390"/>
                    </a:cubicBezTo>
                    <a:close/>
                    <a:moveTo>
                      <a:pt x="408" y="653"/>
                    </a:moveTo>
                    <a:cubicBezTo>
                      <a:pt x="316" y="653"/>
                      <a:pt x="316" y="653"/>
                      <a:pt x="316" y="653"/>
                    </a:cubicBezTo>
                    <a:cubicBezTo>
                      <a:pt x="316" y="652"/>
                      <a:pt x="316" y="652"/>
                      <a:pt x="316" y="652"/>
                    </a:cubicBezTo>
                    <a:cubicBezTo>
                      <a:pt x="331" y="652"/>
                      <a:pt x="331" y="652"/>
                      <a:pt x="331" y="652"/>
                    </a:cubicBezTo>
                    <a:cubicBezTo>
                      <a:pt x="331" y="652"/>
                      <a:pt x="331" y="652"/>
                      <a:pt x="331" y="652"/>
                    </a:cubicBezTo>
                    <a:cubicBezTo>
                      <a:pt x="316" y="652"/>
                      <a:pt x="316" y="652"/>
                      <a:pt x="316" y="652"/>
                    </a:cubicBezTo>
                    <a:cubicBezTo>
                      <a:pt x="316" y="464"/>
                      <a:pt x="316" y="464"/>
                      <a:pt x="316" y="464"/>
                    </a:cubicBezTo>
                    <a:cubicBezTo>
                      <a:pt x="370" y="549"/>
                      <a:pt x="370" y="549"/>
                      <a:pt x="370" y="549"/>
                    </a:cubicBezTo>
                    <a:cubicBezTo>
                      <a:pt x="370" y="550"/>
                      <a:pt x="369" y="550"/>
                      <a:pt x="369" y="548"/>
                    </a:cubicBezTo>
                    <a:cubicBezTo>
                      <a:pt x="361" y="537"/>
                      <a:pt x="354" y="533"/>
                      <a:pt x="348" y="534"/>
                    </a:cubicBezTo>
                    <a:cubicBezTo>
                      <a:pt x="341" y="548"/>
                      <a:pt x="335" y="557"/>
                      <a:pt x="330" y="562"/>
                    </a:cubicBezTo>
                    <a:cubicBezTo>
                      <a:pt x="336" y="567"/>
                      <a:pt x="338" y="588"/>
                      <a:pt x="331" y="598"/>
                    </a:cubicBezTo>
                    <a:cubicBezTo>
                      <a:pt x="334" y="610"/>
                      <a:pt x="341" y="620"/>
                      <a:pt x="343" y="641"/>
                    </a:cubicBezTo>
                    <a:cubicBezTo>
                      <a:pt x="376" y="600"/>
                      <a:pt x="397" y="527"/>
                      <a:pt x="408" y="473"/>
                    </a:cubicBezTo>
                    <a:cubicBezTo>
                      <a:pt x="408" y="589"/>
                      <a:pt x="408" y="589"/>
                      <a:pt x="408" y="589"/>
                    </a:cubicBezTo>
                    <a:cubicBezTo>
                      <a:pt x="405" y="590"/>
                      <a:pt x="405" y="590"/>
                      <a:pt x="405" y="590"/>
                    </a:cubicBezTo>
                    <a:cubicBezTo>
                      <a:pt x="408" y="604"/>
                      <a:pt x="408" y="604"/>
                      <a:pt x="408" y="604"/>
                    </a:cubicBezTo>
                    <a:lnTo>
                      <a:pt x="408" y="653"/>
                    </a:lnTo>
                    <a:close/>
                    <a:moveTo>
                      <a:pt x="225" y="409"/>
                    </a:moveTo>
                    <a:cubicBezTo>
                      <a:pt x="226" y="405"/>
                      <a:pt x="227" y="400"/>
                      <a:pt x="227" y="395"/>
                    </a:cubicBezTo>
                    <a:cubicBezTo>
                      <a:pt x="227" y="394"/>
                      <a:pt x="226" y="393"/>
                      <a:pt x="225" y="392"/>
                    </a:cubicBezTo>
                    <a:cubicBezTo>
                      <a:pt x="225" y="392"/>
                      <a:pt x="225" y="392"/>
                      <a:pt x="225" y="392"/>
                    </a:cubicBezTo>
                    <a:cubicBezTo>
                      <a:pt x="225" y="343"/>
                      <a:pt x="225" y="343"/>
                      <a:pt x="225" y="343"/>
                    </a:cubicBezTo>
                    <a:cubicBezTo>
                      <a:pt x="229" y="351"/>
                      <a:pt x="234" y="358"/>
                      <a:pt x="240" y="364"/>
                    </a:cubicBezTo>
                    <a:cubicBezTo>
                      <a:pt x="251" y="376"/>
                      <a:pt x="274" y="393"/>
                      <a:pt x="292" y="394"/>
                    </a:cubicBezTo>
                    <a:cubicBezTo>
                      <a:pt x="300" y="393"/>
                      <a:pt x="302" y="371"/>
                      <a:pt x="315" y="371"/>
                    </a:cubicBezTo>
                    <a:cubicBezTo>
                      <a:pt x="316" y="371"/>
                      <a:pt x="316" y="371"/>
                      <a:pt x="316" y="371"/>
                    </a:cubicBezTo>
                    <a:cubicBezTo>
                      <a:pt x="316" y="447"/>
                      <a:pt x="316" y="447"/>
                      <a:pt x="316" y="447"/>
                    </a:cubicBezTo>
                    <a:cubicBezTo>
                      <a:pt x="288" y="447"/>
                      <a:pt x="262" y="435"/>
                      <a:pt x="245" y="415"/>
                    </a:cubicBezTo>
                    <a:cubicBezTo>
                      <a:pt x="241" y="430"/>
                      <a:pt x="235" y="442"/>
                      <a:pt x="225" y="454"/>
                    </a:cubicBezTo>
                    <a:cubicBezTo>
                      <a:pt x="225" y="409"/>
                      <a:pt x="225" y="409"/>
                      <a:pt x="225" y="409"/>
                    </a:cubicBezTo>
                    <a:close/>
                    <a:moveTo>
                      <a:pt x="225" y="28"/>
                    </a:moveTo>
                    <a:cubicBezTo>
                      <a:pt x="252" y="10"/>
                      <a:pt x="284" y="1"/>
                      <a:pt x="316" y="0"/>
                    </a:cubicBezTo>
                    <a:cubicBezTo>
                      <a:pt x="316" y="123"/>
                      <a:pt x="316" y="123"/>
                      <a:pt x="316" y="123"/>
                    </a:cubicBezTo>
                    <a:cubicBezTo>
                      <a:pt x="282" y="132"/>
                      <a:pt x="248" y="130"/>
                      <a:pt x="225" y="136"/>
                    </a:cubicBezTo>
                    <a:cubicBezTo>
                      <a:pt x="225" y="28"/>
                      <a:pt x="225" y="28"/>
                      <a:pt x="225" y="28"/>
                    </a:cubicBezTo>
                    <a:close/>
                    <a:moveTo>
                      <a:pt x="316" y="653"/>
                    </a:moveTo>
                    <a:cubicBezTo>
                      <a:pt x="225" y="653"/>
                      <a:pt x="225" y="653"/>
                      <a:pt x="225" y="653"/>
                    </a:cubicBezTo>
                    <a:cubicBezTo>
                      <a:pt x="225" y="605"/>
                      <a:pt x="225" y="605"/>
                      <a:pt x="225" y="605"/>
                    </a:cubicBezTo>
                    <a:cubicBezTo>
                      <a:pt x="228" y="590"/>
                      <a:pt x="228" y="590"/>
                      <a:pt x="228" y="590"/>
                    </a:cubicBezTo>
                    <a:cubicBezTo>
                      <a:pt x="225" y="589"/>
                      <a:pt x="225" y="589"/>
                      <a:pt x="225" y="589"/>
                    </a:cubicBezTo>
                    <a:cubicBezTo>
                      <a:pt x="225" y="472"/>
                      <a:pt x="225" y="472"/>
                      <a:pt x="225" y="472"/>
                    </a:cubicBezTo>
                    <a:cubicBezTo>
                      <a:pt x="236" y="525"/>
                      <a:pt x="255" y="596"/>
                      <a:pt x="288" y="637"/>
                    </a:cubicBezTo>
                    <a:cubicBezTo>
                      <a:pt x="290" y="619"/>
                      <a:pt x="296" y="609"/>
                      <a:pt x="299" y="598"/>
                    </a:cubicBezTo>
                    <a:cubicBezTo>
                      <a:pt x="292" y="588"/>
                      <a:pt x="294" y="567"/>
                      <a:pt x="300" y="562"/>
                    </a:cubicBezTo>
                    <a:cubicBezTo>
                      <a:pt x="295" y="555"/>
                      <a:pt x="288" y="547"/>
                      <a:pt x="283" y="536"/>
                    </a:cubicBezTo>
                    <a:cubicBezTo>
                      <a:pt x="277" y="536"/>
                      <a:pt x="270" y="540"/>
                      <a:pt x="263" y="551"/>
                    </a:cubicBezTo>
                    <a:cubicBezTo>
                      <a:pt x="263" y="551"/>
                      <a:pt x="262" y="552"/>
                      <a:pt x="262" y="552"/>
                    </a:cubicBezTo>
                    <a:cubicBezTo>
                      <a:pt x="314" y="460"/>
                      <a:pt x="314" y="460"/>
                      <a:pt x="314" y="460"/>
                    </a:cubicBezTo>
                    <a:cubicBezTo>
                      <a:pt x="316" y="464"/>
                      <a:pt x="316" y="464"/>
                      <a:pt x="316" y="464"/>
                    </a:cubicBezTo>
                    <a:cubicBezTo>
                      <a:pt x="316" y="652"/>
                      <a:pt x="316" y="652"/>
                      <a:pt x="316" y="652"/>
                    </a:cubicBezTo>
                    <a:cubicBezTo>
                      <a:pt x="301" y="652"/>
                      <a:pt x="301" y="652"/>
                      <a:pt x="301" y="652"/>
                    </a:cubicBezTo>
                    <a:cubicBezTo>
                      <a:pt x="302" y="652"/>
                      <a:pt x="302" y="652"/>
                      <a:pt x="302" y="652"/>
                    </a:cubicBezTo>
                    <a:cubicBezTo>
                      <a:pt x="316" y="652"/>
                      <a:pt x="316" y="652"/>
                      <a:pt x="316" y="652"/>
                    </a:cubicBezTo>
                    <a:lnTo>
                      <a:pt x="316" y="653"/>
                    </a:lnTo>
                    <a:close/>
                    <a:moveTo>
                      <a:pt x="166" y="462"/>
                    </a:moveTo>
                    <a:cubicBezTo>
                      <a:pt x="171" y="460"/>
                      <a:pt x="175" y="458"/>
                      <a:pt x="180" y="456"/>
                    </a:cubicBezTo>
                    <a:cubicBezTo>
                      <a:pt x="206" y="445"/>
                      <a:pt x="219" y="429"/>
                      <a:pt x="225" y="409"/>
                    </a:cubicBezTo>
                    <a:cubicBezTo>
                      <a:pt x="225" y="454"/>
                      <a:pt x="225" y="454"/>
                      <a:pt x="225" y="454"/>
                    </a:cubicBezTo>
                    <a:cubicBezTo>
                      <a:pt x="224" y="455"/>
                      <a:pt x="223" y="456"/>
                      <a:pt x="222" y="457"/>
                    </a:cubicBezTo>
                    <a:cubicBezTo>
                      <a:pt x="223" y="462"/>
                      <a:pt x="224" y="467"/>
                      <a:pt x="225" y="472"/>
                    </a:cubicBezTo>
                    <a:cubicBezTo>
                      <a:pt x="225" y="589"/>
                      <a:pt x="225" y="589"/>
                      <a:pt x="225" y="589"/>
                    </a:cubicBezTo>
                    <a:cubicBezTo>
                      <a:pt x="168" y="571"/>
                      <a:pt x="168" y="571"/>
                      <a:pt x="168" y="571"/>
                    </a:cubicBezTo>
                    <a:cubicBezTo>
                      <a:pt x="183" y="478"/>
                      <a:pt x="183" y="478"/>
                      <a:pt x="183" y="478"/>
                    </a:cubicBezTo>
                    <a:cubicBezTo>
                      <a:pt x="166" y="540"/>
                      <a:pt x="166" y="540"/>
                      <a:pt x="166" y="540"/>
                    </a:cubicBezTo>
                    <a:cubicBezTo>
                      <a:pt x="166" y="462"/>
                      <a:pt x="166" y="462"/>
                      <a:pt x="166" y="462"/>
                    </a:cubicBezTo>
                    <a:close/>
                    <a:moveTo>
                      <a:pt x="225" y="392"/>
                    </a:moveTo>
                    <a:cubicBezTo>
                      <a:pt x="223" y="390"/>
                      <a:pt x="222" y="388"/>
                      <a:pt x="221" y="386"/>
                    </a:cubicBezTo>
                    <a:cubicBezTo>
                      <a:pt x="202" y="369"/>
                      <a:pt x="187" y="346"/>
                      <a:pt x="175" y="321"/>
                    </a:cubicBezTo>
                    <a:cubicBezTo>
                      <a:pt x="172" y="320"/>
                      <a:pt x="169" y="318"/>
                      <a:pt x="166" y="316"/>
                    </a:cubicBezTo>
                    <a:cubicBezTo>
                      <a:pt x="166" y="291"/>
                      <a:pt x="166" y="291"/>
                      <a:pt x="166" y="291"/>
                    </a:cubicBezTo>
                    <a:cubicBezTo>
                      <a:pt x="170" y="297"/>
                      <a:pt x="176" y="301"/>
                      <a:pt x="182" y="304"/>
                    </a:cubicBezTo>
                    <a:cubicBezTo>
                      <a:pt x="177" y="281"/>
                      <a:pt x="176" y="255"/>
                      <a:pt x="176" y="225"/>
                    </a:cubicBezTo>
                    <a:cubicBezTo>
                      <a:pt x="177" y="200"/>
                      <a:pt x="171" y="192"/>
                      <a:pt x="166" y="194"/>
                    </a:cubicBezTo>
                    <a:cubicBezTo>
                      <a:pt x="166" y="99"/>
                      <a:pt x="166" y="99"/>
                      <a:pt x="166" y="99"/>
                    </a:cubicBezTo>
                    <a:cubicBezTo>
                      <a:pt x="178" y="68"/>
                      <a:pt x="199" y="44"/>
                      <a:pt x="225" y="28"/>
                    </a:cubicBezTo>
                    <a:cubicBezTo>
                      <a:pt x="225" y="136"/>
                      <a:pt x="225" y="136"/>
                      <a:pt x="225" y="136"/>
                    </a:cubicBezTo>
                    <a:cubicBezTo>
                      <a:pt x="207" y="141"/>
                      <a:pt x="196" y="149"/>
                      <a:pt x="194" y="168"/>
                    </a:cubicBezTo>
                    <a:cubicBezTo>
                      <a:pt x="194" y="170"/>
                      <a:pt x="194" y="173"/>
                      <a:pt x="193" y="175"/>
                    </a:cubicBezTo>
                    <a:cubicBezTo>
                      <a:pt x="193" y="177"/>
                      <a:pt x="194" y="178"/>
                      <a:pt x="194" y="179"/>
                    </a:cubicBezTo>
                    <a:cubicBezTo>
                      <a:pt x="193" y="178"/>
                      <a:pt x="193" y="178"/>
                      <a:pt x="193" y="178"/>
                    </a:cubicBezTo>
                    <a:cubicBezTo>
                      <a:pt x="193" y="181"/>
                      <a:pt x="193" y="183"/>
                      <a:pt x="193" y="185"/>
                    </a:cubicBezTo>
                    <a:cubicBezTo>
                      <a:pt x="194" y="211"/>
                      <a:pt x="193" y="290"/>
                      <a:pt x="225" y="343"/>
                    </a:cubicBezTo>
                    <a:cubicBezTo>
                      <a:pt x="225" y="392"/>
                      <a:pt x="225" y="392"/>
                      <a:pt x="225" y="392"/>
                    </a:cubicBezTo>
                    <a:close/>
                    <a:moveTo>
                      <a:pt x="225" y="653"/>
                    </a:moveTo>
                    <a:cubicBezTo>
                      <a:pt x="225" y="605"/>
                      <a:pt x="225" y="605"/>
                      <a:pt x="225" y="605"/>
                    </a:cubicBezTo>
                    <a:cubicBezTo>
                      <a:pt x="215" y="652"/>
                      <a:pt x="215" y="652"/>
                      <a:pt x="215" y="652"/>
                    </a:cubicBezTo>
                    <a:cubicBezTo>
                      <a:pt x="213" y="601"/>
                      <a:pt x="213" y="601"/>
                      <a:pt x="213" y="601"/>
                    </a:cubicBezTo>
                    <a:cubicBezTo>
                      <a:pt x="166" y="585"/>
                      <a:pt x="166" y="585"/>
                      <a:pt x="166" y="585"/>
                    </a:cubicBezTo>
                    <a:cubicBezTo>
                      <a:pt x="166" y="653"/>
                      <a:pt x="166" y="653"/>
                      <a:pt x="166" y="653"/>
                    </a:cubicBezTo>
                    <a:lnTo>
                      <a:pt x="225" y="653"/>
                    </a:lnTo>
                    <a:close/>
                    <a:moveTo>
                      <a:pt x="23" y="653"/>
                    </a:moveTo>
                    <a:cubicBezTo>
                      <a:pt x="11" y="632"/>
                      <a:pt x="3" y="610"/>
                      <a:pt x="2" y="590"/>
                    </a:cubicBezTo>
                    <a:cubicBezTo>
                      <a:pt x="0" y="502"/>
                      <a:pt x="92" y="489"/>
                      <a:pt x="166" y="462"/>
                    </a:cubicBezTo>
                    <a:cubicBezTo>
                      <a:pt x="166" y="540"/>
                      <a:pt x="166" y="540"/>
                      <a:pt x="166" y="540"/>
                    </a:cubicBezTo>
                    <a:cubicBezTo>
                      <a:pt x="154" y="581"/>
                      <a:pt x="154" y="581"/>
                      <a:pt x="154" y="581"/>
                    </a:cubicBezTo>
                    <a:cubicBezTo>
                      <a:pt x="166" y="585"/>
                      <a:pt x="166" y="585"/>
                      <a:pt x="166" y="585"/>
                    </a:cubicBezTo>
                    <a:cubicBezTo>
                      <a:pt x="166" y="653"/>
                      <a:pt x="166" y="653"/>
                      <a:pt x="166" y="653"/>
                    </a:cubicBezTo>
                    <a:cubicBezTo>
                      <a:pt x="23" y="653"/>
                      <a:pt x="23" y="653"/>
                      <a:pt x="23" y="653"/>
                    </a:cubicBezTo>
                    <a:close/>
                    <a:moveTo>
                      <a:pt x="166" y="316"/>
                    </a:moveTo>
                    <a:cubicBezTo>
                      <a:pt x="160" y="313"/>
                      <a:pt x="155" y="308"/>
                      <a:pt x="150" y="302"/>
                    </a:cubicBezTo>
                    <a:cubicBezTo>
                      <a:pt x="142" y="291"/>
                      <a:pt x="136" y="277"/>
                      <a:pt x="133" y="261"/>
                    </a:cubicBezTo>
                    <a:cubicBezTo>
                      <a:pt x="130" y="246"/>
                      <a:pt x="129" y="230"/>
                      <a:pt x="132" y="215"/>
                    </a:cubicBezTo>
                    <a:cubicBezTo>
                      <a:pt x="134" y="198"/>
                      <a:pt x="141" y="182"/>
                      <a:pt x="151" y="171"/>
                    </a:cubicBezTo>
                    <a:cubicBezTo>
                      <a:pt x="152" y="168"/>
                      <a:pt x="152" y="165"/>
                      <a:pt x="152" y="163"/>
                    </a:cubicBezTo>
                    <a:cubicBezTo>
                      <a:pt x="153" y="139"/>
                      <a:pt x="158" y="118"/>
                      <a:pt x="166" y="99"/>
                    </a:cubicBezTo>
                    <a:cubicBezTo>
                      <a:pt x="166" y="194"/>
                      <a:pt x="166" y="194"/>
                      <a:pt x="166" y="194"/>
                    </a:cubicBezTo>
                    <a:cubicBezTo>
                      <a:pt x="159" y="196"/>
                      <a:pt x="151" y="211"/>
                      <a:pt x="150" y="225"/>
                    </a:cubicBezTo>
                    <a:cubicBezTo>
                      <a:pt x="147" y="251"/>
                      <a:pt x="153" y="276"/>
                      <a:pt x="166" y="291"/>
                    </a:cubicBezTo>
                    <a:lnTo>
                      <a:pt x="166" y="3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l"/>
                <a:endParaRPr lang="zh-CN" altLang="en-US"/>
              </a:p>
            </p:txBody>
          </p:sp>
        </p:grpSp>
        <p:sp>
          <p:nvSpPr>
            <p:cNvPr id="82" name="文本框 81"/>
            <p:cNvSpPr txBox="1"/>
            <p:nvPr/>
          </p:nvSpPr>
          <p:spPr>
            <a:xfrm>
              <a:off x="5371" y="7422"/>
              <a:ext cx="2018" cy="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400" dirty="0"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latin typeface="阿里巴巴普惠体" panose="00020600040101010101" charset="-122"/>
                  <a:ea typeface="阿里巴巴普惠体" panose="00020600040101010101" charset="-122"/>
                  <a:sym typeface="Segoe UI" panose="020B0502040204020203" pitchFamily="34" charset="0"/>
                </a:rPr>
                <a:t>TIME </a:t>
              </a:r>
              <a:r>
                <a:rPr lang="zh-CN" altLang="en-US" sz="1400" dirty="0"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latin typeface="阿里巴巴普惠体" panose="00020600040101010101" charset="-122"/>
                  <a:ea typeface="阿里巴巴普惠体" panose="00020600040101010101" charset="-122"/>
                  <a:sym typeface="Segoe UI" panose="020B0502040204020203" pitchFamily="34" charset="0"/>
                </a:rPr>
                <a:t>丨</a:t>
              </a:r>
              <a:r>
                <a:rPr lang="en-US" altLang="zh-CN" sz="1400" dirty="0"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latin typeface="阿里巴巴普惠体" panose="00020600040101010101" charset="-122"/>
                  <a:ea typeface="阿里巴巴普惠体" panose="00020600040101010101" charset="-122"/>
                  <a:sym typeface="Segoe UI" panose="020B0502040204020203" pitchFamily="34" charset="0"/>
                </a:rPr>
                <a:t>20XX</a:t>
              </a:r>
              <a:endParaRPr lang="zh-CN" altLang="en-US" sz="1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阿里巴巴普惠体" panose="00020600040101010101" charset="-122"/>
                <a:ea typeface="阿里巴巴普惠体" panose="00020600040101010101" charset="-122"/>
                <a:sym typeface="Segoe UI" panose="020B0502040204020203" pitchFamily="34" charset="0"/>
              </a:endParaRPr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4859" y="7351"/>
              <a:ext cx="570" cy="590"/>
              <a:chOff x="4859" y="7351"/>
              <a:chExt cx="570" cy="590"/>
            </a:xfrm>
          </p:grpSpPr>
          <p:sp>
            <p:nvSpPr>
              <p:cNvPr id="85" name="矩形: 圆角 62"/>
              <p:cNvSpPr/>
              <p:nvPr/>
            </p:nvSpPr>
            <p:spPr>
              <a:xfrm>
                <a:off x="4859" y="7351"/>
                <a:ext cx="571" cy="591"/>
              </a:xfrm>
              <a:prstGeom prst="ellipse">
                <a:avLst/>
              </a:pr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zh-CN" altLang="en-US">
                  <a:latin typeface="阿里巴巴普惠体" panose="00020600040101010101" charset="-122"/>
                  <a:ea typeface="阿里巴巴普惠体" panose="00020600040101010101" charset="-122"/>
                  <a:sym typeface="Segoe UI" panose="020B0502040204020203" pitchFamily="34" charset="0"/>
                </a:endParaRPr>
              </a:p>
            </p:txBody>
          </p:sp>
          <p:sp>
            <p:nvSpPr>
              <p:cNvPr id="84" name="太阳形 44"/>
              <p:cNvSpPr>
                <a:spLocks noChangeArrowheads="1"/>
              </p:cNvSpPr>
              <p:nvPr/>
            </p:nvSpPr>
            <p:spPr bwMode="auto">
              <a:xfrm>
                <a:off x="4983" y="7488"/>
                <a:ext cx="323" cy="317"/>
              </a:xfrm>
              <a:custGeom>
                <a:avLst/>
                <a:gdLst>
                  <a:gd name="connsiteX0" fmla="*/ 385710 w 608838"/>
                  <a:gd name="connsiteY0" fmla="*/ 348311 h 596560"/>
                  <a:gd name="connsiteX1" fmla="*/ 413544 w 608838"/>
                  <a:gd name="connsiteY1" fmla="*/ 348311 h 596560"/>
                  <a:gd name="connsiteX2" fmla="*/ 427485 w 608838"/>
                  <a:gd name="connsiteY2" fmla="*/ 348311 h 596560"/>
                  <a:gd name="connsiteX3" fmla="*/ 427485 w 608838"/>
                  <a:gd name="connsiteY3" fmla="*/ 390015 h 596560"/>
                  <a:gd name="connsiteX4" fmla="*/ 385710 w 608838"/>
                  <a:gd name="connsiteY4" fmla="*/ 390015 h 596560"/>
                  <a:gd name="connsiteX5" fmla="*/ 385710 w 608838"/>
                  <a:gd name="connsiteY5" fmla="*/ 355881 h 596560"/>
                  <a:gd name="connsiteX6" fmla="*/ 351898 w 608838"/>
                  <a:gd name="connsiteY6" fmla="*/ 304981 h 596560"/>
                  <a:gd name="connsiteX7" fmla="*/ 351898 w 608838"/>
                  <a:gd name="connsiteY7" fmla="*/ 305969 h 596560"/>
                  <a:gd name="connsiteX8" fmla="*/ 351898 w 608838"/>
                  <a:gd name="connsiteY8" fmla="*/ 320924 h 596560"/>
                  <a:gd name="connsiteX9" fmla="*/ 351898 w 608838"/>
                  <a:gd name="connsiteY9" fmla="*/ 343028 h 596560"/>
                  <a:gd name="connsiteX10" fmla="*/ 351898 w 608838"/>
                  <a:gd name="connsiteY10" fmla="*/ 365132 h 596560"/>
                  <a:gd name="connsiteX11" fmla="*/ 351898 w 608838"/>
                  <a:gd name="connsiteY11" fmla="*/ 431348 h 596560"/>
                  <a:gd name="connsiteX12" fmla="*/ 526975 w 608838"/>
                  <a:gd name="connsiteY12" fmla="*/ 431348 h 596560"/>
                  <a:gd name="connsiteX13" fmla="*/ 548359 w 608838"/>
                  <a:gd name="connsiteY13" fmla="*/ 431348 h 596560"/>
                  <a:gd name="connsiteX14" fmla="*/ 566164 w 608838"/>
                  <a:gd name="connsiteY14" fmla="*/ 431348 h 596560"/>
                  <a:gd name="connsiteX15" fmla="*/ 566164 w 608838"/>
                  <a:gd name="connsiteY15" fmla="*/ 304981 h 596560"/>
                  <a:gd name="connsiteX16" fmla="*/ 551138 w 608838"/>
                  <a:gd name="connsiteY16" fmla="*/ 304981 h 596560"/>
                  <a:gd name="connsiteX17" fmla="*/ 548359 w 608838"/>
                  <a:gd name="connsiteY17" fmla="*/ 304981 h 596560"/>
                  <a:gd name="connsiteX18" fmla="*/ 526975 w 608838"/>
                  <a:gd name="connsiteY18" fmla="*/ 304981 h 596560"/>
                  <a:gd name="connsiteX19" fmla="*/ 491507 w 608838"/>
                  <a:gd name="connsiteY19" fmla="*/ 304981 h 596560"/>
                  <a:gd name="connsiteX20" fmla="*/ 410445 w 608838"/>
                  <a:gd name="connsiteY20" fmla="*/ 304981 h 596560"/>
                  <a:gd name="connsiteX21" fmla="*/ 353829 w 608838"/>
                  <a:gd name="connsiteY21" fmla="*/ 304981 h 596560"/>
                  <a:gd name="connsiteX22" fmla="*/ 42721 w 608838"/>
                  <a:gd name="connsiteY22" fmla="*/ 184494 h 596560"/>
                  <a:gd name="connsiteX23" fmla="*/ 42721 w 608838"/>
                  <a:gd name="connsiteY23" fmla="*/ 190513 h 596560"/>
                  <a:gd name="connsiteX24" fmla="*/ 42721 w 608838"/>
                  <a:gd name="connsiteY24" fmla="*/ 234297 h 596560"/>
                  <a:gd name="connsiteX25" fmla="*/ 42721 w 608838"/>
                  <a:gd name="connsiteY25" fmla="*/ 240693 h 596560"/>
                  <a:gd name="connsiteX26" fmla="*/ 42721 w 608838"/>
                  <a:gd name="connsiteY26" fmla="*/ 321677 h 596560"/>
                  <a:gd name="connsiteX27" fmla="*/ 42721 w 608838"/>
                  <a:gd name="connsiteY27" fmla="*/ 553905 h 596560"/>
                  <a:gd name="connsiteX28" fmla="*/ 526975 w 608838"/>
                  <a:gd name="connsiteY28" fmla="*/ 553905 h 596560"/>
                  <a:gd name="connsiteX29" fmla="*/ 526975 w 608838"/>
                  <a:gd name="connsiteY29" fmla="*/ 474003 h 596560"/>
                  <a:gd name="connsiteX30" fmla="*/ 309176 w 608838"/>
                  <a:gd name="connsiteY30" fmla="*/ 474003 h 596560"/>
                  <a:gd name="connsiteX31" fmla="*/ 309176 w 608838"/>
                  <a:gd name="connsiteY31" fmla="*/ 376748 h 596560"/>
                  <a:gd name="connsiteX32" fmla="*/ 309176 w 608838"/>
                  <a:gd name="connsiteY32" fmla="*/ 354691 h 596560"/>
                  <a:gd name="connsiteX33" fmla="*/ 309176 w 608838"/>
                  <a:gd name="connsiteY33" fmla="*/ 332587 h 596560"/>
                  <a:gd name="connsiteX34" fmla="*/ 309176 w 608838"/>
                  <a:gd name="connsiteY34" fmla="*/ 327085 h 596560"/>
                  <a:gd name="connsiteX35" fmla="*/ 309176 w 608838"/>
                  <a:gd name="connsiteY35" fmla="*/ 279492 h 596560"/>
                  <a:gd name="connsiteX36" fmla="*/ 309176 w 608838"/>
                  <a:gd name="connsiteY36" fmla="*/ 262326 h 596560"/>
                  <a:gd name="connsiteX37" fmla="*/ 343843 w 608838"/>
                  <a:gd name="connsiteY37" fmla="*/ 262326 h 596560"/>
                  <a:gd name="connsiteX38" fmla="*/ 440025 w 608838"/>
                  <a:gd name="connsiteY38" fmla="*/ 262326 h 596560"/>
                  <a:gd name="connsiteX39" fmla="*/ 495229 w 608838"/>
                  <a:gd name="connsiteY39" fmla="*/ 262326 h 596560"/>
                  <a:gd name="connsiteX40" fmla="*/ 517366 w 608838"/>
                  <a:gd name="connsiteY40" fmla="*/ 262326 h 596560"/>
                  <a:gd name="connsiteX41" fmla="*/ 526975 w 608838"/>
                  <a:gd name="connsiteY41" fmla="*/ 262326 h 596560"/>
                  <a:gd name="connsiteX42" fmla="*/ 526975 w 608838"/>
                  <a:gd name="connsiteY42" fmla="*/ 216661 h 596560"/>
                  <a:gd name="connsiteX43" fmla="*/ 526975 w 608838"/>
                  <a:gd name="connsiteY43" fmla="*/ 184494 h 596560"/>
                  <a:gd name="connsiteX44" fmla="*/ 518214 w 608838"/>
                  <a:gd name="connsiteY44" fmla="*/ 184494 h 596560"/>
                  <a:gd name="connsiteX45" fmla="*/ 496076 w 608838"/>
                  <a:gd name="connsiteY45" fmla="*/ 184494 h 596560"/>
                  <a:gd name="connsiteX46" fmla="*/ 473938 w 608838"/>
                  <a:gd name="connsiteY46" fmla="*/ 184494 h 596560"/>
                  <a:gd name="connsiteX47" fmla="*/ 450435 w 608838"/>
                  <a:gd name="connsiteY47" fmla="*/ 184494 h 596560"/>
                  <a:gd name="connsiteX48" fmla="*/ 402768 w 608838"/>
                  <a:gd name="connsiteY48" fmla="*/ 184494 h 596560"/>
                  <a:gd name="connsiteX49" fmla="*/ 145874 w 608838"/>
                  <a:gd name="connsiteY49" fmla="*/ 184494 h 596560"/>
                  <a:gd name="connsiteX50" fmla="*/ 82098 w 608838"/>
                  <a:gd name="connsiteY50" fmla="*/ 184494 h 596560"/>
                  <a:gd name="connsiteX51" fmla="*/ 64812 w 608838"/>
                  <a:gd name="connsiteY51" fmla="*/ 184494 h 596560"/>
                  <a:gd name="connsiteX52" fmla="*/ 451188 w 608838"/>
                  <a:gd name="connsiteY52" fmla="*/ 101300 h 596560"/>
                  <a:gd name="connsiteX53" fmla="*/ 414166 w 608838"/>
                  <a:gd name="connsiteY53" fmla="*/ 111411 h 596560"/>
                  <a:gd name="connsiteX54" fmla="*/ 372198 w 608838"/>
                  <a:gd name="connsiteY54" fmla="*/ 122839 h 596560"/>
                  <a:gd name="connsiteX55" fmla="*/ 302346 w 608838"/>
                  <a:gd name="connsiteY55" fmla="*/ 141839 h 596560"/>
                  <a:gd name="connsiteX56" fmla="*/ 381619 w 608838"/>
                  <a:gd name="connsiteY56" fmla="*/ 141839 h 596560"/>
                  <a:gd name="connsiteX57" fmla="*/ 429286 w 608838"/>
                  <a:gd name="connsiteY57" fmla="*/ 141839 h 596560"/>
                  <a:gd name="connsiteX58" fmla="*/ 462304 w 608838"/>
                  <a:gd name="connsiteY58" fmla="*/ 141839 h 596560"/>
                  <a:gd name="connsiteX59" fmla="*/ 339557 w 608838"/>
                  <a:gd name="connsiteY59" fmla="*/ 57140 h 596560"/>
                  <a:gd name="connsiteX60" fmla="*/ 202773 w 608838"/>
                  <a:gd name="connsiteY60" fmla="*/ 124814 h 596560"/>
                  <a:gd name="connsiteX61" fmla="*/ 352840 w 608838"/>
                  <a:gd name="connsiteY61" fmla="*/ 83899 h 596560"/>
                  <a:gd name="connsiteX62" fmla="*/ 358869 w 608838"/>
                  <a:gd name="connsiteY62" fmla="*/ 0 h 596560"/>
                  <a:gd name="connsiteX63" fmla="*/ 394855 w 608838"/>
                  <a:gd name="connsiteY63" fmla="*/ 72471 h 596560"/>
                  <a:gd name="connsiteX64" fmla="*/ 481145 w 608838"/>
                  <a:gd name="connsiteY64" fmla="*/ 48957 h 596560"/>
                  <a:gd name="connsiteX65" fmla="*/ 506533 w 608838"/>
                  <a:gd name="connsiteY65" fmla="*/ 141839 h 596560"/>
                  <a:gd name="connsiteX66" fmla="*/ 569696 w 608838"/>
                  <a:gd name="connsiteY66" fmla="*/ 141839 h 596560"/>
                  <a:gd name="connsiteX67" fmla="*/ 569696 w 608838"/>
                  <a:gd name="connsiteY67" fmla="*/ 262326 h 596560"/>
                  <a:gd name="connsiteX68" fmla="*/ 608838 w 608838"/>
                  <a:gd name="connsiteY68" fmla="*/ 262326 h 596560"/>
                  <a:gd name="connsiteX69" fmla="*/ 608838 w 608838"/>
                  <a:gd name="connsiteY69" fmla="*/ 474003 h 596560"/>
                  <a:gd name="connsiteX70" fmla="*/ 569696 w 608838"/>
                  <a:gd name="connsiteY70" fmla="*/ 474003 h 596560"/>
                  <a:gd name="connsiteX71" fmla="*/ 569696 w 608838"/>
                  <a:gd name="connsiteY71" fmla="*/ 596560 h 596560"/>
                  <a:gd name="connsiteX72" fmla="*/ 0 w 608838"/>
                  <a:gd name="connsiteY72" fmla="*/ 596560 h 596560"/>
                  <a:gd name="connsiteX73" fmla="*/ 0 w 608838"/>
                  <a:gd name="connsiteY73" fmla="*/ 141839 h 596560"/>
                  <a:gd name="connsiteX74" fmla="*/ 72113 w 608838"/>
                  <a:gd name="connsiteY74" fmla="*/ 141839 h 596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608838" h="596560">
                    <a:moveTo>
                      <a:pt x="385710" y="348311"/>
                    </a:moveTo>
                    <a:lnTo>
                      <a:pt x="413544" y="348311"/>
                    </a:lnTo>
                    <a:lnTo>
                      <a:pt x="427485" y="348311"/>
                    </a:lnTo>
                    <a:lnTo>
                      <a:pt x="427485" y="390015"/>
                    </a:lnTo>
                    <a:lnTo>
                      <a:pt x="385710" y="390015"/>
                    </a:lnTo>
                    <a:lnTo>
                      <a:pt x="385710" y="355881"/>
                    </a:lnTo>
                    <a:close/>
                    <a:moveTo>
                      <a:pt x="351898" y="304981"/>
                    </a:moveTo>
                    <a:lnTo>
                      <a:pt x="351898" y="305969"/>
                    </a:lnTo>
                    <a:lnTo>
                      <a:pt x="351898" y="320924"/>
                    </a:lnTo>
                    <a:lnTo>
                      <a:pt x="351898" y="343028"/>
                    </a:lnTo>
                    <a:lnTo>
                      <a:pt x="351898" y="365132"/>
                    </a:lnTo>
                    <a:lnTo>
                      <a:pt x="351898" y="431348"/>
                    </a:lnTo>
                    <a:lnTo>
                      <a:pt x="526975" y="431348"/>
                    </a:lnTo>
                    <a:lnTo>
                      <a:pt x="548359" y="431348"/>
                    </a:lnTo>
                    <a:lnTo>
                      <a:pt x="566164" y="431348"/>
                    </a:lnTo>
                    <a:lnTo>
                      <a:pt x="566164" y="304981"/>
                    </a:lnTo>
                    <a:lnTo>
                      <a:pt x="551138" y="304981"/>
                    </a:lnTo>
                    <a:lnTo>
                      <a:pt x="548359" y="304981"/>
                    </a:lnTo>
                    <a:lnTo>
                      <a:pt x="526975" y="304981"/>
                    </a:lnTo>
                    <a:lnTo>
                      <a:pt x="491507" y="304981"/>
                    </a:lnTo>
                    <a:lnTo>
                      <a:pt x="410445" y="304981"/>
                    </a:lnTo>
                    <a:lnTo>
                      <a:pt x="353829" y="304981"/>
                    </a:lnTo>
                    <a:close/>
                    <a:moveTo>
                      <a:pt x="42721" y="184494"/>
                    </a:moveTo>
                    <a:lnTo>
                      <a:pt x="42721" y="190513"/>
                    </a:lnTo>
                    <a:lnTo>
                      <a:pt x="42721" y="234297"/>
                    </a:lnTo>
                    <a:lnTo>
                      <a:pt x="42721" y="240693"/>
                    </a:lnTo>
                    <a:lnTo>
                      <a:pt x="42721" y="321677"/>
                    </a:lnTo>
                    <a:lnTo>
                      <a:pt x="42721" y="553905"/>
                    </a:lnTo>
                    <a:lnTo>
                      <a:pt x="526975" y="553905"/>
                    </a:lnTo>
                    <a:lnTo>
                      <a:pt x="526975" y="474003"/>
                    </a:lnTo>
                    <a:lnTo>
                      <a:pt x="309176" y="474003"/>
                    </a:lnTo>
                    <a:lnTo>
                      <a:pt x="309176" y="376748"/>
                    </a:lnTo>
                    <a:lnTo>
                      <a:pt x="309176" y="354691"/>
                    </a:lnTo>
                    <a:lnTo>
                      <a:pt x="309176" y="332587"/>
                    </a:lnTo>
                    <a:lnTo>
                      <a:pt x="309176" y="327085"/>
                    </a:lnTo>
                    <a:lnTo>
                      <a:pt x="309176" y="279492"/>
                    </a:lnTo>
                    <a:lnTo>
                      <a:pt x="309176" y="262326"/>
                    </a:lnTo>
                    <a:lnTo>
                      <a:pt x="343843" y="262326"/>
                    </a:lnTo>
                    <a:lnTo>
                      <a:pt x="440025" y="262326"/>
                    </a:lnTo>
                    <a:lnTo>
                      <a:pt x="495229" y="262326"/>
                    </a:lnTo>
                    <a:lnTo>
                      <a:pt x="517366" y="262326"/>
                    </a:lnTo>
                    <a:lnTo>
                      <a:pt x="526975" y="262326"/>
                    </a:lnTo>
                    <a:lnTo>
                      <a:pt x="526975" y="216661"/>
                    </a:lnTo>
                    <a:lnTo>
                      <a:pt x="526975" y="184494"/>
                    </a:lnTo>
                    <a:lnTo>
                      <a:pt x="518214" y="184494"/>
                    </a:lnTo>
                    <a:lnTo>
                      <a:pt x="496076" y="184494"/>
                    </a:lnTo>
                    <a:lnTo>
                      <a:pt x="473938" y="184494"/>
                    </a:lnTo>
                    <a:lnTo>
                      <a:pt x="450435" y="184494"/>
                    </a:lnTo>
                    <a:lnTo>
                      <a:pt x="402768" y="184494"/>
                    </a:lnTo>
                    <a:lnTo>
                      <a:pt x="145874" y="184494"/>
                    </a:lnTo>
                    <a:lnTo>
                      <a:pt x="82098" y="184494"/>
                    </a:lnTo>
                    <a:lnTo>
                      <a:pt x="64812" y="184494"/>
                    </a:lnTo>
                    <a:close/>
                    <a:moveTo>
                      <a:pt x="451188" y="101300"/>
                    </a:moveTo>
                    <a:lnTo>
                      <a:pt x="414166" y="111411"/>
                    </a:lnTo>
                    <a:lnTo>
                      <a:pt x="372198" y="122839"/>
                    </a:lnTo>
                    <a:lnTo>
                      <a:pt x="302346" y="141839"/>
                    </a:lnTo>
                    <a:lnTo>
                      <a:pt x="381619" y="141839"/>
                    </a:lnTo>
                    <a:lnTo>
                      <a:pt x="429286" y="141839"/>
                    </a:lnTo>
                    <a:lnTo>
                      <a:pt x="462304" y="141839"/>
                    </a:lnTo>
                    <a:close/>
                    <a:moveTo>
                      <a:pt x="339557" y="57140"/>
                    </a:moveTo>
                    <a:lnTo>
                      <a:pt x="202773" y="124814"/>
                    </a:lnTo>
                    <a:lnTo>
                      <a:pt x="352840" y="83899"/>
                    </a:lnTo>
                    <a:close/>
                    <a:moveTo>
                      <a:pt x="358869" y="0"/>
                    </a:moveTo>
                    <a:lnTo>
                      <a:pt x="394855" y="72471"/>
                    </a:lnTo>
                    <a:lnTo>
                      <a:pt x="481145" y="48957"/>
                    </a:lnTo>
                    <a:lnTo>
                      <a:pt x="506533" y="141839"/>
                    </a:lnTo>
                    <a:lnTo>
                      <a:pt x="569696" y="141839"/>
                    </a:lnTo>
                    <a:lnTo>
                      <a:pt x="569696" y="262326"/>
                    </a:lnTo>
                    <a:lnTo>
                      <a:pt x="608838" y="262326"/>
                    </a:lnTo>
                    <a:lnTo>
                      <a:pt x="608838" y="474003"/>
                    </a:lnTo>
                    <a:lnTo>
                      <a:pt x="569696" y="474003"/>
                    </a:lnTo>
                    <a:lnTo>
                      <a:pt x="569696" y="596560"/>
                    </a:lnTo>
                    <a:lnTo>
                      <a:pt x="0" y="596560"/>
                    </a:lnTo>
                    <a:lnTo>
                      <a:pt x="0" y="141839"/>
                    </a:lnTo>
                    <a:lnTo>
                      <a:pt x="72113" y="141839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noFill/>
                <a:beve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50000"/>
                  </a:lnSpc>
                </a:pPr>
                <a:endParaRPr lang="zh-CN" altLang="zh-CN">
                  <a:solidFill>
                    <a:srgbClr val="FFFFFF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+mn-ea"/>
                  <a:sym typeface="阿里巴巴普惠体" panose="00020600040101010101" charset="-122"/>
                </a:endParaRPr>
              </a:p>
            </p:txBody>
          </p:sp>
        </p:grpSp>
      </p:grp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F9531B1A-2B9A-A327-56F9-539E84E6A77D}"/>
              </a:ext>
            </a:extLst>
          </p:cNvPr>
          <p:cNvSpPr/>
          <p:nvPr/>
        </p:nvSpPr>
        <p:spPr>
          <a:xfrm>
            <a:off x="514812" y="34540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91D2F2"/>
                </a:solidFill>
              </a:rPr>
              <a:t>LOGO</a:t>
            </a:r>
            <a:endParaRPr lang="ko-KR" altLang="en-US" sz="2700" dirty="0">
              <a:solidFill>
                <a:srgbClr val="91D2F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80789"/>
            <a:ext cx="12224567" cy="817453"/>
          </a:xfrm>
          <a:prstGeom prst="rect">
            <a:avLst/>
          </a:prstGeom>
          <a:solidFill>
            <a:srgbClr val="F5F6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形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4736"/>
          <a:stretch>
            <a:fillRect/>
          </a:stretch>
        </p:blipFill>
        <p:spPr>
          <a:xfrm>
            <a:off x="0" y="102704"/>
            <a:ext cx="404911" cy="9926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8" h="1563">
                <a:moveTo>
                  <a:pt x="0" y="0"/>
                </a:moveTo>
                <a:lnTo>
                  <a:pt x="638" y="0"/>
                </a:lnTo>
                <a:lnTo>
                  <a:pt x="638" y="1563"/>
                </a:lnTo>
                <a:lnTo>
                  <a:pt x="0" y="15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770890" y="374650"/>
            <a:ext cx="306197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pc="300" dirty="0">
                <a:solidFill>
                  <a:srgbClr val="4B649F"/>
                </a:solidFill>
                <a:ea typeface="阿里巴巴普惠体" panose="00020600040101010101" charset="-122"/>
                <a:sym typeface="阿里巴巴普惠体" panose="00020600040101010101" charset="-122"/>
              </a:rPr>
              <a:t>Add title text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055495" y="1800860"/>
            <a:ext cx="192913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Add title text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阿里巴巴普惠体" panose="00020600040101010101" charset="-122"/>
            </a:endParaRPr>
          </a:p>
        </p:txBody>
      </p:sp>
      <p:graphicFrame>
        <p:nvGraphicFramePr>
          <p:cNvPr id="31" name="图表 30"/>
          <p:cNvGraphicFramePr/>
          <p:nvPr>
            <p:extLst>
              <p:ext uri="{D42A27DB-BD31-4B8C-83A1-F6EECF244321}">
                <p14:modId xmlns:p14="http://schemas.microsoft.com/office/powerpoint/2010/main" val="2291431632"/>
              </p:ext>
            </p:extLst>
          </p:nvPr>
        </p:nvGraphicFramePr>
        <p:xfrm>
          <a:off x="455295" y="2113915"/>
          <a:ext cx="7528560" cy="3576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5" name="组合 54"/>
          <p:cNvGrpSpPr/>
          <p:nvPr/>
        </p:nvGrpSpPr>
        <p:grpSpPr>
          <a:xfrm>
            <a:off x="8110220" y="2021205"/>
            <a:ext cx="3549015" cy="3770630"/>
            <a:chOff x="9502" y="3063"/>
            <a:chExt cx="5589" cy="5938"/>
          </a:xfrm>
        </p:grpSpPr>
        <p:sp>
          <p:nvSpPr>
            <p:cNvPr id="98" name="Oval 1159"/>
            <p:cNvSpPr>
              <a:spLocks noChangeArrowheads="1"/>
            </p:cNvSpPr>
            <p:nvPr/>
          </p:nvSpPr>
          <p:spPr bwMode="auto">
            <a:xfrm flipH="1">
              <a:off x="14009" y="3063"/>
              <a:ext cx="1081" cy="1084"/>
            </a:xfrm>
            <a:prstGeom prst="ellipse">
              <a:avLst/>
            </a:prstGeom>
            <a:solidFill>
              <a:srgbClr val="8FAA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7" name="Oval 1161"/>
            <p:cNvSpPr>
              <a:spLocks noChangeArrowheads="1"/>
            </p:cNvSpPr>
            <p:nvPr/>
          </p:nvSpPr>
          <p:spPr bwMode="auto">
            <a:xfrm flipH="1">
              <a:off x="14007" y="4612"/>
              <a:ext cx="1084" cy="1089"/>
            </a:xfrm>
            <a:prstGeom prst="ellipse">
              <a:avLst/>
            </a:prstGeom>
            <a:solidFill>
              <a:srgbClr val="AEC6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50" name="Freeform 475"/>
            <p:cNvSpPr>
              <a:spLocks noEditPoints="1"/>
            </p:cNvSpPr>
            <p:nvPr/>
          </p:nvSpPr>
          <p:spPr bwMode="auto">
            <a:xfrm>
              <a:off x="14298" y="4903"/>
              <a:ext cx="502" cy="498"/>
            </a:xfrm>
            <a:custGeom>
              <a:avLst/>
              <a:gdLst>
                <a:gd name="T0" fmla="*/ 157 w 184"/>
                <a:gd name="T1" fmla="*/ 27 h 184"/>
                <a:gd name="T2" fmla="*/ 157 w 184"/>
                <a:gd name="T3" fmla="*/ 157 h 184"/>
                <a:gd name="T4" fmla="*/ 27 w 184"/>
                <a:gd name="T5" fmla="*/ 157 h 184"/>
                <a:gd name="T6" fmla="*/ 27 w 184"/>
                <a:gd name="T7" fmla="*/ 27 h 184"/>
                <a:gd name="T8" fmla="*/ 88 w 184"/>
                <a:gd name="T9" fmla="*/ 170 h 184"/>
                <a:gd name="T10" fmla="*/ 88 w 184"/>
                <a:gd name="T11" fmla="*/ 140 h 184"/>
                <a:gd name="T12" fmla="*/ 61 w 184"/>
                <a:gd name="T13" fmla="*/ 146 h 184"/>
                <a:gd name="T14" fmla="*/ 79 w 184"/>
                <a:gd name="T15" fmla="*/ 169 h 184"/>
                <a:gd name="T16" fmla="*/ 147 w 184"/>
                <a:gd name="T17" fmla="*/ 37 h 184"/>
                <a:gd name="T18" fmla="*/ 145 w 184"/>
                <a:gd name="T19" fmla="*/ 35 h 184"/>
                <a:gd name="T20" fmla="*/ 143 w 184"/>
                <a:gd name="T21" fmla="*/ 88 h 184"/>
                <a:gd name="T22" fmla="*/ 147 w 184"/>
                <a:gd name="T23" fmla="*/ 37 h 184"/>
                <a:gd name="T24" fmla="*/ 138 w 184"/>
                <a:gd name="T25" fmla="*/ 30 h 184"/>
                <a:gd name="T26" fmla="*/ 129 w 184"/>
                <a:gd name="T27" fmla="*/ 30 h 184"/>
                <a:gd name="T28" fmla="*/ 138 w 184"/>
                <a:gd name="T29" fmla="*/ 30 h 184"/>
                <a:gd name="T30" fmla="*/ 105 w 184"/>
                <a:gd name="T31" fmla="*/ 15 h 184"/>
                <a:gd name="T32" fmla="*/ 96 w 184"/>
                <a:gd name="T33" fmla="*/ 44 h 184"/>
                <a:gd name="T34" fmla="*/ 123 w 184"/>
                <a:gd name="T35" fmla="*/ 38 h 184"/>
                <a:gd name="T36" fmla="*/ 105 w 184"/>
                <a:gd name="T37" fmla="*/ 15 h 184"/>
                <a:gd name="T38" fmla="*/ 88 w 184"/>
                <a:gd name="T39" fmla="*/ 15 h 184"/>
                <a:gd name="T40" fmla="*/ 63 w 184"/>
                <a:gd name="T41" fmla="*/ 34 h 184"/>
                <a:gd name="T42" fmla="*/ 64 w 184"/>
                <a:gd name="T43" fmla="*/ 39 h 184"/>
                <a:gd name="T44" fmla="*/ 88 w 184"/>
                <a:gd name="T45" fmla="*/ 15 h 184"/>
                <a:gd name="T46" fmla="*/ 62 w 184"/>
                <a:gd name="T47" fmla="*/ 21 h 184"/>
                <a:gd name="T48" fmla="*/ 53 w 184"/>
                <a:gd name="T49" fmla="*/ 34 h 184"/>
                <a:gd name="T50" fmla="*/ 62 w 184"/>
                <a:gd name="T51" fmla="*/ 21 h 184"/>
                <a:gd name="T52" fmla="*/ 39 w 184"/>
                <a:gd name="T53" fmla="*/ 35 h 184"/>
                <a:gd name="T54" fmla="*/ 15 w 184"/>
                <a:gd name="T55" fmla="*/ 88 h 184"/>
                <a:gd name="T56" fmla="*/ 50 w 184"/>
                <a:gd name="T57" fmla="*/ 42 h 184"/>
                <a:gd name="T58" fmla="*/ 15 w 184"/>
                <a:gd name="T59" fmla="*/ 96 h 184"/>
                <a:gd name="T60" fmla="*/ 37 w 184"/>
                <a:gd name="T61" fmla="*/ 147 h 184"/>
                <a:gd name="T62" fmla="*/ 50 w 184"/>
                <a:gd name="T63" fmla="*/ 142 h 184"/>
                <a:gd name="T64" fmla="*/ 15 w 184"/>
                <a:gd name="T65" fmla="*/ 96 h 184"/>
                <a:gd name="T66" fmla="*/ 46 w 184"/>
                <a:gd name="T67" fmla="*/ 154 h 184"/>
                <a:gd name="T68" fmla="*/ 56 w 184"/>
                <a:gd name="T69" fmla="*/ 154 h 184"/>
                <a:gd name="T70" fmla="*/ 46 w 184"/>
                <a:gd name="T71" fmla="*/ 154 h 184"/>
                <a:gd name="T72" fmla="*/ 96 w 184"/>
                <a:gd name="T73" fmla="*/ 170 h 184"/>
                <a:gd name="T74" fmla="*/ 121 w 184"/>
                <a:gd name="T75" fmla="*/ 150 h 184"/>
                <a:gd name="T76" fmla="*/ 120 w 184"/>
                <a:gd name="T77" fmla="*/ 145 h 184"/>
                <a:gd name="T78" fmla="*/ 96 w 184"/>
                <a:gd name="T79" fmla="*/ 170 h 184"/>
                <a:gd name="T80" fmla="*/ 123 w 184"/>
                <a:gd name="T81" fmla="*/ 163 h 184"/>
                <a:gd name="T82" fmla="*/ 131 w 184"/>
                <a:gd name="T83" fmla="*/ 150 h 184"/>
                <a:gd name="T84" fmla="*/ 123 w 184"/>
                <a:gd name="T85" fmla="*/ 163 h 184"/>
                <a:gd name="T86" fmla="*/ 145 w 184"/>
                <a:gd name="T87" fmla="*/ 149 h 184"/>
                <a:gd name="T88" fmla="*/ 170 w 184"/>
                <a:gd name="T89" fmla="*/ 96 h 184"/>
                <a:gd name="T90" fmla="*/ 134 w 184"/>
                <a:gd name="T91" fmla="*/ 142 h 184"/>
                <a:gd name="T92" fmla="*/ 127 w 184"/>
                <a:gd name="T93" fmla="*/ 46 h 184"/>
                <a:gd name="T94" fmla="*/ 123 w 184"/>
                <a:gd name="T95" fmla="*/ 47 h 184"/>
                <a:gd name="T96" fmla="*/ 96 w 184"/>
                <a:gd name="T97" fmla="*/ 88 h 184"/>
                <a:gd name="T98" fmla="*/ 127 w 184"/>
                <a:gd name="T99" fmla="*/ 46 h 184"/>
                <a:gd name="T100" fmla="*/ 88 w 184"/>
                <a:gd name="T101" fmla="*/ 53 h 184"/>
                <a:gd name="T102" fmla="*/ 58 w 184"/>
                <a:gd name="T103" fmla="*/ 46 h 184"/>
                <a:gd name="T104" fmla="*/ 88 w 184"/>
                <a:gd name="T105" fmla="*/ 88 h 184"/>
                <a:gd name="T106" fmla="*/ 88 w 184"/>
                <a:gd name="T107" fmla="*/ 131 h 184"/>
                <a:gd name="T108" fmla="*/ 88 w 184"/>
                <a:gd name="T109" fmla="*/ 96 h 184"/>
                <a:gd name="T110" fmla="*/ 58 w 184"/>
                <a:gd name="T111" fmla="*/ 138 h 184"/>
                <a:gd name="T112" fmla="*/ 88 w 184"/>
                <a:gd name="T113" fmla="*/ 131 h 184"/>
                <a:gd name="T114" fmla="*/ 96 w 184"/>
                <a:gd name="T115" fmla="*/ 131 h 184"/>
                <a:gd name="T116" fmla="*/ 127 w 184"/>
                <a:gd name="T117" fmla="*/ 138 h 184"/>
                <a:gd name="T118" fmla="*/ 96 w 184"/>
                <a:gd name="T119" fmla="*/ 9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4" h="184">
                  <a:moveTo>
                    <a:pt x="92" y="0"/>
                  </a:moveTo>
                  <a:cubicBezTo>
                    <a:pt x="118" y="0"/>
                    <a:pt x="140" y="11"/>
                    <a:pt x="157" y="27"/>
                  </a:cubicBezTo>
                  <a:cubicBezTo>
                    <a:pt x="174" y="44"/>
                    <a:pt x="184" y="67"/>
                    <a:pt x="184" y="92"/>
                  </a:cubicBezTo>
                  <a:cubicBezTo>
                    <a:pt x="184" y="117"/>
                    <a:pt x="174" y="140"/>
                    <a:pt x="157" y="157"/>
                  </a:cubicBezTo>
                  <a:cubicBezTo>
                    <a:pt x="140" y="173"/>
                    <a:pt x="118" y="184"/>
                    <a:pt x="92" y="184"/>
                  </a:cubicBezTo>
                  <a:cubicBezTo>
                    <a:pt x="67" y="184"/>
                    <a:pt x="44" y="173"/>
                    <a:pt x="27" y="157"/>
                  </a:cubicBezTo>
                  <a:cubicBezTo>
                    <a:pt x="11" y="140"/>
                    <a:pt x="0" y="117"/>
                    <a:pt x="0" y="92"/>
                  </a:cubicBezTo>
                  <a:cubicBezTo>
                    <a:pt x="0" y="67"/>
                    <a:pt x="11" y="44"/>
                    <a:pt x="27" y="27"/>
                  </a:cubicBezTo>
                  <a:cubicBezTo>
                    <a:pt x="44" y="11"/>
                    <a:pt x="67" y="0"/>
                    <a:pt x="92" y="0"/>
                  </a:cubicBezTo>
                  <a:close/>
                  <a:moveTo>
                    <a:pt x="88" y="170"/>
                  </a:moveTo>
                  <a:cubicBezTo>
                    <a:pt x="88" y="170"/>
                    <a:pt x="88" y="170"/>
                    <a:pt x="88" y="170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80" y="140"/>
                    <a:pt x="72" y="142"/>
                    <a:pt x="64" y="145"/>
                  </a:cubicBezTo>
                  <a:cubicBezTo>
                    <a:pt x="63" y="145"/>
                    <a:pt x="62" y="146"/>
                    <a:pt x="61" y="146"/>
                  </a:cubicBezTo>
                  <a:cubicBezTo>
                    <a:pt x="62" y="147"/>
                    <a:pt x="62" y="149"/>
                    <a:pt x="63" y="150"/>
                  </a:cubicBezTo>
                  <a:cubicBezTo>
                    <a:pt x="68" y="158"/>
                    <a:pt x="73" y="165"/>
                    <a:pt x="79" y="169"/>
                  </a:cubicBezTo>
                  <a:cubicBezTo>
                    <a:pt x="82" y="169"/>
                    <a:pt x="85" y="169"/>
                    <a:pt x="88" y="170"/>
                  </a:cubicBezTo>
                  <a:close/>
                  <a:moveTo>
                    <a:pt x="147" y="37"/>
                  </a:moveTo>
                  <a:cubicBezTo>
                    <a:pt x="147" y="37"/>
                    <a:pt x="147" y="37"/>
                    <a:pt x="147" y="37"/>
                  </a:cubicBezTo>
                  <a:cubicBezTo>
                    <a:pt x="146" y="37"/>
                    <a:pt x="146" y="36"/>
                    <a:pt x="145" y="35"/>
                  </a:cubicBezTo>
                  <a:cubicBezTo>
                    <a:pt x="142" y="38"/>
                    <a:pt x="138" y="40"/>
                    <a:pt x="134" y="42"/>
                  </a:cubicBezTo>
                  <a:cubicBezTo>
                    <a:pt x="139" y="55"/>
                    <a:pt x="142" y="71"/>
                    <a:pt x="143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69" y="68"/>
                    <a:pt x="160" y="50"/>
                    <a:pt x="147" y="37"/>
                  </a:cubicBezTo>
                  <a:close/>
                  <a:moveTo>
                    <a:pt x="138" y="30"/>
                  </a:moveTo>
                  <a:cubicBezTo>
                    <a:pt x="138" y="30"/>
                    <a:pt x="138" y="30"/>
                    <a:pt x="138" y="30"/>
                  </a:cubicBezTo>
                  <a:cubicBezTo>
                    <a:pt x="134" y="26"/>
                    <a:pt x="128" y="23"/>
                    <a:pt x="123" y="21"/>
                  </a:cubicBezTo>
                  <a:cubicBezTo>
                    <a:pt x="125" y="23"/>
                    <a:pt x="127" y="27"/>
                    <a:pt x="129" y="30"/>
                  </a:cubicBezTo>
                  <a:cubicBezTo>
                    <a:pt x="130" y="32"/>
                    <a:pt x="130" y="33"/>
                    <a:pt x="131" y="34"/>
                  </a:cubicBezTo>
                  <a:cubicBezTo>
                    <a:pt x="134" y="33"/>
                    <a:pt x="136" y="31"/>
                    <a:pt x="138" y="30"/>
                  </a:cubicBezTo>
                  <a:close/>
                  <a:moveTo>
                    <a:pt x="105" y="15"/>
                  </a:moveTo>
                  <a:cubicBezTo>
                    <a:pt x="105" y="15"/>
                    <a:pt x="105" y="15"/>
                    <a:pt x="105" y="15"/>
                  </a:cubicBezTo>
                  <a:cubicBezTo>
                    <a:pt x="102" y="15"/>
                    <a:pt x="99" y="15"/>
                    <a:pt x="96" y="15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105" y="44"/>
                    <a:pt x="113" y="42"/>
                    <a:pt x="120" y="39"/>
                  </a:cubicBezTo>
                  <a:cubicBezTo>
                    <a:pt x="121" y="39"/>
                    <a:pt x="122" y="39"/>
                    <a:pt x="123" y="38"/>
                  </a:cubicBezTo>
                  <a:cubicBezTo>
                    <a:pt x="123" y="37"/>
                    <a:pt x="122" y="35"/>
                    <a:pt x="121" y="34"/>
                  </a:cubicBezTo>
                  <a:cubicBezTo>
                    <a:pt x="117" y="26"/>
                    <a:pt x="111" y="19"/>
                    <a:pt x="105" y="15"/>
                  </a:cubicBezTo>
                  <a:close/>
                  <a:moveTo>
                    <a:pt x="88" y="15"/>
                  </a:moveTo>
                  <a:cubicBezTo>
                    <a:pt x="88" y="15"/>
                    <a:pt x="88" y="15"/>
                    <a:pt x="88" y="15"/>
                  </a:cubicBezTo>
                  <a:cubicBezTo>
                    <a:pt x="85" y="15"/>
                    <a:pt x="82" y="15"/>
                    <a:pt x="79" y="15"/>
                  </a:cubicBezTo>
                  <a:cubicBezTo>
                    <a:pt x="73" y="19"/>
                    <a:pt x="68" y="26"/>
                    <a:pt x="63" y="34"/>
                  </a:cubicBezTo>
                  <a:cubicBezTo>
                    <a:pt x="62" y="35"/>
                    <a:pt x="62" y="37"/>
                    <a:pt x="61" y="38"/>
                  </a:cubicBezTo>
                  <a:cubicBezTo>
                    <a:pt x="62" y="39"/>
                    <a:pt x="63" y="39"/>
                    <a:pt x="64" y="39"/>
                  </a:cubicBezTo>
                  <a:cubicBezTo>
                    <a:pt x="72" y="42"/>
                    <a:pt x="80" y="44"/>
                    <a:pt x="88" y="44"/>
                  </a:cubicBezTo>
                  <a:cubicBezTo>
                    <a:pt x="88" y="15"/>
                    <a:pt x="88" y="15"/>
                    <a:pt x="88" y="15"/>
                  </a:cubicBezTo>
                  <a:close/>
                  <a:moveTo>
                    <a:pt x="62" y="21"/>
                  </a:moveTo>
                  <a:cubicBezTo>
                    <a:pt x="62" y="21"/>
                    <a:pt x="62" y="21"/>
                    <a:pt x="62" y="21"/>
                  </a:cubicBezTo>
                  <a:cubicBezTo>
                    <a:pt x="56" y="23"/>
                    <a:pt x="51" y="26"/>
                    <a:pt x="46" y="30"/>
                  </a:cubicBezTo>
                  <a:cubicBezTo>
                    <a:pt x="48" y="31"/>
                    <a:pt x="51" y="33"/>
                    <a:pt x="53" y="34"/>
                  </a:cubicBezTo>
                  <a:cubicBezTo>
                    <a:pt x="54" y="33"/>
                    <a:pt x="55" y="32"/>
                    <a:pt x="56" y="30"/>
                  </a:cubicBezTo>
                  <a:cubicBezTo>
                    <a:pt x="57" y="27"/>
                    <a:pt x="60" y="23"/>
                    <a:pt x="62" y="21"/>
                  </a:cubicBezTo>
                  <a:close/>
                  <a:moveTo>
                    <a:pt x="39" y="35"/>
                  </a:moveTo>
                  <a:cubicBezTo>
                    <a:pt x="39" y="35"/>
                    <a:pt x="39" y="35"/>
                    <a:pt x="39" y="35"/>
                  </a:cubicBezTo>
                  <a:cubicBezTo>
                    <a:pt x="39" y="36"/>
                    <a:pt x="38" y="37"/>
                    <a:pt x="37" y="37"/>
                  </a:cubicBezTo>
                  <a:cubicBezTo>
                    <a:pt x="24" y="50"/>
                    <a:pt x="16" y="68"/>
                    <a:pt x="15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71"/>
                    <a:pt x="45" y="55"/>
                    <a:pt x="50" y="42"/>
                  </a:cubicBezTo>
                  <a:cubicBezTo>
                    <a:pt x="46" y="40"/>
                    <a:pt x="43" y="38"/>
                    <a:pt x="39" y="35"/>
                  </a:cubicBezTo>
                  <a:close/>
                  <a:moveTo>
                    <a:pt x="15" y="96"/>
                  </a:moveTo>
                  <a:cubicBezTo>
                    <a:pt x="15" y="96"/>
                    <a:pt x="15" y="96"/>
                    <a:pt x="15" y="96"/>
                  </a:cubicBezTo>
                  <a:cubicBezTo>
                    <a:pt x="16" y="116"/>
                    <a:pt x="24" y="134"/>
                    <a:pt x="37" y="147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43" y="146"/>
                    <a:pt x="46" y="144"/>
                    <a:pt x="50" y="142"/>
                  </a:cubicBezTo>
                  <a:cubicBezTo>
                    <a:pt x="45" y="129"/>
                    <a:pt x="42" y="113"/>
                    <a:pt x="41" y="96"/>
                  </a:cubicBezTo>
                  <a:cubicBezTo>
                    <a:pt x="15" y="96"/>
                    <a:pt x="15" y="96"/>
                    <a:pt x="15" y="96"/>
                  </a:cubicBezTo>
                  <a:close/>
                  <a:moveTo>
                    <a:pt x="46" y="154"/>
                  </a:moveTo>
                  <a:cubicBezTo>
                    <a:pt x="46" y="154"/>
                    <a:pt x="46" y="154"/>
                    <a:pt x="46" y="154"/>
                  </a:cubicBezTo>
                  <a:cubicBezTo>
                    <a:pt x="51" y="158"/>
                    <a:pt x="56" y="161"/>
                    <a:pt x="62" y="163"/>
                  </a:cubicBezTo>
                  <a:cubicBezTo>
                    <a:pt x="60" y="161"/>
                    <a:pt x="57" y="157"/>
                    <a:pt x="56" y="154"/>
                  </a:cubicBezTo>
                  <a:cubicBezTo>
                    <a:pt x="55" y="153"/>
                    <a:pt x="54" y="151"/>
                    <a:pt x="53" y="150"/>
                  </a:cubicBezTo>
                  <a:cubicBezTo>
                    <a:pt x="51" y="151"/>
                    <a:pt x="48" y="153"/>
                    <a:pt x="46" y="154"/>
                  </a:cubicBezTo>
                  <a:close/>
                  <a:moveTo>
                    <a:pt x="96" y="170"/>
                  </a:moveTo>
                  <a:cubicBezTo>
                    <a:pt x="96" y="170"/>
                    <a:pt x="96" y="170"/>
                    <a:pt x="96" y="170"/>
                  </a:cubicBezTo>
                  <a:cubicBezTo>
                    <a:pt x="99" y="169"/>
                    <a:pt x="102" y="169"/>
                    <a:pt x="105" y="169"/>
                  </a:cubicBezTo>
                  <a:cubicBezTo>
                    <a:pt x="111" y="165"/>
                    <a:pt x="117" y="158"/>
                    <a:pt x="121" y="150"/>
                  </a:cubicBezTo>
                  <a:cubicBezTo>
                    <a:pt x="122" y="149"/>
                    <a:pt x="123" y="147"/>
                    <a:pt x="123" y="146"/>
                  </a:cubicBezTo>
                  <a:cubicBezTo>
                    <a:pt x="122" y="146"/>
                    <a:pt x="121" y="145"/>
                    <a:pt x="120" y="145"/>
                  </a:cubicBezTo>
                  <a:cubicBezTo>
                    <a:pt x="113" y="142"/>
                    <a:pt x="105" y="140"/>
                    <a:pt x="96" y="140"/>
                  </a:cubicBezTo>
                  <a:cubicBezTo>
                    <a:pt x="96" y="170"/>
                    <a:pt x="96" y="170"/>
                    <a:pt x="96" y="170"/>
                  </a:cubicBezTo>
                  <a:close/>
                  <a:moveTo>
                    <a:pt x="123" y="163"/>
                  </a:moveTo>
                  <a:cubicBezTo>
                    <a:pt x="123" y="163"/>
                    <a:pt x="123" y="163"/>
                    <a:pt x="123" y="163"/>
                  </a:cubicBezTo>
                  <a:cubicBezTo>
                    <a:pt x="128" y="161"/>
                    <a:pt x="134" y="158"/>
                    <a:pt x="138" y="154"/>
                  </a:cubicBezTo>
                  <a:cubicBezTo>
                    <a:pt x="136" y="153"/>
                    <a:pt x="134" y="151"/>
                    <a:pt x="131" y="150"/>
                  </a:cubicBezTo>
                  <a:cubicBezTo>
                    <a:pt x="130" y="151"/>
                    <a:pt x="130" y="153"/>
                    <a:pt x="129" y="154"/>
                  </a:cubicBezTo>
                  <a:cubicBezTo>
                    <a:pt x="127" y="157"/>
                    <a:pt x="125" y="161"/>
                    <a:pt x="123" y="163"/>
                  </a:cubicBezTo>
                  <a:close/>
                  <a:moveTo>
                    <a:pt x="145" y="149"/>
                  </a:moveTo>
                  <a:cubicBezTo>
                    <a:pt x="145" y="149"/>
                    <a:pt x="145" y="149"/>
                    <a:pt x="145" y="149"/>
                  </a:cubicBezTo>
                  <a:cubicBezTo>
                    <a:pt x="147" y="147"/>
                    <a:pt x="147" y="147"/>
                    <a:pt x="147" y="147"/>
                  </a:cubicBezTo>
                  <a:cubicBezTo>
                    <a:pt x="160" y="134"/>
                    <a:pt x="169" y="116"/>
                    <a:pt x="170" y="96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2" y="113"/>
                    <a:pt x="139" y="129"/>
                    <a:pt x="134" y="142"/>
                  </a:cubicBezTo>
                  <a:cubicBezTo>
                    <a:pt x="138" y="144"/>
                    <a:pt x="142" y="146"/>
                    <a:pt x="145" y="149"/>
                  </a:cubicBezTo>
                  <a:close/>
                  <a:moveTo>
                    <a:pt x="127" y="46"/>
                  </a:moveTo>
                  <a:cubicBezTo>
                    <a:pt x="127" y="46"/>
                    <a:pt x="127" y="46"/>
                    <a:pt x="127" y="46"/>
                  </a:cubicBezTo>
                  <a:cubicBezTo>
                    <a:pt x="126" y="46"/>
                    <a:pt x="124" y="47"/>
                    <a:pt x="123" y="47"/>
                  </a:cubicBezTo>
                  <a:cubicBezTo>
                    <a:pt x="115" y="50"/>
                    <a:pt x="106" y="52"/>
                    <a:pt x="96" y="53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134" y="88"/>
                    <a:pt x="134" y="88"/>
                    <a:pt x="134" y="88"/>
                  </a:cubicBezTo>
                  <a:cubicBezTo>
                    <a:pt x="134" y="72"/>
                    <a:pt x="131" y="58"/>
                    <a:pt x="127" y="46"/>
                  </a:cubicBezTo>
                  <a:close/>
                  <a:moveTo>
                    <a:pt x="88" y="53"/>
                  </a:moveTo>
                  <a:cubicBezTo>
                    <a:pt x="88" y="53"/>
                    <a:pt x="88" y="53"/>
                    <a:pt x="88" y="53"/>
                  </a:cubicBezTo>
                  <a:cubicBezTo>
                    <a:pt x="79" y="52"/>
                    <a:pt x="70" y="50"/>
                    <a:pt x="61" y="47"/>
                  </a:cubicBezTo>
                  <a:cubicBezTo>
                    <a:pt x="60" y="47"/>
                    <a:pt x="59" y="46"/>
                    <a:pt x="58" y="46"/>
                  </a:cubicBezTo>
                  <a:cubicBezTo>
                    <a:pt x="53" y="58"/>
                    <a:pt x="50" y="72"/>
                    <a:pt x="50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53"/>
                    <a:pt x="88" y="53"/>
                    <a:pt x="88" y="53"/>
                  </a:cubicBezTo>
                  <a:close/>
                  <a:moveTo>
                    <a:pt x="88" y="131"/>
                  </a:moveTo>
                  <a:cubicBezTo>
                    <a:pt x="88" y="131"/>
                    <a:pt x="88" y="131"/>
                    <a:pt x="88" y="131"/>
                  </a:cubicBezTo>
                  <a:cubicBezTo>
                    <a:pt x="88" y="96"/>
                    <a:pt x="88" y="96"/>
                    <a:pt x="88" y="96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50" y="112"/>
                    <a:pt x="53" y="126"/>
                    <a:pt x="58" y="138"/>
                  </a:cubicBezTo>
                  <a:cubicBezTo>
                    <a:pt x="59" y="138"/>
                    <a:pt x="60" y="137"/>
                    <a:pt x="61" y="137"/>
                  </a:cubicBezTo>
                  <a:cubicBezTo>
                    <a:pt x="70" y="134"/>
                    <a:pt x="79" y="132"/>
                    <a:pt x="88" y="131"/>
                  </a:cubicBezTo>
                  <a:close/>
                  <a:moveTo>
                    <a:pt x="96" y="131"/>
                  </a:moveTo>
                  <a:cubicBezTo>
                    <a:pt x="96" y="131"/>
                    <a:pt x="96" y="131"/>
                    <a:pt x="96" y="131"/>
                  </a:cubicBezTo>
                  <a:cubicBezTo>
                    <a:pt x="106" y="132"/>
                    <a:pt x="115" y="134"/>
                    <a:pt x="123" y="137"/>
                  </a:cubicBezTo>
                  <a:cubicBezTo>
                    <a:pt x="124" y="137"/>
                    <a:pt x="126" y="138"/>
                    <a:pt x="127" y="138"/>
                  </a:cubicBezTo>
                  <a:cubicBezTo>
                    <a:pt x="131" y="126"/>
                    <a:pt x="134" y="112"/>
                    <a:pt x="134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131"/>
                    <a:pt x="96" y="131"/>
                    <a:pt x="96" y="1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569"/>
            <p:cNvSpPr>
              <a:spLocks noEditPoints="1"/>
            </p:cNvSpPr>
            <p:nvPr/>
          </p:nvSpPr>
          <p:spPr bwMode="auto">
            <a:xfrm>
              <a:off x="14298" y="3356"/>
              <a:ext cx="498" cy="498"/>
            </a:xfrm>
            <a:custGeom>
              <a:avLst/>
              <a:gdLst>
                <a:gd name="T0" fmla="*/ 89 w 183"/>
                <a:gd name="T1" fmla="*/ 131 h 184"/>
                <a:gd name="T2" fmla="*/ 53 w 183"/>
                <a:gd name="T3" fmla="*/ 95 h 184"/>
                <a:gd name="T4" fmla="*/ 53 w 183"/>
                <a:gd name="T5" fmla="*/ 89 h 184"/>
                <a:gd name="T6" fmla="*/ 56 w 183"/>
                <a:gd name="T7" fmla="*/ 88 h 184"/>
                <a:gd name="T8" fmla="*/ 69 w 183"/>
                <a:gd name="T9" fmla="*/ 88 h 184"/>
                <a:gd name="T10" fmla="*/ 69 w 183"/>
                <a:gd name="T11" fmla="*/ 56 h 184"/>
                <a:gd name="T12" fmla="*/ 74 w 183"/>
                <a:gd name="T13" fmla="*/ 52 h 184"/>
                <a:gd name="T14" fmla="*/ 74 w 183"/>
                <a:gd name="T15" fmla="*/ 52 h 184"/>
                <a:gd name="T16" fmla="*/ 109 w 183"/>
                <a:gd name="T17" fmla="*/ 52 h 184"/>
                <a:gd name="T18" fmla="*/ 114 w 183"/>
                <a:gd name="T19" fmla="*/ 56 h 184"/>
                <a:gd name="T20" fmla="*/ 114 w 183"/>
                <a:gd name="T21" fmla="*/ 56 h 184"/>
                <a:gd name="T22" fmla="*/ 114 w 183"/>
                <a:gd name="T23" fmla="*/ 88 h 184"/>
                <a:gd name="T24" fmla="*/ 127 w 183"/>
                <a:gd name="T25" fmla="*/ 88 h 184"/>
                <a:gd name="T26" fmla="*/ 132 w 183"/>
                <a:gd name="T27" fmla="*/ 92 h 184"/>
                <a:gd name="T28" fmla="*/ 130 w 183"/>
                <a:gd name="T29" fmla="*/ 95 h 184"/>
                <a:gd name="T30" fmla="*/ 130 w 183"/>
                <a:gd name="T31" fmla="*/ 95 h 184"/>
                <a:gd name="T32" fmla="*/ 95 w 183"/>
                <a:gd name="T33" fmla="*/ 131 h 184"/>
                <a:gd name="T34" fmla="*/ 89 w 183"/>
                <a:gd name="T35" fmla="*/ 131 h 184"/>
                <a:gd name="T36" fmla="*/ 92 w 183"/>
                <a:gd name="T37" fmla="*/ 0 h 184"/>
                <a:gd name="T38" fmla="*/ 92 w 183"/>
                <a:gd name="T39" fmla="*/ 0 h 184"/>
                <a:gd name="T40" fmla="*/ 156 w 183"/>
                <a:gd name="T41" fmla="*/ 27 h 184"/>
                <a:gd name="T42" fmla="*/ 156 w 183"/>
                <a:gd name="T43" fmla="*/ 27 h 184"/>
                <a:gd name="T44" fmla="*/ 183 w 183"/>
                <a:gd name="T45" fmla="*/ 92 h 184"/>
                <a:gd name="T46" fmla="*/ 156 w 183"/>
                <a:gd name="T47" fmla="*/ 157 h 184"/>
                <a:gd name="T48" fmla="*/ 156 w 183"/>
                <a:gd name="T49" fmla="*/ 157 h 184"/>
                <a:gd name="T50" fmla="*/ 92 w 183"/>
                <a:gd name="T51" fmla="*/ 184 h 184"/>
                <a:gd name="T52" fmla="*/ 27 w 183"/>
                <a:gd name="T53" fmla="*/ 157 h 184"/>
                <a:gd name="T54" fmla="*/ 27 w 183"/>
                <a:gd name="T55" fmla="*/ 157 h 184"/>
                <a:gd name="T56" fmla="*/ 0 w 183"/>
                <a:gd name="T57" fmla="*/ 92 h 184"/>
                <a:gd name="T58" fmla="*/ 27 w 183"/>
                <a:gd name="T59" fmla="*/ 27 h 184"/>
                <a:gd name="T60" fmla="*/ 27 w 183"/>
                <a:gd name="T61" fmla="*/ 27 h 184"/>
                <a:gd name="T62" fmla="*/ 92 w 183"/>
                <a:gd name="T63" fmla="*/ 0 h 184"/>
                <a:gd name="T64" fmla="*/ 146 w 183"/>
                <a:gd name="T65" fmla="*/ 37 h 184"/>
                <a:gd name="T66" fmla="*/ 146 w 183"/>
                <a:gd name="T67" fmla="*/ 37 h 184"/>
                <a:gd name="T68" fmla="*/ 92 w 183"/>
                <a:gd name="T69" fmla="*/ 14 h 184"/>
                <a:gd name="T70" fmla="*/ 37 w 183"/>
                <a:gd name="T71" fmla="*/ 37 h 184"/>
                <a:gd name="T72" fmla="*/ 37 w 183"/>
                <a:gd name="T73" fmla="*/ 37 h 184"/>
                <a:gd name="T74" fmla="*/ 14 w 183"/>
                <a:gd name="T75" fmla="*/ 92 h 184"/>
                <a:gd name="T76" fmla="*/ 37 w 183"/>
                <a:gd name="T77" fmla="*/ 147 h 184"/>
                <a:gd name="T78" fmla="*/ 37 w 183"/>
                <a:gd name="T79" fmla="*/ 147 h 184"/>
                <a:gd name="T80" fmla="*/ 92 w 183"/>
                <a:gd name="T81" fmla="*/ 170 h 184"/>
                <a:gd name="T82" fmla="*/ 146 w 183"/>
                <a:gd name="T83" fmla="*/ 147 h 184"/>
                <a:gd name="T84" fmla="*/ 146 w 183"/>
                <a:gd name="T85" fmla="*/ 147 h 184"/>
                <a:gd name="T86" fmla="*/ 169 w 183"/>
                <a:gd name="T87" fmla="*/ 92 h 184"/>
                <a:gd name="T88" fmla="*/ 146 w 183"/>
                <a:gd name="T89" fmla="*/ 37 h 184"/>
                <a:gd name="T90" fmla="*/ 146 w 183"/>
                <a:gd name="T91" fmla="*/ 37 h 184"/>
                <a:gd name="T92" fmla="*/ 66 w 183"/>
                <a:gd name="T93" fmla="*/ 96 h 184"/>
                <a:gd name="T94" fmla="*/ 66 w 183"/>
                <a:gd name="T95" fmla="*/ 96 h 184"/>
                <a:gd name="T96" fmla="*/ 92 w 183"/>
                <a:gd name="T97" fmla="*/ 122 h 184"/>
                <a:gd name="T98" fmla="*/ 117 w 183"/>
                <a:gd name="T99" fmla="*/ 96 h 184"/>
                <a:gd name="T100" fmla="*/ 110 w 183"/>
                <a:gd name="T101" fmla="*/ 96 h 184"/>
                <a:gd name="T102" fmla="*/ 109 w 183"/>
                <a:gd name="T103" fmla="*/ 96 h 184"/>
                <a:gd name="T104" fmla="*/ 105 w 183"/>
                <a:gd name="T105" fmla="*/ 92 h 184"/>
                <a:gd name="T106" fmla="*/ 105 w 183"/>
                <a:gd name="T107" fmla="*/ 60 h 184"/>
                <a:gd name="T108" fmla="*/ 78 w 183"/>
                <a:gd name="T109" fmla="*/ 60 h 184"/>
                <a:gd name="T110" fmla="*/ 78 w 183"/>
                <a:gd name="T111" fmla="*/ 92 h 184"/>
                <a:gd name="T112" fmla="*/ 78 w 183"/>
                <a:gd name="T113" fmla="*/ 92 h 184"/>
                <a:gd name="T114" fmla="*/ 74 w 183"/>
                <a:gd name="T115" fmla="*/ 96 h 184"/>
                <a:gd name="T116" fmla="*/ 66 w 183"/>
                <a:gd name="T117" fmla="*/ 9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3" h="184">
                  <a:moveTo>
                    <a:pt x="89" y="131"/>
                  </a:moveTo>
                  <a:cubicBezTo>
                    <a:pt x="53" y="95"/>
                    <a:pt x="53" y="95"/>
                    <a:pt x="53" y="95"/>
                  </a:cubicBezTo>
                  <a:cubicBezTo>
                    <a:pt x="51" y="93"/>
                    <a:pt x="51" y="91"/>
                    <a:pt x="53" y="89"/>
                  </a:cubicBezTo>
                  <a:cubicBezTo>
                    <a:pt x="54" y="88"/>
                    <a:pt x="55" y="88"/>
                    <a:pt x="56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4"/>
                    <a:pt x="71" y="52"/>
                    <a:pt x="74" y="52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112" y="52"/>
                    <a:pt x="114" y="54"/>
                    <a:pt x="114" y="56"/>
                  </a:cubicBezTo>
                  <a:cubicBezTo>
                    <a:pt x="114" y="56"/>
                    <a:pt x="114" y="56"/>
                    <a:pt x="114" y="56"/>
                  </a:cubicBezTo>
                  <a:cubicBezTo>
                    <a:pt x="114" y="88"/>
                    <a:pt x="114" y="88"/>
                    <a:pt x="114" y="88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30" y="88"/>
                    <a:pt x="132" y="90"/>
                    <a:pt x="132" y="92"/>
                  </a:cubicBezTo>
                  <a:cubicBezTo>
                    <a:pt x="132" y="93"/>
                    <a:pt x="131" y="94"/>
                    <a:pt x="130" y="95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95" y="131"/>
                    <a:pt x="95" y="131"/>
                    <a:pt x="95" y="131"/>
                  </a:cubicBezTo>
                  <a:cubicBezTo>
                    <a:pt x="93" y="133"/>
                    <a:pt x="90" y="133"/>
                    <a:pt x="89" y="131"/>
                  </a:cubicBezTo>
                  <a:close/>
                  <a:moveTo>
                    <a:pt x="92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117" y="0"/>
                    <a:pt x="140" y="11"/>
                    <a:pt x="156" y="27"/>
                  </a:cubicBezTo>
                  <a:cubicBezTo>
                    <a:pt x="156" y="27"/>
                    <a:pt x="156" y="27"/>
                    <a:pt x="156" y="27"/>
                  </a:cubicBezTo>
                  <a:cubicBezTo>
                    <a:pt x="173" y="44"/>
                    <a:pt x="183" y="67"/>
                    <a:pt x="183" y="92"/>
                  </a:cubicBezTo>
                  <a:cubicBezTo>
                    <a:pt x="183" y="117"/>
                    <a:pt x="173" y="140"/>
                    <a:pt x="156" y="157"/>
                  </a:cubicBezTo>
                  <a:cubicBezTo>
                    <a:pt x="156" y="157"/>
                    <a:pt x="156" y="157"/>
                    <a:pt x="156" y="157"/>
                  </a:cubicBezTo>
                  <a:cubicBezTo>
                    <a:pt x="140" y="174"/>
                    <a:pt x="117" y="184"/>
                    <a:pt x="92" y="184"/>
                  </a:cubicBezTo>
                  <a:cubicBezTo>
                    <a:pt x="66" y="184"/>
                    <a:pt x="43" y="174"/>
                    <a:pt x="27" y="157"/>
                  </a:cubicBezTo>
                  <a:cubicBezTo>
                    <a:pt x="27" y="157"/>
                    <a:pt x="27" y="157"/>
                    <a:pt x="27" y="157"/>
                  </a:cubicBezTo>
                  <a:cubicBezTo>
                    <a:pt x="10" y="140"/>
                    <a:pt x="0" y="117"/>
                    <a:pt x="0" y="92"/>
                  </a:cubicBezTo>
                  <a:cubicBezTo>
                    <a:pt x="0" y="67"/>
                    <a:pt x="10" y="44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43" y="11"/>
                    <a:pt x="66" y="0"/>
                    <a:pt x="92" y="0"/>
                  </a:cubicBezTo>
                  <a:close/>
                  <a:moveTo>
                    <a:pt x="146" y="37"/>
                  </a:moveTo>
                  <a:cubicBezTo>
                    <a:pt x="146" y="37"/>
                    <a:pt x="146" y="37"/>
                    <a:pt x="146" y="37"/>
                  </a:cubicBezTo>
                  <a:cubicBezTo>
                    <a:pt x="132" y="23"/>
                    <a:pt x="113" y="14"/>
                    <a:pt x="92" y="14"/>
                  </a:cubicBezTo>
                  <a:cubicBezTo>
                    <a:pt x="70" y="14"/>
                    <a:pt x="51" y="23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23" y="51"/>
                    <a:pt x="14" y="71"/>
                    <a:pt x="14" y="92"/>
                  </a:cubicBezTo>
                  <a:cubicBezTo>
                    <a:pt x="14" y="114"/>
                    <a:pt x="23" y="133"/>
                    <a:pt x="37" y="147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51" y="161"/>
                    <a:pt x="70" y="170"/>
                    <a:pt x="92" y="170"/>
                  </a:cubicBezTo>
                  <a:cubicBezTo>
                    <a:pt x="113" y="170"/>
                    <a:pt x="132" y="161"/>
                    <a:pt x="146" y="147"/>
                  </a:cubicBezTo>
                  <a:cubicBezTo>
                    <a:pt x="146" y="147"/>
                    <a:pt x="146" y="147"/>
                    <a:pt x="146" y="147"/>
                  </a:cubicBezTo>
                  <a:cubicBezTo>
                    <a:pt x="160" y="133"/>
                    <a:pt x="169" y="114"/>
                    <a:pt x="169" y="92"/>
                  </a:cubicBezTo>
                  <a:cubicBezTo>
                    <a:pt x="169" y="71"/>
                    <a:pt x="160" y="51"/>
                    <a:pt x="146" y="37"/>
                  </a:cubicBezTo>
                  <a:cubicBezTo>
                    <a:pt x="146" y="37"/>
                    <a:pt x="146" y="37"/>
                    <a:pt x="146" y="37"/>
                  </a:cubicBezTo>
                  <a:close/>
                  <a:moveTo>
                    <a:pt x="66" y="96"/>
                  </a:moveTo>
                  <a:cubicBezTo>
                    <a:pt x="66" y="96"/>
                    <a:pt x="66" y="96"/>
                    <a:pt x="66" y="96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9" y="96"/>
                    <a:pt x="109" y="96"/>
                    <a:pt x="109" y="96"/>
                  </a:cubicBezTo>
                  <a:cubicBezTo>
                    <a:pt x="107" y="96"/>
                    <a:pt x="105" y="94"/>
                    <a:pt x="105" y="92"/>
                  </a:cubicBezTo>
                  <a:cubicBezTo>
                    <a:pt x="105" y="60"/>
                    <a:pt x="105" y="60"/>
                    <a:pt x="105" y="60"/>
                  </a:cubicBezTo>
                  <a:cubicBezTo>
                    <a:pt x="78" y="60"/>
                    <a:pt x="78" y="60"/>
                    <a:pt x="78" y="60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78" y="94"/>
                    <a:pt x="76" y="96"/>
                    <a:pt x="74" y="96"/>
                  </a:cubicBezTo>
                  <a:cubicBezTo>
                    <a:pt x="66" y="96"/>
                    <a:pt x="66" y="96"/>
                    <a:pt x="66" y="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14007" y="6166"/>
              <a:ext cx="1084" cy="1090"/>
              <a:chOff x="14007" y="6203"/>
              <a:chExt cx="1084" cy="1090"/>
            </a:xfrm>
          </p:grpSpPr>
          <p:sp>
            <p:nvSpPr>
              <p:cNvPr id="148" name="Oval 1163"/>
              <p:cNvSpPr>
                <a:spLocks noChangeArrowheads="1"/>
              </p:cNvSpPr>
              <p:nvPr/>
            </p:nvSpPr>
            <p:spPr bwMode="auto">
              <a:xfrm flipH="1">
                <a:off x="14007" y="6203"/>
                <a:ext cx="1084" cy="1090"/>
              </a:xfrm>
              <a:prstGeom prst="ellipse">
                <a:avLst/>
              </a:prstGeom>
              <a:solidFill>
                <a:srgbClr val="7ECFE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152" name="Freeform 571"/>
              <p:cNvSpPr>
                <a:spLocks noEditPoints="1"/>
              </p:cNvSpPr>
              <p:nvPr/>
            </p:nvSpPr>
            <p:spPr bwMode="auto">
              <a:xfrm>
                <a:off x="14294" y="6497"/>
                <a:ext cx="509" cy="502"/>
              </a:xfrm>
              <a:custGeom>
                <a:avLst/>
                <a:gdLst>
                  <a:gd name="T0" fmla="*/ 65 w 188"/>
                  <a:gd name="T1" fmla="*/ 74 h 185"/>
                  <a:gd name="T2" fmla="*/ 188 w 188"/>
                  <a:gd name="T3" fmla="*/ 81 h 185"/>
                  <a:gd name="T4" fmla="*/ 188 w 188"/>
                  <a:gd name="T5" fmla="*/ 162 h 185"/>
                  <a:gd name="T6" fmla="*/ 180 w 188"/>
                  <a:gd name="T7" fmla="*/ 169 h 185"/>
                  <a:gd name="T8" fmla="*/ 130 w 188"/>
                  <a:gd name="T9" fmla="*/ 176 h 185"/>
                  <a:gd name="T10" fmla="*/ 155 w 188"/>
                  <a:gd name="T11" fmla="*/ 181 h 185"/>
                  <a:gd name="T12" fmla="*/ 96 w 188"/>
                  <a:gd name="T13" fmla="*/ 185 h 185"/>
                  <a:gd name="T14" fmla="*/ 96 w 188"/>
                  <a:gd name="T15" fmla="*/ 176 h 185"/>
                  <a:gd name="T16" fmla="*/ 116 w 188"/>
                  <a:gd name="T17" fmla="*/ 169 h 185"/>
                  <a:gd name="T18" fmla="*/ 58 w 188"/>
                  <a:gd name="T19" fmla="*/ 162 h 185"/>
                  <a:gd name="T20" fmla="*/ 58 w 188"/>
                  <a:gd name="T21" fmla="*/ 81 h 185"/>
                  <a:gd name="T22" fmla="*/ 92 w 188"/>
                  <a:gd name="T23" fmla="*/ 0 h 185"/>
                  <a:gd name="T24" fmla="*/ 27 w 188"/>
                  <a:gd name="T25" fmla="*/ 27 h 185"/>
                  <a:gd name="T26" fmla="*/ 27 w 188"/>
                  <a:gd name="T27" fmla="*/ 156 h 185"/>
                  <a:gd name="T28" fmla="*/ 47 w 188"/>
                  <a:gd name="T29" fmla="*/ 155 h 185"/>
                  <a:gd name="T30" fmla="*/ 41 w 188"/>
                  <a:gd name="T31" fmla="*/ 96 h 185"/>
                  <a:gd name="T32" fmla="*/ 50 w 188"/>
                  <a:gd name="T33" fmla="*/ 109 h 185"/>
                  <a:gd name="T34" fmla="*/ 50 w 188"/>
                  <a:gd name="T35" fmla="*/ 108 h 185"/>
                  <a:gd name="T36" fmla="*/ 61 w 188"/>
                  <a:gd name="T37" fmla="*/ 47 h 185"/>
                  <a:gd name="T38" fmla="*/ 88 w 188"/>
                  <a:gd name="T39" fmla="*/ 64 h 185"/>
                  <a:gd name="T40" fmla="*/ 96 w 188"/>
                  <a:gd name="T41" fmla="*/ 52 h 185"/>
                  <a:gd name="T42" fmla="*/ 126 w 188"/>
                  <a:gd name="T43" fmla="*/ 45 h 185"/>
                  <a:gd name="T44" fmla="*/ 140 w 188"/>
                  <a:gd name="T45" fmla="*/ 64 h 185"/>
                  <a:gd name="T46" fmla="*/ 145 w 188"/>
                  <a:gd name="T47" fmla="*/ 35 h 185"/>
                  <a:gd name="T48" fmla="*/ 164 w 188"/>
                  <a:gd name="T49" fmla="*/ 64 h 185"/>
                  <a:gd name="T50" fmla="*/ 157 w 188"/>
                  <a:gd name="T51" fmla="*/ 27 h 185"/>
                  <a:gd name="T52" fmla="*/ 138 w 188"/>
                  <a:gd name="T53" fmla="*/ 29 h 185"/>
                  <a:gd name="T54" fmla="*/ 131 w 188"/>
                  <a:gd name="T55" fmla="*/ 34 h 185"/>
                  <a:gd name="T56" fmla="*/ 122 w 188"/>
                  <a:gd name="T57" fmla="*/ 20 h 185"/>
                  <a:gd name="T58" fmla="*/ 105 w 188"/>
                  <a:gd name="T59" fmla="*/ 15 h 185"/>
                  <a:gd name="T60" fmla="*/ 121 w 188"/>
                  <a:gd name="T61" fmla="*/ 34 h 185"/>
                  <a:gd name="T62" fmla="*/ 120 w 188"/>
                  <a:gd name="T63" fmla="*/ 39 h 185"/>
                  <a:gd name="T64" fmla="*/ 96 w 188"/>
                  <a:gd name="T65" fmla="*/ 14 h 185"/>
                  <a:gd name="T66" fmla="*/ 88 w 188"/>
                  <a:gd name="T67" fmla="*/ 14 h 185"/>
                  <a:gd name="T68" fmla="*/ 88 w 188"/>
                  <a:gd name="T69" fmla="*/ 44 h 185"/>
                  <a:gd name="T70" fmla="*/ 61 w 188"/>
                  <a:gd name="T71" fmla="*/ 37 h 185"/>
                  <a:gd name="T72" fmla="*/ 79 w 188"/>
                  <a:gd name="T73" fmla="*/ 15 h 185"/>
                  <a:gd name="T74" fmla="*/ 61 w 188"/>
                  <a:gd name="T75" fmla="*/ 20 h 185"/>
                  <a:gd name="T76" fmla="*/ 55 w 188"/>
                  <a:gd name="T77" fmla="*/ 30 h 185"/>
                  <a:gd name="T78" fmla="*/ 46 w 188"/>
                  <a:gd name="T79" fmla="*/ 29 h 185"/>
                  <a:gd name="T80" fmla="*/ 39 w 188"/>
                  <a:gd name="T81" fmla="*/ 35 h 185"/>
                  <a:gd name="T82" fmla="*/ 50 w 188"/>
                  <a:gd name="T83" fmla="*/ 42 h 185"/>
                  <a:gd name="T84" fmla="*/ 14 w 188"/>
                  <a:gd name="T85" fmla="*/ 87 h 185"/>
                  <a:gd name="T86" fmla="*/ 39 w 188"/>
                  <a:gd name="T87" fmla="*/ 35 h 185"/>
                  <a:gd name="T88" fmla="*/ 173 w 188"/>
                  <a:gd name="T89" fmla="*/ 88 h 185"/>
                  <a:gd name="T90" fmla="*/ 72 w 188"/>
                  <a:gd name="T91" fmla="*/ 155 h 185"/>
                  <a:gd name="T92" fmla="*/ 173 w 188"/>
                  <a:gd name="T93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8" h="185">
                    <a:moveTo>
                      <a:pt x="65" y="74"/>
                    </a:moveTo>
                    <a:cubicBezTo>
                      <a:pt x="65" y="74"/>
                      <a:pt x="65" y="74"/>
                      <a:pt x="65" y="74"/>
                    </a:cubicBezTo>
                    <a:cubicBezTo>
                      <a:pt x="181" y="74"/>
                      <a:pt x="181" y="74"/>
                      <a:pt x="181" y="74"/>
                    </a:cubicBezTo>
                    <a:cubicBezTo>
                      <a:pt x="184" y="74"/>
                      <a:pt x="188" y="77"/>
                      <a:pt x="188" y="81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8" y="162"/>
                      <a:pt x="188" y="162"/>
                      <a:pt x="188" y="162"/>
                    </a:cubicBezTo>
                    <a:cubicBezTo>
                      <a:pt x="188" y="166"/>
                      <a:pt x="184" y="169"/>
                      <a:pt x="181" y="169"/>
                    </a:cubicBezTo>
                    <a:cubicBezTo>
                      <a:pt x="180" y="169"/>
                      <a:pt x="180" y="169"/>
                      <a:pt x="180" y="169"/>
                    </a:cubicBezTo>
                    <a:cubicBezTo>
                      <a:pt x="130" y="169"/>
                      <a:pt x="130" y="169"/>
                      <a:pt x="130" y="169"/>
                    </a:cubicBezTo>
                    <a:cubicBezTo>
                      <a:pt x="130" y="176"/>
                      <a:pt x="130" y="176"/>
                      <a:pt x="130" y="176"/>
                    </a:cubicBezTo>
                    <a:cubicBezTo>
                      <a:pt x="151" y="176"/>
                      <a:pt x="151" y="176"/>
                      <a:pt x="151" y="176"/>
                    </a:cubicBezTo>
                    <a:cubicBezTo>
                      <a:pt x="153" y="176"/>
                      <a:pt x="155" y="178"/>
                      <a:pt x="155" y="181"/>
                    </a:cubicBezTo>
                    <a:cubicBezTo>
                      <a:pt x="155" y="183"/>
                      <a:pt x="153" y="185"/>
                      <a:pt x="151" y="185"/>
                    </a:cubicBezTo>
                    <a:cubicBezTo>
                      <a:pt x="96" y="185"/>
                      <a:pt x="96" y="185"/>
                      <a:pt x="96" y="185"/>
                    </a:cubicBezTo>
                    <a:cubicBezTo>
                      <a:pt x="93" y="185"/>
                      <a:pt x="91" y="183"/>
                      <a:pt x="91" y="181"/>
                    </a:cubicBezTo>
                    <a:cubicBezTo>
                      <a:pt x="91" y="178"/>
                      <a:pt x="93" y="176"/>
                      <a:pt x="96" y="176"/>
                    </a:cubicBezTo>
                    <a:cubicBezTo>
                      <a:pt x="116" y="176"/>
                      <a:pt x="116" y="176"/>
                      <a:pt x="116" y="176"/>
                    </a:cubicBezTo>
                    <a:cubicBezTo>
                      <a:pt x="116" y="169"/>
                      <a:pt x="116" y="169"/>
                      <a:pt x="116" y="169"/>
                    </a:cubicBezTo>
                    <a:cubicBezTo>
                      <a:pt x="65" y="169"/>
                      <a:pt x="65" y="169"/>
                      <a:pt x="65" y="169"/>
                    </a:cubicBezTo>
                    <a:cubicBezTo>
                      <a:pt x="61" y="169"/>
                      <a:pt x="58" y="166"/>
                      <a:pt x="58" y="162"/>
                    </a:cubicBezTo>
                    <a:cubicBezTo>
                      <a:pt x="58" y="162"/>
                      <a:pt x="58" y="162"/>
                      <a:pt x="58" y="162"/>
                    </a:cubicBezTo>
                    <a:cubicBezTo>
                      <a:pt x="58" y="81"/>
                      <a:pt x="58" y="81"/>
                      <a:pt x="58" y="81"/>
                    </a:cubicBezTo>
                    <a:cubicBezTo>
                      <a:pt x="58" y="77"/>
                      <a:pt x="61" y="74"/>
                      <a:pt x="65" y="74"/>
                    </a:cubicBezTo>
                    <a:close/>
                    <a:moveTo>
                      <a:pt x="92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67" y="0"/>
                      <a:pt x="44" y="10"/>
                      <a:pt x="27" y="27"/>
                    </a:cubicBezTo>
                    <a:cubicBezTo>
                      <a:pt x="10" y="43"/>
                      <a:pt x="0" y="66"/>
                      <a:pt x="0" y="91"/>
                    </a:cubicBezTo>
                    <a:cubicBezTo>
                      <a:pt x="0" y="117"/>
                      <a:pt x="10" y="140"/>
                      <a:pt x="27" y="156"/>
                    </a:cubicBezTo>
                    <a:cubicBezTo>
                      <a:pt x="31" y="160"/>
                      <a:pt x="35" y="164"/>
                      <a:pt x="39" y="167"/>
                    </a:cubicBezTo>
                    <a:cubicBezTo>
                      <a:pt x="47" y="172"/>
                      <a:pt x="55" y="160"/>
                      <a:pt x="47" y="155"/>
                    </a:cubicBezTo>
                    <a:cubicBezTo>
                      <a:pt x="28" y="142"/>
                      <a:pt x="16" y="119"/>
                      <a:pt x="14" y="96"/>
                    </a:cubicBezTo>
                    <a:cubicBezTo>
                      <a:pt x="41" y="96"/>
                      <a:pt x="41" y="96"/>
                      <a:pt x="41" y="96"/>
                    </a:cubicBezTo>
                    <a:cubicBezTo>
                      <a:pt x="41" y="100"/>
                      <a:pt x="42" y="105"/>
                      <a:pt x="42" y="110"/>
                    </a:cubicBezTo>
                    <a:cubicBezTo>
                      <a:pt x="43" y="115"/>
                      <a:pt x="50" y="114"/>
                      <a:pt x="50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0" y="109"/>
                      <a:pt x="50" y="108"/>
                      <a:pt x="50" y="108"/>
                    </a:cubicBezTo>
                    <a:cubicBezTo>
                      <a:pt x="48" y="89"/>
                      <a:pt x="50" y="64"/>
                      <a:pt x="57" y="45"/>
                    </a:cubicBezTo>
                    <a:cubicBezTo>
                      <a:pt x="58" y="46"/>
                      <a:pt x="60" y="46"/>
                      <a:pt x="61" y="47"/>
                    </a:cubicBezTo>
                    <a:cubicBezTo>
                      <a:pt x="69" y="50"/>
                      <a:pt x="78" y="52"/>
                      <a:pt x="88" y="52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8" y="69"/>
                      <a:pt x="96" y="69"/>
                      <a:pt x="96" y="64"/>
                    </a:cubicBezTo>
                    <a:cubicBezTo>
                      <a:pt x="96" y="52"/>
                      <a:pt x="96" y="52"/>
                      <a:pt x="96" y="52"/>
                    </a:cubicBezTo>
                    <a:cubicBezTo>
                      <a:pt x="105" y="52"/>
                      <a:pt x="115" y="50"/>
                      <a:pt x="123" y="47"/>
                    </a:cubicBezTo>
                    <a:cubicBezTo>
                      <a:pt x="124" y="46"/>
                      <a:pt x="125" y="46"/>
                      <a:pt x="126" y="45"/>
                    </a:cubicBezTo>
                    <a:cubicBezTo>
                      <a:pt x="129" y="51"/>
                      <a:pt x="130" y="58"/>
                      <a:pt x="132" y="65"/>
                    </a:cubicBezTo>
                    <a:cubicBezTo>
                      <a:pt x="133" y="70"/>
                      <a:pt x="141" y="69"/>
                      <a:pt x="140" y="64"/>
                    </a:cubicBezTo>
                    <a:cubicBezTo>
                      <a:pt x="139" y="56"/>
                      <a:pt x="137" y="48"/>
                      <a:pt x="134" y="42"/>
                    </a:cubicBezTo>
                    <a:cubicBezTo>
                      <a:pt x="138" y="40"/>
                      <a:pt x="141" y="37"/>
                      <a:pt x="145" y="35"/>
                    </a:cubicBezTo>
                    <a:cubicBezTo>
                      <a:pt x="145" y="35"/>
                      <a:pt x="146" y="36"/>
                      <a:pt x="147" y="36"/>
                    </a:cubicBezTo>
                    <a:cubicBezTo>
                      <a:pt x="154" y="44"/>
                      <a:pt x="160" y="53"/>
                      <a:pt x="164" y="64"/>
                    </a:cubicBezTo>
                    <a:cubicBezTo>
                      <a:pt x="168" y="72"/>
                      <a:pt x="181" y="67"/>
                      <a:pt x="177" y="58"/>
                    </a:cubicBezTo>
                    <a:cubicBezTo>
                      <a:pt x="173" y="46"/>
                      <a:pt x="166" y="36"/>
                      <a:pt x="157" y="27"/>
                    </a:cubicBezTo>
                    <a:cubicBezTo>
                      <a:pt x="140" y="10"/>
                      <a:pt x="117" y="0"/>
                      <a:pt x="92" y="0"/>
                    </a:cubicBezTo>
                    <a:close/>
                    <a:moveTo>
                      <a:pt x="138" y="29"/>
                    </a:moveTo>
                    <a:cubicBezTo>
                      <a:pt x="138" y="29"/>
                      <a:pt x="138" y="29"/>
                      <a:pt x="138" y="29"/>
                    </a:cubicBezTo>
                    <a:cubicBezTo>
                      <a:pt x="136" y="31"/>
                      <a:pt x="133" y="32"/>
                      <a:pt x="131" y="34"/>
                    </a:cubicBezTo>
                    <a:cubicBezTo>
                      <a:pt x="130" y="32"/>
                      <a:pt x="129" y="31"/>
                      <a:pt x="128" y="30"/>
                    </a:cubicBezTo>
                    <a:cubicBezTo>
                      <a:pt x="127" y="26"/>
                      <a:pt x="125" y="23"/>
                      <a:pt x="122" y="20"/>
                    </a:cubicBezTo>
                    <a:cubicBezTo>
                      <a:pt x="128" y="22"/>
                      <a:pt x="133" y="26"/>
                      <a:pt x="138" y="29"/>
                    </a:cubicBezTo>
                    <a:close/>
                    <a:moveTo>
                      <a:pt x="105" y="15"/>
                    </a:moveTo>
                    <a:cubicBezTo>
                      <a:pt x="105" y="15"/>
                      <a:pt x="105" y="15"/>
                      <a:pt x="105" y="15"/>
                    </a:cubicBezTo>
                    <a:cubicBezTo>
                      <a:pt x="111" y="19"/>
                      <a:pt x="116" y="25"/>
                      <a:pt x="121" y="34"/>
                    </a:cubicBezTo>
                    <a:cubicBezTo>
                      <a:pt x="122" y="35"/>
                      <a:pt x="122" y="36"/>
                      <a:pt x="123" y="37"/>
                    </a:cubicBezTo>
                    <a:cubicBezTo>
                      <a:pt x="122" y="38"/>
                      <a:pt x="121" y="38"/>
                      <a:pt x="120" y="39"/>
                    </a:cubicBezTo>
                    <a:cubicBezTo>
                      <a:pt x="113" y="41"/>
                      <a:pt x="104" y="43"/>
                      <a:pt x="96" y="44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9" y="14"/>
                      <a:pt x="102" y="14"/>
                      <a:pt x="105" y="15"/>
                    </a:cubicBezTo>
                    <a:close/>
                    <a:moveTo>
                      <a:pt x="88" y="14"/>
                    </a:moveTo>
                    <a:cubicBezTo>
                      <a:pt x="88" y="14"/>
                      <a:pt x="88" y="14"/>
                      <a:pt x="88" y="1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79" y="43"/>
                      <a:pt x="71" y="41"/>
                      <a:pt x="64" y="39"/>
                    </a:cubicBezTo>
                    <a:cubicBezTo>
                      <a:pt x="63" y="38"/>
                      <a:pt x="62" y="38"/>
                      <a:pt x="61" y="37"/>
                    </a:cubicBezTo>
                    <a:cubicBezTo>
                      <a:pt x="61" y="36"/>
                      <a:pt x="62" y="35"/>
                      <a:pt x="63" y="34"/>
                    </a:cubicBezTo>
                    <a:cubicBezTo>
                      <a:pt x="67" y="25"/>
                      <a:pt x="73" y="19"/>
                      <a:pt x="79" y="15"/>
                    </a:cubicBezTo>
                    <a:cubicBezTo>
                      <a:pt x="82" y="14"/>
                      <a:pt x="85" y="14"/>
                      <a:pt x="88" y="14"/>
                    </a:cubicBezTo>
                    <a:close/>
                    <a:moveTo>
                      <a:pt x="61" y="20"/>
                    </a:moveTo>
                    <a:cubicBezTo>
                      <a:pt x="61" y="20"/>
                      <a:pt x="61" y="20"/>
                      <a:pt x="61" y="20"/>
                    </a:cubicBezTo>
                    <a:cubicBezTo>
                      <a:pt x="59" y="23"/>
                      <a:pt x="57" y="26"/>
                      <a:pt x="55" y="30"/>
                    </a:cubicBezTo>
                    <a:cubicBezTo>
                      <a:pt x="54" y="31"/>
                      <a:pt x="54" y="32"/>
                      <a:pt x="53" y="34"/>
                    </a:cubicBezTo>
                    <a:cubicBezTo>
                      <a:pt x="50" y="32"/>
                      <a:pt x="48" y="31"/>
                      <a:pt x="46" y="29"/>
                    </a:cubicBezTo>
                    <a:cubicBezTo>
                      <a:pt x="50" y="26"/>
                      <a:pt x="56" y="22"/>
                      <a:pt x="61" y="20"/>
                    </a:cubicBezTo>
                    <a:close/>
                    <a:moveTo>
                      <a:pt x="39" y="35"/>
                    </a:moveTo>
                    <a:cubicBezTo>
                      <a:pt x="39" y="35"/>
                      <a:pt x="39" y="35"/>
                      <a:pt x="39" y="35"/>
                    </a:cubicBezTo>
                    <a:cubicBezTo>
                      <a:pt x="42" y="37"/>
                      <a:pt x="46" y="40"/>
                      <a:pt x="50" y="42"/>
                    </a:cubicBezTo>
                    <a:cubicBezTo>
                      <a:pt x="45" y="55"/>
                      <a:pt x="42" y="70"/>
                      <a:pt x="41" y="87"/>
                    </a:cubicBezTo>
                    <a:cubicBezTo>
                      <a:pt x="14" y="87"/>
                      <a:pt x="14" y="87"/>
                      <a:pt x="14" y="87"/>
                    </a:cubicBezTo>
                    <a:cubicBezTo>
                      <a:pt x="15" y="67"/>
                      <a:pt x="24" y="50"/>
                      <a:pt x="37" y="36"/>
                    </a:cubicBezTo>
                    <a:cubicBezTo>
                      <a:pt x="38" y="36"/>
                      <a:pt x="38" y="35"/>
                      <a:pt x="39" y="35"/>
                    </a:cubicBezTo>
                    <a:close/>
                    <a:moveTo>
                      <a:pt x="173" y="88"/>
                    </a:moveTo>
                    <a:cubicBezTo>
                      <a:pt x="173" y="88"/>
                      <a:pt x="173" y="88"/>
                      <a:pt x="173" y="88"/>
                    </a:cubicBezTo>
                    <a:cubicBezTo>
                      <a:pt x="72" y="88"/>
                      <a:pt x="72" y="88"/>
                      <a:pt x="72" y="88"/>
                    </a:cubicBezTo>
                    <a:cubicBezTo>
                      <a:pt x="72" y="155"/>
                      <a:pt x="72" y="155"/>
                      <a:pt x="72" y="155"/>
                    </a:cubicBezTo>
                    <a:cubicBezTo>
                      <a:pt x="173" y="155"/>
                      <a:pt x="173" y="155"/>
                      <a:pt x="173" y="155"/>
                    </a:cubicBezTo>
                    <a:cubicBezTo>
                      <a:pt x="173" y="88"/>
                      <a:pt x="173" y="88"/>
                      <a:pt x="173" y="8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9502" y="3142"/>
              <a:ext cx="4277" cy="1263"/>
              <a:chOff x="9082" y="3376"/>
              <a:chExt cx="4697" cy="1263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9082" y="3774"/>
                <a:ext cx="4697" cy="8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</a:rPr>
                  <a:t>Click here to add content, content to match the title. </a:t>
                </a:r>
                <a:endPara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endParaRPr>
              </a:p>
            </p:txBody>
          </p:sp>
          <p:sp>
            <p:nvSpPr>
              <p:cNvPr id="2" name="文本框 1"/>
              <p:cNvSpPr txBox="1"/>
              <p:nvPr/>
            </p:nvSpPr>
            <p:spPr>
              <a:xfrm>
                <a:off x="10847" y="3376"/>
                <a:ext cx="2923" cy="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</a:rPr>
                  <a:t>Add title text</a:t>
                </a:r>
                <a:endPara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9502" y="4674"/>
              <a:ext cx="4277" cy="1263"/>
              <a:chOff x="9082" y="3376"/>
              <a:chExt cx="4697" cy="1263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9082" y="3774"/>
                <a:ext cx="4697" cy="8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</a:rPr>
                  <a:t>Click here to add content, content to match the title. </a:t>
                </a: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10847" y="3376"/>
                <a:ext cx="2923" cy="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</a:rPr>
                  <a:t>Add title text</a:t>
                </a:r>
                <a:endPara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9502" y="6206"/>
              <a:ext cx="4277" cy="1263"/>
              <a:chOff x="9082" y="3376"/>
              <a:chExt cx="4697" cy="1263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9082" y="3774"/>
                <a:ext cx="4697" cy="8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</a:rPr>
                  <a:t>Click here to add content, content to match the title. </a:t>
                </a: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10847" y="3376"/>
                <a:ext cx="2923" cy="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</a:rPr>
                  <a:t>Add title text</a:t>
                </a:r>
                <a:endPara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9502" y="7738"/>
              <a:ext cx="4277" cy="1263"/>
              <a:chOff x="9082" y="3376"/>
              <a:chExt cx="4697" cy="1263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9082" y="3774"/>
                <a:ext cx="4697" cy="8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</a:rPr>
                  <a:t>Click here to add content, content to match the title. </a:t>
                </a: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10847" y="3376"/>
                <a:ext cx="2923" cy="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</a:rPr>
                  <a:t>Add title text</a:t>
                </a:r>
                <a:endPara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4007" y="7721"/>
              <a:ext cx="1084" cy="1090"/>
              <a:chOff x="14007" y="6203"/>
              <a:chExt cx="1084" cy="1090"/>
            </a:xfrm>
          </p:grpSpPr>
          <p:sp>
            <p:nvSpPr>
              <p:cNvPr id="47" name="Oval 1163"/>
              <p:cNvSpPr>
                <a:spLocks noChangeArrowheads="1"/>
              </p:cNvSpPr>
              <p:nvPr/>
            </p:nvSpPr>
            <p:spPr bwMode="auto">
              <a:xfrm flipH="1">
                <a:off x="14007" y="6203"/>
                <a:ext cx="1084" cy="109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48" name="Freeform 571"/>
              <p:cNvSpPr>
                <a:spLocks noEditPoints="1"/>
              </p:cNvSpPr>
              <p:nvPr/>
            </p:nvSpPr>
            <p:spPr bwMode="auto">
              <a:xfrm>
                <a:off x="14294" y="6497"/>
                <a:ext cx="509" cy="502"/>
              </a:xfrm>
              <a:custGeom>
                <a:avLst/>
                <a:gdLst>
                  <a:gd name="T0" fmla="*/ 65 w 188"/>
                  <a:gd name="T1" fmla="*/ 74 h 185"/>
                  <a:gd name="T2" fmla="*/ 188 w 188"/>
                  <a:gd name="T3" fmla="*/ 81 h 185"/>
                  <a:gd name="T4" fmla="*/ 188 w 188"/>
                  <a:gd name="T5" fmla="*/ 162 h 185"/>
                  <a:gd name="T6" fmla="*/ 180 w 188"/>
                  <a:gd name="T7" fmla="*/ 169 h 185"/>
                  <a:gd name="T8" fmla="*/ 130 w 188"/>
                  <a:gd name="T9" fmla="*/ 176 h 185"/>
                  <a:gd name="T10" fmla="*/ 155 w 188"/>
                  <a:gd name="T11" fmla="*/ 181 h 185"/>
                  <a:gd name="T12" fmla="*/ 96 w 188"/>
                  <a:gd name="T13" fmla="*/ 185 h 185"/>
                  <a:gd name="T14" fmla="*/ 96 w 188"/>
                  <a:gd name="T15" fmla="*/ 176 h 185"/>
                  <a:gd name="T16" fmla="*/ 116 w 188"/>
                  <a:gd name="T17" fmla="*/ 169 h 185"/>
                  <a:gd name="T18" fmla="*/ 58 w 188"/>
                  <a:gd name="T19" fmla="*/ 162 h 185"/>
                  <a:gd name="T20" fmla="*/ 58 w 188"/>
                  <a:gd name="T21" fmla="*/ 81 h 185"/>
                  <a:gd name="T22" fmla="*/ 92 w 188"/>
                  <a:gd name="T23" fmla="*/ 0 h 185"/>
                  <a:gd name="T24" fmla="*/ 27 w 188"/>
                  <a:gd name="T25" fmla="*/ 27 h 185"/>
                  <a:gd name="T26" fmla="*/ 27 w 188"/>
                  <a:gd name="T27" fmla="*/ 156 h 185"/>
                  <a:gd name="T28" fmla="*/ 47 w 188"/>
                  <a:gd name="T29" fmla="*/ 155 h 185"/>
                  <a:gd name="T30" fmla="*/ 41 w 188"/>
                  <a:gd name="T31" fmla="*/ 96 h 185"/>
                  <a:gd name="T32" fmla="*/ 50 w 188"/>
                  <a:gd name="T33" fmla="*/ 109 h 185"/>
                  <a:gd name="T34" fmla="*/ 50 w 188"/>
                  <a:gd name="T35" fmla="*/ 108 h 185"/>
                  <a:gd name="T36" fmla="*/ 61 w 188"/>
                  <a:gd name="T37" fmla="*/ 47 h 185"/>
                  <a:gd name="T38" fmla="*/ 88 w 188"/>
                  <a:gd name="T39" fmla="*/ 64 h 185"/>
                  <a:gd name="T40" fmla="*/ 96 w 188"/>
                  <a:gd name="T41" fmla="*/ 52 h 185"/>
                  <a:gd name="T42" fmla="*/ 126 w 188"/>
                  <a:gd name="T43" fmla="*/ 45 h 185"/>
                  <a:gd name="T44" fmla="*/ 140 w 188"/>
                  <a:gd name="T45" fmla="*/ 64 h 185"/>
                  <a:gd name="T46" fmla="*/ 145 w 188"/>
                  <a:gd name="T47" fmla="*/ 35 h 185"/>
                  <a:gd name="T48" fmla="*/ 164 w 188"/>
                  <a:gd name="T49" fmla="*/ 64 h 185"/>
                  <a:gd name="T50" fmla="*/ 157 w 188"/>
                  <a:gd name="T51" fmla="*/ 27 h 185"/>
                  <a:gd name="T52" fmla="*/ 138 w 188"/>
                  <a:gd name="T53" fmla="*/ 29 h 185"/>
                  <a:gd name="T54" fmla="*/ 131 w 188"/>
                  <a:gd name="T55" fmla="*/ 34 h 185"/>
                  <a:gd name="T56" fmla="*/ 122 w 188"/>
                  <a:gd name="T57" fmla="*/ 20 h 185"/>
                  <a:gd name="T58" fmla="*/ 105 w 188"/>
                  <a:gd name="T59" fmla="*/ 15 h 185"/>
                  <a:gd name="T60" fmla="*/ 121 w 188"/>
                  <a:gd name="T61" fmla="*/ 34 h 185"/>
                  <a:gd name="T62" fmla="*/ 120 w 188"/>
                  <a:gd name="T63" fmla="*/ 39 h 185"/>
                  <a:gd name="T64" fmla="*/ 96 w 188"/>
                  <a:gd name="T65" fmla="*/ 14 h 185"/>
                  <a:gd name="T66" fmla="*/ 88 w 188"/>
                  <a:gd name="T67" fmla="*/ 14 h 185"/>
                  <a:gd name="T68" fmla="*/ 88 w 188"/>
                  <a:gd name="T69" fmla="*/ 44 h 185"/>
                  <a:gd name="T70" fmla="*/ 61 w 188"/>
                  <a:gd name="T71" fmla="*/ 37 h 185"/>
                  <a:gd name="T72" fmla="*/ 79 w 188"/>
                  <a:gd name="T73" fmla="*/ 15 h 185"/>
                  <a:gd name="T74" fmla="*/ 61 w 188"/>
                  <a:gd name="T75" fmla="*/ 20 h 185"/>
                  <a:gd name="T76" fmla="*/ 55 w 188"/>
                  <a:gd name="T77" fmla="*/ 30 h 185"/>
                  <a:gd name="T78" fmla="*/ 46 w 188"/>
                  <a:gd name="T79" fmla="*/ 29 h 185"/>
                  <a:gd name="T80" fmla="*/ 39 w 188"/>
                  <a:gd name="T81" fmla="*/ 35 h 185"/>
                  <a:gd name="T82" fmla="*/ 50 w 188"/>
                  <a:gd name="T83" fmla="*/ 42 h 185"/>
                  <a:gd name="T84" fmla="*/ 14 w 188"/>
                  <a:gd name="T85" fmla="*/ 87 h 185"/>
                  <a:gd name="T86" fmla="*/ 39 w 188"/>
                  <a:gd name="T87" fmla="*/ 35 h 185"/>
                  <a:gd name="T88" fmla="*/ 173 w 188"/>
                  <a:gd name="T89" fmla="*/ 88 h 185"/>
                  <a:gd name="T90" fmla="*/ 72 w 188"/>
                  <a:gd name="T91" fmla="*/ 155 h 185"/>
                  <a:gd name="T92" fmla="*/ 173 w 188"/>
                  <a:gd name="T93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8" h="185">
                    <a:moveTo>
                      <a:pt x="65" y="74"/>
                    </a:moveTo>
                    <a:cubicBezTo>
                      <a:pt x="65" y="74"/>
                      <a:pt x="65" y="74"/>
                      <a:pt x="65" y="74"/>
                    </a:cubicBezTo>
                    <a:cubicBezTo>
                      <a:pt x="181" y="74"/>
                      <a:pt x="181" y="74"/>
                      <a:pt x="181" y="74"/>
                    </a:cubicBezTo>
                    <a:cubicBezTo>
                      <a:pt x="184" y="74"/>
                      <a:pt x="188" y="77"/>
                      <a:pt x="188" y="81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8" y="162"/>
                      <a:pt x="188" y="162"/>
                      <a:pt x="188" y="162"/>
                    </a:cubicBezTo>
                    <a:cubicBezTo>
                      <a:pt x="188" y="166"/>
                      <a:pt x="184" y="169"/>
                      <a:pt x="181" y="169"/>
                    </a:cubicBezTo>
                    <a:cubicBezTo>
                      <a:pt x="180" y="169"/>
                      <a:pt x="180" y="169"/>
                      <a:pt x="180" y="169"/>
                    </a:cubicBezTo>
                    <a:cubicBezTo>
                      <a:pt x="130" y="169"/>
                      <a:pt x="130" y="169"/>
                      <a:pt x="130" y="169"/>
                    </a:cubicBezTo>
                    <a:cubicBezTo>
                      <a:pt x="130" y="176"/>
                      <a:pt x="130" y="176"/>
                      <a:pt x="130" y="176"/>
                    </a:cubicBezTo>
                    <a:cubicBezTo>
                      <a:pt x="151" y="176"/>
                      <a:pt x="151" y="176"/>
                      <a:pt x="151" y="176"/>
                    </a:cubicBezTo>
                    <a:cubicBezTo>
                      <a:pt x="153" y="176"/>
                      <a:pt x="155" y="178"/>
                      <a:pt x="155" y="181"/>
                    </a:cubicBezTo>
                    <a:cubicBezTo>
                      <a:pt x="155" y="183"/>
                      <a:pt x="153" y="185"/>
                      <a:pt x="151" y="185"/>
                    </a:cubicBezTo>
                    <a:cubicBezTo>
                      <a:pt x="96" y="185"/>
                      <a:pt x="96" y="185"/>
                      <a:pt x="96" y="185"/>
                    </a:cubicBezTo>
                    <a:cubicBezTo>
                      <a:pt x="93" y="185"/>
                      <a:pt x="91" y="183"/>
                      <a:pt x="91" y="181"/>
                    </a:cubicBezTo>
                    <a:cubicBezTo>
                      <a:pt x="91" y="178"/>
                      <a:pt x="93" y="176"/>
                      <a:pt x="96" y="176"/>
                    </a:cubicBezTo>
                    <a:cubicBezTo>
                      <a:pt x="116" y="176"/>
                      <a:pt x="116" y="176"/>
                      <a:pt x="116" y="176"/>
                    </a:cubicBezTo>
                    <a:cubicBezTo>
                      <a:pt x="116" y="169"/>
                      <a:pt x="116" y="169"/>
                      <a:pt x="116" y="169"/>
                    </a:cubicBezTo>
                    <a:cubicBezTo>
                      <a:pt x="65" y="169"/>
                      <a:pt x="65" y="169"/>
                      <a:pt x="65" y="169"/>
                    </a:cubicBezTo>
                    <a:cubicBezTo>
                      <a:pt x="61" y="169"/>
                      <a:pt x="58" y="166"/>
                      <a:pt x="58" y="162"/>
                    </a:cubicBezTo>
                    <a:cubicBezTo>
                      <a:pt x="58" y="162"/>
                      <a:pt x="58" y="162"/>
                      <a:pt x="58" y="162"/>
                    </a:cubicBezTo>
                    <a:cubicBezTo>
                      <a:pt x="58" y="81"/>
                      <a:pt x="58" y="81"/>
                      <a:pt x="58" y="81"/>
                    </a:cubicBezTo>
                    <a:cubicBezTo>
                      <a:pt x="58" y="77"/>
                      <a:pt x="61" y="74"/>
                      <a:pt x="65" y="74"/>
                    </a:cubicBezTo>
                    <a:close/>
                    <a:moveTo>
                      <a:pt x="92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67" y="0"/>
                      <a:pt x="44" y="10"/>
                      <a:pt x="27" y="27"/>
                    </a:cubicBezTo>
                    <a:cubicBezTo>
                      <a:pt x="10" y="43"/>
                      <a:pt x="0" y="66"/>
                      <a:pt x="0" y="91"/>
                    </a:cubicBezTo>
                    <a:cubicBezTo>
                      <a:pt x="0" y="117"/>
                      <a:pt x="10" y="140"/>
                      <a:pt x="27" y="156"/>
                    </a:cubicBezTo>
                    <a:cubicBezTo>
                      <a:pt x="31" y="160"/>
                      <a:pt x="35" y="164"/>
                      <a:pt x="39" y="167"/>
                    </a:cubicBezTo>
                    <a:cubicBezTo>
                      <a:pt x="47" y="172"/>
                      <a:pt x="55" y="160"/>
                      <a:pt x="47" y="155"/>
                    </a:cubicBezTo>
                    <a:cubicBezTo>
                      <a:pt x="28" y="142"/>
                      <a:pt x="16" y="119"/>
                      <a:pt x="14" y="96"/>
                    </a:cubicBezTo>
                    <a:cubicBezTo>
                      <a:pt x="41" y="96"/>
                      <a:pt x="41" y="96"/>
                      <a:pt x="41" y="96"/>
                    </a:cubicBezTo>
                    <a:cubicBezTo>
                      <a:pt x="41" y="100"/>
                      <a:pt x="42" y="105"/>
                      <a:pt x="42" y="110"/>
                    </a:cubicBezTo>
                    <a:cubicBezTo>
                      <a:pt x="43" y="115"/>
                      <a:pt x="50" y="114"/>
                      <a:pt x="50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0" y="109"/>
                      <a:pt x="50" y="108"/>
                      <a:pt x="50" y="108"/>
                    </a:cubicBezTo>
                    <a:cubicBezTo>
                      <a:pt x="48" y="89"/>
                      <a:pt x="50" y="64"/>
                      <a:pt x="57" y="45"/>
                    </a:cubicBezTo>
                    <a:cubicBezTo>
                      <a:pt x="58" y="46"/>
                      <a:pt x="60" y="46"/>
                      <a:pt x="61" y="47"/>
                    </a:cubicBezTo>
                    <a:cubicBezTo>
                      <a:pt x="69" y="50"/>
                      <a:pt x="78" y="52"/>
                      <a:pt x="88" y="52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8" y="69"/>
                      <a:pt x="96" y="69"/>
                      <a:pt x="96" y="64"/>
                    </a:cubicBezTo>
                    <a:cubicBezTo>
                      <a:pt x="96" y="52"/>
                      <a:pt x="96" y="52"/>
                      <a:pt x="96" y="52"/>
                    </a:cubicBezTo>
                    <a:cubicBezTo>
                      <a:pt x="105" y="52"/>
                      <a:pt x="115" y="50"/>
                      <a:pt x="123" y="47"/>
                    </a:cubicBezTo>
                    <a:cubicBezTo>
                      <a:pt x="124" y="46"/>
                      <a:pt x="125" y="46"/>
                      <a:pt x="126" y="45"/>
                    </a:cubicBezTo>
                    <a:cubicBezTo>
                      <a:pt x="129" y="51"/>
                      <a:pt x="130" y="58"/>
                      <a:pt x="132" y="65"/>
                    </a:cubicBezTo>
                    <a:cubicBezTo>
                      <a:pt x="133" y="70"/>
                      <a:pt x="141" y="69"/>
                      <a:pt x="140" y="64"/>
                    </a:cubicBezTo>
                    <a:cubicBezTo>
                      <a:pt x="139" y="56"/>
                      <a:pt x="137" y="48"/>
                      <a:pt x="134" y="42"/>
                    </a:cubicBezTo>
                    <a:cubicBezTo>
                      <a:pt x="138" y="40"/>
                      <a:pt x="141" y="37"/>
                      <a:pt x="145" y="35"/>
                    </a:cubicBezTo>
                    <a:cubicBezTo>
                      <a:pt x="145" y="35"/>
                      <a:pt x="146" y="36"/>
                      <a:pt x="147" y="36"/>
                    </a:cubicBezTo>
                    <a:cubicBezTo>
                      <a:pt x="154" y="44"/>
                      <a:pt x="160" y="53"/>
                      <a:pt x="164" y="64"/>
                    </a:cubicBezTo>
                    <a:cubicBezTo>
                      <a:pt x="168" y="72"/>
                      <a:pt x="181" y="67"/>
                      <a:pt x="177" y="58"/>
                    </a:cubicBezTo>
                    <a:cubicBezTo>
                      <a:pt x="173" y="46"/>
                      <a:pt x="166" y="36"/>
                      <a:pt x="157" y="27"/>
                    </a:cubicBezTo>
                    <a:cubicBezTo>
                      <a:pt x="140" y="10"/>
                      <a:pt x="117" y="0"/>
                      <a:pt x="92" y="0"/>
                    </a:cubicBezTo>
                    <a:close/>
                    <a:moveTo>
                      <a:pt x="138" y="29"/>
                    </a:moveTo>
                    <a:cubicBezTo>
                      <a:pt x="138" y="29"/>
                      <a:pt x="138" y="29"/>
                      <a:pt x="138" y="29"/>
                    </a:cubicBezTo>
                    <a:cubicBezTo>
                      <a:pt x="136" y="31"/>
                      <a:pt x="133" y="32"/>
                      <a:pt x="131" y="34"/>
                    </a:cubicBezTo>
                    <a:cubicBezTo>
                      <a:pt x="130" y="32"/>
                      <a:pt x="129" y="31"/>
                      <a:pt x="128" y="30"/>
                    </a:cubicBezTo>
                    <a:cubicBezTo>
                      <a:pt x="127" y="26"/>
                      <a:pt x="125" y="23"/>
                      <a:pt x="122" y="20"/>
                    </a:cubicBezTo>
                    <a:cubicBezTo>
                      <a:pt x="128" y="22"/>
                      <a:pt x="133" y="26"/>
                      <a:pt x="138" y="29"/>
                    </a:cubicBezTo>
                    <a:close/>
                    <a:moveTo>
                      <a:pt x="105" y="15"/>
                    </a:moveTo>
                    <a:cubicBezTo>
                      <a:pt x="105" y="15"/>
                      <a:pt x="105" y="15"/>
                      <a:pt x="105" y="15"/>
                    </a:cubicBezTo>
                    <a:cubicBezTo>
                      <a:pt x="111" y="19"/>
                      <a:pt x="116" y="25"/>
                      <a:pt x="121" y="34"/>
                    </a:cubicBezTo>
                    <a:cubicBezTo>
                      <a:pt x="122" y="35"/>
                      <a:pt x="122" y="36"/>
                      <a:pt x="123" y="37"/>
                    </a:cubicBezTo>
                    <a:cubicBezTo>
                      <a:pt x="122" y="38"/>
                      <a:pt x="121" y="38"/>
                      <a:pt x="120" y="39"/>
                    </a:cubicBezTo>
                    <a:cubicBezTo>
                      <a:pt x="113" y="41"/>
                      <a:pt x="104" y="43"/>
                      <a:pt x="96" y="44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9" y="14"/>
                      <a:pt x="102" y="14"/>
                      <a:pt x="105" y="15"/>
                    </a:cubicBezTo>
                    <a:close/>
                    <a:moveTo>
                      <a:pt x="88" y="14"/>
                    </a:moveTo>
                    <a:cubicBezTo>
                      <a:pt x="88" y="14"/>
                      <a:pt x="88" y="14"/>
                      <a:pt x="88" y="1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79" y="43"/>
                      <a:pt x="71" y="41"/>
                      <a:pt x="64" y="39"/>
                    </a:cubicBezTo>
                    <a:cubicBezTo>
                      <a:pt x="63" y="38"/>
                      <a:pt x="62" y="38"/>
                      <a:pt x="61" y="37"/>
                    </a:cubicBezTo>
                    <a:cubicBezTo>
                      <a:pt x="61" y="36"/>
                      <a:pt x="62" y="35"/>
                      <a:pt x="63" y="34"/>
                    </a:cubicBezTo>
                    <a:cubicBezTo>
                      <a:pt x="67" y="25"/>
                      <a:pt x="73" y="19"/>
                      <a:pt x="79" y="15"/>
                    </a:cubicBezTo>
                    <a:cubicBezTo>
                      <a:pt x="82" y="14"/>
                      <a:pt x="85" y="14"/>
                      <a:pt x="88" y="14"/>
                    </a:cubicBezTo>
                    <a:close/>
                    <a:moveTo>
                      <a:pt x="61" y="20"/>
                    </a:moveTo>
                    <a:cubicBezTo>
                      <a:pt x="61" y="20"/>
                      <a:pt x="61" y="20"/>
                      <a:pt x="61" y="20"/>
                    </a:cubicBezTo>
                    <a:cubicBezTo>
                      <a:pt x="59" y="23"/>
                      <a:pt x="57" y="26"/>
                      <a:pt x="55" y="30"/>
                    </a:cubicBezTo>
                    <a:cubicBezTo>
                      <a:pt x="54" y="31"/>
                      <a:pt x="54" y="32"/>
                      <a:pt x="53" y="34"/>
                    </a:cubicBezTo>
                    <a:cubicBezTo>
                      <a:pt x="50" y="32"/>
                      <a:pt x="48" y="31"/>
                      <a:pt x="46" y="29"/>
                    </a:cubicBezTo>
                    <a:cubicBezTo>
                      <a:pt x="50" y="26"/>
                      <a:pt x="56" y="22"/>
                      <a:pt x="61" y="20"/>
                    </a:cubicBezTo>
                    <a:close/>
                    <a:moveTo>
                      <a:pt x="39" y="35"/>
                    </a:moveTo>
                    <a:cubicBezTo>
                      <a:pt x="39" y="35"/>
                      <a:pt x="39" y="35"/>
                      <a:pt x="39" y="35"/>
                    </a:cubicBezTo>
                    <a:cubicBezTo>
                      <a:pt x="42" y="37"/>
                      <a:pt x="46" y="40"/>
                      <a:pt x="50" y="42"/>
                    </a:cubicBezTo>
                    <a:cubicBezTo>
                      <a:pt x="45" y="55"/>
                      <a:pt x="42" y="70"/>
                      <a:pt x="41" y="87"/>
                    </a:cubicBezTo>
                    <a:cubicBezTo>
                      <a:pt x="14" y="87"/>
                      <a:pt x="14" y="87"/>
                      <a:pt x="14" y="87"/>
                    </a:cubicBezTo>
                    <a:cubicBezTo>
                      <a:pt x="15" y="67"/>
                      <a:pt x="24" y="50"/>
                      <a:pt x="37" y="36"/>
                    </a:cubicBezTo>
                    <a:cubicBezTo>
                      <a:pt x="38" y="36"/>
                      <a:pt x="38" y="35"/>
                      <a:pt x="39" y="35"/>
                    </a:cubicBezTo>
                    <a:close/>
                    <a:moveTo>
                      <a:pt x="173" y="88"/>
                    </a:moveTo>
                    <a:cubicBezTo>
                      <a:pt x="173" y="88"/>
                      <a:pt x="173" y="88"/>
                      <a:pt x="173" y="88"/>
                    </a:cubicBezTo>
                    <a:cubicBezTo>
                      <a:pt x="72" y="88"/>
                      <a:pt x="72" y="88"/>
                      <a:pt x="72" y="88"/>
                    </a:cubicBezTo>
                    <a:cubicBezTo>
                      <a:pt x="72" y="155"/>
                      <a:pt x="72" y="155"/>
                      <a:pt x="72" y="155"/>
                    </a:cubicBezTo>
                    <a:cubicBezTo>
                      <a:pt x="173" y="155"/>
                      <a:pt x="173" y="155"/>
                      <a:pt x="173" y="155"/>
                    </a:cubicBezTo>
                    <a:cubicBezTo>
                      <a:pt x="173" y="88"/>
                      <a:pt x="173" y="88"/>
                      <a:pt x="173" y="8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80789"/>
            <a:ext cx="12224567" cy="817453"/>
          </a:xfrm>
          <a:prstGeom prst="rect">
            <a:avLst/>
          </a:prstGeom>
          <a:solidFill>
            <a:srgbClr val="F5F6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形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4736"/>
          <a:stretch>
            <a:fillRect/>
          </a:stretch>
        </p:blipFill>
        <p:spPr>
          <a:xfrm>
            <a:off x="0" y="102704"/>
            <a:ext cx="404911" cy="9926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8" h="1563">
                <a:moveTo>
                  <a:pt x="0" y="0"/>
                </a:moveTo>
                <a:lnTo>
                  <a:pt x="638" y="0"/>
                </a:lnTo>
                <a:lnTo>
                  <a:pt x="638" y="1563"/>
                </a:lnTo>
                <a:lnTo>
                  <a:pt x="0" y="15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770890" y="374650"/>
            <a:ext cx="306197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pc="300" dirty="0">
                <a:solidFill>
                  <a:srgbClr val="4B649F"/>
                </a:solidFill>
                <a:ea typeface="阿里巴巴普惠体" panose="00020600040101010101" charset="-122"/>
                <a:sym typeface="阿里巴巴普惠体" panose="00020600040101010101" charset="-122"/>
              </a:rPr>
              <a:t>Add title text</a:t>
            </a:r>
          </a:p>
        </p:txBody>
      </p:sp>
      <p:sp>
        <p:nvSpPr>
          <p:cNvPr id="14" name="矩形 13"/>
          <p:cNvSpPr/>
          <p:nvPr/>
        </p:nvSpPr>
        <p:spPr>
          <a:xfrm>
            <a:off x="1007531" y="1651001"/>
            <a:ext cx="2065867" cy="2065867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Medium" panose="00020600040101010101" charset="-122"/>
              <a:ea typeface="阿里巴巴普惠体 Medium" panose="00020600040101010101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191931" y="1651000"/>
            <a:ext cx="2065867" cy="2065867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Medium" panose="00020600040101010101" charset="-122"/>
              <a:ea typeface="阿里巴巴普惠体 Medium" panose="00020600040101010101" charset="-122"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07531" y="3835401"/>
            <a:ext cx="2065867" cy="20658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Medium" panose="00020600040101010101" charset="-122"/>
              <a:ea typeface="阿里巴巴普惠体 Medium" panose="00020600040101010101" charset="-122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91931" y="3835400"/>
            <a:ext cx="2065867" cy="2065867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Medium" panose="00020600040101010101" charset="-122"/>
              <a:ea typeface="阿里巴巴普惠体 Medium" panose="00020600040101010101" charset="-122"/>
              <a:cs typeface="+mn-ea"/>
              <a:sym typeface="+mn-lt"/>
            </a:endParaRPr>
          </a:p>
        </p:txBody>
      </p:sp>
      <p:graphicFrame>
        <p:nvGraphicFramePr>
          <p:cNvPr id="20" name="图表 19"/>
          <p:cNvGraphicFramePr/>
          <p:nvPr/>
        </p:nvGraphicFramePr>
        <p:xfrm>
          <a:off x="6131915" y="3454089"/>
          <a:ext cx="4936066" cy="231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1"/>
          <p:cNvSpPr txBox="1">
            <a:spLocks noChangeArrowheads="1"/>
          </p:cNvSpPr>
          <p:nvPr/>
        </p:nvSpPr>
        <p:spPr bwMode="auto">
          <a:xfrm>
            <a:off x="6204411" y="2064926"/>
            <a:ext cx="17116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思源黑体 Regular" panose="020B0500000000000000" charset="-122"/>
                <a:sym typeface="+mn-lt"/>
              </a:rPr>
              <a:t>Add title text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阿里巴巴普惠体 Medium" panose="00020600040101010101" charset="-122"/>
              <a:ea typeface="阿里巴巴普惠体 Medium" panose="00020600040101010101" charset="-122"/>
              <a:cs typeface="思源黑体 Regular" panose="020B0500000000000000" charset="-122"/>
              <a:sym typeface="+mn-lt"/>
            </a:endParaRPr>
          </a:p>
        </p:txBody>
      </p:sp>
      <p:sp>
        <p:nvSpPr>
          <p:cNvPr id="22" name="1"/>
          <p:cNvSpPr txBox="1">
            <a:spLocks noChangeArrowheads="1"/>
          </p:cNvSpPr>
          <p:nvPr/>
        </p:nvSpPr>
        <p:spPr bwMode="auto">
          <a:xfrm>
            <a:off x="6204412" y="2477875"/>
            <a:ext cx="4791072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阿里巴巴普惠体" panose="00020600040101010101" charset="-122"/>
                <a:ea typeface="阿里巴巴普惠体" panose="00020600040101010101" charset="-122"/>
                <a:cs typeface="思源黑体 Regular" panose="020B0500000000000000" charset="-122"/>
                <a:sym typeface="+mn-lt"/>
              </a:rPr>
              <a:t>Click here to add text content, such as keywords, some brief introductions, etc.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阿里巴巴普惠体" panose="00020600040101010101" charset="-122"/>
              <a:ea typeface="阿里巴巴普惠体" panose="00020600040101010101" charset="-122"/>
              <a:cs typeface="思源黑体 Regular" panose="020B0500000000000000" charset="-122"/>
              <a:sym typeface="+mn-lt"/>
            </a:endParaRPr>
          </a:p>
        </p:txBody>
      </p:sp>
      <p:sp>
        <p:nvSpPr>
          <p:cNvPr id="24" name="1"/>
          <p:cNvSpPr txBox="1">
            <a:spLocks noChangeArrowheads="1"/>
          </p:cNvSpPr>
          <p:nvPr/>
        </p:nvSpPr>
        <p:spPr bwMode="auto">
          <a:xfrm>
            <a:off x="3191931" y="2268434"/>
            <a:ext cx="2129230" cy="8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Medium" panose="00020600040101010101" charset="-122"/>
                <a:ea typeface="阿里巴巴普惠体 Medium" panose="00020600040101010101" charset="-122"/>
                <a:cs typeface="思源黑体 Regular" panose="020B0500000000000000" charset="-122"/>
                <a:sym typeface="+mn-lt"/>
              </a:rPr>
              <a:t>86%</a:t>
            </a:r>
          </a:p>
        </p:txBody>
      </p:sp>
      <p:sp>
        <p:nvSpPr>
          <p:cNvPr id="26" name="1"/>
          <p:cNvSpPr txBox="1">
            <a:spLocks noChangeArrowheads="1"/>
          </p:cNvSpPr>
          <p:nvPr/>
        </p:nvSpPr>
        <p:spPr bwMode="auto">
          <a:xfrm>
            <a:off x="1007531" y="4452834"/>
            <a:ext cx="2129230" cy="8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 Medium" panose="00020600040101010101" charset="-122"/>
                <a:ea typeface="阿里巴巴普惠体 Medium" panose="00020600040101010101" charset="-122"/>
                <a:cs typeface="思源黑体 Regular" panose="020B0500000000000000" charset="-122"/>
                <a:sym typeface="+mn-lt"/>
              </a:rPr>
              <a:t>53%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animBg="1"/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  <p:bldP spid="21" grpId="0"/>
      <p:bldP spid="21" grpId="1"/>
      <p:bldP spid="22" grpId="0"/>
      <p:bldP spid="22" grpId="1"/>
      <p:bldP spid="24" grpId="0"/>
      <p:bldP spid="24" grpId="1"/>
      <p:bldP spid="26" grpId="0"/>
      <p:bldP spid="2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80789"/>
            <a:ext cx="12224567" cy="817453"/>
          </a:xfrm>
          <a:prstGeom prst="rect">
            <a:avLst/>
          </a:prstGeom>
          <a:solidFill>
            <a:srgbClr val="F5F6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形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4736"/>
          <a:stretch>
            <a:fillRect/>
          </a:stretch>
        </p:blipFill>
        <p:spPr>
          <a:xfrm>
            <a:off x="0" y="102704"/>
            <a:ext cx="404911" cy="9926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8" h="1563">
                <a:moveTo>
                  <a:pt x="0" y="0"/>
                </a:moveTo>
                <a:lnTo>
                  <a:pt x="638" y="0"/>
                </a:lnTo>
                <a:lnTo>
                  <a:pt x="638" y="1563"/>
                </a:lnTo>
                <a:lnTo>
                  <a:pt x="0" y="15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770890" y="374650"/>
            <a:ext cx="306197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pc="300" dirty="0">
                <a:solidFill>
                  <a:srgbClr val="4B649F"/>
                </a:solidFill>
                <a:ea typeface="阿里巴巴普惠体" panose="00020600040101010101" charset="-122"/>
                <a:sym typeface="阿里巴巴普惠体" panose="00020600040101010101" charset="-122"/>
              </a:rPr>
              <a:t>Add title text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684655" y="1813560"/>
            <a:ext cx="1907540" cy="1907540"/>
            <a:chOff x="2913" y="3096"/>
            <a:chExt cx="3004" cy="3004"/>
          </a:xfrm>
        </p:grpSpPr>
        <p:grpSp>
          <p:nvGrpSpPr>
            <p:cNvPr id="5" name="组合 4"/>
            <p:cNvGrpSpPr/>
            <p:nvPr/>
          </p:nvGrpSpPr>
          <p:grpSpPr>
            <a:xfrm>
              <a:off x="2913" y="3096"/>
              <a:ext cx="3005" cy="3005"/>
              <a:chOff x="1722120" y="3139440"/>
              <a:chExt cx="1908000" cy="190800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1722120" y="3139440"/>
                <a:ext cx="1908000" cy="1908000"/>
              </a:xfrm>
              <a:prstGeom prst="ellipse">
                <a:avLst/>
              </a:prstGeom>
              <a:noFill/>
              <a:ln w="2540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latin typeface="阿里巴巴普惠体" panose="00020600040101010101" charset="-122"/>
                  <a:ea typeface="阿里巴巴普惠体" panose="00020600040101010101" charset="-122"/>
                </a:endParaRPr>
              </a:p>
            </p:txBody>
          </p:sp>
          <p:sp>
            <p:nvSpPr>
              <p:cNvPr id="2" name="弧形 1"/>
              <p:cNvSpPr/>
              <p:nvPr/>
            </p:nvSpPr>
            <p:spPr>
              <a:xfrm>
                <a:off x="1722120" y="3139440"/>
                <a:ext cx="1908000" cy="1908000"/>
              </a:xfrm>
              <a:prstGeom prst="arc">
                <a:avLst>
                  <a:gd name="adj1" fmla="val 16200000"/>
                  <a:gd name="adj2" fmla="val 5505139"/>
                </a:avLst>
              </a:prstGeom>
              <a:ln w="190500" cap="rnd">
                <a:solidFill>
                  <a:schemeClr val="accent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latin typeface="阿里巴巴普惠体" panose="00020600040101010101" charset="-122"/>
                  <a:ea typeface="阿里巴巴普惠体" panose="00020600040101010101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3627" y="4139"/>
              <a:ext cx="1576" cy="9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latin typeface="阿里巴巴普惠体" panose="00020600040101010101" charset="-122"/>
                  <a:ea typeface="阿里巴巴普惠体" panose="00020600040101010101" charset="-122"/>
                </a:rPr>
                <a:t>50%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185410" y="1813560"/>
            <a:ext cx="1907540" cy="1907540"/>
            <a:chOff x="8299" y="3096"/>
            <a:chExt cx="3004" cy="3004"/>
          </a:xfrm>
        </p:grpSpPr>
        <p:grpSp>
          <p:nvGrpSpPr>
            <p:cNvPr id="3" name="组合 2"/>
            <p:cNvGrpSpPr/>
            <p:nvPr/>
          </p:nvGrpSpPr>
          <p:grpSpPr>
            <a:xfrm>
              <a:off x="8299" y="3096"/>
              <a:ext cx="3005" cy="3005"/>
              <a:chOff x="1722120" y="3139440"/>
              <a:chExt cx="1908000" cy="1908000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1722120" y="3139440"/>
                <a:ext cx="1908000" cy="1908000"/>
              </a:xfrm>
              <a:prstGeom prst="ellipse">
                <a:avLst/>
              </a:prstGeom>
              <a:noFill/>
              <a:ln w="2540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latin typeface="阿里巴巴普惠体" panose="00020600040101010101" charset="-122"/>
                  <a:ea typeface="阿里巴巴普惠体" panose="00020600040101010101" charset="-122"/>
                </a:endParaRPr>
              </a:p>
            </p:txBody>
          </p:sp>
          <p:sp>
            <p:nvSpPr>
              <p:cNvPr id="10" name="弧形 9"/>
              <p:cNvSpPr/>
              <p:nvPr/>
            </p:nvSpPr>
            <p:spPr>
              <a:xfrm>
                <a:off x="1722120" y="3139440"/>
                <a:ext cx="1908000" cy="1908000"/>
              </a:xfrm>
              <a:prstGeom prst="arc">
                <a:avLst>
                  <a:gd name="adj1" fmla="val 16200000"/>
                  <a:gd name="adj2" fmla="val 3051159"/>
                </a:avLst>
              </a:prstGeom>
              <a:ln w="190500" cap="rnd">
                <a:solidFill>
                  <a:srgbClr val="0C6DC4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latin typeface="阿里巴巴普惠体" panose="00020600040101010101" charset="-122"/>
                  <a:ea typeface="阿里巴巴普惠体" panose="00020600040101010101" charset="-122"/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9013" y="4139"/>
              <a:ext cx="1576" cy="9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latin typeface="阿里巴巴普惠体" panose="00020600040101010101" charset="-122"/>
                  <a:ea typeface="阿里巴巴普惠体" panose="00020600040101010101" charset="-122"/>
                </a:rPr>
                <a:t>41%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686165" y="1813560"/>
            <a:ext cx="1907540" cy="1907540"/>
            <a:chOff x="13939" y="3096"/>
            <a:chExt cx="3004" cy="3004"/>
          </a:xfrm>
        </p:grpSpPr>
        <p:grpSp>
          <p:nvGrpSpPr>
            <p:cNvPr id="11" name="组合 10"/>
            <p:cNvGrpSpPr/>
            <p:nvPr/>
          </p:nvGrpSpPr>
          <p:grpSpPr>
            <a:xfrm>
              <a:off x="13939" y="3096"/>
              <a:ext cx="3005" cy="3005"/>
              <a:chOff x="1722120" y="3139440"/>
              <a:chExt cx="1908000" cy="1908000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1722120" y="3139440"/>
                <a:ext cx="1908000" cy="1908000"/>
              </a:xfrm>
              <a:prstGeom prst="ellipse">
                <a:avLst/>
              </a:prstGeom>
              <a:noFill/>
              <a:ln w="2540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latin typeface="阿里巴巴普惠体" panose="00020600040101010101" charset="-122"/>
                  <a:ea typeface="阿里巴巴普惠体" panose="00020600040101010101" charset="-122"/>
                </a:endParaRPr>
              </a:p>
            </p:txBody>
          </p:sp>
          <p:sp>
            <p:nvSpPr>
              <p:cNvPr id="13" name="弧形 12"/>
              <p:cNvSpPr/>
              <p:nvPr/>
            </p:nvSpPr>
            <p:spPr>
              <a:xfrm>
                <a:off x="1722120" y="3139440"/>
                <a:ext cx="1908000" cy="1908000"/>
              </a:xfrm>
              <a:prstGeom prst="arc">
                <a:avLst>
                  <a:gd name="adj1" fmla="val 16200000"/>
                  <a:gd name="adj2" fmla="val 12158599"/>
                </a:avLst>
              </a:prstGeom>
              <a:ln w="190500" cap="rnd">
                <a:solidFill>
                  <a:srgbClr val="8FAADC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latin typeface="阿里巴巴普惠体" panose="00020600040101010101" charset="-122"/>
                  <a:ea typeface="阿里巴巴普惠体" panose="00020600040101010101" charset="-122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14653" y="4139"/>
              <a:ext cx="1576" cy="9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latin typeface="阿里巴巴普惠体" panose="00020600040101010101" charset="-122"/>
                  <a:ea typeface="阿里巴巴普惠体" panose="00020600040101010101" charset="-122"/>
                </a:rPr>
                <a:t>80%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454785" y="3983355"/>
            <a:ext cx="2415540" cy="1762125"/>
            <a:chOff x="1371" y="2573"/>
            <a:chExt cx="3804" cy="2775"/>
          </a:xfrm>
        </p:grpSpPr>
        <p:sp>
          <p:nvSpPr>
            <p:cNvPr id="18" name="椭圆 17"/>
            <p:cNvSpPr/>
            <p:nvPr/>
          </p:nvSpPr>
          <p:spPr>
            <a:xfrm>
              <a:off x="1371" y="2968"/>
              <a:ext cx="641" cy="64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dollar-bag_17794"/>
            <p:cNvSpPr/>
            <p:nvPr/>
          </p:nvSpPr>
          <p:spPr>
            <a:xfrm>
              <a:off x="1580" y="3145"/>
              <a:ext cx="222" cy="287"/>
            </a:xfrm>
            <a:custGeom>
              <a:avLst/>
              <a:gdLst>
                <a:gd name="T0" fmla="*/ 3250 w 3635"/>
                <a:gd name="T1" fmla="*/ 2043 h 4701"/>
                <a:gd name="T2" fmla="*/ 2365 w 3635"/>
                <a:gd name="T3" fmla="*/ 1417 h 4701"/>
                <a:gd name="T4" fmla="*/ 2500 w 3635"/>
                <a:gd name="T5" fmla="*/ 1414 h 4701"/>
                <a:gd name="T6" fmla="*/ 3193 w 3635"/>
                <a:gd name="T7" fmla="*/ 1490 h 4701"/>
                <a:gd name="T8" fmla="*/ 3332 w 3635"/>
                <a:gd name="T9" fmla="*/ 1453 h 4701"/>
                <a:gd name="T10" fmla="*/ 2904 w 3635"/>
                <a:gd name="T11" fmla="*/ 1344 h 4701"/>
                <a:gd name="T12" fmla="*/ 2345 w 3635"/>
                <a:gd name="T13" fmla="*/ 1358 h 4701"/>
                <a:gd name="T14" fmla="*/ 2555 w 3635"/>
                <a:gd name="T15" fmla="*/ 1321 h 4701"/>
                <a:gd name="T16" fmla="*/ 3115 w 3635"/>
                <a:gd name="T17" fmla="*/ 1087 h 4701"/>
                <a:gd name="T18" fmla="*/ 3164 w 3635"/>
                <a:gd name="T19" fmla="*/ 986 h 4701"/>
                <a:gd name="T20" fmla="*/ 2816 w 3635"/>
                <a:gd name="T21" fmla="*/ 1081 h 4701"/>
                <a:gd name="T22" fmla="*/ 2629 w 3635"/>
                <a:gd name="T23" fmla="*/ 1209 h 4701"/>
                <a:gd name="T24" fmla="*/ 2181 w 3635"/>
                <a:gd name="T25" fmla="*/ 1292 h 4701"/>
                <a:gd name="T26" fmla="*/ 2603 w 3635"/>
                <a:gd name="T27" fmla="*/ 126 h 4701"/>
                <a:gd name="T28" fmla="*/ 2312 w 3635"/>
                <a:gd name="T29" fmla="*/ 78 h 4701"/>
                <a:gd name="T30" fmla="*/ 1847 w 3635"/>
                <a:gd name="T31" fmla="*/ 174 h 4701"/>
                <a:gd name="T32" fmla="*/ 1664 w 3635"/>
                <a:gd name="T33" fmla="*/ 170 h 4701"/>
                <a:gd name="T34" fmla="*/ 1483 w 3635"/>
                <a:gd name="T35" fmla="*/ 165 h 4701"/>
                <a:gd name="T36" fmla="*/ 893 w 3635"/>
                <a:gd name="T37" fmla="*/ 359 h 4701"/>
                <a:gd name="T38" fmla="*/ 1466 w 3635"/>
                <a:gd name="T39" fmla="*/ 1398 h 4701"/>
                <a:gd name="T40" fmla="*/ 115 w 3635"/>
                <a:gd name="T41" fmla="*/ 2775 h 4701"/>
                <a:gd name="T42" fmla="*/ 402 w 3635"/>
                <a:gd name="T43" fmla="*/ 4149 h 4701"/>
                <a:gd name="T44" fmla="*/ 1817 w 3635"/>
                <a:gd name="T45" fmla="*/ 4701 h 4701"/>
                <a:gd name="T46" fmla="*/ 3515 w 3635"/>
                <a:gd name="T47" fmla="*/ 3556 h 4701"/>
                <a:gd name="T48" fmla="*/ 3250 w 3635"/>
                <a:gd name="T49" fmla="*/ 2043 h 4701"/>
                <a:gd name="T50" fmla="*/ 1605 w 3635"/>
                <a:gd name="T51" fmla="*/ 329 h 4701"/>
                <a:gd name="T52" fmla="*/ 1781 w 3635"/>
                <a:gd name="T53" fmla="*/ 333 h 4701"/>
                <a:gd name="T54" fmla="*/ 1970 w 3635"/>
                <a:gd name="T55" fmla="*/ 338 h 4701"/>
                <a:gd name="T56" fmla="*/ 2287 w 3635"/>
                <a:gd name="T57" fmla="*/ 306 h 4701"/>
                <a:gd name="T58" fmla="*/ 2077 w 3635"/>
                <a:gd name="T59" fmla="*/ 444 h 4701"/>
                <a:gd name="T60" fmla="*/ 1157 w 3635"/>
                <a:gd name="T61" fmla="*/ 446 h 4701"/>
                <a:gd name="T62" fmla="*/ 1605 w 3635"/>
                <a:gd name="T63" fmla="*/ 329 h 4701"/>
                <a:gd name="T64" fmla="*/ 1874 w 3635"/>
                <a:gd name="T65" fmla="*/ 3776 h 4701"/>
                <a:gd name="T66" fmla="*/ 1874 w 3635"/>
                <a:gd name="T67" fmla="*/ 4034 h 4701"/>
                <a:gd name="T68" fmla="*/ 1717 w 3635"/>
                <a:gd name="T69" fmla="*/ 4034 h 4701"/>
                <a:gd name="T70" fmla="*/ 1717 w 3635"/>
                <a:gd name="T71" fmla="*/ 3786 h 4701"/>
                <a:gd name="T72" fmla="*/ 1340 w 3635"/>
                <a:gd name="T73" fmla="*/ 3677 h 4701"/>
                <a:gd name="T74" fmla="*/ 1400 w 3635"/>
                <a:gd name="T75" fmla="*/ 3510 h 4701"/>
                <a:gd name="T76" fmla="*/ 1755 w 3635"/>
                <a:gd name="T77" fmla="*/ 3617 h 4701"/>
                <a:gd name="T78" fmla="*/ 2034 w 3635"/>
                <a:gd name="T79" fmla="*/ 3374 h 4701"/>
                <a:gd name="T80" fmla="*/ 1769 w 3635"/>
                <a:gd name="T81" fmla="*/ 3079 h 4701"/>
                <a:gd name="T82" fmla="*/ 1360 w 3635"/>
                <a:gd name="T83" fmla="*/ 2647 h 4701"/>
                <a:gd name="T84" fmla="*/ 1732 w 3635"/>
                <a:gd name="T85" fmla="*/ 2248 h 4701"/>
                <a:gd name="T86" fmla="*/ 1732 w 3635"/>
                <a:gd name="T87" fmla="*/ 2000 h 4701"/>
                <a:gd name="T88" fmla="*/ 1889 w 3635"/>
                <a:gd name="T89" fmla="*/ 2000 h 4701"/>
                <a:gd name="T90" fmla="*/ 1888 w 3635"/>
                <a:gd name="T91" fmla="*/ 2240 h 4701"/>
                <a:gd name="T92" fmla="*/ 2211 w 3635"/>
                <a:gd name="T93" fmla="*/ 2327 h 4701"/>
                <a:gd name="T94" fmla="*/ 2149 w 3635"/>
                <a:gd name="T95" fmla="*/ 2491 h 4701"/>
                <a:gd name="T96" fmla="*/ 1836 w 3635"/>
                <a:gd name="T97" fmla="*/ 2404 h 4701"/>
                <a:gd name="T98" fmla="*/ 1589 w 3635"/>
                <a:gd name="T99" fmla="*/ 2620 h 4701"/>
                <a:gd name="T100" fmla="*/ 1881 w 3635"/>
                <a:gd name="T101" fmla="*/ 2902 h 4701"/>
                <a:gd name="T102" fmla="*/ 2265 w 3635"/>
                <a:gd name="T103" fmla="*/ 3354 h 4701"/>
                <a:gd name="T104" fmla="*/ 1874 w 3635"/>
                <a:gd name="T105" fmla="*/ 3776 h 4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35" h="4701">
                  <a:moveTo>
                    <a:pt x="3250" y="2043"/>
                  </a:moveTo>
                  <a:cubicBezTo>
                    <a:pt x="3034" y="1723"/>
                    <a:pt x="2729" y="1509"/>
                    <a:pt x="2365" y="1417"/>
                  </a:cubicBezTo>
                  <a:cubicBezTo>
                    <a:pt x="2410" y="1417"/>
                    <a:pt x="2456" y="1416"/>
                    <a:pt x="2500" y="1414"/>
                  </a:cubicBezTo>
                  <a:cubicBezTo>
                    <a:pt x="2679" y="1408"/>
                    <a:pt x="3072" y="1316"/>
                    <a:pt x="3193" y="1490"/>
                  </a:cubicBezTo>
                  <a:cubicBezTo>
                    <a:pt x="3217" y="1524"/>
                    <a:pt x="3342" y="1468"/>
                    <a:pt x="3332" y="1453"/>
                  </a:cubicBezTo>
                  <a:cubicBezTo>
                    <a:pt x="3242" y="1324"/>
                    <a:pt x="3042" y="1341"/>
                    <a:pt x="2904" y="1344"/>
                  </a:cubicBezTo>
                  <a:cubicBezTo>
                    <a:pt x="2730" y="1349"/>
                    <a:pt x="2528" y="1384"/>
                    <a:pt x="2345" y="1358"/>
                  </a:cubicBezTo>
                  <a:cubicBezTo>
                    <a:pt x="2415" y="1351"/>
                    <a:pt x="2485" y="1340"/>
                    <a:pt x="2555" y="1321"/>
                  </a:cubicBezTo>
                  <a:cubicBezTo>
                    <a:pt x="2757" y="1266"/>
                    <a:pt x="2892" y="1086"/>
                    <a:pt x="3115" y="1087"/>
                  </a:cubicBezTo>
                  <a:cubicBezTo>
                    <a:pt x="3139" y="1081"/>
                    <a:pt x="3202" y="987"/>
                    <a:pt x="3164" y="986"/>
                  </a:cubicBezTo>
                  <a:cubicBezTo>
                    <a:pt x="3034" y="986"/>
                    <a:pt x="2929" y="1016"/>
                    <a:pt x="2816" y="1081"/>
                  </a:cubicBezTo>
                  <a:cubicBezTo>
                    <a:pt x="2751" y="1118"/>
                    <a:pt x="2692" y="1168"/>
                    <a:pt x="2629" y="1209"/>
                  </a:cubicBezTo>
                  <a:cubicBezTo>
                    <a:pt x="2499" y="1292"/>
                    <a:pt x="2336" y="1296"/>
                    <a:pt x="2181" y="1292"/>
                  </a:cubicBezTo>
                  <a:cubicBezTo>
                    <a:pt x="2457" y="910"/>
                    <a:pt x="2694" y="338"/>
                    <a:pt x="2603" y="126"/>
                  </a:cubicBezTo>
                  <a:cubicBezTo>
                    <a:pt x="2560" y="25"/>
                    <a:pt x="2452" y="0"/>
                    <a:pt x="2312" y="78"/>
                  </a:cubicBezTo>
                  <a:cubicBezTo>
                    <a:pt x="2162" y="163"/>
                    <a:pt x="1992" y="174"/>
                    <a:pt x="1847" y="174"/>
                  </a:cubicBezTo>
                  <a:cubicBezTo>
                    <a:pt x="1786" y="174"/>
                    <a:pt x="1724" y="172"/>
                    <a:pt x="1664" y="170"/>
                  </a:cubicBezTo>
                  <a:cubicBezTo>
                    <a:pt x="1603" y="167"/>
                    <a:pt x="1542" y="165"/>
                    <a:pt x="1483" y="165"/>
                  </a:cubicBezTo>
                  <a:cubicBezTo>
                    <a:pt x="1287" y="165"/>
                    <a:pt x="1064" y="188"/>
                    <a:pt x="893" y="359"/>
                  </a:cubicBezTo>
                  <a:cubicBezTo>
                    <a:pt x="759" y="498"/>
                    <a:pt x="939" y="1065"/>
                    <a:pt x="1466" y="1398"/>
                  </a:cubicBezTo>
                  <a:cubicBezTo>
                    <a:pt x="532" y="1536"/>
                    <a:pt x="256" y="2162"/>
                    <a:pt x="115" y="2775"/>
                  </a:cubicBezTo>
                  <a:cubicBezTo>
                    <a:pt x="0" y="3275"/>
                    <a:pt x="105" y="3776"/>
                    <a:pt x="402" y="4149"/>
                  </a:cubicBezTo>
                  <a:cubicBezTo>
                    <a:pt x="686" y="4505"/>
                    <a:pt x="1337" y="4701"/>
                    <a:pt x="1817" y="4701"/>
                  </a:cubicBezTo>
                  <a:cubicBezTo>
                    <a:pt x="2946" y="4701"/>
                    <a:pt x="3375" y="4232"/>
                    <a:pt x="3515" y="3556"/>
                  </a:cubicBezTo>
                  <a:cubicBezTo>
                    <a:pt x="3635" y="3033"/>
                    <a:pt x="3536" y="2467"/>
                    <a:pt x="3250" y="2043"/>
                  </a:cubicBezTo>
                  <a:close/>
                  <a:moveTo>
                    <a:pt x="1605" y="329"/>
                  </a:moveTo>
                  <a:cubicBezTo>
                    <a:pt x="1663" y="329"/>
                    <a:pt x="1722" y="331"/>
                    <a:pt x="1781" y="333"/>
                  </a:cubicBezTo>
                  <a:cubicBezTo>
                    <a:pt x="1844" y="335"/>
                    <a:pt x="1907" y="338"/>
                    <a:pt x="1970" y="338"/>
                  </a:cubicBezTo>
                  <a:cubicBezTo>
                    <a:pt x="2064" y="338"/>
                    <a:pt x="2174" y="332"/>
                    <a:pt x="2287" y="306"/>
                  </a:cubicBezTo>
                  <a:cubicBezTo>
                    <a:pt x="2216" y="349"/>
                    <a:pt x="2145" y="396"/>
                    <a:pt x="2077" y="444"/>
                  </a:cubicBezTo>
                  <a:cubicBezTo>
                    <a:pt x="1745" y="672"/>
                    <a:pt x="1482" y="852"/>
                    <a:pt x="1157" y="446"/>
                  </a:cubicBezTo>
                  <a:cubicBezTo>
                    <a:pt x="1285" y="345"/>
                    <a:pt x="1447" y="329"/>
                    <a:pt x="1605" y="329"/>
                  </a:cubicBezTo>
                  <a:close/>
                  <a:moveTo>
                    <a:pt x="1874" y="3776"/>
                  </a:moveTo>
                  <a:lnTo>
                    <a:pt x="1874" y="4034"/>
                  </a:lnTo>
                  <a:lnTo>
                    <a:pt x="1717" y="4034"/>
                  </a:lnTo>
                  <a:lnTo>
                    <a:pt x="1717" y="3786"/>
                  </a:lnTo>
                  <a:cubicBezTo>
                    <a:pt x="1574" y="3783"/>
                    <a:pt x="1427" y="3738"/>
                    <a:pt x="1340" y="3677"/>
                  </a:cubicBezTo>
                  <a:lnTo>
                    <a:pt x="1400" y="3510"/>
                  </a:lnTo>
                  <a:cubicBezTo>
                    <a:pt x="1487" y="3567"/>
                    <a:pt x="1616" y="3617"/>
                    <a:pt x="1755" y="3617"/>
                  </a:cubicBezTo>
                  <a:cubicBezTo>
                    <a:pt x="1930" y="3617"/>
                    <a:pt x="2034" y="3515"/>
                    <a:pt x="2034" y="3374"/>
                  </a:cubicBezTo>
                  <a:cubicBezTo>
                    <a:pt x="2034" y="3238"/>
                    <a:pt x="1953" y="3153"/>
                    <a:pt x="1769" y="3079"/>
                  </a:cubicBezTo>
                  <a:cubicBezTo>
                    <a:pt x="1517" y="2979"/>
                    <a:pt x="1360" y="2863"/>
                    <a:pt x="1360" y="2647"/>
                  </a:cubicBezTo>
                  <a:cubicBezTo>
                    <a:pt x="1360" y="2441"/>
                    <a:pt x="1506" y="2285"/>
                    <a:pt x="1732" y="2248"/>
                  </a:cubicBezTo>
                  <a:lnTo>
                    <a:pt x="1732" y="2000"/>
                  </a:lnTo>
                  <a:lnTo>
                    <a:pt x="1889" y="2000"/>
                  </a:lnTo>
                  <a:lnTo>
                    <a:pt x="1888" y="2240"/>
                  </a:lnTo>
                  <a:cubicBezTo>
                    <a:pt x="2035" y="2245"/>
                    <a:pt x="2136" y="2285"/>
                    <a:pt x="2211" y="2327"/>
                  </a:cubicBezTo>
                  <a:lnTo>
                    <a:pt x="2149" y="2491"/>
                  </a:lnTo>
                  <a:cubicBezTo>
                    <a:pt x="2097" y="2461"/>
                    <a:pt x="1995" y="2404"/>
                    <a:pt x="1836" y="2404"/>
                  </a:cubicBezTo>
                  <a:cubicBezTo>
                    <a:pt x="1645" y="2404"/>
                    <a:pt x="1589" y="2518"/>
                    <a:pt x="1589" y="2620"/>
                  </a:cubicBezTo>
                  <a:cubicBezTo>
                    <a:pt x="1589" y="2746"/>
                    <a:pt x="1665" y="2811"/>
                    <a:pt x="1881" y="2902"/>
                  </a:cubicBezTo>
                  <a:cubicBezTo>
                    <a:pt x="2136" y="3007"/>
                    <a:pt x="2265" y="3133"/>
                    <a:pt x="2265" y="3354"/>
                  </a:cubicBezTo>
                  <a:cubicBezTo>
                    <a:pt x="2265" y="3552"/>
                    <a:pt x="2129" y="3736"/>
                    <a:pt x="1874" y="37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2015" y="2573"/>
              <a:ext cx="3160" cy="2775"/>
              <a:chOff x="1375224" y="2239000"/>
              <a:chExt cx="2006849" cy="1761784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1375224" y="3211707"/>
                <a:ext cx="1929951" cy="789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</a:rPr>
                  <a:t>Click here to add content, content to match the title. </a:t>
                </a: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375225" y="2489496"/>
                <a:ext cx="2006848" cy="406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</a:rPr>
                  <a:t>Add title text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375225" y="2239000"/>
                <a:ext cx="2006848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</a:rPr>
                  <a:t>ENTER THE TITLE</a:t>
                </a:r>
              </a:p>
            </p:txBody>
          </p:sp>
          <p:sp>
            <p:nvSpPr>
              <p:cNvPr id="26" name="矩形: 圆角 11"/>
              <p:cNvSpPr/>
              <p:nvPr/>
            </p:nvSpPr>
            <p:spPr>
              <a:xfrm>
                <a:off x="1477525" y="3042630"/>
                <a:ext cx="540000" cy="45719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5029835" y="3983355"/>
            <a:ext cx="2415540" cy="1762125"/>
            <a:chOff x="1371" y="2573"/>
            <a:chExt cx="3804" cy="2775"/>
          </a:xfrm>
        </p:grpSpPr>
        <p:sp>
          <p:nvSpPr>
            <p:cNvPr id="31" name="椭圆 30"/>
            <p:cNvSpPr/>
            <p:nvPr/>
          </p:nvSpPr>
          <p:spPr>
            <a:xfrm>
              <a:off x="1371" y="2968"/>
              <a:ext cx="641" cy="64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dollar-bag_17794"/>
            <p:cNvSpPr/>
            <p:nvPr/>
          </p:nvSpPr>
          <p:spPr>
            <a:xfrm>
              <a:off x="1580" y="3145"/>
              <a:ext cx="222" cy="287"/>
            </a:xfrm>
            <a:custGeom>
              <a:avLst/>
              <a:gdLst>
                <a:gd name="T0" fmla="*/ 3250 w 3635"/>
                <a:gd name="T1" fmla="*/ 2043 h 4701"/>
                <a:gd name="T2" fmla="*/ 2365 w 3635"/>
                <a:gd name="T3" fmla="*/ 1417 h 4701"/>
                <a:gd name="T4" fmla="*/ 2500 w 3635"/>
                <a:gd name="T5" fmla="*/ 1414 h 4701"/>
                <a:gd name="T6" fmla="*/ 3193 w 3635"/>
                <a:gd name="T7" fmla="*/ 1490 h 4701"/>
                <a:gd name="T8" fmla="*/ 3332 w 3635"/>
                <a:gd name="T9" fmla="*/ 1453 h 4701"/>
                <a:gd name="T10" fmla="*/ 2904 w 3635"/>
                <a:gd name="T11" fmla="*/ 1344 h 4701"/>
                <a:gd name="T12" fmla="*/ 2345 w 3635"/>
                <a:gd name="T13" fmla="*/ 1358 h 4701"/>
                <a:gd name="T14" fmla="*/ 2555 w 3635"/>
                <a:gd name="T15" fmla="*/ 1321 h 4701"/>
                <a:gd name="T16" fmla="*/ 3115 w 3635"/>
                <a:gd name="T17" fmla="*/ 1087 h 4701"/>
                <a:gd name="T18" fmla="*/ 3164 w 3635"/>
                <a:gd name="T19" fmla="*/ 986 h 4701"/>
                <a:gd name="T20" fmla="*/ 2816 w 3635"/>
                <a:gd name="T21" fmla="*/ 1081 h 4701"/>
                <a:gd name="T22" fmla="*/ 2629 w 3635"/>
                <a:gd name="T23" fmla="*/ 1209 h 4701"/>
                <a:gd name="T24" fmla="*/ 2181 w 3635"/>
                <a:gd name="T25" fmla="*/ 1292 h 4701"/>
                <a:gd name="T26" fmla="*/ 2603 w 3635"/>
                <a:gd name="T27" fmla="*/ 126 h 4701"/>
                <a:gd name="T28" fmla="*/ 2312 w 3635"/>
                <a:gd name="T29" fmla="*/ 78 h 4701"/>
                <a:gd name="T30" fmla="*/ 1847 w 3635"/>
                <a:gd name="T31" fmla="*/ 174 h 4701"/>
                <a:gd name="T32" fmla="*/ 1664 w 3635"/>
                <a:gd name="T33" fmla="*/ 170 h 4701"/>
                <a:gd name="T34" fmla="*/ 1483 w 3635"/>
                <a:gd name="T35" fmla="*/ 165 h 4701"/>
                <a:gd name="T36" fmla="*/ 893 w 3635"/>
                <a:gd name="T37" fmla="*/ 359 h 4701"/>
                <a:gd name="T38" fmla="*/ 1466 w 3635"/>
                <a:gd name="T39" fmla="*/ 1398 h 4701"/>
                <a:gd name="T40" fmla="*/ 115 w 3635"/>
                <a:gd name="T41" fmla="*/ 2775 h 4701"/>
                <a:gd name="T42" fmla="*/ 402 w 3635"/>
                <a:gd name="T43" fmla="*/ 4149 h 4701"/>
                <a:gd name="T44" fmla="*/ 1817 w 3635"/>
                <a:gd name="T45" fmla="*/ 4701 h 4701"/>
                <a:gd name="T46" fmla="*/ 3515 w 3635"/>
                <a:gd name="T47" fmla="*/ 3556 h 4701"/>
                <a:gd name="T48" fmla="*/ 3250 w 3635"/>
                <a:gd name="T49" fmla="*/ 2043 h 4701"/>
                <a:gd name="T50" fmla="*/ 1605 w 3635"/>
                <a:gd name="T51" fmla="*/ 329 h 4701"/>
                <a:gd name="T52" fmla="*/ 1781 w 3635"/>
                <a:gd name="T53" fmla="*/ 333 h 4701"/>
                <a:gd name="T54" fmla="*/ 1970 w 3635"/>
                <a:gd name="T55" fmla="*/ 338 h 4701"/>
                <a:gd name="T56" fmla="*/ 2287 w 3635"/>
                <a:gd name="T57" fmla="*/ 306 h 4701"/>
                <a:gd name="T58" fmla="*/ 2077 w 3635"/>
                <a:gd name="T59" fmla="*/ 444 h 4701"/>
                <a:gd name="T60" fmla="*/ 1157 w 3635"/>
                <a:gd name="T61" fmla="*/ 446 h 4701"/>
                <a:gd name="T62" fmla="*/ 1605 w 3635"/>
                <a:gd name="T63" fmla="*/ 329 h 4701"/>
                <a:gd name="T64" fmla="*/ 1874 w 3635"/>
                <a:gd name="T65" fmla="*/ 3776 h 4701"/>
                <a:gd name="T66" fmla="*/ 1874 w 3635"/>
                <a:gd name="T67" fmla="*/ 4034 h 4701"/>
                <a:gd name="T68" fmla="*/ 1717 w 3635"/>
                <a:gd name="T69" fmla="*/ 4034 h 4701"/>
                <a:gd name="T70" fmla="*/ 1717 w 3635"/>
                <a:gd name="T71" fmla="*/ 3786 h 4701"/>
                <a:gd name="T72" fmla="*/ 1340 w 3635"/>
                <a:gd name="T73" fmla="*/ 3677 h 4701"/>
                <a:gd name="T74" fmla="*/ 1400 w 3635"/>
                <a:gd name="T75" fmla="*/ 3510 h 4701"/>
                <a:gd name="T76" fmla="*/ 1755 w 3635"/>
                <a:gd name="T77" fmla="*/ 3617 h 4701"/>
                <a:gd name="T78" fmla="*/ 2034 w 3635"/>
                <a:gd name="T79" fmla="*/ 3374 h 4701"/>
                <a:gd name="T80" fmla="*/ 1769 w 3635"/>
                <a:gd name="T81" fmla="*/ 3079 h 4701"/>
                <a:gd name="T82" fmla="*/ 1360 w 3635"/>
                <a:gd name="T83" fmla="*/ 2647 h 4701"/>
                <a:gd name="T84" fmla="*/ 1732 w 3635"/>
                <a:gd name="T85" fmla="*/ 2248 h 4701"/>
                <a:gd name="T86" fmla="*/ 1732 w 3635"/>
                <a:gd name="T87" fmla="*/ 2000 h 4701"/>
                <a:gd name="T88" fmla="*/ 1889 w 3635"/>
                <a:gd name="T89" fmla="*/ 2000 h 4701"/>
                <a:gd name="T90" fmla="*/ 1888 w 3635"/>
                <a:gd name="T91" fmla="*/ 2240 h 4701"/>
                <a:gd name="T92" fmla="*/ 2211 w 3635"/>
                <a:gd name="T93" fmla="*/ 2327 h 4701"/>
                <a:gd name="T94" fmla="*/ 2149 w 3635"/>
                <a:gd name="T95" fmla="*/ 2491 h 4701"/>
                <a:gd name="T96" fmla="*/ 1836 w 3635"/>
                <a:gd name="T97" fmla="*/ 2404 h 4701"/>
                <a:gd name="T98" fmla="*/ 1589 w 3635"/>
                <a:gd name="T99" fmla="*/ 2620 h 4701"/>
                <a:gd name="T100" fmla="*/ 1881 w 3635"/>
                <a:gd name="T101" fmla="*/ 2902 h 4701"/>
                <a:gd name="T102" fmla="*/ 2265 w 3635"/>
                <a:gd name="T103" fmla="*/ 3354 h 4701"/>
                <a:gd name="T104" fmla="*/ 1874 w 3635"/>
                <a:gd name="T105" fmla="*/ 3776 h 4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35" h="4701">
                  <a:moveTo>
                    <a:pt x="3250" y="2043"/>
                  </a:moveTo>
                  <a:cubicBezTo>
                    <a:pt x="3034" y="1723"/>
                    <a:pt x="2729" y="1509"/>
                    <a:pt x="2365" y="1417"/>
                  </a:cubicBezTo>
                  <a:cubicBezTo>
                    <a:pt x="2410" y="1417"/>
                    <a:pt x="2456" y="1416"/>
                    <a:pt x="2500" y="1414"/>
                  </a:cubicBezTo>
                  <a:cubicBezTo>
                    <a:pt x="2679" y="1408"/>
                    <a:pt x="3072" y="1316"/>
                    <a:pt x="3193" y="1490"/>
                  </a:cubicBezTo>
                  <a:cubicBezTo>
                    <a:pt x="3217" y="1524"/>
                    <a:pt x="3342" y="1468"/>
                    <a:pt x="3332" y="1453"/>
                  </a:cubicBezTo>
                  <a:cubicBezTo>
                    <a:pt x="3242" y="1324"/>
                    <a:pt x="3042" y="1341"/>
                    <a:pt x="2904" y="1344"/>
                  </a:cubicBezTo>
                  <a:cubicBezTo>
                    <a:pt x="2730" y="1349"/>
                    <a:pt x="2528" y="1384"/>
                    <a:pt x="2345" y="1358"/>
                  </a:cubicBezTo>
                  <a:cubicBezTo>
                    <a:pt x="2415" y="1351"/>
                    <a:pt x="2485" y="1340"/>
                    <a:pt x="2555" y="1321"/>
                  </a:cubicBezTo>
                  <a:cubicBezTo>
                    <a:pt x="2757" y="1266"/>
                    <a:pt x="2892" y="1086"/>
                    <a:pt x="3115" y="1087"/>
                  </a:cubicBezTo>
                  <a:cubicBezTo>
                    <a:pt x="3139" y="1081"/>
                    <a:pt x="3202" y="987"/>
                    <a:pt x="3164" y="986"/>
                  </a:cubicBezTo>
                  <a:cubicBezTo>
                    <a:pt x="3034" y="986"/>
                    <a:pt x="2929" y="1016"/>
                    <a:pt x="2816" y="1081"/>
                  </a:cubicBezTo>
                  <a:cubicBezTo>
                    <a:pt x="2751" y="1118"/>
                    <a:pt x="2692" y="1168"/>
                    <a:pt x="2629" y="1209"/>
                  </a:cubicBezTo>
                  <a:cubicBezTo>
                    <a:pt x="2499" y="1292"/>
                    <a:pt x="2336" y="1296"/>
                    <a:pt x="2181" y="1292"/>
                  </a:cubicBezTo>
                  <a:cubicBezTo>
                    <a:pt x="2457" y="910"/>
                    <a:pt x="2694" y="338"/>
                    <a:pt x="2603" y="126"/>
                  </a:cubicBezTo>
                  <a:cubicBezTo>
                    <a:pt x="2560" y="25"/>
                    <a:pt x="2452" y="0"/>
                    <a:pt x="2312" y="78"/>
                  </a:cubicBezTo>
                  <a:cubicBezTo>
                    <a:pt x="2162" y="163"/>
                    <a:pt x="1992" y="174"/>
                    <a:pt x="1847" y="174"/>
                  </a:cubicBezTo>
                  <a:cubicBezTo>
                    <a:pt x="1786" y="174"/>
                    <a:pt x="1724" y="172"/>
                    <a:pt x="1664" y="170"/>
                  </a:cubicBezTo>
                  <a:cubicBezTo>
                    <a:pt x="1603" y="167"/>
                    <a:pt x="1542" y="165"/>
                    <a:pt x="1483" y="165"/>
                  </a:cubicBezTo>
                  <a:cubicBezTo>
                    <a:pt x="1287" y="165"/>
                    <a:pt x="1064" y="188"/>
                    <a:pt x="893" y="359"/>
                  </a:cubicBezTo>
                  <a:cubicBezTo>
                    <a:pt x="759" y="498"/>
                    <a:pt x="939" y="1065"/>
                    <a:pt x="1466" y="1398"/>
                  </a:cubicBezTo>
                  <a:cubicBezTo>
                    <a:pt x="532" y="1536"/>
                    <a:pt x="256" y="2162"/>
                    <a:pt x="115" y="2775"/>
                  </a:cubicBezTo>
                  <a:cubicBezTo>
                    <a:pt x="0" y="3275"/>
                    <a:pt x="105" y="3776"/>
                    <a:pt x="402" y="4149"/>
                  </a:cubicBezTo>
                  <a:cubicBezTo>
                    <a:pt x="686" y="4505"/>
                    <a:pt x="1337" y="4701"/>
                    <a:pt x="1817" y="4701"/>
                  </a:cubicBezTo>
                  <a:cubicBezTo>
                    <a:pt x="2946" y="4701"/>
                    <a:pt x="3375" y="4232"/>
                    <a:pt x="3515" y="3556"/>
                  </a:cubicBezTo>
                  <a:cubicBezTo>
                    <a:pt x="3635" y="3033"/>
                    <a:pt x="3536" y="2467"/>
                    <a:pt x="3250" y="2043"/>
                  </a:cubicBezTo>
                  <a:close/>
                  <a:moveTo>
                    <a:pt x="1605" y="329"/>
                  </a:moveTo>
                  <a:cubicBezTo>
                    <a:pt x="1663" y="329"/>
                    <a:pt x="1722" y="331"/>
                    <a:pt x="1781" y="333"/>
                  </a:cubicBezTo>
                  <a:cubicBezTo>
                    <a:pt x="1844" y="335"/>
                    <a:pt x="1907" y="338"/>
                    <a:pt x="1970" y="338"/>
                  </a:cubicBezTo>
                  <a:cubicBezTo>
                    <a:pt x="2064" y="338"/>
                    <a:pt x="2174" y="332"/>
                    <a:pt x="2287" y="306"/>
                  </a:cubicBezTo>
                  <a:cubicBezTo>
                    <a:pt x="2216" y="349"/>
                    <a:pt x="2145" y="396"/>
                    <a:pt x="2077" y="444"/>
                  </a:cubicBezTo>
                  <a:cubicBezTo>
                    <a:pt x="1745" y="672"/>
                    <a:pt x="1482" y="852"/>
                    <a:pt x="1157" y="446"/>
                  </a:cubicBezTo>
                  <a:cubicBezTo>
                    <a:pt x="1285" y="345"/>
                    <a:pt x="1447" y="329"/>
                    <a:pt x="1605" y="329"/>
                  </a:cubicBezTo>
                  <a:close/>
                  <a:moveTo>
                    <a:pt x="1874" y="3776"/>
                  </a:moveTo>
                  <a:lnTo>
                    <a:pt x="1874" y="4034"/>
                  </a:lnTo>
                  <a:lnTo>
                    <a:pt x="1717" y="4034"/>
                  </a:lnTo>
                  <a:lnTo>
                    <a:pt x="1717" y="3786"/>
                  </a:lnTo>
                  <a:cubicBezTo>
                    <a:pt x="1574" y="3783"/>
                    <a:pt x="1427" y="3738"/>
                    <a:pt x="1340" y="3677"/>
                  </a:cubicBezTo>
                  <a:lnTo>
                    <a:pt x="1400" y="3510"/>
                  </a:lnTo>
                  <a:cubicBezTo>
                    <a:pt x="1487" y="3567"/>
                    <a:pt x="1616" y="3617"/>
                    <a:pt x="1755" y="3617"/>
                  </a:cubicBezTo>
                  <a:cubicBezTo>
                    <a:pt x="1930" y="3617"/>
                    <a:pt x="2034" y="3515"/>
                    <a:pt x="2034" y="3374"/>
                  </a:cubicBezTo>
                  <a:cubicBezTo>
                    <a:pt x="2034" y="3238"/>
                    <a:pt x="1953" y="3153"/>
                    <a:pt x="1769" y="3079"/>
                  </a:cubicBezTo>
                  <a:cubicBezTo>
                    <a:pt x="1517" y="2979"/>
                    <a:pt x="1360" y="2863"/>
                    <a:pt x="1360" y="2647"/>
                  </a:cubicBezTo>
                  <a:cubicBezTo>
                    <a:pt x="1360" y="2441"/>
                    <a:pt x="1506" y="2285"/>
                    <a:pt x="1732" y="2248"/>
                  </a:cubicBezTo>
                  <a:lnTo>
                    <a:pt x="1732" y="2000"/>
                  </a:lnTo>
                  <a:lnTo>
                    <a:pt x="1889" y="2000"/>
                  </a:lnTo>
                  <a:lnTo>
                    <a:pt x="1888" y="2240"/>
                  </a:lnTo>
                  <a:cubicBezTo>
                    <a:pt x="2035" y="2245"/>
                    <a:pt x="2136" y="2285"/>
                    <a:pt x="2211" y="2327"/>
                  </a:cubicBezTo>
                  <a:lnTo>
                    <a:pt x="2149" y="2491"/>
                  </a:lnTo>
                  <a:cubicBezTo>
                    <a:pt x="2097" y="2461"/>
                    <a:pt x="1995" y="2404"/>
                    <a:pt x="1836" y="2404"/>
                  </a:cubicBezTo>
                  <a:cubicBezTo>
                    <a:pt x="1645" y="2404"/>
                    <a:pt x="1589" y="2518"/>
                    <a:pt x="1589" y="2620"/>
                  </a:cubicBezTo>
                  <a:cubicBezTo>
                    <a:pt x="1589" y="2746"/>
                    <a:pt x="1665" y="2811"/>
                    <a:pt x="1881" y="2902"/>
                  </a:cubicBezTo>
                  <a:cubicBezTo>
                    <a:pt x="2136" y="3007"/>
                    <a:pt x="2265" y="3133"/>
                    <a:pt x="2265" y="3354"/>
                  </a:cubicBezTo>
                  <a:cubicBezTo>
                    <a:pt x="2265" y="3552"/>
                    <a:pt x="2129" y="3736"/>
                    <a:pt x="1874" y="37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015" y="2573"/>
              <a:ext cx="3160" cy="2775"/>
              <a:chOff x="1375224" y="2239000"/>
              <a:chExt cx="2006849" cy="1761784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1375224" y="3211707"/>
                <a:ext cx="1929951" cy="789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</a:rPr>
                  <a:t>Click here to add content, content to match the title. </a:t>
                </a: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375225" y="2489496"/>
                <a:ext cx="2006848" cy="406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</a:rPr>
                  <a:t>Add title text</a:t>
                </a: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1375225" y="2239000"/>
                <a:ext cx="2006848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</a:rPr>
                  <a:t>ENTER THE TITLE</a:t>
                </a:r>
              </a:p>
            </p:txBody>
          </p:sp>
          <p:sp>
            <p:nvSpPr>
              <p:cNvPr id="37" name="矩形: 圆角 11"/>
              <p:cNvSpPr/>
              <p:nvPr/>
            </p:nvSpPr>
            <p:spPr>
              <a:xfrm>
                <a:off x="1477525" y="3042630"/>
                <a:ext cx="540000" cy="45719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8604885" y="3983355"/>
            <a:ext cx="2415540" cy="1762125"/>
            <a:chOff x="1371" y="2573"/>
            <a:chExt cx="3804" cy="2775"/>
          </a:xfrm>
        </p:grpSpPr>
        <p:sp>
          <p:nvSpPr>
            <p:cNvPr id="39" name="椭圆 38"/>
            <p:cNvSpPr/>
            <p:nvPr/>
          </p:nvSpPr>
          <p:spPr>
            <a:xfrm>
              <a:off x="1371" y="2968"/>
              <a:ext cx="641" cy="64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dollar-bag_17794"/>
            <p:cNvSpPr/>
            <p:nvPr/>
          </p:nvSpPr>
          <p:spPr>
            <a:xfrm>
              <a:off x="1580" y="3145"/>
              <a:ext cx="222" cy="287"/>
            </a:xfrm>
            <a:custGeom>
              <a:avLst/>
              <a:gdLst>
                <a:gd name="T0" fmla="*/ 3250 w 3635"/>
                <a:gd name="T1" fmla="*/ 2043 h 4701"/>
                <a:gd name="T2" fmla="*/ 2365 w 3635"/>
                <a:gd name="T3" fmla="*/ 1417 h 4701"/>
                <a:gd name="T4" fmla="*/ 2500 w 3635"/>
                <a:gd name="T5" fmla="*/ 1414 h 4701"/>
                <a:gd name="T6" fmla="*/ 3193 w 3635"/>
                <a:gd name="T7" fmla="*/ 1490 h 4701"/>
                <a:gd name="T8" fmla="*/ 3332 w 3635"/>
                <a:gd name="T9" fmla="*/ 1453 h 4701"/>
                <a:gd name="T10" fmla="*/ 2904 w 3635"/>
                <a:gd name="T11" fmla="*/ 1344 h 4701"/>
                <a:gd name="T12" fmla="*/ 2345 w 3635"/>
                <a:gd name="T13" fmla="*/ 1358 h 4701"/>
                <a:gd name="T14" fmla="*/ 2555 w 3635"/>
                <a:gd name="T15" fmla="*/ 1321 h 4701"/>
                <a:gd name="T16" fmla="*/ 3115 w 3635"/>
                <a:gd name="T17" fmla="*/ 1087 h 4701"/>
                <a:gd name="T18" fmla="*/ 3164 w 3635"/>
                <a:gd name="T19" fmla="*/ 986 h 4701"/>
                <a:gd name="T20" fmla="*/ 2816 w 3635"/>
                <a:gd name="T21" fmla="*/ 1081 h 4701"/>
                <a:gd name="T22" fmla="*/ 2629 w 3635"/>
                <a:gd name="T23" fmla="*/ 1209 h 4701"/>
                <a:gd name="T24" fmla="*/ 2181 w 3635"/>
                <a:gd name="T25" fmla="*/ 1292 h 4701"/>
                <a:gd name="T26" fmla="*/ 2603 w 3635"/>
                <a:gd name="T27" fmla="*/ 126 h 4701"/>
                <a:gd name="T28" fmla="*/ 2312 w 3635"/>
                <a:gd name="T29" fmla="*/ 78 h 4701"/>
                <a:gd name="T30" fmla="*/ 1847 w 3635"/>
                <a:gd name="T31" fmla="*/ 174 h 4701"/>
                <a:gd name="T32" fmla="*/ 1664 w 3635"/>
                <a:gd name="T33" fmla="*/ 170 h 4701"/>
                <a:gd name="T34" fmla="*/ 1483 w 3635"/>
                <a:gd name="T35" fmla="*/ 165 h 4701"/>
                <a:gd name="T36" fmla="*/ 893 w 3635"/>
                <a:gd name="T37" fmla="*/ 359 h 4701"/>
                <a:gd name="T38" fmla="*/ 1466 w 3635"/>
                <a:gd name="T39" fmla="*/ 1398 h 4701"/>
                <a:gd name="T40" fmla="*/ 115 w 3635"/>
                <a:gd name="T41" fmla="*/ 2775 h 4701"/>
                <a:gd name="T42" fmla="*/ 402 w 3635"/>
                <a:gd name="T43" fmla="*/ 4149 h 4701"/>
                <a:gd name="T44" fmla="*/ 1817 w 3635"/>
                <a:gd name="T45" fmla="*/ 4701 h 4701"/>
                <a:gd name="T46" fmla="*/ 3515 w 3635"/>
                <a:gd name="T47" fmla="*/ 3556 h 4701"/>
                <a:gd name="T48" fmla="*/ 3250 w 3635"/>
                <a:gd name="T49" fmla="*/ 2043 h 4701"/>
                <a:gd name="T50" fmla="*/ 1605 w 3635"/>
                <a:gd name="T51" fmla="*/ 329 h 4701"/>
                <a:gd name="T52" fmla="*/ 1781 w 3635"/>
                <a:gd name="T53" fmla="*/ 333 h 4701"/>
                <a:gd name="T54" fmla="*/ 1970 w 3635"/>
                <a:gd name="T55" fmla="*/ 338 h 4701"/>
                <a:gd name="T56" fmla="*/ 2287 w 3635"/>
                <a:gd name="T57" fmla="*/ 306 h 4701"/>
                <a:gd name="T58" fmla="*/ 2077 w 3635"/>
                <a:gd name="T59" fmla="*/ 444 h 4701"/>
                <a:gd name="T60" fmla="*/ 1157 w 3635"/>
                <a:gd name="T61" fmla="*/ 446 h 4701"/>
                <a:gd name="T62" fmla="*/ 1605 w 3635"/>
                <a:gd name="T63" fmla="*/ 329 h 4701"/>
                <a:gd name="T64" fmla="*/ 1874 w 3635"/>
                <a:gd name="T65" fmla="*/ 3776 h 4701"/>
                <a:gd name="T66" fmla="*/ 1874 w 3635"/>
                <a:gd name="T67" fmla="*/ 4034 h 4701"/>
                <a:gd name="T68" fmla="*/ 1717 w 3635"/>
                <a:gd name="T69" fmla="*/ 4034 h 4701"/>
                <a:gd name="T70" fmla="*/ 1717 w 3635"/>
                <a:gd name="T71" fmla="*/ 3786 h 4701"/>
                <a:gd name="T72" fmla="*/ 1340 w 3635"/>
                <a:gd name="T73" fmla="*/ 3677 h 4701"/>
                <a:gd name="T74" fmla="*/ 1400 w 3635"/>
                <a:gd name="T75" fmla="*/ 3510 h 4701"/>
                <a:gd name="T76" fmla="*/ 1755 w 3635"/>
                <a:gd name="T77" fmla="*/ 3617 h 4701"/>
                <a:gd name="T78" fmla="*/ 2034 w 3635"/>
                <a:gd name="T79" fmla="*/ 3374 h 4701"/>
                <a:gd name="T80" fmla="*/ 1769 w 3635"/>
                <a:gd name="T81" fmla="*/ 3079 h 4701"/>
                <a:gd name="T82" fmla="*/ 1360 w 3635"/>
                <a:gd name="T83" fmla="*/ 2647 h 4701"/>
                <a:gd name="T84" fmla="*/ 1732 w 3635"/>
                <a:gd name="T85" fmla="*/ 2248 h 4701"/>
                <a:gd name="T86" fmla="*/ 1732 w 3635"/>
                <a:gd name="T87" fmla="*/ 2000 h 4701"/>
                <a:gd name="T88" fmla="*/ 1889 w 3635"/>
                <a:gd name="T89" fmla="*/ 2000 h 4701"/>
                <a:gd name="T90" fmla="*/ 1888 w 3635"/>
                <a:gd name="T91" fmla="*/ 2240 h 4701"/>
                <a:gd name="T92" fmla="*/ 2211 w 3635"/>
                <a:gd name="T93" fmla="*/ 2327 h 4701"/>
                <a:gd name="T94" fmla="*/ 2149 w 3635"/>
                <a:gd name="T95" fmla="*/ 2491 h 4701"/>
                <a:gd name="T96" fmla="*/ 1836 w 3635"/>
                <a:gd name="T97" fmla="*/ 2404 h 4701"/>
                <a:gd name="T98" fmla="*/ 1589 w 3635"/>
                <a:gd name="T99" fmla="*/ 2620 h 4701"/>
                <a:gd name="T100" fmla="*/ 1881 w 3635"/>
                <a:gd name="T101" fmla="*/ 2902 h 4701"/>
                <a:gd name="T102" fmla="*/ 2265 w 3635"/>
                <a:gd name="T103" fmla="*/ 3354 h 4701"/>
                <a:gd name="T104" fmla="*/ 1874 w 3635"/>
                <a:gd name="T105" fmla="*/ 3776 h 4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35" h="4701">
                  <a:moveTo>
                    <a:pt x="3250" y="2043"/>
                  </a:moveTo>
                  <a:cubicBezTo>
                    <a:pt x="3034" y="1723"/>
                    <a:pt x="2729" y="1509"/>
                    <a:pt x="2365" y="1417"/>
                  </a:cubicBezTo>
                  <a:cubicBezTo>
                    <a:pt x="2410" y="1417"/>
                    <a:pt x="2456" y="1416"/>
                    <a:pt x="2500" y="1414"/>
                  </a:cubicBezTo>
                  <a:cubicBezTo>
                    <a:pt x="2679" y="1408"/>
                    <a:pt x="3072" y="1316"/>
                    <a:pt x="3193" y="1490"/>
                  </a:cubicBezTo>
                  <a:cubicBezTo>
                    <a:pt x="3217" y="1524"/>
                    <a:pt x="3342" y="1468"/>
                    <a:pt x="3332" y="1453"/>
                  </a:cubicBezTo>
                  <a:cubicBezTo>
                    <a:pt x="3242" y="1324"/>
                    <a:pt x="3042" y="1341"/>
                    <a:pt x="2904" y="1344"/>
                  </a:cubicBezTo>
                  <a:cubicBezTo>
                    <a:pt x="2730" y="1349"/>
                    <a:pt x="2528" y="1384"/>
                    <a:pt x="2345" y="1358"/>
                  </a:cubicBezTo>
                  <a:cubicBezTo>
                    <a:pt x="2415" y="1351"/>
                    <a:pt x="2485" y="1340"/>
                    <a:pt x="2555" y="1321"/>
                  </a:cubicBezTo>
                  <a:cubicBezTo>
                    <a:pt x="2757" y="1266"/>
                    <a:pt x="2892" y="1086"/>
                    <a:pt x="3115" y="1087"/>
                  </a:cubicBezTo>
                  <a:cubicBezTo>
                    <a:pt x="3139" y="1081"/>
                    <a:pt x="3202" y="987"/>
                    <a:pt x="3164" y="986"/>
                  </a:cubicBezTo>
                  <a:cubicBezTo>
                    <a:pt x="3034" y="986"/>
                    <a:pt x="2929" y="1016"/>
                    <a:pt x="2816" y="1081"/>
                  </a:cubicBezTo>
                  <a:cubicBezTo>
                    <a:pt x="2751" y="1118"/>
                    <a:pt x="2692" y="1168"/>
                    <a:pt x="2629" y="1209"/>
                  </a:cubicBezTo>
                  <a:cubicBezTo>
                    <a:pt x="2499" y="1292"/>
                    <a:pt x="2336" y="1296"/>
                    <a:pt x="2181" y="1292"/>
                  </a:cubicBezTo>
                  <a:cubicBezTo>
                    <a:pt x="2457" y="910"/>
                    <a:pt x="2694" y="338"/>
                    <a:pt x="2603" y="126"/>
                  </a:cubicBezTo>
                  <a:cubicBezTo>
                    <a:pt x="2560" y="25"/>
                    <a:pt x="2452" y="0"/>
                    <a:pt x="2312" y="78"/>
                  </a:cubicBezTo>
                  <a:cubicBezTo>
                    <a:pt x="2162" y="163"/>
                    <a:pt x="1992" y="174"/>
                    <a:pt x="1847" y="174"/>
                  </a:cubicBezTo>
                  <a:cubicBezTo>
                    <a:pt x="1786" y="174"/>
                    <a:pt x="1724" y="172"/>
                    <a:pt x="1664" y="170"/>
                  </a:cubicBezTo>
                  <a:cubicBezTo>
                    <a:pt x="1603" y="167"/>
                    <a:pt x="1542" y="165"/>
                    <a:pt x="1483" y="165"/>
                  </a:cubicBezTo>
                  <a:cubicBezTo>
                    <a:pt x="1287" y="165"/>
                    <a:pt x="1064" y="188"/>
                    <a:pt x="893" y="359"/>
                  </a:cubicBezTo>
                  <a:cubicBezTo>
                    <a:pt x="759" y="498"/>
                    <a:pt x="939" y="1065"/>
                    <a:pt x="1466" y="1398"/>
                  </a:cubicBezTo>
                  <a:cubicBezTo>
                    <a:pt x="532" y="1536"/>
                    <a:pt x="256" y="2162"/>
                    <a:pt x="115" y="2775"/>
                  </a:cubicBezTo>
                  <a:cubicBezTo>
                    <a:pt x="0" y="3275"/>
                    <a:pt x="105" y="3776"/>
                    <a:pt x="402" y="4149"/>
                  </a:cubicBezTo>
                  <a:cubicBezTo>
                    <a:pt x="686" y="4505"/>
                    <a:pt x="1337" y="4701"/>
                    <a:pt x="1817" y="4701"/>
                  </a:cubicBezTo>
                  <a:cubicBezTo>
                    <a:pt x="2946" y="4701"/>
                    <a:pt x="3375" y="4232"/>
                    <a:pt x="3515" y="3556"/>
                  </a:cubicBezTo>
                  <a:cubicBezTo>
                    <a:pt x="3635" y="3033"/>
                    <a:pt x="3536" y="2467"/>
                    <a:pt x="3250" y="2043"/>
                  </a:cubicBezTo>
                  <a:close/>
                  <a:moveTo>
                    <a:pt x="1605" y="329"/>
                  </a:moveTo>
                  <a:cubicBezTo>
                    <a:pt x="1663" y="329"/>
                    <a:pt x="1722" y="331"/>
                    <a:pt x="1781" y="333"/>
                  </a:cubicBezTo>
                  <a:cubicBezTo>
                    <a:pt x="1844" y="335"/>
                    <a:pt x="1907" y="338"/>
                    <a:pt x="1970" y="338"/>
                  </a:cubicBezTo>
                  <a:cubicBezTo>
                    <a:pt x="2064" y="338"/>
                    <a:pt x="2174" y="332"/>
                    <a:pt x="2287" y="306"/>
                  </a:cubicBezTo>
                  <a:cubicBezTo>
                    <a:pt x="2216" y="349"/>
                    <a:pt x="2145" y="396"/>
                    <a:pt x="2077" y="444"/>
                  </a:cubicBezTo>
                  <a:cubicBezTo>
                    <a:pt x="1745" y="672"/>
                    <a:pt x="1482" y="852"/>
                    <a:pt x="1157" y="446"/>
                  </a:cubicBezTo>
                  <a:cubicBezTo>
                    <a:pt x="1285" y="345"/>
                    <a:pt x="1447" y="329"/>
                    <a:pt x="1605" y="329"/>
                  </a:cubicBezTo>
                  <a:close/>
                  <a:moveTo>
                    <a:pt x="1874" y="3776"/>
                  </a:moveTo>
                  <a:lnTo>
                    <a:pt x="1874" y="4034"/>
                  </a:lnTo>
                  <a:lnTo>
                    <a:pt x="1717" y="4034"/>
                  </a:lnTo>
                  <a:lnTo>
                    <a:pt x="1717" y="3786"/>
                  </a:lnTo>
                  <a:cubicBezTo>
                    <a:pt x="1574" y="3783"/>
                    <a:pt x="1427" y="3738"/>
                    <a:pt x="1340" y="3677"/>
                  </a:cubicBezTo>
                  <a:lnTo>
                    <a:pt x="1400" y="3510"/>
                  </a:lnTo>
                  <a:cubicBezTo>
                    <a:pt x="1487" y="3567"/>
                    <a:pt x="1616" y="3617"/>
                    <a:pt x="1755" y="3617"/>
                  </a:cubicBezTo>
                  <a:cubicBezTo>
                    <a:pt x="1930" y="3617"/>
                    <a:pt x="2034" y="3515"/>
                    <a:pt x="2034" y="3374"/>
                  </a:cubicBezTo>
                  <a:cubicBezTo>
                    <a:pt x="2034" y="3238"/>
                    <a:pt x="1953" y="3153"/>
                    <a:pt x="1769" y="3079"/>
                  </a:cubicBezTo>
                  <a:cubicBezTo>
                    <a:pt x="1517" y="2979"/>
                    <a:pt x="1360" y="2863"/>
                    <a:pt x="1360" y="2647"/>
                  </a:cubicBezTo>
                  <a:cubicBezTo>
                    <a:pt x="1360" y="2441"/>
                    <a:pt x="1506" y="2285"/>
                    <a:pt x="1732" y="2248"/>
                  </a:cubicBezTo>
                  <a:lnTo>
                    <a:pt x="1732" y="2000"/>
                  </a:lnTo>
                  <a:lnTo>
                    <a:pt x="1889" y="2000"/>
                  </a:lnTo>
                  <a:lnTo>
                    <a:pt x="1888" y="2240"/>
                  </a:lnTo>
                  <a:cubicBezTo>
                    <a:pt x="2035" y="2245"/>
                    <a:pt x="2136" y="2285"/>
                    <a:pt x="2211" y="2327"/>
                  </a:cubicBezTo>
                  <a:lnTo>
                    <a:pt x="2149" y="2491"/>
                  </a:lnTo>
                  <a:cubicBezTo>
                    <a:pt x="2097" y="2461"/>
                    <a:pt x="1995" y="2404"/>
                    <a:pt x="1836" y="2404"/>
                  </a:cubicBezTo>
                  <a:cubicBezTo>
                    <a:pt x="1645" y="2404"/>
                    <a:pt x="1589" y="2518"/>
                    <a:pt x="1589" y="2620"/>
                  </a:cubicBezTo>
                  <a:cubicBezTo>
                    <a:pt x="1589" y="2746"/>
                    <a:pt x="1665" y="2811"/>
                    <a:pt x="1881" y="2902"/>
                  </a:cubicBezTo>
                  <a:cubicBezTo>
                    <a:pt x="2136" y="3007"/>
                    <a:pt x="2265" y="3133"/>
                    <a:pt x="2265" y="3354"/>
                  </a:cubicBezTo>
                  <a:cubicBezTo>
                    <a:pt x="2265" y="3552"/>
                    <a:pt x="2129" y="3736"/>
                    <a:pt x="1874" y="37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2015" y="2573"/>
              <a:ext cx="3160" cy="2775"/>
              <a:chOff x="1375224" y="2239000"/>
              <a:chExt cx="2006849" cy="1761784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1375224" y="3211707"/>
                <a:ext cx="1929951" cy="789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</a:rPr>
                  <a:t>Click here to add content, content to match the title. </a:t>
                </a: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1375225" y="2489496"/>
                <a:ext cx="2006848" cy="406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</a:rPr>
                  <a:t>Add title text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1375225" y="2239000"/>
                <a:ext cx="2006848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</a:rPr>
                  <a:t>ENTER THE TITLE</a:t>
                </a:r>
              </a:p>
            </p:txBody>
          </p:sp>
          <p:sp>
            <p:nvSpPr>
              <p:cNvPr id="45" name="矩形: 圆角 11"/>
              <p:cNvSpPr/>
              <p:nvPr/>
            </p:nvSpPr>
            <p:spPr>
              <a:xfrm>
                <a:off x="1477525" y="3042630"/>
                <a:ext cx="540000" cy="45719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80789"/>
            <a:ext cx="12224567" cy="817453"/>
          </a:xfrm>
          <a:prstGeom prst="rect">
            <a:avLst/>
          </a:prstGeom>
          <a:solidFill>
            <a:srgbClr val="F5F6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形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4736"/>
          <a:stretch>
            <a:fillRect/>
          </a:stretch>
        </p:blipFill>
        <p:spPr>
          <a:xfrm>
            <a:off x="0" y="102704"/>
            <a:ext cx="404911" cy="9926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8" h="1563">
                <a:moveTo>
                  <a:pt x="0" y="0"/>
                </a:moveTo>
                <a:lnTo>
                  <a:pt x="638" y="0"/>
                </a:lnTo>
                <a:lnTo>
                  <a:pt x="638" y="1563"/>
                </a:lnTo>
                <a:lnTo>
                  <a:pt x="0" y="15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770890" y="374650"/>
            <a:ext cx="306197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pc="300" dirty="0">
                <a:solidFill>
                  <a:srgbClr val="4B649F"/>
                </a:solidFill>
                <a:ea typeface="阿里巴巴普惠体" panose="00020600040101010101" charset="-122"/>
                <a:sym typeface="阿里巴巴普惠体" panose="00020600040101010101" charset="-122"/>
              </a:rPr>
              <a:t>Add title text</a:t>
            </a:r>
          </a:p>
        </p:txBody>
      </p:sp>
      <p:graphicFrame>
        <p:nvGraphicFramePr>
          <p:cNvPr id="24" name="Table 1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229512" y="1298696"/>
          <a:ext cx="9732975" cy="4698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0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0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13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阿里巴巴普惠体" panose="00020600040101010101" charset="-122"/>
                          <a:ea typeface="阿里巴巴普惠体" panose="00020600040101010101" charset="-122"/>
                          <a:sym typeface="思源黑体" panose="020B0500000000000000" pitchFamily="34" charset="-122"/>
                        </a:rPr>
                        <a:t>Sun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阿里巴巴普惠体" panose="00020600040101010101" charset="-122"/>
                        <a:ea typeface="阿里巴巴普惠体" panose="00020600040101010101" charset="-122"/>
                        <a:sym typeface="思源黑体" panose="020B0500000000000000" pitchFamily="34" charset="-122"/>
                      </a:endParaRPr>
                    </a:p>
                  </a:txBody>
                  <a:tcPr marL="96268" marR="96268" marT="48135" marB="48135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阿里巴巴普惠体" panose="00020600040101010101" charset="-122"/>
                          <a:ea typeface="阿里巴巴普惠体" panose="00020600040101010101" charset="-122"/>
                          <a:sym typeface="思源黑体" panose="020B0500000000000000" pitchFamily="34" charset="-122"/>
                        </a:rPr>
                        <a:t>Mon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阿里巴巴普惠体" panose="00020600040101010101" charset="-122"/>
                        <a:ea typeface="阿里巴巴普惠体" panose="00020600040101010101" charset="-122"/>
                        <a:sym typeface="思源黑体" panose="020B0500000000000000" pitchFamily="34" charset="-122"/>
                      </a:endParaRPr>
                    </a:p>
                  </a:txBody>
                  <a:tcPr marL="96268" marR="96268" marT="48135" marB="48135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阿里巴巴普惠体" panose="00020600040101010101" charset="-122"/>
                          <a:ea typeface="阿里巴巴普惠体" panose="00020600040101010101" charset="-122"/>
                          <a:sym typeface="思源黑体" panose="020B0500000000000000" pitchFamily="34" charset="-122"/>
                        </a:rPr>
                        <a:t>Tue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阿里巴巴普惠体" panose="00020600040101010101" charset="-122"/>
                        <a:ea typeface="阿里巴巴普惠体" panose="00020600040101010101" charset="-122"/>
                        <a:sym typeface="思源黑体" panose="020B0500000000000000" pitchFamily="34" charset="-122"/>
                      </a:endParaRPr>
                    </a:p>
                  </a:txBody>
                  <a:tcPr marL="96268" marR="96268" marT="48135" marB="48135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阿里巴巴普惠体" panose="00020600040101010101" charset="-122"/>
                          <a:ea typeface="阿里巴巴普惠体" panose="00020600040101010101" charset="-122"/>
                          <a:sym typeface="思源黑体" panose="020B0500000000000000" pitchFamily="34" charset="-122"/>
                        </a:rPr>
                        <a:t>Wed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阿里巴巴普惠体" panose="00020600040101010101" charset="-122"/>
                        <a:ea typeface="阿里巴巴普惠体" panose="00020600040101010101" charset="-122"/>
                        <a:sym typeface="思源黑体" panose="020B0500000000000000" pitchFamily="34" charset="-122"/>
                      </a:endParaRPr>
                    </a:p>
                  </a:txBody>
                  <a:tcPr marL="96268" marR="96268" marT="48135" marB="48135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阿里巴巴普惠体" panose="00020600040101010101" charset="-122"/>
                          <a:ea typeface="阿里巴巴普惠体" panose="00020600040101010101" charset="-122"/>
                          <a:sym typeface="思源黑体" panose="020B0500000000000000" pitchFamily="34" charset="-122"/>
                        </a:rPr>
                        <a:t>Thu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阿里巴巴普惠体" panose="00020600040101010101" charset="-122"/>
                        <a:ea typeface="阿里巴巴普惠体" panose="00020600040101010101" charset="-122"/>
                        <a:sym typeface="思源黑体" panose="020B0500000000000000" pitchFamily="34" charset="-122"/>
                      </a:endParaRPr>
                    </a:p>
                  </a:txBody>
                  <a:tcPr marL="96268" marR="96268" marT="48135" marB="48135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阿里巴巴普惠体" panose="00020600040101010101" charset="-122"/>
                          <a:ea typeface="阿里巴巴普惠体" panose="00020600040101010101" charset="-122"/>
                          <a:sym typeface="思源黑体" panose="020B0500000000000000" pitchFamily="34" charset="-122"/>
                        </a:rPr>
                        <a:t>Fri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阿里巴巴普惠体" panose="00020600040101010101" charset="-122"/>
                        <a:ea typeface="阿里巴巴普惠体" panose="00020600040101010101" charset="-122"/>
                        <a:sym typeface="思源黑体" panose="020B0500000000000000" pitchFamily="34" charset="-122"/>
                      </a:endParaRPr>
                    </a:p>
                  </a:txBody>
                  <a:tcPr marL="96268" marR="96268" marT="48135" marB="48135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阿里巴巴普惠体" panose="00020600040101010101" charset="-122"/>
                          <a:ea typeface="阿里巴巴普惠体" panose="00020600040101010101" charset="-122"/>
                          <a:sym typeface="思源黑体" panose="020B0500000000000000" pitchFamily="34" charset="-122"/>
                        </a:rPr>
                        <a:t>Sat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阿里巴巴普惠体" panose="00020600040101010101" charset="-122"/>
                        <a:ea typeface="阿里巴巴普惠体" panose="00020600040101010101" charset="-122"/>
                        <a:sym typeface="思源黑体" panose="020B0500000000000000" pitchFamily="34" charset="-122"/>
                      </a:endParaRPr>
                    </a:p>
                  </a:txBody>
                  <a:tcPr marL="96268" marR="96268" marT="48135" marB="48135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63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523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阿里巴巴普惠体" panose="00020600040101010101" charset="-122"/>
                          <a:ea typeface="阿里巴巴普惠体" panose="00020600040101010101" charset="-122"/>
                          <a:sym typeface="思源黑体" panose="020B0500000000000000" pitchFamily="34" charset="-122"/>
                        </a:rPr>
                        <a:t>29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阿里巴巴普惠体" panose="00020600040101010101" charset="-122"/>
                        <a:ea typeface="阿里巴巴普惠体" panose="00020600040101010101" charset="-122"/>
                        <a:sym typeface="思源黑体" panose="020B0500000000000000" pitchFamily="34" charset="-122"/>
                      </a:endParaRPr>
                    </a:p>
                  </a:txBody>
                  <a:tcPr marL="96268" marR="96268" marT="48135" marB="4813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阿里巴巴普惠体" panose="00020600040101010101" charset="-122"/>
                          <a:ea typeface="阿里巴巴普惠体" panose="00020600040101010101" charset="-122"/>
                          <a:sym typeface="思源黑体" panose="020B0500000000000000" pitchFamily="34" charset="-122"/>
                        </a:rPr>
                        <a:t>30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阿里巴巴普惠体" panose="00020600040101010101" charset="-122"/>
                        <a:ea typeface="阿里巴巴普惠体" panose="00020600040101010101" charset="-122"/>
                        <a:sym typeface="思源黑体" panose="020B0500000000000000" pitchFamily="34" charset="-122"/>
                      </a:endParaRPr>
                    </a:p>
                  </a:txBody>
                  <a:tcPr marL="96268" marR="96268" marT="48135" marB="4813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阿里巴巴普惠体" panose="00020600040101010101" charset="-122"/>
                          <a:ea typeface="阿里巴巴普惠体" panose="00020600040101010101" charset="-122"/>
                          <a:sym typeface="思源黑体" panose="020B0500000000000000" pitchFamily="34" charset="-122"/>
                        </a:rPr>
                        <a:t>31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阿里巴巴普惠体" panose="00020600040101010101" charset="-122"/>
                        <a:ea typeface="阿里巴巴普惠体" panose="00020600040101010101" charset="-122"/>
                        <a:sym typeface="思源黑体" panose="020B0500000000000000" pitchFamily="34" charset="-122"/>
                      </a:endParaRPr>
                    </a:p>
                  </a:txBody>
                  <a:tcPr marL="96268" marR="96268" marT="48135" marB="4813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阿里巴巴普惠体" panose="00020600040101010101" charset="-122"/>
                          <a:ea typeface="阿里巴巴普惠体" panose="00020600040101010101" charset="-122"/>
                          <a:sym typeface="思源黑体" panose="020B0500000000000000" pitchFamily="34" charset="-122"/>
                        </a:rPr>
                        <a:t>1 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阿里巴巴普惠体" panose="00020600040101010101" charset="-122"/>
                        <a:ea typeface="阿里巴巴普惠体" panose="00020600040101010101" charset="-122"/>
                        <a:sym typeface="思源黑体" panose="020B0500000000000000" pitchFamily="34" charset="-122"/>
                      </a:endParaRPr>
                    </a:p>
                  </a:txBody>
                  <a:tcPr marL="96268" marR="96268" marT="48135" marB="4813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阿里巴巴普惠体" panose="00020600040101010101" charset="-122"/>
                          <a:ea typeface="阿里巴巴普惠体" panose="00020600040101010101" charset="-122"/>
                          <a:sym typeface="思源黑体" panose="020B0500000000000000" pitchFamily="34" charset="-122"/>
                        </a:rPr>
                        <a:t>2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阿里巴巴普惠体" panose="00020600040101010101" charset="-122"/>
                        <a:ea typeface="阿里巴巴普惠体" panose="00020600040101010101" charset="-122"/>
                        <a:sym typeface="思源黑体" panose="020B0500000000000000" pitchFamily="34" charset="-122"/>
                      </a:endParaRPr>
                    </a:p>
                  </a:txBody>
                  <a:tcPr marL="96268" marR="96268" marT="48135" marB="4813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阿里巴巴普惠体" panose="00020600040101010101" charset="-122"/>
                          <a:ea typeface="阿里巴巴普惠体" panose="00020600040101010101" charset="-122"/>
                          <a:sym typeface="思源黑体" panose="020B0500000000000000" pitchFamily="34" charset="-122"/>
                        </a:rPr>
                        <a:t>3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阿里巴巴普惠体" panose="00020600040101010101" charset="-122"/>
                        <a:ea typeface="阿里巴巴普惠体" panose="00020600040101010101" charset="-122"/>
                        <a:sym typeface="思源黑体" panose="020B0500000000000000" pitchFamily="34" charset="-122"/>
                      </a:endParaRPr>
                    </a:p>
                  </a:txBody>
                  <a:tcPr marL="96268" marR="96268" marT="48135" marB="4813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阿里巴巴普惠体" panose="00020600040101010101" charset="-122"/>
                          <a:ea typeface="阿里巴巴普惠体" panose="00020600040101010101" charset="-122"/>
                          <a:sym typeface="思源黑体" panose="020B0500000000000000" pitchFamily="34" charset="-122"/>
                        </a:rPr>
                        <a:t>4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阿里巴巴普惠体" panose="00020600040101010101" charset="-122"/>
                        <a:ea typeface="阿里巴巴普惠体" panose="00020600040101010101" charset="-122"/>
                        <a:sym typeface="思源黑体" panose="020B0500000000000000" pitchFamily="34" charset="-122"/>
                      </a:endParaRPr>
                    </a:p>
                  </a:txBody>
                  <a:tcPr marL="96268" marR="96268" marT="48135" marB="4813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9523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阿里巴巴普惠体" panose="00020600040101010101" charset="-122"/>
                          <a:ea typeface="阿里巴巴普惠体" panose="00020600040101010101" charset="-122"/>
                          <a:sym typeface="思源黑体" panose="020B0500000000000000" pitchFamily="34" charset="-122"/>
                        </a:rPr>
                        <a:t>5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阿里巴巴普惠体" panose="00020600040101010101" charset="-122"/>
                        <a:ea typeface="阿里巴巴普惠体" panose="00020600040101010101" charset="-122"/>
                        <a:sym typeface="思源黑体" panose="020B0500000000000000" pitchFamily="34" charset="-122"/>
                      </a:endParaRPr>
                    </a:p>
                  </a:txBody>
                  <a:tcPr marL="96268" marR="96268" marT="48135" marB="4813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阿里巴巴普惠体" panose="00020600040101010101" charset="-122"/>
                          <a:ea typeface="阿里巴巴普惠体" panose="00020600040101010101" charset="-122"/>
                          <a:sym typeface="思源黑体" panose="020B0500000000000000" pitchFamily="34" charset="-122"/>
                        </a:rPr>
                        <a:t>6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阿里巴巴普惠体" panose="00020600040101010101" charset="-122"/>
                        <a:ea typeface="阿里巴巴普惠体" panose="00020600040101010101" charset="-122"/>
                        <a:sym typeface="思源黑体" panose="020B0500000000000000" pitchFamily="34" charset="-122"/>
                      </a:endParaRPr>
                    </a:p>
                  </a:txBody>
                  <a:tcPr marL="96268" marR="96268" marT="48135" marB="4813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阿里巴巴普惠体" panose="00020600040101010101" charset="-122"/>
                          <a:ea typeface="阿里巴巴普惠体" panose="00020600040101010101" charset="-122"/>
                          <a:sym typeface="思源黑体" panose="020B0500000000000000" pitchFamily="34" charset="-122"/>
                        </a:rPr>
                        <a:t>7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阿里巴巴普惠体" panose="00020600040101010101" charset="-122"/>
                        <a:ea typeface="阿里巴巴普惠体" panose="00020600040101010101" charset="-122"/>
                        <a:sym typeface="思源黑体" panose="020B0500000000000000" pitchFamily="34" charset="-122"/>
                      </a:endParaRPr>
                    </a:p>
                  </a:txBody>
                  <a:tcPr marL="96268" marR="96268" marT="48135" marB="4813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阿里巴巴普惠体" panose="00020600040101010101" charset="-122"/>
                          <a:ea typeface="阿里巴巴普惠体" panose="00020600040101010101" charset="-122"/>
                          <a:sym typeface="思源黑体" panose="020B0500000000000000" pitchFamily="34" charset="-122"/>
                        </a:rPr>
                        <a:t>8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阿里巴巴普惠体" panose="00020600040101010101" charset="-122"/>
                        <a:ea typeface="阿里巴巴普惠体" panose="00020600040101010101" charset="-122"/>
                        <a:sym typeface="思源黑体" panose="020B0500000000000000" pitchFamily="34" charset="-122"/>
                      </a:endParaRPr>
                    </a:p>
                  </a:txBody>
                  <a:tcPr marL="96268" marR="96268" marT="48135" marB="4813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阿里巴巴普惠体" panose="00020600040101010101" charset="-122"/>
                          <a:ea typeface="阿里巴巴普惠体" panose="00020600040101010101" charset="-122"/>
                          <a:sym typeface="思源黑体" panose="020B0500000000000000" pitchFamily="34" charset="-122"/>
                        </a:rPr>
                        <a:t>9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阿里巴巴普惠体" panose="00020600040101010101" charset="-122"/>
                        <a:ea typeface="阿里巴巴普惠体" panose="00020600040101010101" charset="-122"/>
                        <a:sym typeface="思源黑体" panose="020B0500000000000000" pitchFamily="34" charset="-122"/>
                      </a:endParaRPr>
                    </a:p>
                  </a:txBody>
                  <a:tcPr marL="96268" marR="96268" marT="48135" marB="4813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阿里巴巴普惠体" panose="00020600040101010101" charset="-122"/>
                          <a:ea typeface="阿里巴巴普惠体" panose="00020600040101010101" charset="-122"/>
                          <a:sym typeface="思源黑体" panose="020B0500000000000000" pitchFamily="34" charset="-122"/>
                        </a:rPr>
                        <a:t>10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阿里巴巴普惠体" panose="00020600040101010101" charset="-122"/>
                        <a:ea typeface="阿里巴巴普惠体" panose="00020600040101010101" charset="-122"/>
                        <a:sym typeface="思源黑体" panose="020B0500000000000000" pitchFamily="34" charset="-122"/>
                      </a:endParaRPr>
                    </a:p>
                  </a:txBody>
                  <a:tcPr marL="96268" marR="96268" marT="48135" marB="4813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阿里巴巴普惠体" panose="00020600040101010101" charset="-122"/>
                          <a:ea typeface="阿里巴巴普惠体" panose="00020600040101010101" charset="-122"/>
                          <a:sym typeface="思源黑体" panose="020B0500000000000000" pitchFamily="34" charset="-122"/>
                        </a:rPr>
                        <a:t>11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阿里巴巴普惠体" panose="00020600040101010101" charset="-122"/>
                        <a:ea typeface="阿里巴巴普惠体" panose="00020600040101010101" charset="-122"/>
                        <a:sym typeface="思源黑体" panose="020B0500000000000000" pitchFamily="34" charset="-122"/>
                      </a:endParaRPr>
                    </a:p>
                  </a:txBody>
                  <a:tcPr marL="96268" marR="96268" marT="48135" marB="4813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9523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阿里巴巴普惠体" panose="00020600040101010101" charset="-122"/>
                          <a:ea typeface="阿里巴巴普惠体" panose="00020600040101010101" charset="-122"/>
                          <a:sym typeface="思源黑体" panose="020B0500000000000000" pitchFamily="34" charset="-122"/>
                        </a:rPr>
                        <a:t>12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阿里巴巴普惠体" panose="00020600040101010101" charset="-122"/>
                        <a:ea typeface="阿里巴巴普惠体" panose="00020600040101010101" charset="-122"/>
                        <a:sym typeface="思源黑体" panose="020B0500000000000000" pitchFamily="34" charset="-122"/>
                      </a:endParaRPr>
                    </a:p>
                  </a:txBody>
                  <a:tcPr marL="96268" marR="96268" marT="48135" marB="4813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阿里巴巴普惠体" panose="00020600040101010101" charset="-122"/>
                          <a:ea typeface="阿里巴巴普惠体" panose="00020600040101010101" charset="-122"/>
                          <a:sym typeface="思源黑体" panose="020B0500000000000000" pitchFamily="34" charset="-122"/>
                        </a:rPr>
                        <a:t>13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阿里巴巴普惠体" panose="00020600040101010101" charset="-122"/>
                        <a:ea typeface="阿里巴巴普惠体" panose="00020600040101010101" charset="-122"/>
                        <a:sym typeface="思源黑体" panose="020B0500000000000000" pitchFamily="34" charset="-122"/>
                      </a:endParaRPr>
                    </a:p>
                  </a:txBody>
                  <a:tcPr marL="96268" marR="96268" marT="48135" marB="4813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阿里巴巴普惠体" panose="00020600040101010101" charset="-122"/>
                          <a:ea typeface="阿里巴巴普惠体" panose="00020600040101010101" charset="-122"/>
                          <a:sym typeface="思源黑体" panose="020B0500000000000000" pitchFamily="34" charset="-122"/>
                        </a:rPr>
                        <a:t>14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阿里巴巴普惠体" panose="00020600040101010101" charset="-122"/>
                        <a:ea typeface="阿里巴巴普惠体" panose="00020600040101010101" charset="-122"/>
                        <a:sym typeface="思源黑体" panose="020B0500000000000000" pitchFamily="34" charset="-122"/>
                      </a:endParaRPr>
                    </a:p>
                  </a:txBody>
                  <a:tcPr marL="96268" marR="96268" marT="48135" marB="4813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阿里巴巴普惠体" panose="00020600040101010101" charset="-122"/>
                          <a:ea typeface="阿里巴巴普惠体" panose="00020600040101010101" charset="-122"/>
                          <a:sym typeface="思源黑体" panose="020B0500000000000000" pitchFamily="34" charset="-122"/>
                        </a:rPr>
                        <a:t>15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阿里巴巴普惠体" panose="00020600040101010101" charset="-122"/>
                        <a:ea typeface="阿里巴巴普惠体" panose="00020600040101010101" charset="-122"/>
                        <a:sym typeface="思源黑体" panose="020B0500000000000000" pitchFamily="34" charset="-122"/>
                      </a:endParaRPr>
                    </a:p>
                  </a:txBody>
                  <a:tcPr marL="96268" marR="96268" marT="48135" marB="4813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阿里巴巴普惠体" panose="00020600040101010101" charset="-122"/>
                          <a:ea typeface="阿里巴巴普惠体" panose="00020600040101010101" charset="-122"/>
                          <a:sym typeface="思源黑体" panose="020B0500000000000000" pitchFamily="34" charset="-122"/>
                        </a:rPr>
                        <a:t>16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阿里巴巴普惠体" panose="00020600040101010101" charset="-122"/>
                        <a:ea typeface="阿里巴巴普惠体" panose="00020600040101010101" charset="-122"/>
                        <a:sym typeface="思源黑体" panose="020B0500000000000000" pitchFamily="34" charset="-122"/>
                      </a:endParaRPr>
                    </a:p>
                  </a:txBody>
                  <a:tcPr marL="96268" marR="96268" marT="48135" marB="4813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阿里巴巴普惠体" panose="00020600040101010101" charset="-122"/>
                          <a:ea typeface="阿里巴巴普惠体" panose="00020600040101010101" charset="-122"/>
                          <a:sym typeface="思源黑体" panose="020B0500000000000000" pitchFamily="34" charset="-122"/>
                        </a:rPr>
                        <a:t>17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阿里巴巴普惠体" panose="00020600040101010101" charset="-122"/>
                        <a:ea typeface="阿里巴巴普惠体" panose="00020600040101010101" charset="-122"/>
                        <a:sym typeface="思源黑体" panose="020B0500000000000000" pitchFamily="34" charset="-122"/>
                      </a:endParaRPr>
                    </a:p>
                  </a:txBody>
                  <a:tcPr marL="96268" marR="96268" marT="48135" marB="4813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阿里巴巴普惠体" panose="00020600040101010101" charset="-122"/>
                          <a:ea typeface="阿里巴巴普惠体" panose="00020600040101010101" charset="-122"/>
                          <a:sym typeface="思源黑体" panose="020B0500000000000000" pitchFamily="34" charset="-122"/>
                        </a:rPr>
                        <a:t>18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阿里巴巴普惠体" panose="00020600040101010101" charset="-122"/>
                        <a:ea typeface="阿里巴巴普惠体" panose="00020600040101010101" charset="-122"/>
                        <a:sym typeface="思源黑体" panose="020B0500000000000000" pitchFamily="34" charset="-122"/>
                      </a:endParaRPr>
                    </a:p>
                  </a:txBody>
                  <a:tcPr marL="96268" marR="96268" marT="48135" marB="4813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9523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阿里巴巴普惠体" panose="00020600040101010101" charset="-122"/>
                          <a:ea typeface="阿里巴巴普惠体" panose="00020600040101010101" charset="-122"/>
                          <a:sym typeface="思源黑体" panose="020B0500000000000000" pitchFamily="34" charset="-122"/>
                        </a:rPr>
                        <a:t>19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阿里巴巴普惠体" panose="00020600040101010101" charset="-122"/>
                        <a:ea typeface="阿里巴巴普惠体" panose="00020600040101010101" charset="-122"/>
                        <a:sym typeface="思源黑体" panose="020B0500000000000000" pitchFamily="34" charset="-122"/>
                      </a:endParaRPr>
                    </a:p>
                  </a:txBody>
                  <a:tcPr marL="96268" marR="96268" marT="48135" marB="4813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阿里巴巴普惠体" panose="00020600040101010101" charset="-122"/>
                          <a:ea typeface="阿里巴巴普惠体" panose="00020600040101010101" charset="-122"/>
                          <a:sym typeface="思源黑体" panose="020B0500000000000000" pitchFamily="34" charset="-122"/>
                        </a:rPr>
                        <a:t>20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阿里巴巴普惠体" panose="00020600040101010101" charset="-122"/>
                        <a:ea typeface="阿里巴巴普惠体" panose="00020600040101010101" charset="-122"/>
                        <a:sym typeface="思源黑体" panose="020B0500000000000000" pitchFamily="34" charset="-122"/>
                      </a:endParaRPr>
                    </a:p>
                  </a:txBody>
                  <a:tcPr marL="96268" marR="96268" marT="48135" marB="4813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阿里巴巴普惠体" panose="00020600040101010101" charset="-122"/>
                          <a:ea typeface="阿里巴巴普惠体" panose="00020600040101010101" charset="-122"/>
                          <a:sym typeface="思源黑体" panose="020B0500000000000000" pitchFamily="34" charset="-122"/>
                        </a:rPr>
                        <a:t>21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阿里巴巴普惠体" panose="00020600040101010101" charset="-122"/>
                        <a:ea typeface="阿里巴巴普惠体" panose="00020600040101010101" charset="-122"/>
                        <a:sym typeface="思源黑体" panose="020B0500000000000000" pitchFamily="34" charset="-122"/>
                      </a:endParaRPr>
                    </a:p>
                  </a:txBody>
                  <a:tcPr marL="96268" marR="96268" marT="48135" marB="4813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阿里巴巴普惠体" panose="00020600040101010101" charset="-122"/>
                          <a:ea typeface="阿里巴巴普惠体" panose="00020600040101010101" charset="-122"/>
                          <a:sym typeface="思源黑体" panose="020B0500000000000000" pitchFamily="34" charset="-122"/>
                        </a:rPr>
                        <a:t>22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阿里巴巴普惠体" panose="00020600040101010101" charset="-122"/>
                        <a:ea typeface="阿里巴巴普惠体" panose="00020600040101010101" charset="-122"/>
                        <a:sym typeface="思源黑体" panose="020B0500000000000000" pitchFamily="34" charset="-122"/>
                      </a:endParaRPr>
                    </a:p>
                  </a:txBody>
                  <a:tcPr marL="96268" marR="96268" marT="48135" marB="4813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阿里巴巴普惠体" panose="00020600040101010101" charset="-122"/>
                          <a:ea typeface="阿里巴巴普惠体" panose="00020600040101010101" charset="-122"/>
                          <a:sym typeface="思源黑体" panose="020B0500000000000000" pitchFamily="34" charset="-122"/>
                        </a:rPr>
                        <a:t>23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阿里巴巴普惠体" panose="00020600040101010101" charset="-122"/>
                        <a:ea typeface="阿里巴巴普惠体" panose="00020600040101010101" charset="-122"/>
                        <a:sym typeface="思源黑体" panose="020B0500000000000000" pitchFamily="34" charset="-122"/>
                      </a:endParaRPr>
                    </a:p>
                  </a:txBody>
                  <a:tcPr marL="96268" marR="96268" marT="48135" marB="4813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阿里巴巴普惠体" panose="00020600040101010101" charset="-122"/>
                          <a:ea typeface="阿里巴巴普惠体" panose="00020600040101010101" charset="-122"/>
                          <a:sym typeface="思源黑体" panose="020B0500000000000000" pitchFamily="34" charset="-122"/>
                        </a:rPr>
                        <a:t>24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阿里巴巴普惠体" panose="00020600040101010101" charset="-122"/>
                        <a:ea typeface="阿里巴巴普惠体" panose="00020600040101010101" charset="-122"/>
                        <a:sym typeface="思源黑体" panose="020B0500000000000000" pitchFamily="34" charset="-122"/>
                      </a:endParaRPr>
                    </a:p>
                  </a:txBody>
                  <a:tcPr marL="96268" marR="96268" marT="48135" marB="4813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阿里巴巴普惠体" panose="00020600040101010101" charset="-122"/>
                          <a:ea typeface="阿里巴巴普惠体" panose="00020600040101010101" charset="-122"/>
                          <a:sym typeface="思源黑体" panose="020B0500000000000000" pitchFamily="34" charset="-122"/>
                        </a:rPr>
                        <a:t>25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阿里巴巴普惠体" panose="00020600040101010101" charset="-122"/>
                        <a:ea typeface="阿里巴巴普惠体" panose="00020600040101010101" charset="-122"/>
                        <a:sym typeface="思源黑体" panose="020B0500000000000000" pitchFamily="34" charset="-122"/>
                      </a:endParaRPr>
                    </a:p>
                  </a:txBody>
                  <a:tcPr marL="96268" marR="96268" marT="48135" marB="4813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9523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阿里巴巴普惠体" panose="00020600040101010101" charset="-122"/>
                          <a:ea typeface="阿里巴巴普惠体" panose="00020600040101010101" charset="-122"/>
                          <a:sym typeface="思源黑体" panose="020B0500000000000000" pitchFamily="34" charset="-122"/>
                        </a:rPr>
                        <a:t>26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阿里巴巴普惠体" panose="00020600040101010101" charset="-122"/>
                        <a:ea typeface="阿里巴巴普惠体" panose="00020600040101010101" charset="-122"/>
                        <a:sym typeface="思源黑体" panose="020B0500000000000000" pitchFamily="34" charset="-122"/>
                      </a:endParaRPr>
                    </a:p>
                  </a:txBody>
                  <a:tcPr marL="96268" marR="96268" marT="48135" marB="4813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阿里巴巴普惠体" panose="00020600040101010101" charset="-122"/>
                          <a:ea typeface="阿里巴巴普惠体" panose="00020600040101010101" charset="-122"/>
                          <a:sym typeface="思源黑体" panose="020B0500000000000000" pitchFamily="34" charset="-122"/>
                        </a:rPr>
                        <a:t>27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阿里巴巴普惠体" panose="00020600040101010101" charset="-122"/>
                        <a:ea typeface="阿里巴巴普惠体" panose="00020600040101010101" charset="-122"/>
                        <a:sym typeface="思源黑体" panose="020B0500000000000000" pitchFamily="34" charset="-122"/>
                      </a:endParaRPr>
                    </a:p>
                  </a:txBody>
                  <a:tcPr marL="96268" marR="96268" marT="48135" marB="4813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阿里巴巴普惠体" panose="00020600040101010101" charset="-122"/>
                          <a:ea typeface="阿里巴巴普惠体" panose="00020600040101010101" charset="-122"/>
                          <a:sym typeface="思源黑体" panose="020B0500000000000000" pitchFamily="34" charset="-122"/>
                        </a:rPr>
                        <a:t>28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阿里巴巴普惠体" panose="00020600040101010101" charset="-122"/>
                        <a:ea typeface="阿里巴巴普惠体" panose="00020600040101010101" charset="-122"/>
                        <a:sym typeface="思源黑体" panose="020B0500000000000000" pitchFamily="34" charset="-122"/>
                      </a:endParaRPr>
                    </a:p>
                  </a:txBody>
                  <a:tcPr marL="96268" marR="96268" marT="48135" marB="4813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阿里巴巴普惠体" panose="00020600040101010101" charset="-122"/>
                          <a:ea typeface="阿里巴巴普惠体" panose="00020600040101010101" charset="-122"/>
                          <a:sym typeface="思源黑体" panose="020B0500000000000000" pitchFamily="34" charset="-122"/>
                        </a:rPr>
                        <a:t>29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阿里巴巴普惠体" panose="00020600040101010101" charset="-122"/>
                        <a:ea typeface="阿里巴巴普惠体" panose="00020600040101010101" charset="-122"/>
                        <a:sym typeface="思源黑体" panose="020B0500000000000000" pitchFamily="34" charset="-122"/>
                      </a:endParaRPr>
                    </a:p>
                  </a:txBody>
                  <a:tcPr marL="96268" marR="96268" marT="48135" marB="4813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阿里巴巴普惠体" panose="00020600040101010101" charset="-122"/>
                          <a:ea typeface="阿里巴巴普惠体" panose="00020600040101010101" charset="-122"/>
                          <a:sym typeface="思源黑体" panose="020B0500000000000000" pitchFamily="34" charset="-122"/>
                        </a:rPr>
                        <a:t>30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阿里巴巴普惠体" panose="00020600040101010101" charset="-122"/>
                        <a:ea typeface="阿里巴巴普惠体" panose="00020600040101010101" charset="-122"/>
                        <a:sym typeface="思源黑体" panose="020B0500000000000000" pitchFamily="34" charset="-122"/>
                      </a:endParaRPr>
                    </a:p>
                  </a:txBody>
                  <a:tcPr marL="96268" marR="96268" marT="48135" marB="4813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阿里巴巴普惠体" panose="00020600040101010101" charset="-122"/>
                          <a:ea typeface="阿里巴巴普惠体" panose="00020600040101010101" charset="-122"/>
                          <a:sym typeface="思源黑体" panose="020B0500000000000000" pitchFamily="34" charset="-122"/>
                        </a:rPr>
                        <a:t>1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阿里巴巴普惠体" panose="00020600040101010101" charset="-122"/>
                        <a:ea typeface="阿里巴巴普惠体" panose="00020600040101010101" charset="-122"/>
                        <a:sym typeface="思源黑体" panose="020B0500000000000000" pitchFamily="34" charset="-122"/>
                      </a:endParaRPr>
                    </a:p>
                  </a:txBody>
                  <a:tcPr marL="96268" marR="96268" marT="48135" marB="4813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阿里巴巴普惠体" panose="00020600040101010101" charset="-122"/>
                          <a:ea typeface="阿里巴巴普惠体" panose="00020600040101010101" charset="-122"/>
                          <a:sym typeface="思源黑体" panose="020B0500000000000000" pitchFamily="34" charset="-122"/>
                        </a:rPr>
                        <a:t>2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阿里巴巴普惠体" panose="00020600040101010101" charset="-122"/>
                        <a:ea typeface="阿里巴巴普惠体" panose="00020600040101010101" charset="-122"/>
                        <a:sym typeface="思源黑体" panose="020B0500000000000000" pitchFamily="34" charset="-122"/>
                      </a:endParaRPr>
                    </a:p>
                  </a:txBody>
                  <a:tcPr marL="96268" marR="96268" marT="48135" marB="48135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3" name="Pentagon 30"/>
          <p:cNvSpPr/>
          <p:nvPr/>
        </p:nvSpPr>
        <p:spPr>
          <a:xfrm flipV="1">
            <a:off x="8166844" y="2313266"/>
            <a:ext cx="2790683" cy="146233"/>
          </a:xfrm>
          <a:prstGeom prst="homePlate">
            <a:avLst>
              <a:gd name="adj" fmla="val 0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阿里巴巴普惠体" panose="00020600040101010101" charset="-122"/>
              <a:ea typeface="阿里巴巴普惠体" panose="00020600040101010101" charset="-122"/>
              <a:sym typeface="思源黑体" panose="020B0500000000000000" pitchFamily="34" charset="-122"/>
            </a:endParaRPr>
          </a:p>
        </p:txBody>
      </p:sp>
      <p:sp>
        <p:nvSpPr>
          <p:cNvPr id="104" name="Pentagon 32"/>
          <p:cNvSpPr/>
          <p:nvPr/>
        </p:nvSpPr>
        <p:spPr>
          <a:xfrm flipV="1">
            <a:off x="6773140" y="2117586"/>
            <a:ext cx="4184386" cy="146233"/>
          </a:xfrm>
          <a:prstGeom prst="homePlate">
            <a:avLst>
              <a:gd name="adj" fmla="val 0"/>
            </a:avLst>
          </a:prstGeom>
          <a:solidFill>
            <a:srgbClr val="39639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阿里巴巴普惠体" panose="00020600040101010101" charset="-122"/>
              <a:ea typeface="阿里巴巴普惠体" panose="00020600040101010101" charset="-122"/>
              <a:sym typeface="思源黑体" panose="020B0500000000000000" pitchFamily="34" charset="-122"/>
            </a:endParaRPr>
          </a:p>
        </p:txBody>
      </p:sp>
      <p:sp>
        <p:nvSpPr>
          <p:cNvPr id="142" name="Pentagon 30"/>
          <p:cNvSpPr/>
          <p:nvPr/>
        </p:nvSpPr>
        <p:spPr>
          <a:xfrm flipV="1">
            <a:off x="1223514" y="3174612"/>
            <a:ext cx="6943330" cy="152794"/>
          </a:xfrm>
          <a:prstGeom prst="homePlate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阿里巴巴普惠体" panose="00020600040101010101" charset="-122"/>
              <a:ea typeface="阿里巴巴普惠体" panose="00020600040101010101" charset="-122"/>
              <a:sym typeface="思源黑体" panose="020B0500000000000000" pitchFamily="34" charset="-122"/>
            </a:endParaRPr>
          </a:p>
        </p:txBody>
      </p:sp>
      <p:sp>
        <p:nvSpPr>
          <p:cNvPr id="143" name="Pentagon 32"/>
          <p:cNvSpPr/>
          <p:nvPr/>
        </p:nvSpPr>
        <p:spPr>
          <a:xfrm flipV="1">
            <a:off x="1223514" y="2978933"/>
            <a:ext cx="4184386" cy="146233"/>
          </a:xfrm>
          <a:prstGeom prst="homePlate">
            <a:avLst>
              <a:gd name="adj" fmla="val 0"/>
            </a:avLst>
          </a:prstGeom>
          <a:solidFill>
            <a:srgbClr val="39639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阿里巴巴普惠体" panose="00020600040101010101" charset="-122"/>
              <a:ea typeface="阿里巴巴普惠体" panose="00020600040101010101" charset="-122"/>
              <a:sym typeface="思源黑体" panose="020B0500000000000000" pitchFamily="34" charset="-122"/>
            </a:endParaRPr>
          </a:p>
        </p:txBody>
      </p:sp>
      <p:sp>
        <p:nvSpPr>
          <p:cNvPr id="144" name="Pentagon 32"/>
          <p:cNvSpPr/>
          <p:nvPr/>
        </p:nvSpPr>
        <p:spPr>
          <a:xfrm flipV="1">
            <a:off x="2609553" y="3804496"/>
            <a:ext cx="4184386" cy="146233"/>
          </a:xfrm>
          <a:prstGeom prst="homePlate">
            <a:avLst>
              <a:gd name="adj" fmla="val 0"/>
            </a:avLst>
          </a:prstGeom>
          <a:gradFill>
            <a:gsLst>
              <a:gs pos="100000">
                <a:srgbClr val="589EDC"/>
              </a:gs>
              <a:gs pos="0">
                <a:srgbClr val="ABCFEF"/>
              </a:gs>
            </a:gsLst>
            <a:lin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阿里巴巴普惠体" panose="00020600040101010101" charset="-122"/>
              <a:ea typeface="阿里巴巴普惠体" panose="00020600040101010101" charset="-122"/>
              <a:sym typeface="思源黑体" panose="020B0500000000000000" pitchFamily="34" charset="-122"/>
            </a:endParaRPr>
          </a:p>
        </p:txBody>
      </p:sp>
      <p:sp>
        <p:nvSpPr>
          <p:cNvPr id="145" name="Pentagon 32"/>
          <p:cNvSpPr/>
          <p:nvPr/>
        </p:nvSpPr>
        <p:spPr>
          <a:xfrm flipV="1">
            <a:off x="6801421" y="4026976"/>
            <a:ext cx="4184386" cy="146233"/>
          </a:xfrm>
          <a:prstGeom prst="homePlate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阿里巴巴普惠体" panose="00020600040101010101" charset="-122"/>
              <a:ea typeface="阿里巴巴普惠体" panose="00020600040101010101" charset="-122"/>
              <a:sym typeface="思源黑体" panose="020B0500000000000000" pitchFamily="34" charset="-122"/>
            </a:endParaRPr>
          </a:p>
        </p:txBody>
      </p:sp>
      <p:sp>
        <p:nvSpPr>
          <p:cNvPr id="146" name="Pentagon 32"/>
          <p:cNvSpPr/>
          <p:nvPr/>
        </p:nvSpPr>
        <p:spPr>
          <a:xfrm flipV="1">
            <a:off x="2637958" y="5545780"/>
            <a:ext cx="6943330" cy="143139"/>
          </a:xfrm>
          <a:prstGeom prst="homePlate">
            <a:avLst>
              <a:gd name="adj" fmla="val 0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阿里巴巴普惠体" panose="00020600040101010101" charset="-122"/>
              <a:ea typeface="阿里巴巴普惠体" panose="00020600040101010101" charset="-122"/>
              <a:sym typeface="思源黑体" panose="020B0500000000000000" pitchFamily="34" charset="-122"/>
            </a:endParaRPr>
          </a:p>
        </p:txBody>
      </p:sp>
      <p:sp>
        <p:nvSpPr>
          <p:cNvPr id="147" name="Pentagon 30"/>
          <p:cNvSpPr/>
          <p:nvPr/>
        </p:nvSpPr>
        <p:spPr>
          <a:xfrm flipV="1">
            <a:off x="1223514" y="4842250"/>
            <a:ext cx="4184236" cy="160507"/>
          </a:xfrm>
          <a:prstGeom prst="homePlate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阿里巴巴普惠体" panose="00020600040101010101" charset="-122"/>
              <a:ea typeface="阿里巴巴普惠体" panose="00020600040101010101" charset="-122"/>
              <a:sym typeface="思源黑体" panose="020B0500000000000000" pitchFamily="34" charset="-122"/>
            </a:endParaRPr>
          </a:p>
        </p:txBody>
      </p:sp>
      <p:sp>
        <p:nvSpPr>
          <p:cNvPr id="148" name="Pentagon 32"/>
          <p:cNvSpPr/>
          <p:nvPr/>
        </p:nvSpPr>
        <p:spPr>
          <a:xfrm flipV="1">
            <a:off x="1223513" y="4623616"/>
            <a:ext cx="6943330" cy="152793"/>
          </a:xfrm>
          <a:prstGeom prst="homePlate">
            <a:avLst>
              <a:gd name="adj" fmla="val 0"/>
            </a:avLst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阿里巴巴普惠体" panose="00020600040101010101" charset="-122"/>
              <a:ea typeface="阿里巴巴普惠体" panose="00020600040101010101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bldLvl="0" animBg="1"/>
      <p:bldP spid="104" grpId="0" bldLvl="0" animBg="1"/>
      <p:bldP spid="142" grpId="0" bldLvl="0" animBg="1"/>
      <p:bldP spid="143" grpId="0" bldLvl="0" animBg="1"/>
      <p:bldP spid="144" grpId="0" bldLvl="0" animBg="1"/>
      <p:bldP spid="145" grpId="0" bldLvl="0" animBg="1"/>
      <p:bldP spid="146" grpId="0" bldLvl="0" animBg="1"/>
      <p:bldP spid="147" grpId="0" bldLvl="0" animBg="1"/>
      <p:bldP spid="14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80789"/>
            <a:ext cx="12224567" cy="817453"/>
          </a:xfrm>
          <a:prstGeom prst="rect">
            <a:avLst/>
          </a:prstGeom>
          <a:solidFill>
            <a:srgbClr val="F5F6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形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4736"/>
          <a:stretch>
            <a:fillRect/>
          </a:stretch>
        </p:blipFill>
        <p:spPr>
          <a:xfrm>
            <a:off x="0" y="102704"/>
            <a:ext cx="404911" cy="9926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8" h="1563">
                <a:moveTo>
                  <a:pt x="0" y="0"/>
                </a:moveTo>
                <a:lnTo>
                  <a:pt x="638" y="0"/>
                </a:lnTo>
                <a:lnTo>
                  <a:pt x="638" y="1563"/>
                </a:lnTo>
                <a:lnTo>
                  <a:pt x="0" y="15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770890" y="374650"/>
            <a:ext cx="306197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pc="300" dirty="0">
                <a:solidFill>
                  <a:srgbClr val="4B649F"/>
                </a:solidFill>
                <a:ea typeface="阿里巴巴普惠体" panose="00020600040101010101" charset="-122"/>
                <a:sym typeface="阿里巴巴普惠体" panose="00020600040101010101" charset="-122"/>
              </a:rPr>
              <a:t>Add title text</a:t>
            </a:r>
          </a:p>
        </p:txBody>
      </p:sp>
      <p:sp>
        <p:nvSpPr>
          <p:cNvPr id="6" name="Documento 7"/>
          <p:cNvSpPr>
            <a:spLocks noChangeAspect="1"/>
          </p:cNvSpPr>
          <p:nvPr/>
        </p:nvSpPr>
        <p:spPr bwMode="auto">
          <a:xfrm rot="10800000" flipH="1">
            <a:off x="311259" y="3869981"/>
            <a:ext cx="11555663" cy="215844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21431"/>
              <a:gd name="connsiteX1-3" fmla="*/ 21600 w 21600"/>
              <a:gd name="connsiteY1-4" fmla="*/ 0 h 21431"/>
              <a:gd name="connsiteX2-5" fmla="*/ 21600 w 21600"/>
              <a:gd name="connsiteY2-6" fmla="*/ 17322 h 21431"/>
              <a:gd name="connsiteX3-7" fmla="*/ 13112 w 21600"/>
              <a:gd name="connsiteY3-8" fmla="*/ 19087 h 21431"/>
              <a:gd name="connsiteX4-9" fmla="*/ 0 w 21600"/>
              <a:gd name="connsiteY4-10" fmla="*/ 20172 h 21431"/>
              <a:gd name="connsiteX5" fmla="*/ 0 w 21600"/>
              <a:gd name="connsiteY5" fmla="*/ 0 h 21431"/>
              <a:gd name="connsiteX0-11" fmla="*/ 0 w 21600"/>
              <a:gd name="connsiteY0-12" fmla="*/ 0 h 21763"/>
              <a:gd name="connsiteX1-13" fmla="*/ 21600 w 21600"/>
              <a:gd name="connsiteY1-14" fmla="*/ 0 h 21763"/>
              <a:gd name="connsiteX2-15" fmla="*/ 21600 w 21600"/>
              <a:gd name="connsiteY2-16" fmla="*/ 17322 h 21763"/>
              <a:gd name="connsiteX3-17" fmla="*/ 13112 w 21600"/>
              <a:gd name="connsiteY3-18" fmla="*/ 19087 h 21763"/>
              <a:gd name="connsiteX4-19" fmla="*/ 7624 w 21600"/>
              <a:gd name="connsiteY4-20" fmla="*/ 20331 h 21763"/>
              <a:gd name="connsiteX5-21" fmla="*/ 0 w 21600"/>
              <a:gd name="connsiteY5-22" fmla="*/ 20172 h 21763"/>
              <a:gd name="connsiteX6" fmla="*/ 0 w 21600"/>
              <a:gd name="connsiteY6" fmla="*/ 0 h 21763"/>
              <a:gd name="connsiteX0-23" fmla="*/ 0 w 21600"/>
              <a:gd name="connsiteY0-24" fmla="*/ 0 h 20784"/>
              <a:gd name="connsiteX1-25" fmla="*/ 21600 w 21600"/>
              <a:gd name="connsiteY1-26" fmla="*/ 0 h 20784"/>
              <a:gd name="connsiteX2-27" fmla="*/ 21600 w 21600"/>
              <a:gd name="connsiteY2-28" fmla="*/ 17322 h 20784"/>
              <a:gd name="connsiteX3-29" fmla="*/ 13112 w 21600"/>
              <a:gd name="connsiteY3-30" fmla="*/ 19087 h 20784"/>
              <a:gd name="connsiteX4-31" fmla="*/ 8031 w 21600"/>
              <a:gd name="connsiteY4-32" fmla="*/ 11624 h 20784"/>
              <a:gd name="connsiteX5-33" fmla="*/ 0 w 21600"/>
              <a:gd name="connsiteY5-34" fmla="*/ 20172 h 20784"/>
              <a:gd name="connsiteX6-35" fmla="*/ 0 w 21600"/>
              <a:gd name="connsiteY6-36" fmla="*/ 0 h 20784"/>
              <a:gd name="connsiteX0-37" fmla="*/ 0 w 21600"/>
              <a:gd name="connsiteY0-38" fmla="*/ 0 h 22607"/>
              <a:gd name="connsiteX1-39" fmla="*/ 21600 w 21600"/>
              <a:gd name="connsiteY1-40" fmla="*/ 0 h 22607"/>
              <a:gd name="connsiteX2-41" fmla="*/ 21600 w 21600"/>
              <a:gd name="connsiteY2-42" fmla="*/ 17322 h 22607"/>
              <a:gd name="connsiteX3-43" fmla="*/ 12528 w 21600"/>
              <a:gd name="connsiteY3-44" fmla="*/ 22592 h 22607"/>
              <a:gd name="connsiteX4-45" fmla="*/ 8031 w 21600"/>
              <a:gd name="connsiteY4-46" fmla="*/ 11624 h 22607"/>
              <a:gd name="connsiteX5-47" fmla="*/ 0 w 21600"/>
              <a:gd name="connsiteY5-48" fmla="*/ 20172 h 22607"/>
              <a:gd name="connsiteX6-49" fmla="*/ 0 w 21600"/>
              <a:gd name="connsiteY6-50" fmla="*/ 0 h 22607"/>
              <a:gd name="connsiteX0-51" fmla="*/ 0 w 21600"/>
              <a:gd name="connsiteY0-52" fmla="*/ 0 h 23153"/>
              <a:gd name="connsiteX1-53" fmla="*/ 21600 w 21600"/>
              <a:gd name="connsiteY1-54" fmla="*/ 0 h 23153"/>
              <a:gd name="connsiteX2-55" fmla="*/ 21600 w 21600"/>
              <a:gd name="connsiteY2-56" fmla="*/ 17322 h 23153"/>
              <a:gd name="connsiteX3-57" fmla="*/ 17560 w 21600"/>
              <a:gd name="connsiteY3-58" fmla="*/ 21122 h 23153"/>
              <a:gd name="connsiteX4-59" fmla="*/ 12528 w 21600"/>
              <a:gd name="connsiteY4-60" fmla="*/ 22592 h 23153"/>
              <a:gd name="connsiteX5-61" fmla="*/ 8031 w 21600"/>
              <a:gd name="connsiteY5-62" fmla="*/ 11624 h 23153"/>
              <a:gd name="connsiteX6-63" fmla="*/ 0 w 21600"/>
              <a:gd name="connsiteY6-64" fmla="*/ 20172 h 23153"/>
              <a:gd name="connsiteX7" fmla="*/ 0 w 21600"/>
              <a:gd name="connsiteY7" fmla="*/ 0 h 23153"/>
              <a:gd name="connsiteX0-65" fmla="*/ 0 w 21600"/>
              <a:gd name="connsiteY0-66" fmla="*/ 0 h 22753"/>
              <a:gd name="connsiteX1-67" fmla="*/ 21600 w 21600"/>
              <a:gd name="connsiteY1-68" fmla="*/ 0 h 22753"/>
              <a:gd name="connsiteX2-69" fmla="*/ 21600 w 21600"/>
              <a:gd name="connsiteY2-70" fmla="*/ 17322 h 22753"/>
              <a:gd name="connsiteX3-71" fmla="*/ 17763 w 21600"/>
              <a:gd name="connsiteY3-72" fmla="*/ 12754 h 22753"/>
              <a:gd name="connsiteX4-73" fmla="*/ 12528 w 21600"/>
              <a:gd name="connsiteY4-74" fmla="*/ 22592 h 22753"/>
              <a:gd name="connsiteX5-75" fmla="*/ 8031 w 21600"/>
              <a:gd name="connsiteY5-76" fmla="*/ 11624 h 22753"/>
              <a:gd name="connsiteX6-77" fmla="*/ 0 w 21600"/>
              <a:gd name="connsiteY6-78" fmla="*/ 20172 h 22753"/>
              <a:gd name="connsiteX7-79" fmla="*/ 0 w 21600"/>
              <a:gd name="connsiteY7-80" fmla="*/ 0 h 22753"/>
              <a:gd name="connsiteX0-81" fmla="*/ 0 w 21600"/>
              <a:gd name="connsiteY0-82" fmla="*/ 0 h 22753"/>
              <a:gd name="connsiteX1-83" fmla="*/ 21600 w 21600"/>
              <a:gd name="connsiteY1-84" fmla="*/ 0 h 22753"/>
              <a:gd name="connsiteX2-85" fmla="*/ 21600 w 21600"/>
              <a:gd name="connsiteY2-86" fmla="*/ 17322 h 22753"/>
              <a:gd name="connsiteX3-87" fmla="*/ 17763 w 21600"/>
              <a:gd name="connsiteY3-88" fmla="*/ 12754 h 22753"/>
              <a:gd name="connsiteX4-89" fmla="*/ 12528 w 21600"/>
              <a:gd name="connsiteY4-90" fmla="*/ 22592 h 22753"/>
              <a:gd name="connsiteX5-91" fmla="*/ 8717 w 21600"/>
              <a:gd name="connsiteY5-92" fmla="*/ 14451 h 22753"/>
              <a:gd name="connsiteX6-93" fmla="*/ 0 w 21600"/>
              <a:gd name="connsiteY6-94" fmla="*/ 20172 h 22753"/>
              <a:gd name="connsiteX7-95" fmla="*/ 0 w 21600"/>
              <a:gd name="connsiteY7-96" fmla="*/ 0 h 22753"/>
              <a:gd name="connsiteX0-97" fmla="*/ 0 w 21600"/>
              <a:gd name="connsiteY0-98" fmla="*/ 0 h 22753"/>
              <a:gd name="connsiteX1-99" fmla="*/ 21600 w 21600"/>
              <a:gd name="connsiteY1-100" fmla="*/ 0 h 22753"/>
              <a:gd name="connsiteX2-101" fmla="*/ 21600 w 21600"/>
              <a:gd name="connsiteY2-102" fmla="*/ 17322 h 22753"/>
              <a:gd name="connsiteX3-103" fmla="*/ 17763 w 21600"/>
              <a:gd name="connsiteY3-104" fmla="*/ 12754 h 22753"/>
              <a:gd name="connsiteX4-105" fmla="*/ 12528 w 21600"/>
              <a:gd name="connsiteY4-106" fmla="*/ 22592 h 22753"/>
              <a:gd name="connsiteX5-107" fmla="*/ 8717 w 21600"/>
              <a:gd name="connsiteY5-108" fmla="*/ 14451 h 22753"/>
              <a:gd name="connsiteX6-109" fmla="*/ 5209 w 21600"/>
              <a:gd name="connsiteY6-110" fmla="*/ 17277 h 22753"/>
              <a:gd name="connsiteX7-111" fmla="*/ 0 w 21600"/>
              <a:gd name="connsiteY7-112" fmla="*/ 20172 h 22753"/>
              <a:gd name="connsiteX8" fmla="*/ 0 w 21600"/>
              <a:gd name="connsiteY8" fmla="*/ 0 h 22753"/>
              <a:gd name="connsiteX0-113" fmla="*/ 0 w 21600"/>
              <a:gd name="connsiteY0-114" fmla="*/ 0 h 32266"/>
              <a:gd name="connsiteX1-115" fmla="*/ 21600 w 21600"/>
              <a:gd name="connsiteY1-116" fmla="*/ 0 h 32266"/>
              <a:gd name="connsiteX2-117" fmla="*/ 21600 w 21600"/>
              <a:gd name="connsiteY2-118" fmla="*/ 17322 h 32266"/>
              <a:gd name="connsiteX3-119" fmla="*/ 17763 w 21600"/>
              <a:gd name="connsiteY3-120" fmla="*/ 12754 h 32266"/>
              <a:gd name="connsiteX4-121" fmla="*/ 12528 w 21600"/>
              <a:gd name="connsiteY4-122" fmla="*/ 22592 h 32266"/>
              <a:gd name="connsiteX5-123" fmla="*/ 8717 w 21600"/>
              <a:gd name="connsiteY5-124" fmla="*/ 14451 h 32266"/>
              <a:gd name="connsiteX6-125" fmla="*/ 5616 w 21600"/>
              <a:gd name="connsiteY6-126" fmla="*/ 32203 h 32266"/>
              <a:gd name="connsiteX7-127" fmla="*/ 0 w 21600"/>
              <a:gd name="connsiteY7-128" fmla="*/ 20172 h 32266"/>
              <a:gd name="connsiteX8-129" fmla="*/ 0 w 21600"/>
              <a:gd name="connsiteY8-130" fmla="*/ 0 h 32266"/>
              <a:gd name="connsiteX0-131" fmla="*/ 0 w 21600"/>
              <a:gd name="connsiteY0-132" fmla="*/ 0 h 32266"/>
              <a:gd name="connsiteX1-133" fmla="*/ 21600 w 21600"/>
              <a:gd name="connsiteY1-134" fmla="*/ 0 h 32266"/>
              <a:gd name="connsiteX2-135" fmla="*/ 21600 w 21600"/>
              <a:gd name="connsiteY2-136" fmla="*/ 17322 h 32266"/>
              <a:gd name="connsiteX3-137" fmla="*/ 17763 w 21600"/>
              <a:gd name="connsiteY3-138" fmla="*/ 12754 h 32266"/>
              <a:gd name="connsiteX4-139" fmla="*/ 14129 w 21600"/>
              <a:gd name="connsiteY4-140" fmla="*/ 21687 h 32266"/>
              <a:gd name="connsiteX5-141" fmla="*/ 8717 w 21600"/>
              <a:gd name="connsiteY5-142" fmla="*/ 14451 h 32266"/>
              <a:gd name="connsiteX6-143" fmla="*/ 5616 w 21600"/>
              <a:gd name="connsiteY6-144" fmla="*/ 32203 h 32266"/>
              <a:gd name="connsiteX7-145" fmla="*/ 0 w 21600"/>
              <a:gd name="connsiteY7-146" fmla="*/ 20172 h 32266"/>
              <a:gd name="connsiteX8-147" fmla="*/ 0 w 21600"/>
              <a:gd name="connsiteY8-148" fmla="*/ 0 h 32266"/>
              <a:gd name="connsiteX0-149" fmla="*/ 0 w 21600"/>
              <a:gd name="connsiteY0-150" fmla="*/ 0 h 32266"/>
              <a:gd name="connsiteX1-151" fmla="*/ 21600 w 21600"/>
              <a:gd name="connsiteY1-152" fmla="*/ 0 h 32266"/>
              <a:gd name="connsiteX2-153" fmla="*/ 21600 w 21600"/>
              <a:gd name="connsiteY2-154" fmla="*/ 17322 h 32266"/>
              <a:gd name="connsiteX3-155" fmla="*/ 17763 w 21600"/>
              <a:gd name="connsiteY3-156" fmla="*/ 12754 h 32266"/>
              <a:gd name="connsiteX4-157" fmla="*/ 14129 w 21600"/>
              <a:gd name="connsiteY4-158" fmla="*/ 21687 h 32266"/>
              <a:gd name="connsiteX5-159" fmla="*/ 10216 w 21600"/>
              <a:gd name="connsiteY5-160" fmla="*/ 14903 h 32266"/>
              <a:gd name="connsiteX6-161" fmla="*/ 5616 w 21600"/>
              <a:gd name="connsiteY6-162" fmla="*/ 32203 h 32266"/>
              <a:gd name="connsiteX7-163" fmla="*/ 0 w 21600"/>
              <a:gd name="connsiteY7-164" fmla="*/ 20172 h 32266"/>
              <a:gd name="connsiteX8-165" fmla="*/ 0 w 21600"/>
              <a:gd name="connsiteY8-166" fmla="*/ 0 h 32266"/>
              <a:gd name="connsiteX0-167" fmla="*/ 0 w 21600"/>
              <a:gd name="connsiteY0-168" fmla="*/ 0 h 32266"/>
              <a:gd name="connsiteX1-169" fmla="*/ 21600 w 21600"/>
              <a:gd name="connsiteY1-170" fmla="*/ 0 h 32266"/>
              <a:gd name="connsiteX2-171" fmla="*/ 21600 w 21600"/>
              <a:gd name="connsiteY2-172" fmla="*/ 17322 h 32266"/>
              <a:gd name="connsiteX3-173" fmla="*/ 17763 w 21600"/>
              <a:gd name="connsiteY3-174" fmla="*/ 12754 h 32266"/>
              <a:gd name="connsiteX4-175" fmla="*/ 14129 w 21600"/>
              <a:gd name="connsiteY4-176" fmla="*/ 21687 h 32266"/>
              <a:gd name="connsiteX5-177" fmla="*/ 10216 w 21600"/>
              <a:gd name="connsiteY5-178" fmla="*/ 14903 h 32266"/>
              <a:gd name="connsiteX6-179" fmla="*/ 5616 w 21600"/>
              <a:gd name="connsiteY6-180" fmla="*/ 32203 h 32266"/>
              <a:gd name="connsiteX7-181" fmla="*/ 0 w 21600"/>
              <a:gd name="connsiteY7-182" fmla="*/ 20172 h 32266"/>
              <a:gd name="connsiteX8-183" fmla="*/ 0 w 21600"/>
              <a:gd name="connsiteY8-184" fmla="*/ 0 h 32266"/>
              <a:gd name="connsiteX0-185" fmla="*/ 0 w 21600"/>
              <a:gd name="connsiteY0-186" fmla="*/ 0 h 32266"/>
              <a:gd name="connsiteX1-187" fmla="*/ 21600 w 21600"/>
              <a:gd name="connsiteY1-188" fmla="*/ 0 h 32266"/>
              <a:gd name="connsiteX2-189" fmla="*/ 21600 w 21600"/>
              <a:gd name="connsiteY2-190" fmla="*/ 17322 h 32266"/>
              <a:gd name="connsiteX3-191" fmla="*/ 17763 w 21600"/>
              <a:gd name="connsiteY3-192" fmla="*/ 12754 h 32266"/>
              <a:gd name="connsiteX4-193" fmla="*/ 14129 w 21600"/>
              <a:gd name="connsiteY4-194" fmla="*/ 21687 h 32266"/>
              <a:gd name="connsiteX5-195" fmla="*/ 10216 w 21600"/>
              <a:gd name="connsiteY5-196" fmla="*/ 14903 h 32266"/>
              <a:gd name="connsiteX6-197" fmla="*/ 5616 w 21600"/>
              <a:gd name="connsiteY6-198" fmla="*/ 32203 h 32266"/>
              <a:gd name="connsiteX7-199" fmla="*/ 0 w 21600"/>
              <a:gd name="connsiteY7-200" fmla="*/ 20172 h 32266"/>
              <a:gd name="connsiteX8-201" fmla="*/ 0 w 21600"/>
              <a:gd name="connsiteY8-202" fmla="*/ 0 h 32266"/>
              <a:gd name="connsiteX0-203" fmla="*/ 0 w 21600"/>
              <a:gd name="connsiteY0-204" fmla="*/ 0 h 33035"/>
              <a:gd name="connsiteX1-205" fmla="*/ 21600 w 21600"/>
              <a:gd name="connsiteY1-206" fmla="*/ 0 h 33035"/>
              <a:gd name="connsiteX2-207" fmla="*/ 21600 w 21600"/>
              <a:gd name="connsiteY2-208" fmla="*/ 17322 h 33035"/>
              <a:gd name="connsiteX3-209" fmla="*/ 17763 w 21600"/>
              <a:gd name="connsiteY3-210" fmla="*/ 12754 h 33035"/>
              <a:gd name="connsiteX4-211" fmla="*/ 14129 w 21600"/>
              <a:gd name="connsiteY4-212" fmla="*/ 21687 h 33035"/>
              <a:gd name="connsiteX5-213" fmla="*/ 10216 w 21600"/>
              <a:gd name="connsiteY5-214" fmla="*/ 14903 h 33035"/>
              <a:gd name="connsiteX6-215" fmla="*/ 5616 w 21600"/>
              <a:gd name="connsiteY6-216" fmla="*/ 32203 h 33035"/>
              <a:gd name="connsiteX7-217" fmla="*/ 3329 w 21600"/>
              <a:gd name="connsiteY7-218" fmla="*/ 29264 h 33035"/>
              <a:gd name="connsiteX8-219" fmla="*/ 0 w 21600"/>
              <a:gd name="connsiteY8-220" fmla="*/ 20172 h 33035"/>
              <a:gd name="connsiteX9" fmla="*/ 0 w 21600"/>
              <a:gd name="connsiteY9" fmla="*/ 0 h 33035"/>
              <a:gd name="connsiteX0-221" fmla="*/ 0 w 21600"/>
              <a:gd name="connsiteY0-222" fmla="*/ 0 h 32581"/>
              <a:gd name="connsiteX1-223" fmla="*/ 21600 w 21600"/>
              <a:gd name="connsiteY1-224" fmla="*/ 0 h 32581"/>
              <a:gd name="connsiteX2-225" fmla="*/ 21600 w 21600"/>
              <a:gd name="connsiteY2-226" fmla="*/ 17322 h 32581"/>
              <a:gd name="connsiteX3-227" fmla="*/ 17763 w 21600"/>
              <a:gd name="connsiteY3-228" fmla="*/ 12754 h 32581"/>
              <a:gd name="connsiteX4-229" fmla="*/ 14129 w 21600"/>
              <a:gd name="connsiteY4-230" fmla="*/ 21687 h 32581"/>
              <a:gd name="connsiteX5-231" fmla="*/ 10216 w 21600"/>
              <a:gd name="connsiteY5-232" fmla="*/ 14903 h 32581"/>
              <a:gd name="connsiteX6-233" fmla="*/ 5616 w 21600"/>
              <a:gd name="connsiteY6-234" fmla="*/ 32203 h 32581"/>
              <a:gd name="connsiteX7-235" fmla="*/ 2973 w 21600"/>
              <a:gd name="connsiteY7-236" fmla="*/ 22932 h 32581"/>
              <a:gd name="connsiteX8-237" fmla="*/ 0 w 21600"/>
              <a:gd name="connsiteY8-238" fmla="*/ 20172 h 32581"/>
              <a:gd name="connsiteX9-239" fmla="*/ 0 w 21600"/>
              <a:gd name="connsiteY9-240" fmla="*/ 0 h 32581"/>
              <a:gd name="connsiteX0-241" fmla="*/ 0 w 21600"/>
              <a:gd name="connsiteY0-242" fmla="*/ 0 h 32581"/>
              <a:gd name="connsiteX1-243" fmla="*/ 21600 w 21600"/>
              <a:gd name="connsiteY1-244" fmla="*/ 0 h 32581"/>
              <a:gd name="connsiteX2-245" fmla="*/ 21600 w 21600"/>
              <a:gd name="connsiteY2-246" fmla="*/ 17322 h 32581"/>
              <a:gd name="connsiteX3-247" fmla="*/ 17763 w 21600"/>
              <a:gd name="connsiteY3-248" fmla="*/ 12754 h 32581"/>
              <a:gd name="connsiteX4-249" fmla="*/ 14129 w 21600"/>
              <a:gd name="connsiteY4-250" fmla="*/ 21687 h 32581"/>
              <a:gd name="connsiteX5-251" fmla="*/ 10216 w 21600"/>
              <a:gd name="connsiteY5-252" fmla="*/ 14903 h 32581"/>
              <a:gd name="connsiteX6-253" fmla="*/ 5616 w 21600"/>
              <a:gd name="connsiteY6-254" fmla="*/ 32203 h 32581"/>
              <a:gd name="connsiteX7-255" fmla="*/ 2973 w 21600"/>
              <a:gd name="connsiteY7-256" fmla="*/ 22932 h 32581"/>
              <a:gd name="connsiteX8-257" fmla="*/ 0 w 21600"/>
              <a:gd name="connsiteY8-258" fmla="*/ 20172 h 32581"/>
              <a:gd name="connsiteX9-259" fmla="*/ 0 w 21600"/>
              <a:gd name="connsiteY9-260" fmla="*/ 0 h 32581"/>
              <a:gd name="connsiteX0-261" fmla="*/ 0 w 21600"/>
              <a:gd name="connsiteY0-262" fmla="*/ 0 h 32203"/>
              <a:gd name="connsiteX1-263" fmla="*/ 21600 w 21600"/>
              <a:gd name="connsiteY1-264" fmla="*/ 0 h 32203"/>
              <a:gd name="connsiteX2-265" fmla="*/ 21600 w 21600"/>
              <a:gd name="connsiteY2-266" fmla="*/ 17322 h 32203"/>
              <a:gd name="connsiteX3-267" fmla="*/ 17763 w 21600"/>
              <a:gd name="connsiteY3-268" fmla="*/ 12754 h 32203"/>
              <a:gd name="connsiteX4-269" fmla="*/ 14129 w 21600"/>
              <a:gd name="connsiteY4-270" fmla="*/ 21687 h 32203"/>
              <a:gd name="connsiteX5-271" fmla="*/ 10216 w 21600"/>
              <a:gd name="connsiteY5-272" fmla="*/ 14903 h 32203"/>
              <a:gd name="connsiteX6-273" fmla="*/ 5616 w 21600"/>
              <a:gd name="connsiteY6-274" fmla="*/ 32203 h 32203"/>
              <a:gd name="connsiteX7-275" fmla="*/ 2973 w 21600"/>
              <a:gd name="connsiteY7-276" fmla="*/ 22932 h 32203"/>
              <a:gd name="connsiteX8-277" fmla="*/ 0 w 21600"/>
              <a:gd name="connsiteY8-278" fmla="*/ 20172 h 32203"/>
              <a:gd name="connsiteX9-279" fmla="*/ 0 w 21600"/>
              <a:gd name="connsiteY9-280" fmla="*/ 0 h 32203"/>
              <a:gd name="connsiteX0-281" fmla="*/ 0 w 21600"/>
              <a:gd name="connsiteY0-282" fmla="*/ 0 h 32203"/>
              <a:gd name="connsiteX1-283" fmla="*/ 21600 w 21600"/>
              <a:gd name="connsiteY1-284" fmla="*/ 0 h 32203"/>
              <a:gd name="connsiteX2-285" fmla="*/ 21600 w 21600"/>
              <a:gd name="connsiteY2-286" fmla="*/ 17322 h 32203"/>
              <a:gd name="connsiteX3-287" fmla="*/ 17763 w 21600"/>
              <a:gd name="connsiteY3-288" fmla="*/ 12754 h 32203"/>
              <a:gd name="connsiteX4-289" fmla="*/ 14129 w 21600"/>
              <a:gd name="connsiteY4-290" fmla="*/ 21687 h 32203"/>
              <a:gd name="connsiteX5-291" fmla="*/ 10216 w 21600"/>
              <a:gd name="connsiteY5-292" fmla="*/ 14903 h 32203"/>
              <a:gd name="connsiteX6-293" fmla="*/ 5616 w 21600"/>
              <a:gd name="connsiteY6-294" fmla="*/ 32203 h 32203"/>
              <a:gd name="connsiteX7-295" fmla="*/ 2973 w 21600"/>
              <a:gd name="connsiteY7-296" fmla="*/ 22932 h 32203"/>
              <a:gd name="connsiteX8-297" fmla="*/ 0 w 21600"/>
              <a:gd name="connsiteY8-298" fmla="*/ 20172 h 32203"/>
              <a:gd name="connsiteX9-299" fmla="*/ 0 w 21600"/>
              <a:gd name="connsiteY9-300" fmla="*/ 0 h 32203"/>
              <a:gd name="connsiteX0-301" fmla="*/ 0 w 21600"/>
              <a:gd name="connsiteY0-302" fmla="*/ 0 h 32153"/>
              <a:gd name="connsiteX1-303" fmla="*/ 21600 w 21600"/>
              <a:gd name="connsiteY1-304" fmla="*/ 0 h 32153"/>
              <a:gd name="connsiteX2-305" fmla="*/ 21600 w 21600"/>
              <a:gd name="connsiteY2-306" fmla="*/ 17322 h 32153"/>
              <a:gd name="connsiteX3-307" fmla="*/ 17763 w 21600"/>
              <a:gd name="connsiteY3-308" fmla="*/ 12754 h 32153"/>
              <a:gd name="connsiteX4-309" fmla="*/ 14129 w 21600"/>
              <a:gd name="connsiteY4-310" fmla="*/ 21687 h 32153"/>
              <a:gd name="connsiteX5-311" fmla="*/ 10216 w 21600"/>
              <a:gd name="connsiteY5-312" fmla="*/ 14903 h 32153"/>
              <a:gd name="connsiteX6-313" fmla="*/ 6156 w 21600"/>
              <a:gd name="connsiteY6-314" fmla="*/ 32153 h 32153"/>
              <a:gd name="connsiteX7-315" fmla="*/ 2973 w 21600"/>
              <a:gd name="connsiteY7-316" fmla="*/ 22932 h 32153"/>
              <a:gd name="connsiteX8-317" fmla="*/ 0 w 21600"/>
              <a:gd name="connsiteY8-318" fmla="*/ 20172 h 32153"/>
              <a:gd name="connsiteX9-319" fmla="*/ 0 w 21600"/>
              <a:gd name="connsiteY9-320" fmla="*/ 0 h 32153"/>
              <a:gd name="connsiteX0-321" fmla="*/ 0 w 21600"/>
              <a:gd name="connsiteY0-322" fmla="*/ 0 h 32153"/>
              <a:gd name="connsiteX1-323" fmla="*/ 21600 w 21600"/>
              <a:gd name="connsiteY1-324" fmla="*/ 0 h 32153"/>
              <a:gd name="connsiteX2-325" fmla="*/ 21600 w 21600"/>
              <a:gd name="connsiteY2-326" fmla="*/ 17322 h 32153"/>
              <a:gd name="connsiteX3-327" fmla="*/ 17763 w 21600"/>
              <a:gd name="connsiteY3-328" fmla="*/ 12754 h 32153"/>
              <a:gd name="connsiteX4-329" fmla="*/ 14129 w 21600"/>
              <a:gd name="connsiteY4-330" fmla="*/ 21687 h 32153"/>
              <a:gd name="connsiteX5-331" fmla="*/ 10216 w 21600"/>
              <a:gd name="connsiteY5-332" fmla="*/ 14903 h 32153"/>
              <a:gd name="connsiteX6-333" fmla="*/ 6156 w 21600"/>
              <a:gd name="connsiteY6-334" fmla="*/ 32153 h 32153"/>
              <a:gd name="connsiteX7-335" fmla="*/ 2973 w 21600"/>
              <a:gd name="connsiteY7-336" fmla="*/ 22932 h 32153"/>
              <a:gd name="connsiteX8-337" fmla="*/ 0 w 21600"/>
              <a:gd name="connsiteY8-338" fmla="*/ 20172 h 32153"/>
              <a:gd name="connsiteX9-339" fmla="*/ 0 w 21600"/>
              <a:gd name="connsiteY9-340" fmla="*/ 0 h 32153"/>
              <a:gd name="connsiteX0-341" fmla="*/ 0 w 21600"/>
              <a:gd name="connsiteY0-342" fmla="*/ 0 h 32153"/>
              <a:gd name="connsiteX1-343" fmla="*/ 21600 w 21600"/>
              <a:gd name="connsiteY1-344" fmla="*/ 0 h 32153"/>
              <a:gd name="connsiteX2-345" fmla="*/ 21600 w 21600"/>
              <a:gd name="connsiteY2-346" fmla="*/ 17322 h 32153"/>
              <a:gd name="connsiteX3-347" fmla="*/ 17763 w 21600"/>
              <a:gd name="connsiteY3-348" fmla="*/ 12754 h 32153"/>
              <a:gd name="connsiteX4-349" fmla="*/ 14129 w 21600"/>
              <a:gd name="connsiteY4-350" fmla="*/ 21687 h 32153"/>
              <a:gd name="connsiteX5-351" fmla="*/ 10216 w 21600"/>
              <a:gd name="connsiteY5-352" fmla="*/ 14903 h 32153"/>
              <a:gd name="connsiteX6-353" fmla="*/ 6156 w 21600"/>
              <a:gd name="connsiteY6-354" fmla="*/ 32153 h 32153"/>
              <a:gd name="connsiteX7-355" fmla="*/ 2973 w 21600"/>
              <a:gd name="connsiteY7-356" fmla="*/ 22932 h 32153"/>
              <a:gd name="connsiteX8-357" fmla="*/ 0 w 21600"/>
              <a:gd name="connsiteY8-358" fmla="*/ 20172 h 32153"/>
              <a:gd name="connsiteX9-359" fmla="*/ 0 w 21600"/>
              <a:gd name="connsiteY9-360" fmla="*/ 0 h 32153"/>
              <a:gd name="connsiteX0-361" fmla="*/ 0 w 21600"/>
              <a:gd name="connsiteY0-362" fmla="*/ 0 h 32153"/>
              <a:gd name="connsiteX1-363" fmla="*/ 21600 w 21600"/>
              <a:gd name="connsiteY1-364" fmla="*/ 0 h 32153"/>
              <a:gd name="connsiteX2-365" fmla="*/ 21600 w 21600"/>
              <a:gd name="connsiteY2-366" fmla="*/ 17322 h 32153"/>
              <a:gd name="connsiteX3-367" fmla="*/ 17763 w 21600"/>
              <a:gd name="connsiteY3-368" fmla="*/ 12754 h 32153"/>
              <a:gd name="connsiteX4-369" fmla="*/ 14129 w 21600"/>
              <a:gd name="connsiteY4-370" fmla="*/ 21687 h 32153"/>
              <a:gd name="connsiteX5-371" fmla="*/ 10216 w 21600"/>
              <a:gd name="connsiteY5-372" fmla="*/ 14903 h 32153"/>
              <a:gd name="connsiteX6-373" fmla="*/ 6156 w 21600"/>
              <a:gd name="connsiteY6-374" fmla="*/ 32153 h 32153"/>
              <a:gd name="connsiteX7-375" fmla="*/ 2973 w 21600"/>
              <a:gd name="connsiteY7-376" fmla="*/ 22932 h 32153"/>
              <a:gd name="connsiteX8-377" fmla="*/ 0 w 21600"/>
              <a:gd name="connsiteY8-378" fmla="*/ 20172 h 32153"/>
              <a:gd name="connsiteX9-379" fmla="*/ 0 w 21600"/>
              <a:gd name="connsiteY9-380" fmla="*/ 0 h 32153"/>
              <a:gd name="connsiteX0-381" fmla="*/ 0 w 21600"/>
              <a:gd name="connsiteY0-382" fmla="*/ 0 h 32153"/>
              <a:gd name="connsiteX1-383" fmla="*/ 21600 w 21600"/>
              <a:gd name="connsiteY1-384" fmla="*/ 0 h 32153"/>
              <a:gd name="connsiteX2-385" fmla="*/ 21600 w 21600"/>
              <a:gd name="connsiteY2-386" fmla="*/ 17322 h 32153"/>
              <a:gd name="connsiteX3-387" fmla="*/ 17763 w 21600"/>
              <a:gd name="connsiteY3-388" fmla="*/ 12754 h 32153"/>
              <a:gd name="connsiteX4-389" fmla="*/ 14028 w 21600"/>
              <a:gd name="connsiteY4-390" fmla="*/ 21562 h 32153"/>
              <a:gd name="connsiteX5-391" fmla="*/ 10216 w 21600"/>
              <a:gd name="connsiteY5-392" fmla="*/ 14903 h 32153"/>
              <a:gd name="connsiteX6-393" fmla="*/ 6156 w 21600"/>
              <a:gd name="connsiteY6-394" fmla="*/ 32153 h 32153"/>
              <a:gd name="connsiteX7-395" fmla="*/ 2973 w 21600"/>
              <a:gd name="connsiteY7-396" fmla="*/ 22932 h 32153"/>
              <a:gd name="connsiteX8-397" fmla="*/ 0 w 21600"/>
              <a:gd name="connsiteY8-398" fmla="*/ 20172 h 32153"/>
              <a:gd name="connsiteX9-399" fmla="*/ 0 w 21600"/>
              <a:gd name="connsiteY9-400" fmla="*/ 0 h 32153"/>
              <a:gd name="connsiteX0-401" fmla="*/ 0 w 21600"/>
              <a:gd name="connsiteY0-402" fmla="*/ 0 h 32153"/>
              <a:gd name="connsiteX1-403" fmla="*/ 21600 w 21600"/>
              <a:gd name="connsiteY1-404" fmla="*/ 0 h 32153"/>
              <a:gd name="connsiteX2-405" fmla="*/ 21600 w 21600"/>
              <a:gd name="connsiteY2-406" fmla="*/ 17322 h 32153"/>
              <a:gd name="connsiteX3-407" fmla="*/ 17763 w 21600"/>
              <a:gd name="connsiteY3-408" fmla="*/ 12754 h 32153"/>
              <a:gd name="connsiteX4-409" fmla="*/ 14028 w 21600"/>
              <a:gd name="connsiteY4-410" fmla="*/ 21562 h 32153"/>
              <a:gd name="connsiteX5-411" fmla="*/ 10216 w 21600"/>
              <a:gd name="connsiteY5-412" fmla="*/ 14903 h 32153"/>
              <a:gd name="connsiteX6-413" fmla="*/ 6156 w 21600"/>
              <a:gd name="connsiteY6-414" fmla="*/ 32153 h 32153"/>
              <a:gd name="connsiteX7-415" fmla="*/ 2973 w 21600"/>
              <a:gd name="connsiteY7-416" fmla="*/ 22932 h 32153"/>
              <a:gd name="connsiteX8-417" fmla="*/ 0 w 21600"/>
              <a:gd name="connsiteY8-418" fmla="*/ 20172 h 32153"/>
              <a:gd name="connsiteX9-419" fmla="*/ 0 w 21600"/>
              <a:gd name="connsiteY9-420" fmla="*/ 0 h 32153"/>
              <a:gd name="connsiteX0-421" fmla="*/ 0 w 21600"/>
              <a:gd name="connsiteY0-422" fmla="*/ 0 h 32153"/>
              <a:gd name="connsiteX1-423" fmla="*/ 21600 w 21600"/>
              <a:gd name="connsiteY1-424" fmla="*/ 0 h 32153"/>
              <a:gd name="connsiteX2-425" fmla="*/ 21600 w 21600"/>
              <a:gd name="connsiteY2-426" fmla="*/ 17322 h 32153"/>
              <a:gd name="connsiteX3-427" fmla="*/ 17763 w 21600"/>
              <a:gd name="connsiteY3-428" fmla="*/ 12754 h 32153"/>
              <a:gd name="connsiteX4-429" fmla="*/ 14028 w 21600"/>
              <a:gd name="connsiteY4-430" fmla="*/ 21562 h 32153"/>
              <a:gd name="connsiteX5-431" fmla="*/ 10216 w 21600"/>
              <a:gd name="connsiteY5-432" fmla="*/ 14903 h 32153"/>
              <a:gd name="connsiteX6-433" fmla="*/ 6156 w 21600"/>
              <a:gd name="connsiteY6-434" fmla="*/ 32153 h 32153"/>
              <a:gd name="connsiteX7-435" fmla="*/ 2973 w 21600"/>
              <a:gd name="connsiteY7-436" fmla="*/ 22932 h 32153"/>
              <a:gd name="connsiteX8-437" fmla="*/ 0 w 21600"/>
              <a:gd name="connsiteY8-438" fmla="*/ 20172 h 32153"/>
              <a:gd name="connsiteX9-439" fmla="*/ 0 w 21600"/>
              <a:gd name="connsiteY9-440" fmla="*/ 0 h 32153"/>
              <a:gd name="connsiteX0-441" fmla="*/ 0 w 21600"/>
              <a:gd name="connsiteY0-442" fmla="*/ 0 h 32153"/>
              <a:gd name="connsiteX1-443" fmla="*/ 21600 w 21600"/>
              <a:gd name="connsiteY1-444" fmla="*/ 0 h 32153"/>
              <a:gd name="connsiteX2-445" fmla="*/ 21600 w 21600"/>
              <a:gd name="connsiteY2-446" fmla="*/ 17322 h 32153"/>
              <a:gd name="connsiteX3-447" fmla="*/ 17763 w 21600"/>
              <a:gd name="connsiteY3-448" fmla="*/ 12754 h 32153"/>
              <a:gd name="connsiteX4-449" fmla="*/ 14028 w 21600"/>
              <a:gd name="connsiteY4-450" fmla="*/ 21562 h 32153"/>
              <a:gd name="connsiteX5-451" fmla="*/ 10216 w 21600"/>
              <a:gd name="connsiteY5-452" fmla="*/ 14903 h 32153"/>
              <a:gd name="connsiteX6-453" fmla="*/ 6156 w 21600"/>
              <a:gd name="connsiteY6-454" fmla="*/ 32153 h 32153"/>
              <a:gd name="connsiteX7-455" fmla="*/ 2973 w 21600"/>
              <a:gd name="connsiteY7-456" fmla="*/ 22932 h 32153"/>
              <a:gd name="connsiteX8-457" fmla="*/ 0 w 21600"/>
              <a:gd name="connsiteY8-458" fmla="*/ 20172 h 32153"/>
              <a:gd name="connsiteX9-459" fmla="*/ 0 w 21600"/>
              <a:gd name="connsiteY9-460" fmla="*/ 0 h 32153"/>
              <a:gd name="connsiteX0-461" fmla="*/ 0 w 21600"/>
              <a:gd name="connsiteY0-462" fmla="*/ 0 h 32161"/>
              <a:gd name="connsiteX1-463" fmla="*/ 21600 w 21600"/>
              <a:gd name="connsiteY1-464" fmla="*/ 0 h 32161"/>
              <a:gd name="connsiteX2-465" fmla="*/ 21600 w 21600"/>
              <a:gd name="connsiteY2-466" fmla="*/ 17322 h 32161"/>
              <a:gd name="connsiteX3-467" fmla="*/ 17763 w 21600"/>
              <a:gd name="connsiteY3-468" fmla="*/ 12754 h 32161"/>
              <a:gd name="connsiteX4-469" fmla="*/ 14028 w 21600"/>
              <a:gd name="connsiteY4-470" fmla="*/ 21562 h 32161"/>
              <a:gd name="connsiteX5-471" fmla="*/ 10216 w 21600"/>
              <a:gd name="connsiteY5-472" fmla="*/ 14903 h 32161"/>
              <a:gd name="connsiteX6-473" fmla="*/ 6156 w 21600"/>
              <a:gd name="connsiteY6-474" fmla="*/ 32153 h 32161"/>
              <a:gd name="connsiteX7-475" fmla="*/ 2973 w 21600"/>
              <a:gd name="connsiteY7-476" fmla="*/ 22932 h 32161"/>
              <a:gd name="connsiteX8-477" fmla="*/ 0 w 21600"/>
              <a:gd name="connsiteY8-478" fmla="*/ 20172 h 32161"/>
              <a:gd name="connsiteX9-479" fmla="*/ 0 w 21600"/>
              <a:gd name="connsiteY9-480" fmla="*/ 0 h 32161"/>
              <a:gd name="connsiteX0-481" fmla="*/ 0 w 21600"/>
              <a:gd name="connsiteY0-482" fmla="*/ 0 h 32188"/>
              <a:gd name="connsiteX1-483" fmla="*/ 21600 w 21600"/>
              <a:gd name="connsiteY1-484" fmla="*/ 0 h 32188"/>
              <a:gd name="connsiteX2-485" fmla="*/ 21600 w 21600"/>
              <a:gd name="connsiteY2-486" fmla="*/ 17322 h 32188"/>
              <a:gd name="connsiteX3-487" fmla="*/ 17763 w 21600"/>
              <a:gd name="connsiteY3-488" fmla="*/ 12754 h 32188"/>
              <a:gd name="connsiteX4-489" fmla="*/ 14028 w 21600"/>
              <a:gd name="connsiteY4-490" fmla="*/ 21562 h 32188"/>
              <a:gd name="connsiteX5-491" fmla="*/ 10216 w 21600"/>
              <a:gd name="connsiteY5-492" fmla="*/ 14903 h 32188"/>
              <a:gd name="connsiteX6-493" fmla="*/ 6156 w 21600"/>
              <a:gd name="connsiteY6-494" fmla="*/ 32153 h 32188"/>
              <a:gd name="connsiteX7-495" fmla="*/ 2973 w 21600"/>
              <a:gd name="connsiteY7-496" fmla="*/ 22932 h 32188"/>
              <a:gd name="connsiteX8-497" fmla="*/ 0 w 21600"/>
              <a:gd name="connsiteY8-498" fmla="*/ 20172 h 32188"/>
              <a:gd name="connsiteX9-499" fmla="*/ 0 w 21600"/>
              <a:gd name="connsiteY9-500" fmla="*/ 0 h 32188"/>
              <a:gd name="connsiteX0-501" fmla="*/ 0 w 21600"/>
              <a:gd name="connsiteY0-502" fmla="*/ 0 h 32188"/>
              <a:gd name="connsiteX1-503" fmla="*/ 21600 w 21600"/>
              <a:gd name="connsiteY1-504" fmla="*/ 0 h 32188"/>
              <a:gd name="connsiteX2-505" fmla="*/ 19980 w 21600"/>
              <a:gd name="connsiteY2-506" fmla="*/ 17422 h 32188"/>
              <a:gd name="connsiteX3-507" fmla="*/ 17763 w 21600"/>
              <a:gd name="connsiteY3-508" fmla="*/ 12754 h 32188"/>
              <a:gd name="connsiteX4-509" fmla="*/ 14028 w 21600"/>
              <a:gd name="connsiteY4-510" fmla="*/ 21562 h 32188"/>
              <a:gd name="connsiteX5-511" fmla="*/ 10216 w 21600"/>
              <a:gd name="connsiteY5-512" fmla="*/ 14903 h 32188"/>
              <a:gd name="connsiteX6-513" fmla="*/ 6156 w 21600"/>
              <a:gd name="connsiteY6-514" fmla="*/ 32153 h 32188"/>
              <a:gd name="connsiteX7-515" fmla="*/ 2973 w 21600"/>
              <a:gd name="connsiteY7-516" fmla="*/ 22932 h 32188"/>
              <a:gd name="connsiteX8-517" fmla="*/ 0 w 21600"/>
              <a:gd name="connsiteY8-518" fmla="*/ 20172 h 32188"/>
              <a:gd name="connsiteX9-519" fmla="*/ 0 w 21600"/>
              <a:gd name="connsiteY9-520" fmla="*/ 0 h 32188"/>
              <a:gd name="connsiteX0-521" fmla="*/ 0 w 21600"/>
              <a:gd name="connsiteY0-522" fmla="*/ 0 h 32188"/>
              <a:gd name="connsiteX1-523" fmla="*/ 21600 w 21600"/>
              <a:gd name="connsiteY1-524" fmla="*/ 0 h 32188"/>
              <a:gd name="connsiteX2-525" fmla="*/ 19980 w 21600"/>
              <a:gd name="connsiteY2-526" fmla="*/ 17422 h 32188"/>
              <a:gd name="connsiteX3-527" fmla="*/ 17763 w 21600"/>
              <a:gd name="connsiteY3-528" fmla="*/ 12754 h 32188"/>
              <a:gd name="connsiteX4-529" fmla="*/ 14028 w 21600"/>
              <a:gd name="connsiteY4-530" fmla="*/ 21562 h 32188"/>
              <a:gd name="connsiteX5-531" fmla="*/ 10216 w 21600"/>
              <a:gd name="connsiteY5-532" fmla="*/ 14903 h 32188"/>
              <a:gd name="connsiteX6-533" fmla="*/ 6156 w 21600"/>
              <a:gd name="connsiteY6-534" fmla="*/ 32153 h 32188"/>
              <a:gd name="connsiteX7-535" fmla="*/ 2973 w 21600"/>
              <a:gd name="connsiteY7-536" fmla="*/ 22932 h 32188"/>
              <a:gd name="connsiteX8-537" fmla="*/ 0 w 21600"/>
              <a:gd name="connsiteY8-538" fmla="*/ 20172 h 32188"/>
              <a:gd name="connsiteX9-539" fmla="*/ 0 w 21600"/>
              <a:gd name="connsiteY9-540" fmla="*/ 0 h 32188"/>
              <a:gd name="connsiteX0-541" fmla="*/ 0 w 21600"/>
              <a:gd name="connsiteY0-542" fmla="*/ 0 h 32188"/>
              <a:gd name="connsiteX1-543" fmla="*/ 21600 w 21600"/>
              <a:gd name="connsiteY1-544" fmla="*/ 0 h 32188"/>
              <a:gd name="connsiteX2-545" fmla="*/ 19980 w 21600"/>
              <a:gd name="connsiteY2-546" fmla="*/ 17422 h 32188"/>
              <a:gd name="connsiteX3-547" fmla="*/ 17763 w 21600"/>
              <a:gd name="connsiteY3-548" fmla="*/ 12754 h 32188"/>
              <a:gd name="connsiteX4-549" fmla="*/ 14028 w 21600"/>
              <a:gd name="connsiteY4-550" fmla="*/ 21562 h 32188"/>
              <a:gd name="connsiteX5-551" fmla="*/ 10216 w 21600"/>
              <a:gd name="connsiteY5-552" fmla="*/ 14903 h 32188"/>
              <a:gd name="connsiteX6-553" fmla="*/ 6156 w 21600"/>
              <a:gd name="connsiteY6-554" fmla="*/ 32153 h 32188"/>
              <a:gd name="connsiteX7-555" fmla="*/ 2973 w 21600"/>
              <a:gd name="connsiteY7-556" fmla="*/ 22932 h 32188"/>
              <a:gd name="connsiteX8-557" fmla="*/ 0 w 21600"/>
              <a:gd name="connsiteY8-558" fmla="*/ 20172 h 32188"/>
              <a:gd name="connsiteX9-559" fmla="*/ 0 w 21600"/>
              <a:gd name="connsiteY9-560" fmla="*/ 0 h 32188"/>
              <a:gd name="connsiteX0-561" fmla="*/ 0 w 21600"/>
              <a:gd name="connsiteY0-562" fmla="*/ 0 h 32188"/>
              <a:gd name="connsiteX1-563" fmla="*/ 21600 w 21600"/>
              <a:gd name="connsiteY1-564" fmla="*/ 0 h 32188"/>
              <a:gd name="connsiteX2-565" fmla="*/ 19980 w 21600"/>
              <a:gd name="connsiteY2-566" fmla="*/ 17422 h 32188"/>
              <a:gd name="connsiteX3-567" fmla="*/ 17763 w 21600"/>
              <a:gd name="connsiteY3-568" fmla="*/ 12754 h 32188"/>
              <a:gd name="connsiteX4-569" fmla="*/ 14028 w 21600"/>
              <a:gd name="connsiteY4-570" fmla="*/ 21562 h 32188"/>
              <a:gd name="connsiteX5-571" fmla="*/ 10216 w 21600"/>
              <a:gd name="connsiteY5-572" fmla="*/ 14903 h 32188"/>
              <a:gd name="connsiteX6-573" fmla="*/ 6156 w 21600"/>
              <a:gd name="connsiteY6-574" fmla="*/ 32153 h 32188"/>
              <a:gd name="connsiteX7-575" fmla="*/ 2973 w 21600"/>
              <a:gd name="connsiteY7-576" fmla="*/ 22932 h 32188"/>
              <a:gd name="connsiteX8-577" fmla="*/ 0 w 21600"/>
              <a:gd name="connsiteY8-578" fmla="*/ 20172 h 32188"/>
              <a:gd name="connsiteX9-579" fmla="*/ 0 w 21600"/>
              <a:gd name="connsiteY9-580" fmla="*/ 0 h 32188"/>
              <a:gd name="connsiteX0-581" fmla="*/ 0 w 22865"/>
              <a:gd name="connsiteY0-582" fmla="*/ 0 h 32188"/>
              <a:gd name="connsiteX1-583" fmla="*/ 21600 w 22865"/>
              <a:gd name="connsiteY1-584" fmla="*/ 0 h 32188"/>
              <a:gd name="connsiteX2-585" fmla="*/ 19980 w 22865"/>
              <a:gd name="connsiteY2-586" fmla="*/ 17422 h 32188"/>
              <a:gd name="connsiteX3-587" fmla="*/ 17763 w 22865"/>
              <a:gd name="connsiteY3-588" fmla="*/ 12754 h 32188"/>
              <a:gd name="connsiteX4-589" fmla="*/ 14028 w 22865"/>
              <a:gd name="connsiteY4-590" fmla="*/ 21562 h 32188"/>
              <a:gd name="connsiteX5-591" fmla="*/ 10216 w 22865"/>
              <a:gd name="connsiteY5-592" fmla="*/ 14903 h 32188"/>
              <a:gd name="connsiteX6-593" fmla="*/ 6156 w 22865"/>
              <a:gd name="connsiteY6-594" fmla="*/ 32153 h 32188"/>
              <a:gd name="connsiteX7-595" fmla="*/ 2973 w 22865"/>
              <a:gd name="connsiteY7-596" fmla="*/ 22932 h 32188"/>
              <a:gd name="connsiteX8-597" fmla="*/ 0 w 22865"/>
              <a:gd name="connsiteY8-598" fmla="*/ 20172 h 32188"/>
              <a:gd name="connsiteX9-599" fmla="*/ 0 w 22865"/>
              <a:gd name="connsiteY9-600" fmla="*/ 0 h 32188"/>
              <a:gd name="connsiteX0-601" fmla="*/ 0 w 21600"/>
              <a:gd name="connsiteY0-602" fmla="*/ 0 h 32188"/>
              <a:gd name="connsiteX1-603" fmla="*/ 21600 w 21600"/>
              <a:gd name="connsiteY1-604" fmla="*/ 0 h 32188"/>
              <a:gd name="connsiteX2-605" fmla="*/ 19980 w 21600"/>
              <a:gd name="connsiteY2-606" fmla="*/ 17422 h 32188"/>
              <a:gd name="connsiteX3-607" fmla="*/ 17763 w 21600"/>
              <a:gd name="connsiteY3-608" fmla="*/ 12754 h 32188"/>
              <a:gd name="connsiteX4-609" fmla="*/ 14028 w 21600"/>
              <a:gd name="connsiteY4-610" fmla="*/ 21562 h 32188"/>
              <a:gd name="connsiteX5-611" fmla="*/ 10216 w 21600"/>
              <a:gd name="connsiteY5-612" fmla="*/ 14903 h 32188"/>
              <a:gd name="connsiteX6-613" fmla="*/ 6156 w 21600"/>
              <a:gd name="connsiteY6-614" fmla="*/ 32153 h 32188"/>
              <a:gd name="connsiteX7-615" fmla="*/ 2973 w 21600"/>
              <a:gd name="connsiteY7-616" fmla="*/ 22932 h 32188"/>
              <a:gd name="connsiteX8-617" fmla="*/ 0 w 21600"/>
              <a:gd name="connsiteY8-618" fmla="*/ 20172 h 32188"/>
              <a:gd name="connsiteX9-619" fmla="*/ 0 w 21600"/>
              <a:gd name="connsiteY9-620" fmla="*/ 0 h 32188"/>
              <a:gd name="connsiteX0-621" fmla="*/ 0 w 21600"/>
              <a:gd name="connsiteY0-622" fmla="*/ 0 h 32188"/>
              <a:gd name="connsiteX1-623" fmla="*/ 21600 w 21600"/>
              <a:gd name="connsiteY1-624" fmla="*/ 0 h 32188"/>
              <a:gd name="connsiteX2-625" fmla="*/ 19665 w 21600"/>
              <a:gd name="connsiteY2-626" fmla="*/ 18824 h 32188"/>
              <a:gd name="connsiteX3-627" fmla="*/ 17763 w 21600"/>
              <a:gd name="connsiteY3-628" fmla="*/ 12754 h 32188"/>
              <a:gd name="connsiteX4-629" fmla="*/ 14028 w 21600"/>
              <a:gd name="connsiteY4-630" fmla="*/ 21562 h 32188"/>
              <a:gd name="connsiteX5-631" fmla="*/ 10216 w 21600"/>
              <a:gd name="connsiteY5-632" fmla="*/ 14903 h 32188"/>
              <a:gd name="connsiteX6-633" fmla="*/ 6156 w 21600"/>
              <a:gd name="connsiteY6-634" fmla="*/ 32153 h 32188"/>
              <a:gd name="connsiteX7-635" fmla="*/ 2973 w 21600"/>
              <a:gd name="connsiteY7-636" fmla="*/ 22932 h 32188"/>
              <a:gd name="connsiteX8-637" fmla="*/ 0 w 21600"/>
              <a:gd name="connsiteY8-638" fmla="*/ 20172 h 32188"/>
              <a:gd name="connsiteX9-639" fmla="*/ 0 w 21600"/>
              <a:gd name="connsiteY9-640" fmla="*/ 0 h 32188"/>
              <a:gd name="connsiteX0-641" fmla="*/ 0 w 21600"/>
              <a:gd name="connsiteY0-642" fmla="*/ 0 h 32188"/>
              <a:gd name="connsiteX1-643" fmla="*/ 21600 w 21600"/>
              <a:gd name="connsiteY1-644" fmla="*/ 0 h 32188"/>
              <a:gd name="connsiteX2-645" fmla="*/ 19665 w 21600"/>
              <a:gd name="connsiteY2-646" fmla="*/ 18824 h 32188"/>
              <a:gd name="connsiteX3-647" fmla="*/ 18585 w 21600"/>
              <a:gd name="connsiteY3-648" fmla="*/ 10825 h 32188"/>
              <a:gd name="connsiteX4-649" fmla="*/ 17763 w 21600"/>
              <a:gd name="connsiteY4-650" fmla="*/ 12754 h 32188"/>
              <a:gd name="connsiteX5-651" fmla="*/ 14028 w 21600"/>
              <a:gd name="connsiteY5-652" fmla="*/ 21562 h 32188"/>
              <a:gd name="connsiteX6-653" fmla="*/ 10216 w 21600"/>
              <a:gd name="connsiteY6-654" fmla="*/ 14903 h 32188"/>
              <a:gd name="connsiteX7-655" fmla="*/ 6156 w 21600"/>
              <a:gd name="connsiteY7-656" fmla="*/ 32153 h 32188"/>
              <a:gd name="connsiteX8-657" fmla="*/ 2973 w 21600"/>
              <a:gd name="connsiteY8-658" fmla="*/ 22932 h 32188"/>
              <a:gd name="connsiteX9-659" fmla="*/ 0 w 21600"/>
              <a:gd name="connsiteY9-660" fmla="*/ 20172 h 32188"/>
              <a:gd name="connsiteX10" fmla="*/ 0 w 21600"/>
              <a:gd name="connsiteY10" fmla="*/ 0 h 32188"/>
              <a:gd name="connsiteX0-661" fmla="*/ 0 w 21600"/>
              <a:gd name="connsiteY0-662" fmla="*/ 0 h 32188"/>
              <a:gd name="connsiteX1-663" fmla="*/ 21600 w 21600"/>
              <a:gd name="connsiteY1-664" fmla="*/ 0 h 32188"/>
              <a:gd name="connsiteX2-665" fmla="*/ 19665 w 21600"/>
              <a:gd name="connsiteY2-666" fmla="*/ 18824 h 32188"/>
              <a:gd name="connsiteX3-667" fmla="*/ 18495 w 21600"/>
              <a:gd name="connsiteY3-668" fmla="*/ 9924 h 32188"/>
              <a:gd name="connsiteX4-669" fmla="*/ 17763 w 21600"/>
              <a:gd name="connsiteY4-670" fmla="*/ 12754 h 32188"/>
              <a:gd name="connsiteX5-671" fmla="*/ 14028 w 21600"/>
              <a:gd name="connsiteY5-672" fmla="*/ 21562 h 32188"/>
              <a:gd name="connsiteX6-673" fmla="*/ 10216 w 21600"/>
              <a:gd name="connsiteY6-674" fmla="*/ 14903 h 32188"/>
              <a:gd name="connsiteX7-675" fmla="*/ 6156 w 21600"/>
              <a:gd name="connsiteY7-676" fmla="*/ 32153 h 32188"/>
              <a:gd name="connsiteX8-677" fmla="*/ 2973 w 21600"/>
              <a:gd name="connsiteY8-678" fmla="*/ 22932 h 32188"/>
              <a:gd name="connsiteX9-679" fmla="*/ 0 w 21600"/>
              <a:gd name="connsiteY9-680" fmla="*/ 20172 h 32188"/>
              <a:gd name="connsiteX10-681" fmla="*/ 0 w 21600"/>
              <a:gd name="connsiteY10-682" fmla="*/ 0 h 32188"/>
              <a:gd name="connsiteX0-683" fmla="*/ 0 w 21600"/>
              <a:gd name="connsiteY0-684" fmla="*/ 0 h 32188"/>
              <a:gd name="connsiteX1-685" fmla="*/ 21600 w 21600"/>
              <a:gd name="connsiteY1-686" fmla="*/ 0 h 32188"/>
              <a:gd name="connsiteX2-687" fmla="*/ 19665 w 21600"/>
              <a:gd name="connsiteY2-688" fmla="*/ 18824 h 32188"/>
              <a:gd name="connsiteX3-689" fmla="*/ 18495 w 21600"/>
              <a:gd name="connsiteY3-690" fmla="*/ 9924 h 32188"/>
              <a:gd name="connsiteX4-691" fmla="*/ 16031 w 21600"/>
              <a:gd name="connsiteY4-692" fmla="*/ 18661 h 32188"/>
              <a:gd name="connsiteX5-693" fmla="*/ 14028 w 21600"/>
              <a:gd name="connsiteY5-694" fmla="*/ 21562 h 32188"/>
              <a:gd name="connsiteX6-695" fmla="*/ 10216 w 21600"/>
              <a:gd name="connsiteY6-696" fmla="*/ 14903 h 32188"/>
              <a:gd name="connsiteX7-697" fmla="*/ 6156 w 21600"/>
              <a:gd name="connsiteY7-698" fmla="*/ 32153 h 32188"/>
              <a:gd name="connsiteX8-699" fmla="*/ 2973 w 21600"/>
              <a:gd name="connsiteY8-700" fmla="*/ 22932 h 32188"/>
              <a:gd name="connsiteX9-701" fmla="*/ 0 w 21600"/>
              <a:gd name="connsiteY9-702" fmla="*/ 20172 h 32188"/>
              <a:gd name="connsiteX10-703" fmla="*/ 0 w 21600"/>
              <a:gd name="connsiteY10-704" fmla="*/ 0 h 32188"/>
              <a:gd name="connsiteX0-705" fmla="*/ 0 w 21600"/>
              <a:gd name="connsiteY0-706" fmla="*/ 0 h 32188"/>
              <a:gd name="connsiteX1-707" fmla="*/ 21600 w 21600"/>
              <a:gd name="connsiteY1-708" fmla="*/ 0 h 32188"/>
              <a:gd name="connsiteX2-709" fmla="*/ 19665 w 21600"/>
              <a:gd name="connsiteY2-710" fmla="*/ 18824 h 32188"/>
              <a:gd name="connsiteX3-711" fmla="*/ 17978 w 21600"/>
              <a:gd name="connsiteY3-712" fmla="*/ 10324 h 32188"/>
              <a:gd name="connsiteX4-713" fmla="*/ 16031 w 21600"/>
              <a:gd name="connsiteY4-714" fmla="*/ 18661 h 32188"/>
              <a:gd name="connsiteX5-715" fmla="*/ 14028 w 21600"/>
              <a:gd name="connsiteY5-716" fmla="*/ 21562 h 32188"/>
              <a:gd name="connsiteX6-717" fmla="*/ 10216 w 21600"/>
              <a:gd name="connsiteY6-718" fmla="*/ 14903 h 32188"/>
              <a:gd name="connsiteX7-719" fmla="*/ 6156 w 21600"/>
              <a:gd name="connsiteY7-720" fmla="*/ 32153 h 32188"/>
              <a:gd name="connsiteX8-721" fmla="*/ 2973 w 21600"/>
              <a:gd name="connsiteY8-722" fmla="*/ 22932 h 32188"/>
              <a:gd name="connsiteX9-723" fmla="*/ 0 w 21600"/>
              <a:gd name="connsiteY9-724" fmla="*/ 20172 h 32188"/>
              <a:gd name="connsiteX10-725" fmla="*/ 0 w 21600"/>
              <a:gd name="connsiteY10-726" fmla="*/ 0 h 32188"/>
              <a:gd name="connsiteX0-727" fmla="*/ 0 w 21600"/>
              <a:gd name="connsiteY0-728" fmla="*/ 0 h 32188"/>
              <a:gd name="connsiteX1-729" fmla="*/ 21600 w 21600"/>
              <a:gd name="connsiteY1-730" fmla="*/ 0 h 32188"/>
              <a:gd name="connsiteX2-731" fmla="*/ 19665 w 21600"/>
              <a:gd name="connsiteY2-732" fmla="*/ 18824 h 32188"/>
              <a:gd name="connsiteX3-733" fmla="*/ 17978 w 21600"/>
              <a:gd name="connsiteY3-734" fmla="*/ 10324 h 32188"/>
              <a:gd name="connsiteX4-735" fmla="*/ 16031 w 21600"/>
              <a:gd name="connsiteY4-736" fmla="*/ 18661 h 32188"/>
              <a:gd name="connsiteX5-737" fmla="*/ 14028 w 21600"/>
              <a:gd name="connsiteY5-738" fmla="*/ 21562 h 32188"/>
              <a:gd name="connsiteX6-739" fmla="*/ 10216 w 21600"/>
              <a:gd name="connsiteY6-740" fmla="*/ 14903 h 32188"/>
              <a:gd name="connsiteX7-741" fmla="*/ 6156 w 21600"/>
              <a:gd name="connsiteY7-742" fmla="*/ 32153 h 32188"/>
              <a:gd name="connsiteX8-743" fmla="*/ 2973 w 21600"/>
              <a:gd name="connsiteY8-744" fmla="*/ 22932 h 32188"/>
              <a:gd name="connsiteX9-745" fmla="*/ 0 w 21600"/>
              <a:gd name="connsiteY9-746" fmla="*/ 20172 h 32188"/>
              <a:gd name="connsiteX10-747" fmla="*/ 0 w 21600"/>
              <a:gd name="connsiteY10-748" fmla="*/ 0 h 32188"/>
              <a:gd name="connsiteX0-749" fmla="*/ 0 w 21600"/>
              <a:gd name="connsiteY0-750" fmla="*/ 0 h 32188"/>
              <a:gd name="connsiteX1-751" fmla="*/ 21600 w 21600"/>
              <a:gd name="connsiteY1-752" fmla="*/ 0 h 32188"/>
              <a:gd name="connsiteX2-753" fmla="*/ 19665 w 21600"/>
              <a:gd name="connsiteY2-754" fmla="*/ 18824 h 32188"/>
              <a:gd name="connsiteX3-755" fmla="*/ 17978 w 21600"/>
              <a:gd name="connsiteY3-756" fmla="*/ 10324 h 32188"/>
              <a:gd name="connsiteX4-757" fmla="*/ 16031 w 21600"/>
              <a:gd name="connsiteY4-758" fmla="*/ 18661 h 32188"/>
              <a:gd name="connsiteX5-759" fmla="*/ 14028 w 21600"/>
              <a:gd name="connsiteY5-760" fmla="*/ 21562 h 32188"/>
              <a:gd name="connsiteX6-761" fmla="*/ 10216 w 21600"/>
              <a:gd name="connsiteY6-762" fmla="*/ 14903 h 32188"/>
              <a:gd name="connsiteX7-763" fmla="*/ 6156 w 21600"/>
              <a:gd name="connsiteY7-764" fmla="*/ 32153 h 32188"/>
              <a:gd name="connsiteX8-765" fmla="*/ 2973 w 21600"/>
              <a:gd name="connsiteY8-766" fmla="*/ 22932 h 32188"/>
              <a:gd name="connsiteX9-767" fmla="*/ 0 w 21600"/>
              <a:gd name="connsiteY9-768" fmla="*/ 20172 h 32188"/>
              <a:gd name="connsiteX10-769" fmla="*/ 0 w 21600"/>
              <a:gd name="connsiteY10-770" fmla="*/ 0 h 32188"/>
              <a:gd name="connsiteX0-771" fmla="*/ 0 w 21600"/>
              <a:gd name="connsiteY0-772" fmla="*/ 0 h 32188"/>
              <a:gd name="connsiteX1-773" fmla="*/ 21600 w 21600"/>
              <a:gd name="connsiteY1-774" fmla="*/ 0 h 32188"/>
              <a:gd name="connsiteX2-775" fmla="*/ 19665 w 21600"/>
              <a:gd name="connsiteY2-776" fmla="*/ 18824 h 32188"/>
              <a:gd name="connsiteX3-777" fmla="*/ 17978 w 21600"/>
              <a:gd name="connsiteY3-778" fmla="*/ 10324 h 32188"/>
              <a:gd name="connsiteX4-779" fmla="*/ 16031 w 21600"/>
              <a:gd name="connsiteY4-780" fmla="*/ 18661 h 32188"/>
              <a:gd name="connsiteX5-781" fmla="*/ 14028 w 21600"/>
              <a:gd name="connsiteY5-782" fmla="*/ 21562 h 32188"/>
              <a:gd name="connsiteX6-783" fmla="*/ 10216 w 21600"/>
              <a:gd name="connsiteY6-784" fmla="*/ 14903 h 32188"/>
              <a:gd name="connsiteX7-785" fmla="*/ 6156 w 21600"/>
              <a:gd name="connsiteY7-786" fmla="*/ 32153 h 32188"/>
              <a:gd name="connsiteX8-787" fmla="*/ 2973 w 21600"/>
              <a:gd name="connsiteY8-788" fmla="*/ 22932 h 32188"/>
              <a:gd name="connsiteX9-789" fmla="*/ 0 w 21600"/>
              <a:gd name="connsiteY9-790" fmla="*/ 20172 h 32188"/>
              <a:gd name="connsiteX10-791" fmla="*/ 0 w 21600"/>
              <a:gd name="connsiteY10-792" fmla="*/ 0 h 32188"/>
              <a:gd name="connsiteX0-793" fmla="*/ 0 w 21600"/>
              <a:gd name="connsiteY0-794" fmla="*/ 0 h 32188"/>
              <a:gd name="connsiteX1-795" fmla="*/ 21600 w 21600"/>
              <a:gd name="connsiteY1-796" fmla="*/ 0 h 32188"/>
              <a:gd name="connsiteX2-797" fmla="*/ 19665 w 21600"/>
              <a:gd name="connsiteY2-798" fmla="*/ 18824 h 32188"/>
              <a:gd name="connsiteX3-799" fmla="*/ 17978 w 21600"/>
              <a:gd name="connsiteY3-800" fmla="*/ 10324 h 32188"/>
              <a:gd name="connsiteX4-801" fmla="*/ 16031 w 21600"/>
              <a:gd name="connsiteY4-802" fmla="*/ 18661 h 32188"/>
              <a:gd name="connsiteX5-803" fmla="*/ 14028 w 21600"/>
              <a:gd name="connsiteY5-804" fmla="*/ 21562 h 32188"/>
              <a:gd name="connsiteX6-805" fmla="*/ 10216 w 21600"/>
              <a:gd name="connsiteY6-806" fmla="*/ 14903 h 32188"/>
              <a:gd name="connsiteX7-807" fmla="*/ 6156 w 21600"/>
              <a:gd name="connsiteY7-808" fmla="*/ 32153 h 32188"/>
              <a:gd name="connsiteX8-809" fmla="*/ 2973 w 21600"/>
              <a:gd name="connsiteY8-810" fmla="*/ 22932 h 32188"/>
              <a:gd name="connsiteX9-811" fmla="*/ 0 w 21600"/>
              <a:gd name="connsiteY9-812" fmla="*/ 20172 h 32188"/>
              <a:gd name="connsiteX10-813" fmla="*/ 0 w 21600"/>
              <a:gd name="connsiteY10-814" fmla="*/ 0 h 32188"/>
              <a:gd name="connsiteX0-815" fmla="*/ 0 w 21600"/>
              <a:gd name="connsiteY0-816" fmla="*/ 0 h 32188"/>
              <a:gd name="connsiteX1-817" fmla="*/ 21600 w 21600"/>
              <a:gd name="connsiteY1-818" fmla="*/ 0 h 32188"/>
              <a:gd name="connsiteX2-819" fmla="*/ 19665 w 21600"/>
              <a:gd name="connsiteY2-820" fmla="*/ 18824 h 32188"/>
              <a:gd name="connsiteX3-821" fmla="*/ 17978 w 21600"/>
              <a:gd name="connsiteY3-822" fmla="*/ 10324 h 32188"/>
              <a:gd name="connsiteX4-823" fmla="*/ 16031 w 21600"/>
              <a:gd name="connsiteY4-824" fmla="*/ 18661 h 32188"/>
              <a:gd name="connsiteX5-825" fmla="*/ 14028 w 21600"/>
              <a:gd name="connsiteY5-826" fmla="*/ 21562 h 32188"/>
              <a:gd name="connsiteX6-827" fmla="*/ 10216 w 21600"/>
              <a:gd name="connsiteY6-828" fmla="*/ 14903 h 32188"/>
              <a:gd name="connsiteX7-829" fmla="*/ 6156 w 21600"/>
              <a:gd name="connsiteY7-830" fmla="*/ 32153 h 32188"/>
              <a:gd name="connsiteX8-831" fmla="*/ 2973 w 21600"/>
              <a:gd name="connsiteY8-832" fmla="*/ 22932 h 32188"/>
              <a:gd name="connsiteX9-833" fmla="*/ 0 w 21600"/>
              <a:gd name="connsiteY9-834" fmla="*/ 20172 h 32188"/>
              <a:gd name="connsiteX10-835" fmla="*/ 0 w 21600"/>
              <a:gd name="connsiteY10-836" fmla="*/ 0 h 32188"/>
              <a:gd name="connsiteX0-837" fmla="*/ 0 w 21600"/>
              <a:gd name="connsiteY0-838" fmla="*/ 0 h 32188"/>
              <a:gd name="connsiteX1-839" fmla="*/ 21600 w 21600"/>
              <a:gd name="connsiteY1-840" fmla="*/ 0 h 32188"/>
              <a:gd name="connsiteX2-841" fmla="*/ 19665 w 21600"/>
              <a:gd name="connsiteY2-842" fmla="*/ 18824 h 32188"/>
              <a:gd name="connsiteX3-843" fmla="*/ 17978 w 21600"/>
              <a:gd name="connsiteY3-844" fmla="*/ 10324 h 32188"/>
              <a:gd name="connsiteX4-845" fmla="*/ 16031 w 21600"/>
              <a:gd name="connsiteY4-846" fmla="*/ 18661 h 32188"/>
              <a:gd name="connsiteX5-847" fmla="*/ 14028 w 21600"/>
              <a:gd name="connsiteY5-848" fmla="*/ 21562 h 32188"/>
              <a:gd name="connsiteX6-849" fmla="*/ 10216 w 21600"/>
              <a:gd name="connsiteY6-850" fmla="*/ 14903 h 32188"/>
              <a:gd name="connsiteX7-851" fmla="*/ 6156 w 21600"/>
              <a:gd name="connsiteY7-852" fmla="*/ 32153 h 32188"/>
              <a:gd name="connsiteX8-853" fmla="*/ 2973 w 21600"/>
              <a:gd name="connsiteY8-854" fmla="*/ 22932 h 32188"/>
              <a:gd name="connsiteX9-855" fmla="*/ 0 w 21600"/>
              <a:gd name="connsiteY9-856" fmla="*/ 20172 h 32188"/>
              <a:gd name="connsiteX10-857" fmla="*/ 0 w 21600"/>
              <a:gd name="connsiteY10-858" fmla="*/ 0 h 32188"/>
              <a:gd name="connsiteX0-859" fmla="*/ 0 w 21600"/>
              <a:gd name="connsiteY0-860" fmla="*/ 0 h 32188"/>
              <a:gd name="connsiteX1-861" fmla="*/ 21600 w 21600"/>
              <a:gd name="connsiteY1-862" fmla="*/ 0 h 32188"/>
              <a:gd name="connsiteX2-863" fmla="*/ 19665 w 21600"/>
              <a:gd name="connsiteY2-864" fmla="*/ 18824 h 32188"/>
              <a:gd name="connsiteX3-865" fmla="*/ 17978 w 21600"/>
              <a:gd name="connsiteY3-866" fmla="*/ 10324 h 32188"/>
              <a:gd name="connsiteX4-867" fmla="*/ 16031 w 21600"/>
              <a:gd name="connsiteY4-868" fmla="*/ 18661 h 32188"/>
              <a:gd name="connsiteX5-869" fmla="*/ 14028 w 21600"/>
              <a:gd name="connsiteY5-870" fmla="*/ 21562 h 32188"/>
              <a:gd name="connsiteX6-871" fmla="*/ 10216 w 21600"/>
              <a:gd name="connsiteY6-872" fmla="*/ 14903 h 32188"/>
              <a:gd name="connsiteX7-873" fmla="*/ 6156 w 21600"/>
              <a:gd name="connsiteY7-874" fmla="*/ 32153 h 32188"/>
              <a:gd name="connsiteX8-875" fmla="*/ 2973 w 21600"/>
              <a:gd name="connsiteY8-876" fmla="*/ 22932 h 32188"/>
              <a:gd name="connsiteX9-877" fmla="*/ 0 w 21600"/>
              <a:gd name="connsiteY9-878" fmla="*/ 20172 h 32188"/>
              <a:gd name="connsiteX10-879" fmla="*/ 0 w 21600"/>
              <a:gd name="connsiteY10-880" fmla="*/ 0 h 32188"/>
              <a:gd name="connsiteX0-881" fmla="*/ 0 w 21600"/>
              <a:gd name="connsiteY0-882" fmla="*/ 0 h 32188"/>
              <a:gd name="connsiteX1-883" fmla="*/ 21600 w 21600"/>
              <a:gd name="connsiteY1-884" fmla="*/ 0 h 32188"/>
              <a:gd name="connsiteX2-885" fmla="*/ 19665 w 21600"/>
              <a:gd name="connsiteY2-886" fmla="*/ 18824 h 32188"/>
              <a:gd name="connsiteX3-887" fmla="*/ 17978 w 21600"/>
              <a:gd name="connsiteY3-888" fmla="*/ 10324 h 32188"/>
              <a:gd name="connsiteX4-889" fmla="*/ 15952 w 21600"/>
              <a:gd name="connsiteY4-890" fmla="*/ 23679 h 32188"/>
              <a:gd name="connsiteX5-891" fmla="*/ 14028 w 21600"/>
              <a:gd name="connsiteY5-892" fmla="*/ 21562 h 32188"/>
              <a:gd name="connsiteX6-893" fmla="*/ 10216 w 21600"/>
              <a:gd name="connsiteY6-894" fmla="*/ 14903 h 32188"/>
              <a:gd name="connsiteX7-895" fmla="*/ 6156 w 21600"/>
              <a:gd name="connsiteY7-896" fmla="*/ 32153 h 32188"/>
              <a:gd name="connsiteX8-897" fmla="*/ 2973 w 21600"/>
              <a:gd name="connsiteY8-898" fmla="*/ 22932 h 32188"/>
              <a:gd name="connsiteX9-899" fmla="*/ 0 w 21600"/>
              <a:gd name="connsiteY9-900" fmla="*/ 20172 h 32188"/>
              <a:gd name="connsiteX10-901" fmla="*/ 0 w 21600"/>
              <a:gd name="connsiteY10-902" fmla="*/ 0 h 32188"/>
              <a:gd name="connsiteX0-903" fmla="*/ 0 w 21600"/>
              <a:gd name="connsiteY0-904" fmla="*/ 0 h 32188"/>
              <a:gd name="connsiteX1-905" fmla="*/ 21600 w 21600"/>
              <a:gd name="connsiteY1-906" fmla="*/ 0 h 32188"/>
              <a:gd name="connsiteX2-907" fmla="*/ 19665 w 21600"/>
              <a:gd name="connsiteY2-908" fmla="*/ 18824 h 32188"/>
              <a:gd name="connsiteX3-909" fmla="*/ 17978 w 21600"/>
              <a:gd name="connsiteY3-910" fmla="*/ 10324 h 32188"/>
              <a:gd name="connsiteX4-911" fmla="*/ 15952 w 21600"/>
              <a:gd name="connsiteY4-912" fmla="*/ 23679 h 32188"/>
              <a:gd name="connsiteX5-913" fmla="*/ 14028 w 21600"/>
              <a:gd name="connsiteY5-914" fmla="*/ 21562 h 32188"/>
              <a:gd name="connsiteX6-915" fmla="*/ 10216 w 21600"/>
              <a:gd name="connsiteY6-916" fmla="*/ 14903 h 32188"/>
              <a:gd name="connsiteX7-917" fmla="*/ 6156 w 21600"/>
              <a:gd name="connsiteY7-918" fmla="*/ 32153 h 32188"/>
              <a:gd name="connsiteX8-919" fmla="*/ 2973 w 21600"/>
              <a:gd name="connsiteY8-920" fmla="*/ 22932 h 32188"/>
              <a:gd name="connsiteX9-921" fmla="*/ 0 w 21600"/>
              <a:gd name="connsiteY9-922" fmla="*/ 20172 h 32188"/>
              <a:gd name="connsiteX10-923" fmla="*/ 0 w 21600"/>
              <a:gd name="connsiteY10-924" fmla="*/ 0 h 32188"/>
              <a:gd name="connsiteX0-925" fmla="*/ 0 w 21600"/>
              <a:gd name="connsiteY0-926" fmla="*/ 0 h 32188"/>
              <a:gd name="connsiteX1-927" fmla="*/ 21600 w 21600"/>
              <a:gd name="connsiteY1-928" fmla="*/ 0 h 32188"/>
              <a:gd name="connsiteX2-929" fmla="*/ 19665 w 21600"/>
              <a:gd name="connsiteY2-930" fmla="*/ 18824 h 32188"/>
              <a:gd name="connsiteX3-931" fmla="*/ 17978 w 21600"/>
              <a:gd name="connsiteY3-932" fmla="*/ 10324 h 32188"/>
              <a:gd name="connsiteX4-933" fmla="*/ 15952 w 21600"/>
              <a:gd name="connsiteY4-934" fmla="*/ 23679 h 32188"/>
              <a:gd name="connsiteX5-935" fmla="*/ 14028 w 21600"/>
              <a:gd name="connsiteY5-936" fmla="*/ 21562 h 32188"/>
              <a:gd name="connsiteX6-937" fmla="*/ 10216 w 21600"/>
              <a:gd name="connsiteY6-938" fmla="*/ 14903 h 32188"/>
              <a:gd name="connsiteX7-939" fmla="*/ 6156 w 21600"/>
              <a:gd name="connsiteY7-940" fmla="*/ 32153 h 32188"/>
              <a:gd name="connsiteX8-941" fmla="*/ 2973 w 21600"/>
              <a:gd name="connsiteY8-942" fmla="*/ 22932 h 32188"/>
              <a:gd name="connsiteX9-943" fmla="*/ 0 w 21600"/>
              <a:gd name="connsiteY9-944" fmla="*/ 20172 h 32188"/>
              <a:gd name="connsiteX10-945" fmla="*/ 0 w 21600"/>
              <a:gd name="connsiteY10-946" fmla="*/ 0 h 32188"/>
              <a:gd name="connsiteX0-947" fmla="*/ 0 w 21600"/>
              <a:gd name="connsiteY0-948" fmla="*/ 0 h 32188"/>
              <a:gd name="connsiteX1-949" fmla="*/ 21600 w 21600"/>
              <a:gd name="connsiteY1-950" fmla="*/ 0 h 32188"/>
              <a:gd name="connsiteX2-951" fmla="*/ 19665 w 21600"/>
              <a:gd name="connsiteY2-952" fmla="*/ 18824 h 32188"/>
              <a:gd name="connsiteX3-953" fmla="*/ 17978 w 21600"/>
              <a:gd name="connsiteY3-954" fmla="*/ 10324 h 32188"/>
              <a:gd name="connsiteX4-955" fmla="*/ 15952 w 21600"/>
              <a:gd name="connsiteY4-956" fmla="*/ 23679 h 32188"/>
              <a:gd name="connsiteX5-957" fmla="*/ 14139 w 21600"/>
              <a:gd name="connsiteY5-958" fmla="*/ 11597 h 32188"/>
              <a:gd name="connsiteX6-959" fmla="*/ 10216 w 21600"/>
              <a:gd name="connsiteY6-960" fmla="*/ 14903 h 32188"/>
              <a:gd name="connsiteX7-961" fmla="*/ 6156 w 21600"/>
              <a:gd name="connsiteY7-962" fmla="*/ 32153 h 32188"/>
              <a:gd name="connsiteX8-963" fmla="*/ 2973 w 21600"/>
              <a:gd name="connsiteY8-964" fmla="*/ 22932 h 32188"/>
              <a:gd name="connsiteX9-965" fmla="*/ 0 w 21600"/>
              <a:gd name="connsiteY9-966" fmla="*/ 20172 h 32188"/>
              <a:gd name="connsiteX10-967" fmla="*/ 0 w 21600"/>
              <a:gd name="connsiteY10-968" fmla="*/ 0 h 32188"/>
              <a:gd name="connsiteX0-969" fmla="*/ 0 w 21600"/>
              <a:gd name="connsiteY0-970" fmla="*/ 0 h 32188"/>
              <a:gd name="connsiteX1-971" fmla="*/ 21600 w 21600"/>
              <a:gd name="connsiteY1-972" fmla="*/ 0 h 32188"/>
              <a:gd name="connsiteX2-973" fmla="*/ 19665 w 21600"/>
              <a:gd name="connsiteY2-974" fmla="*/ 18824 h 32188"/>
              <a:gd name="connsiteX3-975" fmla="*/ 17978 w 21600"/>
              <a:gd name="connsiteY3-976" fmla="*/ 10324 h 32188"/>
              <a:gd name="connsiteX4-977" fmla="*/ 15952 w 21600"/>
              <a:gd name="connsiteY4-978" fmla="*/ 23679 h 32188"/>
              <a:gd name="connsiteX5-979" fmla="*/ 14139 w 21600"/>
              <a:gd name="connsiteY5-980" fmla="*/ 11597 h 32188"/>
              <a:gd name="connsiteX6-981" fmla="*/ 10216 w 21600"/>
              <a:gd name="connsiteY6-982" fmla="*/ 14903 h 32188"/>
              <a:gd name="connsiteX7-983" fmla="*/ 6156 w 21600"/>
              <a:gd name="connsiteY7-984" fmla="*/ 32153 h 32188"/>
              <a:gd name="connsiteX8-985" fmla="*/ 2973 w 21600"/>
              <a:gd name="connsiteY8-986" fmla="*/ 22932 h 32188"/>
              <a:gd name="connsiteX9-987" fmla="*/ 0 w 21600"/>
              <a:gd name="connsiteY9-988" fmla="*/ 20172 h 32188"/>
              <a:gd name="connsiteX10-989" fmla="*/ 0 w 21600"/>
              <a:gd name="connsiteY10-990" fmla="*/ 0 h 32188"/>
              <a:gd name="connsiteX0-991" fmla="*/ 0 w 21600"/>
              <a:gd name="connsiteY0-992" fmla="*/ 0 h 32188"/>
              <a:gd name="connsiteX1-993" fmla="*/ 21600 w 21600"/>
              <a:gd name="connsiteY1-994" fmla="*/ 0 h 32188"/>
              <a:gd name="connsiteX2-995" fmla="*/ 19665 w 21600"/>
              <a:gd name="connsiteY2-996" fmla="*/ 18824 h 32188"/>
              <a:gd name="connsiteX3-997" fmla="*/ 17978 w 21600"/>
              <a:gd name="connsiteY3-998" fmla="*/ 10324 h 32188"/>
              <a:gd name="connsiteX4-999" fmla="*/ 15952 w 21600"/>
              <a:gd name="connsiteY4-1000" fmla="*/ 23679 h 32188"/>
              <a:gd name="connsiteX5-1001" fmla="*/ 14139 w 21600"/>
              <a:gd name="connsiteY5-1002" fmla="*/ 11597 h 32188"/>
              <a:gd name="connsiteX6-1003" fmla="*/ 10216 w 21600"/>
              <a:gd name="connsiteY6-1004" fmla="*/ 14903 h 32188"/>
              <a:gd name="connsiteX7-1005" fmla="*/ 6156 w 21600"/>
              <a:gd name="connsiteY7-1006" fmla="*/ 32153 h 32188"/>
              <a:gd name="connsiteX8-1007" fmla="*/ 2973 w 21600"/>
              <a:gd name="connsiteY8-1008" fmla="*/ 22932 h 32188"/>
              <a:gd name="connsiteX9-1009" fmla="*/ 0 w 21600"/>
              <a:gd name="connsiteY9-1010" fmla="*/ 20172 h 32188"/>
              <a:gd name="connsiteX10-1011" fmla="*/ 0 w 21600"/>
              <a:gd name="connsiteY10-1012" fmla="*/ 0 h 32188"/>
              <a:gd name="connsiteX0-1013" fmla="*/ 0 w 21600"/>
              <a:gd name="connsiteY0-1014" fmla="*/ 0 h 32188"/>
              <a:gd name="connsiteX1-1015" fmla="*/ 21600 w 21600"/>
              <a:gd name="connsiteY1-1016" fmla="*/ 0 h 32188"/>
              <a:gd name="connsiteX2-1017" fmla="*/ 19665 w 21600"/>
              <a:gd name="connsiteY2-1018" fmla="*/ 18824 h 32188"/>
              <a:gd name="connsiteX3-1019" fmla="*/ 17978 w 21600"/>
              <a:gd name="connsiteY3-1020" fmla="*/ 10324 h 32188"/>
              <a:gd name="connsiteX4-1021" fmla="*/ 15952 w 21600"/>
              <a:gd name="connsiteY4-1022" fmla="*/ 23679 h 32188"/>
              <a:gd name="connsiteX5-1023" fmla="*/ 14139 w 21600"/>
              <a:gd name="connsiteY5-1024" fmla="*/ 11597 h 32188"/>
              <a:gd name="connsiteX6-1025" fmla="*/ 10216 w 21600"/>
              <a:gd name="connsiteY6-1026" fmla="*/ 14903 h 32188"/>
              <a:gd name="connsiteX7-1027" fmla="*/ 6156 w 21600"/>
              <a:gd name="connsiteY7-1028" fmla="*/ 32153 h 32188"/>
              <a:gd name="connsiteX8-1029" fmla="*/ 2973 w 21600"/>
              <a:gd name="connsiteY8-1030" fmla="*/ 22932 h 32188"/>
              <a:gd name="connsiteX9-1031" fmla="*/ 0 w 21600"/>
              <a:gd name="connsiteY9-1032" fmla="*/ 20172 h 32188"/>
              <a:gd name="connsiteX10-1033" fmla="*/ 0 w 21600"/>
              <a:gd name="connsiteY10-1034" fmla="*/ 0 h 32188"/>
              <a:gd name="connsiteX0-1035" fmla="*/ 0 w 21600"/>
              <a:gd name="connsiteY0-1036" fmla="*/ 0 h 32188"/>
              <a:gd name="connsiteX1-1037" fmla="*/ 21600 w 21600"/>
              <a:gd name="connsiteY1-1038" fmla="*/ 0 h 32188"/>
              <a:gd name="connsiteX2-1039" fmla="*/ 19665 w 21600"/>
              <a:gd name="connsiteY2-1040" fmla="*/ 18824 h 32188"/>
              <a:gd name="connsiteX3-1041" fmla="*/ 17978 w 21600"/>
              <a:gd name="connsiteY3-1042" fmla="*/ 10324 h 32188"/>
              <a:gd name="connsiteX4-1043" fmla="*/ 15952 w 21600"/>
              <a:gd name="connsiteY4-1044" fmla="*/ 23679 h 32188"/>
              <a:gd name="connsiteX5-1045" fmla="*/ 14139 w 21600"/>
              <a:gd name="connsiteY5-1046" fmla="*/ 11597 h 32188"/>
              <a:gd name="connsiteX6-1047" fmla="*/ 10216 w 21600"/>
              <a:gd name="connsiteY6-1048" fmla="*/ 14903 h 32188"/>
              <a:gd name="connsiteX7-1049" fmla="*/ 6156 w 21600"/>
              <a:gd name="connsiteY7-1050" fmla="*/ 32153 h 32188"/>
              <a:gd name="connsiteX8-1051" fmla="*/ 2973 w 21600"/>
              <a:gd name="connsiteY8-1052" fmla="*/ 22932 h 32188"/>
              <a:gd name="connsiteX9-1053" fmla="*/ 0 w 21600"/>
              <a:gd name="connsiteY9-1054" fmla="*/ 20172 h 32188"/>
              <a:gd name="connsiteX10-1055" fmla="*/ 0 w 21600"/>
              <a:gd name="connsiteY10-1056" fmla="*/ 0 h 32188"/>
              <a:gd name="connsiteX0-1057" fmla="*/ 0 w 21600"/>
              <a:gd name="connsiteY0-1058" fmla="*/ 0 h 32188"/>
              <a:gd name="connsiteX1-1059" fmla="*/ 21600 w 21600"/>
              <a:gd name="connsiteY1-1060" fmla="*/ 0 h 32188"/>
              <a:gd name="connsiteX2-1061" fmla="*/ 19665 w 21600"/>
              <a:gd name="connsiteY2-1062" fmla="*/ 18824 h 32188"/>
              <a:gd name="connsiteX3-1063" fmla="*/ 17978 w 21600"/>
              <a:gd name="connsiteY3-1064" fmla="*/ 10324 h 32188"/>
              <a:gd name="connsiteX4-1065" fmla="*/ 15952 w 21600"/>
              <a:gd name="connsiteY4-1066" fmla="*/ 23679 h 32188"/>
              <a:gd name="connsiteX5-1067" fmla="*/ 13440 w 21600"/>
              <a:gd name="connsiteY5-1068" fmla="*/ 10184 h 32188"/>
              <a:gd name="connsiteX6-1069" fmla="*/ 10216 w 21600"/>
              <a:gd name="connsiteY6-1070" fmla="*/ 14903 h 32188"/>
              <a:gd name="connsiteX7-1071" fmla="*/ 6156 w 21600"/>
              <a:gd name="connsiteY7-1072" fmla="*/ 32153 h 32188"/>
              <a:gd name="connsiteX8-1073" fmla="*/ 2973 w 21600"/>
              <a:gd name="connsiteY8-1074" fmla="*/ 22932 h 32188"/>
              <a:gd name="connsiteX9-1075" fmla="*/ 0 w 21600"/>
              <a:gd name="connsiteY9-1076" fmla="*/ 20172 h 32188"/>
              <a:gd name="connsiteX10-1077" fmla="*/ 0 w 21600"/>
              <a:gd name="connsiteY10-1078" fmla="*/ 0 h 32188"/>
              <a:gd name="connsiteX0-1079" fmla="*/ 0 w 21600"/>
              <a:gd name="connsiteY0-1080" fmla="*/ 0 h 32154"/>
              <a:gd name="connsiteX1-1081" fmla="*/ 21600 w 21600"/>
              <a:gd name="connsiteY1-1082" fmla="*/ 0 h 32154"/>
              <a:gd name="connsiteX2-1083" fmla="*/ 19665 w 21600"/>
              <a:gd name="connsiteY2-1084" fmla="*/ 18824 h 32154"/>
              <a:gd name="connsiteX3-1085" fmla="*/ 17978 w 21600"/>
              <a:gd name="connsiteY3-1086" fmla="*/ 10324 h 32154"/>
              <a:gd name="connsiteX4-1087" fmla="*/ 15952 w 21600"/>
              <a:gd name="connsiteY4-1088" fmla="*/ 23679 h 32154"/>
              <a:gd name="connsiteX5-1089" fmla="*/ 13440 w 21600"/>
              <a:gd name="connsiteY5-1090" fmla="*/ 10184 h 32154"/>
              <a:gd name="connsiteX6-1091" fmla="*/ 11153 w 21600"/>
              <a:gd name="connsiteY6-1092" fmla="*/ 22182 h 32154"/>
              <a:gd name="connsiteX7-1093" fmla="*/ 6156 w 21600"/>
              <a:gd name="connsiteY7-1094" fmla="*/ 32153 h 32154"/>
              <a:gd name="connsiteX8-1095" fmla="*/ 2973 w 21600"/>
              <a:gd name="connsiteY8-1096" fmla="*/ 22932 h 32154"/>
              <a:gd name="connsiteX9-1097" fmla="*/ 0 w 21600"/>
              <a:gd name="connsiteY9-1098" fmla="*/ 20172 h 32154"/>
              <a:gd name="connsiteX10-1099" fmla="*/ 0 w 21600"/>
              <a:gd name="connsiteY10-1100" fmla="*/ 0 h 32154"/>
              <a:gd name="connsiteX0-1101" fmla="*/ 0 w 21600"/>
              <a:gd name="connsiteY0-1102" fmla="*/ 0 h 32154"/>
              <a:gd name="connsiteX1-1103" fmla="*/ 21600 w 21600"/>
              <a:gd name="connsiteY1-1104" fmla="*/ 0 h 32154"/>
              <a:gd name="connsiteX2-1105" fmla="*/ 19665 w 21600"/>
              <a:gd name="connsiteY2-1106" fmla="*/ 18824 h 32154"/>
              <a:gd name="connsiteX3-1107" fmla="*/ 17978 w 21600"/>
              <a:gd name="connsiteY3-1108" fmla="*/ 10324 h 32154"/>
              <a:gd name="connsiteX4-1109" fmla="*/ 15952 w 21600"/>
              <a:gd name="connsiteY4-1110" fmla="*/ 23679 h 32154"/>
              <a:gd name="connsiteX5-1111" fmla="*/ 13440 w 21600"/>
              <a:gd name="connsiteY5-1112" fmla="*/ 10184 h 32154"/>
              <a:gd name="connsiteX6-1113" fmla="*/ 11153 w 21600"/>
              <a:gd name="connsiteY6-1114" fmla="*/ 22182 h 32154"/>
              <a:gd name="connsiteX7-1115" fmla="*/ 6156 w 21600"/>
              <a:gd name="connsiteY7-1116" fmla="*/ 32153 h 32154"/>
              <a:gd name="connsiteX8-1117" fmla="*/ 2973 w 21600"/>
              <a:gd name="connsiteY8-1118" fmla="*/ 22932 h 32154"/>
              <a:gd name="connsiteX9-1119" fmla="*/ 0 w 21600"/>
              <a:gd name="connsiteY9-1120" fmla="*/ 20172 h 32154"/>
              <a:gd name="connsiteX10-1121" fmla="*/ 0 w 21600"/>
              <a:gd name="connsiteY10-1122" fmla="*/ 0 h 32154"/>
              <a:gd name="connsiteX0-1123" fmla="*/ 0 w 21600"/>
              <a:gd name="connsiteY0-1124" fmla="*/ 0 h 32154"/>
              <a:gd name="connsiteX1-1125" fmla="*/ 21600 w 21600"/>
              <a:gd name="connsiteY1-1126" fmla="*/ 0 h 32154"/>
              <a:gd name="connsiteX2-1127" fmla="*/ 19665 w 21600"/>
              <a:gd name="connsiteY2-1128" fmla="*/ 18824 h 32154"/>
              <a:gd name="connsiteX3-1129" fmla="*/ 17978 w 21600"/>
              <a:gd name="connsiteY3-1130" fmla="*/ 10324 h 32154"/>
              <a:gd name="connsiteX4-1131" fmla="*/ 15952 w 21600"/>
              <a:gd name="connsiteY4-1132" fmla="*/ 23679 h 32154"/>
              <a:gd name="connsiteX5-1133" fmla="*/ 13440 w 21600"/>
              <a:gd name="connsiteY5-1134" fmla="*/ 10184 h 32154"/>
              <a:gd name="connsiteX6-1135" fmla="*/ 11153 w 21600"/>
              <a:gd name="connsiteY6-1136" fmla="*/ 22182 h 32154"/>
              <a:gd name="connsiteX7-1137" fmla="*/ 6156 w 21600"/>
              <a:gd name="connsiteY7-1138" fmla="*/ 32153 h 32154"/>
              <a:gd name="connsiteX8-1139" fmla="*/ 2973 w 21600"/>
              <a:gd name="connsiteY8-1140" fmla="*/ 22932 h 32154"/>
              <a:gd name="connsiteX9-1141" fmla="*/ 0 w 21600"/>
              <a:gd name="connsiteY9-1142" fmla="*/ 20172 h 32154"/>
              <a:gd name="connsiteX10-1143" fmla="*/ 0 w 21600"/>
              <a:gd name="connsiteY10-1144" fmla="*/ 0 h 32154"/>
              <a:gd name="connsiteX0-1145" fmla="*/ 0 w 21600"/>
              <a:gd name="connsiteY0-1146" fmla="*/ 0 h 23679"/>
              <a:gd name="connsiteX1-1147" fmla="*/ 21600 w 21600"/>
              <a:gd name="connsiteY1-1148" fmla="*/ 0 h 23679"/>
              <a:gd name="connsiteX2-1149" fmla="*/ 19665 w 21600"/>
              <a:gd name="connsiteY2-1150" fmla="*/ 18824 h 23679"/>
              <a:gd name="connsiteX3-1151" fmla="*/ 17978 w 21600"/>
              <a:gd name="connsiteY3-1152" fmla="*/ 10324 h 23679"/>
              <a:gd name="connsiteX4-1153" fmla="*/ 15952 w 21600"/>
              <a:gd name="connsiteY4-1154" fmla="*/ 23679 h 23679"/>
              <a:gd name="connsiteX5-1155" fmla="*/ 13440 w 21600"/>
              <a:gd name="connsiteY5-1156" fmla="*/ 10184 h 23679"/>
              <a:gd name="connsiteX6-1157" fmla="*/ 11153 w 21600"/>
              <a:gd name="connsiteY6-1158" fmla="*/ 22182 h 23679"/>
              <a:gd name="connsiteX7-1159" fmla="*/ 8824 w 21600"/>
              <a:gd name="connsiteY7-1160" fmla="*/ 9184 h 23679"/>
              <a:gd name="connsiteX8-1161" fmla="*/ 2973 w 21600"/>
              <a:gd name="connsiteY8-1162" fmla="*/ 22932 h 23679"/>
              <a:gd name="connsiteX9-1163" fmla="*/ 0 w 21600"/>
              <a:gd name="connsiteY9-1164" fmla="*/ 20172 h 23679"/>
              <a:gd name="connsiteX10-1165" fmla="*/ 0 w 21600"/>
              <a:gd name="connsiteY10-1166" fmla="*/ 0 h 23679"/>
              <a:gd name="connsiteX0-1167" fmla="*/ 0 w 21600"/>
              <a:gd name="connsiteY0-1168" fmla="*/ 0 h 23679"/>
              <a:gd name="connsiteX1-1169" fmla="*/ 21600 w 21600"/>
              <a:gd name="connsiteY1-1170" fmla="*/ 0 h 23679"/>
              <a:gd name="connsiteX2-1171" fmla="*/ 19665 w 21600"/>
              <a:gd name="connsiteY2-1172" fmla="*/ 18824 h 23679"/>
              <a:gd name="connsiteX3-1173" fmla="*/ 17978 w 21600"/>
              <a:gd name="connsiteY3-1174" fmla="*/ 10324 h 23679"/>
              <a:gd name="connsiteX4-1175" fmla="*/ 15952 w 21600"/>
              <a:gd name="connsiteY4-1176" fmla="*/ 23679 h 23679"/>
              <a:gd name="connsiteX5-1177" fmla="*/ 13440 w 21600"/>
              <a:gd name="connsiteY5-1178" fmla="*/ 10184 h 23679"/>
              <a:gd name="connsiteX6-1179" fmla="*/ 11153 w 21600"/>
              <a:gd name="connsiteY6-1180" fmla="*/ 22182 h 23679"/>
              <a:gd name="connsiteX7-1181" fmla="*/ 8824 w 21600"/>
              <a:gd name="connsiteY7-1182" fmla="*/ 9184 h 23679"/>
              <a:gd name="connsiteX8-1183" fmla="*/ 2973 w 21600"/>
              <a:gd name="connsiteY8-1184" fmla="*/ 22932 h 23679"/>
              <a:gd name="connsiteX9-1185" fmla="*/ 0 w 21600"/>
              <a:gd name="connsiteY9-1186" fmla="*/ 20172 h 23679"/>
              <a:gd name="connsiteX10-1187" fmla="*/ 0 w 21600"/>
              <a:gd name="connsiteY10-1188" fmla="*/ 0 h 23679"/>
              <a:gd name="connsiteX0-1189" fmla="*/ 0 w 21600"/>
              <a:gd name="connsiteY0-1190" fmla="*/ 0 h 23679"/>
              <a:gd name="connsiteX1-1191" fmla="*/ 21600 w 21600"/>
              <a:gd name="connsiteY1-1192" fmla="*/ 0 h 23679"/>
              <a:gd name="connsiteX2-1193" fmla="*/ 19665 w 21600"/>
              <a:gd name="connsiteY2-1194" fmla="*/ 18824 h 23679"/>
              <a:gd name="connsiteX3-1195" fmla="*/ 17978 w 21600"/>
              <a:gd name="connsiteY3-1196" fmla="*/ 10324 h 23679"/>
              <a:gd name="connsiteX4-1197" fmla="*/ 15952 w 21600"/>
              <a:gd name="connsiteY4-1198" fmla="*/ 23679 h 23679"/>
              <a:gd name="connsiteX5-1199" fmla="*/ 13440 w 21600"/>
              <a:gd name="connsiteY5-1200" fmla="*/ 10184 h 23679"/>
              <a:gd name="connsiteX6-1201" fmla="*/ 11153 w 21600"/>
              <a:gd name="connsiteY6-1202" fmla="*/ 22182 h 23679"/>
              <a:gd name="connsiteX7-1203" fmla="*/ 8824 w 21600"/>
              <a:gd name="connsiteY7-1204" fmla="*/ 9184 h 23679"/>
              <a:gd name="connsiteX8-1205" fmla="*/ 6686 w 21600"/>
              <a:gd name="connsiteY8-1206" fmla="*/ 14700 h 23679"/>
              <a:gd name="connsiteX9-1207" fmla="*/ 2973 w 21600"/>
              <a:gd name="connsiteY9-1208" fmla="*/ 22932 h 23679"/>
              <a:gd name="connsiteX10-1209" fmla="*/ 0 w 21600"/>
              <a:gd name="connsiteY10-1210" fmla="*/ 20172 h 23679"/>
              <a:gd name="connsiteX11" fmla="*/ 0 w 21600"/>
              <a:gd name="connsiteY11" fmla="*/ 0 h 23679"/>
              <a:gd name="connsiteX0-1211" fmla="*/ 0 w 21600"/>
              <a:gd name="connsiteY0-1212" fmla="*/ 0 h 23679"/>
              <a:gd name="connsiteX1-1213" fmla="*/ 21600 w 21600"/>
              <a:gd name="connsiteY1-1214" fmla="*/ 0 h 23679"/>
              <a:gd name="connsiteX2-1215" fmla="*/ 19665 w 21600"/>
              <a:gd name="connsiteY2-1216" fmla="*/ 18824 h 23679"/>
              <a:gd name="connsiteX3-1217" fmla="*/ 17978 w 21600"/>
              <a:gd name="connsiteY3-1218" fmla="*/ 10324 h 23679"/>
              <a:gd name="connsiteX4-1219" fmla="*/ 15952 w 21600"/>
              <a:gd name="connsiteY4-1220" fmla="*/ 23679 h 23679"/>
              <a:gd name="connsiteX5-1221" fmla="*/ 13440 w 21600"/>
              <a:gd name="connsiteY5-1222" fmla="*/ 10184 h 23679"/>
              <a:gd name="connsiteX6-1223" fmla="*/ 11153 w 21600"/>
              <a:gd name="connsiteY6-1224" fmla="*/ 22182 h 23679"/>
              <a:gd name="connsiteX7-1225" fmla="*/ 8824 w 21600"/>
              <a:gd name="connsiteY7-1226" fmla="*/ 9184 h 23679"/>
              <a:gd name="connsiteX8-1227" fmla="*/ 6686 w 21600"/>
              <a:gd name="connsiteY8-1228" fmla="*/ 14700 h 23679"/>
              <a:gd name="connsiteX9-1229" fmla="*/ 2973 w 21600"/>
              <a:gd name="connsiteY9-1230" fmla="*/ 22932 h 23679"/>
              <a:gd name="connsiteX10-1231" fmla="*/ 0 w 21600"/>
              <a:gd name="connsiteY10-1232" fmla="*/ 20172 h 23679"/>
              <a:gd name="connsiteX11-1233" fmla="*/ 0 w 21600"/>
              <a:gd name="connsiteY11-1234" fmla="*/ 0 h 23679"/>
              <a:gd name="connsiteX0-1235" fmla="*/ 0 w 21600"/>
              <a:gd name="connsiteY0-1236" fmla="*/ 0 h 35915"/>
              <a:gd name="connsiteX1-1237" fmla="*/ 21600 w 21600"/>
              <a:gd name="connsiteY1-1238" fmla="*/ 0 h 35915"/>
              <a:gd name="connsiteX2-1239" fmla="*/ 19665 w 21600"/>
              <a:gd name="connsiteY2-1240" fmla="*/ 18824 h 35915"/>
              <a:gd name="connsiteX3-1241" fmla="*/ 17978 w 21600"/>
              <a:gd name="connsiteY3-1242" fmla="*/ 10324 h 35915"/>
              <a:gd name="connsiteX4-1243" fmla="*/ 15952 w 21600"/>
              <a:gd name="connsiteY4-1244" fmla="*/ 23679 h 35915"/>
              <a:gd name="connsiteX5-1245" fmla="*/ 13440 w 21600"/>
              <a:gd name="connsiteY5-1246" fmla="*/ 10184 h 35915"/>
              <a:gd name="connsiteX6-1247" fmla="*/ 11153 w 21600"/>
              <a:gd name="connsiteY6-1248" fmla="*/ 22182 h 35915"/>
              <a:gd name="connsiteX7-1249" fmla="*/ 8824 w 21600"/>
              <a:gd name="connsiteY7-1250" fmla="*/ 9184 h 35915"/>
              <a:gd name="connsiteX8-1251" fmla="*/ 6337 w 21600"/>
              <a:gd name="connsiteY8-1252" fmla="*/ 35690 h 35915"/>
              <a:gd name="connsiteX9-1253" fmla="*/ 2973 w 21600"/>
              <a:gd name="connsiteY9-1254" fmla="*/ 22932 h 35915"/>
              <a:gd name="connsiteX10-1255" fmla="*/ 0 w 21600"/>
              <a:gd name="connsiteY10-1256" fmla="*/ 20172 h 35915"/>
              <a:gd name="connsiteX11-1257" fmla="*/ 0 w 21600"/>
              <a:gd name="connsiteY11-1258" fmla="*/ 0 h 35915"/>
              <a:gd name="connsiteX0-1259" fmla="*/ 0 w 21600"/>
              <a:gd name="connsiteY0-1260" fmla="*/ 0 h 35715"/>
              <a:gd name="connsiteX1-1261" fmla="*/ 21600 w 21600"/>
              <a:gd name="connsiteY1-1262" fmla="*/ 0 h 35715"/>
              <a:gd name="connsiteX2-1263" fmla="*/ 19665 w 21600"/>
              <a:gd name="connsiteY2-1264" fmla="*/ 18824 h 35715"/>
              <a:gd name="connsiteX3-1265" fmla="*/ 17978 w 21600"/>
              <a:gd name="connsiteY3-1266" fmla="*/ 10324 h 35715"/>
              <a:gd name="connsiteX4-1267" fmla="*/ 15952 w 21600"/>
              <a:gd name="connsiteY4-1268" fmla="*/ 23679 h 35715"/>
              <a:gd name="connsiteX5-1269" fmla="*/ 13440 w 21600"/>
              <a:gd name="connsiteY5-1270" fmla="*/ 10184 h 35715"/>
              <a:gd name="connsiteX6-1271" fmla="*/ 11153 w 21600"/>
              <a:gd name="connsiteY6-1272" fmla="*/ 22182 h 35715"/>
              <a:gd name="connsiteX7-1273" fmla="*/ 8824 w 21600"/>
              <a:gd name="connsiteY7-1274" fmla="*/ 9184 h 35715"/>
              <a:gd name="connsiteX8-1275" fmla="*/ 6337 w 21600"/>
              <a:gd name="connsiteY8-1276" fmla="*/ 35690 h 35715"/>
              <a:gd name="connsiteX9-1277" fmla="*/ 3608 w 21600"/>
              <a:gd name="connsiteY9-1278" fmla="*/ 14522 h 35715"/>
              <a:gd name="connsiteX10-1279" fmla="*/ 0 w 21600"/>
              <a:gd name="connsiteY10-1280" fmla="*/ 20172 h 35715"/>
              <a:gd name="connsiteX11-1281" fmla="*/ 0 w 21600"/>
              <a:gd name="connsiteY11-1282" fmla="*/ 0 h 35715"/>
              <a:gd name="connsiteX0-1283" fmla="*/ 0 w 21600"/>
              <a:gd name="connsiteY0-1284" fmla="*/ 0 h 35690"/>
              <a:gd name="connsiteX1-1285" fmla="*/ 21600 w 21600"/>
              <a:gd name="connsiteY1-1286" fmla="*/ 0 h 35690"/>
              <a:gd name="connsiteX2-1287" fmla="*/ 19665 w 21600"/>
              <a:gd name="connsiteY2-1288" fmla="*/ 18824 h 35690"/>
              <a:gd name="connsiteX3-1289" fmla="*/ 17978 w 21600"/>
              <a:gd name="connsiteY3-1290" fmla="*/ 10324 h 35690"/>
              <a:gd name="connsiteX4-1291" fmla="*/ 15952 w 21600"/>
              <a:gd name="connsiteY4-1292" fmla="*/ 23679 h 35690"/>
              <a:gd name="connsiteX5-1293" fmla="*/ 13440 w 21600"/>
              <a:gd name="connsiteY5-1294" fmla="*/ 10184 h 35690"/>
              <a:gd name="connsiteX6-1295" fmla="*/ 11153 w 21600"/>
              <a:gd name="connsiteY6-1296" fmla="*/ 22182 h 35690"/>
              <a:gd name="connsiteX7-1297" fmla="*/ 8824 w 21600"/>
              <a:gd name="connsiteY7-1298" fmla="*/ 9184 h 35690"/>
              <a:gd name="connsiteX8-1299" fmla="*/ 6337 w 21600"/>
              <a:gd name="connsiteY8-1300" fmla="*/ 35690 h 35690"/>
              <a:gd name="connsiteX9-1301" fmla="*/ 3608 w 21600"/>
              <a:gd name="connsiteY9-1302" fmla="*/ 14522 h 35690"/>
              <a:gd name="connsiteX10-1303" fmla="*/ 0 w 21600"/>
              <a:gd name="connsiteY10-1304" fmla="*/ 20172 h 35690"/>
              <a:gd name="connsiteX11-1305" fmla="*/ 0 w 21600"/>
              <a:gd name="connsiteY11-1306" fmla="*/ 0 h 35690"/>
              <a:gd name="connsiteX0-1307" fmla="*/ 0 w 21600"/>
              <a:gd name="connsiteY0-1308" fmla="*/ 0 h 35690"/>
              <a:gd name="connsiteX1-1309" fmla="*/ 21600 w 21600"/>
              <a:gd name="connsiteY1-1310" fmla="*/ 0 h 35690"/>
              <a:gd name="connsiteX2-1311" fmla="*/ 19665 w 21600"/>
              <a:gd name="connsiteY2-1312" fmla="*/ 18824 h 35690"/>
              <a:gd name="connsiteX3-1313" fmla="*/ 17978 w 21600"/>
              <a:gd name="connsiteY3-1314" fmla="*/ 10324 h 35690"/>
              <a:gd name="connsiteX4-1315" fmla="*/ 15952 w 21600"/>
              <a:gd name="connsiteY4-1316" fmla="*/ 23679 h 35690"/>
              <a:gd name="connsiteX5-1317" fmla="*/ 13440 w 21600"/>
              <a:gd name="connsiteY5-1318" fmla="*/ 10184 h 35690"/>
              <a:gd name="connsiteX6-1319" fmla="*/ 11153 w 21600"/>
              <a:gd name="connsiteY6-1320" fmla="*/ 22182 h 35690"/>
              <a:gd name="connsiteX7-1321" fmla="*/ 8824 w 21600"/>
              <a:gd name="connsiteY7-1322" fmla="*/ 9184 h 35690"/>
              <a:gd name="connsiteX8-1323" fmla="*/ 6337 w 21600"/>
              <a:gd name="connsiteY8-1324" fmla="*/ 35690 h 35690"/>
              <a:gd name="connsiteX9-1325" fmla="*/ 3608 w 21600"/>
              <a:gd name="connsiteY9-1326" fmla="*/ 14522 h 35690"/>
              <a:gd name="connsiteX10-1327" fmla="*/ 0 w 21600"/>
              <a:gd name="connsiteY10-1328" fmla="*/ 20172 h 35690"/>
              <a:gd name="connsiteX11-1329" fmla="*/ 0 w 21600"/>
              <a:gd name="connsiteY11-1330" fmla="*/ 0 h 35690"/>
              <a:gd name="connsiteX0-1331" fmla="*/ 0 w 21600"/>
              <a:gd name="connsiteY0-1332" fmla="*/ 0 h 35690"/>
              <a:gd name="connsiteX1-1333" fmla="*/ 21600 w 21600"/>
              <a:gd name="connsiteY1-1334" fmla="*/ 0 h 35690"/>
              <a:gd name="connsiteX2-1335" fmla="*/ 19665 w 21600"/>
              <a:gd name="connsiteY2-1336" fmla="*/ 18824 h 35690"/>
              <a:gd name="connsiteX3-1337" fmla="*/ 17978 w 21600"/>
              <a:gd name="connsiteY3-1338" fmla="*/ 10324 h 35690"/>
              <a:gd name="connsiteX4-1339" fmla="*/ 15952 w 21600"/>
              <a:gd name="connsiteY4-1340" fmla="*/ 23679 h 35690"/>
              <a:gd name="connsiteX5-1341" fmla="*/ 13440 w 21600"/>
              <a:gd name="connsiteY5-1342" fmla="*/ 10184 h 35690"/>
              <a:gd name="connsiteX6-1343" fmla="*/ 11153 w 21600"/>
              <a:gd name="connsiteY6-1344" fmla="*/ 22182 h 35690"/>
              <a:gd name="connsiteX7-1345" fmla="*/ 8824 w 21600"/>
              <a:gd name="connsiteY7-1346" fmla="*/ 9184 h 35690"/>
              <a:gd name="connsiteX8-1347" fmla="*/ 6337 w 21600"/>
              <a:gd name="connsiteY8-1348" fmla="*/ 35690 h 35690"/>
              <a:gd name="connsiteX9-1349" fmla="*/ 3608 w 21600"/>
              <a:gd name="connsiteY9-1350" fmla="*/ 14522 h 35690"/>
              <a:gd name="connsiteX10-1351" fmla="*/ 0 w 21600"/>
              <a:gd name="connsiteY10-1352" fmla="*/ 20172 h 35690"/>
              <a:gd name="connsiteX11-1353" fmla="*/ 0 w 21600"/>
              <a:gd name="connsiteY11-1354" fmla="*/ 0 h 35690"/>
              <a:gd name="connsiteX0-1355" fmla="*/ 0 w 21600"/>
              <a:gd name="connsiteY0-1356" fmla="*/ 0 h 35690"/>
              <a:gd name="connsiteX1-1357" fmla="*/ 21600 w 21600"/>
              <a:gd name="connsiteY1-1358" fmla="*/ 0 h 35690"/>
              <a:gd name="connsiteX2-1359" fmla="*/ 19665 w 21600"/>
              <a:gd name="connsiteY2-1360" fmla="*/ 18824 h 35690"/>
              <a:gd name="connsiteX3-1361" fmla="*/ 17978 w 21600"/>
              <a:gd name="connsiteY3-1362" fmla="*/ 10324 h 35690"/>
              <a:gd name="connsiteX4-1363" fmla="*/ 15952 w 21600"/>
              <a:gd name="connsiteY4-1364" fmla="*/ 23679 h 35690"/>
              <a:gd name="connsiteX5-1365" fmla="*/ 13440 w 21600"/>
              <a:gd name="connsiteY5-1366" fmla="*/ 10184 h 35690"/>
              <a:gd name="connsiteX6-1367" fmla="*/ 11153 w 21600"/>
              <a:gd name="connsiteY6-1368" fmla="*/ 22182 h 35690"/>
              <a:gd name="connsiteX7-1369" fmla="*/ 8824 w 21600"/>
              <a:gd name="connsiteY7-1370" fmla="*/ 9184 h 35690"/>
              <a:gd name="connsiteX8-1371" fmla="*/ 6337 w 21600"/>
              <a:gd name="connsiteY8-1372" fmla="*/ 35690 h 35690"/>
              <a:gd name="connsiteX9-1373" fmla="*/ 3608 w 21600"/>
              <a:gd name="connsiteY9-1374" fmla="*/ 14522 h 35690"/>
              <a:gd name="connsiteX10-1375" fmla="*/ 0 w 21600"/>
              <a:gd name="connsiteY10-1376" fmla="*/ 20172 h 35690"/>
              <a:gd name="connsiteX11-1377" fmla="*/ 0 w 21600"/>
              <a:gd name="connsiteY11-1378" fmla="*/ 0 h 35690"/>
              <a:gd name="connsiteX0-1379" fmla="*/ 0 w 21600"/>
              <a:gd name="connsiteY0-1380" fmla="*/ 0 h 35690"/>
              <a:gd name="connsiteX1-1381" fmla="*/ 21600 w 21600"/>
              <a:gd name="connsiteY1-1382" fmla="*/ 0 h 35690"/>
              <a:gd name="connsiteX2-1383" fmla="*/ 19665 w 21600"/>
              <a:gd name="connsiteY2-1384" fmla="*/ 18824 h 35690"/>
              <a:gd name="connsiteX3-1385" fmla="*/ 17978 w 21600"/>
              <a:gd name="connsiteY3-1386" fmla="*/ 10324 h 35690"/>
              <a:gd name="connsiteX4-1387" fmla="*/ 15952 w 21600"/>
              <a:gd name="connsiteY4-1388" fmla="*/ 23679 h 35690"/>
              <a:gd name="connsiteX5-1389" fmla="*/ 13440 w 21600"/>
              <a:gd name="connsiteY5-1390" fmla="*/ 10184 h 35690"/>
              <a:gd name="connsiteX6-1391" fmla="*/ 11153 w 21600"/>
              <a:gd name="connsiteY6-1392" fmla="*/ 22182 h 35690"/>
              <a:gd name="connsiteX7-1393" fmla="*/ 8824 w 21600"/>
              <a:gd name="connsiteY7-1394" fmla="*/ 9184 h 35690"/>
              <a:gd name="connsiteX8-1395" fmla="*/ 6337 w 21600"/>
              <a:gd name="connsiteY8-1396" fmla="*/ 35690 h 35690"/>
              <a:gd name="connsiteX9-1397" fmla="*/ 3608 w 21600"/>
              <a:gd name="connsiteY9-1398" fmla="*/ 14522 h 35690"/>
              <a:gd name="connsiteX10-1399" fmla="*/ 0 w 21600"/>
              <a:gd name="connsiteY10-1400" fmla="*/ 20172 h 35690"/>
              <a:gd name="connsiteX11-1401" fmla="*/ 0 w 21600"/>
              <a:gd name="connsiteY11-1402" fmla="*/ 0 h 35690"/>
              <a:gd name="connsiteX0-1403" fmla="*/ 0 w 21600"/>
              <a:gd name="connsiteY0-1404" fmla="*/ 0 h 35690"/>
              <a:gd name="connsiteX1-1405" fmla="*/ 21600 w 21600"/>
              <a:gd name="connsiteY1-1406" fmla="*/ 0 h 35690"/>
              <a:gd name="connsiteX2-1407" fmla="*/ 19665 w 21600"/>
              <a:gd name="connsiteY2-1408" fmla="*/ 18824 h 35690"/>
              <a:gd name="connsiteX3-1409" fmla="*/ 17978 w 21600"/>
              <a:gd name="connsiteY3-1410" fmla="*/ 10324 h 35690"/>
              <a:gd name="connsiteX4-1411" fmla="*/ 15952 w 21600"/>
              <a:gd name="connsiteY4-1412" fmla="*/ 23679 h 35690"/>
              <a:gd name="connsiteX5-1413" fmla="*/ 13440 w 21600"/>
              <a:gd name="connsiteY5-1414" fmla="*/ 10184 h 35690"/>
              <a:gd name="connsiteX6-1415" fmla="*/ 11153 w 21600"/>
              <a:gd name="connsiteY6-1416" fmla="*/ 22182 h 35690"/>
              <a:gd name="connsiteX7-1417" fmla="*/ 8824 w 21600"/>
              <a:gd name="connsiteY7-1418" fmla="*/ 9184 h 35690"/>
              <a:gd name="connsiteX8-1419" fmla="*/ 6337 w 21600"/>
              <a:gd name="connsiteY8-1420" fmla="*/ 35690 h 35690"/>
              <a:gd name="connsiteX9-1421" fmla="*/ 3608 w 21600"/>
              <a:gd name="connsiteY9-1422" fmla="*/ 14522 h 35690"/>
              <a:gd name="connsiteX10-1423" fmla="*/ 0 w 21600"/>
              <a:gd name="connsiteY10-1424" fmla="*/ 20172 h 35690"/>
              <a:gd name="connsiteX11-1425" fmla="*/ 0 w 21600"/>
              <a:gd name="connsiteY11-1426" fmla="*/ 0 h 35690"/>
              <a:gd name="connsiteX0-1427" fmla="*/ 0 w 21600"/>
              <a:gd name="connsiteY0-1428" fmla="*/ 0 h 35690"/>
              <a:gd name="connsiteX1-1429" fmla="*/ 21600 w 21600"/>
              <a:gd name="connsiteY1-1430" fmla="*/ 0 h 35690"/>
              <a:gd name="connsiteX2-1431" fmla="*/ 19665 w 21600"/>
              <a:gd name="connsiteY2-1432" fmla="*/ 18824 h 35690"/>
              <a:gd name="connsiteX3-1433" fmla="*/ 17978 w 21600"/>
              <a:gd name="connsiteY3-1434" fmla="*/ 10324 h 35690"/>
              <a:gd name="connsiteX4-1435" fmla="*/ 15952 w 21600"/>
              <a:gd name="connsiteY4-1436" fmla="*/ 23679 h 35690"/>
              <a:gd name="connsiteX5-1437" fmla="*/ 13440 w 21600"/>
              <a:gd name="connsiteY5-1438" fmla="*/ 10184 h 35690"/>
              <a:gd name="connsiteX6-1439" fmla="*/ 11153 w 21600"/>
              <a:gd name="connsiteY6-1440" fmla="*/ 22182 h 35690"/>
              <a:gd name="connsiteX7-1441" fmla="*/ 8824 w 21600"/>
              <a:gd name="connsiteY7-1442" fmla="*/ 9184 h 35690"/>
              <a:gd name="connsiteX8-1443" fmla="*/ 6337 w 21600"/>
              <a:gd name="connsiteY8-1444" fmla="*/ 35690 h 35690"/>
              <a:gd name="connsiteX9-1445" fmla="*/ 3608 w 21600"/>
              <a:gd name="connsiteY9-1446" fmla="*/ 14522 h 35690"/>
              <a:gd name="connsiteX10-1447" fmla="*/ 0 w 21600"/>
              <a:gd name="connsiteY10-1448" fmla="*/ 20172 h 35690"/>
              <a:gd name="connsiteX11-1449" fmla="*/ 0 w 21600"/>
              <a:gd name="connsiteY11-1450" fmla="*/ 0 h 35690"/>
              <a:gd name="connsiteX0-1451" fmla="*/ 0 w 21600"/>
              <a:gd name="connsiteY0-1452" fmla="*/ 0 h 35690"/>
              <a:gd name="connsiteX1-1453" fmla="*/ 21600 w 21600"/>
              <a:gd name="connsiteY1-1454" fmla="*/ 0 h 35690"/>
              <a:gd name="connsiteX2-1455" fmla="*/ 19665 w 21600"/>
              <a:gd name="connsiteY2-1456" fmla="*/ 18824 h 35690"/>
              <a:gd name="connsiteX3-1457" fmla="*/ 17978 w 21600"/>
              <a:gd name="connsiteY3-1458" fmla="*/ 10324 h 35690"/>
              <a:gd name="connsiteX4-1459" fmla="*/ 15952 w 21600"/>
              <a:gd name="connsiteY4-1460" fmla="*/ 23679 h 35690"/>
              <a:gd name="connsiteX5-1461" fmla="*/ 13440 w 21600"/>
              <a:gd name="connsiteY5-1462" fmla="*/ 10184 h 35690"/>
              <a:gd name="connsiteX6-1463" fmla="*/ 11153 w 21600"/>
              <a:gd name="connsiteY6-1464" fmla="*/ 22182 h 35690"/>
              <a:gd name="connsiteX7-1465" fmla="*/ 8824 w 21600"/>
              <a:gd name="connsiteY7-1466" fmla="*/ 9184 h 35690"/>
              <a:gd name="connsiteX8-1467" fmla="*/ 6337 w 21600"/>
              <a:gd name="connsiteY8-1468" fmla="*/ 35690 h 35690"/>
              <a:gd name="connsiteX9-1469" fmla="*/ 3608 w 21600"/>
              <a:gd name="connsiteY9-1470" fmla="*/ 14522 h 35690"/>
              <a:gd name="connsiteX10-1471" fmla="*/ 1800 w 21600"/>
              <a:gd name="connsiteY10-1472" fmla="*/ 20039 h 35690"/>
              <a:gd name="connsiteX11-1473" fmla="*/ 0 w 21600"/>
              <a:gd name="connsiteY11-1474" fmla="*/ 0 h 35690"/>
              <a:gd name="connsiteX0-1475" fmla="*/ 0 w 21600"/>
              <a:gd name="connsiteY0-1476" fmla="*/ 0 h 35690"/>
              <a:gd name="connsiteX1-1477" fmla="*/ 21600 w 21600"/>
              <a:gd name="connsiteY1-1478" fmla="*/ 0 h 35690"/>
              <a:gd name="connsiteX2-1479" fmla="*/ 19665 w 21600"/>
              <a:gd name="connsiteY2-1480" fmla="*/ 18824 h 35690"/>
              <a:gd name="connsiteX3-1481" fmla="*/ 17978 w 21600"/>
              <a:gd name="connsiteY3-1482" fmla="*/ 10324 h 35690"/>
              <a:gd name="connsiteX4-1483" fmla="*/ 15952 w 21600"/>
              <a:gd name="connsiteY4-1484" fmla="*/ 23679 h 35690"/>
              <a:gd name="connsiteX5-1485" fmla="*/ 13440 w 21600"/>
              <a:gd name="connsiteY5-1486" fmla="*/ 10184 h 35690"/>
              <a:gd name="connsiteX6-1487" fmla="*/ 11153 w 21600"/>
              <a:gd name="connsiteY6-1488" fmla="*/ 22182 h 35690"/>
              <a:gd name="connsiteX7-1489" fmla="*/ 8824 w 21600"/>
              <a:gd name="connsiteY7-1490" fmla="*/ 9184 h 35690"/>
              <a:gd name="connsiteX8-1491" fmla="*/ 6337 w 21600"/>
              <a:gd name="connsiteY8-1492" fmla="*/ 35690 h 35690"/>
              <a:gd name="connsiteX9-1493" fmla="*/ 3608 w 21600"/>
              <a:gd name="connsiteY9-1494" fmla="*/ 14522 h 35690"/>
              <a:gd name="connsiteX10-1495" fmla="*/ 1800 w 21600"/>
              <a:gd name="connsiteY10-1496" fmla="*/ 20039 h 35690"/>
              <a:gd name="connsiteX11-1497" fmla="*/ 0 w 21600"/>
              <a:gd name="connsiteY11-1498" fmla="*/ 0 h 35690"/>
              <a:gd name="connsiteX0-1499" fmla="*/ 0 w 21600"/>
              <a:gd name="connsiteY0-1500" fmla="*/ 0 h 35690"/>
              <a:gd name="connsiteX1-1501" fmla="*/ 21600 w 21600"/>
              <a:gd name="connsiteY1-1502" fmla="*/ 0 h 35690"/>
              <a:gd name="connsiteX2-1503" fmla="*/ 19665 w 21600"/>
              <a:gd name="connsiteY2-1504" fmla="*/ 18824 h 35690"/>
              <a:gd name="connsiteX3-1505" fmla="*/ 17978 w 21600"/>
              <a:gd name="connsiteY3-1506" fmla="*/ 10324 h 35690"/>
              <a:gd name="connsiteX4-1507" fmla="*/ 15952 w 21600"/>
              <a:gd name="connsiteY4-1508" fmla="*/ 23679 h 35690"/>
              <a:gd name="connsiteX5-1509" fmla="*/ 13440 w 21600"/>
              <a:gd name="connsiteY5-1510" fmla="*/ 10184 h 35690"/>
              <a:gd name="connsiteX6-1511" fmla="*/ 11153 w 21600"/>
              <a:gd name="connsiteY6-1512" fmla="*/ 22182 h 35690"/>
              <a:gd name="connsiteX7-1513" fmla="*/ 8824 w 21600"/>
              <a:gd name="connsiteY7-1514" fmla="*/ 9184 h 35690"/>
              <a:gd name="connsiteX8-1515" fmla="*/ 6337 w 21600"/>
              <a:gd name="connsiteY8-1516" fmla="*/ 35690 h 35690"/>
              <a:gd name="connsiteX9-1517" fmla="*/ 3608 w 21600"/>
              <a:gd name="connsiteY9-1518" fmla="*/ 14522 h 35690"/>
              <a:gd name="connsiteX10-1519" fmla="*/ 1800 w 21600"/>
              <a:gd name="connsiteY10-1520" fmla="*/ 20039 h 35690"/>
              <a:gd name="connsiteX11-1521" fmla="*/ 0 w 21600"/>
              <a:gd name="connsiteY11-1522" fmla="*/ 0 h 35690"/>
              <a:gd name="connsiteX0-1523" fmla="*/ 0 w 21600"/>
              <a:gd name="connsiteY0-1524" fmla="*/ 0 h 35690"/>
              <a:gd name="connsiteX1-1525" fmla="*/ 21600 w 21600"/>
              <a:gd name="connsiteY1-1526" fmla="*/ 0 h 35690"/>
              <a:gd name="connsiteX2-1527" fmla="*/ 19665 w 21600"/>
              <a:gd name="connsiteY2-1528" fmla="*/ 18824 h 35690"/>
              <a:gd name="connsiteX3-1529" fmla="*/ 17978 w 21600"/>
              <a:gd name="connsiteY3-1530" fmla="*/ 10324 h 35690"/>
              <a:gd name="connsiteX4-1531" fmla="*/ 15952 w 21600"/>
              <a:gd name="connsiteY4-1532" fmla="*/ 23679 h 35690"/>
              <a:gd name="connsiteX5-1533" fmla="*/ 13440 w 21600"/>
              <a:gd name="connsiteY5-1534" fmla="*/ 10184 h 35690"/>
              <a:gd name="connsiteX6-1535" fmla="*/ 11153 w 21600"/>
              <a:gd name="connsiteY6-1536" fmla="*/ 22182 h 35690"/>
              <a:gd name="connsiteX7-1537" fmla="*/ 8824 w 21600"/>
              <a:gd name="connsiteY7-1538" fmla="*/ 9184 h 35690"/>
              <a:gd name="connsiteX8-1539" fmla="*/ 6337 w 21600"/>
              <a:gd name="connsiteY8-1540" fmla="*/ 35690 h 35690"/>
              <a:gd name="connsiteX9-1541" fmla="*/ 3608 w 21600"/>
              <a:gd name="connsiteY9-1542" fmla="*/ 14522 h 35690"/>
              <a:gd name="connsiteX10-1543" fmla="*/ 1800 w 21600"/>
              <a:gd name="connsiteY10-1544" fmla="*/ 20039 h 35690"/>
              <a:gd name="connsiteX11-1545" fmla="*/ 0 w 21600"/>
              <a:gd name="connsiteY11-1546" fmla="*/ 0 h 35690"/>
              <a:gd name="connsiteX0-1547" fmla="*/ 0 w 21600"/>
              <a:gd name="connsiteY0-1548" fmla="*/ 0 h 35690"/>
              <a:gd name="connsiteX1-1549" fmla="*/ 21600 w 21600"/>
              <a:gd name="connsiteY1-1550" fmla="*/ 0 h 35690"/>
              <a:gd name="connsiteX2-1551" fmla="*/ 19665 w 21600"/>
              <a:gd name="connsiteY2-1552" fmla="*/ 18824 h 35690"/>
              <a:gd name="connsiteX3-1553" fmla="*/ 17978 w 21600"/>
              <a:gd name="connsiteY3-1554" fmla="*/ 10324 h 35690"/>
              <a:gd name="connsiteX4-1555" fmla="*/ 15952 w 21600"/>
              <a:gd name="connsiteY4-1556" fmla="*/ 23679 h 35690"/>
              <a:gd name="connsiteX5-1557" fmla="*/ 13440 w 21600"/>
              <a:gd name="connsiteY5-1558" fmla="*/ 10184 h 35690"/>
              <a:gd name="connsiteX6-1559" fmla="*/ 11153 w 21600"/>
              <a:gd name="connsiteY6-1560" fmla="*/ 22182 h 35690"/>
              <a:gd name="connsiteX7-1561" fmla="*/ 8824 w 21600"/>
              <a:gd name="connsiteY7-1562" fmla="*/ 9184 h 35690"/>
              <a:gd name="connsiteX8-1563" fmla="*/ 6337 w 21600"/>
              <a:gd name="connsiteY8-1564" fmla="*/ 35690 h 35690"/>
              <a:gd name="connsiteX9-1565" fmla="*/ 3608 w 21600"/>
              <a:gd name="connsiteY9-1566" fmla="*/ 14522 h 35690"/>
              <a:gd name="connsiteX10-1567" fmla="*/ 1800 w 21600"/>
              <a:gd name="connsiteY10-1568" fmla="*/ 20039 h 35690"/>
              <a:gd name="connsiteX11-1569" fmla="*/ 0 w 21600"/>
              <a:gd name="connsiteY11-1570" fmla="*/ 0 h 35690"/>
              <a:gd name="connsiteX0-1571" fmla="*/ 0 w 21600"/>
              <a:gd name="connsiteY0-1572" fmla="*/ 0 h 35690"/>
              <a:gd name="connsiteX1-1573" fmla="*/ 21600 w 21600"/>
              <a:gd name="connsiteY1-1574" fmla="*/ 0 h 35690"/>
              <a:gd name="connsiteX2-1575" fmla="*/ 19665 w 21600"/>
              <a:gd name="connsiteY2-1576" fmla="*/ 18824 h 35690"/>
              <a:gd name="connsiteX3-1577" fmla="*/ 17978 w 21600"/>
              <a:gd name="connsiteY3-1578" fmla="*/ 10324 h 35690"/>
              <a:gd name="connsiteX4-1579" fmla="*/ 15952 w 21600"/>
              <a:gd name="connsiteY4-1580" fmla="*/ 23679 h 35690"/>
              <a:gd name="connsiteX5-1581" fmla="*/ 13440 w 21600"/>
              <a:gd name="connsiteY5-1582" fmla="*/ 10184 h 35690"/>
              <a:gd name="connsiteX6-1583" fmla="*/ 11153 w 21600"/>
              <a:gd name="connsiteY6-1584" fmla="*/ 22182 h 35690"/>
              <a:gd name="connsiteX7-1585" fmla="*/ 8824 w 21600"/>
              <a:gd name="connsiteY7-1586" fmla="*/ 9184 h 35690"/>
              <a:gd name="connsiteX8-1587" fmla="*/ 6337 w 21600"/>
              <a:gd name="connsiteY8-1588" fmla="*/ 35690 h 35690"/>
              <a:gd name="connsiteX9-1589" fmla="*/ 3608 w 21600"/>
              <a:gd name="connsiteY9-1590" fmla="*/ 14522 h 35690"/>
              <a:gd name="connsiteX10-1591" fmla="*/ 1800 w 21600"/>
              <a:gd name="connsiteY10-1592" fmla="*/ 20039 h 35690"/>
              <a:gd name="connsiteX11-1593" fmla="*/ 0 w 21600"/>
              <a:gd name="connsiteY11-1594" fmla="*/ 0 h 35690"/>
              <a:gd name="connsiteX0-1595" fmla="*/ 0 w 21600"/>
              <a:gd name="connsiteY0-1596" fmla="*/ 0 h 35690"/>
              <a:gd name="connsiteX1-1597" fmla="*/ 21600 w 21600"/>
              <a:gd name="connsiteY1-1598" fmla="*/ 0 h 35690"/>
              <a:gd name="connsiteX2-1599" fmla="*/ 19665 w 21600"/>
              <a:gd name="connsiteY2-1600" fmla="*/ 18824 h 35690"/>
              <a:gd name="connsiteX3-1601" fmla="*/ 17978 w 21600"/>
              <a:gd name="connsiteY3-1602" fmla="*/ 10324 h 35690"/>
              <a:gd name="connsiteX4-1603" fmla="*/ 15952 w 21600"/>
              <a:gd name="connsiteY4-1604" fmla="*/ 23679 h 35690"/>
              <a:gd name="connsiteX5-1605" fmla="*/ 13440 w 21600"/>
              <a:gd name="connsiteY5-1606" fmla="*/ 10184 h 35690"/>
              <a:gd name="connsiteX6-1607" fmla="*/ 11153 w 21600"/>
              <a:gd name="connsiteY6-1608" fmla="*/ 22182 h 35690"/>
              <a:gd name="connsiteX7-1609" fmla="*/ 8824 w 21600"/>
              <a:gd name="connsiteY7-1610" fmla="*/ 9184 h 35690"/>
              <a:gd name="connsiteX8-1611" fmla="*/ 6337 w 21600"/>
              <a:gd name="connsiteY8-1612" fmla="*/ 35690 h 35690"/>
              <a:gd name="connsiteX9-1613" fmla="*/ 3608 w 21600"/>
              <a:gd name="connsiteY9-1614" fmla="*/ 14522 h 35690"/>
              <a:gd name="connsiteX10-1615" fmla="*/ 1800 w 21600"/>
              <a:gd name="connsiteY10-1616" fmla="*/ 20039 h 35690"/>
              <a:gd name="connsiteX11-1617" fmla="*/ 0 w 21600"/>
              <a:gd name="connsiteY11-1618" fmla="*/ 0 h 35690"/>
              <a:gd name="connsiteX0-1619" fmla="*/ 0 w 21600"/>
              <a:gd name="connsiteY0-1620" fmla="*/ 0 h 35718"/>
              <a:gd name="connsiteX1-1621" fmla="*/ 21600 w 21600"/>
              <a:gd name="connsiteY1-1622" fmla="*/ 0 h 35718"/>
              <a:gd name="connsiteX2-1623" fmla="*/ 19665 w 21600"/>
              <a:gd name="connsiteY2-1624" fmla="*/ 18824 h 35718"/>
              <a:gd name="connsiteX3-1625" fmla="*/ 17978 w 21600"/>
              <a:gd name="connsiteY3-1626" fmla="*/ 10324 h 35718"/>
              <a:gd name="connsiteX4-1627" fmla="*/ 15952 w 21600"/>
              <a:gd name="connsiteY4-1628" fmla="*/ 23679 h 35718"/>
              <a:gd name="connsiteX5-1629" fmla="*/ 13440 w 21600"/>
              <a:gd name="connsiteY5-1630" fmla="*/ 10184 h 35718"/>
              <a:gd name="connsiteX6-1631" fmla="*/ 11153 w 21600"/>
              <a:gd name="connsiteY6-1632" fmla="*/ 22182 h 35718"/>
              <a:gd name="connsiteX7-1633" fmla="*/ 8824 w 21600"/>
              <a:gd name="connsiteY7-1634" fmla="*/ 9184 h 35718"/>
              <a:gd name="connsiteX8-1635" fmla="*/ 6337 w 21600"/>
              <a:gd name="connsiteY8-1636" fmla="*/ 35690 h 35718"/>
              <a:gd name="connsiteX9-1637" fmla="*/ 3989 w 21600"/>
              <a:gd name="connsiteY9-1638" fmla="*/ 14734 h 35718"/>
              <a:gd name="connsiteX10-1639" fmla="*/ 1800 w 21600"/>
              <a:gd name="connsiteY10-1640" fmla="*/ 20039 h 35718"/>
              <a:gd name="connsiteX11-1641" fmla="*/ 0 w 21600"/>
              <a:gd name="connsiteY11-1642" fmla="*/ 0 h 35718"/>
              <a:gd name="connsiteX0-1643" fmla="*/ 0 w 21600"/>
              <a:gd name="connsiteY0-1644" fmla="*/ 0 h 35690"/>
              <a:gd name="connsiteX1-1645" fmla="*/ 21600 w 21600"/>
              <a:gd name="connsiteY1-1646" fmla="*/ 0 h 35690"/>
              <a:gd name="connsiteX2-1647" fmla="*/ 19665 w 21600"/>
              <a:gd name="connsiteY2-1648" fmla="*/ 18824 h 35690"/>
              <a:gd name="connsiteX3-1649" fmla="*/ 17978 w 21600"/>
              <a:gd name="connsiteY3-1650" fmla="*/ 10324 h 35690"/>
              <a:gd name="connsiteX4-1651" fmla="*/ 15952 w 21600"/>
              <a:gd name="connsiteY4-1652" fmla="*/ 23679 h 35690"/>
              <a:gd name="connsiteX5-1653" fmla="*/ 13440 w 21600"/>
              <a:gd name="connsiteY5-1654" fmla="*/ 10184 h 35690"/>
              <a:gd name="connsiteX6-1655" fmla="*/ 11153 w 21600"/>
              <a:gd name="connsiteY6-1656" fmla="*/ 22182 h 35690"/>
              <a:gd name="connsiteX7-1657" fmla="*/ 8824 w 21600"/>
              <a:gd name="connsiteY7-1658" fmla="*/ 9184 h 35690"/>
              <a:gd name="connsiteX8-1659" fmla="*/ 6337 w 21600"/>
              <a:gd name="connsiteY8-1660" fmla="*/ 35690 h 35690"/>
              <a:gd name="connsiteX9-1661" fmla="*/ 3989 w 21600"/>
              <a:gd name="connsiteY9-1662" fmla="*/ 14734 h 35690"/>
              <a:gd name="connsiteX10-1663" fmla="*/ 1800 w 21600"/>
              <a:gd name="connsiteY10-1664" fmla="*/ 20039 h 35690"/>
              <a:gd name="connsiteX11-1665" fmla="*/ 0 w 21600"/>
              <a:gd name="connsiteY11-1666" fmla="*/ 0 h 35690"/>
              <a:gd name="connsiteX0-1667" fmla="*/ 0 w 21600"/>
              <a:gd name="connsiteY0-1668" fmla="*/ 0 h 35690"/>
              <a:gd name="connsiteX1-1669" fmla="*/ 21600 w 21600"/>
              <a:gd name="connsiteY1-1670" fmla="*/ 0 h 35690"/>
              <a:gd name="connsiteX2-1671" fmla="*/ 19665 w 21600"/>
              <a:gd name="connsiteY2-1672" fmla="*/ 18824 h 35690"/>
              <a:gd name="connsiteX3-1673" fmla="*/ 17978 w 21600"/>
              <a:gd name="connsiteY3-1674" fmla="*/ 10324 h 35690"/>
              <a:gd name="connsiteX4-1675" fmla="*/ 15952 w 21600"/>
              <a:gd name="connsiteY4-1676" fmla="*/ 23679 h 35690"/>
              <a:gd name="connsiteX5-1677" fmla="*/ 13440 w 21600"/>
              <a:gd name="connsiteY5-1678" fmla="*/ 10184 h 35690"/>
              <a:gd name="connsiteX6-1679" fmla="*/ 11153 w 21600"/>
              <a:gd name="connsiteY6-1680" fmla="*/ 22182 h 35690"/>
              <a:gd name="connsiteX7-1681" fmla="*/ 8824 w 21600"/>
              <a:gd name="connsiteY7-1682" fmla="*/ 9184 h 35690"/>
              <a:gd name="connsiteX8-1683" fmla="*/ 6337 w 21600"/>
              <a:gd name="connsiteY8-1684" fmla="*/ 35690 h 35690"/>
              <a:gd name="connsiteX9-1685" fmla="*/ 3989 w 21600"/>
              <a:gd name="connsiteY9-1686" fmla="*/ 14734 h 35690"/>
              <a:gd name="connsiteX10-1687" fmla="*/ 1800 w 21600"/>
              <a:gd name="connsiteY10-1688" fmla="*/ 20039 h 35690"/>
              <a:gd name="connsiteX11-1689" fmla="*/ 0 w 21600"/>
              <a:gd name="connsiteY11-1690" fmla="*/ 0 h 35690"/>
              <a:gd name="connsiteX0-1691" fmla="*/ 0 w 21600"/>
              <a:gd name="connsiteY0-1692" fmla="*/ 0 h 35690"/>
              <a:gd name="connsiteX1-1693" fmla="*/ 21600 w 21600"/>
              <a:gd name="connsiteY1-1694" fmla="*/ 0 h 35690"/>
              <a:gd name="connsiteX2-1695" fmla="*/ 19665 w 21600"/>
              <a:gd name="connsiteY2-1696" fmla="*/ 18824 h 35690"/>
              <a:gd name="connsiteX3-1697" fmla="*/ 17978 w 21600"/>
              <a:gd name="connsiteY3-1698" fmla="*/ 10324 h 35690"/>
              <a:gd name="connsiteX4-1699" fmla="*/ 15952 w 21600"/>
              <a:gd name="connsiteY4-1700" fmla="*/ 23679 h 35690"/>
              <a:gd name="connsiteX5-1701" fmla="*/ 13440 w 21600"/>
              <a:gd name="connsiteY5-1702" fmla="*/ 10184 h 35690"/>
              <a:gd name="connsiteX6-1703" fmla="*/ 11153 w 21600"/>
              <a:gd name="connsiteY6-1704" fmla="*/ 22182 h 35690"/>
              <a:gd name="connsiteX7-1705" fmla="*/ 8824 w 21600"/>
              <a:gd name="connsiteY7-1706" fmla="*/ 9184 h 35690"/>
              <a:gd name="connsiteX8-1707" fmla="*/ 6337 w 21600"/>
              <a:gd name="connsiteY8-1708" fmla="*/ 35690 h 35690"/>
              <a:gd name="connsiteX9-1709" fmla="*/ 3687 w 21600"/>
              <a:gd name="connsiteY9-1710" fmla="*/ 10140 h 35690"/>
              <a:gd name="connsiteX10-1711" fmla="*/ 1800 w 21600"/>
              <a:gd name="connsiteY10-1712" fmla="*/ 20039 h 35690"/>
              <a:gd name="connsiteX11-1713" fmla="*/ 0 w 21600"/>
              <a:gd name="connsiteY11-1714" fmla="*/ 0 h 35690"/>
              <a:gd name="connsiteX0-1715" fmla="*/ 0 w 21600"/>
              <a:gd name="connsiteY0-1716" fmla="*/ 0 h 35690"/>
              <a:gd name="connsiteX1-1717" fmla="*/ 21600 w 21600"/>
              <a:gd name="connsiteY1-1718" fmla="*/ 0 h 35690"/>
              <a:gd name="connsiteX2-1719" fmla="*/ 19665 w 21600"/>
              <a:gd name="connsiteY2-1720" fmla="*/ 18824 h 35690"/>
              <a:gd name="connsiteX3-1721" fmla="*/ 17978 w 21600"/>
              <a:gd name="connsiteY3-1722" fmla="*/ 10324 h 35690"/>
              <a:gd name="connsiteX4-1723" fmla="*/ 15952 w 21600"/>
              <a:gd name="connsiteY4-1724" fmla="*/ 23679 h 35690"/>
              <a:gd name="connsiteX5-1725" fmla="*/ 13440 w 21600"/>
              <a:gd name="connsiteY5-1726" fmla="*/ 10184 h 35690"/>
              <a:gd name="connsiteX6-1727" fmla="*/ 11153 w 21600"/>
              <a:gd name="connsiteY6-1728" fmla="*/ 22182 h 35690"/>
              <a:gd name="connsiteX7-1729" fmla="*/ 8824 w 21600"/>
              <a:gd name="connsiteY7-1730" fmla="*/ 9184 h 35690"/>
              <a:gd name="connsiteX8-1731" fmla="*/ 6337 w 21600"/>
              <a:gd name="connsiteY8-1732" fmla="*/ 35690 h 35690"/>
              <a:gd name="connsiteX9-1733" fmla="*/ 3687 w 21600"/>
              <a:gd name="connsiteY9-1734" fmla="*/ 10140 h 35690"/>
              <a:gd name="connsiteX10-1735" fmla="*/ 1752 w 21600"/>
              <a:gd name="connsiteY10-1736" fmla="*/ 20110 h 35690"/>
              <a:gd name="connsiteX11-1737" fmla="*/ 0 w 21600"/>
              <a:gd name="connsiteY11-1738" fmla="*/ 0 h 35690"/>
              <a:gd name="connsiteX0-1739" fmla="*/ 0 w 21600"/>
              <a:gd name="connsiteY0-1740" fmla="*/ 0 h 35690"/>
              <a:gd name="connsiteX1-1741" fmla="*/ 21600 w 21600"/>
              <a:gd name="connsiteY1-1742" fmla="*/ 0 h 35690"/>
              <a:gd name="connsiteX2-1743" fmla="*/ 19665 w 21600"/>
              <a:gd name="connsiteY2-1744" fmla="*/ 18824 h 35690"/>
              <a:gd name="connsiteX3-1745" fmla="*/ 17978 w 21600"/>
              <a:gd name="connsiteY3-1746" fmla="*/ 10324 h 35690"/>
              <a:gd name="connsiteX4-1747" fmla="*/ 15952 w 21600"/>
              <a:gd name="connsiteY4-1748" fmla="*/ 23679 h 35690"/>
              <a:gd name="connsiteX5-1749" fmla="*/ 13440 w 21600"/>
              <a:gd name="connsiteY5-1750" fmla="*/ 10184 h 35690"/>
              <a:gd name="connsiteX6-1751" fmla="*/ 11153 w 21600"/>
              <a:gd name="connsiteY6-1752" fmla="*/ 22182 h 35690"/>
              <a:gd name="connsiteX7-1753" fmla="*/ 8824 w 21600"/>
              <a:gd name="connsiteY7-1754" fmla="*/ 9184 h 35690"/>
              <a:gd name="connsiteX8-1755" fmla="*/ 6337 w 21600"/>
              <a:gd name="connsiteY8-1756" fmla="*/ 35690 h 35690"/>
              <a:gd name="connsiteX9-1757" fmla="*/ 3687 w 21600"/>
              <a:gd name="connsiteY9-1758" fmla="*/ 10140 h 35690"/>
              <a:gd name="connsiteX10-1759" fmla="*/ 1752 w 21600"/>
              <a:gd name="connsiteY10-1760" fmla="*/ 20110 h 35690"/>
              <a:gd name="connsiteX11-1761" fmla="*/ 0 w 21600"/>
              <a:gd name="connsiteY11-1762" fmla="*/ 0 h 35690"/>
              <a:gd name="connsiteX0-1763" fmla="*/ 0 w 21600"/>
              <a:gd name="connsiteY0-1764" fmla="*/ 0 h 35690"/>
              <a:gd name="connsiteX1-1765" fmla="*/ 21600 w 21600"/>
              <a:gd name="connsiteY1-1766" fmla="*/ 0 h 35690"/>
              <a:gd name="connsiteX2-1767" fmla="*/ 19665 w 21600"/>
              <a:gd name="connsiteY2-1768" fmla="*/ 18824 h 35690"/>
              <a:gd name="connsiteX3-1769" fmla="*/ 17978 w 21600"/>
              <a:gd name="connsiteY3-1770" fmla="*/ 10324 h 35690"/>
              <a:gd name="connsiteX4-1771" fmla="*/ 15952 w 21600"/>
              <a:gd name="connsiteY4-1772" fmla="*/ 23679 h 35690"/>
              <a:gd name="connsiteX5-1773" fmla="*/ 13440 w 21600"/>
              <a:gd name="connsiteY5-1774" fmla="*/ 10184 h 35690"/>
              <a:gd name="connsiteX6-1775" fmla="*/ 11153 w 21600"/>
              <a:gd name="connsiteY6-1776" fmla="*/ 22182 h 35690"/>
              <a:gd name="connsiteX7-1777" fmla="*/ 8824 w 21600"/>
              <a:gd name="connsiteY7-1778" fmla="*/ 9184 h 35690"/>
              <a:gd name="connsiteX8-1779" fmla="*/ 6337 w 21600"/>
              <a:gd name="connsiteY8-1780" fmla="*/ 35690 h 35690"/>
              <a:gd name="connsiteX9-1781" fmla="*/ 3687 w 21600"/>
              <a:gd name="connsiteY9-1782" fmla="*/ 10140 h 35690"/>
              <a:gd name="connsiteX10-1783" fmla="*/ 1752 w 21600"/>
              <a:gd name="connsiteY10-1784" fmla="*/ 20110 h 35690"/>
              <a:gd name="connsiteX11-1785" fmla="*/ 0 w 21600"/>
              <a:gd name="connsiteY11-1786" fmla="*/ 0 h 35690"/>
              <a:gd name="connsiteX0-1787" fmla="*/ 0 w 21600"/>
              <a:gd name="connsiteY0-1788" fmla="*/ 0 h 35690"/>
              <a:gd name="connsiteX1-1789" fmla="*/ 21600 w 21600"/>
              <a:gd name="connsiteY1-1790" fmla="*/ 0 h 35690"/>
              <a:gd name="connsiteX2-1791" fmla="*/ 19665 w 21600"/>
              <a:gd name="connsiteY2-1792" fmla="*/ 18824 h 35690"/>
              <a:gd name="connsiteX3-1793" fmla="*/ 17978 w 21600"/>
              <a:gd name="connsiteY3-1794" fmla="*/ 10324 h 35690"/>
              <a:gd name="connsiteX4-1795" fmla="*/ 15952 w 21600"/>
              <a:gd name="connsiteY4-1796" fmla="*/ 23679 h 35690"/>
              <a:gd name="connsiteX5-1797" fmla="*/ 13440 w 21600"/>
              <a:gd name="connsiteY5-1798" fmla="*/ 10184 h 35690"/>
              <a:gd name="connsiteX6-1799" fmla="*/ 11153 w 21600"/>
              <a:gd name="connsiteY6-1800" fmla="*/ 22182 h 35690"/>
              <a:gd name="connsiteX7-1801" fmla="*/ 8824 w 21600"/>
              <a:gd name="connsiteY7-1802" fmla="*/ 9184 h 35690"/>
              <a:gd name="connsiteX8-1803" fmla="*/ 6337 w 21600"/>
              <a:gd name="connsiteY8-1804" fmla="*/ 35690 h 35690"/>
              <a:gd name="connsiteX9-1805" fmla="*/ 3687 w 21600"/>
              <a:gd name="connsiteY9-1806" fmla="*/ 10140 h 35690"/>
              <a:gd name="connsiteX10-1807" fmla="*/ 1752 w 21600"/>
              <a:gd name="connsiteY10-1808" fmla="*/ 20110 h 35690"/>
              <a:gd name="connsiteX11-1809" fmla="*/ 0 w 21600"/>
              <a:gd name="connsiteY11-1810" fmla="*/ 0 h 35690"/>
              <a:gd name="connsiteX0-1811" fmla="*/ 0 w 21600"/>
              <a:gd name="connsiteY0-1812" fmla="*/ 0 h 35690"/>
              <a:gd name="connsiteX1-1813" fmla="*/ 21600 w 21600"/>
              <a:gd name="connsiteY1-1814" fmla="*/ 0 h 35690"/>
              <a:gd name="connsiteX2-1815" fmla="*/ 19665 w 21600"/>
              <a:gd name="connsiteY2-1816" fmla="*/ 18824 h 35690"/>
              <a:gd name="connsiteX3-1817" fmla="*/ 17978 w 21600"/>
              <a:gd name="connsiteY3-1818" fmla="*/ 10324 h 35690"/>
              <a:gd name="connsiteX4-1819" fmla="*/ 15952 w 21600"/>
              <a:gd name="connsiteY4-1820" fmla="*/ 23679 h 35690"/>
              <a:gd name="connsiteX5-1821" fmla="*/ 13440 w 21600"/>
              <a:gd name="connsiteY5-1822" fmla="*/ 10184 h 35690"/>
              <a:gd name="connsiteX6-1823" fmla="*/ 11153 w 21600"/>
              <a:gd name="connsiteY6-1824" fmla="*/ 22182 h 35690"/>
              <a:gd name="connsiteX7-1825" fmla="*/ 8824 w 21600"/>
              <a:gd name="connsiteY7-1826" fmla="*/ 9184 h 35690"/>
              <a:gd name="connsiteX8-1827" fmla="*/ 6337 w 21600"/>
              <a:gd name="connsiteY8-1828" fmla="*/ 35690 h 35690"/>
              <a:gd name="connsiteX9-1829" fmla="*/ 3687 w 21600"/>
              <a:gd name="connsiteY9-1830" fmla="*/ 10140 h 35690"/>
              <a:gd name="connsiteX10-1831" fmla="*/ 1752 w 21600"/>
              <a:gd name="connsiteY10-1832" fmla="*/ 20110 h 35690"/>
              <a:gd name="connsiteX11-1833" fmla="*/ 0 w 21600"/>
              <a:gd name="connsiteY11-1834" fmla="*/ 0 h 35690"/>
              <a:gd name="connsiteX0-1835" fmla="*/ 0 w 21600"/>
              <a:gd name="connsiteY0-1836" fmla="*/ 0 h 35690"/>
              <a:gd name="connsiteX1-1837" fmla="*/ 21600 w 21600"/>
              <a:gd name="connsiteY1-1838" fmla="*/ 0 h 35690"/>
              <a:gd name="connsiteX2-1839" fmla="*/ 19665 w 21600"/>
              <a:gd name="connsiteY2-1840" fmla="*/ 18824 h 35690"/>
              <a:gd name="connsiteX3-1841" fmla="*/ 17978 w 21600"/>
              <a:gd name="connsiteY3-1842" fmla="*/ 10324 h 35690"/>
              <a:gd name="connsiteX4-1843" fmla="*/ 15952 w 21600"/>
              <a:gd name="connsiteY4-1844" fmla="*/ 23679 h 35690"/>
              <a:gd name="connsiteX5-1845" fmla="*/ 13440 w 21600"/>
              <a:gd name="connsiteY5-1846" fmla="*/ 10184 h 35690"/>
              <a:gd name="connsiteX6-1847" fmla="*/ 11153 w 21600"/>
              <a:gd name="connsiteY6-1848" fmla="*/ 22182 h 35690"/>
              <a:gd name="connsiteX7-1849" fmla="*/ 8824 w 21600"/>
              <a:gd name="connsiteY7-1850" fmla="*/ 9184 h 35690"/>
              <a:gd name="connsiteX8-1851" fmla="*/ 6337 w 21600"/>
              <a:gd name="connsiteY8-1852" fmla="*/ 35690 h 35690"/>
              <a:gd name="connsiteX9-1853" fmla="*/ 3687 w 21600"/>
              <a:gd name="connsiteY9-1854" fmla="*/ 10140 h 35690"/>
              <a:gd name="connsiteX10-1855" fmla="*/ 1752 w 21600"/>
              <a:gd name="connsiteY10-1856" fmla="*/ 20110 h 35690"/>
              <a:gd name="connsiteX11-1857" fmla="*/ 0 w 21600"/>
              <a:gd name="connsiteY11-1858" fmla="*/ 0 h 35690"/>
              <a:gd name="connsiteX0-1859" fmla="*/ 0 w 21600"/>
              <a:gd name="connsiteY0-1860" fmla="*/ 0 h 35690"/>
              <a:gd name="connsiteX1-1861" fmla="*/ 21600 w 21600"/>
              <a:gd name="connsiteY1-1862" fmla="*/ 0 h 35690"/>
              <a:gd name="connsiteX2-1863" fmla="*/ 19665 w 21600"/>
              <a:gd name="connsiteY2-1864" fmla="*/ 18824 h 35690"/>
              <a:gd name="connsiteX3-1865" fmla="*/ 17978 w 21600"/>
              <a:gd name="connsiteY3-1866" fmla="*/ 10324 h 35690"/>
              <a:gd name="connsiteX4-1867" fmla="*/ 15952 w 21600"/>
              <a:gd name="connsiteY4-1868" fmla="*/ 23679 h 35690"/>
              <a:gd name="connsiteX5-1869" fmla="*/ 13440 w 21600"/>
              <a:gd name="connsiteY5-1870" fmla="*/ 10184 h 35690"/>
              <a:gd name="connsiteX6-1871" fmla="*/ 11153 w 21600"/>
              <a:gd name="connsiteY6-1872" fmla="*/ 22182 h 35690"/>
              <a:gd name="connsiteX7-1873" fmla="*/ 9078 w 21600"/>
              <a:gd name="connsiteY7-1874" fmla="*/ 9184 h 35690"/>
              <a:gd name="connsiteX8-1875" fmla="*/ 6337 w 21600"/>
              <a:gd name="connsiteY8-1876" fmla="*/ 35690 h 35690"/>
              <a:gd name="connsiteX9-1877" fmla="*/ 3687 w 21600"/>
              <a:gd name="connsiteY9-1878" fmla="*/ 10140 h 35690"/>
              <a:gd name="connsiteX10-1879" fmla="*/ 1752 w 21600"/>
              <a:gd name="connsiteY10-1880" fmla="*/ 20110 h 35690"/>
              <a:gd name="connsiteX11-1881" fmla="*/ 0 w 21600"/>
              <a:gd name="connsiteY11-1882" fmla="*/ 0 h 35690"/>
              <a:gd name="connsiteX0-1883" fmla="*/ 0 w 21600"/>
              <a:gd name="connsiteY0-1884" fmla="*/ 0 h 35690"/>
              <a:gd name="connsiteX1-1885" fmla="*/ 21600 w 21600"/>
              <a:gd name="connsiteY1-1886" fmla="*/ 0 h 35690"/>
              <a:gd name="connsiteX2-1887" fmla="*/ 19665 w 21600"/>
              <a:gd name="connsiteY2-1888" fmla="*/ 18824 h 35690"/>
              <a:gd name="connsiteX3-1889" fmla="*/ 17978 w 21600"/>
              <a:gd name="connsiteY3-1890" fmla="*/ 10324 h 35690"/>
              <a:gd name="connsiteX4-1891" fmla="*/ 15952 w 21600"/>
              <a:gd name="connsiteY4-1892" fmla="*/ 23679 h 35690"/>
              <a:gd name="connsiteX5-1893" fmla="*/ 13837 w 21600"/>
              <a:gd name="connsiteY5-1894" fmla="*/ 10184 h 35690"/>
              <a:gd name="connsiteX6-1895" fmla="*/ 11153 w 21600"/>
              <a:gd name="connsiteY6-1896" fmla="*/ 22182 h 35690"/>
              <a:gd name="connsiteX7-1897" fmla="*/ 9078 w 21600"/>
              <a:gd name="connsiteY7-1898" fmla="*/ 9184 h 35690"/>
              <a:gd name="connsiteX8-1899" fmla="*/ 6337 w 21600"/>
              <a:gd name="connsiteY8-1900" fmla="*/ 35690 h 35690"/>
              <a:gd name="connsiteX9-1901" fmla="*/ 3687 w 21600"/>
              <a:gd name="connsiteY9-1902" fmla="*/ 10140 h 35690"/>
              <a:gd name="connsiteX10-1903" fmla="*/ 1752 w 21600"/>
              <a:gd name="connsiteY10-1904" fmla="*/ 20110 h 35690"/>
              <a:gd name="connsiteX11-1905" fmla="*/ 0 w 21600"/>
              <a:gd name="connsiteY11-1906" fmla="*/ 0 h 35690"/>
              <a:gd name="connsiteX0-1907" fmla="*/ 0 w 21600"/>
              <a:gd name="connsiteY0-1908" fmla="*/ 0 h 35690"/>
              <a:gd name="connsiteX1-1909" fmla="*/ 21600 w 21600"/>
              <a:gd name="connsiteY1-1910" fmla="*/ 0 h 35690"/>
              <a:gd name="connsiteX2-1911" fmla="*/ 19665 w 21600"/>
              <a:gd name="connsiteY2-1912" fmla="*/ 18824 h 35690"/>
              <a:gd name="connsiteX3-1913" fmla="*/ 17978 w 21600"/>
              <a:gd name="connsiteY3-1914" fmla="*/ 10324 h 35690"/>
              <a:gd name="connsiteX4-1915" fmla="*/ 15952 w 21600"/>
              <a:gd name="connsiteY4-1916" fmla="*/ 23679 h 35690"/>
              <a:gd name="connsiteX5-1917" fmla="*/ 13837 w 21600"/>
              <a:gd name="connsiteY5-1918" fmla="*/ 10184 h 35690"/>
              <a:gd name="connsiteX6-1919" fmla="*/ 11344 w 21600"/>
              <a:gd name="connsiteY6-1920" fmla="*/ 22182 h 35690"/>
              <a:gd name="connsiteX7-1921" fmla="*/ 9078 w 21600"/>
              <a:gd name="connsiteY7-1922" fmla="*/ 9184 h 35690"/>
              <a:gd name="connsiteX8-1923" fmla="*/ 6337 w 21600"/>
              <a:gd name="connsiteY8-1924" fmla="*/ 35690 h 35690"/>
              <a:gd name="connsiteX9-1925" fmla="*/ 3687 w 21600"/>
              <a:gd name="connsiteY9-1926" fmla="*/ 10140 h 35690"/>
              <a:gd name="connsiteX10-1927" fmla="*/ 1752 w 21600"/>
              <a:gd name="connsiteY10-1928" fmla="*/ 20110 h 35690"/>
              <a:gd name="connsiteX11-1929" fmla="*/ 0 w 21600"/>
              <a:gd name="connsiteY11-1930" fmla="*/ 0 h 35690"/>
              <a:gd name="connsiteX0-1931" fmla="*/ 0 w 21600"/>
              <a:gd name="connsiteY0-1932" fmla="*/ 0 h 35690"/>
              <a:gd name="connsiteX1-1933" fmla="*/ 21600 w 21600"/>
              <a:gd name="connsiteY1-1934" fmla="*/ 0 h 35690"/>
              <a:gd name="connsiteX2-1935" fmla="*/ 19665 w 21600"/>
              <a:gd name="connsiteY2-1936" fmla="*/ 18824 h 35690"/>
              <a:gd name="connsiteX3-1937" fmla="*/ 17978 w 21600"/>
              <a:gd name="connsiteY3-1938" fmla="*/ 10324 h 35690"/>
              <a:gd name="connsiteX4-1939" fmla="*/ 15952 w 21600"/>
              <a:gd name="connsiteY4-1940" fmla="*/ 23679 h 35690"/>
              <a:gd name="connsiteX5-1941" fmla="*/ 13726 w 21600"/>
              <a:gd name="connsiteY5-1942" fmla="*/ 9407 h 35690"/>
              <a:gd name="connsiteX6-1943" fmla="*/ 11344 w 21600"/>
              <a:gd name="connsiteY6-1944" fmla="*/ 22182 h 35690"/>
              <a:gd name="connsiteX7-1945" fmla="*/ 9078 w 21600"/>
              <a:gd name="connsiteY7-1946" fmla="*/ 9184 h 35690"/>
              <a:gd name="connsiteX8-1947" fmla="*/ 6337 w 21600"/>
              <a:gd name="connsiteY8-1948" fmla="*/ 35690 h 35690"/>
              <a:gd name="connsiteX9-1949" fmla="*/ 3687 w 21600"/>
              <a:gd name="connsiteY9-1950" fmla="*/ 10140 h 35690"/>
              <a:gd name="connsiteX10-1951" fmla="*/ 1752 w 21600"/>
              <a:gd name="connsiteY10-1952" fmla="*/ 20110 h 35690"/>
              <a:gd name="connsiteX11-1953" fmla="*/ 0 w 21600"/>
              <a:gd name="connsiteY11-1954" fmla="*/ 0 h 35690"/>
              <a:gd name="connsiteX0-1955" fmla="*/ 0 w 21600"/>
              <a:gd name="connsiteY0-1956" fmla="*/ 0 h 35690"/>
              <a:gd name="connsiteX1-1957" fmla="*/ 21600 w 21600"/>
              <a:gd name="connsiteY1-1958" fmla="*/ 0 h 35690"/>
              <a:gd name="connsiteX2-1959" fmla="*/ 19665 w 21600"/>
              <a:gd name="connsiteY2-1960" fmla="*/ 18824 h 35690"/>
              <a:gd name="connsiteX3-1961" fmla="*/ 17978 w 21600"/>
              <a:gd name="connsiteY3-1962" fmla="*/ 10324 h 35690"/>
              <a:gd name="connsiteX4-1963" fmla="*/ 15952 w 21600"/>
              <a:gd name="connsiteY4-1964" fmla="*/ 23679 h 35690"/>
              <a:gd name="connsiteX5-1965" fmla="*/ 13726 w 21600"/>
              <a:gd name="connsiteY5-1966" fmla="*/ 9407 h 35690"/>
              <a:gd name="connsiteX6-1967" fmla="*/ 11344 w 21600"/>
              <a:gd name="connsiteY6-1968" fmla="*/ 22182 h 35690"/>
              <a:gd name="connsiteX7-1969" fmla="*/ 9078 w 21600"/>
              <a:gd name="connsiteY7-1970" fmla="*/ 9184 h 35690"/>
              <a:gd name="connsiteX8-1971" fmla="*/ 6337 w 21600"/>
              <a:gd name="connsiteY8-1972" fmla="*/ 35690 h 35690"/>
              <a:gd name="connsiteX9-1973" fmla="*/ 3687 w 21600"/>
              <a:gd name="connsiteY9-1974" fmla="*/ 10140 h 35690"/>
              <a:gd name="connsiteX10-1975" fmla="*/ 1752 w 21600"/>
              <a:gd name="connsiteY10-1976" fmla="*/ 20110 h 35690"/>
              <a:gd name="connsiteX11-1977" fmla="*/ 0 w 21600"/>
              <a:gd name="connsiteY11-1978" fmla="*/ 0 h 35690"/>
              <a:gd name="connsiteX0-1979" fmla="*/ 0 w 21600"/>
              <a:gd name="connsiteY0-1980" fmla="*/ 0 h 35690"/>
              <a:gd name="connsiteX1-1981" fmla="*/ 21600 w 21600"/>
              <a:gd name="connsiteY1-1982" fmla="*/ 0 h 35690"/>
              <a:gd name="connsiteX2-1983" fmla="*/ 19449 w 21600"/>
              <a:gd name="connsiteY2-1984" fmla="*/ 12977 h 35690"/>
              <a:gd name="connsiteX3-1985" fmla="*/ 17978 w 21600"/>
              <a:gd name="connsiteY3-1986" fmla="*/ 10324 h 35690"/>
              <a:gd name="connsiteX4-1987" fmla="*/ 15952 w 21600"/>
              <a:gd name="connsiteY4-1988" fmla="*/ 23679 h 35690"/>
              <a:gd name="connsiteX5-1989" fmla="*/ 13726 w 21600"/>
              <a:gd name="connsiteY5-1990" fmla="*/ 9407 h 35690"/>
              <a:gd name="connsiteX6-1991" fmla="*/ 11344 w 21600"/>
              <a:gd name="connsiteY6-1992" fmla="*/ 22182 h 35690"/>
              <a:gd name="connsiteX7-1993" fmla="*/ 9078 w 21600"/>
              <a:gd name="connsiteY7-1994" fmla="*/ 9184 h 35690"/>
              <a:gd name="connsiteX8-1995" fmla="*/ 6337 w 21600"/>
              <a:gd name="connsiteY8-1996" fmla="*/ 35690 h 35690"/>
              <a:gd name="connsiteX9-1997" fmla="*/ 3687 w 21600"/>
              <a:gd name="connsiteY9-1998" fmla="*/ 10140 h 35690"/>
              <a:gd name="connsiteX10-1999" fmla="*/ 1752 w 21600"/>
              <a:gd name="connsiteY10-2000" fmla="*/ 20110 h 35690"/>
              <a:gd name="connsiteX11-2001" fmla="*/ 0 w 21600"/>
              <a:gd name="connsiteY11-2002" fmla="*/ 0 h 35690"/>
              <a:gd name="connsiteX0-2003" fmla="*/ 0 w 21600"/>
              <a:gd name="connsiteY0-2004" fmla="*/ 0 h 35690"/>
              <a:gd name="connsiteX1-2005" fmla="*/ 21600 w 21600"/>
              <a:gd name="connsiteY1-2006" fmla="*/ 0 h 35690"/>
              <a:gd name="connsiteX2-2007" fmla="*/ 19449 w 21600"/>
              <a:gd name="connsiteY2-2008" fmla="*/ 12977 h 35690"/>
              <a:gd name="connsiteX3-2009" fmla="*/ 17978 w 21600"/>
              <a:gd name="connsiteY3-2010" fmla="*/ 10324 h 35690"/>
              <a:gd name="connsiteX4-2011" fmla="*/ 15952 w 21600"/>
              <a:gd name="connsiteY4-2012" fmla="*/ 23679 h 35690"/>
              <a:gd name="connsiteX5-2013" fmla="*/ 13726 w 21600"/>
              <a:gd name="connsiteY5-2014" fmla="*/ 9407 h 35690"/>
              <a:gd name="connsiteX6-2015" fmla="*/ 11344 w 21600"/>
              <a:gd name="connsiteY6-2016" fmla="*/ 22182 h 35690"/>
              <a:gd name="connsiteX7-2017" fmla="*/ 9078 w 21600"/>
              <a:gd name="connsiteY7-2018" fmla="*/ 9184 h 35690"/>
              <a:gd name="connsiteX8-2019" fmla="*/ 6337 w 21600"/>
              <a:gd name="connsiteY8-2020" fmla="*/ 35690 h 35690"/>
              <a:gd name="connsiteX9-2021" fmla="*/ 3687 w 21600"/>
              <a:gd name="connsiteY9-2022" fmla="*/ 10140 h 35690"/>
              <a:gd name="connsiteX10-2023" fmla="*/ 1752 w 21600"/>
              <a:gd name="connsiteY10-2024" fmla="*/ 20110 h 35690"/>
              <a:gd name="connsiteX11-2025" fmla="*/ 0 w 21600"/>
              <a:gd name="connsiteY11-2026" fmla="*/ 0 h 35690"/>
              <a:gd name="connsiteX0-2027" fmla="*/ 0 w 21600"/>
              <a:gd name="connsiteY0-2028" fmla="*/ 0 h 35690"/>
              <a:gd name="connsiteX1-2029" fmla="*/ 21600 w 21600"/>
              <a:gd name="connsiteY1-2030" fmla="*/ 0 h 35690"/>
              <a:gd name="connsiteX2-2031" fmla="*/ 19449 w 21600"/>
              <a:gd name="connsiteY2-2032" fmla="*/ 12977 h 35690"/>
              <a:gd name="connsiteX3-2033" fmla="*/ 17978 w 21600"/>
              <a:gd name="connsiteY3-2034" fmla="*/ 10324 h 35690"/>
              <a:gd name="connsiteX4-2035" fmla="*/ 15952 w 21600"/>
              <a:gd name="connsiteY4-2036" fmla="*/ 23679 h 35690"/>
              <a:gd name="connsiteX5-2037" fmla="*/ 13726 w 21600"/>
              <a:gd name="connsiteY5-2038" fmla="*/ 9407 h 35690"/>
              <a:gd name="connsiteX6-2039" fmla="*/ 11344 w 21600"/>
              <a:gd name="connsiteY6-2040" fmla="*/ 22182 h 35690"/>
              <a:gd name="connsiteX7-2041" fmla="*/ 9078 w 21600"/>
              <a:gd name="connsiteY7-2042" fmla="*/ 9184 h 35690"/>
              <a:gd name="connsiteX8-2043" fmla="*/ 6337 w 21600"/>
              <a:gd name="connsiteY8-2044" fmla="*/ 35690 h 35690"/>
              <a:gd name="connsiteX9-2045" fmla="*/ 3687 w 21600"/>
              <a:gd name="connsiteY9-2046" fmla="*/ 10140 h 35690"/>
              <a:gd name="connsiteX10-2047" fmla="*/ 1752 w 21600"/>
              <a:gd name="connsiteY10-2048" fmla="*/ 20110 h 35690"/>
              <a:gd name="connsiteX11-2049" fmla="*/ 0 w 21600"/>
              <a:gd name="connsiteY11-2050" fmla="*/ 0 h 35690"/>
              <a:gd name="connsiteX0-2051" fmla="*/ 0 w 21600"/>
              <a:gd name="connsiteY0-2052" fmla="*/ 0 h 35690"/>
              <a:gd name="connsiteX1-2053" fmla="*/ 21600 w 21600"/>
              <a:gd name="connsiteY1-2054" fmla="*/ 0 h 35690"/>
              <a:gd name="connsiteX2-2055" fmla="*/ 19449 w 21600"/>
              <a:gd name="connsiteY2-2056" fmla="*/ 12977 h 35690"/>
              <a:gd name="connsiteX3-2057" fmla="*/ 17978 w 21600"/>
              <a:gd name="connsiteY3-2058" fmla="*/ 10324 h 35690"/>
              <a:gd name="connsiteX4-2059" fmla="*/ 15952 w 21600"/>
              <a:gd name="connsiteY4-2060" fmla="*/ 23679 h 35690"/>
              <a:gd name="connsiteX5-2061" fmla="*/ 13726 w 21600"/>
              <a:gd name="connsiteY5-2062" fmla="*/ 9407 h 35690"/>
              <a:gd name="connsiteX6-2063" fmla="*/ 11344 w 21600"/>
              <a:gd name="connsiteY6-2064" fmla="*/ 22182 h 35690"/>
              <a:gd name="connsiteX7-2065" fmla="*/ 9078 w 21600"/>
              <a:gd name="connsiteY7-2066" fmla="*/ 9184 h 35690"/>
              <a:gd name="connsiteX8-2067" fmla="*/ 6337 w 21600"/>
              <a:gd name="connsiteY8-2068" fmla="*/ 35690 h 35690"/>
              <a:gd name="connsiteX9-2069" fmla="*/ 3687 w 21600"/>
              <a:gd name="connsiteY9-2070" fmla="*/ 10140 h 35690"/>
              <a:gd name="connsiteX10-2071" fmla="*/ 1752 w 21600"/>
              <a:gd name="connsiteY10-2072" fmla="*/ 20110 h 35690"/>
              <a:gd name="connsiteX11-2073" fmla="*/ 0 w 21600"/>
              <a:gd name="connsiteY11-2074" fmla="*/ 0 h 35690"/>
              <a:gd name="connsiteX0-2075" fmla="*/ 0 w 21600"/>
              <a:gd name="connsiteY0-2076" fmla="*/ 0 h 35690"/>
              <a:gd name="connsiteX1-2077" fmla="*/ 21600 w 21600"/>
              <a:gd name="connsiteY1-2078" fmla="*/ 0 h 35690"/>
              <a:gd name="connsiteX2-2079" fmla="*/ 19449 w 21600"/>
              <a:gd name="connsiteY2-2080" fmla="*/ 12977 h 35690"/>
              <a:gd name="connsiteX3-2081" fmla="*/ 17978 w 21600"/>
              <a:gd name="connsiteY3-2082" fmla="*/ 10324 h 35690"/>
              <a:gd name="connsiteX4-2083" fmla="*/ 15952 w 21600"/>
              <a:gd name="connsiteY4-2084" fmla="*/ 23679 h 35690"/>
              <a:gd name="connsiteX5-2085" fmla="*/ 13726 w 21600"/>
              <a:gd name="connsiteY5-2086" fmla="*/ 9407 h 35690"/>
              <a:gd name="connsiteX6-2087" fmla="*/ 11344 w 21600"/>
              <a:gd name="connsiteY6-2088" fmla="*/ 22182 h 35690"/>
              <a:gd name="connsiteX7-2089" fmla="*/ 9078 w 21600"/>
              <a:gd name="connsiteY7-2090" fmla="*/ 9184 h 35690"/>
              <a:gd name="connsiteX8-2091" fmla="*/ 6337 w 21600"/>
              <a:gd name="connsiteY8-2092" fmla="*/ 35690 h 35690"/>
              <a:gd name="connsiteX9-2093" fmla="*/ 3687 w 21600"/>
              <a:gd name="connsiteY9-2094" fmla="*/ 10140 h 35690"/>
              <a:gd name="connsiteX10-2095" fmla="*/ 1752 w 21600"/>
              <a:gd name="connsiteY10-2096" fmla="*/ 20110 h 35690"/>
              <a:gd name="connsiteX11-2097" fmla="*/ 0 w 21600"/>
              <a:gd name="connsiteY11-2098" fmla="*/ 0 h 35690"/>
              <a:gd name="connsiteX0-2099" fmla="*/ 0 w 21600"/>
              <a:gd name="connsiteY0-2100" fmla="*/ 0 h 35690"/>
              <a:gd name="connsiteX1-2101" fmla="*/ 21600 w 21600"/>
              <a:gd name="connsiteY1-2102" fmla="*/ 0 h 35690"/>
              <a:gd name="connsiteX2-2103" fmla="*/ 19449 w 21600"/>
              <a:gd name="connsiteY2-2104" fmla="*/ 12977 h 35690"/>
              <a:gd name="connsiteX3-2105" fmla="*/ 17816 w 21600"/>
              <a:gd name="connsiteY3-2106" fmla="*/ 5358 h 35690"/>
              <a:gd name="connsiteX4-2107" fmla="*/ 15952 w 21600"/>
              <a:gd name="connsiteY4-2108" fmla="*/ 23679 h 35690"/>
              <a:gd name="connsiteX5-2109" fmla="*/ 13726 w 21600"/>
              <a:gd name="connsiteY5-2110" fmla="*/ 9407 h 35690"/>
              <a:gd name="connsiteX6-2111" fmla="*/ 11344 w 21600"/>
              <a:gd name="connsiteY6-2112" fmla="*/ 22182 h 35690"/>
              <a:gd name="connsiteX7-2113" fmla="*/ 9078 w 21600"/>
              <a:gd name="connsiteY7-2114" fmla="*/ 9184 h 35690"/>
              <a:gd name="connsiteX8-2115" fmla="*/ 6337 w 21600"/>
              <a:gd name="connsiteY8-2116" fmla="*/ 35690 h 35690"/>
              <a:gd name="connsiteX9-2117" fmla="*/ 3687 w 21600"/>
              <a:gd name="connsiteY9-2118" fmla="*/ 10140 h 35690"/>
              <a:gd name="connsiteX10-2119" fmla="*/ 1752 w 21600"/>
              <a:gd name="connsiteY10-2120" fmla="*/ 20110 h 35690"/>
              <a:gd name="connsiteX11-2121" fmla="*/ 0 w 21600"/>
              <a:gd name="connsiteY11-2122" fmla="*/ 0 h 35690"/>
              <a:gd name="connsiteX0-2123" fmla="*/ 0 w 21600"/>
              <a:gd name="connsiteY0-2124" fmla="*/ 0 h 35690"/>
              <a:gd name="connsiteX1-2125" fmla="*/ 21600 w 21600"/>
              <a:gd name="connsiteY1-2126" fmla="*/ 0 h 35690"/>
              <a:gd name="connsiteX2-2127" fmla="*/ 19449 w 21600"/>
              <a:gd name="connsiteY2-2128" fmla="*/ 12977 h 35690"/>
              <a:gd name="connsiteX3-2129" fmla="*/ 17816 w 21600"/>
              <a:gd name="connsiteY3-2130" fmla="*/ 5358 h 35690"/>
              <a:gd name="connsiteX4-2131" fmla="*/ 17752 w 21600"/>
              <a:gd name="connsiteY4-2132" fmla="*/ 20675 h 35690"/>
              <a:gd name="connsiteX5-2133" fmla="*/ 13726 w 21600"/>
              <a:gd name="connsiteY5-2134" fmla="*/ 9407 h 35690"/>
              <a:gd name="connsiteX6-2135" fmla="*/ 11344 w 21600"/>
              <a:gd name="connsiteY6-2136" fmla="*/ 22182 h 35690"/>
              <a:gd name="connsiteX7-2137" fmla="*/ 9078 w 21600"/>
              <a:gd name="connsiteY7-2138" fmla="*/ 9184 h 35690"/>
              <a:gd name="connsiteX8-2139" fmla="*/ 6337 w 21600"/>
              <a:gd name="connsiteY8-2140" fmla="*/ 35690 h 35690"/>
              <a:gd name="connsiteX9-2141" fmla="*/ 3687 w 21600"/>
              <a:gd name="connsiteY9-2142" fmla="*/ 10140 h 35690"/>
              <a:gd name="connsiteX10-2143" fmla="*/ 1752 w 21600"/>
              <a:gd name="connsiteY10-2144" fmla="*/ 20110 h 35690"/>
              <a:gd name="connsiteX11-2145" fmla="*/ 0 w 21600"/>
              <a:gd name="connsiteY11-2146" fmla="*/ 0 h 35690"/>
              <a:gd name="connsiteX0-2147" fmla="*/ 0 w 21600"/>
              <a:gd name="connsiteY0-2148" fmla="*/ 0 h 35690"/>
              <a:gd name="connsiteX1-2149" fmla="*/ 21600 w 21600"/>
              <a:gd name="connsiteY1-2150" fmla="*/ 0 h 35690"/>
              <a:gd name="connsiteX2-2151" fmla="*/ 20012 w 21600"/>
              <a:gd name="connsiteY2-2152" fmla="*/ 11976 h 35690"/>
              <a:gd name="connsiteX3-2153" fmla="*/ 17816 w 21600"/>
              <a:gd name="connsiteY3-2154" fmla="*/ 5358 h 35690"/>
              <a:gd name="connsiteX4-2155" fmla="*/ 17752 w 21600"/>
              <a:gd name="connsiteY4-2156" fmla="*/ 20675 h 35690"/>
              <a:gd name="connsiteX5-2157" fmla="*/ 13726 w 21600"/>
              <a:gd name="connsiteY5-2158" fmla="*/ 9407 h 35690"/>
              <a:gd name="connsiteX6-2159" fmla="*/ 11344 w 21600"/>
              <a:gd name="connsiteY6-2160" fmla="*/ 22182 h 35690"/>
              <a:gd name="connsiteX7-2161" fmla="*/ 9078 w 21600"/>
              <a:gd name="connsiteY7-2162" fmla="*/ 9184 h 35690"/>
              <a:gd name="connsiteX8-2163" fmla="*/ 6337 w 21600"/>
              <a:gd name="connsiteY8-2164" fmla="*/ 35690 h 35690"/>
              <a:gd name="connsiteX9-2165" fmla="*/ 3687 w 21600"/>
              <a:gd name="connsiteY9-2166" fmla="*/ 10140 h 35690"/>
              <a:gd name="connsiteX10-2167" fmla="*/ 1752 w 21600"/>
              <a:gd name="connsiteY10-2168" fmla="*/ 20110 h 35690"/>
              <a:gd name="connsiteX11-2169" fmla="*/ 0 w 21600"/>
              <a:gd name="connsiteY11-2170" fmla="*/ 0 h 35690"/>
              <a:gd name="connsiteX0-2171" fmla="*/ 0 w 21600"/>
              <a:gd name="connsiteY0-2172" fmla="*/ 0 h 35690"/>
              <a:gd name="connsiteX1-2173" fmla="*/ 21600 w 21600"/>
              <a:gd name="connsiteY1-2174" fmla="*/ 0 h 35690"/>
              <a:gd name="connsiteX2-2175" fmla="*/ 20012 w 21600"/>
              <a:gd name="connsiteY2-2176" fmla="*/ 11976 h 35690"/>
              <a:gd name="connsiteX3-2177" fmla="*/ 17816 w 21600"/>
              <a:gd name="connsiteY3-2178" fmla="*/ 5358 h 35690"/>
              <a:gd name="connsiteX4-2179" fmla="*/ 17752 w 21600"/>
              <a:gd name="connsiteY4-2180" fmla="*/ 20675 h 35690"/>
              <a:gd name="connsiteX5-2181" fmla="*/ 13726 w 21600"/>
              <a:gd name="connsiteY5-2182" fmla="*/ 9407 h 35690"/>
              <a:gd name="connsiteX6-2183" fmla="*/ 11344 w 21600"/>
              <a:gd name="connsiteY6-2184" fmla="*/ 22182 h 35690"/>
              <a:gd name="connsiteX7-2185" fmla="*/ 9078 w 21600"/>
              <a:gd name="connsiteY7-2186" fmla="*/ 9184 h 35690"/>
              <a:gd name="connsiteX8-2187" fmla="*/ 6337 w 21600"/>
              <a:gd name="connsiteY8-2188" fmla="*/ 35690 h 35690"/>
              <a:gd name="connsiteX9-2189" fmla="*/ 3687 w 21600"/>
              <a:gd name="connsiteY9-2190" fmla="*/ 10140 h 35690"/>
              <a:gd name="connsiteX10-2191" fmla="*/ 1752 w 21600"/>
              <a:gd name="connsiteY10-2192" fmla="*/ 20110 h 35690"/>
              <a:gd name="connsiteX11-2193" fmla="*/ 0 w 21600"/>
              <a:gd name="connsiteY11-2194" fmla="*/ 0 h 35690"/>
              <a:gd name="connsiteX0-2195" fmla="*/ 0 w 21600"/>
              <a:gd name="connsiteY0-2196" fmla="*/ 0 h 35690"/>
              <a:gd name="connsiteX1-2197" fmla="*/ 21600 w 21600"/>
              <a:gd name="connsiteY1-2198" fmla="*/ 0 h 35690"/>
              <a:gd name="connsiteX2-2199" fmla="*/ 20012 w 21600"/>
              <a:gd name="connsiteY2-2200" fmla="*/ 11976 h 35690"/>
              <a:gd name="connsiteX3-2201" fmla="*/ 17816 w 21600"/>
              <a:gd name="connsiteY3-2202" fmla="*/ 5358 h 35690"/>
              <a:gd name="connsiteX4-2203" fmla="*/ 17752 w 21600"/>
              <a:gd name="connsiteY4-2204" fmla="*/ 20675 h 35690"/>
              <a:gd name="connsiteX5-2205" fmla="*/ 13726 w 21600"/>
              <a:gd name="connsiteY5-2206" fmla="*/ 9407 h 35690"/>
              <a:gd name="connsiteX6-2207" fmla="*/ 11344 w 21600"/>
              <a:gd name="connsiteY6-2208" fmla="*/ 22182 h 35690"/>
              <a:gd name="connsiteX7-2209" fmla="*/ 9078 w 21600"/>
              <a:gd name="connsiteY7-2210" fmla="*/ 9184 h 35690"/>
              <a:gd name="connsiteX8-2211" fmla="*/ 6337 w 21600"/>
              <a:gd name="connsiteY8-2212" fmla="*/ 35690 h 35690"/>
              <a:gd name="connsiteX9-2213" fmla="*/ 3687 w 21600"/>
              <a:gd name="connsiteY9-2214" fmla="*/ 10140 h 35690"/>
              <a:gd name="connsiteX10-2215" fmla="*/ 1752 w 21600"/>
              <a:gd name="connsiteY10-2216" fmla="*/ 20110 h 35690"/>
              <a:gd name="connsiteX11-2217" fmla="*/ 0 w 21600"/>
              <a:gd name="connsiteY11-2218" fmla="*/ 0 h 35690"/>
              <a:gd name="connsiteX0-2219" fmla="*/ 0 w 21600"/>
              <a:gd name="connsiteY0-2220" fmla="*/ 0 h 35690"/>
              <a:gd name="connsiteX1-2221" fmla="*/ 21600 w 21600"/>
              <a:gd name="connsiteY1-2222" fmla="*/ 0 h 35690"/>
              <a:gd name="connsiteX2-2223" fmla="*/ 20012 w 21600"/>
              <a:gd name="connsiteY2-2224" fmla="*/ 11976 h 35690"/>
              <a:gd name="connsiteX3-2225" fmla="*/ 18806 w 21600"/>
              <a:gd name="connsiteY3-2226" fmla="*/ 4657 h 35690"/>
              <a:gd name="connsiteX4-2227" fmla="*/ 17752 w 21600"/>
              <a:gd name="connsiteY4-2228" fmla="*/ 20675 h 35690"/>
              <a:gd name="connsiteX5-2229" fmla="*/ 13726 w 21600"/>
              <a:gd name="connsiteY5-2230" fmla="*/ 9407 h 35690"/>
              <a:gd name="connsiteX6-2231" fmla="*/ 11344 w 21600"/>
              <a:gd name="connsiteY6-2232" fmla="*/ 22182 h 35690"/>
              <a:gd name="connsiteX7-2233" fmla="*/ 9078 w 21600"/>
              <a:gd name="connsiteY7-2234" fmla="*/ 9184 h 35690"/>
              <a:gd name="connsiteX8-2235" fmla="*/ 6337 w 21600"/>
              <a:gd name="connsiteY8-2236" fmla="*/ 35690 h 35690"/>
              <a:gd name="connsiteX9-2237" fmla="*/ 3687 w 21600"/>
              <a:gd name="connsiteY9-2238" fmla="*/ 10140 h 35690"/>
              <a:gd name="connsiteX10-2239" fmla="*/ 1752 w 21600"/>
              <a:gd name="connsiteY10-2240" fmla="*/ 20110 h 35690"/>
              <a:gd name="connsiteX11-2241" fmla="*/ 0 w 21600"/>
              <a:gd name="connsiteY11-2242" fmla="*/ 0 h 35690"/>
              <a:gd name="connsiteX0-2243" fmla="*/ 0 w 21600"/>
              <a:gd name="connsiteY0-2244" fmla="*/ 0 h 35690"/>
              <a:gd name="connsiteX1-2245" fmla="*/ 21600 w 21600"/>
              <a:gd name="connsiteY1-2246" fmla="*/ 0 h 35690"/>
              <a:gd name="connsiteX2-2247" fmla="*/ 20012 w 21600"/>
              <a:gd name="connsiteY2-2248" fmla="*/ 11976 h 35690"/>
              <a:gd name="connsiteX3-2249" fmla="*/ 18806 w 21600"/>
              <a:gd name="connsiteY3-2250" fmla="*/ 4657 h 35690"/>
              <a:gd name="connsiteX4-2251" fmla="*/ 17752 w 21600"/>
              <a:gd name="connsiteY4-2252" fmla="*/ 20675 h 35690"/>
              <a:gd name="connsiteX5-2253" fmla="*/ 13726 w 21600"/>
              <a:gd name="connsiteY5-2254" fmla="*/ 9407 h 35690"/>
              <a:gd name="connsiteX6-2255" fmla="*/ 11344 w 21600"/>
              <a:gd name="connsiteY6-2256" fmla="*/ 22182 h 35690"/>
              <a:gd name="connsiteX7-2257" fmla="*/ 9078 w 21600"/>
              <a:gd name="connsiteY7-2258" fmla="*/ 9184 h 35690"/>
              <a:gd name="connsiteX8-2259" fmla="*/ 6337 w 21600"/>
              <a:gd name="connsiteY8-2260" fmla="*/ 35690 h 35690"/>
              <a:gd name="connsiteX9-2261" fmla="*/ 3687 w 21600"/>
              <a:gd name="connsiteY9-2262" fmla="*/ 10140 h 35690"/>
              <a:gd name="connsiteX10-2263" fmla="*/ 1752 w 21600"/>
              <a:gd name="connsiteY10-2264" fmla="*/ 20110 h 35690"/>
              <a:gd name="connsiteX11-2265" fmla="*/ 0 w 21600"/>
              <a:gd name="connsiteY11-2266" fmla="*/ 0 h 35690"/>
              <a:gd name="connsiteX0-2267" fmla="*/ 0 w 21600"/>
              <a:gd name="connsiteY0-2268" fmla="*/ 0 h 35690"/>
              <a:gd name="connsiteX1-2269" fmla="*/ 21600 w 21600"/>
              <a:gd name="connsiteY1-2270" fmla="*/ 0 h 35690"/>
              <a:gd name="connsiteX2-2271" fmla="*/ 20012 w 21600"/>
              <a:gd name="connsiteY2-2272" fmla="*/ 11976 h 35690"/>
              <a:gd name="connsiteX3-2273" fmla="*/ 18941 w 21600"/>
              <a:gd name="connsiteY3-2274" fmla="*/ 4757 h 35690"/>
              <a:gd name="connsiteX4-2275" fmla="*/ 17752 w 21600"/>
              <a:gd name="connsiteY4-2276" fmla="*/ 20675 h 35690"/>
              <a:gd name="connsiteX5-2277" fmla="*/ 13726 w 21600"/>
              <a:gd name="connsiteY5-2278" fmla="*/ 9407 h 35690"/>
              <a:gd name="connsiteX6-2279" fmla="*/ 11344 w 21600"/>
              <a:gd name="connsiteY6-2280" fmla="*/ 22182 h 35690"/>
              <a:gd name="connsiteX7-2281" fmla="*/ 9078 w 21600"/>
              <a:gd name="connsiteY7-2282" fmla="*/ 9184 h 35690"/>
              <a:gd name="connsiteX8-2283" fmla="*/ 6337 w 21600"/>
              <a:gd name="connsiteY8-2284" fmla="*/ 35690 h 35690"/>
              <a:gd name="connsiteX9-2285" fmla="*/ 3687 w 21600"/>
              <a:gd name="connsiteY9-2286" fmla="*/ 10140 h 35690"/>
              <a:gd name="connsiteX10-2287" fmla="*/ 1752 w 21600"/>
              <a:gd name="connsiteY10-2288" fmla="*/ 20110 h 35690"/>
              <a:gd name="connsiteX11-2289" fmla="*/ 0 w 21600"/>
              <a:gd name="connsiteY11-2290" fmla="*/ 0 h 35690"/>
              <a:gd name="connsiteX0-2291" fmla="*/ 0 w 21600"/>
              <a:gd name="connsiteY0-2292" fmla="*/ 0 h 35690"/>
              <a:gd name="connsiteX1-2293" fmla="*/ 21600 w 21600"/>
              <a:gd name="connsiteY1-2294" fmla="*/ 0 h 35690"/>
              <a:gd name="connsiteX2-2295" fmla="*/ 20012 w 21600"/>
              <a:gd name="connsiteY2-2296" fmla="*/ 11976 h 35690"/>
              <a:gd name="connsiteX3-2297" fmla="*/ 18941 w 21600"/>
              <a:gd name="connsiteY3-2298" fmla="*/ 4757 h 35690"/>
              <a:gd name="connsiteX4-2299" fmla="*/ 17662 w 21600"/>
              <a:gd name="connsiteY4-2300" fmla="*/ 25881 h 35690"/>
              <a:gd name="connsiteX5-2301" fmla="*/ 13726 w 21600"/>
              <a:gd name="connsiteY5-2302" fmla="*/ 9407 h 35690"/>
              <a:gd name="connsiteX6-2303" fmla="*/ 11344 w 21600"/>
              <a:gd name="connsiteY6-2304" fmla="*/ 22182 h 35690"/>
              <a:gd name="connsiteX7-2305" fmla="*/ 9078 w 21600"/>
              <a:gd name="connsiteY7-2306" fmla="*/ 9184 h 35690"/>
              <a:gd name="connsiteX8-2307" fmla="*/ 6337 w 21600"/>
              <a:gd name="connsiteY8-2308" fmla="*/ 35690 h 35690"/>
              <a:gd name="connsiteX9-2309" fmla="*/ 3687 w 21600"/>
              <a:gd name="connsiteY9-2310" fmla="*/ 10140 h 35690"/>
              <a:gd name="connsiteX10-2311" fmla="*/ 1752 w 21600"/>
              <a:gd name="connsiteY10-2312" fmla="*/ 20110 h 35690"/>
              <a:gd name="connsiteX11-2313" fmla="*/ 0 w 21600"/>
              <a:gd name="connsiteY11-2314" fmla="*/ 0 h 35690"/>
              <a:gd name="connsiteX0-2315" fmla="*/ 0 w 21600"/>
              <a:gd name="connsiteY0-2316" fmla="*/ 0 h 35690"/>
              <a:gd name="connsiteX1-2317" fmla="*/ 21600 w 21600"/>
              <a:gd name="connsiteY1-2318" fmla="*/ 0 h 35690"/>
              <a:gd name="connsiteX2-2319" fmla="*/ 20012 w 21600"/>
              <a:gd name="connsiteY2-2320" fmla="*/ 11976 h 35690"/>
              <a:gd name="connsiteX3-2321" fmla="*/ 18941 w 21600"/>
              <a:gd name="connsiteY3-2322" fmla="*/ 4757 h 35690"/>
              <a:gd name="connsiteX4-2323" fmla="*/ 17662 w 21600"/>
              <a:gd name="connsiteY4-2324" fmla="*/ 25881 h 35690"/>
              <a:gd name="connsiteX5-2325" fmla="*/ 13726 w 21600"/>
              <a:gd name="connsiteY5-2326" fmla="*/ 9407 h 35690"/>
              <a:gd name="connsiteX6-2327" fmla="*/ 11344 w 21600"/>
              <a:gd name="connsiteY6-2328" fmla="*/ 22182 h 35690"/>
              <a:gd name="connsiteX7-2329" fmla="*/ 9078 w 21600"/>
              <a:gd name="connsiteY7-2330" fmla="*/ 9184 h 35690"/>
              <a:gd name="connsiteX8-2331" fmla="*/ 6337 w 21600"/>
              <a:gd name="connsiteY8-2332" fmla="*/ 35690 h 35690"/>
              <a:gd name="connsiteX9-2333" fmla="*/ 3687 w 21600"/>
              <a:gd name="connsiteY9-2334" fmla="*/ 10140 h 35690"/>
              <a:gd name="connsiteX10-2335" fmla="*/ 1752 w 21600"/>
              <a:gd name="connsiteY10-2336" fmla="*/ 20110 h 35690"/>
              <a:gd name="connsiteX11-2337" fmla="*/ 0 w 21600"/>
              <a:gd name="connsiteY11-2338" fmla="*/ 0 h 35690"/>
              <a:gd name="connsiteX0-2339" fmla="*/ 0 w 21600"/>
              <a:gd name="connsiteY0-2340" fmla="*/ 0 h 35690"/>
              <a:gd name="connsiteX1-2341" fmla="*/ 21600 w 21600"/>
              <a:gd name="connsiteY1-2342" fmla="*/ 0 h 35690"/>
              <a:gd name="connsiteX2-2343" fmla="*/ 20012 w 21600"/>
              <a:gd name="connsiteY2-2344" fmla="*/ 11976 h 35690"/>
              <a:gd name="connsiteX3-2345" fmla="*/ 18941 w 21600"/>
              <a:gd name="connsiteY3-2346" fmla="*/ 4757 h 35690"/>
              <a:gd name="connsiteX4-2347" fmla="*/ 17662 w 21600"/>
              <a:gd name="connsiteY4-2348" fmla="*/ 25881 h 35690"/>
              <a:gd name="connsiteX5-2349" fmla="*/ 15661 w 21600"/>
              <a:gd name="connsiteY5-2350" fmla="*/ 5502 h 35690"/>
              <a:gd name="connsiteX6-2351" fmla="*/ 11344 w 21600"/>
              <a:gd name="connsiteY6-2352" fmla="*/ 22182 h 35690"/>
              <a:gd name="connsiteX7-2353" fmla="*/ 9078 w 21600"/>
              <a:gd name="connsiteY7-2354" fmla="*/ 9184 h 35690"/>
              <a:gd name="connsiteX8-2355" fmla="*/ 6337 w 21600"/>
              <a:gd name="connsiteY8-2356" fmla="*/ 35690 h 35690"/>
              <a:gd name="connsiteX9-2357" fmla="*/ 3687 w 21600"/>
              <a:gd name="connsiteY9-2358" fmla="*/ 10140 h 35690"/>
              <a:gd name="connsiteX10-2359" fmla="*/ 1752 w 21600"/>
              <a:gd name="connsiteY10-2360" fmla="*/ 20110 h 35690"/>
              <a:gd name="connsiteX11-2361" fmla="*/ 0 w 21600"/>
              <a:gd name="connsiteY11-2362" fmla="*/ 0 h 35690"/>
              <a:gd name="connsiteX0-2363" fmla="*/ 0 w 21600"/>
              <a:gd name="connsiteY0-2364" fmla="*/ 0 h 35690"/>
              <a:gd name="connsiteX1-2365" fmla="*/ 21600 w 21600"/>
              <a:gd name="connsiteY1-2366" fmla="*/ 0 h 35690"/>
              <a:gd name="connsiteX2-2367" fmla="*/ 20012 w 21600"/>
              <a:gd name="connsiteY2-2368" fmla="*/ 11976 h 35690"/>
              <a:gd name="connsiteX3-2369" fmla="*/ 18941 w 21600"/>
              <a:gd name="connsiteY3-2370" fmla="*/ 4757 h 35690"/>
              <a:gd name="connsiteX4-2371" fmla="*/ 17662 w 21600"/>
              <a:gd name="connsiteY4-2372" fmla="*/ 25881 h 35690"/>
              <a:gd name="connsiteX5-2373" fmla="*/ 15661 w 21600"/>
              <a:gd name="connsiteY5-2374" fmla="*/ 5502 h 35690"/>
              <a:gd name="connsiteX6-2375" fmla="*/ 13459 w 21600"/>
              <a:gd name="connsiteY6-2376" fmla="*/ 26087 h 35690"/>
              <a:gd name="connsiteX7-2377" fmla="*/ 9078 w 21600"/>
              <a:gd name="connsiteY7-2378" fmla="*/ 9184 h 35690"/>
              <a:gd name="connsiteX8-2379" fmla="*/ 6337 w 21600"/>
              <a:gd name="connsiteY8-2380" fmla="*/ 35690 h 35690"/>
              <a:gd name="connsiteX9-2381" fmla="*/ 3687 w 21600"/>
              <a:gd name="connsiteY9-2382" fmla="*/ 10140 h 35690"/>
              <a:gd name="connsiteX10-2383" fmla="*/ 1752 w 21600"/>
              <a:gd name="connsiteY10-2384" fmla="*/ 20110 h 35690"/>
              <a:gd name="connsiteX11-2385" fmla="*/ 0 w 21600"/>
              <a:gd name="connsiteY11-2386" fmla="*/ 0 h 35690"/>
              <a:gd name="connsiteX0-2387" fmla="*/ 0 w 21600"/>
              <a:gd name="connsiteY0-2388" fmla="*/ 0 h 36800"/>
              <a:gd name="connsiteX1-2389" fmla="*/ 21600 w 21600"/>
              <a:gd name="connsiteY1-2390" fmla="*/ 0 h 36800"/>
              <a:gd name="connsiteX2-2391" fmla="*/ 20012 w 21600"/>
              <a:gd name="connsiteY2-2392" fmla="*/ 11976 h 36800"/>
              <a:gd name="connsiteX3-2393" fmla="*/ 18941 w 21600"/>
              <a:gd name="connsiteY3-2394" fmla="*/ 4757 h 36800"/>
              <a:gd name="connsiteX4-2395" fmla="*/ 17662 w 21600"/>
              <a:gd name="connsiteY4-2396" fmla="*/ 25881 h 36800"/>
              <a:gd name="connsiteX5-2397" fmla="*/ 15661 w 21600"/>
              <a:gd name="connsiteY5-2398" fmla="*/ 5502 h 36800"/>
              <a:gd name="connsiteX6-2399" fmla="*/ 13459 w 21600"/>
              <a:gd name="connsiteY6-2400" fmla="*/ 36800 h 36800"/>
              <a:gd name="connsiteX7-2401" fmla="*/ 9078 w 21600"/>
              <a:gd name="connsiteY7-2402" fmla="*/ 9184 h 36800"/>
              <a:gd name="connsiteX8-2403" fmla="*/ 6337 w 21600"/>
              <a:gd name="connsiteY8-2404" fmla="*/ 35690 h 36800"/>
              <a:gd name="connsiteX9-2405" fmla="*/ 3687 w 21600"/>
              <a:gd name="connsiteY9-2406" fmla="*/ 10140 h 36800"/>
              <a:gd name="connsiteX10-2407" fmla="*/ 1752 w 21600"/>
              <a:gd name="connsiteY10-2408" fmla="*/ 20110 h 36800"/>
              <a:gd name="connsiteX11-2409" fmla="*/ 0 w 21600"/>
              <a:gd name="connsiteY11-2410" fmla="*/ 0 h 36800"/>
              <a:gd name="connsiteX0-2411" fmla="*/ 0 w 21600"/>
              <a:gd name="connsiteY0-2412" fmla="*/ 0 h 36800"/>
              <a:gd name="connsiteX1-2413" fmla="*/ 21600 w 21600"/>
              <a:gd name="connsiteY1-2414" fmla="*/ 0 h 36800"/>
              <a:gd name="connsiteX2-2415" fmla="*/ 20012 w 21600"/>
              <a:gd name="connsiteY2-2416" fmla="*/ 11976 h 36800"/>
              <a:gd name="connsiteX3-2417" fmla="*/ 18941 w 21600"/>
              <a:gd name="connsiteY3-2418" fmla="*/ 4757 h 36800"/>
              <a:gd name="connsiteX4-2419" fmla="*/ 17662 w 21600"/>
              <a:gd name="connsiteY4-2420" fmla="*/ 25881 h 36800"/>
              <a:gd name="connsiteX5-2421" fmla="*/ 15323 w 21600"/>
              <a:gd name="connsiteY5-2422" fmla="*/ 5702 h 36800"/>
              <a:gd name="connsiteX6-2423" fmla="*/ 13459 w 21600"/>
              <a:gd name="connsiteY6-2424" fmla="*/ 36800 h 36800"/>
              <a:gd name="connsiteX7-2425" fmla="*/ 9078 w 21600"/>
              <a:gd name="connsiteY7-2426" fmla="*/ 9184 h 36800"/>
              <a:gd name="connsiteX8-2427" fmla="*/ 6337 w 21600"/>
              <a:gd name="connsiteY8-2428" fmla="*/ 35690 h 36800"/>
              <a:gd name="connsiteX9-2429" fmla="*/ 3687 w 21600"/>
              <a:gd name="connsiteY9-2430" fmla="*/ 10140 h 36800"/>
              <a:gd name="connsiteX10-2431" fmla="*/ 1752 w 21600"/>
              <a:gd name="connsiteY10-2432" fmla="*/ 20110 h 36800"/>
              <a:gd name="connsiteX11-2433" fmla="*/ 0 w 21600"/>
              <a:gd name="connsiteY11-2434" fmla="*/ 0 h 36800"/>
              <a:gd name="connsiteX0-2435" fmla="*/ 0 w 21600"/>
              <a:gd name="connsiteY0-2436" fmla="*/ 0 h 36800"/>
              <a:gd name="connsiteX1-2437" fmla="*/ 21600 w 21600"/>
              <a:gd name="connsiteY1-2438" fmla="*/ 0 h 36800"/>
              <a:gd name="connsiteX2-2439" fmla="*/ 20012 w 21600"/>
              <a:gd name="connsiteY2-2440" fmla="*/ 11976 h 36800"/>
              <a:gd name="connsiteX3-2441" fmla="*/ 18941 w 21600"/>
              <a:gd name="connsiteY3-2442" fmla="*/ 4757 h 36800"/>
              <a:gd name="connsiteX4-2443" fmla="*/ 17662 w 21600"/>
              <a:gd name="connsiteY4-2444" fmla="*/ 25881 h 36800"/>
              <a:gd name="connsiteX5-2445" fmla="*/ 15323 w 21600"/>
              <a:gd name="connsiteY5-2446" fmla="*/ 5702 h 36800"/>
              <a:gd name="connsiteX6-2447" fmla="*/ 13459 w 21600"/>
              <a:gd name="connsiteY6-2448" fmla="*/ 36800 h 36800"/>
              <a:gd name="connsiteX7-2449" fmla="*/ 9078 w 21600"/>
              <a:gd name="connsiteY7-2450" fmla="*/ 9184 h 36800"/>
              <a:gd name="connsiteX8-2451" fmla="*/ 6337 w 21600"/>
              <a:gd name="connsiteY8-2452" fmla="*/ 35690 h 36800"/>
              <a:gd name="connsiteX9-2453" fmla="*/ 3687 w 21600"/>
              <a:gd name="connsiteY9-2454" fmla="*/ 10140 h 36800"/>
              <a:gd name="connsiteX10-2455" fmla="*/ 1752 w 21600"/>
              <a:gd name="connsiteY10-2456" fmla="*/ 20110 h 36800"/>
              <a:gd name="connsiteX11-2457" fmla="*/ 0 w 21600"/>
              <a:gd name="connsiteY11-2458" fmla="*/ 0 h 36800"/>
              <a:gd name="connsiteX0-2459" fmla="*/ 0 w 21600"/>
              <a:gd name="connsiteY0-2460" fmla="*/ 0 h 36800"/>
              <a:gd name="connsiteX1-2461" fmla="*/ 21600 w 21600"/>
              <a:gd name="connsiteY1-2462" fmla="*/ 0 h 36800"/>
              <a:gd name="connsiteX2-2463" fmla="*/ 20012 w 21600"/>
              <a:gd name="connsiteY2-2464" fmla="*/ 11976 h 36800"/>
              <a:gd name="connsiteX3-2465" fmla="*/ 18941 w 21600"/>
              <a:gd name="connsiteY3-2466" fmla="*/ 4757 h 36800"/>
              <a:gd name="connsiteX4-2467" fmla="*/ 17662 w 21600"/>
              <a:gd name="connsiteY4-2468" fmla="*/ 25881 h 36800"/>
              <a:gd name="connsiteX5-2469" fmla="*/ 15728 w 21600"/>
              <a:gd name="connsiteY5-2470" fmla="*/ 6102 h 36800"/>
              <a:gd name="connsiteX6-2471" fmla="*/ 13459 w 21600"/>
              <a:gd name="connsiteY6-2472" fmla="*/ 36800 h 36800"/>
              <a:gd name="connsiteX7-2473" fmla="*/ 9078 w 21600"/>
              <a:gd name="connsiteY7-2474" fmla="*/ 9184 h 36800"/>
              <a:gd name="connsiteX8-2475" fmla="*/ 6337 w 21600"/>
              <a:gd name="connsiteY8-2476" fmla="*/ 35690 h 36800"/>
              <a:gd name="connsiteX9-2477" fmla="*/ 3687 w 21600"/>
              <a:gd name="connsiteY9-2478" fmla="*/ 10140 h 36800"/>
              <a:gd name="connsiteX10-2479" fmla="*/ 1752 w 21600"/>
              <a:gd name="connsiteY10-2480" fmla="*/ 20110 h 36800"/>
              <a:gd name="connsiteX11-2481" fmla="*/ 0 w 21600"/>
              <a:gd name="connsiteY11-2482" fmla="*/ 0 h 36800"/>
              <a:gd name="connsiteX0-2483" fmla="*/ 0 w 21600"/>
              <a:gd name="connsiteY0-2484" fmla="*/ 0 h 36800"/>
              <a:gd name="connsiteX1-2485" fmla="*/ 21600 w 21600"/>
              <a:gd name="connsiteY1-2486" fmla="*/ 0 h 36800"/>
              <a:gd name="connsiteX2-2487" fmla="*/ 20012 w 21600"/>
              <a:gd name="connsiteY2-2488" fmla="*/ 11976 h 36800"/>
              <a:gd name="connsiteX3-2489" fmla="*/ 18941 w 21600"/>
              <a:gd name="connsiteY3-2490" fmla="*/ 4757 h 36800"/>
              <a:gd name="connsiteX4-2491" fmla="*/ 17662 w 21600"/>
              <a:gd name="connsiteY4-2492" fmla="*/ 25881 h 36800"/>
              <a:gd name="connsiteX5-2493" fmla="*/ 15728 w 21600"/>
              <a:gd name="connsiteY5-2494" fmla="*/ 6102 h 36800"/>
              <a:gd name="connsiteX6-2495" fmla="*/ 13459 w 21600"/>
              <a:gd name="connsiteY6-2496" fmla="*/ 36800 h 36800"/>
              <a:gd name="connsiteX7-2497" fmla="*/ 9078 w 21600"/>
              <a:gd name="connsiteY7-2498" fmla="*/ 9184 h 36800"/>
              <a:gd name="connsiteX8-2499" fmla="*/ 6337 w 21600"/>
              <a:gd name="connsiteY8-2500" fmla="*/ 35690 h 36800"/>
              <a:gd name="connsiteX9-2501" fmla="*/ 3687 w 21600"/>
              <a:gd name="connsiteY9-2502" fmla="*/ 10140 h 36800"/>
              <a:gd name="connsiteX10-2503" fmla="*/ 1752 w 21600"/>
              <a:gd name="connsiteY10-2504" fmla="*/ 20110 h 36800"/>
              <a:gd name="connsiteX11-2505" fmla="*/ 0 w 21600"/>
              <a:gd name="connsiteY11-2506" fmla="*/ 0 h 36800"/>
              <a:gd name="connsiteX0-2507" fmla="*/ 0 w 21600"/>
              <a:gd name="connsiteY0-2508" fmla="*/ 0 h 36800"/>
              <a:gd name="connsiteX1-2509" fmla="*/ 21600 w 21600"/>
              <a:gd name="connsiteY1-2510" fmla="*/ 0 h 36800"/>
              <a:gd name="connsiteX2-2511" fmla="*/ 20012 w 21600"/>
              <a:gd name="connsiteY2-2512" fmla="*/ 11976 h 36800"/>
              <a:gd name="connsiteX3-2513" fmla="*/ 18941 w 21600"/>
              <a:gd name="connsiteY3-2514" fmla="*/ 4757 h 36800"/>
              <a:gd name="connsiteX4-2515" fmla="*/ 17662 w 21600"/>
              <a:gd name="connsiteY4-2516" fmla="*/ 25881 h 36800"/>
              <a:gd name="connsiteX5-2517" fmla="*/ 15728 w 21600"/>
              <a:gd name="connsiteY5-2518" fmla="*/ 6102 h 36800"/>
              <a:gd name="connsiteX6-2519" fmla="*/ 13459 w 21600"/>
              <a:gd name="connsiteY6-2520" fmla="*/ 36800 h 36800"/>
              <a:gd name="connsiteX7-2521" fmla="*/ 9078 w 21600"/>
              <a:gd name="connsiteY7-2522" fmla="*/ 9184 h 36800"/>
              <a:gd name="connsiteX8-2523" fmla="*/ 6337 w 21600"/>
              <a:gd name="connsiteY8-2524" fmla="*/ 35690 h 36800"/>
              <a:gd name="connsiteX9-2525" fmla="*/ 3687 w 21600"/>
              <a:gd name="connsiteY9-2526" fmla="*/ 10140 h 36800"/>
              <a:gd name="connsiteX10-2527" fmla="*/ 1752 w 21600"/>
              <a:gd name="connsiteY10-2528" fmla="*/ 20110 h 36800"/>
              <a:gd name="connsiteX11-2529" fmla="*/ 0 w 21600"/>
              <a:gd name="connsiteY11-2530" fmla="*/ 0 h 36800"/>
              <a:gd name="connsiteX0-2531" fmla="*/ 0 w 21600"/>
              <a:gd name="connsiteY0-2532" fmla="*/ 0 h 36800"/>
              <a:gd name="connsiteX1-2533" fmla="*/ 21600 w 21600"/>
              <a:gd name="connsiteY1-2534" fmla="*/ 0 h 36800"/>
              <a:gd name="connsiteX2-2535" fmla="*/ 20012 w 21600"/>
              <a:gd name="connsiteY2-2536" fmla="*/ 11976 h 36800"/>
              <a:gd name="connsiteX3-2537" fmla="*/ 18941 w 21600"/>
              <a:gd name="connsiteY3-2538" fmla="*/ 4757 h 36800"/>
              <a:gd name="connsiteX4-2539" fmla="*/ 17662 w 21600"/>
              <a:gd name="connsiteY4-2540" fmla="*/ 25881 h 36800"/>
              <a:gd name="connsiteX5-2541" fmla="*/ 15728 w 21600"/>
              <a:gd name="connsiteY5-2542" fmla="*/ 6102 h 36800"/>
              <a:gd name="connsiteX6-2543" fmla="*/ 13459 w 21600"/>
              <a:gd name="connsiteY6-2544" fmla="*/ 36800 h 36800"/>
              <a:gd name="connsiteX7-2545" fmla="*/ 9078 w 21600"/>
              <a:gd name="connsiteY7-2546" fmla="*/ 9184 h 36800"/>
              <a:gd name="connsiteX8-2547" fmla="*/ 6337 w 21600"/>
              <a:gd name="connsiteY8-2548" fmla="*/ 35690 h 36800"/>
              <a:gd name="connsiteX9-2549" fmla="*/ 3687 w 21600"/>
              <a:gd name="connsiteY9-2550" fmla="*/ 10140 h 36800"/>
              <a:gd name="connsiteX10-2551" fmla="*/ 1752 w 21600"/>
              <a:gd name="connsiteY10-2552" fmla="*/ 20110 h 36800"/>
              <a:gd name="connsiteX11-2553" fmla="*/ 0 w 21600"/>
              <a:gd name="connsiteY11-2554" fmla="*/ 0 h 36800"/>
              <a:gd name="connsiteX0-2555" fmla="*/ 0 w 21600"/>
              <a:gd name="connsiteY0-2556" fmla="*/ 0 h 36800"/>
              <a:gd name="connsiteX1-2557" fmla="*/ 21600 w 21600"/>
              <a:gd name="connsiteY1-2558" fmla="*/ 0 h 36800"/>
              <a:gd name="connsiteX2-2559" fmla="*/ 20012 w 21600"/>
              <a:gd name="connsiteY2-2560" fmla="*/ 11976 h 36800"/>
              <a:gd name="connsiteX3-2561" fmla="*/ 18941 w 21600"/>
              <a:gd name="connsiteY3-2562" fmla="*/ 4757 h 36800"/>
              <a:gd name="connsiteX4-2563" fmla="*/ 17662 w 21600"/>
              <a:gd name="connsiteY4-2564" fmla="*/ 25881 h 36800"/>
              <a:gd name="connsiteX5-2565" fmla="*/ 15728 w 21600"/>
              <a:gd name="connsiteY5-2566" fmla="*/ 6102 h 36800"/>
              <a:gd name="connsiteX6-2567" fmla="*/ 13459 w 21600"/>
              <a:gd name="connsiteY6-2568" fmla="*/ 36800 h 36800"/>
              <a:gd name="connsiteX7-2569" fmla="*/ 10878 w 21600"/>
              <a:gd name="connsiteY7-2570" fmla="*/ 8483 h 36800"/>
              <a:gd name="connsiteX8-2571" fmla="*/ 6337 w 21600"/>
              <a:gd name="connsiteY8-2572" fmla="*/ 35690 h 36800"/>
              <a:gd name="connsiteX9-2573" fmla="*/ 3687 w 21600"/>
              <a:gd name="connsiteY9-2574" fmla="*/ 10140 h 36800"/>
              <a:gd name="connsiteX10-2575" fmla="*/ 1752 w 21600"/>
              <a:gd name="connsiteY10-2576" fmla="*/ 20110 h 36800"/>
              <a:gd name="connsiteX11-2577" fmla="*/ 0 w 21600"/>
              <a:gd name="connsiteY11-2578" fmla="*/ 0 h 36800"/>
              <a:gd name="connsiteX0-2579" fmla="*/ 0 w 21600"/>
              <a:gd name="connsiteY0-2580" fmla="*/ 0 h 36800"/>
              <a:gd name="connsiteX1-2581" fmla="*/ 21600 w 21600"/>
              <a:gd name="connsiteY1-2582" fmla="*/ 0 h 36800"/>
              <a:gd name="connsiteX2-2583" fmla="*/ 20012 w 21600"/>
              <a:gd name="connsiteY2-2584" fmla="*/ 11976 h 36800"/>
              <a:gd name="connsiteX3-2585" fmla="*/ 18941 w 21600"/>
              <a:gd name="connsiteY3-2586" fmla="*/ 4757 h 36800"/>
              <a:gd name="connsiteX4-2587" fmla="*/ 17662 w 21600"/>
              <a:gd name="connsiteY4-2588" fmla="*/ 25881 h 36800"/>
              <a:gd name="connsiteX5-2589" fmla="*/ 15728 w 21600"/>
              <a:gd name="connsiteY5-2590" fmla="*/ 6102 h 36800"/>
              <a:gd name="connsiteX6-2591" fmla="*/ 13459 w 21600"/>
              <a:gd name="connsiteY6-2592" fmla="*/ 36800 h 36800"/>
              <a:gd name="connsiteX7-2593" fmla="*/ 10878 w 21600"/>
              <a:gd name="connsiteY7-2594" fmla="*/ 8483 h 36800"/>
              <a:gd name="connsiteX8-2595" fmla="*/ 9082 w 21600"/>
              <a:gd name="connsiteY8-2596" fmla="*/ 20371 h 36800"/>
              <a:gd name="connsiteX9-2597" fmla="*/ 3687 w 21600"/>
              <a:gd name="connsiteY9-2598" fmla="*/ 10140 h 36800"/>
              <a:gd name="connsiteX10-2599" fmla="*/ 1752 w 21600"/>
              <a:gd name="connsiteY10-2600" fmla="*/ 20110 h 36800"/>
              <a:gd name="connsiteX11-2601" fmla="*/ 0 w 21600"/>
              <a:gd name="connsiteY11-2602" fmla="*/ 0 h 36800"/>
              <a:gd name="connsiteX0-2603" fmla="*/ 0 w 21600"/>
              <a:gd name="connsiteY0-2604" fmla="*/ 0 h 36800"/>
              <a:gd name="connsiteX1-2605" fmla="*/ 21600 w 21600"/>
              <a:gd name="connsiteY1-2606" fmla="*/ 0 h 36800"/>
              <a:gd name="connsiteX2-2607" fmla="*/ 20012 w 21600"/>
              <a:gd name="connsiteY2-2608" fmla="*/ 11976 h 36800"/>
              <a:gd name="connsiteX3-2609" fmla="*/ 18941 w 21600"/>
              <a:gd name="connsiteY3-2610" fmla="*/ 4757 h 36800"/>
              <a:gd name="connsiteX4-2611" fmla="*/ 17662 w 21600"/>
              <a:gd name="connsiteY4-2612" fmla="*/ 25881 h 36800"/>
              <a:gd name="connsiteX5-2613" fmla="*/ 15728 w 21600"/>
              <a:gd name="connsiteY5-2614" fmla="*/ 6102 h 36800"/>
              <a:gd name="connsiteX6-2615" fmla="*/ 13459 w 21600"/>
              <a:gd name="connsiteY6-2616" fmla="*/ 36800 h 36800"/>
              <a:gd name="connsiteX7-2617" fmla="*/ 10878 w 21600"/>
              <a:gd name="connsiteY7-2618" fmla="*/ 8483 h 36800"/>
              <a:gd name="connsiteX8-2619" fmla="*/ 9082 w 21600"/>
              <a:gd name="connsiteY8-2620" fmla="*/ 20371 h 36800"/>
              <a:gd name="connsiteX9-2621" fmla="*/ 6859 w 21600"/>
              <a:gd name="connsiteY9-2622" fmla="*/ 7737 h 36800"/>
              <a:gd name="connsiteX10-2623" fmla="*/ 1752 w 21600"/>
              <a:gd name="connsiteY10-2624" fmla="*/ 20110 h 36800"/>
              <a:gd name="connsiteX11-2625" fmla="*/ 0 w 21600"/>
              <a:gd name="connsiteY11-2626" fmla="*/ 0 h 36800"/>
              <a:gd name="connsiteX0-2627" fmla="*/ 0 w 21600"/>
              <a:gd name="connsiteY0-2628" fmla="*/ 0 h 36800"/>
              <a:gd name="connsiteX1-2629" fmla="*/ 21600 w 21600"/>
              <a:gd name="connsiteY1-2630" fmla="*/ 0 h 36800"/>
              <a:gd name="connsiteX2-2631" fmla="*/ 20012 w 21600"/>
              <a:gd name="connsiteY2-2632" fmla="*/ 11976 h 36800"/>
              <a:gd name="connsiteX3-2633" fmla="*/ 18941 w 21600"/>
              <a:gd name="connsiteY3-2634" fmla="*/ 4757 h 36800"/>
              <a:gd name="connsiteX4-2635" fmla="*/ 17662 w 21600"/>
              <a:gd name="connsiteY4-2636" fmla="*/ 25881 h 36800"/>
              <a:gd name="connsiteX5-2637" fmla="*/ 15728 w 21600"/>
              <a:gd name="connsiteY5-2638" fmla="*/ 6102 h 36800"/>
              <a:gd name="connsiteX6-2639" fmla="*/ 13459 w 21600"/>
              <a:gd name="connsiteY6-2640" fmla="*/ 36800 h 36800"/>
              <a:gd name="connsiteX7-2641" fmla="*/ 10878 w 21600"/>
              <a:gd name="connsiteY7-2642" fmla="*/ 8483 h 36800"/>
              <a:gd name="connsiteX8-2643" fmla="*/ 9082 w 21600"/>
              <a:gd name="connsiteY8-2644" fmla="*/ 20371 h 36800"/>
              <a:gd name="connsiteX9-2645" fmla="*/ 6859 w 21600"/>
              <a:gd name="connsiteY9-2646" fmla="*/ 7737 h 36800"/>
              <a:gd name="connsiteX10-2647" fmla="*/ 4497 w 21600"/>
              <a:gd name="connsiteY10-2648" fmla="*/ 22313 h 36800"/>
              <a:gd name="connsiteX11-2649" fmla="*/ 0 w 21600"/>
              <a:gd name="connsiteY11-2650" fmla="*/ 0 h 36800"/>
              <a:gd name="connsiteX0-2651" fmla="*/ 0 w 21600"/>
              <a:gd name="connsiteY0-2652" fmla="*/ 0 h 36800"/>
              <a:gd name="connsiteX1-2653" fmla="*/ 21600 w 21600"/>
              <a:gd name="connsiteY1-2654" fmla="*/ 0 h 36800"/>
              <a:gd name="connsiteX2-2655" fmla="*/ 20012 w 21600"/>
              <a:gd name="connsiteY2-2656" fmla="*/ 11976 h 36800"/>
              <a:gd name="connsiteX3-2657" fmla="*/ 18941 w 21600"/>
              <a:gd name="connsiteY3-2658" fmla="*/ 4757 h 36800"/>
              <a:gd name="connsiteX4-2659" fmla="*/ 17662 w 21600"/>
              <a:gd name="connsiteY4-2660" fmla="*/ 25881 h 36800"/>
              <a:gd name="connsiteX5-2661" fmla="*/ 15728 w 21600"/>
              <a:gd name="connsiteY5-2662" fmla="*/ 6102 h 36800"/>
              <a:gd name="connsiteX6-2663" fmla="*/ 13459 w 21600"/>
              <a:gd name="connsiteY6-2664" fmla="*/ 36800 h 36800"/>
              <a:gd name="connsiteX7-2665" fmla="*/ 10878 w 21600"/>
              <a:gd name="connsiteY7-2666" fmla="*/ 8483 h 36800"/>
              <a:gd name="connsiteX8-2667" fmla="*/ 9082 w 21600"/>
              <a:gd name="connsiteY8-2668" fmla="*/ 20371 h 36800"/>
              <a:gd name="connsiteX9-2669" fmla="*/ 6432 w 21600"/>
              <a:gd name="connsiteY9-2670" fmla="*/ 7937 h 36800"/>
              <a:gd name="connsiteX10-2671" fmla="*/ 4497 w 21600"/>
              <a:gd name="connsiteY10-2672" fmla="*/ 22313 h 36800"/>
              <a:gd name="connsiteX11-2673" fmla="*/ 0 w 21600"/>
              <a:gd name="connsiteY11-2674" fmla="*/ 0 h 36800"/>
              <a:gd name="connsiteX0-2675" fmla="*/ 0 w 21600"/>
              <a:gd name="connsiteY0-2676" fmla="*/ 0 h 36800"/>
              <a:gd name="connsiteX1-2677" fmla="*/ 21600 w 21600"/>
              <a:gd name="connsiteY1-2678" fmla="*/ 0 h 36800"/>
              <a:gd name="connsiteX2-2679" fmla="*/ 20012 w 21600"/>
              <a:gd name="connsiteY2-2680" fmla="*/ 11976 h 36800"/>
              <a:gd name="connsiteX3-2681" fmla="*/ 18941 w 21600"/>
              <a:gd name="connsiteY3-2682" fmla="*/ 4757 h 36800"/>
              <a:gd name="connsiteX4-2683" fmla="*/ 17662 w 21600"/>
              <a:gd name="connsiteY4-2684" fmla="*/ 25881 h 36800"/>
              <a:gd name="connsiteX5-2685" fmla="*/ 15728 w 21600"/>
              <a:gd name="connsiteY5-2686" fmla="*/ 6102 h 36800"/>
              <a:gd name="connsiteX6-2687" fmla="*/ 13459 w 21600"/>
              <a:gd name="connsiteY6-2688" fmla="*/ 36800 h 36800"/>
              <a:gd name="connsiteX7-2689" fmla="*/ 10383 w 21600"/>
              <a:gd name="connsiteY7-2690" fmla="*/ 8683 h 36800"/>
              <a:gd name="connsiteX8-2691" fmla="*/ 9082 w 21600"/>
              <a:gd name="connsiteY8-2692" fmla="*/ 20371 h 36800"/>
              <a:gd name="connsiteX9-2693" fmla="*/ 6432 w 21600"/>
              <a:gd name="connsiteY9-2694" fmla="*/ 7937 h 36800"/>
              <a:gd name="connsiteX10-2695" fmla="*/ 4497 w 21600"/>
              <a:gd name="connsiteY10-2696" fmla="*/ 22313 h 36800"/>
              <a:gd name="connsiteX11-2697" fmla="*/ 0 w 21600"/>
              <a:gd name="connsiteY11-2698" fmla="*/ 0 h 36800"/>
              <a:gd name="connsiteX0-2699" fmla="*/ 0 w 21600"/>
              <a:gd name="connsiteY0-2700" fmla="*/ 0 h 36700"/>
              <a:gd name="connsiteX1-2701" fmla="*/ 21600 w 21600"/>
              <a:gd name="connsiteY1-2702" fmla="*/ 0 h 36700"/>
              <a:gd name="connsiteX2-2703" fmla="*/ 20012 w 21600"/>
              <a:gd name="connsiteY2-2704" fmla="*/ 11976 h 36700"/>
              <a:gd name="connsiteX3-2705" fmla="*/ 18941 w 21600"/>
              <a:gd name="connsiteY3-2706" fmla="*/ 4757 h 36700"/>
              <a:gd name="connsiteX4-2707" fmla="*/ 17662 w 21600"/>
              <a:gd name="connsiteY4-2708" fmla="*/ 25881 h 36700"/>
              <a:gd name="connsiteX5-2709" fmla="*/ 15728 w 21600"/>
              <a:gd name="connsiteY5-2710" fmla="*/ 6102 h 36700"/>
              <a:gd name="connsiteX6-2711" fmla="*/ 12987 w 21600"/>
              <a:gd name="connsiteY6-2712" fmla="*/ 36700 h 36700"/>
              <a:gd name="connsiteX7-2713" fmla="*/ 10383 w 21600"/>
              <a:gd name="connsiteY7-2714" fmla="*/ 8683 h 36700"/>
              <a:gd name="connsiteX8-2715" fmla="*/ 9082 w 21600"/>
              <a:gd name="connsiteY8-2716" fmla="*/ 20371 h 36700"/>
              <a:gd name="connsiteX9-2717" fmla="*/ 6432 w 21600"/>
              <a:gd name="connsiteY9-2718" fmla="*/ 7937 h 36700"/>
              <a:gd name="connsiteX10-2719" fmla="*/ 4497 w 21600"/>
              <a:gd name="connsiteY10-2720" fmla="*/ 22313 h 36700"/>
              <a:gd name="connsiteX11-2721" fmla="*/ 0 w 21600"/>
              <a:gd name="connsiteY11-2722" fmla="*/ 0 h 36700"/>
              <a:gd name="connsiteX0-2723" fmla="*/ 0 w 21600"/>
              <a:gd name="connsiteY0-2724" fmla="*/ 0 h 36700"/>
              <a:gd name="connsiteX1-2725" fmla="*/ 21600 w 21600"/>
              <a:gd name="connsiteY1-2726" fmla="*/ 0 h 36700"/>
              <a:gd name="connsiteX2-2727" fmla="*/ 20012 w 21600"/>
              <a:gd name="connsiteY2-2728" fmla="*/ 11976 h 36700"/>
              <a:gd name="connsiteX3-2729" fmla="*/ 18941 w 21600"/>
              <a:gd name="connsiteY3-2730" fmla="*/ 4757 h 36700"/>
              <a:gd name="connsiteX4-2731" fmla="*/ 17662 w 21600"/>
              <a:gd name="connsiteY4-2732" fmla="*/ 25881 h 36700"/>
              <a:gd name="connsiteX5-2733" fmla="*/ 15728 w 21600"/>
              <a:gd name="connsiteY5-2734" fmla="*/ 6102 h 36700"/>
              <a:gd name="connsiteX6-2735" fmla="*/ 12987 w 21600"/>
              <a:gd name="connsiteY6-2736" fmla="*/ 36700 h 36700"/>
              <a:gd name="connsiteX7-2737" fmla="*/ 10383 w 21600"/>
              <a:gd name="connsiteY7-2738" fmla="*/ 8683 h 36700"/>
              <a:gd name="connsiteX8-2739" fmla="*/ 8475 w 21600"/>
              <a:gd name="connsiteY8-2740" fmla="*/ 20671 h 36700"/>
              <a:gd name="connsiteX9-2741" fmla="*/ 6432 w 21600"/>
              <a:gd name="connsiteY9-2742" fmla="*/ 7937 h 36700"/>
              <a:gd name="connsiteX10-2743" fmla="*/ 4497 w 21600"/>
              <a:gd name="connsiteY10-2744" fmla="*/ 22313 h 36700"/>
              <a:gd name="connsiteX11-2745" fmla="*/ 0 w 21600"/>
              <a:gd name="connsiteY11-2746" fmla="*/ 0 h 36700"/>
              <a:gd name="connsiteX0-2747" fmla="*/ 0 w 21600"/>
              <a:gd name="connsiteY0-2748" fmla="*/ 0 h 36700"/>
              <a:gd name="connsiteX1-2749" fmla="*/ 21600 w 21600"/>
              <a:gd name="connsiteY1-2750" fmla="*/ 0 h 36700"/>
              <a:gd name="connsiteX2-2751" fmla="*/ 20012 w 21600"/>
              <a:gd name="connsiteY2-2752" fmla="*/ 11976 h 36700"/>
              <a:gd name="connsiteX3-2753" fmla="*/ 18941 w 21600"/>
              <a:gd name="connsiteY3-2754" fmla="*/ 4757 h 36700"/>
              <a:gd name="connsiteX4-2755" fmla="*/ 17662 w 21600"/>
              <a:gd name="connsiteY4-2756" fmla="*/ 25881 h 36700"/>
              <a:gd name="connsiteX5-2757" fmla="*/ 15728 w 21600"/>
              <a:gd name="connsiteY5-2758" fmla="*/ 6102 h 36700"/>
              <a:gd name="connsiteX6-2759" fmla="*/ 12987 w 21600"/>
              <a:gd name="connsiteY6-2760" fmla="*/ 36700 h 36700"/>
              <a:gd name="connsiteX7-2761" fmla="*/ 10383 w 21600"/>
              <a:gd name="connsiteY7-2762" fmla="*/ 8683 h 36700"/>
              <a:gd name="connsiteX8-2763" fmla="*/ 8227 w 21600"/>
              <a:gd name="connsiteY8-2764" fmla="*/ 20971 h 36700"/>
              <a:gd name="connsiteX9-2765" fmla="*/ 6432 w 21600"/>
              <a:gd name="connsiteY9-2766" fmla="*/ 7937 h 36700"/>
              <a:gd name="connsiteX10-2767" fmla="*/ 4497 w 21600"/>
              <a:gd name="connsiteY10-2768" fmla="*/ 22313 h 36700"/>
              <a:gd name="connsiteX11-2769" fmla="*/ 0 w 21600"/>
              <a:gd name="connsiteY11-2770" fmla="*/ 0 h 36700"/>
              <a:gd name="connsiteX0-2771" fmla="*/ 0 w 21600"/>
              <a:gd name="connsiteY0-2772" fmla="*/ 0 h 36700"/>
              <a:gd name="connsiteX1-2773" fmla="*/ 21600 w 21600"/>
              <a:gd name="connsiteY1-2774" fmla="*/ 0 h 36700"/>
              <a:gd name="connsiteX2-2775" fmla="*/ 20012 w 21600"/>
              <a:gd name="connsiteY2-2776" fmla="*/ 11976 h 36700"/>
              <a:gd name="connsiteX3-2777" fmla="*/ 18941 w 21600"/>
              <a:gd name="connsiteY3-2778" fmla="*/ 4757 h 36700"/>
              <a:gd name="connsiteX4-2779" fmla="*/ 17662 w 21600"/>
              <a:gd name="connsiteY4-2780" fmla="*/ 25881 h 36700"/>
              <a:gd name="connsiteX5-2781" fmla="*/ 15728 w 21600"/>
              <a:gd name="connsiteY5-2782" fmla="*/ 6102 h 36700"/>
              <a:gd name="connsiteX6-2783" fmla="*/ 12987 w 21600"/>
              <a:gd name="connsiteY6-2784" fmla="*/ 36700 h 36700"/>
              <a:gd name="connsiteX7-2785" fmla="*/ 10383 w 21600"/>
              <a:gd name="connsiteY7-2786" fmla="*/ 8683 h 36700"/>
              <a:gd name="connsiteX8-2787" fmla="*/ 8227 w 21600"/>
              <a:gd name="connsiteY8-2788" fmla="*/ 20971 h 36700"/>
              <a:gd name="connsiteX9-2789" fmla="*/ 6432 w 21600"/>
              <a:gd name="connsiteY9-2790" fmla="*/ 7937 h 36700"/>
              <a:gd name="connsiteX10-2791" fmla="*/ 3619 w 21600"/>
              <a:gd name="connsiteY10-2792" fmla="*/ 21512 h 36700"/>
              <a:gd name="connsiteX11-2793" fmla="*/ 0 w 21600"/>
              <a:gd name="connsiteY11-2794" fmla="*/ 0 h 36700"/>
              <a:gd name="connsiteX0-2795" fmla="*/ 0 w 21600"/>
              <a:gd name="connsiteY0-2796" fmla="*/ 0 h 36700"/>
              <a:gd name="connsiteX1-2797" fmla="*/ 21600 w 21600"/>
              <a:gd name="connsiteY1-2798" fmla="*/ 0 h 36700"/>
              <a:gd name="connsiteX2-2799" fmla="*/ 20012 w 21600"/>
              <a:gd name="connsiteY2-2800" fmla="*/ 11976 h 36700"/>
              <a:gd name="connsiteX3-2801" fmla="*/ 18941 w 21600"/>
              <a:gd name="connsiteY3-2802" fmla="*/ 4757 h 36700"/>
              <a:gd name="connsiteX4-2803" fmla="*/ 17662 w 21600"/>
              <a:gd name="connsiteY4-2804" fmla="*/ 25881 h 36700"/>
              <a:gd name="connsiteX5-2805" fmla="*/ 15728 w 21600"/>
              <a:gd name="connsiteY5-2806" fmla="*/ 6102 h 36700"/>
              <a:gd name="connsiteX6-2807" fmla="*/ 12987 w 21600"/>
              <a:gd name="connsiteY6-2808" fmla="*/ 36700 h 36700"/>
              <a:gd name="connsiteX7-2809" fmla="*/ 10383 w 21600"/>
              <a:gd name="connsiteY7-2810" fmla="*/ 8683 h 36700"/>
              <a:gd name="connsiteX8-2811" fmla="*/ 8227 w 21600"/>
              <a:gd name="connsiteY8-2812" fmla="*/ 20971 h 36700"/>
              <a:gd name="connsiteX9-2813" fmla="*/ 6432 w 21600"/>
              <a:gd name="connsiteY9-2814" fmla="*/ 7937 h 36700"/>
              <a:gd name="connsiteX10-2815" fmla="*/ 3619 w 21600"/>
              <a:gd name="connsiteY10-2816" fmla="*/ 21512 h 36700"/>
              <a:gd name="connsiteX11-2817" fmla="*/ 0 w 21600"/>
              <a:gd name="connsiteY11-2818" fmla="*/ 0 h 36700"/>
              <a:gd name="connsiteX0-2819" fmla="*/ 0 w 21600"/>
              <a:gd name="connsiteY0-2820" fmla="*/ 0 h 36700"/>
              <a:gd name="connsiteX1-2821" fmla="*/ 21600 w 21600"/>
              <a:gd name="connsiteY1-2822" fmla="*/ 0 h 36700"/>
              <a:gd name="connsiteX2-2823" fmla="*/ 20012 w 21600"/>
              <a:gd name="connsiteY2-2824" fmla="*/ 11976 h 36700"/>
              <a:gd name="connsiteX3-2825" fmla="*/ 18941 w 21600"/>
              <a:gd name="connsiteY3-2826" fmla="*/ 4757 h 36700"/>
              <a:gd name="connsiteX4-2827" fmla="*/ 17662 w 21600"/>
              <a:gd name="connsiteY4-2828" fmla="*/ 25881 h 36700"/>
              <a:gd name="connsiteX5-2829" fmla="*/ 15728 w 21600"/>
              <a:gd name="connsiteY5-2830" fmla="*/ 6102 h 36700"/>
              <a:gd name="connsiteX6-2831" fmla="*/ 12987 w 21600"/>
              <a:gd name="connsiteY6-2832" fmla="*/ 36700 h 36700"/>
              <a:gd name="connsiteX7-2833" fmla="*/ 10383 w 21600"/>
              <a:gd name="connsiteY7-2834" fmla="*/ 8683 h 36700"/>
              <a:gd name="connsiteX8-2835" fmla="*/ 8227 w 21600"/>
              <a:gd name="connsiteY8-2836" fmla="*/ 20971 h 36700"/>
              <a:gd name="connsiteX9-2837" fmla="*/ 6432 w 21600"/>
              <a:gd name="connsiteY9-2838" fmla="*/ 7937 h 36700"/>
              <a:gd name="connsiteX10-2839" fmla="*/ 3619 w 21600"/>
              <a:gd name="connsiteY10-2840" fmla="*/ 21512 h 36700"/>
              <a:gd name="connsiteX11-2841" fmla="*/ 0 w 21600"/>
              <a:gd name="connsiteY11-2842" fmla="*/ 0 h 36700"/>
              <a:gd name="connsiteX0-2843" fmla="*/ 0 w 21600"/>
              <a:gd name="connsiteY0-2844" fmla="*/ 0 h 36700"/>
              <a:gd name="connsiteX1-2845" fmla="*/ 21600 w 21600"/>
              <a:gd name="connsiteY1-2846" fmla="*/ 0 h 36700"/>
              <a:gd name="connsiteX2-2847" fmla="*/ 20012 w 21600"/>
              <a:gd name="connsiteY2-2848" fmla="*/ 11976 h 36700"/>
              <a:gd name="connsiteX3-2849" fmla="*/ 18941 w 21600"/>
              <a:gd name="connsiteY3-2850" fmla="*/ 4757 h 36700"/>
              <a:gd name="connsiteX4-2851" fmla="*/ 17662 w 21600"/>
              <a:gd name="connsiteY4-2852" fmla="*/ 25881 h 36700"/>
              <a:gd name="connsiteX5-2853" fmla="*/ 15728 w 21600"/>
              <a:gd name="connsiteY5-2854" fmla="*/ 6102 h 36700"/>
              <a:gd name="connsiteX6-2855" fmla="*/ 12987 w 21600"/>
              <a:gd name="connsiteY6-2856" fmla="*/ 36700 h 36700"/>
              <a:gd name="connsiteX7-2857" fmla="*/ 10383 w 21600"/>
              <a:gd name="connsiteY7-2858" fmla="*/ 8683 h 36700"/>
              <a:gd name="connsiteX8-2859" fmla="*/ 8227 w 21600"/>
              <a:gd name="connsiteY8-2860" fmla="*/ 20971 h 36700"/>
              <a:gd name="connsiteX9-2861" fmla="*/ 6432 w 21600"/>
              <a:gd name="connsiteY9-2862" fmla="*/ 7937 h 36700"/>
              <a:gd name="connsiteX10-2863" fmla="*/ 3619 w 21600"/>
              <a:gd name="connsiteY10-2864" fmla="*/ 21512 h 36700"/>
              <a:gd name="connsiteX11-2865" fmla="*/ 0 w 21600"/>
              <a:gd name="connsiteY11-2866" fmla="*/ 0 h 36700"/>
              <a:gd name="connsiteX0-2867" fmla="*/ 0 w 21600"/>
              <a:gd name="connsiteY0-2868" fmla="*/ 0 h 36700"/>
              <a:gd name="connsiteX1-2869" fmla="*/ 21600 w 21600"/>
              <a:gd name="connsiteY1-2870" fmla="*/ 0 h 36700"/>
              <a:gd name="connsiteX2-2871" fmla="*/ 20012 w 21600"/>
              <a:gd name="connsiteY2-2872" fmla="*/ 11976 h 36700"/>
              <a:gd name="connsiteX3-2873" fmla="*/ 18941 w 21600"/>
              <a:gd name="connsiteY3-2874" fmla="*/ 4757 h 36700"/>
              <a:gd name="connsiteX4-2875" fmla="*/ 17662 w 21600"/>
              <a:gd name="connsiteY4-2876" fmla="*/ 25881 h 36700"/>
              <a:gd name="connsiteX5-2877" fmla="*/ 15728 w 21600"/>
              <a:gd name="connsiteY5-2878" fmla="*/ 6102 h 36700"/>
              <a:gd name="connsiteX6-2879" fmla="*/ 12987 w 21600"/>
              <a:gd name="connsiteY6-2880" fmla="*/ 36700 h 36700"/>
              <a:gd name="connsiteX7-2881" fmla="*/ 10383 w 21600"/>
              <a:gd name="connsiteY7-2882" fmla="*/ 8683 h 36700"/>
              <a:gd name="connsiteX8-2883" fmla="*/ 8227 w 21600"/>
              <a:gd name="connsiteY8-2884" fmla="*/ 20971 h 36700"/>
              <a:gd name="connsiteX9-2885" fmla="*/ 6094 w 21600"/>
              <a:gd name="connsiteY9-2886" fmla="*/ 8137 h 36700"/>
              <a:gd name="connsiteX10-2887" fmla="*/ 3619 w 21600"/>
              <a:gd name="connsiteY10-2888" fmla="*/ 21512 h 36700"/>
              <a:gd name="connsiteX11-2889" fmla="*/ 0 w 21600"/>
              <a:gd name="connsiteY11-2890" fmla="*/ 0 h 36700"/>
              <a:gd name="connsiteX0-2891" fmla="*/ 0 w 21600"/>
              <a:gd name="connsiteY0-2892" fmla="*/ 0 h 36700"/>
              <a:gd name="connsiteX1-2893" fmla="*/ 21600 w 21600"/>
              <a:gd name="connsiteY1-2894" fmla="*/ 0 h 36700"/>
              <a:gd name="connsiteX2-2895" fmla="*/ 20012 w 21600"/>
              <a:gd name="connsiteY2-2896" fmla="*/ 11976 h 36700"/>
              <a:gd name="connsiteX3-2897" fmla="*/ 18941 w 21600"/>
              <a:gd name="connsiteY3-2898" fmla="*/ 4757 h 36700"/>
              <a:gd name="connsiteX4-2899" fmla="*/ 17662 w 21600"/>
              <a:gd name="connsiteY4-2900" fmla="*/ 25881 h 36700"/>
              <a:gd name="connsiteX5-2901" fmla="*/ 15728 w 21600"/>
              <a:gd name="connsiteY5-2902" fmla="*/ 6102 h 36700"/>
              <a:gd name="connsiteX6-2903" fmla="*/ 12987 w 21600"/>
              <a:gd name="connsiteY6-2904" fmla="*/ 36700 h 36700"/>
              <a:gd name="connsiteX7-2905" fmla="*/ 10383 w 21600"/>
              <a:gd name="connsiteY7-2906" fmla="*/ 8683 h 36700"/>
              <a:gd name="connsiteX8-2907" fmla="*/ 8227 w 21600"/>
              <a:gd name="connsiteY8-2908" fmla="*/ 20971 h 36700"/>
              <a:gd name="connsiteX9-2909" fmla="*/ 6094 w 21600"/>
              <a:gd name="connsiteY9-2910" fmla="*/ 8137 h 36700"/>
              <a:gd name="connsiteX10-2911" fmla="*/ 3619 w 21600"/>
              <a:gd name="connsiteY10-2912" fmla="*/ 21512 h 36700"/>
              <a:gd name="connsiteX11-2913" fmla="*/ 0 w 21600"/>
              <a:gd name="connsiteY11-2914" fmla="*/ 0 h 36700"/>
              <a:gd name="connsiteX0-2915" fmla="*/ 0 w 21600"/>
              <a:gd name="connsiteY0-2916" fmla="*/ 0 h 36700"/>
              <a:gd name="connsiteX1-2917" fmla="*/ 21600 w 21600"/>
              <a:gd name="connsiteY1-2918" fmla="*/ 0 h 36700"/>
              <a:gd name="connsiteX2-2919" fmla="*/ 20012 w 21600"/>
              <a:gd name="connsiteY2-2920" fmla="*/ 11976 h 36700"/>
              <a:gd name="connsiteX3-2921" fmla="*/ 18941 w 21600"/>
              <a:gd name="connsiteY3-2922" fmla="*/ 4757 h 36700"/>
              <a:gd name="connsiteX4-2923" fmla="*/ 17662 w 21600"/>
              <a:gd name="connsiteY4-2924" fmla="*/ 25881 h 36700"/>
              <a:gd name="connsiteX5-2925" fmla="*/ 15728 w 21600"/>
              <a:gd name="connsiteY5-2926" fmla="*/ 6102 h 36700"/>
              <a:gd name="connsiteX6-2927" fmla="*/ 12987 w 21600"/>
              <a:gd name="connsiteY6-2928" fmla="*/ 36700 h 36700"/>
              <a:gd name="connsiteX7-2929" fmla="*/ 10383 w 21600"/>
              <a:gd name="connsiteY7-2930" fmla="*/ 8683 h 36700"/>
              <a:gd name="connsiteX8-2931" fmla="*/ 8227 w 21600"/>
              <a:gd name="connsiteY8-2932" fmla="*/ 20971 h 36700"/>
              <a:gd name="connsiteX9-2933" fmla="*/ 6094 w 21600"/>
              <a:gd name="connsiteY9-2934" fmla="*/ 8137 h 36700"/>
              <a:gd name="connsiteX10-2935" fmla="*/ 3619 w 21600"/>
              <a:gd name="connsiteY10-2936" fmla="*/ 21512 h 36700"/>
              <a:gd name="connsiteX11-2937" fmla="*/ 0 w 21600"/>
              <a:gd name="connsiteY11-2938" fmla="*/ 0 h 36700"/>
              <a:gd name="connsiteX0-2939" fmla="*/ 0 w 21600"/>
              <a:gd name="connsiteY0-2940" fmla="*/ 0 h 36700"/>
              <a:gd name="connsiteX1-2941" fmla="*/ 21600 w 21600"/>
              <a:gd name="connsiteY1-2942" fmla="*/ 0 h 36700"/>
              <a:gd name="connsiteX2-2943" fmla="*/ 20012 w 21600"/>
              <a:gd name="connsiteY2-2944" fmla="*/ 11976 h 36700"/>
              <a:gd name="connsiteX3-2945" fmla="*/ 18941 w 21600"/>
              <a:gd name="connsiteY3-2946" fmla="*/ 4757 h 36700"/>
              <a:gd name="connsiteX4-2947" fmla="*/ 17662 w 21600"/>
              <a:gd name="connsiteY4-2948" fmla="*/ 25881 h 36700"/>
              <a:gd name="connsiteX5-2949" fmla="*/ 15728 w 21600"/>
              <a:gd name="connsiteY5-2950" fmla="*/ 6102 h 36700"/>
              <a:gd name="connsiteX6-2951" fmla="*/ 12987 w 21600"/>
              <a:gd name="connsiteY6-2952" fmla="*/ 36700 h 36700"/>
              <a:gd name="connsiteX7-2953" fmla="*/ 10383 w 21600"/>
              <a:gd name="connsiteY7-2954" fmla="*/ 8683 h 36700"/>
              <a:gd name="connsiteX8-2955" fmla="*/ 8227 w 21600"/>
              <a:gd name="connsiteY8-2956" fmla="*/ 20971 h 36700"/>
              <a:gd name="connsiteX9-2957" fmla="*/ 6094 w 21600"/>
              <a:gd name="connsiteY9-2958" fmla="*/ 8137 h 36700"/>
              <a:gd name="connsiteX10-2959" fmla="*/ 3619 w 21600"/>
              <a:gd name="connsiteY10-2960" fmla="*/ 21512 h 36700"/>
              <a:gd name="connsiteX11-2961" fmla="*/ 0 w 21600"/>
              <a:gd name="connsiteY11-2962" fmla="*/ 0 h 36700"/>
              <a:gd name="connsiteX0-2963" fmla="*/ 0 w 21600"/>
              <a:gd name="connsiteY0-2964" fmla="*/ 0 h 36700"/>
              <a:gd name="connsiteX1-2965" fmla="*/ 21600 w 21600"/>
              <a:gd name="connsiteY1-2966" fmla="*/ 0 h 36700"/>
              <a:gd name="connsiteX2-2967" fmla="*/ 20012 w 21600"/>
              <a:gd name="connsiteY2-2968" fmla="*/ 11976 h 36700"/>
              <a:gd name="connsiteX3-2969" fmla="*/ 18941 w 21600"/>
              <a:gd name="connsiteY3-2970" fmla="*/ 4757 h 36700"/>
              <a:gd name="connsiteX4-2971" fmla="*/ 17662 w 21600"/>
              <a:gd name="connsiteY4-2972" fmla="*/ 25881 h 36700"/>
              <a:gd name="connsiteX5-2973" fmla="*/ 15728 w 21600"/>
              <a:gd name="connsiteY5-2974" fmla="*/ 6102 h 36700"/>
              <a:gd name="connsiteX6-2975" fmla="*/ 12987 w 21600"/>
              <a:gd name="connsiteY6-2976" fmla="*/ 36700 h 36700"/>
              <a:gd name="connsiteX7-2977" fmla="*/ 10383 w 21600"/>
              <a:gd name="connsiteY7-2978" fmla="*/ 8683 h 36700"/>
              <a:gd name="connsiteX8-2979" fmla="*/ 8227 w 21600"/>
              <a:gd name="connsiteY8-2980" fmla="*/ 20971 h 36700"/>
              <a:gd name="connsiteX9-2981" fmla="*/ 6094 w 21600"/>
              <a:gd name="connsiteY9-2982" fmla="*/ 8137 h 36700"/>
              <a:gd name="connsiteX10-2983" fmla="*/ 3619 w 21600"/>
              <a:gd name="connsiteY10-2984" fmla="*/ 21512 h 36700"/>
              <a:gd name="connsiteX11-2985" fmla="*/ 0 w 21600"/>
              <a:gd name="connsiteY11-2986" fmla="*/ 0 h 36700"/>
              <a:gd name="connsiteX0-2987" fmla="*/ 0 w 21600"/>
              <a:gd name="connsiteY0-2988" fmla="*/ 0 h 36700"/>
              <a:gd name="connsiteX1-2989" fmla="*/ 21600 w 21600"/>
              <a:gd name="connsiteY1-2990" fmla="*/ 0 h 36700"/>
              <a:gd name="connsiteX2-2991" fmla="*/ 20012 w 21600"/>
              <a:gd name="connsiteY2-2992" fmla="*/ 11976 h 36700"/>
              <a:gd name="connsiteX3-2993" fmla="*/ 18941 w 21600"/>
              <a:gd name="connsiteY3-2994" fmla="*/ 4757 h 36700"/>
              <a:gd name="connsiteX4-2995" fmla="*/ 17662 w 21600"/>
              <a:gd name="connsiteY4-2996" fmla="*/ 25881 h 36700"/>
              <a:gd name="connsiteX5-2997" fmla="*/ 15458 w 21600"/>
              <a:gd name="connsiteY5-2998" fmla="*/ 6102 h 36700"/>
              <a:gd name="connsiteX6-2999" fmla="*/ 12987 w 21600"/>
              <a:gd name="connsiteY6-3000" fmla="*/ 36700 h 36700"/>
              <a:gd name="connsiteX7-3001" fmla="*/ 10383 w 21600"/>
              <a:gd name="connsiteY7-3002" fmla="*/ 8683 h 36700"/>
              <a:gd name="connsiteX8-3003" fmla="*/ 8227 w 21600"/>
              <a:gd name="connsiteY8-3004" fmla="*/ 20971 h 36700"/>
              <a:gd name="connsiteX9-3005" fmla="*/ 6094 w 21600"/>
              <a:gd name="connsiteY9-3006" fmla="*/ 8137 h 36700"/>
              <a:gd name="connsiteX10-3007" fmla="*/ 3619 w 21600"/>
              <a:gd name="connsiteY10-3008" fmla="*/ 21512 h 36700"/>
              <a:gd name="connsiteX11-3009" fmla="*/ 0 w 21600"/>
              <a:gd name="connsiteY11-3010" fmla="*/ 0 h 36700"/>
              <a:gd name="connsiteX0-3011" fmla="*/ 0 w 21600"/>
              <a:gd name="connsiteY0-3012" fmla="*/ 0 h 36700"/>
              <a:gd name="connsiteX1-3013" fmla="*/ 21600 w 21600"/>
              <a:gd name="connsiteY1-3014" fmla="*/ 0 h 36700"/>
              <a:gd name="connsiteX2-3015" fmla="*/ 20012 w 21600"/>
              <a:gd name="connsiteY2-3016" fmla="*/ 11976 h 36700"/>
              <a:gd name="connsiteX3-3017" fmla="*/ 18941 w 21600"/>
              <a:gd name="connsiteY3-3018" fmla="*/ 4757 h 36700"/>
              <a:gd name="connsiteX4-3019" fmla="*/ 17662 w 21600"/>
              <a:gd name="connsiteY4-3020" fmla="*/ 25881 h 36700"/>
              <a:gd name="connsiteX5-3021" fmla="*/ 15458 w 21600"/>
              <a:gd name="connsiteY5-3022" fmla="*/ 6102 h 36700"/>
              <a:gd name="connsiteX6-3023" fmla="*/ 12987 w 21600"/>
              <a:gd name="connsiteY6-3024" fmla="*/ 36700 h 36700"/>
              <a:gd name="connsiteX7-3025" fmla="*/ 10383 w 21600"/>
              <a:gd name="connsiteY7-3026" fmla="*/ 8683 h 36700"/>
              <a:gd name="connsiteX8-3027" fmla="*/ 8227 w 21600"/>
              <a:gd name="connsiteY8-3028" fmla="*/ 20971 h 36700"/>
              <a:gd name="connsiteX9-3029" fmla="*/ 6094 w 21600"/>
              <a:gd name="connsiteY9-3030" fmla="*/ 8137 h 36700"/>
              <a:gd name="connsiteX10-3031" fmla="*/ 3619 w 21600"/>
              <a:gd name="connsiteY10-3032" fmla="*/ 21512 h 36700"/>
              <a:gd name="connsiteX11-3033" fmla="*/ 0 w 21600"/>
              <a:gd name="connsiteY11-3034" fmla="*/ 0 h 36700"/>
              <a:gd name="connsiteX0-3035" fmla="*/ 0 w 21600"/>
              <a:gd name="connsiteY0-3036" fmla="*/ 0 h 36700"/>
              <a:gd name="connsiteX1-3037" fmla="*/ 21600 w 21600"/>
              <a:gd name="connsiteY1-3038" fmla="*/ 0 h 36700"/>
              <a:gd name="connsiteX2-3039" fmla="*/ 20012 w 21600"/>
              <a:gd name="connsiteY2-3040" fmla="*/ 11976 h 36700"/>
              <a:gd name="connsiteX3-3041" fmla="*/ 18941 w 21600"/>
              <a:gd name="connsiteY3-3042" fmla="*/ 4757 h 36700"/>
              <a:gd name="connsiteX4-3043" fmla="*/ 17512 w 21600"/>
              <a:gd name="connsiteY4-3044" fmla="*/ 25881 h 36700"/>
              <a:gd name="connsiteX5-3045" fmla="*/ 15458 w 21600"/>
              <a:gd name="connsiteY5-3046" fmla="*/ 6102 h 36700"/>
              <a:gd name="connsiteX6-3047" fmla="*/ 12987 w 21600"/>
              <a:gd name="connsiteY6-3048" fmla="*/ 36700 h 36700"/>
              <a:gd name="connsiteX7-3049" fmla="*/ 10383 w 21600"/>
              <a:gd name="connsiteY7-3050" fmla="*/ 8683 h 36700"/>
              <a:gd name="connsiteX8-3051" fmla="*/ 8227 w 21600"/>
              <a:gd name="connsiteY8-3052" fmla="*/ 20971 h 36700"/>
              <a:gd name="connsiteX9-3053" fmla="*/ 6094 w 21600"/>
              <a:gd name="connsiteY9-3054" fmla="*/ 8137 h 36700"/>
              <a:gd name="connsiteX10-3055" fmla="*/ 3619 w 21600"/>
              <a:gd name="connsiteY10-3056" fmla="*/ 21512 h 36700"/>
              <a:gd name="connsiteX11-3057" fmla="*/ 0 w 21600"/>
              <a:gd name="connsiteY11-3058" fmla="*/ 0 h 36700"/>
              <a:gd name="connsiteX0-3059" fmla="*/ 0 w 21600"/>
              <a:gd name="connsiteY0-3060" fmla="*/ 0 h 36700"/>
              <a:gd name="connsiteX1-3061" fmla="*/ 21600 w 21600"/>
              <a:gd name="connsiteY1-3062" fmla="*/ 0 h 36700"/>
              <a:gd name="connsiteX2-3063" fmla="*/ 20012 w 21600"/>
              <a:gd name="connsiteY2-3064" fmla="*/ 11976 h 36700"/>
              <a:gd name="connsiteX3-3065" fmla="*/ 18941 w 21600"/>
              <a:gd name="connsiteY3-3066" fmla="*/ 4757 h 36700"/>
              <a:gd name="connsiteX4-3067" fmla="*/ 17512 w 21600"/>
              <a:gd name="connsiteY4-3068" fmla="*/ 25881 h 36700"/>
              <a:gd name="connsiteX5-3069" fmla="*/ 15458 w 21600"/>
              <a:gd name="connsiteY5-3070" fmla="*/ 6102 h 36700"/>
              <a:gd name="connsiteX6-3071" fmla="*/ 12987 w 21600"/>
              <a:gd name="connsiteY6-3072" fmla="*/ 36700 h 36700"/>
              <a:gd name="connsiteX7-3073" fmla="*/ 10383 w 21600"/>
              <a:gd name="connsiteY7-3074" fmla="*/ 8683 h 36700"/>
              <a:gd name="connsiteX8-3075" fmla="*/ 8227 w 21600"/>
              <a:gd name="connsiteY8-3076" fmla="*/ 20971 h 36700"/>
              <a:gd name="connsiteX9-3077" fmla="*/ 6094 w 21600"/>
              <a:gd name="connsiteY9-3078" fmla="*/ 8137 h 36700"/>
              <a:gd name="connsiteX10-3079" fmla="*/ 3619 w 21600"/>
              <a:gd name="connsiteY10-3080" fmla="*/ 21512 h 36700"/>
              <a:gd name="connsiteX11-3081" fmla="*/ 0 w 21600"/>
              <a:gd name="connsiteY11-3082" fmla="*/ 0 h 36700"/>
              <a:gd name="connsiteX0-3083" fmla="*/ 0 w 21600"/>
              <a:gd name="connsiteY0-3084" fmla="*/ 0 h 36700"/>
              <a:gd name="connsiteX1-3085" fmla="*/ 21600 w 21600"/>
              <a:gd name="connsiteY1-3086" fmla="*/ 0 h 36700"/>
              <a:gd name="connsiteX2-3087" fmla="*/ 20012 w 21600"/>
              <a:gd name="connsiteY2-3088" fmla="*/ 11976 h 36700"/>
              <a:gd name="connsiteX3-3089" fmla="*/ 18941 w 21600"/>
              <a:gd name="connsiteY3-3090" fmla="*/ 4757 h 36700"/>
              <a:gd name="connsiteX4-3091" fmla="*/ 17272 w 21600"/>
              <a:gd name="connsiteY4-3092" fmla="*/ 25881 h 36700"/>
              <a:gd name="connsiteX5-3093" fmla="*/ 15458 w 21600"/>
              <a:gd name="connsiteY5-3094" fmla="*/ 6102 h 36700"/>
              <a:gd name="connsiteX6-3095" fmla="*/ 12987 w 21600"/>
              <a:gd name="connsiteY6-3096" fmla="*/ 36700 h 36700"/>
              <a:gd name="connsiteX7-3097" fmla="*/ 10383 w 21600"/>
              <a:gd name="connsiteY7-3098" fmla="*/ 8683 h 36700"/>
              <a:gd name="connsiteX8-3099" fmla="*/ 8227 w 21600"/>
              <a:gd name="connsiteY8-3100" fmla="*/ 20971 h 36700"/>
              <a:gd name="connsiteX9-3101" fmla="*/ 6094 w 21600"/>
              <a:gd name="connsiteY9-3102" fmla="*/ 8137 h 36700"/>
              <a:gd name="connsiteX10-3103" fmla="*/ 3619 w 21600"/>
              <a:gd name="connsiteY10-3104" fmla="*/ 21512 h 36700"/>
              <a:gd name="connsiteX11-3105" fmla="*/ 0 w 21600"/>
              <a:gd name="connsiteY11-3106" fmla="*/ 0 h 36700"/>
              <a:gd name="connsiteX0-3107" fmla="*/ 0 w 21600"/>
              <a:gd name="connsiteY0-3108" fmla="*/ 0 h 36700"/>
              <a:gd name="connsiteX1-3109" fmla="*/ 21600 w 21600"/>
              <a:gd name="connsiteY1-3110" fmla="*/ 0 h 36700"/>
              <a:gd name="connsiteX2-3111" fmla="*/ 20134 w 21600"/>
              <a:gd name="connsiteY2-3112" fmla="*/ 21229 h 36700"/>
              <a:gd name="connsiteX3-3113" fmla="*/ 18941 w 21600"/>
              <a:gd name="connsiteY3-3114" fmla="*/ 4757 h 36700"/>
              <a:gd name="connsiteX4-3115" fmla="*/ 17272 w 21600"/>
              <a:gd name="connsiteY4-3116" fmla="*/ 25881 h 36700"/>
              <a:gd name="connsiteX5-3117" fmla="*/ 15458 w 21600"/>
              <a:gd name="connsiteY5-3118" fmla="*/ 6102 h 36700"/>
              <a:gd name="connsiteX6-3119" fmla="*/ 12987 w 21600"/>
              <a:gd name="connsiteY6-3120" fmla="*/ 36700 h 36700"/>
              <a:gd name="connsiteX7-3121" fmla="*/ 10383 w 21600"/>
              <a:gd name="connsiteY7-3122" fmla="*/ 8683 h 36700"/>
              <a:gd name="connsiteX8-3123" fmla="*/ 8227 w 21600"/>
              <a:gd name="connsiteY8-3124" fmla="*/ 20971 h 36700"/>
              <a:gd name="connsiteX9-3125" fmla="*/ 6094 w 21600"/>
              <a:gd name="connsiteY9-3126" fmla="*/ 8137 h 36700"/>
              <a:gd name="connsiteX10-3127" fmla="*/ 3619 w 21600"/>
              <a:gd name="connsiteY10-3128" fmla="*/ 21512 h 36700"/>
              <a:gd name="connsiteX11-3129" fmla="*/ 0 w 21600"/>
              <a:gd name="connsiteY11-3130" fmla="*/ 0 h 36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79" y="connsiteY7-80"/>
              </a:cxn>
              <a:cxn ang="0">
                <a:pos x="connsiteX8-129" y="connsiteY8-130"/>
              </a:cxn>
              <a:cxn ang="0">
                <a:pos x="connsiteX9-239" y="connsiteY9-240"/>
              </a:cxn>
              <a:cxn ang="0">
                <a:pos x="connsiteX10-681" y="connsiteY10-682"/>
              </a:cxn>
              <a:cxn ang="0">
                <a:pos x="connsiteX11-1233" y="connsiteY11-1234"/>
              </a:cxn>
            </a:cxnLst>
            <a:rect l="l" t="t" r="r" b="b"/>
            <a:pathLst>
              <a:path w="21600" h="36700">
                <a:moveTo>
                  <a:pt x="0" y="0"/>
                </a:moveTo>
                <a:lnTo>
                  <a:pt x="21600" y="0"/>
                </a:lnTo>
                <a:cubicBezTo>
                  <a:pt x="20948" y="5287"/>
                  <a:pt x="20644" y="21237"/>
                  <a:pt x="20134" y="21229"/>
                </a:cubicBezTo>
                <a:cubicBezTo>
                  <a:pt x="19624" y="21221"/>
                  <a:pt x="19353" y="4735"/>
                  <a:pt x="18941" y="4757"/>
                </a:cubicBezTo>
                <a:cubicBezTo>
                  <a:pt x="18491" y="4879"/>
                  <a:pt x="18212" y="25791"/>
                  <a:pt x="17272" y="25881"/>
                </a:cubicBezTo>
                <a:cubicBezTo>
                  <a:pt x="16332" y="25971"/>
                  <a:pt x="16172" y="4299"/>
                  <a:pt x="15458" y="6102"/>
                </a:cubicBezTo>
                <a:cubicBezTo>
                  <a:pt x="14744" y="7905"/>
                  <a:pt x="13806" y="36802"/>
                  <a:pt x="12987" y="36700"/>
                </a:cubicBezTo>
                <a:cubicBezTo>
                  <a:pt x="12196" y="36732"/>
                  <a:pt x="11176" y="11305"/>
                  <a:pt x="10383" y="8683"/>
                </a:cubicBezTo>
                <a:cubicBezTo>
                  <a:pt x="9590" y="6062"/>
                  <a:pt x="9144" y="20861"/>
                  <a:pt x="8227" y="20971"/>
                </a:cubicBezTo>
                <a:cubicBezTo>
                  <a:pt x="7310" y="21081"/>
                  <a:pt x="6859" y="8300"/>
                  <a:pt x="6094" y="8137"/>
                </a:cubicBezTo>
                <a:cubicBezTo>
                  <a:pt x="5050" y="8177"/>
                  <a:pt x="4815" y="21533"/>
                  <a:pt x="3619" y="21512"/>
                </a:cubicBezTo>
                <a:cubicBezTo>
                  <a:pt x="2423" y="21491"/>
                  <a:pt x="1562" y="8154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D1F6FD"/>
              </a:gs>
              <a:gs pos="100000">
                <a:srgbClr val="91B1E4"/>
              </a:gs>
            </a:gsLst>
            <a:lin scaled="1"/>
          </a:gradFill>
          <a:ln w="28575">
            <a:noFill/>
          </a:ln>
        </p:spPr>
        <p:txBody>
          <a:bodyPr lIns="0" tIns="0" rIns="0" bIns="0" rtlCol="0" anchor="ctr"/>
          <a:lstStyle/>
          <a:p>
            <a:pPr algn="ctr"/>
            <a:endParaRPr lang="es-SV" sz="900">
              <a:latin typeface="阿里巴巴普惠体" panose="00020600040101010101" charset="-122"/>
              <a:ea typeface="阿里巴巴普惠体" panose="00020600040101010101" charset="-122"/>
            </a:endParaRPr>
          </a:p>
        </p:txBody>
      </p:sp>
      <p:sp>
        <p:nvSpPr>
          <p:cNvPr id="2" name="Documento 7"/>
          <p:cNvSpPr>
            <a:spLocks noChangeAspect="1"/>
          </p:cNvSpPr>
          <p:nvPr/>
        </p:nvSpPr>
        <p:spPr bwMode="auto">
          <a:xfrm rot="10800000">
            <a:off x="311259" y="4589978"/>
            <a:ext cx="11555663" cy="143844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21431"/>
              <a:gd name="connsiteX1-3" fmla="*/ 21600 w 21600"/>
              <a:gd name="connsiteY1-4" fmla="*/ 0 h 21431"/>
              <a:gd name="connsiteX2-5" fmla="*/ 21600 w 21600"/>
              <a:gd name="connsiteY2-6" fmla="*/ 17322 h 21431"/>
              <a:gd name="connsiteX3-7" fmla="*/ 13112 w 21600"/>
              <a:gd name="connsiteY3-8" fmla="*/ 19087 h 21431"/>
              <a:gd name="connsiteX4-9" fmla="*/ 0 w 21600"/>
              <a:gd name="connsiteY4-10" fmla="*/ 20172 h 21431"/>
              <a:gd name="connsiteX5" fmla="*/ 0 w 21600"/>
              <a:gd name="connsiteY5" fmla="*/ 0 h 21431"/>
              <a:gd name="connsiteX0-11" fmla="*/ 0 w 21600"/>
              <a:gd name="connsiteY0-12" fmla="*/ 0 h 21763"/>
              <a:gd name="connsiteX1-13" fmla="*/ 21600 w 21600"/>
              <a:gd name="connsiteY1-14" fmla="*/ 0 h 21763"/>
              <a:gd name="connsiteX2-15" fmla="*/ 21600 w 21600"/>
              <a:gd name="connsiteY2-16" fmla="*/ 17322 h 21763"/>
              <a:gd name="connsiteX3-17" fmla="*/ 13112 w 21600"/>
              <a:gd name="connsiteY3-18" fmla="*/ 19087 h 21763"/>
              <a:gd name="connsiteX4-19" fmla="*/ 7624 w 21600"/>
              <a:gd name="connsiteY4-20" fmla="*/ 20331 h 21763"/>
              <a:gd name="connsiteX5-21" fmla="*/ 0 w 21600"/>
              <a:gd name="connsiteY5-22" fmla="*/ 20172 h 21763"/>
              <a:gd name="connsiteX6" fmla="*/ 0 w 21600"/>
              <a:gd name="connsiteY6" fmla="*/ 0 h 21763"/>
              <a:gd name="connsiteX0-23" fmla="*/ 0 w 21600"/>
              <a:gd name="connsiteY0-24" fmla="*/ 0 h 20784"/>
              <a:gd name="connsiteX1-25" fmla="*/ 21600 w 21600"/>
              <a:gd name="connsiteY1-26" fmla="*/ 0 h 20784"/>
              <a:gd name="connsiteX2-27" fmla="*/ 21600 w 21600"/>
              <a:gd name="connsiteY2-28" fmla="*/ 17322 h 20784"/>
              <a:gd name="connsiteX3-29" fmla="*/ 13112 w 21600"/>
              <a:gd name="connsiteY3-30" fmla="*/ 19087 h 20784"/>
              <a:gd name="connsiteX4-31" fmla="*/ 8031 w 21600"/>
              <a:gd name="connsiteY4-32" fmla="*/ 11624 h 20784"/>
              <a:gd name="connsiteX5-33" fmla="*/ 0 w 21600"/>
              <a:gd name="connsiteY5-34" fmla="*/ 20172 h 20784"/>
              <a:gd name="connsiteX6-35" fmla="*/ 0 w 21600"/>
              <a:gd name="connsiteY6-36" fmla="*/ 0 h 20784"/>
              <a:gd name="connsiteX0-37" fmla="*/ 0 w 21600"/>
              <a:gd name="connsiteY0-38" fmla="*/ 0 h 22607"/>
              <a:gd name="connsiteX1-39" fmla="*/ 21600 w 21600"/>
              <a:gd name="connsiteY1-40" fmla="*/ 0 h 22607"/>
              <a:gd name="connsiteX2-41" fmla="*/ 21600 w 21600"/>
              <a:gd name="connsiteY2-42" fmla="*/ 17322 h 22607"/>
              <a:gd name="connsiteX3-43" fmla="*/ 12528 w 21600"/>
              <a:gd name="connsiteY3-44" fmla="*/ 22592 h 22607"/>
              <a:gd name="connsiteX4-45" fmla="*/ 8031 w 21600"/>
              <a:gd name="connsiteY4-46" fmla="*/ 11624 h 22607"/>
              <a:gd name="connsiteX5-47" fmla="*/ 0 w 21600"/>
              <a:gd name="connsiteY5-48" fmla="*/ 20172 h 22607"/>
              <a:gd name="connsiteX6-49" fmla="*/ 0 w 21600"/>
              <a:gd name="connsiteY6-50" fmla="*/ 0 h 22607"/>
              <a:gd name="connsiteX0-51" fmla="*/ 0 w 21600"/>
              <a:gd name="connsiteY0-52" fmla="*/ 0 h 23153"/>
              <a:gd name="connsiteX1-53" fmla="*/ 21600 w 21600"/>
              <a:gd name="connsiteY1-54" fmla="*/ 0 h 23153"/>
              <a:gd name="connsiteX2-55" fmla="*/ 21600 w 21600"/>
              <a:gd name="connsiteY2-56" fmla="*/ 17322 h 23153"/>
              <a:gd name="connsiteX3-57" fmla="*/ 17560 w 21600"/>
              <a:gd name="connsiteY3-58" fmla="*/ 21122 h 23153"/>
              <a:gd name="connsiteX4-59" fmla="*/ 12528 w 21600"/>
              <a:gd name="connsiteY4-60" fmla="*/ 22592 h 23153"/>
              <a:gd name="connsiteX5-61" fmla="*/ 8031 w 21600"/>
              <a:gd name="connsiteY5-62" fmla="*/ 11624 h 23153"/>
              <a:gd name="connsiteX6-63" fmla="*/ 0 w 21600"/>
              <a:gd name="connsiteY6-64" fmla="*/ 20172 h 23153"/>
              <a:gd name="connsiteX7" fmla="*/ 0 w 21600"/>
              <a:gd name="connsiteY7" fmla="*/ 0 h 23153"/>
              <a:gd name="connsiteX0-65" fmla="*/ 0 w 21600"/>
              <a:gd name="connsiteY0-66" fmla="*/ 0 h 22753"/>
              <a:gd name="connsiteX1-67" fmla="*/ 21600 w 21600"/>
              <a:gd name="connsiteY1-68" fmla="*/ 0 h 22753"/>
              <a:gd name="connsiteX2-69" fmla="*/ 21600 w 21600"/>
              <a:gd name="connsiteY2-70" fmla="*/ 17322 h 22753"/>
              <a:gd name="connsiteX3-71" fmla="*/ 17763 w 21600"/>
              <a:gd name="connsiteY3-72" fmla="*/ 12754 h 22753"/>
              <a:gd name="connsiteX4-73" fmla="*/ 12528 w 21600"/>
              <a:gd name="connsiteY4-74" fmla="*/ 22592 h 22753"/>
              <a:gd name="connsiteX5-75" fmla="*/ 8031 w 21600"/>
              <a:gd name="connsiteY5-76" fmla="*/ 11624 h 22753"/>
              <a:gd name="connsiteX6-77" fmla="*/ 0 w 21600"/>
              <a:gd name="connsiteY6-78" fmla="*/ 20172 h 22753"/>
              <a:gd name="connsiteX7-79" fmla="*/ 0 w 21600"/>
              <a:gd name="connsiteY7-80" fmla="*/ 0 h 22753"/>
              <a:gd name="connsiteX0-81" fmla="*/ 0 w 21600"/>
              <a:gd name="connsiteY0-82" fmla="*/ 0 h 22753"/>
              <a:gd name="connsiteX1-83" fmla="*/ 21600 w 21600"/>
              <a:gd name="connsiteY1-84" fmla="*/ 0 h 22753"/>
              <a:gd name="connsiteX2-85" fmla="*/ 21600 w 21600"/>
              <a:gd name="connsiteY2-86" fmla="*/ 17322 h 22753"/>
              <a:gd name="connsiteX3-87" fmla="*/ 17763 w 21600"/>
              <a:gd name="connsiteY3-88" fmla="*/ 12754 h 22753"/>
              <a:gd name="connsiteX4-89" fmla="*/ 12528 w 21600"/>
              <a:gd name="connsiteY4-90" fmla="*/ 22592 h 22753"/>
              <a:gd name="connsiteX5-91" fmla="*/ 8717 w 21600"/>
              <a:gd name="connsiteY5-92" fmla="*/ 14451 h 22753"/>
              <a:gd name="connsiteX6-93" fmla="*/ 0 w 21600"/>
              <a:gd name="connsiteY6-94" fmla="*/ 20172 h 22753"/>
              <a:gd name="connsiteX7-95" fmla="*/ 0 w 21600"/>
              <a:gd name="connsiteY7-96" fmla="*/ 0 h 22753"/>
              <a:gd name="connsiteX0-97" fmla="*/ 0 w 21600"/>
              <a:gd name="connsiteY0-98" fmla="*/ 0 h 22753"/>
              <a:gd name="connsiteX1-99" fmla="*/ 21600 w 21600"/>
              <a:gd name="connsiteY1-100" fmla="*/ 0 h 22753"/>
              <a:gd name="connsiteX2-101" fmla="*/ 21600 w 21600"/>
              <a:gd name="connsiteY2-102" fmla="*/ 17322 h 22753"/>
              <a:gd name="connsiteX3-103" fmla="*/ 17763 w 21600"/>
              <a:gd name="connsiteY3-104" fmla="*/ 12754 h 22753"/>
              <a:gd name="connsiteX4-105" fmla="*/ 12528 w 21600"/>
              <a:gd name="connsiteY4-106" fmla="*/ 22592 h 22753"/>
              <a:gd name="connsiteX5-107" fmla="*/ 8717 w 21600"/>
              <a:gd name="connsiteY5-108" fmla="*/ 14451 h 22753"/>
              <a:gd name="connsiteX6-109" fmla="*/ 5209 w 21600"/>
              <a:gd name="connsiteY6-110" fmla="*/ 17277 h 22753"/>
              <a:gd name="connsiteX7-111" fmla="*/ 0 w 21600"/>
              <a:gd name="connsiteY7-112" fmla="*/ 20172 h 22753"/>
              <a:gd name="connsiteX8" fmla="*/ 0 w 21600"/>
              <a:gd name="connsiteY8" fmla="*/ 0 h 22753"/>
              <a:gd name="connsiteX0-113" fmla="*/ 0 w 21600"/>
              <a:gd name="connsiteY0-114" fmla="*/ 0 h 32266"/>
              <a:gd name="connsiteX1-115" fmla="*/ 21600 w 21600"/>
              <a:gd name="connsiteY1-116" fmla="*/ 0 h 32266"/>
              <a:gd name="connsiteX2-117" fmla="*/ 21600 w 21600"/>
              <a:gd name="connsiteY2-118" fmla="*/ 17322 h 32266"/>
              <a:gd name="connsiteX3-119" fmla="*/ 17763 w 21600"/>
              <a:gd name="connsiteY3-120" fmla="*/ 12754 h 32266"/>
              <a:gd name="connsiteX4-121" fmla="*/ 12528 w 21600"/>
              <a:gd name="connsiteY4-122" fmla="*/ 22592 h 32266"/>
              <a:gd name="connsiteX5-123" fmla="*/ 8717 w 21600"/>
              <a:gd name="connsiteY5-124" fmla="*/ 14451 h 32266"/>
              <a:gd name="connsiteX6-125" fmla="*/ 5616 w 21600"/>
              <a:gd name="connsiteY6-126" fmla="*/ 32203 h 32266"/>
              <a:gd name="connsiteX7-127" fmla="*/ 0 w 21600"/>
              <a:gd name="connsiteY7-128" fmla="*/ 20172 h 32266"/>
              <a:gd name="connsiteX8-129" fmla="*/ 0 w 21600"/>
              <a:gd name="connsiteY8-130" fmla="*/ 0 h 32266"/>
              <a:gd name="connsiteX0-131" fmla="*/ 0 w 21600"/>
              <a:gd name="connsiteY0-132" fmla="*/ 0 h 32266"/>
              <a:gd name="connsiteX1-133" fmla="*/ 21600 w 21600"/>
              <a:gd name="connsiteY1-134" fmla="*/ 0 h 32266"/>
              <a:gd name="connsiteX2-135" fmla="*/ 21600 w 21600"/>
              <a:gd name="connsiteY2-136" fmla="*/ 17322 h 32266"/>
              <a:gd name="connsiteX3-137" fmla="*/ 17763 w 21600"/>
              <a:gd name="connsiteY3-138" fmla="*/ 12754 h 32266"/>
              <a:gd name="connsiteX4-139" fmla="*/ 14129 w 21600"/>
              <a:gd name="connsiteY4-140" fmla="*/ 21687 h 32266"/>
              <a:gd name="connsiteX5-141" fmla="*/ 8717 w 21600"/>
              <a:gd name="connsiteY5-142" fmla="*/ 14451 h 32266"/>
              <a:gd name="connsiteX6-143" fmla="*/ 5616 w 21600"/>
              <a:gd name="connsiteY6-144" fmla="*/ 32203 h 32266"/>
              <a:gd name="connsiteX7-145" fmla="*/ 0 w 21600"/>
              <a:gd name="connsiteY7-146" fmla="*/ 20172 h 32266"/>
              <a:gd name="connsiteX8-147" fmla="*/ 0 w 21600"/>
              <a:gd name="connsiteY8-148" fmla="*/ 0 h 32266"/>
              <a:gd name="connsiteX0-149" fmla="*/ 0 w 21600"/>
              <a:gd name="connsiteY0-150" fmla="*/ 0 h 32266"/>
              <a:gd name="connsiteX1-151" fmla="*/ 21600 w 21600"/>
              <a:gd name="connsiteY1-152" fmla="*/ 0 h 32266"/>
              <a:gd name="connsiteX2-153" fmla="*/ 21600 w 21600"/>
              <a:gd name="connsiteY2-154" fmla="*/ 17322 h 32266"/>
              <a:gd name="connsiteX3-155" fmla="*/ 17763 w 21600"/>
              <a:gd name="connsiteY3-156" fmla="*/ 12754 h 32266"/>
              <a:gd name="connsiteX4-157" fmla="*/ 14129 w 21600"/>
              <a:gd name="connsiteY4-158" fmla="*/ 21687 h 32266"/>
              <a:gd name="connsiteX5-159" fmla="*/ 10216 w 21600"/>
              <a:gd name="connsiteY5-160" fmla="*/ 14903 h 32266"/>
              <a:gd name="connsiteX6-161" fmla="*/ 5616 w 21600"/>
              <a:gd name="connsiteY6-162" fmla="*/ 32203 h 32266"/>
              <a:gd name="connsiteX7-163" fmla="*/ 0 w 21600"/>
              <a:gd name="connsiteY7-164" fmla="*/ 20172 h 32266"/>
              <a:gd name="connsiteX8-165" fmla="*/ 0 w 21600"/>
              <a:gd name="connsiteY8-166" fmla="*/ 0 h 32266"/>
              <a:gd name="connsiteX0-167" fmla="*/ 0 w 21600"/>
              <a:gd name="connsiteY0-168" fmla="*/ 0 h 32266"/>
              <a:gd name="connsiteX1-169" fmla="*/ 21600 w 21600"/>
              <a:gd name="connsiteY1-170" fmla="*/ 0 h 32266"/>
              <a:gd name="connsiteX2-171" fmla="*/ 21600 w 21600"/>
              <a:gd name="connsiteY2-172" fmla="*/ 17322 h 32266"/>
              <a:gd name="connsiteX3-173" fmla="*/ 17763 w 21600"/>
              <a:gd name="connsiteY3-174" fmla="*/ 12754 h 32266"/>
              <a:gd name="connsiteX4-175" fmla="*/ 14129 w 21600"/>
              <a:gd name="connsiteY4-176" fmla="*/ 21687 h 32266"/>
              <a:gd name="connsiteX5-177" fmla="*/ 10216 w 21600"/>
              <a:gd name="connsiteY5-178" fmla="*/ 14903 h 32266"/>
              <a:gd name="connsiteX6-179" fmla="*/ 5616 w 21600"/>
              <a:gd name="connsiteY6-180" fmla="*/ 32203 h 32266"/>
              <a:gd name="connsiteX7-181" fmla="*/ 0 w 21600"/>
              <a:gd name="connsiteY7-182" fmla="*/ 20172 h 32266"/>
              <a:gd name="connsiteX8-183" fmla="*/ 0 w 21600"/>
              <a:gd name="connsiteY8-184" fmla="*/ 0 h 32266"/>
              <a:gd name="connsiteX0-185" fmla="*/ 0 w 21600"/>
              <a:gd name="connsiteY0-186" fmla="*/ 0 h 32266"/>
              <a:gd name="connsiteX1-187" fmla="*/ 21600 w 21600"/>
              <a:gd name="connsiteY1-188" fmla="*/ 0 h 32266"/>
              <a:gd name="connsiteX2-189" fmla="*/ 21600 w 21600"/>
              <a:gd name="connsiteY2-190" fmla="*/ 17322 h 32266"/>
              <a:gd name="connsiteX3-191" fmla="*/ 17763 w 21600"/>
              <a:gd name="connsiteY3-192" fmla="*/ 12754 h 32266"/>
              <a:gd name="connsiteX4-193" fmla="*/ 14129 w 21600"/>
              <a:gd name="connsiteY4-194" fmla="*/ 21687 h 32266"/>
              <a:gd name="connsiteX5-195" fmla="*/ 10216 w 21600"/>
              <a:gd name="connsiteY5-196" fmla="*/ 14903 h 32266"/>
              <a:gd name="connsiteX6-197" fmla="*/ 5616 w 21600"/>
              <a:gd name="connsiteY6-198" fmla="*/ 32203 h 32266"/>
              <a:gd name="connsiteX7-199" fmla="*/ 0 w 21600"/>
              <a:gd name="connsiteY7-200" fmla="*/ 20172 h 32266"/>
              <a:gd name="connsiteX8-201" fmla="*/ 0 w 21600"/>
              <a:gd name="connsiteY8-202" fmla="*/ 0 h 32266"/>
              <a:gd name="connsiteX0-203" fmla="*/ 0 w 21600"/>
              <a:gd name="connsiteY0-204" fmla="*/ 0 h 33035"/>
              <a:gd name="connsiteX1-205" fmla="*/ 21600 w 21600"/>
              <a:gd name="connsiteY1-206" fmla="*/ 0 h 33035"/>
              <a:gd name="connsiteX2-207" fmla="*/ 21600 w 21600"/>
              <a:gd name="connsiteY2-208" fmla="*/ 17322 h 33035"/>
              <a:gd name="connsiteX3-209" fmla="*/ 17763 w 21600"/>
              <a:gd name="connsiteY3-210" fmla="*/ 12754 h 33035"/>
              <a:gd name="connsiteX4-211" fmla="*/ 14129 w 21600"/>
              <a:gd name="connsiteY4-212" fmla="*/ 21687 h 33035"/>
              <a:gd name="connsiteX5-213" fmla="*/ 10216 w 21600"/>
              <a:gd name="connsiteY5-214" fmla="*/ 14903 h 33035"/>
              <a:gd name="connsiteX6-215" fmla="*/ 5616 w 21600"/>
              <a:gd name="connsiteY6-216" fmla="*/ 32203 h 33035"/>
              <a:gd name="connsiteX7-217" fmla="*/ 3329 w 21600"/>
              <a:gd name="connsiteY7-218" fmla="*/ 29264 h 33035"/>
              <a:gd name="connsiteX8-219" fmla="*/ 0 w 21600"/>
              <a:gd name="connsiteY8-220" fmla="*/ 20172 h 33035"/>
              <a:gd name="connsiteX9" fmla="*/ 0 w 21600"/>
              <a:gd name="connsiteY9" fmla="*/ 0 h 33035"/>
              <a:gd name="connsiteX0-221" fmla="*/ 0 w 21600"/>
              <a:gd name="connsiteY0-222" fmla="*/ 0 h 32581"/>
              <a:gd name="connsiteX1-223" fmla="*/ 21600 w 21600"/>
              <a:gd name="connsiteY1-224" fmla="*/ 0 h 32581"/>
              <a:gd name="connsiteX2-225" fmla="*/ 21600 w 21600"/>
              <a:gd name="connsiteY2-226" fmla="*/ 17322 h 32581"/>
              <a:gd name="connsiteX3-227" fmla="*/ 17763 w 21600"/>
              <a:gd name="connsiteY3-228" fmla="*/ 12754 h 32581"/>
              <a:gd name="connsiteX4-229" fmla="*/ 14129 w 21600"/>
              <a:gd name="connsiteY4-230" fmla="*/ 21687 h 32581"/>
              <a:gd name="connsiteX5-231" fmla="*/ 10216 w 21600"/>
              <a:gd name="connsiteY5-232" fmla="*/ 14903 h 32581"/>
              <a:gd name="connsiteX6-233" fmla="*/ 5616 w 21600"/>
              <a:gd name="connsiteY6-234" fmla="*/ 32203 h 32581"/>
              <a:gd name="connsiteX7-235" fmla="*/ 2973 w 21600"/>
              <a:gd name="connsiteY7-236" fmla="*/ 22932 h 32581"/>
              <a:gd name="connsiteX8-237" fmla="*/ 0 w 21600"/>
              <a:gd name="connsiteY8-238" fmla="*/ 20172 h 32581"/>
              <a:gd name="connsiteX9-239" fmla="*/ 0 w 21600"/>
              <a:gd name="connsiteY9-240" fmla="*/ 0 h 32581"/>
              <a:gd name="connsiteX0-241" fmla="*/ 0 w 21600"/>
              <a:gd name="connsiteY0-242" fmla="*/ 0 h 32581"/>
              <a:gd name="connsiteX1-243" fmla="*/ 21600 w 21600"/>
              <a:gd name="connsiteY1-244" fmla="*/ 0 h 32581"/>
              <a:gd name="connsiteX2-245" fmla="*/ 21600 w 21600"/>
              <a:gd name="connsiteY2-246" fmla="*/ 17322 h 32581"/>
              <a:gd name="connsiteX3-247" fmla="*/ 17763 w 21600"/>
              <a:gd name="connsiteY3-248" fmla="*/ 12754 h 32581"/>
              <a:gd name="connsiteX4-249" fmla="*/ 14129 w 21600"/>
              <a:gd name="connsiteY4-250" fmla="*/ 21687 h 32581"/>
              <a:gd name="connsiteX5-251" fmla="*/ 10216 w 21600"/>
              <a:gd name="connsiteY5-252" fmla="*/ 14903 h 32581"/>
              <a:gd name="connsiteX6-253" fmla="*/ 5616 w 21600"/>
              <a:gd name="connsiteY6-254" fmla="*/ 32203 h 32581"/>
              <a:gd name="connsiteX7-255" fmla="*/ 2973 w 21600"/>
              <a:gd name="connsiteY7-256" fmla="*/ 22932 h 32581"/>
              <a:gd name="connsiteX8-257" fmla="*/ 0 w 21600"/>
              <a:gd name="connsiteY8-258" fmla="*/ 20172 h 32581"/>
              <a:gd name="connsiteX9-259" fmla="*/ 0 w 21600"/>
              <a:gd name="connsiteY9-260" fmla="*/ 0 h 32581"/>
              <a:gd name="connsiteX0-261" fmla="*/ 0 w 21600"/>
              <a:gd name="connsiteY0-262" fmla="*/ 0 h 32203"/>
              <a:gd name="connsiteX1-263" fmla="*/ 21600 w 21600"/>
              <a:gd name="connsiteY1-264" fmla="*/ 0 h 32203"/>
              <a:gd name="connsiteX2-265" fmla="*/ 21600 w 21600"/>
              <a:gd name="connsiteY2-266" fmla="*/ 17322 h 32203"/>
              <a:gd name="connsiteX3-267" fmla="*/ 17763 w 21600"/>
              <a:gd name="connsiteY3-268" fmla="*/ 12754 h 32203"/>
              <a:gd name="connsiteX4-269" fmla="*/ 14129 w 21600"/>
              <a:gd name="connsiteY4-270" fmla="*/ 21687 h 32203"/>
              <a:gd name="connsiteX5-271" fmla="*/ 10216 w 21600"/>
              <a:gd name="connsiteY5-272" fmla="*/ 14903 h 32203"/>
              <a:gd name="connsiteX6-273" fmla="*/ 5616 w 21600"/>
              <a:gd name="connsiteY6-274" fmla="*/ 32203 h 32203"/>
              <a:gd name="connsiteX7-275" fmla="*/ 2973 w 21600"/>
              <a:gd name="connsiteY7-276" fmla="*/ 22932 h 32203"/>
              <a:gd name="connsiteX8-277" fmla="*/ 0 w 21600"/>
              <a:gd name="connsiteY8-278" fmla="*/ 20172 h 32203"/>
              <a:gd name="connsiteX9-279" fmla="*/ 0 w 21600"/>
              <a:gd name="connsiteY9-280" fmla="*/ 0 h 32203"/>
              <a:gd name="connsiteX0-281" fmla="*/ 0 w 21600"/>
              <a:gd name="connsiteY0-282" fmla="*/ 0 h 32203"/>
              <a:gd name="connsiteX1-283" fmla="*/ 21600 w 21600"/>
              <a:gd name="connsiteY1-284" fmla="*/ 0 h 32203"/>
              <a:gd name="connsiteX2-285" fmla="*/ 21600 w 21600"/>
              <a:gd name="connsiteY2-286" fmla="*/ 17322 h 32203"/>
              <a:gd name="connsiteX3-287" fmla="*/ 17763 w 21600"/>
              <a:gd name="connsiteY3-288" fmla="*/ 12754 h 32203"/>
              <a:gd name="connsiteX4-289" fmla="*/ 14129 w 21600"/>
              <a:gd name="connsiteY4-290" fmla="*/ 21687 h 32203"/>
              <a:gd name="connsiteX5-291" fmla="*/ 10216 w 21600"/>
              <a:gd name="connsiteY5-292" fmla="*/ 14903 h 32203"/>
              <a:gd name="connsiteX6-293" fmla="*/ 5616 w 21600"/>
              <a:gd name="connsiteY6-294" fmla="*/ 32203 h 32203"/>
              <a:gd name="connsiteX7-295" fmla="*/ 2973 w 21600"/>
              <a:gd name="connsiteY7-296" fmla="*/ 22932 h 32203"/>
              <a:gd name="connsiteX8-297" fmla="*/ 0 w 21600"/>
              <a:gd name="connsiteY8-298" fmla="*/ 20172 h 32203"/>
              <a:gd name="connsiteX9-299" fmla="*/ 0 w 21600"/>
              <a:gd name="connsiteY9-300" fmla="*/ 0 h 32203"/>
              <a:gd name="connsiteX0-301" fmla="*/ 0 w 21600"/>
              <a:gd name="connsiteY0-302" fmla="*/ 0 h 32153"/>
              <a:gd name="connsiteX1-303" fmla="*/ 21600 w 21600"/>
              <a:gd name="connsiteY1-304" fmla="*/ 0 h 32153"/>
              <a:gd name="connsiteX2-305" fmla="*/ 21600 w 21600"/>
              <a:gd name="connsiteY2-306" fmla="*/ 17322 h 32153"/>
              <a:gd name="connsiteX3-307" fmla="*/ 17763 w 21600"/>
              <a:gd name="connsiteY3-308" fmla="*/ 12754 h 32153"/>
              <a:gd name="connsiteX4-309" fmla="*/ 14129 w 21600"/>
              <a:gd name="connsiteY4-310" fmla="*/ 21687 h 32153"/>
              <a:gd name="connsiteX5-311" fmla="*/ 10216 w 21600"/>
              <a:gd name="connsiteY5-312" fmla="*/ 14903 h 32153"/>
              <a:gd name="connsiteX6-313" fmla="*/ 6156 w 21600"/>
              <a:gd name="connsiteY6-314" fmla="*/ 32153 h 32153"/>
              <a:gd name="connsiteX7-315" fmla="*/ 2973 w 21600"/>
              <a:gd name="connsiteY7-316" fmla="*/ 22932 h 32153"/>
              <a:gd name="connsiteX8-317" fmla="*/ 0 w 21600"/>
              <a:gd name="connsiteY8-318" fmla="*/ 20172 h 32153"/>
              <a:gd name="connsiteX9-319" fmla="*/ 0 w 21600"/>
              <a:gd name="connsiteY9-320" fmla="*/ 0 h 32153"/>
              <a:gd name="connsiteX0-321" fmla="*/ 0 w 21600"/>
              <a:gd name="connsiteY0-322" fmla="*/ 0 h 32153"/>
              <a:gd name="connsiteX1-323" fmla="*/ 21600 w 21600"/>
              <a:gd name="connsiteY1-324" fmla="*/ 0 h 32153"/>
              <a:gd name="connsiteX2-325" fmla="*/ 21600 w 21600"/>
              <a:gd name="connsiteY2-326" fmla="*/ 17322 h 32153"/>
              <a:gd name="connsiteX3-327" fmla="*/ 17763 w 21600"/>
              <a:gd name="connsiteY3-328" fmla="*/ 12754 h 32153"/>
              <a:gd name="connsiteX4-329" fmla="*/ 14129 w 21600"/>
              <a:gd name="connsiteY4-330" fmla="*/ 21687 h 32153"/>
              <a:gd name="connsiteX5-331" fmla="*/ 10216 w 21600"/>
              <a:gd name="connsiteY5-332" fmla="*/ 14903 h 32153"/>
              <a:gd name="connsiteX6-333" fmla="*/ 6156 w 21600"/>
              <a:gd name="connsiteY6-334" fmla="*/ 32153 h 32153"/>
              <a:gd name="connsiteX7-335" fmla="*/ 2973 w 21600"/>
              <a:gd name="connsiteY7-336" fmla="*/ 22932 h 32153"/>
              <a:gd name="connsiteX8-337" fmla="*/ 0 w 21600"/>
              <a:gd name="connsiteY8-338" fmla="*/ 20172 h 32153"/>
              <a:gd name="connsiteX9-339" fmla="*/ 0 w 21600"/>
              <a:gd name="connsiteY9-340" fmla="*/ 0 h 32153"/>
              <a:gd name="connsiteX0-341" fmla="*/ 0 w 21600"/>
              <a:gd name="connsiteY0-342" fmla="*/ 0 h 32153"/>
              <a:gd name="connsiteX1-343" fmla="*/ 21600 w 21600"/>
              <a:gd name="connsiteY1-344" fmla="*/ 0 h 32153"/>
              <a:gd name="connsiteX2-345" fmla="*/ 21600 w 21600"/>
              <a:gd name="connsiteY2-346" fmla="*/ 17322 h 32153"/>
              <a:gd name="connsiteX3-347" fmla="*/ 17763 w 21600"/>
              <a:gd name="connsiteY3-348" fmla="*/ 12754 h 32153"/>
              <a:gd name="connsiteX4-349" fmla="*/ 14129 w 21600"/>
              <a:gd name="connsiteY4-350" fmla="*/ 21687 h 32153"/>
              <a:gd name="connsiteX5-351" fmla="*/ 10216 w 21600"/>
              <a:gd name="connsiteY5-352" fmla="*/ 14903 h 32153"/>
              <a:gd name="connsiteX6-353" fmla="*/ 6156 w 21600"/>
              <a:gd name="connsiteY6-354" fmla="*/ 32153 h 32153"/>
              <a:gd name="connsiteX7-355" fmla="*/ 2973 w 21600"/>
              <a:gd name="connsiteY7-356" fmla="*/ 22932 h 32153"/>
              <a:gd name="connsiteX8-357" fmla="*/ 0 w 21600"/>
              <a:gd name="connsiteY8-358" fmla="*/ 20172 h 32153"/>
              <a:gd name="connsiteX9-359" fmla="*/ 0 w 21600"/>
              <a:gd name="connsiteY9-360" fmla="*/ 0 h 32153"/>
              <a:gd name="connsiteX0-361" fmla="*/ 0 w 21600"/>
              <a:gd name="connsiteY0-362" fmla="*/ 0 h 32153"/>
              <a:gd name="connsiteX1-363" fmla="*/ 21600 w 21600"/>
              <a:gd name="connsiteY1-364" fmla="*/ 0 h 32153"/>
              <a:gd name="connsiteX2-365" fmla="*/ 21600 w 21600"/>
              <a:gd name="connsiteY2-366" fmla="*/ 17322 h 32153"/>
              <a:gd name="connsiteX3-367" fmla="*/ 17763 w 21600"/>
              <a:gd name="connsiteY3-368" fmla="*/ 12754 h 32153"/>
              <a:gd name="connsiteX4-369" fmla="*/ 14129 w 21600"/>
              <a:gd name="connsiteY4-370" fmla="*/ 21687 h 32153"/>
              <a:gd name="connsiteX5-371" fmla="*/ 10216 w 21600"/>
              <a:gd name="connsiteY5-372" fmla="*/ 14903 h 32153"/>
              <a:gd name="connsiteX6-373" fmla="*/ 6156 w 21600"/>
              <a:gd name="connsiteY6-374" fmla="*/ 32153 h 32153"/>
              <a:gd name="connsiteX7-375" fmla="*/ 2973 w 21600"/>
              <a:gd name="connsiteY7-376" fmla="*/ 22932 h 32153"/>
              <a:gd name="connsiteX8-377" fmla="*/ 0 w 21600"/>
              <a:gd name="connsiteY8-378" fmla="*/ 20172 h 32153"/>
              <a:gd name="connsiteX9-379" fmla="*/ 0 w 21600"/>
              <a:gd name="connsiteY9-380" fmla="*/ 0 h 32153"/>
              <a:gd name="connsiteX0-381" fmla="*/ 0 w 21600"/>
              <a:gd name="connsiteY0-382" fmla="*/ 0 h 32153"/>
              <a:gd name="connsiteX1-383" fmla="*/ 21600 w 21600"/>
              <a:gd name="connsiteY1-384" fmla="*/ 0 h 32153"/>
              <a:gd name="connsiteX2-385" fmla="*/ 21600 w 21600"/>
              <a:gd name="connsiteY2-386" fmla="*/ 17322 h 32153"/>
              <a:gd name="connsiteX3-387" fmla="*/ 17763 w 21600"/>
              <a:gd name="connsiteY3-388" fmla="*/ 12754 h 32153"/>
              <a:gd name="connsiteX4-389" fmla="*/ 14028 w 21600"/>
              <a:gd name="connsiteY4-390" fmla="*/ 21562 h 32153"/>
              <a:gd name="connsiteX5-391" fmla="*/ 10216 w 21600"/>
              <a:gd name="connsiteY5-392" fmla="*/ 14903 h 32153"/>
              <a:gd name="connsiteX6-393" fmla="*/ 6156 w 21600"/>
              <a:gd name="connsiteY6-394" fmla="*/ 32153 h 32153"/>
              <a:gd name="connsiteX7-395" fmla="*/ 2973 w 21600"/>
              <a:gd name="connsiteY7-396" fmla="*/ 22932 h 32153"/>
              <a:gd name="connsiteX8-397" fmla="*/ 0 w 21600"/>
              <a:gd name="connsiteY8-398" fmla="*/ 20172 h 32153"/>
              <a:gd name="connsiteX9-399" fmla="*/ 0 w 21600"/>
              <a:gd name="connsiteY9-400" fmla="*/ 0 h 32153"/>
              <a:gd name="connsiteX0-401" fmla="*/ 0 w 21600"/>
              <a:gd name="connsiteY0-402" fmla="*/ 0 h 32153"/>
              <a:gd name="connsiteX1-403" fmla="*/ 21600 w 21600"/>
              <a:gd name="connsiteY1-404" fmla="*/ 0 h 32153"/>
              <a:gd name="connsiteX2-405" fmla="*/ 21600 w 21600"/>
              <a:gd name="connsiteY2-406" fmla="*/ 17322 h 32153"/>
              <a:gd name="connsiteX3-407" fmla="*/ 17763 w 21600"/>
              <a:gd name="connsiteY3-408" fmla="*/ 12754 h 32153"/>
              <a:gd name="connsiteX4-409" fmla="*/ 14028 w 21600"/>
              <a:gd name="connsiteY4-410" fmla="*/ 21562 h 32153"/>
              <a:gd name="connsiteX5-411" fmla="*/ 10216 w 21600"/>
              <a:gd name="connsiteY5-412" fmla="*/ 14903 h 32153"/>
              <a:gd name="connsiteX6-413" fmla="*/ 6156 w 21600"/>
              <a:gd name="connsiteY6-414" fmla="*/ 32153 h 32153"/>
              <a:gd name="connsiteX7-415" fmla="*/ 2973 w 21600"/>
              <a:gd name="connsiteY7-416" fmla="*/ 22932 h 32153"/>
              <a:gd name="connsiteX8-417" fmla="*/ 0 w 21600"/>
              <a:gd name="connsiteY8-418" fmla="*/ 20172 h 32153"/>
              <a:gd name="connsiteX9-419" fmla="*/ 0 w 21600"/>
              <a:gd name="connsiteY9-420" fmla="*/ 0 h 32153"/>
              <a:gd name="connsiteX0-421" fmla="*/ 0 w 21600"/>
              <a:gd name="connsiteY0-422" fmla="*/ 0 h 32153"/>
              <a:gd name="connsiteX1-423" fmla="*/ 21600 w 21600"/>
              <a:gd name="connsiteY1-424" fmla="*/ 0 h 32153"/>
              <a:gd name="connsiteX2-425" fmla="*/ 21600 w 21600"/>
              <a:gd name="connsiteY2-426" fmla="*/ 17322 h 32153"/>
              <a:gd name="connsiteX3-427" fmla="*/ 17763 w 21600"/>
              <a:gd name="connsiteY3-428" fmla="*/ 12754 h 32153"/>
              <a:gd name="connsiteX4-429" fmla="*/ 14028 w 21600"/>
              <a:gd name="connsiteY4-430" fmla="*/ 21562 h 32153"/>
              <a:gd name="connsiteX5-431" fmla="*/ 10216 w 21600"/>
              <a:gd name="connsiteY5-432" fmla="*/ 14903 h 32153"/>
              <a:gd name="connsiteX6-433" fmla="*/ 6156 w 21600"/>
              <a:gd name="connsiteY6-434" fmla="*/ 32153 h 32153"/>
              <a:gd name="connsiteX7-435" fmla="*/ 2973 w 21600"/>
              <a:gd name="connsiteY7-436" fmla="*/ 22932 h 32153"/>
              <a:gd name="connsiteX8-437" fmla="*/ 0 w 21600"/>
              <a:gd name="connsiteY8-438" fmla="*/ 20172 h 32153"/>
              <a:gd name="connsiteX9-439" fmla="*/ 0 w 21600"/>
              <a:gd name="connsiteY9-440" fmla="*/ 0 h 32153"/>
              <a:gd name="connsiteX0-441" fmla="*/ 0 w 21600"/>
              <a:gd name="connsiteY0-442" fmla="*/ 0 h 32153"/>
              <a:gd name="connsiteX1-443" fmla="*/ 21600 w 21600"/>
              <a:gd name="connsiteY1-444" fmla="*/ 0 h 32153"/>
              <a:gd name="connsiteX2-445" fmla="*/ 21600 w 21600"/>
              <a:gd name="connsiteY2-446" fmla="*/ 17322 h 32153"/>
              <a:gd name="connsiteX3-447" fmla="*/ 17763 w 21600"/>
              <a:gd name="connsiteY3-448" fmla="*/ 12754 h 32153"/>
              <a:gd name="connsiteX4-449" fmla="*/ 14028 w 21600"/>
              <a:gd name="connsiteY4-450" fmla="*/ 21562 h 32153"/>
              <a:gd name="connsiteX5-451" fmla="*/ 10216 w 21600"/>
              <a:gd name="connsiteY5-452" fmla="*/ 14903 h 32153"/>
              <a:gd name="connsiteX6-453" fmla="*/ 6156 w 21600"/>
              <a:gd name="connsiteY6-454" fmla="*/ 32153 h 32153"/>
              <a:gd name="connsiteX7-455" fmla="*/ 2973 w 21600"/>
              <a:gd name="connsiteY7-456" fmla="*/ 22932 h 32153"/>
              <a:gd name="connsiteX8-457" fmla="*/ 0 w 21600"/>
              <a:gd name="connsiteY8-458" fmla="*/ 20172 h 32153"/>
              <a:gd name="connsiteX9-459" fmla="*/ 0 w 21600"/>
              <a:gd name="connsiteY9-460" fmla="*/ 0 h 32153"/>
              <a:gd name="connsiteX0-461" fmla="*/ 0 w 21600"/>
              <a:gd name="connsiteY0-462" fmla="*/ 0 h 32161"/>
              <a:gd name="connsiteX1-463" fmla="*/ 21600 w 21600"/>
              <a:gd name="connsiteY1-464" fmla="*/ 0 h 32161"/>
              <a:gd name="connsiteX2-465" fmla="*/ 21600 w 21600"/>
              <a:gd name="connsiteY2-466" fmla="*/ 17322 h 32161"/>
              <a:gd name="connsiteX3-467" fmla="*/ 17763 w 21600"/>
              <a:gd name="connsiteY3-468" fmla="*/ 12754 h 32161"/>
              <a:gd name="connsiteX4-469" fmla="*/ 14028 w 21600"/>
              <a:gd name="connsiteY4-470" fmla="*/ 21562 h 32161"/>
              <a:gd name="connsiteX5-471" fmla="*/ 10216 w 21600"/>
              <a:gd name="connsiteY5-472" fmla="*/ 14903 h 32161"/>
              <a:gd name="connsiteX6-473" fmla="*/ 6156 w 21600"/>
              <a:gd name="connsiteY6-474" fmla="*/ 32153 h 32161"/>
              <a:gd name="connsiteX7-475" fmla="*/ 2973 w 21600"/>
              <a:gd name="connsiteY7-476" fmla="*/ 22932 h 32161"/>
              <a:gd name="connsiteX8-477" fmla="*/ 0 w 21600"/>
              <a:gd name="connsiteY8-478" fmla="*/ 20172 h 32161"/>
              <a:gd name="connsiteX9-479" fmla="*/ 0 w 21600"/>
              <a:gd name="connsiteY9-480" fmla="*/ 0 h 32161"/>
              <a:gd name="connsiteX0-481" fmla="*/ 0 w 21600"/>
              <a:gd name="connsiteY0-482" fmla="*/ 0 h 32188"/>
              <a:gd name="connsiteX1-483" fmla="*/ 21600 w 21600"/>
              <a:gd name="connsiteY1-484" fmla="*/ 0 h 32188"/>
              <a:gd name="connsiteX2-485" fmla="*/ 21600 w 21600"/>
              <a:gd name="connsiteY2-486" fmla="*/ 17322 h 32188"/>
              <a:gd name="connsiteX3-487" fmla="*/ 17763 w 21600"/>
              <a:gd name="connsiteY3-488" fmla="*/ 12754 h 32188"/>
              <a:gd name="connsiteX4-489" fmla="*/ 14028 w 21600"/>
              <a:gd name="connsiteY4-490" fmla="*/ 21562 h 32188"/>
              <a:gd name="connsiteX5-491" fmla="*/ 10216 w 21600"/>
              <a:gd name="connsiteY5-492" fmla="*/ 14903 h 32188"/>
              <a:gd name="connsiteX6-493" fmla="*/ 6156 w 21600"/>
              <a:gd name="connsiteY6-494" fmla="*/ 32153 h 32188"/>
              <a:gd name="connsiteX7-495" fmla="*/ 2973 w 21600"/>
              <a:gd name="connsiteY7-496" fmla="*/ 22932 h 32188"/>
              <a:gd name="connsiteX8-497" fmla="*/ 0 w 21600"/>
              <a:gd name="connsiteY8-498" fmla="*/ 20172 h 32188"/>
              <a:gd name="connsiteX9-499" fmla="*/ 0 w 21600"/>
              <a:gd name="connsiteY9-500" fmla="*/ 0 h 32188"/>
              <a:gd name="connsiteX0-501" fmla="*/ 0 w 21600"/>
              <a:gd name="connsiteY0-502" fmla="*/ 0 h 32188"/>
              <a:gd name="connsiteX1-503" fmla="*/ 21600 w 21600"/>
              <a:gd name="connsiteY1-504" fmla="*/ 0 h 32188"/>
              <a:gd name="connsiteX2-505" fmla="*/ 19980 w 21600"/>
              <a:gd name="connsiteY2-506" fmla="*/ 17422 h 32188"/>
              <a:gd name="connsiteX3-507" fmla="*/ 17763 w 21600"/>
              <a:gd name="connsiteY3-508" fmla="*/ 12754 h 32188"/>
              <a:gd name="connsiteX4-509" fmla="*/ 14028 w 21600"/>
              <a:gd name="connsiteY4-510" fmla="*/ 21562 h 32188"/>
              <a:gd name="connsiteX5-511" fmla="*/ 10216 w 21600"/>
              <a:gd name="connsiteY5-512" fmla="*/ 14903 h 32188"/>
              <a:gd name="connsiteX6-513" fmla="*/ 6156 w 21600"/>
              <a:gd name="connsiteY6-514" fmla="*/ 32153 h 32188"/>
              <a:gd name="connsiteX7-515" fmla="*/ 2973 w 21600"/>
              <a:gd name="connsiteY7-516" fmla="*/ 22932 h 32188"/>
              <a:gd name="connsiteX8-517" fmla="*/ 0 w 21600"/>
              <a:gd name="connsiteY8-518" fmla="*/ 20172 h 32188"/>
              <a:gd name="connsiteX9-519" fmla="*/ 0 w 21600"/>
              <a:gd name="connsiteY9-520" fmla="*/ 0 h 32188"/>
              <a:gd name="connsiteX0-521" fmla="*/ 0 w 21600"/>
              <a:gd name="connsiteY0-522" fmla="*/ 0 h 32188"/>
              <a:gd name="connsiteX1-523" fmla="*/ 21600 w 21600"/>
              <a:gd name="connsiteY1-524" fmla="*/ 0 h 32188"/>
              <a:gd name="connsiteX2-525" fmla="*/ 19980 w 21600"/>
              <a:gd name="connsiteY2-526" fmla="*/ 17422 h 32188"/>
              <a:gd name="connsiteX3-527" fmla="*/ 17763 w 21600"/>
              <a:gd name="connsiteY3-528" fmla="*/ 12754 h 32188"/>
              <a:gd name="connsiteX4-529" fmla="*/ 14028 w 21600"/>
              <a:gd name="connsiteY4-530" fmla="*/ 21562 h 32188"/>
              <a:gd name="connsiteX5-531" fmla="*/ 10216 w 21600"/>
              <a:gd name="connsiteY5-532" fmla="*/ 14903 h 32188"/>
              <a:gd name="connsiteX6-533" fmla="*/ 6156 w 21600"/>
              <a:gd name="connsiteY6-534" fmla="*/ 32153 h 32188"/>
              <a:gd name="connsiteX7-535" fmla="*/ 2973 w 21600"/>
              <a:gd name="connsiteY7-536" fmla="*/ 22932 h 32188"/>
              <a:gd name="connsiteX8-537" fmla="*/ 0 w 21600"/>
              <a:gd name="connsiteY8-538" fmla="*/ 20172 h 32188"/>
              <a:gd name="connsiteX9-539" fmla="*/ 0 w 21600"/>
              <a:gd name="connsiteY9-540" fmla="*/ 0 h 32188"/>
              <a:gd name="connsiteX0-541" fmla="*/ 0 w 21600"/>
              <a:gd name="connsiteY0-542" fmla="*/ 0 h 32188"/>
              <a:gd name="connsiteX1-543" fmla="*/ 21600 w 21600"/>
              <a:gd name="connsiteY1-544" fmla="*/ 0 h 32188"/>
              <a:gd name="connsiteX2-545" fmla="*/ 19980 w 21600"/>
              <a:gd name="connsiteY2-546" fmla="*/ 17422 h 32188"/>
              <a:gd name="connsiteX3-547" fmla="*/ 17763 w 21600"/>
              <a:gd name="connsiteY3-548" fmla="*/ 12754 h 32188"/>
              <a:gd name="connsiteX4-549" fmla="*/ 14028 w 21600"/>
              <a:gd name="connsiteY4-550" fmla="*/ 21562 h 32188"/>
              <a:gd name="connsiteX5-551" fmla="*/ 10216 w 21600"/>
              <a:gd name="connsiteY5-552" fmla="*/ 14903 h 32188"/>
              <a:gd name="connsiteX6-553" fmla="*/ 6156 w 21600"/>
              <a:gd name="connsiteY6-554" fmla="*/ 32153 h 32188"/>
              <a:gd name="connsiteX7-555" fmla="*/ 2973 w 21600"/>
              <a:gd name="connsiteY7-556" fmla="*/ 22932 h 32188"/>
              <a:gd name="connsiteX8-557" fmla="*/ 0 w 21600"/>
              <a:gd name="connsiteY8-558" fmla="*/ 20172 h 32188"/>
              <a:gd name="connsiteX9-559" fmla="*/ 0 w 21600"/>
              <a:gd name="connsiteY9-560" fmla="*/ 0 h 32188"/>
              <a:gd name="connsiteX0-561" fmla="*/ 0 w 21600"/>
              <a:gd name="connsiteY0-562" fmla="*/ 0 h 32188"/>
              <a:gd name="connsiteX1-563" fmla="*/ 21600 w 21600"/>
              <a:gd name="connsiteY1-564" fmla="*/ 0 h 32188"/>
              <a:gd name="connsiteX2-565" fmla="*/ 19980 w 21600"/>
              <a:gd name="connsiteY2-566" fmla="*/ 17422 h 32188"/>
              <a:gd name="connsiteX3-567" fmla="*/ 17763 w 21600"/>
              <a:gd name="connsiteY3-568" fmla="*/ 12754 h 32188"/>
              <a:gd name="connsiteX4-569" fmla="*/ 14028 w 21600"/>
              <a:gd name="connsiteY4-570" fmla="*/ 21562 h 32188"/>
              <a:gd name="connsiteX5-571" fmla="*/ 10216 w 21600"/>
              <a:gd name="connsiteY5-572" fmla="*/ 14903 h 32188"/>
              <a:gd name="connsiteX6-573" fmla="*/ 6156 w 21600"/>
              <a:gd name="connsiteY6-574" fmla="*/ 32153 h 32188"/>
              <a:gd name="connsiteX7-575" fmla="*/ 2973 w 21600"/>
              <a:gd name="connsiteY7-576" fmla="*/ 22932 h 32188"/>
              <a:gd name="connsiteX8-577" fmla="*/ 0 w 21600"/>
              <a:gd name="connsiteY8-578" fmla="*/ 20172 h 32188"/>
              <a:gd name="connsiteX9-579" fmla="*/ 0 w 21600"/>
              <a:gd name="connsiteY9-580" fmla="*/ 0 h 32188"/>
              <a:gd name="connsiteX0-581" fmla="*/ 0 w 22865"/>
              <a:gd name="connsiteY0-582" fmla="*/ 0 h 32188"/>
              <a:gd name="connsiteX1-583" fmla="*/ 21600 w 22865"/>
              <a:gd name="connsiteY1-584" fmla="*/ 0 h 32188"/>
              <a:gd name="connsiteX2-585" fmla="*/ 19980 w 22865"/>
              <a:gd name="connsiteY2-586" fmla="*/ 17422 h 32188"/>
              <a:gd name="connsiteX3-587" fmla="*/ 17763 w 22865"/>
              <a:gd name="connsiteY3-588" fmla="*/ 12754 h 32188"/>
              <a:gd name="connsiteX4-589" fmla="*/ 14028 w 22865"/>
              <a:gd name="connsiteY4-590" fmla="*/ 21562 h 32188"/>
              <a:gd name="connsiteX5-591" fmla="*/ 10216 w 22865"/>
              <a:gd name="connsiteY5-592" fmla="*/ 14903 h 32188"/>
              <a:gd name="connsiteX6-593" fmla="*/ 6156 w 22865"/>
              <a:gd name="connsiteY6-594" fmla="*/ 32153 h 32188"/>
              <a:gd name="connsiteX7-595" fmla="*/ 2973 w 22865"/>
              <a:gd name="connsiteY7-596" fmla="*/ 22932 h 32188"/>
              <a:gd name="connsiteX8-597" fmla="*/ 0 w 22865"/>
              <a:gd name="connsiteY8-598" fmla="*/ 20172 h 32188"/>
              <a:gd name="connsiteX9-599" fmla="*/ 0 w 22865"/>
              <a:gd name="connsiteY9-600" fmla="*/ 0 h 32188"/>
              <a:gd name="connsiteX0-601" fmla="*/ 0 w 21600"/>
              <a:gd name="connsiteY0-602" fmla="*/ 0 h 32188"/>
              <a:gd name="connsiteX1-603" fmla="*/ 21600 w 21600"/>
              <a:gd name="connsiteY1-604" fmla="*/ 0 h 32188"/>
              <a:gd name="connsiteX2-605" fmla="*/ 19980 w 21600"/>
              <a:gd name="connsiteY2-606" fmla="*/ 17422 h 32188"/>
              <a:gd name="connsiteX3-607" fmla="*/ 17763 w 21600"/>
              <a:gd name="connsiteY3-608" fmla="*/ 12754 h 32188"/>
              <a:gd name="connsiteX4-609" fmla="*/ 14028 w 21600"/>
              <a:gd name="connsiteY4-610" fmla="*/ 21562 h 32188"/>
              <a:gd name="connsiteX5-611" fmla="*/ 10216 w 21600"/>
              <a:gd name="connsiteY5-612" fmla="*/ 14903 h 32188"/>
              <a:gd name="connsiteX6-613" fmla="*/ 6156 w 21600"/>
              <a:gd name="connsiteY6-614" fmla="*/ 32153 h 32188"/>
              <a:gd name="connsiteX7-615" fmla="*/ 2973 w 21600"/>
              <a:gd name="connsiteY7-616" fmla="*/ 22932 h 32188"/>
              <a:gd name="connsiteX8-617" fmla="*/ 0 w 21600"/>
              <a:gd name="connsiteY8-618" fmla="*/ 20172 h 32188"/>
              <a:gd name="connsiteX9-619" fmla="*/ 0 w 21600"/>
              <a:gd name="connsiteY9-620" fmla="*/ 0 h 32188"/>
              <a:gd name="connsiteX0-621" fmla="*/ 0 w 21600"/>
              <a:gd name="connsiteY0-622" fmla="*/ 0 h 32188"/>
              <a:gd name="connsiteX1-623" fmla="*/ 21600 w 21600"/>
              <a:gd name="connsiteY1-624" fmla="*/ 0 h 32188"/>
              <a:gd name="connsiteX2-625" fmla="*/ 19665 w 21600"/>
              <a:gd name="connsiteY2-626" fmla="*/ 18824 h 32188"/>
              <a:gd name="connsiteX3-627" fmla="*/ 17763 w 21600"/>
              <a:gd name="connsiteY3-628" fmla="*/ 12754 h 32188"/>
              <a:gd name="connsiteX4-629" fmla="*/ 14028 w 21600"/>
              <a:gd name="connsiteY4-630" fmla="*/ 21562 h 32188"/>
              <a:gd name="connsiteX5-631" fmla="*/ 10216 w 21600"/>
              <a:gd name="connsiteY5-632" fmla="*/ 14903 h 32188"/>
              <a:gd name="connsiteX6-633" fmla="*/ 6156 w 21600"/>
              <a:gd name="connsiteY6-634" fmla="*/ 32153 h 32188"/>
              <a:gd name="connsiteX7-635" fmla="*/ 2973 w 21600"/>
              <a:gd name="connsiteY7-636" fmla="*/ 22932 h 32188"/>
              <a:gd name="connsiteX8-637" fmla="*/ 0 w 21600"/>
              <a:gd name="connsiteY8-638" fmla="*/ 20172 h 32188"/>
              <a:gd name="connsiteX9-639" fmla="*/ 0 w 21600"/>
              <a:gd name="connsiteY9-640" fmla="*/ 0 h 32188"/>
              <a:gd name="connsiteX0-641" fmla="*/ 0 w 21600"/>
              <a:gd name="connsiteY0-642" fmla="*/ 0 h 32188"/>
              <a:gd name="connsiteX1-643" fmla="*/ 21600 w 21600"/>
              <a:gd name="connsiteY1-644" fmla="*/ 0 h 32188"/>
              <a:gd name="connsiteX2-645" fmla="*/ 19665 w 21600"/>
              <a:gd name="connsiteY2-646" fmla="*/ 18824 h 32188"/>
              <a:gd name="connsiteX3-647" fmla="*/ 18585 w 21600"/>
              <a:gd name="connsiteY3-648" fmla="*/ 10825 h 32188"/>
              <a:gd name="connsiteX4-649" fmla="*/ 17763 w 21600"/>
              <a:gd name="connsiteY4-650" fmla="*/ 12754 h 32188"/>
              <a:gd name="connsiteX5-651" fmla="*/ 14028 w 21600"/>
              <a:gd name="connsiteY5-652" fmla="*/ 21562 h 32188"/>
              <a:gd name="connsiteX6-653" fmla="*/ 10216 w 21600"/>
              <a:gd name="connsiteY6-654" fmla="*/ 14903 h 32188"/>
              <a:gd name="connsiteX7-655" fmla="*/ 6156 w 21600"/>
              <a:gd name="connsiteY7-656" fmla="*/ 32153 h 32188"/>
              <a:gd name="connsiteX8-657" fmla="*/ 2973 w 21600"/>
              <a:gd name="connsiteY8-658" fmla="*/ 22932 h 32188"/>
              <a:gd name="connsiteX9-659" fmla="*/ 0 w 21600"/>
              <a:gd name="connsiteY9-660" fmla="*/ 20172 h 32188"/>
              <a:gd name="connsiteX10" fmla="*/ 0 w 21600"/>
              <a:gd name="connsiteY10" fmla="*/ 0 h 32188"/>
              <a:gd name="connsiteX0-661" fmla="*/ 0 w 21600"/>
              <a:gd name="connsiteY0-662" fmla="*/ 0 h 32188"/>
              <a:gd name="connsiteX1-663" fmla="*/ 21600 w 21600"/>
              <a:gd name="connsiteY1-664" fmla="*/ 0 h 32188"/>
              <a:gd name="connsiteX2-665" fmla="*/ 19665 w 21600"/>
              <a:gd name="connsiteY2-666" fmla="*/ 18824 h 32188"/>
              <a:gd name="connsiteX3-667" fmla="*/ 18495 w 21600"/>
              <a:gd name="connsiteY3-668" fmla="*/ 9924 h 32188"/>
              <a:gd name="connsiteX4-669" fmla="*/ 17763 w 21600"/>
              <a:gd name="connsiteY4-670" fmla="*/ 12754 h 32188"/>
              <a:gd name="connsiteX5-671" fmla="*/ 14028 w 21600"/>
              <a:gd name="connsiteY5-672" fmla="*/ 21562 h 32188"/>
              <a:gd name="connsiteX6-673" fmla="*/ 10216 w 21600"/>
              <a:gd name="connsiteY6-674" fmla="*/ 14903 h 32188"/>
              <a:gd name="connsiteX7-675" fmla="*/ 6156 w 21600"/>
              <a:gd name="connsiteY7-676" fmla="*/ 32153 h 32188"/>
              <a:gd name="connsiteX8-677" fmla="*/ 2973 w 21600"/>
              <a:gd name="connsiteY8-678" fmla="*/ 22932 h 32188"/>
              <a:gd name="connsiteX9-679" fmla="*/ 0 w 21600"/>
              <a:gd name="connsiteY9-680" fmla="*/ 20172 h 32188"/>
              <a:gd name="connsiteX10-681" fmla="*/ 0 w 21600"/>
              <a:gd name="connsiteY10-682" fmla="*/ 0 h 32188"/>
              <a:gd name="connsiteX0-683" fmla="*/ 0 w 21600"/>
              <a:gd name="connsiteY0-684" fmla="*/ 0 h 32188"/>
              <a:gd name="connsiteX1-685" fmla="*/ 21600 w 21600"/>
              <a:gd name="connsiteY1-686" fmla="*/ 0 h 32188"/>
              <a:gd name="connsiteX2-687" fmla="*/ 19665 w 21600"/>
              <a:gd name="connsiteY2-688" fmla="*/ 18824 h 32188"/>
              <a:gd name="connsiteX3-689" fmla="*/ 18495 w 21600"/>
              <a:gd name="connsiteY3-690" fmla="*/ 9924 h 32188"/>
              <a:gd name="connsiteX4-691" fmla="*/ 16031 w 21600"/>
              <a:gd name="connsiteY4-692" fmla="*/ 18661 h 32188"/>
              <a:gd name="connsiteX5-693" fmla="*/ 14028 w 21600"/>
              <a:gd name="connsiteY5-694" fmla="*/ 21562 h 32188"/>
              <a:gd name="connsiteX6-695" fmla="*/ 10216 w 21600"/>
              <a:gd name="connsiteY6-696" fmla="*/ 14903 h 32188"/>
              <a:gd name="connsiteX7-697" fmla="*/ 6156 w 21600"/>
              <a:gd name="connsiteY7-698" fmla="*/ 32153 h 32188"/>
              <a:gd name="connsiteX8-699" fmla="*/ 2973 w 21600"/>
              <a:gd name="connsiteY8-700" fmla="*/ 22932 h 32188"/>
              <a:gd name="connsiteX9-701" fmla="*/ 0 w 21600"/>
              <a:gd name="connsiteY9-702" fmla="*/ 20172 h 32188"/>
              <a:gd name="connsiteX10-703" fmla="*/ 0 w 21600"/>
              <a:gd name="connsiteY10-704" fmla="*/ 0 h 32188"/>
              <a:gd name="connsiteX0-705" fmla="*/ 0 w 21600"/>
              <a:gd name="connsiteY0-706" fmla="*/ 0 h 32188"/>
              <a:gd name="connsiteX1-707" fmla="*/ 21600 w 21600"/>
              <a:gd name="connsiteY1-708" fmla="*/ 0 h 32188"/>
              <a:gd name="connsiteX2-709" fmla="*/ 19665 w 21600"/>
              <a:gd name="connsiteY2-710" fmla="*/ 18824 h 32188"/>
              <a:gd name="connsiteX3-711" fmla="*/ 17978 w 21600"/>
              <a:gd name="connsiteY3-712" fmla="*/ 10324 h 32188"/>
              <a:gd name="connsiteX4-713" fmla="*/ 16031 w 21600"/>
              <a:gd name="connsiteY4-714" fmla="*/ 18661 h 32188"/>
              <a:gd name="connsiteX5-715" fmla="*/ 14028 w 21600"/>
              <a:gd name="connsiteY5-716" fmla="*/ 21562 h 32188"/>
              <a:gd name="connsiteX6-717" fmla="*/ 10216 w 21600"/>
              <a:gd name="connsiteY6-718" fmla="*/ 14903 h 32188"/>
              <a:gd name="connsiteX7-719" fmla="*/ 6156 w 21600"/>
              <a:gd name="connsiteY7-720" fmla="*/ 32153 h 32188"/>
              <a:gd name="connsiteX8-721" fmla="*/ 2973 w 21600"/>
              <a:gd name="connsiteY8-722" fmla="*/ 22932 h 32188"/>
              <a:gd name="connsiteX9-723" fmla="*/ 0 w 21600"/>
              <a:gd name="connsiteY9-724" fmla="*/ 20172 h 32188"/>
              <a:gd name="connsiteX10-725" fmla="*/ 0 w 21600"/>
              <a:gd name="connsiteY10-726" fmla="*/ 0 h 32188"/>
              <a:gd name="connsiteX0-727" fmla="*/ 0 w 21600"/>
              <a:gd name="connsiteY0-728" fmla="*/ 0 h 32188"/>
              <a:gd name="connsiteX1-729" fmla="*/ 21600 w 21600"/>
              <a:gd name="connsiteY1-730" fmla="*/ 0 h 32188"/>
              <a:gd name="connsiteX2-731" fmla="*/ 19665 w 21600"/>
              <a:gd name="connsiteY2-732" fmla="*/ 18824 h 32188"/>
              <a:gd name="connsiteX3-733" fmla="*/ 17978 w 21600"/>
              <a:gd name="connsiteY3-734" fmla="*/ 10324 h 32188"/>
              <a:gd name="connsiteX4-735" fmla="*/ 16031 w 21600"/>
              <a:gd name="connsiteY4-736" fmla="*/ 18661 h 32188"/>
              <a:gd name="connsiteX5-737" fmla="*/ 14028 w 21600"/>
              <a:gd name="connsiteY5-738" fmla="*/ 21562 h 32188"/>
              <a:gd name="connsiteX6-739" fmla="*/ 10216 w 21600"/>
              <a:gd name="connsiteY6-740" fmla="*/ 14903 h 32188"/>
              <a:gd name="connsiteX7-741" fmla="*/ 6156 w 21600"/>
              <a:gd name="connsiteY7-742" fmla="*/ 32153 h 32188"/>
              <a:gd name="connsiteX8-743" fmla="*/ 2973 w 21600"/>
              <a:gd name="connsiteY8-744" fmla="*/ 22932 h 32188"/>
              <a:gd name="connsiteX9-745" fmla="*/ 0 w 21600"/>
              <a:gd name="connsiteY9-746" fmla="*/ 20172 h 32188"/>
              <a:gd name="connsiteX10-747" fmla="*/ 0 w 21600"/>
              <a:gd name="connsiteY10-748" fmla="*/ 0 h 32188"/>
              <a:gd name="connsiteX0-749" fmla="*/ 0 w 21600"/>
              <a:gd name="connsiteY0-750" fmla="*/ 0 h 32188"/>
              <a:gd name="connsiteX1-751" fmla="*/ 21600 w 21600"/>
              <a:gd name="connsiteY1-752" fmla="*/ 0 h 32188"/>
              <a:gd name="connsiteX2-753" fmla="*/ 19665 w 21600"/>
              <a:gd name="connsiteY2-754" fmla="*/ 18824 h 32188"/>
              <a:gd name="connsiteX3-755" fmla="*/ 17978 w 21600"/>
              <a:gd name="connsiteY3-756" fmla="*/ 10324 h 32188"/>
              <a:gd name="connsiteX4-757" fmla="*/ 16031 w 21600"/>
              <a:gd name="connsiteY4-758" fmla="*/ 18661 h 32188"/>
              <a:gd name="connsiteX5-759" fmla="*/ 14028 w 21600"/>
              <a:gd name="connsiteY5-760" fmla="*/ 21562 h 32188"/>
              <a:gd name="connsiteX6-761" fmla="*/ 10216 w 21600"/>
              <a:gd name="connsiteY6-762" fmla="*/ 14903 h 32188"/>
              <a:gd name="connsiteX7-763" fmla="*/ 6156 w 21600"/>
              <a:gd name="connsiteY7-764" fmla="*/ 32153 h 32188"/>
              <a:gd name="connsiteX8-765" fmla="*/ 2973 w 21600"/>
              <a:gd name="connsiteY8-766" fmla="*/ 22932 h 32188"/>
              <a:gd name="connsiteX9-767" fmla="*/ 0 w 21600"/>
              <a:gd name="connsiteY9-768" fmla="*/ 20172 h 32188"/>
              <a:gd name="connsiteX10-769" fmla="*/ 0 w 21600"/>
              <a:gd name="connsiteY10-770" fmla="*/ 0 h 32188"/>
              <a:gd name="connsiteX0-771" fmla="*/ 0 w 21600"/>
              <a:gd name="connsiteY0-772" fmla="*/ 0 h 32188"/>
              <a:gd name="connsiteX1-773" fmla="*/ 21600 w 21600"/>
              <a:gd name="connsiteY1-774" fmla="*/ 0 h 32188"/>
              <a:gd name="connsiteX2-775" fmla="*/ 19665 w 21600"/>
              <a:gd name="connsiteY2-776" fmla="*/ 18824 h 32188"/>
              <a:gd name="connsiteX3-777" fmla="*/ 17978 w 21600"/>
              <a:gd name="connsiteY3-778" fmla="*/ 10324 h 32188"/>
              <a:gd name="connsiteX4-779" fmla="*/ 16031 w 21600"/>
              <a:gd name="connsiteY4-780" fmla="*/ 18661 h 32188"/>
              <a:gd name="connsiteX5-781" fmla="*/ 14028 w 21600"/>
              <a:gd name="connsiteY5-782" fmla="*/ 21562 h 32188"/>
              <a:gd name="connsiteX6-783" fmla="*/ 10216 w 21600"/>
              <a:gd name="connsiteY6-784" fmla="*/ 14903 h 32188"/>
              <a:gd name="connsiteX7-785" fmla="*/ 6156 w 21600"/>
              <a:gd name="connsiteY7-786" fmla="*/ 32153 h 32188"/>
              <a:gd name="connsiteX8-787" fmla="*/ 2973 w 21600"/>
              <a:gd name="connsiteY8-788" fmla="*/ 22932 h 32188"/>
              <a:gd name="connsiteX9-789" fmla="*/ 0 w 21600"/>
              <a:gd name="connsiteY9-790" fmla="*/ 20172 h 32188"/>
              <a:gd name="connsiteX10-791" fmla="*/ 0 w 21600"/>
              <a:gd name="connsiteY10-792" fmla="*/ 0 h 32188"/>
              <a:gd name="connsiteX0-793" fmla="*/ 0 w 21600"/>
              <a:gd name="connsiteY0-794" fmla="*/ 0 h 32188"/>
              <a:gd name="connsiteX1-795" fmla="*/ 21600 w 21600"/>
              <a:gd name="connsiteY1-796" fmla="*/ 0 h 32188"/>
              <a:gd name="connsiteX2-797" fmla="*/ 19665 w 21600"/>
              <a:gd name="connsiteY2-798" fmla="*/ 18824 h 32188"/>
              <a:gd name="connsiteX3-799" fmla="*/ 17978 w 21600"/>
              <a:gd name="connsiteY3-800" fmla="*/ 10324 h 32188"/>
              <a:gd name="connsiteX4-801" fmla="*/ 16031 w 21600"/>
              <a:gd name="connsiteY4-802" fmla="*/ 18661 h 32188"/>
              <a:gd name="connsiteX5-803" fmla="*/ 14028 w 21600"/>
              <a:gd name="connsiteY5-804" fmla="*/ 21562 h 32188"/>
              <a:gd name="connsiteX6-805" fmla="*/ 10216 w 21600"/>
              <a:gd name="connsiteY6-806" fmla="*/ 14903 h 32188"/>
              <a:gd name="connsiteX7-807" fmla="*/ 6156 w 21600"/>
              <a:gd name="connsiteY7-808" fmla="*/ 32153 h 32188"/>
              <a:gd name="connsiteX8-809" fmla="*/ 2973 w 21600"/>
              <a:gd name="connsiteY8-810" fmla="*/ 22932 h 32188"/>
              <a:gd name="connsiteX9-811" fmla="*/ 0 w 21600"/>
              <a:gd name="connsiteY9-812" fmla="*/ 20172 h 32188"/>
              <a:gd name="connsiteX10-813" fmla="*/ 0 w 21600"/>
              <a:gd name="connsiteY10-814" fmla="*/ 0 h 32188"/>
              <a:gd name="connsiteX0-815" fmla="*/ 0 w 21600"/>
              <a:gd name="connsiteY0-816" fmla="*/ 0 h 32188"/>
              <a:gd name="connsiteX1-817" fmla="*/ 21600 w 21600"/>
              <a:gd name="connsiteY1-818" fmla="*/ 0 h 32188"/>
              <a:gd name="connsiteX2-819" fmla="*/ 19665 w 21600"/>
              <a:gd name="connsiteY2-820" fmla="*/ 18824 h 32188"/>
              <a:gd name="connsiteX3-821" fmla="*/ 17978 w 21600"/>
              <a:gd name="connsiteY3-822" fmla="*/ 10324 h 32188"/>
              <a:gd name="connsiteX4-823" fmla="*/ 16031 w 21600"/>
              <a:gd name="connsiteY4-824" fmla="*/ 18661 h 32188"/>
              <a:gd name="connsiteX5-825" fmla="*/ 14028 w 21600"/>
              <a:gd name="connsiteY5-826" fmla="*/ 21562 h 32188"/>
              <a:gd name="connsiteX6-827" fmla="*/ 10216 w 21600"/>
              <a:gd name="connsiteY6-828" fmla="*/ 14903 h 32188"/>
              <a:gd name="connsiteX7-829" fmla="*/ 6156 w 21600"/>
              <a:gd name="connsiteY7-830" fmla="*/ 32153 h 32188"/>
              <a:gd name="connsiteX8-831" fmla="*/ 2973 w 21600"/>
              <a:gd name="connsiteY8-832" fmla="*/ 22932 h 32188"/>
              <a:gd name="connsiteX9-833" fmla="*/ 0 w 21600"/>
              <a:gd name="connsiteY9-834" fmla="*/ 20172 h 32188"/>
              <a:gd name="connsiteX10-835" fmla="*/ 0 w 21600"/>
              <a:gd name="connsiteY10-836" fmla="*/ 0 h 32188"/>
              <a:gd name="connsiteX0-837" fmla="*/ 0 w 21600"/>
              <a:gd name="connsiteY0-838" fmla="*/ 0 h 32188"/>
              <a:gd name="connsiteX1-839" fmla="*/ 21600 w 21600"/>
              <a:gd name="connsiteY1-840" fmla="*/ 0 h 32188"/>
              <a:gd name="connsiteX2-841" fmla="*/ 19665 w 21600"/>
              <a:gd name="connsiteY2-842" fmla="*/ 18824 h 32188"/>
              <a:gd name="connsiteX3-843" fmla="*/ 17978 w 21600"/>
              <a:gd name="connsiteY3-844" fmla="*/ 10324 h 32188"/>
              <a:gd name="connsiteX4-845" fmla="*/ 16031 w 21600"/>
              <a:gd name="connsiteY4-846" fmla="*/ 18661 h 32188"/>
              <a:gd name="connsiteX5-847" fmla="*/ 14028 w 21600"/>
              <a:gd name="connsiteY5-848" fmla="*/ 21562 h 32188"/>
              <a:gd name="connsiteX6-849" fmla="*/ 10216 w 21600"/>
              <a:gd name="connsiteY6-850" fmla="*/ 14903 h 32188"/>
              <a:gd name="connsiteX7-851" fmla="*/ 6156 w 21600"/>
              <a:gd name="connsiteY7-852" fmla="*/ 32153 h 32188"/>
              <a:gd name="connsiteX8-853" fmla="*/ 2973 w 21600"/>
              <a:gd name="connsiteY8-854" fmla="*/ 22932 h 32188"/>
              <a:gd name="connsiteX9-855" fmla="*/ 0 w 21600"/>
              <a:gd name="connsiteY9-856" fmla="*/ 20172 h 32188"/>
              <a:gd name="connsiteX10-857" fmla="*/ 0 w 21600"/>
              <a:gd name="connsiteY10-858" fmla="*/ 0 h 32188"/>
              <a:gd name="connsiteX0-859" fmla="*/ 0 w 21600"/>
              <a:gd name="connsiteY0-860" fmla="*/ 0 h 32188"/>
              <a:gd name="connsiteX1-861" fmla="*/ 21600 w 21600"/>
              <a:gd name="connsiteY1-862" fmla="*/ 0 h 32188"/>
              <a:gd name="connsiteX2-863" fmla="*/ 19665 w 21600"/>
              <a:gd name="connsiteY2-864" fmla="*/ 18824 h 32188"/>
              <a:gd name="connsiteX3-865" fmla="*/ 17978 w 21600"/>
              <a:gd name="connsiteY3-866" fmla="*/ 10324 h 32188"/>
              <a:gd name="connsiteX4-867" fmla="*/ 16031 w 21600"/>
              <a:gd name="connsiteY4-868" fmla="*/ 18661 h 32188"/>
              <a:gd name="connsiteX5-869" fmla="*/ 14028 w 21600"/>
              <a:gd name="connsiteY5-870" fmla="*/ 21562 h 32188"/>
              <a:gd name="connsiteX6-871" fmla="*/ 10216 w 21600"/>
              <a:gd name="connsiteY6-872" fmla="*/ 14903 h 32188"/>
              <a:gd name="connsiteX7-873" fmla="*/ 6156 w 21600"/>
              <a:gd name="connsiteY7-874" fmla="*/ 32153 h 32188"/>
              <a:gd name="connsiteX8-875" fmla="*/ 2973 w 21600"/>
              <a:gd name="connsiteY8-876" fmla="*/ 22932 h 32188"/>
              <a:gd name="connsiteX9-877" fmla="*/ 0 w 21600"/>
              <a:gd name="connsiteY9-878" fmla="*/ 20172 h 32188"/>
              <a:gd name="connsiteX10-879" fmla="*/ 0 w 21600"/>
              <a:gd name="connsiteY10-880" fmla="*/ 0 h 32188"/>
              <a:gd name="connsiteX0-881" fmla="*/ 0 w 21600"/>
              <a:gd name="connsiteY0-882" fmla="*/ 0 h 32188"/>
              <a:gd name="connsiteX1-883" fmla="*/ 21600 w 21600"/>
              <a:gd name="connsiteY1-884" fmla="*/ 0 h 32188"/>
              <a:gd name="connsiteX2-885" fmla="*/ 19665 w 21600"/>
              <a:gd name="connsiteY2-886" fmla="*/ 18824 h 32188"/>
              <a:gd name="connsiteX3-887" fmla="*/ 17978 w 21600"/>
              <a:gd name="connsiteY3-888" fmla="*/ 10324 h 32188"/>
              <a:gd name="connsiteX4-889" fmla="*/ 15952 w 21600"/>
              <a:gd name="connsiteY4-890" fmla="*/ 23679 h 32188"/>
              <a:gd name="connsiteX5-891" fmla="*/ 14028 w 21600"/>
              <a:gd name="connsiteY5-892" fmla="*/ 21562 h 32188"/>
              <a:gd name="connsiteX6-893" fmla="*/ 10216 w 21600"/>
              <a:gd name="connsiteY6-894" fmla="*/ 14903 h 32188"/>
              <a:gd name="connsiteX7-895" fmla="*/ 6156 w 21600"/>
              <a:gd name="connsiteY7-896" fmla="*/ 32153 h 32188"/>
              <a:gd name="connsiteX8-897" fmla="*/ 2973 w 21600"/>
              <a:gd name="connsiteY8-898" fmla="*/ 22932 h 32188"/>
              <a:gd name="connsiteX9-899" fmla="*/ 0 w 21600"/>
              <a:gd name="connsiteY9-900" fmla="*/ 20172 h 32188"/>
              <a:gd name="connsiteX10-901" fmla="*/ 0 w 21600"/>
              <a:gd name="connsiteY10-902" fmla="*/ 0 h 32188"/>
              <a:gd name="connsiteX0-903" fmla="*/ 0 w 21600"/>
              <a:gd name="connsiteY0-904" fmla="*/ 0 h 32188"/>
              <a:gd name="connsiteX1-905" fmla="*/ 21600 w 21600"/>
              <a:gd name="connsiteY1-906" fmla="*/ 0 h 32188"/>
              <a:gd name="connsiteX2-907" fmla="*/ 19665 w 21600"/>
              <a:gd name="connsiteY2-908" fmla="*/ 18824 h 32188"/>
              <a:gd name="connsiteX3-909" fmla="*/ 17978 w 21600"/>
              <a:gd name="connsiteY3-910" fmla="*/ 10324 h 32188"/>
              <a:gd name="connsiteX4-911" fmla="*/ 15952 w 21600"/>
              <a:gd name="connsiteY4-912" fmla="*/ 23679 h 32188"/>
              <a:gd name="connsiteX5-913" fmla="*/ 14028 w 21600"/>
              <a:gd name="connsiteY5-914" fmla="*/ 21562 h 32188"/>
              <a:gd name="connsiteX6-915" fmla="*/ 10216 w 21600"/>
              <a:gd name="connsiteY6-916" fmla="*/ 14903 h 32188"/>
              <a:gd name="connsiteX7-917" fmla="*/ 6156 w 21600"/>
              <a:gd name="connsiteY7-918" fmla="*/ 32153 h 32188"/>
              <a:gd name="connsiteX8-919" fmla="*/ 2973 w 21600"/>
              <a:gd name="connsiteY8-920" fmla="*/ 22932 h 32188"/>
              <a:gd name="connsiteX9-921" fmla="*/ 0 w 21600"/>
              <a:gd name="connsiteY9-922" fmla="*/ 20172 h 32188"/>
              <a:gd name="connsiteX10-923" fmla="*/ 0 w 21600"/>
              <a:gd name="connsiteY10-924" fmla="*/ 0 h 32188"/>
              <a:gd name="connsiteX0-925" fmla="*/ 0 w 21600"/>
              <a:gd name="connsiteY0-926" fmla="*/ 0 h 32188"/>
              <a:gd name="connsiteX1-927" fmla="*/ 21600 w 21600"/>
              <a:gd name="connsiteY1-928" fmla="*/ 0 h 32188"/>
              <a:gd name="connsiteX2-929" fmla="*/ 19665 w 21600"/>
              <a:gd name="connsiteY2-930" fmla="*/ 18824 h 32188"/>
              <a:gd name="connsiteX3-931" fmla="*/ 17978 w 21600"/>
              <a:gd name="connsiteY3-932" fmla="*/ 10324 h 32188"/>
              <a:gd name="connsiteX4-933" fmla="*/ 15952 w 21600"/>
              <a:gd name="connsiteY4-934" fmla="*/ 23679 h 32188"/>
              <a:gd name="connsiteX5-935" fmla="*/ 14028 w 21600"/>
              <a:gd name="connsiteY5-936" fmla="*/ 21562 h 32188"/>
              <a:gd name="connsiteX6-937" fmla="*/ 10216 w 21600"/>
              <a:gd name="connsiteY6-938" fmla="*/ 14903 h 32188"/>
              <a:gd name="connsiteX7-939" fmla="*/ 6156 w 21600"/>
              <a:gd name="connsiteY7-940" fmla="*/ 32153 h 32188"/>
              <a:gd name="connsiteX8-941" fmla="*/ 2973 w 21600"/>
              <a:gd name="connsiteY8-942" fmla="*/ 22932 h 32188"/>
              <a:gd name="connsiteX9-943" fmla="*/ 0 w 21600"/>
              <a:gd name="connsiteY9-944" fmla="*/ 20172 h 32188"/>
              <a:gd name="connsiteX10-945" fmla="*/ 0 w 21600"/>
              <a:gd name="connsiteY10-946" fmla="*/ 0 h 32188"/>
              <a:gd name="connsiteX0-947" fmla="*/ 0 w 21600"/>
              <a:gd name="connsiteY0-948" fmla="*/ 0 h 32188"/>
              <a:gd name="connsiteX1-949" fmla="*/ 21600 w 21600"/>
              <a:gd name="connsiteY1-950" fmla="*/ 0 h 32188"/>
              <a:gd name="connsiteX2-951" fmla="*/ 19665 w 21600"/>
              <a:gd name="connsiteY2-952" fmla="*/ 18824 h 32188"/>
              <a:gd name="connsiteX3-953" fmla="*/ 17978 w 21600"/>
              <a:gd name="connsiteY3-954" fmla="*/ 10324 h 32188"/>
              <a:gd name="connsiteX4-955" fmla="*/ 15952 w 21600"/>
              <a:gd name="connsiteY4-956" fmla="*/ 23679 h 32188"/>
              <a:gd name="connsiteX5-957" fmla="*/ 14139 w 21600"/>
              <a:gd name="connsiteY5-958" fmla="*/ 11597 h 32188"/>
              <a:gd name="connsiteX6-959" fmla="*/ 10216 w 21600"/>
              <a:gd name="connsiteY6-960" fmla="*/ 14903 h 32188"/>
              <a:gd name="connsiteX7-961" fmla="*/ 6156 w 21600"/>
              <a:gd name="connsiteY7-962" fmla="*/ 32153 h 32188"/>
              <a:gd name="connsiteX8-963" fmla="*/ 2973 w 21600"/>
              <a:gd name="connsiteY8-964" fmla="*/ 22932 h 32188"/>
              <a:gd name="connsiteX9-965" fmla="*/ 0 w 21600"/>
              <a:gd name="connsiteY9-966" fmla="*/ 20172 h 32188"/>
              <a:gd name="connsiteX10-967" fmla="*/ 0 w 21600"/>
              <a:gd name="connsiteY10-968" fmla="*/ 0 h 32188"/>
              <a:gd name="connsiteX0-969" fmla="*/ 0 w 21600"/>
              <a:gd name="connsiteY0-970" fmla="*/ 0 h 32188"/>
              <a:gd name="connsiteX1-971" fmla="*/ 21600 w 21600"/>
              <a:gd name="connsiteY1-972" fmla="*/ 0 h 32188"/>
              <a:gd name="connsiteX2-973" fmla="*/ 19665 w 21600"/>
              <a:gd name="connsiteY2-974" fmla="*/ 18824 h 32188"/>
              <a:gd name="connsiteX3-975" fmla="*/ 17978 w 21600"/>
              <a:gd name="connsiteY3-976" fmla="*/ 10324 h 32188"/>
              <a:gd name="connsiteX4-977" fmla="*/ 15952 w 21600"/>
              <a:gd name="connsiteY4-978" fmla="*/ 23679 h 32188"/>
              <a:gd name="connsiteX5-979" fmla="*/ 14139 w 21600"/>
              <a:gd name="connsiteY5-980" fmla="*/ 11597 h 32188"/>
              <a:gd name="connsiteX6-981" fmla="*/ 10216 w 21600"/>
              <a:gd name="connsiteY6-982" fmla="*/ 14903 h 32188"/>
              <a:gd name="connsiteX7-983" fmla="*/ 6156 w 21600"/>
              <a:gd name="connsiteY7-984" fmla="*/ 32153 h 32188"/>
              <a:gd name="connsiteX8-985" fmla="*/ 2973 w 21600"/>
              <a:gd name="connsiteY8-986" fmla="*/ 22932 h 32188"/>
              <a:gd name="connsiteX9-987" fmla="*/ 0 w 21600"/>
              <a:gd name="connsiteY9-988" fmla="*/ 20172 h 32188"/>
              <a:gd name="connsiteX10-989" fmla="*/ 0 w 21600"/>
              <a:gd name="connsiteY10-990" fmla="*/ 0 h 32188"/>
              <a:gd name="connsiteX0-991" fmla="*/ 0 w 21600"/>
              <a:gd name="connsiteY0-992" fmla="*/ 0 h 32188"/>
              <a:gd name="connsiteX1-993" fmla="*/ 21600 w 21600"/>
              <a:gd name="connsiteY1-994" fmla="*/ 0 h 32188"/>
              <a:gd name="connsiteX2-995" fmla="*/ 19665 w 21600"/>
              <a:gd name="connsiteY2-996" fmla="*/ 18824 h 32188"/>
              <a:gd name="connsiteX3-997" fmla="*/ 17978 w 21600"/>
              <a:gd name="connsiteY3-998" fmla="*/ 10324 h 32188"/>
              <a:gd name="connsiteX4-999" fmla="*/ 15952 w 21600"/>
              <a:gd name="connsiteY4-1000" fmla="*/ 23679 h 32188"/>
              <a:gd name="connsiteX5-1001" fmla="*/ 14139 w 21600"/>
              <a:gd name="connsiteY5-1002" fmla="*/ 11597 h 32188"/>
              <a:gd name="connsiteX6-1003" fmla="*/ 10216 w 21600"/>
              <a:gd name="connsiteY6-1004" fmla="*/ 14903 h 32188"/>
              <a:gd name="connsiteX7-1005" fmla="*/ 6156 w 21600"/>
              <a:gd name="connsiteY7-1006" fmla="*/ 32153 h 32188"/>
              <a:gd name="connsiteX8-1007" fmla="*/ 2973 w 21600"/>
              <a:gd name="connsiteY8-1008" fmla="*/ 22932 h 32188"/>
              <a:gd name="connsiteX9-1009" fmla="*/ 0 w 21600"/>
              <a:gd name="connsiteY9-1010" fmla="*/ 20172 h 32188"/>
              <a:gd name="connsiteX10-1011" fmla="*/ 0 w 21600"/>
              <a:gd name="connsiteY10-1012" fmla="*/ 0 h 32188"/>
              <a:gd name="connsiteX0-1013" fmla="*/ 0 w 21600"/>
              <a:gd name="connsiteY0-1014" fmla="*/ 0 h 32188"/>
              <a:gd name="connsiteX1-1015" fmla="*/ 21600 w 21600"/>
              <a:gd name="connsiteY1-1016" fmla="*/ 0 h 32188"/>
              <a:gd name="connsiteX2-1017" fmla="*/ 19665 w 21600"/>
              <a:gd name="connsiteY2-1018" fmla="*/ 18824 h 32188"/>
              <a:gd name="connsiteX3-1019" fmla="*/ 17978 w 21600"/>
              <a:gd name="connsiteY3-1020" fmla="*/ 10324 h 32188"/>
              <a:gd name="connsiteX4-1021" fmla="*/ 15952 w 21600"/>
              <a:gd name="connsiteY4-1022" fmla="*/ 23679 h 32188"/>
              <a:gd name="connsiteX5-1023" fmla="*/ 14139 w 21600"/>
              <a:gd name="connsiteY5-1024" fmla="*/ 11597 h 32188"/>
              <a:gd name="connsiteX6-1025" fmla="*/ 10216 w 21600"/>
              <a:gd name="connsiteY6-1026" fmla="*/ 14903 h 32188"/>
              <a:gd name="connsiteX7-1027" fmla="*/ 6156 w 21600"/>
              <a:gd name="connsiteY7-1028" fmla="*/ 32153 h 32188"/>
              <a:gd name="connsiteX8-1029" fmla="*/ 2973 w 21600"/>
              <a:gd name="connsiteY8-1030" fmla="*/ 22932 h 32188"/>
              <a:gd name="connsiteX9-1031" fmla="*/ 0 w 21600"/>
              <a:gd name="connsiteY9-1032" fmla="*/ 20172 h 32188"/>
              <a:gd name="connsiteX10-1033" fmla="*/ 0 w 21600"/>
              <a:gd name="connsiteY10-1034" fmla="*/ 0 h 32188"/>
              <a:gd name="connsiteX0-1035" fmla="*/ 0 w 21600"/>
              <a:gd name="connsiteY0-1036" fmla="*/ 0 h 32188"/>
              <a:gd name="connsiteX1-1037" fmla="*/ 21600 w 21600"/>
              <a:gd name="connsiteY1-1038" fmla="*/ 0 h 32188"/>
              <a:gd name="connsiteX2-1039" fmla="*/ 19665 w 21600"/>
              <a:gd name="connsiteY2-1040" fmla="*/ 18824 h 32188"/>
              <a:gd name="connsiteX3-1041" fmla="*/ 17978 w 21600"/>
              <a:gd name="connsiteY3-1042" fmla="*/ 10324 h 32188"/>
              <a:gd name="connsiteX4-1043" fmla="*/ 15952 w 21600"/>
              <a:gd name="connsiteY4-1044" fmla="*/ 23679 h 32188"/>
              <a:gd name="connsiteX5-1045" fmla="*/ 14139 w 21600"/>
              <a:gd name="connsiteY5-1046" fmla="*/ 11597 h 32188"/>
              <a:gd name="connsiteX6-1047" fmla="*/ 10216 w 21600"/>
              <a:gd name="connsiteY6-1048" fmla="*/ 14903 h 32188"/>
              <a:gd name="connsiteX7-1049" fmla="*/ 6156 w 21600"/>
              <a:gd name="connsiteY7-1050" fmla="*/ 32153 h 32188"/>
              <a:gd name="connsiteX8-1051" fmla="*/ 2973 w 21600"/>
              <a:gd name="connsiteY8-1052" fmla="*/ 22932 h 32188"/>
              <a:gd name="connsiteX9-1053" fmla="*/ 0 w 21600"/>
              <a:gd name="connsiteY9-1054" fmla="*/ 20172 h 32188"/>
              <a:gd name="connsiteX10-1055" fmla="*/ 0 w 21600"/>
              <a:gd name="connsiteY10-1056" fmla="*/ 0 h 32188"/>
              <a:gd name="connsiteX0-1057" fmla="*/ 0 w 21600"/>
              <a:gd name="connsiteY0-1058" fmla="*/ 0 h 32188"/>
              <a:gd name="connsiteX1-1059" fmla="*/ 21600 w 21600"/>
              <a:gd name="connsiteY1-1060" fmla="*/ 0 h 32188"/>
              <a:gd name="connsiteX2-1061" fmla="*/ 19665 w 21600"/>
              <a:gd name="connsiteY2-1062" fmla="*/ 18824 h 32188"/>
              <a:gd name="connsiteX3-1063" fmla="*/ 17978 w 21600"/>
              <a:gd name="connsiteY3-1064" fmla="*/ 10324 h 32188"/>
              <a:gd name="connsiteX4-1065" fmla="*/ 15952 w 21600"/>
              <a:gd name="connsiteY4-1066" fmla="*/ 23679 h 32188"/>
              <a:gd name="connsiteX5-1067" fmla="*/ 13440 w 21600"/>
              <a:gd name="connsiteY5-1068" fmla="*/ 10184 h 32188"/>
              <a:gd name="connsiteX6-1069" fmla="*/ 10216 w 21600"/>
              <a:gd name="connsiteY6-1070" fmla="*/ 14903 h 32188"/>
              <a:gd name="connsiteX7-1071" fmla="*/ 6156 w 21600"/>
              <a:gd name="connsiteY7-1072" fmla="*/ 32153 h 32188"/>
              <a:gd name="connsiteX8-1073" fmla="*/ 2973 w 21600"/>
              <a:gd name="connsiteY8-1074" fmla="*/ 22932 h 32188"/>
              <a:gd name="connsiteX9-1075" fmla="*/ 0 w 21600"/>
              <a:gd name="connsiteY9-1076" fmla="*/ 20172 h 32188"/>
              <a:gd name="connsiteX10-1077" fmla="*/ 0 w 21600"/>
              <a:gd name="connsiteY10-1078" fmla="*/ 0 h 32188"/>
              <a:gd name="connsiteX0-1079" fmla="*/ 0 w 21600"/>
              <a:gd name="connsiteY0-1080" fmla="*/ 0 h 32154"/>
              <a:gd name="connsiteX1-1081" fmla="*/ 21600 w 21600"/>
              <a:gd name="connsiteY1-1082" fmla="*/ 0 h 32154"/>
              <a:gd name="connsiteX2-1083" fmla="*/ 19665 w 21600"/>
              <a:gd name="connsiteY2-1084" fmla="*/ 18824 h 32154"/>
              <a:gd name="connsiteX3-1085" fmla="*/ 17978 w 21600"/>
              <a:gd name="connsiteY3-1086" fmla="*/ 10324 h 32154"/>
              <a:gd name="connsiteX4-1087" fmla="*/ 15952 w 21600"/>
              <a:gd name="connsiteY4-1088" fmla="*/ 23679 h 32154"/>
              <a:gd name="connsiteX5-1089" fmla="*/ 13440 w 21600"/>
              <a:gd name="connsiteY5-1090" fmla="*/ 10184 h 32154"/>
              <a:gd name="connsiteX6-1091" fmla="*/ 11153 w 21600"/>
              <a:gd name="connsiteY6-1092" fmla="*/ 22182 h 32154"/>
              <a:gd name="connsiteX7-1093" fmla="*/ 6156 w 21600"/>
              <a:gd name="connsiteY7-1094" fmla="*/ 32153 h 32154"/>
              <a:gd name="connsiteX8-1095" fmla="*/ 2973 w 21600"/>
              <a:gd name="connsiteY8-1096" fmla="*/ 22932 h 32154"/>
              <a:gd name="connsiteX9-1097" fmla="*/ 0 w 21600"/>
              <a:gd name="connsiteY9-1098" fmla="*/ 20172 h 32154"/>
              <a:gd name="connsiteX10-1099" fmla="*/ 0 w 21600"/>
              <a:gd name="connsiteY10-1100" fmla="*/ 0 h 32154"/>
              <a:gd name="connsiteX0-1101" fmla="*/ 0 w 21600"/>
              <a:gd name="connsiteY0-1102" fmla="*/ 0 h 32154"/>
              <a:gd name="connsiteX1-1103" fmla="*/ 21600 w 21600"/>
              <a:gd name="connsiteY1-1104" fmla="*/ 0 h 32154"/>
              <a:gd name="connsiteX2-1105" fmla="*/ 19665 w 21600"/>
              <a:gd name="connsiteY2-1106" fmla="*/ 18824 h 32154"/>
              <a:gd name="connsiteX3-1107" fmla="*/ 17978 w 21600"/>
              <a:gd name="connsiteY3-1108" fmla="*/ 10324 h 32154"/>
              <a:gd name="connsiteX4-1109" fmla="*/ 15952 w 21600"/>
              <a:gd name="connsiteY4-1110" fmla="*/ 23679 h 32154"/>
              <a:gd name="connsiteX5-1111" fmla="*/ 13440 w 21600"/>
              <a:gd name="connsiteY5-1112" fmla="*/ 10184 h 32154"/>
              <a:gd name="connsiteX6-1113" fmla="*/ 11153 w 21600"/>
              <a:gd name="connsiteY6-1114" fmla="*/ 22182 h 32154"/>
              <a:gd name="connsiteX7-1115" fmla="*/ 6156 w 21600"/>
              <a:gd name="connsiteY7-1116" fmla="*/ 32153 h 32154"/>
              <a:gd name="connsiteX8-1117" fmla="*/ 2973 w 21600"/>
              <a:gd name="connsiteY8-1118" fmla="*/ 22932 h 32154"/>
              <a:gd name="connsiteX9-1119" fmla="*/ 0 w 21600"/>
              <a:gd name="connsiteY9-1120" fmla="*/ 20172 h 32154"/>
              <a:gd name="connsiteX10-1121" fmla="*/ 0 w 21600"/>
              <a:gd name="connsiteY10-1122" fmla="*/ 0 h 32154"/>
              <a:gd name="connsiteX0-1123" fmla="*/ 0 w 21600"/>
              <a:gd name="connsiteY0-1124" fmla="*/ 0 h 32154"/>
              <a:gd name="connsiteX1-1125" fmla="*/ 21600 w 21600"/>
              <a:gd name="connsiteY1-1126" fmla="*/ 0 h 32154"/>
              <a:gd name="connsiteX2-1127" fmla="*/ 19665 w 21600"/>
              <a:gd name="connsiteY2-1128" fmla="*/ 18824 h 32154"/>
              <a:gd name="connsiteX3-1129" fmla="*/ 17978 w 21600"/>
              <a:gd name="connsiteY3-1130" fmla="*/ 10324 h 32154"/>
              <a:gd name="connsiteX4-1131" fmla="*/ 15952 w 21600"/>
              <a:gd name="connsiteY4-1132" fmla="*/ 23679 h 32154"/>
              <a:gd name="connsiteX5-1133" fmla="*/ 13440 w 21600"/>
              <a:gd name="connsiteY5-1134" fmla="*/ 10184 h 32154"/>
              <a:gd name="connsiteX6-1135" fmla="*/ 11153 w 21600"/>
              <a:gd name="connsiteY6-1136" fmla="*/ 22182 h 32154"/>
              <a:gd name="connsiteX7-1137" fmla="*/ 6156 w 21600"/>
              <a:gd name="connsiteY7-1138" fmla="*/ 32153 h 32154"/>
              <a:gd name="connsiteX8-1139" fmla="*/ 2973 w 21600"/>
              <a:gd name="connsiteY8-1140" fmla="*/ 22932 h 32154"/>
              <a:gd name="connsiteX9-1141" fmla="*/ 0 w 21600"/>
              <a:gd name="connsiteY9-1142" fmla="*/ 20172 h 32154"/>
              <a:gd name="connsiteX10-1143" fmla="*/ 0 w 21600"/>
              <a:gd name="connsiteY10-1144" fmla="*/ 0 h 32154"/>
              <a:gd name="connsiteX0-1145" fmla="*/ 0 w 21600"/>
              <a:gd name="connsiteY0-1146" fmla="*/ 0 h 23679"/>
              <a:gd name="connsiteX1-1147" fmla="*/ 21600 w 21600"/>
              <a:gd name="connsiteY1-1148" fmla="*/ 0 h 23679"/>
              <a:gd name="connsiteX2-1149" fmla="*/ 19665 w 21600"/>
              <a:gd name="connsiteY2-1150" fmla="*/ 18824 h 23679"/>
              <a:gd name="connsiteX3-1151" fmla="*/ 17978 w 21600"/>
              <a:gd name="connsiteY3-1152" fmla="*/ 10324 h 23679"/>
              <a:gd name="connsiteX4-1153" fmla="*/ 15952 w 21600"/>
              <a:gd name="connsiteY4-1154" fmla="*/ 23679 h 23679"/>
              <a:gd name="connsiteX5-1155" fmla="*/ 13440 w 21600"/>
              <a:gd name="connsiteY5-1156" fmla="*/ 10184 h 23679"/>
              <a:gd name="connsiteX6-1157" fmla="*/ 11153 w 21600"/>
              <a:gd name="connsiteY6-1158" fmla="*/ 22182 h 23679"/>
              <a:gd name="connsiteX7-1159" fmla="*/ 8824 w 21600"/>
              <a:gd name="connsiteY7-1160" fmla="*/ 9184 h 23679"/>
              <a:gd name="connsiteX8-1161" fmla="*/ 2973 w 21600"/>
              <a:gd name="connsiteY8-1162" fmla="*/ 22932 h 23679"/>
              <a:gd name="connsiteX9-1163" fmla="*/ 0 w 21600"/>
              <a:gd name="connsiteY9-1164" fmla="*/ 20172 h 23679"/>
              <a:gd name="connsiteX10-1165" fmla="*/ 0 w 21600"/>
              <a:gd name="connsiteY10-1166" fmla="*/ 0 h 23679"/>
              <a:gd name="connsiteX0-1167" fmla="*/ 0 w 21600"/>
              <a:gd name="connsiteY0-1168" fmla="*/ 0 h 23679"/>
              <a:gd name="connsiteX1-1169" fmla="*/ 21600 w 21600"/>
              <a:gd name="connsiteY1-1170" fmla="*/ 0 h 23679"/>
              <a:gd name="connsiteX2-1171" fmla="*/ 19665 w 21600"/>
              <a:gd name="connsiteY2-1172" fmla="*/ 18824 h 23679"/>
              <a:gd name="connsiteX3-1173" fmla="*/ 17978 w 21600"/>
              <a:gd name="connsiteY3-1174" fmla="*/ 10324 h 23679"/>
              <a:gd name="connsiteX4-1175" fmla="*/ 15952 w 21600"/>
              <a:gd name="connsiteY4-1176" fmla="*/ 23679 h 23679"/>
              <a:gd name="connsiteX5-1177" fmla="*/ 13440 w 21600"/>
              <a:gd name="connsiteY5-1178" fmla="*/ 10184 h 23679"/>
              <a:gd name="connsiteX6-1179" fmla="*/ 11153 w 21600"/>
              <a:gd name="connsiteY6-1180" fmla="*/ 22182 h 23679"/>
              <a:gd name="connsiteX7-1181" fmla="*/ 8824 w 21600"/>
              <a:gd name="connsiteY7-1182" fmla="*/ 9184 h 23679"/>
              <a:gd name="connsiteX8-1183" fmla="*/ 2973 w 21600"/>
              <a:gd name="connsiteY8-1184" fmla="*/ 22932 h 23679"/>
              <a:gd name="connsiteX9-1185" fmla="*/ 0 w 21600"/>
              <a:gd name="connsiteY9-1186" fmla="*/ 20172 h 23679"/>
              <a:gd name="connsiteX10-1187" fmla="*/ 0 w 21600"/>
              <a:gd name="connsiteY10-1188" fmla="*/ 0 h 23679"/>
              <a:gd name="connsiteX0-1189" fmla="*/ 0 w 21600"/>
              <a:gd name="connsiteY0-1190" fmla="*/ 0 h 23679"/>
              <a:gd name="connsiteX1-1191" fmla="*/ 21600 w 21600"/>
              <a:gd name="connsiteY1-1192" fmla="*/ 0 h 23679"/>
              <a:gd name="connsiteX2-1193" fmla="*/ 19665 w 21600"/>
              <a:gd name="connsiteY2-1194" fmla="*/ 18824 h 23679"/>
              <a:gd name="connsiteX3-1195" fmla="*/ 17978 w 21600"/>
              <a:gd name="connsiteY3-1196" fmla="*/ 10324 h 23679"/>
              <a:gd name="connsiteX4-1197" fmla="*/ 15952 w 21600"/>
              <a:gd name="connsiteY4-1198" fmla="*/ 23679 h 23679"/>
              <a:gd name="connsiteX5-1199" fmla="*/ 13440 w 21600"/>
              <a:gd name="connsiteY5-1200" fmla="*/ 10184 h 23679"/>
              <a:gd name="connsiteX6-1201" fmla="*/ 11153 w 21600"/>
              <a:gd name="connsiteY6-1202" fmla="*/ 22182 h 23679"/>
              <a:gd name="connsiteX7-1203" fmla="*/ 8824 w 21600"/>
              <a:gd name="connsiteY7-1204" fmla="*/ 9184 h 23679"/>
              <a:gd name="connsiteX8-1205" fmla="*/ 6686 w 21600"/>
              <a:gd name="connsiteY8-1206" fmla="*/ 14700 h 23679"/>
              <a:gd name="connsiteX9-1207" fmla="*/ 2973 w 21600"/>
              <a:gd name="connsiteY9-1208" fmla="*/ 22932 h 23679"/>
              <a:gd name="connsiteX10-1209" fmla="*/ 0 w 21600"/>
              <a:gd name="connsiteY10-1210" fmla="*/ 20172 h 23679"/>
              <a:gd name="connsiteX11" fmla="*/ 0 w 21600"/>
              <a:gd name="connsiteY11" fmla="*/ 0 h 23679"/>
              <a:gd name="connsiteX0-1211" fmla="*/ 0 w 21600"/>
              <a:gd name="connsiteY0-1212" fmla="*/ 0 h 23679"/>
              <a:gd name="connsiteX1-1213" fmla="*/ 21600 w 21600"/>
              <a:gd name="connsiteY1-1214" fmla="*/ 0 h 23679"/>
              <a:gd name="connsiteX2-1215" fmla="*/ 19665 w 21600"/>
              <a:gd name="connsiteY2-1216" fmla="*/ 18824 h 23679"/>
              <a:gd name="connsiteX3-1217" fmla="*/ 17978 w 21600"/>
              <a:gd name="connsiteY3-1218" fmla="*/ 10324 h 23679"/>
              <a:gd name="connsiteX4-1219" fmla="*/ 15952 w 21600"/>
              <a:gd name="connsiteY4-1220" fmla="*/ 23679 h 23679"/>
              <a:gd name="connsiteX5-1221" fmla="*/ 13440 w 21600"/>
              <a:gd name="connsiteY5-1222" fmla="*/ 10184 h 23679"/>
              <a:gd name="connsiteX6-1223" fmla="*/ 11153 w 21600"/>
              <a:gd name="connsiteY6-1224" fmla="*/ 22182 h 23679"/>
              <a:gd name="connsiteX7-1225" fmla="*/ 8824 w 21600"/>
              <a:gd name="connsiteY7-1226" fmla="*/ 9184 h 23679"/>
              <a:gd name="connsiteX8-1227" fmla="*/ 6686 w 21600"/>
              <a:gd name="connsiteY8-1228" fmla="*/ 14700 h 23679"/>
              <a:gd name="connsiteX9-1229" fmla="*/ 2973 w 21600"/>
              <a:gd name="connsiteY9-1230" fmla="*/ 22932 h 23679"/>
              <a:gd name="connsiteX10-1231" fmla="*/ 0 w 21600"/>
              <a:gd name="connsiteY10-1232" fmla="*/ 20172 h 23679"/>
              <a:gd name="connsiteX11-1233" fmla="*/ 0 w 21600"/>
              <a:gd name="connsiteY11-1234" fmla="*/ 0 h 23679"/>
              <a:gd name="connsiteX0-1235" fmla="*/ 0 w 21600"/>
              <a:gd name="connsiteY0-1236" fmla="*/ 0 h 35915"/>
              <a:gd name="connsiteX1-1237" fmla="*/ 21600 w 21600"/>
              <a:gd name="connsiteY1-1238" fmla="*/ 0 h 35915"/>
              <a:gd name="connsiteX2-1239" fmla="*/ 19665 w 21600"/>
              <a:gd name="connsiteY2-1240" fmla="*/ 18824 h 35915"/>
              <a:gd name="connsiteX3-1241" fmla="*/ 17978 w 21600"/>
              <a:gd name="connsiteY3-1242" fmla="*/ 10324 h 35915"/>
              <a:gd name="connsiteX4-1243" fmla="*/ 15952 w 21600"/>
              <a:gd name="connsiteY4-1244" fmla="*/ 23679 h 35915"/>
              <a:gd name="connsiteX5-1245" fmla="*/ 13440 w 21600"/>
              <a:gd name="connsiteY5-1246" fmla="*/ 10184 h 35915"/>
              <a:gd name="connsiteX6-1247" fmla="*/ 11153 w 21600"/>
              <a:gd name="connsiteY6-1248" fmla="*/ 22182 h 35915"/>
              <a:gd name="connsiteX7-1249" fmla="*/ 8824 w 21600"/>
              <a:gd name="connsiteY7-1250" fmla="*/ 9184 h 35915"/>
              <a:gd name="connsiteX8-1251" fmla="*/ 6337 w 21600"/>
              <a:gd name="connsiteY8-1252" fmla="*/ 35690 h 35915"/>
              <a:gd name="connsiteX9-1253" fmla="*/ 2973 w 21600"/>
              <a:gd name="connsiteY9-1254" fmla="*/ 22932 h 35915"/>
              <a:gd name="connsiteX10-1255" fmla="*/ 0 w 21600"/>
              <a:gd name="connsiteY10-1256" fmla="*/ 20172 h 35915"/>
              <a:gd name="connsiteX11-1257" fmla="*/ 0 w 21600"/>
              <a:gd name="connsiteY11-1258" fmla="*/ 0 h 35915"/>
              <a:gd name="connsiteX0-1259" fmla="*/ 0 w 21600"/>
              <a:gd name="connsiteY0-1260" fmla="*/ 0 h 35715"/>
              <a:gd name="connsiteX1-1261" fmla="*/ 21600 w 21600"/>
              <a:gd name="connsiteY1-1262" fmla="*/ 0 h 35715"/>
              <a:gd name="connsiteX2-1263" fmla="*/ 19665 w 21600"/>
              <a:gd name="connsiteY2-1264" fmla="*/ 18824 h 35715"/>
              <a:gd name="connsiteX3-1265" fmla="*/ 17978 w 21600"/>
              <a:gd name="connsiteY3-1266" fmla="*/ 10324 h 35715"/>
              <a:gd name="connsiteX4-1267" fmla="*/ 15952 w 21600"/>
              <a:gd name="connsiteY4-1268" fmla="*/ 23679 h 35715"/>
              <a:gd name="connsiteX5-1269" fmla="*/ 13440 w 21600"/>
              <a:gd name="connsiteY5-1270" fmla="*/ 10184 h 35715"/>
              <a:gd name="connsiteX6-1271" fmla="*/ 11153 w 21600"/>
              <a:gd name="connsiteY6-1272" fmla="*/ 22182 h 35715"/>
              <a:gd name="connsiteX7-1273" fmla="*/ 8824 w 21600"/>
              <a:gd name="connsiteY7-1274" fmla="*/ 9184 h 35715"/>
              <a:gd name="connsiteX8-1275" fmla="*/ 6337 w 21600"/>
              <a:gd name="connsiteY8-1276" fmla="*/ 35690 h 35715"/>
              <a:gd name="connsiteX9-1277" fmla="*/ 3608 w 21600"/>
              <a:gd name="connsiteY9-1278" fmla="*/ 14522 h 35715"/>
              <a:gd name="connsiteX10-1279" fmla="*/ 0 w 21600"/>
              <a:gd name="connsiteY10-1280" fmla="*/ 20172 h 35715"/>
              <a:gd name="connsiteX11-1281" fmla="*/ 0 w 21600"/>
              <a:gd name="connsiteY11-1282" fmla="*/ 0 h 35715"/>
              <a:gd name="connsiteX0-1283" fmla="*/ 0 w 21600"/>
              <a:gd name="connsiteY0-1284" fmla="*/ 0 h 35690"/>
              <a:gd name="connsiteX1-1285" fmla="*/ 21600 w 21600"/>
              <a:gd name="connsiteY1-1286" fmla="*/ 0 h 35690"/>
              <a:gd name="connsiteX2-1287" fmla="*/ 19665 w 21600"/>
              <a:gd name="connsiteY2-1288" fmla="*/ 18824 h 35690"/>
              <a:gd name="connsiteX3-1289" fmla="*/ 17978 w 21600"/>
              <a:gd name="connsiteY3-1290" fmla="*/ 10324 h 35690"/>
              <a:gd name="connsiteX4-1291" fmla="*/ 15952 w 21600"/>
              <a:gd name="connsiteY4-1292" fmla="*/ 23679 h 35690"/>
              <a:gd name="connsiteX5-1293" fmla="*/ 13440 w 21600"/>
              <a:gd name="connsiteY5-1294" fmla="*/ 10184 h 35690"/>
              <a:gd name="connsiteX6-1295" fmla="*/ 11153 w 21600"/>
              <a:gd name="connsiteY6-1296" fmla="*/ 22182 h 35690"/>
              <a:gd name="connsiteX7-1297" fmla="*/ 8824 w 21600"/>
              <a:gd name="connsiteY7-1298" fmla="*/ 9184 h 35690"/>
              <a:gd name="connsiteX8-1299" fmla="*/ 6337 w 21600"/>
              <a:gd name="connsiteY8-1300" fmla="*/ 35690 h 35690"/>
              <a:gd name="connsiteX9-1301" fmla="*/ 3608 w 21600"/>
              <a:gd name="connsiteY9-1302" fmla="*/ 14522 h 35690"/>
              <a:gd name="connsiteX10-1303" fmla="*/ 0 w 21600"/>
              <a:gd name="connsiteY10-1304" fmla="*/ 20172 h 35690"/>
              <a:gd name="connsiteX11-1305" fmla="*/ 0 w 21600"/>
              <a:gd name="connsiteY11-1306" fmla="*/ 0 h 35690"/>
              <a:gd name="connsiteX0-1307" fmla="*/ 0 w 21600"/>
              <a:gd name="connsiteY0-1308" fmla="*/ 0 h 35690"/>
              <a:gd name="connsiteX1-1309" fmla="*/ 21600 w 21600"/>
              <a:gd name="connsiteY1-1310" fmla="*/ 0 h 35690"/>
              <a:gd name="connsiteX2-1311" fmla="*/ 19665 w 21600"/>
              <a:gd name="connsiteY2-1312" fmla="*/ 18824 h 35690"/>
              <a:gd name="connsiteX3-1313" fmla="*/ 17978 w 21600"/>
              <a:gd name="connsiteY3-1314" fmla="*/ 10324 h 35690"/>
              <a:gd name="connsiteX4-1315" fmla="*/ 15952 w 21600"/>
              <a:gd name="connsiteY4-1316" fmla="*/ 23679 h 35690"/>
              <a:gd name="connsiteX5-1317" fmla="*/ 13440 w 21600"/>
              <a:gd name="connsiteY5-1318" fmla="*/ 10184 h 35690"/>
              <a:gd name="connsiteX6-1319" fmla="*/ 11153 w 21600"/>
              <a:gd name="connsiteY6-1320" fmla="*/ 22182 h 35690"/>
              <a:gd name="connsiteX7-1321" fmla="*/ 8824 w 21600"/>
              <a:gd name="connsiteY7-1322" fmla="*/ 9184 h 35690"/>
              <a:gd name="connsiteX8-1323" fmla="*/ 6337 w 21600"/>
              <a:gd name="connsiteY8-1324" fmla="*/ 35690 h 35690"/>
              <a:gd name="connsiteX9-1325" fmla="*/ 3608 w 21600"/>
              <a:gd name="connsiteY9-1326" fmla="*/ 14522 h 35690"/>
              <a:gd name="connsiteX10-1327" fmla="*/ 0 w 21600"/>
              <a:gd name="connsiteY10-1328" fmla="*/ 20172 h 35690"/>
              <a:gd name="connsiteX11-1329" fmla="*/ 0 w 21600"/>
              <a:gd name="connsiteY11-1330" fmla="*/ 0 h 35690"/>
              <a:gd name="connsiteX0-1331" fmla="*/ 0 w 21600"/>
              <a:gd name="connsiteY0-1332" fmla="*/ 0 h 35690"/>
              <a:gd name="connsiteX1-1333" fmla="*/ 21600 w 21600"/>
              <a:gd name="connsiteY1-1334" fmla="*/ 0 h 35690"/>
              <a:gd name="connsiteX2-1335" fmla="*/ 19665 w 21600"/>
              <a:gd name="connsiteY2-1336" fmla="*/ 18824 h 35690"/>
              <a:gd name="connsiteX3-1337" fmla="*/ 17978 w 21600"/>
              <a:gd name="connsiteY3-1338" fmla="*/ 10324 h 35690"/>
              <a:gd name="connsiteX4-1339" fmla="*/ 15952 w 21600"/>
              <a:gd name="connsiteY4-1340" fmla="*/ 23679 h 35690"/>
              <a:gd name="connsiteX5-1341" fmla="*/ 13440 w 21600"/>
              <a:gd name="connsiteY5-1342" fmla="*/ 10184 h 35690"/>
              <a:gd name="connsiteX6-1343" fmla="*/ 11153 w 21600"/>
              <a:gd name="connsiteY6-1344" fmla="*/ 22182 h 35690"/>
              <a:gd name="connsiteX7-1345" fmla="*/ 8824 w 21600"/>
              <a:gd name="connsiteY7-1346" fmla="*/ 9184 h 35690"/>
              <a:gd name="connsiteX8-1347" fmla="*/ 6337 w 21600"/>
              <a:gd name="connsiteY8-1348" fmla="*/ 35690 h 35690"/>
              <a:gd name="connsiteX9-1349" fmla="*/ 3608 w 21600"/>
              <a:gd name="connsiteY9-1350" fmla="*/ 14522 h 35690"/>
              <a:gd name="connsiteX10-1351" fmla="*/ 0 w 21600"/>
              <a:gd name="connsiteY10-1352" fmla="*/ 20172 h 35690"/>
              <a:gd name="connsiteX11-1353" fmla="*/ 0 w 21600"/>
              <a:gd name="connsiteY11-1354" fmla="*/ 0 h 35690"/>
              <a:gd name="connsiteX0-1355" fmla="*/ 0 w 21600"/>
              <a:gd name="connsiteY0-1356" fmla="*/ 0 h 35690"/>
              <a:gd name="connsiteX1-1357" fmla="*/ 21600 w 21600"/>
              <a:gd name="connsiteY1-1358" fmla="*/ 0 h 35690"/>
              <a:gd name="connsiteX2-1359" fmla="*/ 19665 w 21600"/>
              <a:gd name="connsiteY2-1360" fmla="*/ 18824 h 35690"/>
              <a:gd name="connsiteX3-1361" fmla="*/ 17978 w 21600"/>
              <a:gd name="connsiteY3-1362" fmla="*/ 10324 h 35690"/>
              <a:gd name="connsiteX4-1363" fmla="*/ 15952 w 21600"/>
              <a:gd name="connsiteY4-1364" fmla="*/ 23679 h 35690"/>
              <a:gd name="connsiteX5-1365" fmla="*/ 13440 w 21600"/>
              <a:gd name="connsiteY5-1366" fmla="*/ 10184 h 35690"/>
              <a:gd name="connsiteX6-1367" fmla="*/ 11153 w 21600"/>
              <a:gd name="connsiteY6-1368" fmla="*/ 22182 h 35690"/>
              <a:gd name="connsiteX7-1369" fmla="*/ 8824 w 21600"/>
              <a:gd name="connsiteY7-1370" fmla="*/ 9184 h 35690"/>
              <a:gd name="connsiteX8-1371" fmla="*/ 6337 w 21600"/>
              <a:gd name="connsiteY8-1372" fmla="*/ 35690 h 35690"/>
              <a:gd name="connsiteX9-1373" fmla="*/ 3608 w 21600"/>
              <a:gd name="connsiteY9-1374" fmla="*/ 14522 h 35690"/>
              <a:gd name="connsiteX10-1375" fmla="*/ 0 w 21600"/>
              <a:gd name="connsiteY10-1376" fmla="*/ 20172 h 35690"/>
              <a:gd name="connsiteX11-1377" fmla="*/ 0 w 21600"/>
              <a:gd name="connsiteY11-1378" fmla="*/ 0 h 35690"/>
              <a:gd name="connsiteX0-1379" fmla="*/ 0 w 21600"/>
              <a:gd name="connsiteY0-1380" fmla="*/ 0 h 35690"/>
              <a:gd name="connsiteX1-1381" fmla="*/ 21600 w 21600"/>
              <a:gd name="connsiteY1-1382" fmla="*/ 0 h 35690"/>
              <a:gd name="connsiteX2-1383" fmla="*/ 19665 w 21600"/>
              <a:gd name="connsiteY2-1384" fmla="*/ 18824 h 35690"/>
              <a:gd name="connsiteX3-1385" fmla="*/ 17978 w 21600"/>
              <a:gd name="connsiteY3-1386" fmla="*/ 10324 h 35690"/>
              <a:gd name="connsiteX4-1387" fmla="*/ 15952 w 21600"/>
              <a:gd name="connsiteY4-1388" fmla="*/ 23679 h 35690"/>
              <a:gd name="connsiteX5-1389" fmla="*/ 13440 w 21600"/>
              <a:gd name="connsiteY5-1390" fmla="*/ 10184 h 35690"/>
              <a:gd name="connsiteX6-1391" fmla="*/ 11153 w 21600"/>
              <a:gd name="connsiteY6-1392" fmla="*/ 22182 h 35690"/>
              <a:gd name="connsiteX7-1393" fmla="*/ 8824 w 21600"/>
              <a:gd name="connsiteY7-1394" fmla="*/ 9184 h 35690"/>
              <a:gd name="connsiteX8-1395" fmla="*/ 6337 w 21600"/>
              <a:gd name="connsiteY8-1396" fmla="*/ 35690 h 35690"/>
              <a:gd name="connsiteX9-1397" fmla="*/ 3608 w 21600"/>
              <a:gd name="connsiteY9-1398" fmla="*/ 14522 h 35690"/>
              <a:gd name="connsiteX10-1399" fmla="*/ 0 w 21600"/>
              <a:gd name="connsiteY10-1400" fmla="*/ 20172 h 35690"/>
              <a:gd name="connsiteX11-1401" fmla="*/ 0 w 21600"/>
              <a:gd name="connsiteY11-1402" fmla="*/ 0 h 35690"/>
              <a:gd name="connsiteX0-1403" fmla="*/ 0 w 21600"/>
              <a:gd name="connsiteY0-1404" fmla="*/ 0 h 35690"/>
              <a:gd name="connsiteX1-1405" fmla="*/ 21600 w 21600"/>
              <a:gd name="connsiteY1-1406" fmla="*/ 0 h 35690"/>
              <a:gd name="connsiteX2-1407" fmla="*/ 19665 w 21600"/>
              <a:gd name="connsiteY2-1408" fmla="*/ 18824 h 35690"/>
              <a:gd name="connsiteX3-1409" fmla="*/ 17978 w 21600"/>
              <a:gd name="connsiteY3-1410" fmla="*/ 10324 h 35690"/>
              <a:gd name="connsiteX4-1411" fmla="*/ 15952 w 21600"/>
              <a:gd name="connsiteY4-1412" fmla="*/ 23679 h 35690"/>
              <a:gd name="connsiteX5-1413" fmla="*/ 13440 w 21600"/>
              <a:gd name="connsiteY5-1414" fmla="*/ 10184 h 35690"/>
              <a:gd name="connsiteX6-1415" fmla="*/ 11153 w 21600"/>
              <a:gd name="connsiteY6-1416" fmla="*/ 22182 h 35690"/>
              <a:gd name="connsiteX7-1417" fmla="*/ 8824 w 21600"/>
              <a:gd name="connsiteY7-1418" fmla="*/ 9184 h 35690"/>
              <a:gd name="connsiteX8-1419" fmla="*/ 6337 w 21600"/>
              <a:gd name="connsiteY8-1420" fmla="*/ 35690 h 35690"/>
              <a:gd name="connsiteX9-1421" fmla="*/ 3608 w 21600"/>
              <a:gd name="connsiteY9-1422" fmla="*/ 14522 h 35690"/>
              <a:gd name="connsiteX10-1423" fmla="*/ 0 w 21600"/>
              <a:gd name="connsiteY10-1424" fmla="*/ 20172 h 35690"/>
              <a:gd name="connsiteX11-1425" fmla="*/ 0 w 21600"/>
              <a:gd name="connsiteY11-1426" fmla="*/ 0 h 35690"/>
              <a:gd name="connsiteX0-1427" fmla="*/ 0 w 21600"/>
              <a:gd name="connsiteY0-1428" fmla="*/ 0 h 35690"/>
              <a:gd name="connsiteX1-1429" fmla="*/ 21600 w 21600"/>
              <a:gd name="connsiteY1-1430" fmla="*/ 0 h 35690"/>
              <a:gd name="connsiteX2-1431" fmla="*/ 19665 w 21600"/>
              <a:gd name="connsiteY2-1432" fmla="*/ 18824 h 35690"/>
              <a:gd name="connsiteX3-1433" fmla="*/ 17978 w 21600"/>
              <a:gd name="connsiteY3-1434" fmla="*/ 10324 h 35690"/>
              <a:gd name="connsiteX4-1435" fmla="*/ 15952 w 21600"/>
              <a:gd name="connsiteY4-1436" fmla="*/ 23679 h 35690"/>
              <a:gd name="connsiteX5-1437" fmla="*/ 13440 w 21600"/>
              <a:gd name="connsiteY5-1438" fmla="*/ 10184 h 35690"/>
              <a:gd name="connsiteX6-1439" fmla="*/ 11153 w 21600"/>
              <a:gd name="connsiteY6-1440" fmla="*/ 22182 h 35690"/>
              <a:gd name="connsiteX7-1441" fmla="*/ 8824 w 21600"/>
              <a:gd name="connsiteY7-1442" fmla="*/ 9184 h 35690"/>
              <a:gd name="connsiteX8-1443" fmla="*/ 6337 w 21600"/>
              <a:gd name="connsiteY8-1444" fmla="*/ 35690 h 35690"/>
              <a:gd name="connsiteX9-1445" fmla="*/ 3608 w 21600"/>
              <a:gd name="connsiteY9-1446" fmla="*/ 14522 h 35690"/>
              <a:gd name="connsiteX10-1447" fmla="*/ 0 w 21600"/>
              <a:gd name="connsiteY10-1448" fmla="*/ 20172 h 35690"/>
              <a:gd name="connsiteX11-1449" fmla="*/ 0 w 21600"/>
              <a:gd name="connsiteY11-1450" fmla="*/ 0 h 35690"/>
              <a:gd name="connsiteX0-1451" fmla="*/ 0 w 21600"/>
              <a:gd name="connsiteY0-1452" fmla="*/ 0 h 35690"/>
              <a:gd name="connsiteX1-1453" fmla="*/ 21600 w 21600"/>
              <a:gd name="connsiteY1-1454" fmla="*/ 0 h 35690"/>
              <a:gd name="connsiteX2-1455" fmla="*/ 19665 w 21600"/>
              <a:gd name="connsiteY2-1456" fmla="*/ 18824 h 35690"/>
              <a:gd name="connsiteX3-1457" fmla="*/ 17978 w 21600"/>
              <a:gd name="connsiteY3-1458" fmla="*/ 10324 h 35690"/>
              <a:gd name="connsiteX4-1459" fmla="*/ 15952 w 21600"/>
              <a:gd name="connsiteY4-1460" fmla="*/ 23679 h 35690"/>
              <a:gd name="connsiteX5-1461" fmla="*/ 13440 w 21600"/>
              <a:gd name="connsiteY5-1462" fmla="*/ 10184 h 35690"/>
              <a:gd name="connsiteX6-1463" fmla="*/ 11153 w 21600"/>
              <a:gd name="connsiteY6-1464" fmla="*/ 22182 h 35690"/>
              <a:gd name="connsiteX7-1465" fmla="*/ 8824 w 21600"/>
              <a:gd name="connsiteY7-1466" fmla="*/ 9184 h 35690"/>
              <a:gd name="connsiteX8-1467" fmla="*/ 6337 w 21600"/>
              <a:gd name="connsiteY8-1468" fmla="*/ 35690 h 35690"/>
              <a:gd name="connsiteX9-1469" fmla="*/ 3608 w 21600"/>
              <a:gd name="connsiteY9-1470" fmla="*/ 14522 h 35690"/>
              <a:gd name="connsiteX10-1471" fmla="*/ 1800 w 21600"/>
              <a:gd name="connsiteY10-1472" fmla="*/ 20039 h 35690"/>
              <a:gd name="connsiteX11-1473" fmla="*/ 0 w 21600"/>
              <a:gd name="connsiteY11-1474" fmla="*/ 0 h 35690"/>
              <a:gd name="connsiteX0-1475" fmla="*/ 0 w 21600"/>
              <a:gd name="connsiteY0-1476" fmla="*/ 0 h 35690"/>
              <a:gd name="connsiteX1-1477" fmla="*/ 21600 w 21600"/>
              <a:gd name="connsiteY1-1478" fmla="*/ 0 h 35690"/>
              <a:gd name="connsiteX2-1479" fmla="*/ 19665 w 21600"/>
              <a:gd name="connsiteY2-1480" fmla="*/ 18824 h 35690"/>
              <a:gd name="connsiteX3-1481" fmla="*/ 17978 w 21600"/>
              <a:gd name="connsiteY3-1482" fmla="*/ 10324 h 35690"/>
              <a:gd name="connsiteX4-1483" fmla="*/ 15952 w 21600"/>
              <a:gd name="connsiteY4-1484" fmla="*/ 23679 h 35690"/>
              <a:gd name="connsiteX5-1485" fmla="*/ 13440 w 21600"/>
              <a:gd name="connsiteY5-1486" fmla="*/ 10184 h 35690"/>
              <a:gd name="connsiteX6-1487" fmla="*/ 11153 w 21600"/>
              <a:gd name="connsiteY6-1488" fmla="*/ 22182 h 35690"/>
              <a:gd name="connsiteX7-1489" fmla="*/ 8824 w 21600"/>
              <a:gd name="connsiteY7-1490" fmla="*/ 9184 h 35690"/>
              <a:gd name="connsiteX8-1491" fmla="*/ 6337 w 21600"/>
              <a:gd name="connsiteY8-1492" fmla="*/ 35690 h 35690"/>
              <a:gd name="connsiteX9-1493" fmla="*/ 3608 w 21600"/>
              <a:gd name="connsiteY9-1494" fmla="*/ 14522 h 35690"/>
              <a:gd name="connsiteX10-1495" fmla="*/ 1800 w 21600"/>
              <a:gd name="connsiteY10-1496" fmla="*/ 20039 h 35690"/>
              <a:gd name="connsiteX11-1497" fmla="*/ 0 w 21600"/>
              <a:gd name="connsiteY11-1498" fmla="*/ 0 h 35690"/>
              <a:gd name="connsiteX0-1499" fmla="*/ 0 w 21600"/>
              <a:gd name="connsiteY0-1500" fmla="*/ 0 h 35690"/>
              <a:gd name="connsiteX1-1501" fmla="*/ 21600 w 21600"/>
              <a:gd name="connsiteY1-1502" fmla="*/ 0 h 35690"/>
              <a:gd name="connsiteX2-1503" fmla="*/ 19665 w 21600"/>
              <a:gd name="connsiteY2-1504" fmla="*/ 18824 h 35690"/>
              <a:gd name="connsiteX3-1505" fmla="*/ 17978 w 21600"/>
              <a:gd name="connsiteY3-1506" fmla="*/ 10324 h 35690"/>
              <a:gd name="connsiteX4-1507" fmla="*/ 15952 w 21600"/>
              <a:gd name="connsiteY4-1508" fmla="*/ 23679 h 35690"/>
              <a:gd name="connsiteX5-1509" fmla="*/ 13440 w 21600"/>
              <a:gd name="connsiteY5-1510" fmla="*/ 10184 h 35690"/>
              <a:gd name="connsiteX6-1511" fmla="*/ 11153 w 21600"/>
              <a:gd name="connsiteY6-1512" fmla="*/ 22182 h 35690"/>
              <a:gd name="connsiteX7-1513" fmla="*/ 8824 w 21600"/>
              <a:gd name="connsiteY7-1514" fmla="*/ 9184 h 35690"/>
              <a:gd name="connsiteX8-1515" fmla="*/ 6337 w 21600"/>
              <a:gd name="connsiteY8-1516" fmla="*/ 35690 h 35690"/>
              <a:gd name="connsiteX9-1517" fmla="*/ 3608 w 21600"/>
              <a:gd name="connsiteY9-1518" fmla="*/ 14522 h 35690"/>
              <a:gd name="connsiteX10-1519" fmla="*/ 1800 w 21600"/>
              <a:gd name="connsiteY10-1520" fmla="*/ 20039 h 35690"/>
              <a:gd name="connsiteX11-1521" fmla="*/ 0 w 21600"/>
              <a:gd name="connsiteY11-1522" fmla="*/ 0 h 35690"/>
              <a:gd name="connsiteX0-1523" fmla="*/ 0 w 21600"/>
              <a:gd name="connsiteY0-1524" fmla="*/ 0 h 35690"/>
              <a:gd name="connsiteX1-1525" fmla="*/ 21600 w 21600"/>
              <a:gd name="connsiteY1-1526" fmla="*/ 0 h 35690"/>
              <a:gd name="connsiteX2-1527" fmla="*/ 19665 w 21600"/>
              <a:gd name="connsiteY2-1528" fmla="*/ 18824 h 35690"/>
              <a:gd name="connsiteX3-1529" fmla="*/ 17978 w 21600"/>
              <a:gd name="connsiteY3-1530" fmla="*/ 10324 h 35690"/>
              <a:gd name="connsiteX4-1531" fmla="*/ 15952 w 21600"/>
              <a:gd name="connsiteY4-1532" fmla="*/ 23679 h 35690"/>
              <a:gd name="connsiteX5-1533" fmla="*/ 13440 w 21600"/>
              <a:gd name="connsiteY5-1534" fmla="*/ 10184 h 35690"/>
              <a:gd name="connsiteX6-1535" fmla="*/ 11153 w 21600"/>
              <a:gd name="connsiteY6-1536" fmla="*/ 22182 h 35690"/>
              <a:gd name="connsiteX7-1537" fmla="*/ 8824 w 21600"/>
              <a:gd name="connsiteY7-1538" fmla="*/ 9184 h 35690"/>
              <a:gd name="connsiteX8-1539" fmla="*/ 6337 w 21600"/>
              <a:gd name="connsiteY8-1540" fmla="*/ 35690 h 35690"/>
              <a:gd name="connsiteX9-1541" fmla="*/ 3608 w 21600"/>
              <a:gd name="connsiteY9-1542" fmla="*/ 14522 h 35690"/>
              <a:gd name="connsiteX10-1543" fmla="*/ 1800 w 21600"/>
              <a:gd name="connsiteY10-1544" fmla="*/ 20039 h 35690"/>
              <a:gd name="connsiteX11-1545" fmla="*/ 0 w 21600"/>
              <a:gd name="connsiteY11-1546" fmla="*/ 0 h 35690"/>
              <a:gd name="connsiteX0-1547" fmla="*/ 0 w 21600"/>
              <a:gd name="connsiteY0-1548" fmla="*/ 0 h 35690"/>
              <a:gd name="connsiteX1-1549" fmla="*/ 21600 w 21600"/>
              <a:gd name="connsiteY1-1550" fmla="*/ 0 h 35690"/>
              <a:gd name="connsiteX2-1551" fmla="*/ 19665 w 21600"/>
              <a:gd name="connsiteY2-1552" fmla="*/ 18824 h 35690"/>
              <a:gd name="connsiteX3-1553" fmla="*/ 17978 w 21600"/>
              <a:gd name="connsiteY3-1554" fmla="*/ 10324 h 35690"/>
              <a:gd name="connsiteX4-1555" fmla="*/ 15952 w 21600"/>
              <a:gd name="connsiteY4-1556" fmla="*/ 23679 h 35690"/>
              <a:gd name="connsiteX5-1557" fmla="*/ 13440 w 21600"/>
              <a:gd name="connsiteY5-1558" fmla="*/ 10184 h 35690"/>
              <a:gd name="connsiteX6-1559" fmla="*/ 11153 w 21600"/>
              <a:gd name="connsiteY6-1560" fmla="*/ 22182 h 35690"/>
              <a:gd name="connsiteX7-1561" fmla="*/ 8824 w 21600"/>
              <a:gd name="connsiteY7-1562" fmla="*/ 9184 h 35690"/>
              <a:gd name="connsiteX8-1563" fmla="*/ 6337 w 21600"/>
              <a:gd name="connsiteY8-1564" fmla="*/ 35690 h 35690"/>
              <a:gd name="connsiteX9-1565" fmla="*/ 3608 w 21600"/>
              <a:gd name="connsiteY9-1566" fmla="*/ 14522 h 35690"/>
              <a:gd name="connsiteX10-1567" fmla="*/ 1800 w 21600"/>
              <a:gd name="connsiteY10-1568" fmla="*/ 20039 h 35690"/>
              <a:gd name="connsiteX11-1569" fmla="*/ 0 w 21600"/>
              <a:gd name="connsiteY11-1570" fmla="*/ 0 h 35690"/>
              <a:gd name="connsiteX0-1571" fmla="*/ 0 w 21600"/>
              <a:gd name="connsiteY0-1572" fmla="*/ 0 h 35690"/>
              <a:gd name="connsiteX1-1573" fmla="*/ 21600 w 21600"/>
              <a:gd name="connsiteY1-1574" fmla="*/ 0 h 35690"/>
              <a:gd name="connsiteX2-1575" fmla="*/ 19665 w 21600"/>
              <a:gd name="connsiteY2-1576" fmla="*/ 18824 h 35690"/>
              <a:gd name="connsiteX3-1577" fmla="*/ 17978 w 21600"/>
              <a:gd name="connsiteY3-1578" fmla="*/ 10324 h 35690"/>
              <a:gd name="connsiteX4-1579" fmla="*/ 15952 w 21600"/>
              <a:gd name="connsiteY4-1580" fmla="*/ 23679 h 35690"/>
              <a:gd name="connsiteX5-1581" fmla="*/ 13440 w 21600"/>
              <a:gd name="connsiteY5-1582" fmla="*/ 10184 h 35690"/>
              <a:gd name="connsiteX6-1583" fmla="*/ 11153 w 21600"/>
              <a:gd name="connsiteY6-1584" fmla="*/ 22182 h 35690"/>
              <a:gd name="connsiteX7-1585" fmla="*/ 8824 w 21600"/>
              <a:gd name="connsiteY7-1586" fmla="*/ 9184 h 35690"/>
              <a:gd name="connsiteX8-1587" fmla="*/ 6337 w 21600"/>
              <a:gd name="connsiteY8-1588" fmla="*/ 35690 h 35690"/>
              <a:gd name="connsiteX9-1589" fmla="*/ 3608 w 21600"/>
              <a:gd name="connsiteY9-1590" fmla="*/ 14522 h 35690"/>
              <a:gd name="connsiteX10-1591" fmla="*/ 1800 w 21600"/>
              <a:gd name="connsiteY10-1592" fmla="*/ 20039 h 35690"/>
              <a:gd name="connsiteX11-1593" fmla="*/ 0 w 21600"/>
              <a:gd name="connsiteY11-1594" fmla="*/ 0 h 35690"/>
              <a:gd name="connsiteX0-1595" fmla="*/ 0 w 21600"/>
              <a:gd name="connsiteY0-1596" fmla="*/ 0 h 35690"/>
              <a:gd name="connsiteX1-1597" fmla="*/ 21600 w 21600"/>
              <a:gd name="connsiteY1-1598" fmla="*/ 0 h 35690"/>
              <a:gd name="connsiteX2-1599" fmla="*/ 19665 w 21600"/>
              <a:gd name="connsiteY2-1600" fmla="*/ 18824 h 35690"/>
              <a:gd name="connsiteX3-1601" fmla="*/ 17978 w 21600"/>
              <a:gd name="connsiteY3-1602" fmla="*/ 10324 h 35690"/>
              <a:gd name="connsiteX4-1603" fmla="*/ 15952 w 21600"/>
              <a:gd name="connsiteY4-1604" fmla="*/ 23679 h 35690"/>
              <a:gd name="connsiteX5-1605" fmla="*/ 13440 w 21600"/>
              <a:gd name="connsiteY5-1606" fmla="*/ 10184 h 35690"/>
              <a:gd name="connsiteX6-1607" fmla="*/ 11153 w 21600"/>
              <a:gd name="connsiteY6-1608" fmla="*/ 22182 h 35690"/>
              <a:gd name="connsiteX7-1609" fmla="*/ 8824 w 21600"/>
              <a:gd name="connsiteY7-1610" fmla="*/ 9184 h 35690"/>
              <a:gd name="connsiteX8-1611" fmla="*/ 6337 w 21600"/>
              <a:gd name="connsiteY8-1612" fmla="*/ 35690 h 35690"/>
              <a:gd name="connsiteX9-1613" fmla="*/ 3608 w 21600"/>
              <a:gd name="connsiteY9-1614" fmla="*/ 14522 h 35690"/>
              <a:gd name="connsiteX10-1615" fmla="*/ 1800 w 21600"/>
              <a:gd name="connsiteY10-1616" fmla="*/ 20039 h 35690"/>
              <a:gd name="connsiteX11-1617" fmla="*/ 0 w 21600"/>
              <a:gd name="connsiteY11-1618" fmla="*/ 0 h 35690"/>
              <a:gd name="connsiteX0-1619" fmla="*/ 0 w 21600"/>
              <a:gd name="connsiteY0-1620" fmla="*/ 0 h 35718"/>
              <a:gd name="connsiteX1-1621" fmla="*/ 21600 w 21600"/>
              <a:gd name="connsiteY1-1622" fmla="*/ 0 h 35718"/>
              <a:gd name="connsiteX2-1623" fmla="*/ 19665 w 21600"/>
              <a:gd name="connsiteY2-1624" fmla="*/ 18824 h 35718"/>
              <a:gd name="connsiteX3-1625" fmla="*/ 17978 w 21600"/>
              <a:gd name="connsiteY3-1626" fmla="*/ 10324 h 35718"/>
              <a:gd name="connsiteX4-1627" fmla="*/ 15952 w 21600"/>
              <a:gd name="connsiteY4-1628" fmla="*/ 23679 h 35718"/>
              <a:gd name="connsiteX5-1629" fmla="*/ 13440 w 21600"/>
              <a:gd name="connsiteY5-1630" fmla="*/ 10184 h 35718"/>
              <a:gd name="connsiteX6-1631" fmla="*/ 11153 w 21600"/>
              <a:gd name="connsiteY6-1632" fmla="*/ 22182 h 35718"/>
              <a:gd name="connsiteX7-1633" fmla="*/ 8824 w 21600"/>
              <a:gd name="connsiteY7-1634" fmla="*/ 9184 h 35718"/>
              <a:gd name="connsiteX8-1635" fmla="*/ 6337 w 21600"/>
              <a:gd name="connsiteY8-1636" fmla="*/ 35690 h 35718"/>
              <a:gd name="connsiteX9-1637" fmla="*/ 3989 w 21600"/>
              <a:gd name="connsiteY9-1638" fmla="*/ 14734 h 35718"/>
              <a:gd name="connsiteX10-1639" fmla="*/ 1800 w 21600"/>
              <a:gd name="connsiteY10-1640" fmla="*/ 20039 h 35718"/>
              <a:gd name="connsiteX11-1641" fmla="*/ 0 w 21600"/>
              <a:gd name="connsiteY11-1642" fmla="*/ 0 h 35718"/>
              <a:gd name="connsiteX0-1643" fmla="*/ 0 w 21600"/>
              <a:gd name="connsiteY0-1644" fmla="*/ 0 h 35690"/>
              <a:gd name="connsiteX1-1645" fmla="*/ 21600 w 21600"/>
              <a:gd name="connsiteY1-1646" fmla="*/ 0 h 35690"/>
              <a:gd name="connsiteX2-1647" fmla="*/ 19665 w 21600"/>
              <a:gd name="connsiteY2-1648" fmla="*/ 18824 h 35690"/>
              <a:gd name="connsiteX3-1649" fmla="*/ 17978 w 21600"/>
              <a:gd name="connsiteY3-1650" fmla="*/ 10324 h 35690"/>
              <a:gd name="connsiteX4-1651" fmla="*/ 15952 w 21600"/>
              <a:gd name="connsiteY4-1652" fmla="*/ 23679 h 35690"/>
              <a:gd name="connsiteX5-1653" fmla="*/ 13440 w 21600"/>
              <a:gd name="connsiteY5-1654" fmla="*/ 10184 h 35690"/>
              <a:gd name="connsiteX6-1655" fmla="*/ 11153 w 21600"/>
              <a:gd name="connsiteY6-1656" fmla="*/ 22182 h 35690"/>
              <a:gd name="connsiteX7-1657" fmla="*/ 8824 w 21600"/>
              <a:gd name="connsiteY7-1658" fmla="*/ 9184 h 35690"/>
              <a:gd name="connsiteX8-1659" fmla="*/ 6337 w 21600"/>
              <a:gd name="connsiteY8-1660" fmla="*/ 35690 h 35690"/>
              <a:gd name="connsiteX9-1661" fmla="*/ 3989 w 21600"/>
              <a:gd name="connsiteY9-1662" fmla="*/ 14734 h 35690"/>
              <a:gd name="connsiteX10-1663" fmla="*/ 1800 w 21600"/>
              <a:gd name="connsiteY10-1664" fmla="*/ 20039 h 35690"/>
              <a:gd name="connsiteX11-1665" fmla="*/ 0 w 21600"/>
              <a:gd name="connsiteY11-1666" fmla="*/ 0 h 35690"/>
              <a:gd name="connsiteX0-1667" fmla="*/ 0 w 21600"/>
              <a:gd name="connsiteY0-1668" fmla="*/ 0 h 35690"/>
              <a:gd name="connsiteX1-1669" fmla="*/ 21600 w 21600"/>
              <a:gd name="connsiteY1-1670" fmla="*/ 0 h 35690"/>
              <a:gd name="connsiteX2-1671" fmla="*/ 19665 w 21600"/>
              <a:gd name="connsiteY2-1672" fmla="*/ 18824 h 35690"/>
              <a:gd name="connsiteX3-1673" fmla="*/ 17978 w 21600"/>
              <a:gd name="connsiteY3-1674" fmla="*/ 10324 h 35690"/>
              <a:gd name="connsiteX4-1675" fmla="*/ 15952 w 21600"/>
              <a:gd name="connsiteY4-1676" fmla="*/ 23679 h 35690"/>
              <a:gd name="connsiteX5-1677" fmla="*/ 13440 w 21600"/>
              <a:gd name="connsiteY5-1678" fmla="*/ 10184 h 35690"/>
              <a:gd name="connsiteX6-1679" fmla="*/ 11153 w 21600"/>
              <a:gd name="connsiteY6-1680" fmla="*/ 22182 h 35690"/>
              <a:gd name="connsiteX7-1681" fmla="*/ 8824 w 21600"/>
              <a:gd name="connsiteY7-1682" fmla="*/ 9184 h 35690"/>
              <a:gd name="connsiteX8-1683" fmla="*/ 6337 w 21600"/>
              <a:gd name="connsiteY8-1684" fmla="*/ 35690 h 35690"/>
              <a:gd name="connsiteX9-1685" fmla="*/ 3989 w 21600"/>
              <a:gd name="connsiteY9-1686" fmla="*/ 14734 h 35690"/>
              <a:gd name="connsiteX10-1687" fmla="*/ 1800 w 21600"/>
              <a:gd name="connsiteY10-1688" fmla="*/ 20039 h 35690"/>
              <a:gd name="connsiteX11-1689" fmla="*/ 0 w 21600"/>
              <a:gd name="connsiteY11-1690" fmla="*/ 0 h 35690"/>
              <a:gd name="connsiteX0-1691" fmla="*/ 0 w 21600"/>
              <a:gd name="connsiteY0-1692" fmla="*/ 0 h 35690"/>
              <a:gd name="connsiteX1-1693" fmla="*/ 21600 w 21600"/>
              <a:gd name="connsiteY1-1694" fmla="*/ 0 h 35690"/>
              <a:gd name="connsiteX2-1695" fmla="*/ 19665 w 21600"/>
              <a:gd name="connsiteY2-1696" fmla="*/ 18824 h 35690"/>
              <a:gd name="connsiteX3-1697" fmla="*/ 17978 w 21600"/>
              <a:gd name="connsiteY3-1698" fmla="*/ 10324 h 35690"/>
              <a:gd name="connsiteX4-1699" fmla="*/ 15952 w 21600"/>
              <a:gd name="connsiteY4-1700" fmla="*/ 23679 h 35690"/>
              <a:gd name="connsiteX5-1701" fmla="*/ 13440 w 21600"/>
              <a:gd name="connsiteY5-1702" fmla="*/ 10184 h 35690"/>
              <a:gd name="connsiteX6-1703" fmla="*/ 11153 w 21600"/>
              <a:gd name="connsiteY6-1704" fmla="*/ 22182 h 35690"/>
              <a:gd name="connsiteX7-1705" fmla="*/ 8824 w 21600"/>
              <a:gd name="connsiteY7-1706" fmla="*/ 9184 h 35690"/>
              <a:gd name="connsiteX8-1707" fmla="*/ 6337 w 21600"/>
              <a:gd name="connsiteY8-1708" fmla="*/ 35690 h 35690"/>
              <a:gd name="connsiteX9-1709" fmla="*/ 3687 w 21600"/>
              <a:gd name="connsiteY9-1710" fmla="*/ 10140 h 35690"/>
              <a:gd name="connsiteX10-1711" fmla="*/ 1800 w 21600"/>
              <a:gd name="connsiteY10-1712" fmla="*/ 20039 h 35690"/>
              <a:gd name="connsiteX11-1713" fmla="*/ 0 w 21600"/>
              <a:gd name="connsiteY11-1714" fmla="*/ 0 h 35690"/>
              <a:gd name="connsiteX0-1715" fmla="*/ 0 w 21600"/>
              <a:gd name="connsiteY0-1716" fmla="*/ 0 h 35690"/>
              <a:gd name="connsiteX1-1717" fmla="*/ 21600 w 21600"/>
              <a:gd name="connsiteY1-1718" fmla="*/ 0 h 35690"/>
              <a:gd name="connsiteX2-1719" fmla="*/ 19665 w 21600"/>
              <a:gd name="connsiteY2-1720" fmla="*/ 18824 h 35690"/>
              <a:gd name="connsiteX3-1721" fmla="*/ 17978 w 21600"/>
              <a:gd name="connsiteY3-1722" fmla="*/ 10324 h 35690"/>
              <a:gd name="connsiteX4-1723" fmla="*/ 15952 w 21600"/>
              <a:gd name="connsiteY4-1724" fmla="*/ 23679 h 35690"/>
              <a:gd name="connsiteX5-1725" fmla="*/ 13440 w 21600"/>
              <a:gd name="connsiteY5-1726" fmla="*/ 10184 h 35690"/>
              <a:gd name="connsiteX6-1727" fmla="*/ 11153 w 21600"/>
              <a:gd name="connsiteY6-1728" fmla="*/ 22182 h 35690"/>
              <a:gd name="connsiteX7-1729" fmla="*/ 8824 w 21600"/>
              <a:gd name="connsiteY7-1730" fmla="*/ 9184 h 35690"/>
              <a:gd name="connsiteX8-1731" fmla="*/ 6337 w 21600"/>
              <a:gd name="connsiteY8-1732" fmla="*/ 35690 h 35690"/>
              <a:gd name="connsiteX9-1733" fmla="*/ 3687 w 21600"/>
              <a:gd name="connsiteY9-1734" fmla="*/ 10140 h 35690"/>
              <a:gd name="connsiteX10-1735" fmla="*/ 1752 w 21600"/>
              <a:gd name="connsiteY10-1736" fmla="*/ 20110 h 35690"/>
              <a:gd name="connsiteX11-1737" fmla="*/ 0 w 21600"/>
              <a:gd name="connsiteY11-1738" fmla="*/ 0 h 35690"/>
              <a:gd name="connsiteX0-1739" fmla="*/ 0 w 21600"/>
              <a:gd name="connsiteY0-1740" fmla="*/ 0 h 35690"/>
              <a:gd name="connsiteX1-1741" fmla="*/ 21600 w 21600"/>
              <a:gd name="connsiteY1-1742" fmla="*/ 0 h 35690"/>
              <a:gd name="connsiteX2-1743" fmla="*/ 19665 w 21600"/>
              <a:gd name="connsiteY2-1744" fmla="*/ 18824 h 35690"/>
              <a:gd name="connsiteX3-1745" fmla="*/ 17978 w 21600"/>
              <a:gd name="connsiteY3-1746" fmla="*/ 10324 h 35690"/>
              <a:gd name="connsiteX4-1747" fmla="*/ 15952 w 21600"/>
              <a:gd name="connsiteY4-1748" fmla="*/ 23679 h 35690"/>
              <a:gd name="connsiteX5-1749" fmla="*/ 13440 w 21600"/>
              <a:gd name="connsiteY5-1750" fmla="*/ 10184 h 35690"/>
              <a:gd name="connsiteX6-1751" fmla="*/ 11153 w 21600"/>
              <a:gd name="connsiteY6-1752" fmla="*/ 22182 h 35690"/>
              <a:gd name="connsiteX7-1753" fmla="*/ 8824 w 21600"/>
              <a:gd name="connsiteY7-1754" fmla="*/ 9184 h 35690"/>
              <a:gd name="connsiteX8-1755" fmla="*/ 6337 w 21600"/>
              <a:gd name="connsiteY8-1756" fmla="*/ 35690 h 35690"/>
              <a:gd name="connsiteX9-1757" fmla="*/ 3687 w 21600"/>
              <a:gd name="connsiteY9-1758" fmla="*/ 10140 h 35690"/>
              <a:gd name="connsiteX10-1759" fmla="*/ 1752 w 21600"/>
              <a:gd name="connsiteY10-1760" fmla="*/ 20110 h 35690"/>
              <a:gd name="connsiteX11-1761" fmla="*/ 0 w 21600"/>
              <a:gd name="connsiteY11-1762" fmla="*/ 0 h 35690"/>
              <a:gd name="connsiteX0-1763" fmla="*/ 0 w 21600"/>
              <a:gd name="connsiteY0-1764" fmla="*/ 0 h 35690"/>
              <a:gd name="connsiteX1-1765" fmla="*/ 21600 w 21600"/>
              <a:gd name="connsiteY1-1766" fmla="*/ 0 h 35690"/>
              <a:gd name="connsiteX2-1767" fmla="*/ 19665 w 21600"/>
              <a:gd name="connsiteY2-1768" fmla="*/ 18824 h 35690"/>
              <a:gd name="connsiteX3-1769" fmla="*/ 17978 w 21600"/>
              <a:gd name="connsiteY3-1770" fmla="*/ 10324 h 35690"/>
              <a:gd name="connsiteX4-1771" fmla="*/ 15952 w 21600"/>
              <a:gd name="connsiteY4-1772" fmla="*/ 23679 h 35690"/>
              <a:gd name="connsiteX5-1773" fmla="*/ 13440 w 21600"/>
              <a:gd name="connsiteY5-1774" fmla="*/ 10184 h 35690"/>
              <a:gd name="connsiteX6-1775" fmla="*/ 11153 w 21600"/>
              <a:gd name="connsiteY6-1776" fmla="*/ 22182 h 35690"/>
              <a:gd name="connsiteX7-1777" fmla="*/ 8824 w 21600"/>
              <a:gd name="connsiteY7-1778" fmla="*/ 9184 h 35690"/>
              <a:gd name="connsiteX8-1779" fmla="*/ 6337 w 21600"/>
              <a:gd name="connsiteY8-1780" fmla="*/ 35690 h 35690"/>
              <a:gd name="connsiteX9-1781" fmla="*/ 3687 w 21600"/>
              <a:gd name="connsiteY9-1782" fmla="*/ 10140 h 35690"/>
              <a:gd name="connsiteX10-1783" fmla="*/ 1752 w 21600"/>
              <a:gd name="connsiteY10-1784" fmla="*/ 20110 h 35690"/>
              <a:gd name="connsiteX11-1785" fmla="*/ 0 w 21600"/>
              <a:gd name="connsiteY11-1786" fmla="*/ 0 h 35690"/>
              <a:gd name="connsiteX0-1787" fmla="*/ 0 w 21600"/>
              <a:gd name="connsiteY0-1788" fmla="*/ 0 h 35690"/>
              <a:gd name="connsiteX1-1789" fmla="*/ 21600 w 21600"/>
              <a:gd name="connsiteY1-1790" fmla="*/ 0 h 35690"/>
              <a:gd name="connsiteX2-1791" fmla="*/ 19665 w 21600"/>
              <a:gd name="connsiteY2-1792" fmla="*/ 18824 h 35690"/>
              <a:gd name="connsiteX3-1793" fmla="*/ 17978 w 21600"/>
              <a:gd name="connsiteY3-1794" fmla="*/ 10324 h 35690"/>
              <a:gd name="connsiteX4-1795" fmla="*/ 15952 w 21600"/>
              <a:gd name="connsiteY4-1796" fmla="*/ 23679 h 35690"/>
              <a:gd name="connsiteX5-1797" fmla="*/ 13440 w 21600"/>
              <a:gd name="connsiteY5-1798" fmla="*/ 10184 h 35690"/>
              <a:gd name="connsiteX6-1799" fmla="*/ 11153 w 21600"/>
              <a:gd name="connsiteY6-1800" fmla="*/ 22182 h 35690"/>
              <a:gd name="connsiteX7-1801" fmla="*/ 8824 w 21600"/>
              <a:gd name="connsiteY7-1802" fmla="*/ 9184 h 35690"/>
              <a:gd name="connsiteX8-1803" fmla="*/ 6337 w 21600"/>
              <a:gd name="connsiteY8-1804" fmla="*/ 35690 h 35690"/>
              <a:gd name="connsiteX9-1805" fmla="*/ 3687 w 21600"/>
              <a:gd name="connsiteY9-1806" fmla="*/ 10140 h 35690"/>
              <a:gd name="connsiteX10-1807" fmla="*/ 1752 w 21600"/>
              <a:gd name="connsiteY10-1808" fmla="*/ 20110 h 35690"/>
              <a:gd name="connsiteX11-1809" fmla="*/ 0 w 21600"/>
              <a:gd name="connsiteY11-1810" fmla="*/ 0 h 35690"/>
              <a:gd name="connsiteX0-1811" fmla="*/ 0 w 21600"/>
              <a:gd name="connsiteY0-1812" fmla="*/ 0 h 35690"/>
              <a:gd name="connsiteX1-1813" fmla="*/ 21600 w 21600"/>
              <a:gd name="connsiteY1-1814" fmla="*/ 0 h 35690"/>
              <a:gd name="connsiteX2-1815" fmla="*/ 19665 w 21600"/>
              <a:gd name="connsiteY2-1816" fmla="*/ 18824 h 35690"/>
              <a:gd name="connsiteX3-1817" fmla="*/ 17978 w 21600"/>
              <a:gd name="connsiteY3-1818" fmla="*/ 10324 h 35690"/>
              <a:gd name="connsiteX4-1819" fmla="*/ 15952 w 21600"/>
              <a:gd name="connsiteY4-1820" fmla="*/ 23679 h 35690"/>
              <a:gd name="connsiteX5-1821" fmla="*/ 13440 w 21600"/>
              <a:gd name="connsiteY5-1822" fmla="*/ 10184 h 35690"/>
              <a:gd name="connsiteX6-1823" fmla="*/ 11153 w 21600"/>
              <a:gd name="connsiteY6-1824" fmla="*/ 22182 h 35690"/>
              <a:gd name="connsiteX7-1825" fmla="*/ 8824 w 21600"/>
              <a:gd name="connsiteY7-1826" fmla="*/ 9184 h 35690"/>
              <a:gd name="connsiteX8-1827" fmla="*/ 6337 w 21600"/>
              <a:gd name="connsiteY8-1828" fmla="*/ 35690 h 35690"/>
              <a:gd name="connsiteX9-1829" fmla="*/ 3687 w 21600"/>
              <a:gd name="connsiteY9-1830" fmla="*/ 10140 h 35690"/>
              <a:gd name="connsiteX10-1831" fmla="*/ 1752 w 21600"/>
              <a:gd name="connsiteY10-1832" fmla="*/ 20110 h 35690"/>
              <a:gd name="connsiteX11-1833" fmla="*/ 0 w 21600"/>
              <a:gd name="connsiteY11-1834" fmla="*/ 0 h 35690"/>
              <a:gd name="connsiteX0-1835" fmla="*/ 0 w 21600"/>
              <a:gd name="connsiteY0-1836" fmla="*/ 0 h 35690"/>
              <a:gd name="connsiteX1-1837" fmla="*/ 21600 w 21600"/>
              <a:gd name="connsiteY1-1838" fmla="*/ 0 h 35690"/>
              <a:gd name="connsiteX2-1839" fmla="*/ 19665 w 21600"/>
              <a:gd name="connsiteY2-1840" fmla="*/ 18824 h 35690"/>
              <a:gd name="connsiteX3-1841" fmla="*/ 17978 w 21600"/>
              <a:gd name="connsiteY3-1842" fmla="*/ 10324 h 35690"/>
              <a:gd name="connsiteX4-1843" fmla="*/ 15952 w 21600"/>
              <a:gd name="connsiteY4-1844" fmla="*/ 23679 h 35690"/>
              <a:gd name="connsiteX5-1845" fmla="*/ 13440 w 21600"/>
              <a:gd name="connsiteY5-1846" fmla="*/ 10184 h 35690"/>
              <a:gd name="connsiteX6-1847" fmla="*/ 11153 w 21600"/>
              <a:gd name="connsiteY6-1848" fmla="*/ 22182 h 35690"/>
              <a:gd name="connsiteX7-1849" fmla="*/ 8824 w 21600"/>
              <a:gd name="connsiteY7-1850" fmla="*/ 9184 h 35690"/>
              <a:gd name="connsiteX8-1851" fmla="*/ 6337 w 21600"/>
              <a:gd name="connsiteY8-1852" fmla="*/ 35690 h 35690"/>
              <a:gd name="connsiteX9-1853" fmla="*/ 3687 w 21600"/>
              <a:gd name="connsiteY9-1854" fmla="*/ 10140 h 35690"/>
              <a:gd name="connsiteX10-1855" fmla="*/ 1752 w 21600"/>
              <a:gd name="connsiteY10-1856" fmla="*/ 20110 h 35690"/>
              <a:gd name="connsiteX11-1857" fmla="*/ 0 w 21600"/>
              <a:gd name="connsiteY11-1858" fmla="*/ 0 h 35690"/>
              <a:gd name="connsiteX0-1859" fmla="*/ 0 w 21600"/>
              <a:gd name="connsiteY0-1860" fmla="*/ 0 h 35690"/>
              <a:gd name="connsiteX1-1861" fmla="*/ 21600 w 21600"/>
              <a:gd name="connsiteY1-1862" fmla="*/ 0 h 35690"/>
              <a:gd name="connsiteX2-1863" fmla="*/ 19665 w 21600"/>
              <a:gd name="connsiteY2-1864" fmla="*/ 18824 h 35690"/>
              <a:gd name="connsiteX3-1865" fmla="*/ 17978 w 21600"/>
              <a:gd name="connsiteY3-1866" fmla="*/ 10324 h 35690"/>
              <a:gd name="connsiteX4-1867" fmla="*/ 15952 w 21600"/>
              <a:gd name="connsiteY4-1868" fmla="*/ 23679 h 35690"/>
              <a:gd name="connsiteX5-1869" fmla="*/ 13440 w 21600"/>
              <a:gd name="connsiteY5-1870" fmla="*/ 10184 h 35690"/>
              <a:gd name="connsiteX6-1871" fmla="*/ 11153 w 21600"/>
              <a:gd name="connsiteY6-1872" fmla="*/ 22182 h 35690"/>
              <a:gd name="connsiteX7-1873" fmla="*/ 9078 w 21600"/>
              <a:gd name="connsiteY7-1874" fmla="*/ 9184 h 35690"/>
              <a:gd name="connsiteX8-1875" fmla="*/ 6337 w 21600"/>
              <a:gd name="connsiteY8-1876" fmla="*/ 35690 h 35690"/>
              <a:gd name="connsiteX9-1877" fmla="*/ 3687 w 21600"/>
              <a:gd name="connsiteY9-1878" fmla="*/ 10140 h 35690"/>
              <a:gd name="connsiteX10-1879" fmla="*/ 1752 w 21600"/>
              <a:gd name="connsiteY10-1880" fmla="*/ 20110 h 35690"/>
              <a:gd name="connsiteX11-1881" fmla="*/ 0 w 21600"/>
              <a:gd name="connsiteY11-1882" fmla="*/ 0 h 35690"/>
              <a:gd name="connsiteX0-1883" fmla="*/ 0 w 21600"/>
              <a:gd name="connsiteY0-1884" fmla="*/ 0 h 35690"/>
              <a:gd name="connsiteX1-1885" fmla="*/ 21600 w 21600"/>
              <a:gd name="connsiteY1-1886" fmla="*/ 0 h 35690"/>
              <a:gd name="connsiteX2-1887" fmla="*/ 19665 w 21600"/>
              <a:gd name="connsiteY2-1888" fmla="*/ 18824 h 35690"/>
              <a:gd name="connsiteX3-1889" fmla="*/ 17978 w 21600"/>
              <a:gd name="connsiteY3-1890" fmla="*/ 10324 h 35690"/>
              <a:gd name="connsiteX4-1891" fmla="*/ 15952 w 21600"/>
              <a:gd name="connsiteY4-1892" fmla="*/ 23679 h 35690"/>
              <a:gd name="connsiteX5-1893" fmla="*/ 13837 w 21600"/>
              <a:gd name="connsiteY5-1894" fmla="*/ 10184 h 35690"/>
              <a:gd name="connsiteX6-1895" fmla="*/ 11153 w 21600"/>
              <a:gd name="connsiteY6-1896" fmla="*/ 22182 h 35690"/>
              <a:gd name="connsiteX7-1897" fmla="*/ 9078 w 21600"/>
              <a:gd name="connsiteY7-1898" fmla="*/ 9184 h 35690"/>
              <a:gd name="connsiteX8-1899" fmla="*/ 6337 w 21600"/>
              <a:gd name="connsiteY8-1900" fmla="*/ 35690 h 35690"/>
              <a:gd name="connsiteX9-1901" fmla="*/ 3687 w 21600"/>
              <a:gd name="connsiteY9-1902" fmla="*/ 10140 h 35690"/>
              <a:gd name="connsiteX10-1903" fmla="*/ 1752 w 21600"/>
              <a:gd name="connsiteY10-1904" fmla="*/ 20110 h 35690"/>
              <a:gd name="connsiteX11-1905" fmla="*/ 0 w 21600"/>
              <a:gd name="connsiteY11-1906" fmla="*/ 0 h 35690"/>
              <a:gd name="connsiteX0-1907" fmla="*/ 0 w 21600"/>
              <a:gd name="connsiteY0-1908" fmla="*/ 0 h 35690"/>
              <a:gd name="connsiteX1-1909" fmla="*/ 21600 w 21600"/>
              <a:gd name="connsiteY1-1910" fmla="*/ 0 h 35690"/>
              <a:gd name="connsiteX2-1911" fmla="*/ 19665 w 21600"/>
              <a:gd name="connsiteY2-1912" fmla="*/ 18824 h 35690"/>
              <a:gd name="connsiteX3-1913" fmla="*/ 17978 w 21600"/>
              <a:gd name="connsiteY3-1914" fmla="*/ 10324 h 35690"/>
              <a:gd name="connsiteX4-1915" fmla="*/ 15952 w 21600"/>
              <a:gd name="connsiteY4-1916" fmla="*/ 23679 h 35690"/>
              <a:gd name="connsiteX5-1917" fmla="*/ 13837 w 21600"/>
              <a:gd name="connsiteY5-1918" fmla="*/ 10184 h 35690"/>
              <a:gd name="connsiteX6-1919" fmla="*/ 11344 w 21600"/>
              <a:gd name="connsiteY6-1920" fmla="*/ 22182 h 35690"/>
              <a:gd name="connsiteX7-1921" fmla="*/ 9078 w 21600"/>
              <a:gd name="connsiteY7-1922" fmla="*/ 9184 h 35690"/>
              <a:gd name="connsiteX8-1923" fmla="*/ 6337 w 21600"/>
              <a:gd name="connsiteY8-1924" fmla="*/ 35690 h 35690"/>
              <a:gd name="connsiteX9-1925" fmla="*/ 3687 w 21600"/>
              <a:gd name="connsiteY9-1926" fmla="*/ 10140 h 35690"/>
              <a:gd name="connsiteX10-1927" fmla="*/ 1752 w 21600"/>
              <a:gd name="connsiteY10-1928" fmla="*/ 20110 h 35690"/>
              <a:gd name="connsiteX11-1929" fmla="*/ 0 w 21600"/>
              <a:gd name="connsiteY11-1930" fmla="*/ 0 h 35690"/>
              <a:gd name="connsiteX0-1931" fmla="*/ 0 w 21600"/>
              <a:gd name="connsiteY0-1932" fmla="*/ 0 h 35690"/>
              <a:gd name="connsiteX1-1933" fmla="*/ 21600 w 21600"/>
              <a:gd name="connsiteY1-1934" fmla="*/ 0 h 35690"/>
              <a:gd name="connsiteX2-1935" fmla="*/ 19665 w 21600"/>
              <a:gd name="connsiteY2-1936" fmla="*/ 18824 h 35690"/>
              <a:gd name="connsiteX3-1937" fmla="*/ 17978 w 21600"/>
              <a:gd name="connsiteY3-1938" fmla="*/ 10324 h 35690"/>
              <a:gd name="connsiteX4-1939" fmla="*/ 15952 w 21600"/>
              <a:gd name="connsiteY4-1940" fmla="*/ 23679 h 35690"/>
              <a:gd name="connsiteX5-1941" fmla="*/ 13726 w 21600"/>
              <a:gd name="connsiteY5-1942" fmla="*/ 9407 h 35690"/>
              <a:gd name="connsiteX6-1943" fmla="*/ 11344 w 21600"/>
              <a:gd name="connsiteY6-1944" fmla="*/ 22182 h 35690"/>
              <a:gd name="connsiteX7-1945" fmla="*/ 9078 w 21600"/>
              <a:gd name="connsiteY7-1946" fmla="*/ 9184 h 35690"/>
              <a:gd name="connsiteX8-1947" fmla="*/ 6337 w 21600"/>
              <a:gd name="connsiteY8-1948" fmla="*/ 35690 h 35690"/>
              <a:gd name="connsiteX9-1949" fmla="*/ 3687 w 21600"/>
              <a:gd name="connsiteY9-1950" fmla="*/ 10140 h 35690"/>
              <a:gd name="connsiteX10-1951" fmla="*/ 1752 w 21600"/>
              <a:gd name="connsiteY10-1952" fmla="*/ 20110 h 35690"/>
              <a:gd name="connsiteX11-1953" fmla="*/ 0 w 21600"/>
              <a:gd name="connsiteY11-1954" fmla="*/ 0 h 35690"/>
              <a:gd name="connsiteX0-1955" fmla="*/ 0 w 21600"/>
              <a:gd name="connsiteY0-1956" fmla="*/ 0 h 35690"/>
              <a:gd name="connsiteX1-1957" fmla="*/ 21600 w 21600"/>
              <a:gd name="connsiteY1-1958" fmla="*/ 0 h 35690"/>
              <a:gd name="connsiteX2-1959" fmla="*/ 19665 w 21600"/>
              <a:gd name="connsiteY2-1960" fmla="*/ 18824 h 35690"/>
              <a:gd name="connsiteX3-1961" fmla="*/ 17978 w 21600"/>
              <a:gd name="connsiteY3-1962" fmla="*/ 10324 h 35690"/>
              <a:gd name="connsiteX4-1963" fmla="*/ 15952 w 21600"/>
              <a:gd name="connsiteY4-1964" fmla="*/ 23679 h 35690"/>
              <a:gd name="connsiteX5-1965" fmla="*/ 13726 w 21600"/>
              <a:gd name="connsiteY5-1966" fmla="*/ 9407 h 35690"/>
              <a:gd name="connsiteX6-1967" fmla="*/ 11344 w 21600"/>
              <a:gd name="connsiteY6-1968" fmla="*/ 22182 h 35690"/>
              <a:gd name="connsiteX7-1969" fmla="*/ 9078 w 21600"/>
              <a:gd name="connsiteY7-1970" fmla="*/ 9184 h 35690"/>
              <a:gd name="connsiteX8-1971" fmla="*/ 6337 w 21600"/>
              <a:gd name="connsiteY8-1972" fmla="*/ 35690 h 35690"/>
              <a:gd name="connsiteX9-1973" fmla="*/ 3687 w 21600"/>
              <a:gd name="connsiteY9-1974" fmla="*/ 10140 h 35690"/>
              <a:gd name="connsiteX10-1975" fmla="*/ 1752 w 21600"/>
              <a:gd name="connsiteY10-1976" fmla="*/ 20110 h 35690"/>
              <a:gd name="connsiteX11-1977" fmla="*/ 0 w 21600"/>
              <a:gd name="connsiteY11-1978" fmla="*/ 0 h 35690"/>
              <a:gd name="connsiteX0-1979" fmla="*/ 0 w 21600"/>
              <a:gd name="connsiteY0-1980" fmla="*/ 0 h 35690"/>
              <a:gd name="connsiteX1-1981" fmla="*/ 21600 w 21600"/>
              <a:gd name="connsiteY1-1982" fmla="*/ 0 h 35690"/>
              <a:gd name="connsiteX2-1983" fmla="*/ 19449 w 21600"/>
              <a:gd name="connsiteY2-1984" fmla="*/ 12977 h 35690"/>
              <a:gd name="connsiteX3-1985" fmla="*/ 17978 w 21600"/>
              <a:gd name="connsiteY3-1986" fmla="*/ 10324 h 35690"/>
              <a:gd name="connsiteX4-1987" fmla="*/ 15952 w 21600"/>
              <a:gd name="connsiteY4-1988" fmla="*/ 23679 h 35690"/>
              <a:gd name="connsiteX5-1989" fmla="*/ 13726 w 21600"/>
              <a:gd name="connsiteY5-1990" fmla="*/ 9407 h 35690"/>
              <a:gd name="connsiteX6-1991" fmla="*/ 11344 w 21600"/>
              <a:gd name="connsiteY6-1992" fmla="*/ 22182 h 35690"/>
              <a:gd name="connsiteX7-1993" fmla="*/ 9078 w 21600"/>
              <a:gd name="connsiteY7-1994" fmla="*/ 9184 h 35690"/>
              <a:gd name="connsiteX8-1995" fmla="*/ 6337 w 21600"/>
              <a:gd name="connsiteY8-1996" fmla="*/ 35690 h 35690"/>
              <a:gd name="connsiteX9-1997" fmla="*/ 3687 w 21600"/>
              <a:gd name="connsiteY9-1998" fmla="*/ 10140 h 35690"/>
              <a:gd name="connsiteX10-1999" fmla="*/ 1752 w 21600"/>
              <a:gd name="connsiteY10-2000" fmla="*/ 20110 h 35690"/>
              <a:gd name="connsiteX11-2001" fmla="*/ 0 w 21600"/>
              <a:gd name="connsiteY11-2002" fmla="*/ 0 h 35690"/>
              <a:gd name="connsiteX0-2003" fmla="*/ 0 w 21600"/>
              <a:gd name="connsiteY0-2004" fmla="*/ 0 h 35690"/>
              <a:gd name="connsiteX1-2005" fmla="*/ 21600 w 21600"/>
              <a:gd name="connsiteY1-2006" fmla="*/ 0 h 35690"/>
              <a:gd name="connsiteX2-2007" fmla="*/ 19449 w 21600"/>
              <a:gd name="connsiteY2-2008" fmla="*/ 12977 h 35690"/>
              <a:gd name="connsiteX3-2009" fmla="*/ 17978 w 21600"/>
              <a:gd name="connsiteY3-2010" fmla="*/ 10324 h 35690"/>
              <a:gd name="connsiteX4-2011" fmla="*/ 15952 w 21600"/>
              <a:gd name="connsiteY4-2012" fmla="*/ 23679 h 35690"/>
              <a:gd name="connsiteX5-2013" fmla="*/ 13726 w 21600"/>
              <a:gd name="connsiteY5-2014" fmla="*/ 9407 h 35690"/>
              <a:gd name="connsiteX6-2015" fmla="*/ 11344 w 21600"/>
              <a:gd name="connsiteY6-2016" fmla="*/ 22182 h 35690"/>
              <a:gd name="connsiteX7-2017" fmla="*/ 9078 w 21600"/>
              <a:gd name="connsiteY7-2018" fmla="*/ 9184 h 35690"/>
              <a:gd name="connsiteX8-2019" fmla="*/ 6337 w 21600"/>
              <a:gd name="connsiteY8-2020" fmla="*/ 35690 h 35690"/>
              <a:gd name="connsiteX9-2021" fmla="*/ 3687 w 21600"/>
              <a:gd name="connsiteY9-2022" fmla="*/ 10140 h 35690"/>
              <a:gd name="connsiteX10-2023" fmla="*/ 1752 w 21600"/>
              <a:gd name="connsiteY10-2024" fmla="*/ 20110 h 35690"/>
              <a:gd name="connsiteX11-2025" fmla="*/ 0 w 21600"/>
              <a:gd name="connsiteY11-2026" fmla="*/ 0 h 35690"/>
              <a:gd name="connsiteX0-2027" fmla="*/ 0 w 21600"/>
              <a:gd name="connsiteY0-2028" fmla="*/ 0 h 35690"/>
              <a:gd name="connsiteX1-2029" fmla="*/ 21600 w 21600"/>
              <a:gd name="connsiteY1-2030" fmla="*/ 0 h 35690"/>
              <a:gd name="connsiteX2-2031" fmla="*/ 19449 w 21600"/>
              <a:gd name="connsiteY2-2032" fmla="*/ 12977 h 35690"/>
              <a:gd name="connsiteX3-2033" fmla="*/ 17978 w 21600"/>
              <a:gd name="connsiteY3-2034" fmla="*/ 10324 h 35690"/>
              <a:gd name="connsiteX4-2035" fmla="*/ 15952 w 21600"/>
              <a:gd name="connsiteY4-2036" fmla="*/ 23679 h 35690"/>
              <a:gd name="connsiteX5-2037" fmla="*/ 13726 w 21600"/>
              <a:gd name="connsiteY5-2038" fmla="*/ 9407 h 35690"/>
              <a:gd name="connsiteX6-2039" fmla="*/ 11344 w 21600"/>
              <a:gd name="connsiteY6-2040" fmla="*/ 22182 h 35690"/>
              <a:gd name="connsiteX7-2041" fmla="*/ 9078 w 21600"/>
              <a:gd name="connsiteY7-2042" fmla="*/ 9184 h 35690"/>
              <a:gd name="connsiteX8-2043" fmla="*/ 6337 w 21600"/>
              <a:gd name="connsiteY8-2044" fmla="*/ 35690 h 35690"/>
              <a:gd name="connsiteX9-2045" fmla="*/ 3687 w 21600"/>
              <a:gd name="connsiteY9-2046" fmla="*/ 10140 h 35690"/>
              <a:gd name="connsiteX10-2047" fmla="*/ 1752 w 21600"/>
              <a:gd name="connsiteY10-2048" fmla="*/ 20110 h 35690"/>
              <a:gd name="connsiteX11-2049" fmla="*/ 0 w 21600"/>
              <a:gd name="connsiteY11-2050" fmla="*/ 0 h 35690"/>
              <a:gd name="connsiteX0-2051" fmla="*/ 0 w 21600"/>
              <a:gd name="connsiteY0-2052" fmla="*/ 0 h 35690"/>
              <a:gd name="connsiteX1-2053" fmla="*/ 21600 w 21600"/>
              <a:gd name="connsiteY1-2054" fmla="*/ 0 h 35690"/>
              <a:gd name="connsiteX2-2055" fmla="*/ 19449 w 21600"/>
              <a:gd name="connsiteY2-2056" fmla="*/ 12977 h 35690"/>
              <a:gd name="connsiteX3-2057" fmla="*/ 17978 w 21600"/>
              <a:gd name="connsiteY3-2058" fmla="*/ 10324 h 35690"/>
              <a:gd name="connsiteX4-2059" fmla="*/ 15952 w 21600"/>
              <a:gd name="connsiteY4-2060" fmla="*/ 23679 h 35690"/>
              <a:gd name="connsiteX5-2061" fmla="*/ 13726 w 21600"/>
              <a:gd name="connsiteY5-2062" fmla="*/ 9407 h 35690"/>
              <a:gd name="connsiteX6-2063" fmla="*/ 11344 w 21600"/>
              <a:gd name="connsiteY6-2064" fmla="*/ 22182 h 35690"/>
              <a:gd name="connsiteX7-2065" fmla="*/ 9078 w 21600"/>
              <a:gd name="connsiteY7-2066" fmla="*/ 9184 h 35690"/>
              <a:gd name="connsiteX8-2067" fmla="*/ 6337 w 21600"/>
              <a:gd name="connsiteY8-2068" fmla="*/ 35690 h 35690"/>
              <a:gd name="connsiteX9-2069" fmla="*/ 3687 w 21600"/>
              <a:gd name="connsiteY9-2070" fmla="*/ 10140 h 35690"/>
              <a:gd name="connsiteX10-2071" fmla="*/ 1752 w 21600"/>
              <a:gd name="connsiteY10-2072" fmla="*/ 20110 h 35690"/>
              <a:gd name="connsiteX11-2073" fmla="*/ 0 w 21600"/>
              <a:gd name="connsiteY11-2074" fmla="*/ 0 h 35690"/>
              <a:gd name="connsiteX0-2075" fmla="*/ 0 w 21600"/>
              <a:gd name="connsiteY0-2076" fmla="*/ 0 h 35690"/>
              <a:gd name="connsiteX1-2077" fmla="*/ 21600 w 21600"/>
              <a:gd name="connsiteY1-2078" fmla="*/ 0 h 35690"/>
              <a:gd name="connsiteX2-2079" fmla="*/ 19449 w 21600"/>
              <a:gd name="connsiteY2-2080" fmla="*/ 12977 h 35690"/>
              <a:gd name="connsiteX3-2081" fmla="*/ 17978 w 21600"/>
              <a:gd name="connsiteY3-2082" fmla="*/ 10324 h 35690"/>
              <a:gd name="connsiteX4-2083" fmla="*/ 15952 w 21600"/>
              <a:gd name="connsiteY4-2084" fmla="*/ 23679 h 35690"/>
              <a:gd name="connsiteX5-2085" fmla="*/ 13726 w 21600"/>
              <a:gd name="connsiteY5-2086" fmla="*/ 9407 h 35690"/>
              <a:gd name="connsiteX6-2087" fmla="*/ 11344 w 21600"/>
              <a:gd name="connsiteY6-2088" fmla="*/ 22182 h 35690"/>
              <a:gd name="connsiteX7-2089" fmla="*/ 9078 w 21600"/>
              <a:gd name="connsiteY7-2090" fmla="*/ 9184 h 35690"/>
              <a:gd name="connsiteX8-2091" fmla="*/ 6337 w 21600"/>
              <a:gd name="connsiteY8-2092" fmla="*/ 35690 h 35690"/>
              <a:gd name="connsiteX9-2093" fmla="*/ 3687 w 21600"/>
              <a:gd name="connsiteY9-2094" fmla="*/ 10140 h 35690"/>
              <a:gd name="connsiteX10-2095" fmla="*/ 1752 w 21600"/>
              <a:gd name="connsiteY10-2096" fmla="*/ 20110 h 35690"/>
              <a:gd name="connsiteX11-2097" fmla="*/ 0 w 21600"/>
              <a:gd name="connsiteY11-2098" fmla="*/ 0 h 35690"/>
              <a:gd name="connsiteX0-2099" fmla="*/ 0 w 21600"/>
              <a:gd name="connsiteY0-2100" fmla="*/ 0 h 35690"/>
              <a:gd name="connsiteX1-2101" fmla="*/ 21600 w 21600"/>
              <a:gd name="connsiteY1-2102" fmla="*/ 0 h 35690"/>
              <a:gd name="connsiteX2-2103" fmla="*/ 19449 w 21600"/>
              <a:gd name="connsiteY2-2104" fmla="*/ 12977 h 35690"/>
              <a:gd name="connsiteX3-2105" fmla="*/ 17816 w 21600"/>
              <a:gd name="connsiteY3-2106" fmla="*/ 5358 h 35690"/>
              <a:gd name="connsiteX4-2107" fmla="*/ 15952 w 21600"/>
              <a:gd name="connsiteY4-2108" fmla="*/ 23679 h 35690"/>
              <a:gd name="connsiteX5-2109" fmla="*/ 13726 w 21600"/>
              <a:gd name="connsiteY5-2110" fmla="*/ 9407 h 35690"/>
              <a:gd name="connsiteX6-2111" fmla="*/ 11344 w 21600"/>
              <a:gd name="connsiteY6-2112" fmla="*/ 22182 h 35690"/>
              <a:gd name="connsiteX7-2113" fmla="*/ 9078 w 21600"/>
              <a:gd name="connsiteY7-2114" fmla="*/ 9184 h 35690"/>
              <a:gd name="connsiteX8-2115" fmla="*/ 6337 w 21600"/>
              <a:gd name="connsiteY8-2116" fmla="*/ 35690 h 35690"/>
              <a:gd name="connsiteX9-2117" fmla="*/ 3687 w 21600"/>
              <a:gd name="connsiteY9-2118" fmla="*/ 10140 h 35690"/>
              <a:gd name="connsiteX10-2119" fmla="*/ 1752 w 21600"/>
              <a:gd name="connsiteY10-2120" fmla="*/ 20110 h 35690"/>
              <a:gd name="connsiteX11-2121" fmla="*/ 0 w 21600"/>
              <a:gd name="connsiteY11-2122" fmla="*/ 0 h 35690"/>
              <a:gd name="connsiteX0-2123" fmla="*/ 0 w 21600"/>
              <a:gd name="connsiteY0-2124" fmla="*/ 0 h 35690"/>
              <a:gd name="connsiteX1-2125" fmla="*/ 21600 w 21600"/>
              <a:gd name="connsiteY1-2126" fmla="*/ 0 h 35690"/>
              <a:gd name="connsiteX2-2127" fmla="*/ 19449 w 21600"/>
              <a:gd name="connsiteY2-2128" fmla="*/ 12977 h 35690"/>
              <a:gd name="connsiteX3-2129" fmla="*/ 17816 w 21600"/>
              <a:gd name="connsiteY3-2130" fmla="*/ 5358 h 35690"/>
              <a:gd name="connsiteX4-2131" fmla="*/ 17752 w 21600"/>
              <a:gd name="connsiteY4-2132" fmla="*/ 20675 h 35690"/>
              <a:gd name="connsiteX5-2133" fmla="*/ 13726 w 21600"/>
              <a:gd name="connsiteY5-2134" fmla="*/ 9407 h 35690"/>
              <a:gd name="connsiteX6-2135" fmla="*/ 11344 w 21600"/>
              <a:gd name="connsiteY6-2136" fmla="*/ 22182 h 35690"/>
              <a:gd name="connsiteX7-2137" fmla="*/ 9078 w 21600"/>
              <a:gd name="connsiteY7-2138" fmla="*/ 9184 h 35690"/>
              <a:gd name="connsiteX8-2139" fmla="*/ 6337 w 21600"/>
              <a:gd name="connsiteY8-2140" fmla="*/ 35690 h 35690"/>
              <a:gd name="connsiteX9-2141" fmla="*/ 3687 w 21600"/>
              <a:gd name="connsiteY9-2142" fmla="*/ 10140 h 35690"/>
              <a:gd name="connsiteX10-2143" fmla="*/ 1752 w 21600"/>
              <a:gd name="connsiteY10-2144" fmla="*/ 20110 h 35690"/>
              <a:gd name="connsiteX11-2145" fmla="*/ 0 w 21600"/>
              <a:gd name="connsiteY11-2146" fmla="*/ 0 h 35690"/>
              <a:gd name="connsiteX0-2147" fmla="*/ 0 w 21600"/>
              <a:gd name="connsiteY0-2148" fmla="*/ 0 h 35690"/>
              <a:gd name="connsiteX1-2149" fmla="*/ 21600 w 21600"/>
              <a:gd name="connsiteY1-2150" fmla="*/ 0 h 35690"/>
              <a:gd name="connsiteX2-2151" fmla="*/ 20012 w 21600"/>
              <a:gd name="connsiteY2-2152" fmla="*/ 11976 h 35690"/>
              <a:gd name="connsiteX3-2153" fmla="*/ 17816 w 21600"/>
              <a:gd name="connsiteY3-2154" fmla="*/ 5358 h 35690"/>
              <a:gd name="connsiteX4-2155" fmla="*/ 17752 w 21600"/>
              <a:gd name="connsiteY4-2156" fmla="*/ 20675 h 35690"/>
              <a:gd name="connsiteX5-2157" fmla="*/ 13726 w 21600"/>
              <a:gd name="connsiteY5-2158" fmla="*/ 9407 h 35690"/>
              <a:gd name="connsiteX6-2159" fmla="*/ 11344 w 21600"/>
              <a:gd name="connsiteY6-2160" fmla="*/ 22182 h 35690"/>
              <a:gd name="connsiteX7-2161" fmla="*/ 9078 w 21600"/>
              <a:gd name="connsiteY7-2162" fmla="*/ 9184 h 35690"/>
              <a:gd name="connsiteX8-2163" fmla="*/ 6337 w 21600"/>
              <a:gd name="connsiteY8-2164" fmla="*/ 35690 h 35690"/>
              <a:gd name="connsiteX9-2165" fmla="*/ 3687 w 21600"/>
              <a:gd name="connsiteY9-2166" fmla="*/ 10140 h 35690"/>
              <a:gd name="connsiteX10-2167" fmla="*/ 1752 w 21600"/>
              <a:gd name="connsiteY10-2168" fmla="*/ 20110 h 35690"/>
              <a:gd name="connsiteX11-2169" fmla="*/ 0 w 21600"/>
              <a:gd name="connsiteY11-2170" fmla="*/ 0 h 35690"/>
              <a:gd name="connsiteX0-2171" fmla="*/ 0 w 21600"/>
              <a:gd name="connsiteY0-2172" fmla="*/ 0 h 35690"/>
              <a:gd name="connsiteX1-2173" fmla="*/ 21600 w 21600"/>
              <a:gd name="connsiteY1-2174" fmla="*/ 0 h 35690"/>
              <a:gd name="connsiteX2-2175" fmla="*/ 20012 w 21600"/>
              <a:gd name="connsiteY2-2176" fmla="*/ 11976 h 35690"/>
              <a:gd name="connsiteX3-2177" fmla="*/ 17816 w 21600"/>
              <a:gd name="connsiteY3-2178" fmla="*/ 5358 h 35690"/>
              <a:gd name="connsiteX4-2179" fmla="*/ 17752 w 21600"/>
              <a:gd name="connsiteY4-2180" fmla="*/ 20675 h 35690"/>
              <a:gd name="connsiteX5-2181" fmla="*/ 13726 w 21600"/>
              <a:gd name="connsiteY5-2182" fmla="*/ 9407 h 35690"/>
              <a:gd name="connsiteX6-2183" fmla="*/ 11344 w 21600"/>
              <a:gd name="connsiteY6-2184" fmla="*/ 22182 h 35690"/>
              <a:gd name="connsiteX7-2185" fmla="*/ 9078 w 21600"/>
              <a:gd name="connsiteY7-2186" fmla="*/ 9184 h 35690"/>
              <a:gd name="connsiteX8-2187" fmla="*/ 6337 w 21600"/>
              <a:gd name="connsiteY8-2188" fmla="*/ 35690 h 35690"/>
              <a:gd name="connsiteX9-2189" fmla="*/ 3687 w 21600"/>
              <a:gd name="connsiteY9-2190" fmla="*/ 10140 h 35690"/>
              <a:gd name="connsiteX10-2191" fmla="*/ 1752 w 21600"/>
              <a:gd name="connsiteY10-2192" fmla="*/ 20110 h 35690"/>
              <a:gd name="connsiteX11-2193" fmla="*/ 0 w 21600"/>
              <a:gd name="connsiteY11-2194" fmla="*/ 0 h 35690"/>
              <a:gd name="connsiteX0-2195" fmla="*/ 0 w 21600"/>
              <a:gd name="connsiteY0-2196" fmla="*/ 0 h 35690"/>
              <a:gd name="connsiteX1-2197" fmla="*/ 21600 w 21600"/>
              <a:gd name="connsiteY1-2198" fmla="*/ 0 h 35690"/>
              <a:gd name="connsiteX2-2199" fmla="*/ 20012 w 21600"/>
              <a:gd name="connsiteY2-2200" fmla="*/ 11976 h 35690"/>
              <a:gd name="connsiteX3-2201" fmla="*/ 17816 w 21600"/>
              <a:gd name="connsiteY3-2202" fmla="*/ 5358 h 35690"/>
              <a:gd name="connsiteX4-2203" fmla="*/ 17752 w 21600"/>
              <a:gd name="connsiteY4-2204" fmla="*/ 20675 h 35690"/>
              <a:gd name="connsiteX5-2205" fmla="*/ 13726 w 21600"/>
              <a:gd name="connsiteY5-2206" fmla="*/ 9407 h 35690"/>
              <a:gd name="connsiteX6-2207" fmla="*/ 11344 w 21600"/>
              <a:gd name="connsiteY6-2208" fmla="*/ 22182 h 35690"/>
              <a:gd name="connsiteX7-2209" fmla="*/ 9078 w 21600"/>
              <a:gd name="connsiteY7-2210" fmla="*/ 9184 h 35690"/>
              <a:gd name="connsiteX8-2211" fmla="*/ 6337 w 21600"/>
              <a:gd name="connsiteY8-2212" fmla="*/ 35690 h 35690"/>
              <a:gd name="connsiteX9-2213" fmla="*/ 3687 w 21600"/>
              <a:gd name="connsiteY9-2214" fmla="*/ 10140 h 35690"/>
              <a:gd name="connsiteX10-2215" fmla="*/ 1752 w 21600"/>
              <a:gd name="connsiteY10-2216" fmla="*/ 20110 h 35690"/>
              <a:gd name="connsiteX11-2217" fmla="*/ 0 w 21600"/>
              <a:gd name="connsiteY11-2218" fmla="*/ 0 h 35690"/>
              <a:gd name="connsiteX0-2219" fmla="*/ 0 w 21600"/>
              <a:gd name="connsiteY0-2220" fmla="*/ 0 h 35690"/>
              <a:gd name="connsiteX1-2221" fmla="*/ 21600 w 21600"/>
              <a:gd name="connsiteY1-2222" fmla="*/ 0 h 35690"/>
              <a:gd name="connsiteX2-2223" fmla="*/ 20012 w 21600"/>
              <a:gd name="connsiteY2-2224" fmla="*/ 11976 h 35690"/>
              <a:gd name="connsiteX3-2225" fmla="*/ 18806 w 21600"/>
              <a:gd name="connsiteY3-2226" fmla="*/ 4657 h 35690"/>
              <a:gd name="connsiteX4-2227" fmla="*/ 17752 w 21600"/>
              <a:gd name="connsiteY4-2228" fmla="*/ 20675 h 35690"/>
              <a:gd name="connsiteX5-2229" fmla="*/ 13726 w 21600"/>
              <a:gd name="connsiteY5-2230" fmla="*/ 9407 h 35690"/>
              <a:gd name="connsiteX6-2231" fmla="*/ 11344 w 21600"/>
              <a:gd name="connsiteY6-2232" fmla="*/ 22182 h 35690"/>
              <a:gd name="connsiteX7-2233" fmla="*/ 9078 w 21600"/>
              <a:gd name="connsiteY7-2234" fmla="*/ 9184 h 35690"/>
              <a:gd name="connsiteX8-2235" fmla="*/ 6337 w 21600"/>
              <a:gd name="connsiteY8-2236" fmla="*/ 35690 h 35690"/>
              <a:gd name="connsiteX9-2237" fmla="*/ 3687 w 21600"/>
              <a:gd name="connsiteY9-2238" fmla="*/ 10140 h 35690"/>
              <a:gd name="connsiteX10-2239" fmla="*/ 1752 w 21600"/>
              <a:gd name="connsiteY10-2240" fmla="*/ 20110 h 35690"/>
              <a:gd name="connsiteX11-2241" fmla="*/ 0 w 21600"/>
              <a:gd name="connsiteY11-2242" fmla="*/ 0 h 35690"/>
              <a:gd name="connsiteX0-2243" fmla="*/ 0 w 21600"/>
              <a:gd name="connsiteY0-2244" fmla="*/ 0 h 35690"/>
              <a:gd name="connsiteX1-2245" fmla="*/ 21600 w 21600"/>
              <a:gd name="connsiteY1-2246" fmla="*/ 0 h 35690"/>
              <a:gd name="connsiteX2-2247" fmla="*/ 20012 w 21600"/>
              <a:gd name="connsiteY2-2248" fmla="*/ 11976 h 35690"/>
              <a:gd name="connsiteX3-2249" fmla="*/ 18806 w 21600"/>
              <a:gd name="connsiteY3-2250" fmla="*/ 4657 h 35690"/>
              <a:gd name="connsiteX4-2251" fmla="*/ 17752 w 21600"/>
              <a:gd name="connsiteY4-2252" fmla="*/ 20675 h 35690"/>
              <a:gd name="connsiteX5-2253" fmla="*/ 13726 w 21600"/>
              <a:gd name="connsiteY5-2254" fmla="*/ 9407 h 35690"/>
              <a:gd name="connsiteX6-2255" fmla="*/ 11344 w 21600"/>
              <a:gd name="connsiteY6-2256" fmla="*/ 22182 h 35690"/>
              <a:gd name="connsiteX7-2257" fmla="*/ 9078 w 21600"/>
              <a:gd name="connsiteY7-2258" fmla="*/ 9184 h 35690"/>
              <a:gd name="connsiteX8-2259" fmla="*/ 6337 w 21600"/>
              <a:gd name="connsiteY8-2260" fmla="*/ 35690 h 35690"/>
              <a:gd name="connsiteX9-2261" fmla="*/ 3687 w 21600"/>
              <a:gd name="connsiteY9-2262" fmla="*/ 10140 h 35690"/>
              <a:gd name="connsiteX10-2263" fmla="*/ 1752 w 21600"/>
              <a:gd name="connsiteY10-2264" fmla="*/ 20110 h 35690"/>
              <a:gd name="connsiteX11-2265" fmla="*/ 0 w 21600"/>
              <a:gd name="connsiteY11-2266" fmla="*/ 0 h 35690"/>
              <a:gd name="connsiteX0-2267" fmla="*/ 0 w 21600"/>
              <a:gd name="connsiteY0-2268" fmla="*/ 0 h 35690"/>
              <a:gd name="connsiteX1-2269" fmla="*/ 21600 w 21600"/>
              <a:gd name="connsiteY1-2270" fmla="*/ 0 h 35690"/>
              <a:gd name="connsiteX2-2271" fmla="*/ 20012 w 21600"/>
              <a:gd name="connsiteY2-2272" fmla="*/ 11976 h 35690"/>
              <a:gd name="connsiteX3-2273" fmla="*/ 18941 w 21600"/>
              <a:gd name="connsiteY3-2274" fmla="*/ 4757 h 35690"/>
              <a:gd name="connsiteX4-2275" fmla="*/ 17752 w 21600"/>
              <a:gd name="connsiteY4-2276" fmla="*/ 20675 h 35690"/>
              <a:gd name="connsiteX5-2277" fmla="*/ 13726 w 21600"/>
              <a:gd name="connsiteY5-2278" fmla="*/ 9407 h 35690"/>
              <a:gd name="connsiteX6-2279" fmla="*/ 11344 w 21600"/>
              <a:gd name="connsiteY6-2280" fmla="*/ 22182 h 35690"/>
              <a:gd name="connsiteX7-2281" fmla="*/ 9078 w 21600"/>
              <a:gd name="connsiteY7-2282" fmla="*/ 9184 h 35690"/>
              <a:gd name="connsiteX8-2283" fmla="*/ 6337 w 21600"/>
              <a:gd name="connsiteY8-2284" fmla="*/ 35690 h 35690"/>
              <a:gd name="connsiteX9-2285" fmla="*/ 3687 w 21600"/>
              <a:gd name="connsiteY9-2286" fmla="*/ 10140 h 35690"/>
              <a:gd name="connsiteX10-2287" fmla="*/ 1752 w 21600"/>
              <a:gd name="connsiteY10-2288" fmla="*/ 20110 h 35690"/>
              <a:gd name="connsiteX11-2289" fmla="*/ 0 w 21600"/>
              <a:gd name="connsiteY11-2290" fmla="*/ 0 h 35690"/>
              <a:gd name="connsiteX0-2291" fmla="*/ 0 w 21600"/>
              <a:gd name="connsiteY0-2292" fmla="*/ 0 h 35690"/>
              <a:gd name="connsiteX1-2293" fmla="*/ 21600 w 21600"/>
              <a:gd name="connsiteY1-2294" fmla="*/ 0 h 35690"/>
              <a:gd name="connsiteX2-2295" fmla="*/ 20012 w 21600"/>
              <a:gd name="connsiteY2-2296" fmla="*/ 11976 h 35690"/>
              <a:gd name="connsiteX3-2297" fmla="*/ 18941 w 21600"/>
              <a:gd name="connsiteY3-2298" fmla="*/ 4757 h 35690"/>
              <a:gd name="connsiteX4-2299" fmla="*/ 17662 w 21600"/>
              <a:gd name="connsiteY4-2300" fmla="*/ 25881 h 35690"/>
              <a:gd name="connsiteX5-2301" fmla="*/ 13726 w 21600"/>
              <a:gd name="connsiteY5-2302" fmla="*/ 9407 h 35690"/>
              <a:gd name="connsiteX6-2303" fmla="*/ 11344 w 21600"/>
              <a:gd name="connsiteY6-2304" fmla="*/ 22182 h 35690"/>
              <a:gd name="connsiteX7-2305" fmla="*/ 9078 w 21600"/>
              <a:gd name="connsiteY7-2306" fmla="*/ 9184 h 35690"/>
              <a:gd name="connsiteX8-2307" fmla="*/ 6337 w 21600"/>
              <a:gd name="connsiteY8-2308" fmla="*/ 35690 h 35690"/>
              <a:gd name="connsiteX9-2309" fmla="*/ 3687 w 21600"/>
              <a:gd name="connsiteY9-2310" fmla="*/ 10140 h 35690"/>
              <a:gd name="connsiteX10-2311" fmla="*/ 1752 w 21600"/>
              <a:gd name="connsiteY10-2312" fmla="*/ 20110 h 35690"/>
              <a:gd name="connsiteX11-2313" fmla="*/ 0 w 21600"/>
              <a:gd name="connsiteY11-2314" fmla="*/ 0 h 35690"/>
              <a:gd name="connsiteX0-2315" fmla="*/ 0 w 21600"/>
              <a:gd name="connsiteY0-2316" fmla="*/ 0 h 35690"/>
              <a:gd name="connsiteX1-2317" fmla="*/ 21600 w 21600"/>
              <a:gd name="connsiteY1-2318" fmla="*/ 0 h 35690"/>
              <a:gd name="connsiteX2-2319" fmla="*/ 20012 w 21600"/>
              <a:gd name="connsiteY2-2320" fmla="*/ 11976 h 35690"/>
              <a:gd name="connsiteX3-2321" fmla="*/ 18941 w 21600"/>
              <a:gd name="connsiteY3-2322" fmla="*/ 4757 h 35690"/>
              <a:gd name="connsiteX4-2323" fmla="*/ 17662 w 21600"/>
              <a:gd name="connsiteY4-2324" fmla="*/ 25881 h 35690"/>
              <a:gd name="connsiteX5-2325" fmla="*/ 13726 w 21600"/>
              <a:gd name="connsiteY5-2326" fmla="*/ 9407 h 35690"/>
              <a:gd name="connsiteX6-2327" fmla="*/ 11344 w 21600"/>
              <a:gd name="connsiteY6-2328" fmla="*/ 22182 h 35690"/>
              <a:gd name="connsiteX7-2329" fmla="*/ 9078 w 21600"/>
              <a:gd name="connsiteY7-2330" fmla="*/ 9184 h 35690"/>
              <a:gd name="connsiteX8-2331" fmla="*/ 6337 w 21600"/>
              <a:gd name="connsiteY8-2332" fmla="*/ 35690 h 35690"/>
              <a:gd name="connsiteX9-2333" fmla="*/ 3687 w 21600"/>
              <a:gd name="connsiteY9-2334" fmla="*/ 10140 h 35690"/>
              <a:gd name="connsiteX10-2335" fmla="*/ 1752 w 21600"/>
              <a:gd name="connsiteY10-2336" fmla="*/ 20110 h 35690"/>
              <a:gd name="connsiteX11-2337" fmla="*/ 0 w 21600"/>
              <a:gd name="connsiteY11-2338" fmla="*/ 0 h 35690"/>
              <a:gd name="connsiteX0-2339" fmla="*/ 0 w 21600"/>
              <a:gd name="connsiteY0-2340" fmla="*/ 0 h 35690"/>
              <a:gd name="connsiteX1-2341" fmla="*/ 21600 w 21600"/>
              <a:gd name="connsiteY1-2342" fmla="*/ 0 h 35690"/>
              <a:gd name="connsiteX2-2343" fmla="*/ 20012 w 21600"/>
              <a:gd name="connsiteY2-2344" fmla="*/ 11976 h 35690"/>
              <a:gd name="connsiteX3-2345" fmla="*/ 18941 w 21600"/>
              <a:gd name="connsiteY3-2346" fmla="*/ 4757 h 35690"/>
              <a:gd name="connsiteX4-2347" fmla="*/ 17662 w 21600"/>
              <a:gd name="connsiteY4-2348" fmla="*/ 25881 h 35690"/>
              <a:gd name="connsiteX5-2349" fmla="*/ 15661 w 21600"/>
              <a:gd name="connsiteY5-2350" fmla="*/ 5502 h 35690"/>
              <a:gd name="connsiteX6-2351" fmla="*/ 11344 w 21600"/>
              <a:gd name="connsiteY6-2352" fmla="*/ 22182 h 35690"/>
              <a:gd name="connsiteX7-2353" fmla="*/ 9078 w 21600"/>
              <a:gd name="connsiteY7-2354" fmla="*/ 9184 h 35690"/>
              <a:gd name="connsiteX8-2355" fmla="*/ 6337 w 21600"/>
              <a:gd name="connsiteY8-2356" fmla="*/ 35690 h 35690"/>
              <a:gd name="connsiteX9-2357" fmla="*/ 3687 w 21600"/>
              <a:gd name="connsiteY9-2358" fmla="*/ 10140 h 35690"/>
              <a:gd name="connsiteX10-2359" fmla="*/ 1752 w 21600"/>
              <a:gd name="connsiteY10-2360" fmla="*/ 20110 h 35690"/>
              <a:gd name="connsiteX11-2361" fmla="*/ 0 w 21600"/>
              <a:gd name="connsiteY11-2362" fmla="*/ 0 h 35690"/>
              <a:gd name="connsiteX0-2363" fmla="*/ 0 w 21600"/>
              <a:gd name="connsiteY0-2364" fmla="*/ 0 h 35690"/>
              <a:gd name="connsiteX1-2365" fmla="*/ 21600 w 21600"/>
              <a:gd name="connsiteY1-2366" fmla="*/ 0 h 35690"/>
              <a:gd name="connsiteX2-2367" fmla="*/ 20012 w 21600"/>
              <a:gd name="connsiteY2-2368" fmla="*/ 11976 h 35690"/>
              <a:gd name="connsiteX3-2369" fmla="*/ 18941 w 21600"/>
              <a:gd name="connsiteY3-2370" fmla="*/ 4757 h 35690"/>
              <a:gd name="connsiteX4-2371" fmla="*/ 17662 w 21600"/>
              <a:gd name="connsiteY4-2372" fmla="*/ 25881 h 35690"/>
              <a:gd name="connsiteX5-2373" fmla="*/ 15661 w 21600"/>
              <a:gd name="connsiteY5-2374" fmla="*/ 5502 h 35690"/>
              <a:gd name="connsiteX6-2375" fmla="*/ 13459 w 21600"/>
              <a:gd name="connsiteY6-2376" fmla="*/ 26087 h 35690"/>
              <a:gd name="connsiteX7-2377" fmla="*/ 9078 w 21600"/>
              <a:gd name="connsiteY7-2378" fmla="*/ 9184 h 35690"/>
              <a:gd name="connsiteX8-2379" fmla="*/ 6337 w 21600"/>
              <a:gd name="connsiteY8-2380" fmla="*/ 35690 h 35690"/>
              <a:gd name="connsiteX9-2381" fmla="*/ 3687 w 21600"/>
              <a:gd name="connsiteY9-2382" fmla="*/ 10140 h 35690"/>
              <a:gd name="connsiteX10-2383" fmla="*/ 1752 w 21600"/>
              <a:gd name="connsiteY10-2384" fmla="*/ 20110 h 35690"/>
              <a:gd name="connsiteX11-2385" fmla="*/ 0 w 21600"/>
              <a:gd name="connsiteY11-2386" fmla="*/ 0 h 35690"/>
              <a:gd name="connsiteX0-2387" fmla="*/ 0 w 21600"/>
              <a:gd name="connsiteY0-2388" fmla="*/ 0 h 36800"/>
              <a:gd name="connsiteX1-2389" fmla="*/ 21600 w 21600"/>
              <a:gd name="connsiteY1-2390" fmla="*/ 0 h 36800"/>
              <a:gd name="connsiteX2-2391" fmla="*/ 20012 w 21600"/>
              <a:gd name="connsiteY2-2392" fmla="*/ 11976 h 36800"/>
              <a:gd name="connsiteX3-2393" fmla="*/ 18941 w 21600"/>
              <a:gd name="connsiteY3-2394" fmla="*/ 4757 h 36800"/>
              <a:gd name="connsiteX4-2395" fmla="*/ 17662 w 21600"/>
              <a:gd name="connsiteY4-2396" fmla="*/ 25881 h 36800"/>
              <a:gd name="connsiteX5-2397" fmla="*/ 15661 w 21600"/>
              <a:gd name="connsiteY5-2398" fmla="*/ 5502 h 36800"/>
              <a:gd name="connsiteX6-2399" fmla="*/ 13459 w 21600"/>
              <a:gd name="connsiteY6-2400" fmla="*/ 36800 h 36800"/>
              <a:gd name="connsiteX7-2401" fmla="*/ 9078 w 21600"/>
              <a:gd name="connsiteY7-2402" fmla="*/ 9184 h 36800"/>
              <a:gd name="connsiteX8-2403" fmla="*/ 6337 w 21600"/>
              <a:gd name="connsiteY8-2404" fmla="*/ 35690 h 36800"/>
              <a:gd name="connsiteX9-2405" fmla="*/ 3687 w 21600"/>
              <a:gd name="connsiteY9-2406" fmla="*/ 10140 h 36800"/>
              <a:gd name="connsiteX10-2407" fmla="*/ 1752 w 21600"/>
              <a:gd name="connsiteY10-2408" fmla="*/ 20110 h 36800"/>
              <a:gd name="connsiteX11-2409" fmla="*/ 0 w 21600"/>
              <a:gd name="connsiteY11-2410" fmla="*/ 0 h 36800"/>
              <a:gd name="connsiteX0-2411" fmla="*/ 0 w 21600"/>
              <a:gd name="connsiteY0-2412" fmla="*/ 0 h 36800"/>
              <a:gd name="connsiteX1-2413" fmla="*/ 21600 w 21600"/>
              <a:gd name="connsiteY1-2414" fmla="*/ 0 h 36800"/>
              <a:gd name="connsiteX2-2415" fmla="*/ 20012 w 21600"/>
              <a:gd name="connsiteY2-2416" fmla="*/ 11976 h 36800"/>
              <a:gd name="connsiteX3-2417" fmla="*/ 18941 w 21600"/>
              <a:gd name="connsiteY3-2418" fmla="*/ 4757 h 36800"/>
              <a:gd name="connsiteX4-2419" fmla="*/ 17662 w 21600"/>
              <a:gd name="connsiteY4-2420" fmla="*/ 25881 h 36800"/>
              <a:gd name="connsiteX5-2421" fmla="*/ 15323 w 21600"/>
              <a:gd name="connsiteY5-2422" fmla="*/ 5702 h 36800"/>
              <a:gd name="connsiteX6-2423" fmla="*/ 13459 w 21600"/>
              <a:gd name="connsiteY6-2424" fmla="*/ 36800 h 36800"/>
              <a:gd name="connsiteX7-2425" fmla="*/ 9078 w 21600"/>
              <a:gd name="connsiteY7-2426" fmla="*/ 9184 h 36800"/>
              <a:gd name="connsiteX8-2427" fmla="*/ 6337 w 21600"/>
              <a:gd name="connsiteY8-2428" fmla="*/ 35690 h 36800"/>
              <a:gd name="connsiteX9-2429" fmla="*/ 3687 w 21600"/>
              <a:gd name="connsiteY9-2430" fmla="*/ 10140 h 36800"/>
              <a:gd name="connsiteX10-2431" fmla="*/ 1752 w 21600"/>
              <a:gd name="connsiteY10-2432" fmla="*/ 20110 h 36800"/>
              <a:gd name="connsiteX11-2433" fmla="*/ 0 w 21600"/>
              <a:gd name="connsiteY11-2434" fmla="*/ 0 h 36800"/>
              <a:gd name="connsiteX0-2435" fmla="*/ 0 w 21600"/>
              <a:gd name="connsiteY0-2436" fmla="*/ 0 h 36800"/>
              <a:gd name="connsiteX1-2437" fmla="*/ 21600 w 21600"/>
              <a:gd name="connsiteY1-2438" fmla="*/ 0 h 36800"/>
              <a:gd name="connsiteX2-2439" fmla="*/ 20012 w 21600"/>
              <a:gd name="connsiteY2-2440" fmla="*/ 11976 h 36800"/>
              <a:gd name="connsiteX3-2441" fmla="*/ 18941 w 21600"/>
              <a:gd name="connsiteY3-2442" fmla="*/ 4757 h 36800"/>
              <a:gd name="connsiteX4-2443" fmla="*/ 17662 w 21600"/>
              <a:gd name="connsiteY4-2444" fmla="*/ 25881 h 36800"/>
              <a:gd name="connsiteX5-2445" fmla="*/ 15323 w 21600"/>
              <a:gd name="connsiteY5-2446" fmla="*/ 5702 h 36800"/>
              <a:gd name="connsiteX6-2447" fmla="*/ 13459 w 21600"/>
              <a:gd name="connsiteY6-2448" fmla="*/ 36800 h 36800"/>
              <a:gd name="connsiteX7-2449" fmla="*/ 9078 w 21600"/>
              <a:gd name="connsiteY7-2450" fmla="*/ 9184 h 36800"/>
              <a:gd name="connsiteX8-2451" fmla="*/ 6337 w 21600"/>
              <a:gd name="connsiteY8-2452" fmla="*/ 35690 h 36800"/>
              <a:gd name="connsiteX9-2453" fmla="*/ 3687 w 21600"/>
              <a:gd name="connsiteY9-2454" fmla="*/ 10140 h 36800"/>
              <a:gd name="connsiteX10-2455" fmla="*/ 1752 w 21600"/>
              <a:gd name="connsiteY10-2456" fmla="*/ 20110 h 36800"/>
              <a:gd name="connsiteX11-2457" fmla="*/ 0 w 21600"/>
              <a:gd name="connsiteY11-2458" fmla="*/ 0 h 36800"/>
              <a:gd name="connsiteX0-2459" fmla="*/ 0 w 21600"/>
              <a:gd name="connsiteY0-2460" fmla="*/ 0 h 36800"/>
              <a:gd name="connsiteX1-2461" fmla="*/ 21600 w 21600"/>
              <a:gd name="connsiteY1-2462" fmla="*/ 0 h 36800"/>
              <a:gd name="connsiteX2-2463" fmla="*/ 20012 w 21600"/>
              <a:gd name="connsiteY2-2464" fmla="*/ 11976 h 36800"/>
              <a:gd name="connsiteX3-2465" fmla="*/ 18941 w 21600"/>
              <a:gd name="connsiteY3-2466" fmla="*/ 4757 h 36800"/>
              <a:gd name="connsiteX4-2467" fmla="*/ 17662 w 21600"/>
              <a:gd name="connsiteY4-2468" fmla="*/ 25881 h 36800"/>
              <a:gd name="connsiteX5-2469" fmla="*/ 15728 w 21600"/>
              <a:gd name="connsiteY5-2470" fmla="*/ 6102 h 36800"/>
              <a:gd name="connsiteX6-2471" fmla="*/ 13459 w 21600"/>
              <a:gd name="connsiteY6-2472" fmla="*/ 36800 h 36800"/>
              <a:gd name="connsiteX7-2473" fmla="*/ 9078 w 21600"/>
              <a:gd name="connsiteY7-2474" fmla="*/ 9184 h 36800"/>
              <a:gd name="connsiteX8-2475" fmla="*/ 6337 w 21600"/>
              <a:gd name="connsiteY8-2476" fmla="*/ 35690 h 36800"/>
              <a:gd name="connsiteX9-2477" fmla="*/ 3687 w 21600"/>
              <a:gd name="connsiteY9-2478" fmla="*/ 10140 h 36800"/>
              <a:gd name="connsiteX10-2479" fmla="*/ 1752 w 21600"/>
              <a:gd name="connsiteY10-2480" fmla="*/ 20110 h 36800"/>
              <a:gd name="connsiteX11-2481" fmla="*/ 0 w 21600"/>
              <a:gd name="connsiteY11-2482" fmla="*/ 0 h 36800"/>
              <a:gd name="connsiteX0-2483" fmla="*/ 0 w 21600"/>
              <a:gd name="connsiteY0-2484" fmla="*/ 0 h 36800"/>
              <a:gd name="connsiteX1-2485" fmla="*/ 21600 w 21600"/>
              <a:gd name="connsiteY1-2486" fmla="*/ 0 h 36800"/>
              <a:gd name="connsiteX2-2487" fmla="*/ 20012 w 21600"/>
              <a:gd name="connsiteY2-2488" fmla="*/ 11976 h 36800"/>
              <a:gd name="connsiteX3-2489" fmla="*/ 18941 w 21600"/>
              <a:gd name="connsiteY3-2490" fmla="*/ 4757 h 36800"/>
              <a:gd name="connsiteX4-2491" fmla="*/ 17662 w 21600"/>
              <a:gd name="connsiteY4-2492" fmla="*/ 25881 h 36800"/>
              <a:gd name="connsiteX5-2493" fmla="*/ 15728 w 21600"/>
              <a:gd name="connsiteY5-2494" fmla="*/ 6102 h 36800"/>
              <a:gd name="connsiteX6-2495" fmla="*/ 13459 w 21600"/>
              <a:gd name="connsiteY6-2496" fmla="*/ 36800 h 36800"/>
              <a:gd name="connsiteX7-2497" fmla="*/ 9078 w 21600"/>
              <a:gd name="connsiteY7-2498" fmla="*/ 9184 h 36800"/>
              <a:gd name="connsiteX8-2499" fmla="*/ 6337 w 21600"/>
              <a:gd name="connsiteY8-2500" fmla="*/ 35690 h 36800"/>
              <a:gd name="connsiteX9-2501" fmla="*/ 3687 w 21600"/>
              <a:gd name="connsiteY9-2502" fmla="*/ 10140 h 36800"/>
              <a:gd name="connsiteX10-2503" fmla="*/ 1752 w 21600"/>
              <a:gd name="connsiteY10-2504" fmla="*/ 20110 h 36800"/>
              <a:gd name="connsiteX11-2505" fmla="*/ 0 w 21600"/>
              <a:gd name="connsiteY11-2506" fmla="*/ 0 h 36800"/>
              <a:gd name="connsiteX0-2507" fmla="*/ 0 w 21600"/>
              <a:gd name="connsiteY0-2508" fmla="*/ 0 h 36800"/>
              <a:gd name="connsiteX1-2509" fmla="*/ 21600 w 21600"/>
              <a:gd name="connsiteY1-2510" fmla="*/ 0 h 36800"/>
              <a:gd name="connsiteX2-2511" fmla="*/ 20012 w 21600"/>
              <a:gd name="connsiteY2-2512" fmla="*/ 11976 h 36800"/>
              <a:gd name="connsiteX3-2513" fmla="*/ 18941 w 21600"/>
              <a:gd name="connsiteY3-2514" fmla="*/ 4757 h 36800"/>
              <a:gd name="connsiteX4-2515" fmla="*/ 17662 w 21600"/>
              <a:gd name="connsiteY4-2516" fmla="*/ 25881 h 36800"/>
              <a:gd name="connsiteX5-2517" fmla="*/ 15728 w 21600"/>
              <a:gd name="connsiteY5-2518" fmla="*/ 6102 h 36800"/>
              <a:gd name="connsiteX6-2519" fmla="*/ 13459 w 21600"/>
              <a:gd name="connsiteY6-2520" fmla="*/ 36800 h 36800"/>
              <a:gd name="connsiteX7-2521" fmla="*/ 9078 w 21600"/>
              <a:gd name="connsiteY7-2522" fmla="*/ 9184 h 36800"/>
              <a:gd name="connsiteX8-2523" fmla="*/ 6337 w 21600"/>
              <a:gd name="connsiteY8-2524" fmla="*/ 35690 h 36800"/>
              <a:gd name="connsiteX9-2525" fmla="*/ 3687 w 21600"/>
              <a:gd name="connsiteY9-2526" fmla="*/ 10140 h 36800"/>
              <a:gd name="connsiteX10-2527" fmla="*/ 1752 w 21600"/>
              <a:gd name="connsiteY10-2528" fmla="*/ 20110 h 36800"/>
              <a:gd name="connsiteX11-2529" fmla="*/ 0 w 21600"/>
              <a:gd name="connsiteY11-2530" fmla="*/ 0 h 36800"/>
              <a:gd name="connsiteX0-2531" fmla="*/ 0 w 21600"/>
              <a:gd name="connsiteY0-2532" fmla="*/ 0 h 36800"/>
              <a:gd name="connsiteX1-2533" fmla="*/ 21600 w 21600"/>
              <a:gd name="connsiteY1-2534" fmla="*/ 0 h 36800"/>
              <a:gd name="connsiteX2-2535" fmla="*/ 20012 w 21600"/>
              <a:gd name="connsiteY2-2536" fmla="*/ 11976 h 36800"/>
              <a:gd name="connsiteX3-2537" fmla="*/ 18941 w 21600"/>
              <a:gd name="connsiteY3-2538" fmla="*/ 4757 h 36800"/>
              <a:gd name="connsiteX4-2539" fmla="*/ 17662 w 21600"/>
              <a:gd name="connsiteY4-2540" fmla="*/ 25881 h 36800"/>
              <a:gd name="connsiteX5-2541" fmla="*/ 15728 w 21600"/>
              <a:gd name="connsiteY5-2542" fmla="*/ 6102 h 36800"/>
              <a:gd name="connsiteX6-2543" fmla="*/ 13459 w 21600"/>
              <a:gd name="connsiteY6-2544" fmla="*/ 36800 h 36800"/>
              <a:gd name="connsiteX7-2545" fmla="*/ 9078 w 21600"/>
              <a:gd name="connsiteY7-2546" fmla="*/ 9184 h 36800"/>
              <a:gd name="connsiteX8-2547" fmla="*/ 6337 w 21600"/>
              <a:gd name="connsiteY8-2548" fmla="*/ 35690 h 36800"/>
              <a:gd name="connsiteX9-2549" fmla="*/ 3687 w 21600"/>
              <a:gd name="connsiteY9-2550" fmla="*/ 10140 h 36800"/>
              <a:gd name="connsiteX10-2551" fmla="*/ 1752 w 21600"/>
              <a:gd name="connsiteY10-2552" fmla="*/ 20110 h 36800"/>
              <a:gd name="connsiteX11-2553" fmla="*/ 0 w 21600"/>
              <a:gd name="connsiteY11-2554" fmla="*/ 0 h 36800"/>
              <a:gd name="connsiteX0-2555" fmla="*/ 0 w 21600"/>
              <a:gd name="connsiteY0-2556" fmla="*/ 0 h 36800"/>
              <a:gd name="connsiteX1-2557" fmla="*/ 21600 w 21600"/>
              <a:gd name="connsiteY1-2558" fmla="*/ 0 h 36800"/>
              <a:gd name="connsiteX2-2559" fmla="*/ 20012 w 21600"/>
              <a:gd name="connsiteY2-2560" fmla="*/ 11976 h 36800"/>
              <a:gd name="connsiteX3-2561" fmla="*/ 18941 w 21600"/>
              <a:gd name="connsiteY3-2562" fmla="*/ 4757 h 36800"/>
              <a:gd name="connsiteX4-2563" fmla="*/ 17662 w 21600"/>
              <a:gd name="connsiteY4-2564" fmla="*/ 25881 h 36800"/>
              <a:gd name="connsiteX5-2565" fmla="*/ 15728 w 21600"/>
              <a:gd name="connsiteY5-2566" fmla="*/ 6102 h 36800"/>
              <a:gd name="connsiteX6-2567" fmla="*/ 13459 w 21600"/>
              <a:gd name="connsiteY6-2568" fmla="*/ 36800 h 36800"/>
              <a:gd name="connsiteX7-2569" fmla="*/ 10878 w 21600"/>
              <a:gd name="connsiteY7-2570" fmla="*/ 8483 h 36800"/>
              <a:gd name="connsiteX8-2571" fmla="*/ 6337 w 21600"/>
              <a:gd name="connsiteY8-2572" fmla="*/ 35690 h 36800"/>
              <a:gd name="connsiteX9-2573" fmla="*/ 3687 w 21600"/>
              <a:gd name="connsiteY9-2574" fmla="*/ 10140 h 36800"/>
              <a:gd name="connsiteX10-2575" fmla="*/ 1752 w 21600"/>
              <a:gd name="connsiteY10-2576" fmla="*/ 20110 h 36800"/>
              <a:gd name="connsiteX11-2577" fmla="*/ 0 w 21600"/>
              <a:gd name="connsiteY11-2578" fmla="*/ 0 h 36800"/>
              <a:gd name="connsiteX0-2579" fmla="*/ 0 w 21600"/>
              <a:gd name="connsiteY0-2580" fmla="*/ 0 h 36800"/>
              <a:gd name="connsiteX1-2581" fmla="*/ 21600 w 21600"/>
              <a:gd name="connsiteY1-2582" fmla="*/ 0 h 36800"/>
              <a:gd name="connsiteX2-2583" fmla="*/ 20012 w 21600"/>
              <a:gd name="connsiteY2-2584" fmla="*/ 11976 h 36800"/>
              <a:gd name="connsiteX3-2585" fmla="*/ 18941 w 21600"/>
              <a:gd name="connsiteY3-2586" fmla="*/ 4757 h 36800"/>
              <a:gd name="connsiteX4-2587" fmla="*/ 17662 w 21600"/>
              <a:gd name="connsiteY4-2588" fmla="*/ 25881 h 36800"/>
              <a:gd name="connsiteX5-2589" fmla="*/ 15728 w 21600"/>
              <a:gd name="connsiteY5-2590" fmla="*/ 6102 h 36800"/>
              <a:gd name="connsiteX6-2591" fmla="*/ 13459 w 21600"/>
              <a:gd name="connsiteY6-2592" fmla="*/ 36800 h 36800"/>
              <a:gd name="connsiteX7-2593" fmla="*/ 10878 w 21600"/>
              <a:gd name="connsiteY7-2594" fmla="*/ 8483 h 36800"/>
              <a:gd name="connsiteX8-2595" fmla="*/ 9082 w 21600"/>
              <a:gd name="connsiteY8-2596" fmla="*/ 20371 h 36800"/>
              <a:gd name="connsiteX9-2597" fmla="*/ 3687 w 21600"/>
              <a:gd name="connsiteY9-2598" fmla="*/ 10140 h 36800"/>
              <a:gd name="connsiteX10-2599" fmla="*/ 1752 w 21600"/>
              <a:gd name="connsiteY10-2600" fmla="*/ 20110 h 36800"/>
              <a:gd name="connsiteX11-2601" fmla="*/ 0 w 21600"/>
              <a:gd name="connsiteY11-2602" fmla="*/ 0 h 36800"/>
              <a:gd name="connsiteX0-2603" fmla="*/ 0 w 21600"/>
              <a:gd name="connsiteY0-2604" fmla="*/ 0 h 36800"/>
              <a:gd name="connsiteX1-2605" fmla="*/ 21600 w 21600"/>
              <a:gd name="connsiteY1-2606" fmla="*/ 0 h 36800"/>
              <a:gd name="connsiteX2-2607" fmla="*/ 20012 w 21600"/>
              <a:gd name="connsiteY2-2608" fmla="*/ 11976 h 36800"/>
              <a:gd name="connsiteX3-2609" fmla="*/ 18941 w 21600"/>
              <a:gd name="connsiteY3-2610" fmla="*/ 4757 h 36800"/>
              <a:gd name="connsiteX4-2611" fmla="*/ 17662 w 21600"/>
              <a:gd name="connsiteY4-2612" fmla="*/ 25881 h 36800"/>
              <a:gd name="connsiteX5-2613" fmla="*/ 15728 w 21600"/>
              <a:gd name="connsiteY5-2614" fmla="*/ 6102 h 36800"/>
              <a:gd name="connsiteX6-2615" fmla="*/ 13459 w 21600"/>
              <a:gd name="connsiteY6-2616" fmla="*/ 36800 h 36800"/>
              <a:gd name="connsiteX7-2617" fmla="*/ 10878 w 21600"/>
              <a:gd name="connsiteY7-2618" fmla="*/ 8483 h 36800"/>
              <a:gd name="connsiteX8-2619" fmla="*/ 9082 w 21600"/>
              <a:gd name="connsiteY8-2620" fmla="*/ 20371 h 36800"/>
              <a:gd name="connsiteX9-2621" fmla="*/ 6859 w 21600"/>
              <a:gd name="connsiteY9-2622" fmla="*/ 7737 h 36800"/>
              <a:gd name="connsiteX10-2623" fmla="*/ 1752 w 21600"/>
              <a:gd name="connsiteY10-2624" fmla="*/ 20110 h 36800"/>
              <a:gd name="connsiteX11-2625" fmla="*/ 0 w 21600"/>
              <a:gd name="connsiteY11-2626" fmla="*/ 0 h 36800"/>
              <a:gd name="connsiteX0-2627" fmla="*/ 0 w 21600"/>
              <a:gd name="connsiteY0-2628" fmla="*/ 0 h 36800"/>
              <a:gd name="connsiteX1-2629" fmla="*/ 21600 w 21600"/>
              <a:gd name="connsiteY1-2630" fmla="*/ 0 h 36800"/>
              <a:gd name="connsiteX2-2631" fmla="*/ 20012 w 21600"/>
              <a:gd name="connsiteY2-2632" fmla="*/ 11976 h 36800"/>
              <a:gd name="connsiteX3-2633" fmla="*/ 18941 w 21600"/>
              <a:gd name="connsiteY3-2634" fmla="*/ 4757 h 36800"/>
              <a:gd name="connsiteX4-2635" fmla="*/ 17662 w 21600"/>
              <a:gd name="connsiteY4-2636" fmla="*/ 25881 h 36800"/>
              <a:gd name="connsiteX5-2637" fmla="*/ 15728 w 21600"/>
              <a:gd name="connsiteY5-2638" fmla="*/ 6102 h 36800"/>
              <a:gd name="connsiteX6-2639" fmla="*/ 13459 w 21600"/>
              <a:gd name="connsiteY6-2640" fmla="*/ 36800 h 36800"/>
              <a:gd name="connsiteX7-2641" fmla="*/ 10878 w 21600"/>
              <a:gd name="connsiteY7-2642" fmla="*/ 8483 h 36800"/>
              <a:gd name="connsiteX8-2643" fmla="*/ 9082 w 21600"/>
              <a:gd name="connsiteY8-2644" fmla="*/ 20371 h 36800"/>
              <a:gd name="connsiteX9-2645" fmla="*/ 6859 w 21600"/>
              <a:gd name="connsiteY9-2646" fmla="*/ 7737 h 36800"/>
              <a:gd name="connsiteX10-2647" fmla="*/ 4497 w 21600"/>
              <a:gd name="connsiteY10-2648" fmla="*/ 22313 h 36800"/>
              <a:gd name="connsiteX11-2649" fmla="*/ 0 w 21600"/>
              <a:gd name="connsiteY11-2650" fmla="*/ 0 h 36800"/>
              <a:gd name="connsiteX0-2651" fmla="*/ 0 w 21600"/>
              <a:gd name="connsiteY0-2652" fmla="*/ 0 h 36800"/>
              <a:gd name="connsiteX1-2653" fmla="*/ 21600 w 21600"/>
              <a:gd name="connsiteY1-2654" fmla="*/ 0 h 36800"/>
              <a:gd name="connsiteX2-2655" fmla="*/ 20012 w 21600"/>
              <a:gd name="connsiteY2-2656" fmla="*/ 11976 h 36800"/>
              <a:gd name="connsiteX3-2657" fmla="*/ 18941 w 21600"/>
              <a:gd name="connsiteY3-2658" fmla="*/ 4757 h 36800"/>
              <a:gd name="connsiteX4-2659" fmla="*/ 17662 w 21600"/>
              <a:gd name="connsiteY4-2660" fmla="*/ 25881 h 36800"/>
              <a:gd name="connsiteX5-2661" fmla="*/ 15728 w 21600"/>
              <a:gd name="connsiteY5-2662" fmla="*/ 6102 h 36800"/>
              <a:gd name="connsiteX6-2663" fmla="*/ 13459 w 21600"/>
              <a:gd name="connsiteY6-2664" fmla="*/ 36800 h 36800"/>
              <a:gd name="connsiteX7-2665" fmla="*/ 10878 w 21600"/>
              <a:gd name="connsiteY7-2666" fmla="*/ 8483 h 36800"/>
              <a:gd name="connsiteX8-2667" fmla="*/ 9082 w 21600"/>
              <a:gd name="connsiteY8-2668" fmla="*/ 20371 h 36800"/>
              <a:gd name="connsiteX9-2669" fmla="*/ 6432 w 21600"/>
              <a:gd name="connsiteY9-2670" fmla="*/ 7937 h 36800"/>
              <a:gd name="connsiteX10-2671" fmla="*/ 4497 w 21600"/>
              <a:gd name="connsiteY10-2672" fmla="*/ 22313 h 36800"/>
              <a:gd name="connsiteX11-2673" fmla="*/ 0 w 21600"/>
              <a:gd name="connsiteY11-2674" fmla="*/ 0 h 36800"/>
              <a:gd name="connsiteX0-2675" fmla="*/ 0 w 21600"/>
              <a:gd name="connsiteY0-2676" fmla="*/ 0 h 36800"/>
              <a:gd name="connsiteX1-2677" fmla="*/ 21600 w 21600"/>
              <a:gd name="connsiteY1-2678" fmla="*/ 0 h 36800"/>
              <a:gd name="connsiteX2-2679" fmla="*/ 20012 w 21600"/>
              <a:gd name="connsiteY2-2680" fmla="*/ 11976 h 36800"/>
              <a:gd name="connsiteX3-2681" fmla="*/ 18941 w 21600"/>
              <a:gd name="connsiteY3-2682" fmla="*/ 4757 h 36800"/>
              <a:gd name="connsiteX4-2683" fmla="*/ 17662 w 21600"/>
              <a:gd name="connsiteY4-2684" fmla="*/ 25881 h 36800"/>
              <a:gd name="connsiteX5-2685" fmla="*/ 15728 w 21600"/>
              <a:gd name="connsiteY5-2686" fmla="*/ 6102 h 36800"/>
              <a:gd name="connsiteX6-2687" fmla="*/ 13459 w 21600"/>
              <a:gd name="connsiteY6-2688" fmla="*/ 36800 h 36800"/>
              <a:gd name="connsiteX7-2689" fmla="*/ 10383 w 21600"/>
              <a:gd name="connsiteY7-2690" fmla="*/ 8683 h 36800"/>
              <a:gd name="connsiteX8-2691" fmla="*/ 9082 w 21600"/>
              <a:gd name="connsiteY8-2692" fmla="*/ 20371 h 36800"/>
              <a:gd name="connsiteX9-2693" fmla="*/ 6432 w 21600"/>
              <a:gd name="connsiteY9-2694" fmla="*/ 7937 h 36800"/>
              <a:gd name="connsiteX10-2695" fmla="*/ 4497 w 21600"/>
              <a:gd name="connsiteY10-2696" fmla="*/ 22313 h 36800"/>
              <a:gd name="connsiteX11-2697" fmla="*/ 0 w 21600"/>
              <a:gd name="connsiteY11-2698" fmla="*/ 0 h 36800"/>
              <a:gd name="connsiteX0-2699" fmla="*/ 0 w 21600"/>
              <a:gd name="connsiteY0-2700" fmla="*/ 0 h 36700"/>
              <a:gd name="connsiteX1-2701" fmla="*/ 21600 w 21600"/>
              <a:gd name="connsiteY1-2702" fmla="*/ 0 h 36700"/>
              <a:gd name="connsiteX2-2703" fmla="*/ 20012 w 21600"/>
              <a:gd name="connsiteY2-2704" fmla="*/ 11976 h 36700"/>
              <a:gd name="connsiteX3-2705" fmla="*/ 18941 w 21600"/>
              <a:gd name="connsiteY3-2706" fmla="*/ 4757 h 36700"/>
              <a:gd name="connsiteX4-2707" fmla="*/ 17662 w 21600"/>
              <a:gd name="connsiteY4-2708" fmla="*/ 25881 h 36700"/>
              <a:gd name="connsiteX5-2709" fmla="*/ 15728 w 21600"/>
              <a:gd name="connsiteY5-2710" fmla="*/ 6102 h 36700"/>
              <a:gd name="connsiteX6-2711" fmla="*/ 12987 w 21600"/>
              <a:gd name="connsiteY6-2712" fmla="*/ 36700 h 36700"/>
              <a:gd name="connsiteX7-2713" fmla="*/ 10383 w 21600"/>
              <a:gd name="connsiteY7-2714" fmla="*/ 8683 h 36700"/>
              <a:gd name="connsiteX8-2715" fmla="*/ 9082 w 21600"/>
              <a:gd name="connsiteY8-2716" fmla="*/ 20371 h 36700"/>
              <a:gd name="connsiteX9-2717" fmla="*/ 6432 w 21600"/>
              <a:gd name="connsiteY9-2718" fmla="*/ 7937 h 36700"/>
              <a:gd name="connsiteX10-2719" fmla="*/ 4497 w 21600"/>
              <a:gd name="connsiteY10-2720" fmla="*/ 22313 h 36700"/>
              <a:gd name="connsiteX11-2721" fmla="*/ 0 w 21600"/>
              <a:gd name="connsiteY11-2722" fmla="*/ 0 h 36700"/>
              <a:gd name="connsiteX0-2723" fmla="*/ 0 w 21600"/>
              <a:gd name="connsiteY0-2724" fmla="*/ 0 h 36700"/>
              <a:gd name="connsiteX1-2725" fmla="*/ 21600 w 21600"/>
              <a:gd name="connsiteY1-2726" fmla="*/ 0 h 36700"/>
              <a:gd name="connsiteX2-2727" fmla="*/ 20012 w 21600"/>
              <a:gd name="connsiteY2-2728" fmla="*/ 11976 h 36700"/>
              <a:gd name="connsiteX3-2729" fmla="*/ 18941 w 21600"/>
              <a:gd name="connsiteY3-2730" fmla="*/ 4757 h 36700"/>
              <a:gd name="connsiteX4-2731" fmla="*/ 17662 w 21600"/>
              <a:gd name="connsiteY4-2732" fmla="*/ 25881 h 36700"/>
              <a:gd name="connsiteX5-2733" fmla="*/ 15728 w 21600"/>
              <a:gd name="connsiteY5-2734" fmla="*/ 6102 h 36700"/>
              <a:gd name="connsiteX6-2735" fmla="*/ 12987 w 21600"/>
              <a:gd name="connsiteY6-2736" fmla="*/ 36700 h 36700"/>
              <a:gd name="connsiteX7-2737" fmla="*/ 10383 w 21600"/>
              <a:gd name="connsiteY7-2738" fmla="*/ 8683 h 36700"/>
              <a:gd name="connsiteX8-2739" fmla="*/ 8475 w 21600"/>
              <a:gd name="connsiteY8-2740" fmla="*/ 20671 h 36700"/>
              <a:gd name="connsiteX9-2741" fmla="*/ 6432 w 21600"/>
              <a:gd name="connsiteY9-2742" fmla="*/ 7937 h 36700"/>
              <a:gd name="connsiteX10-2743" fmla="*/ 4497 w 21600"/>
              <a:gd name="connsiteY10-2744" fmla="*/ 22313 h 36700"/>
              <a:gd name="connsiteX11-2745" fmla="*/ 0 w 21600"/>
              <a:gd name="connsiteY11-2746" fmla="*/ 0 h 36700"/>
              <a:gd name="connsiteX0-2747" fmla="*/ 0 w 21600"/>
              <a:gd name="connsiteY0-2748" fmla="*/ 0 h 36700"/>
              <a:gd name="connsiteX1-2749" fmla="*/ 21600 w 21600"/>
              <a:gd name="connsiteY1-2750" fmla="*/ 0 h 36700"/>
              <a:gd name="connsiteX2-2751" fmla="*/ 20012 w 21600"/>
              <a:gd name="connsiteY2-2752" fmla="*/ 11976 h 36700"/>
              <a:gd name="connsiteX3-2753" fmla="*/ 18941 w 21600"/>
              <a:gd name="connsiteY3-2754" fmla="*/ 4757 h 36700"/>
              <a:gd name="connsiteX4-2755" fmla="*/ 17662 w 21600"/>
              <a:gd name="connsiteY4-2756" fmla="*/ 25881 h 36700"/>
              <a:gd name="connsiteX5-2757" fmla="*/ 15728 w 21600"/>
              <a:gd name="connsiteY5-2758" fmla="*/ 6102 h 36700"/>
              <a:gd name="connsiteX6-2759" fmla="*/ 12987 w 21600"/>
              <a:gd name="connsiteY6-2760" fmla="*/ 36700 h 36700"/>
              <a:gd name="connsiteX7-2761" fmla="*/ 10383 w 21600"/>
              <a:gd name="connsiteY7-2762" fmla="*/ 8683 h 36700"/>
              <a:gd name="connsiteX8-2763" fmla="*/ 8227 w 21600"/>
              <a:gd name="connsiteY8-2764" fmla="*/ 20971 h 36700"/>
              <a:gd name="connsiteX9-2765" fmla="*/ 6432 w 21600"/>
              <a:gd name="connsiteY9-2766" fmla="*/ 7937 h 36700"/>
              <a:gd name="connsiteX10-2767" fmla="*/ 4497 w 21600"/>
              <a:gd name="connsiteY10-2768" fmla="*/ 22313 h 36700"/>
              <a:gd name="connsiteX11-2769" fmla="*/ 0 w 21600"/>
              <a:gd name="connsiteY11-2770" fmla="*/ 0 h 36700"/>
              <a:gd name="connsiteX0-2771" fmla="*/ 0 w 21600"/>
              <a:gd name="connsiteY0-2772" fmla="*/ 0 h 36700"/>
              <a:gd name="connsiteX1-2773" fmla="*/ 21600 w 21600"/>
              <a:gd name="connsiteY1-2774" fmla="*/ 0 h 36700"/>
              <a:gd name="connsiteX2-2775" fmla="*/ 20012 w 21600"/>
              <a:gd name="connsiteY2-2776" fmla="*/ 11976 h 36700"/>
              <a:gd name="connsiteX3-2777" fmla="*/ 18941 w 21600"/>
              <a:gd name="connsiteY3-2778" fmla="*/ 4757 h 36700"/>
              <a:gd name="connsiteX4-2779" fmla="*/ 17662 w 21600"/>
              <a:gd name="connsiteY4-2780" fmla="*/ 25881 h 36700"/>
              <a:gd name="connsiteX5-2781" fmla="*/ 15728 w 21600"/>
              <a:gd name="connsiteY5-2782" fmla="*/ 6102 h 36700"/>
              <a:gd name="connsiteX6-2783" fmla="*/ 12987 w 21600"/>
              <a:gd name="connsiteY6-2784" fmla="*/ 36700 h 36700"/>
              <a:gd name="connsiteX7-2785" fmla="*/ 10383 w 21600"/>
              <a:gd name="connsiteY7-2786" fmla="*/ 8683 h 36700"/>
              <a:gd name="connsiteX8-2787" fmla="*/ 8227 w 21600"/>
              <a:gd name="connsiteY8-2788" fmla="*/ 20971 h 36700"/>
              <a:gd name="connsiteX9-2789" fmla="*/ 6432 w 21600"/>
              <a:gd name="connsiteY9-2790" fmla="*/ 7937 h 36700"/>
              <a:gd name="connsiteX10-2791" fmla="*/ 3619 w 21600"/>
              <a:gd name="connsiteY10-2792" fmla="*/ 21512 h 36700"/>
              <a:gd name="connsiteX11-2793" fmla="*/ 0 w 21600"/>
              <a:gd name="connsiteY11-2794" fmla="*/ 0 h 36700"/>
              <a:gd name="connsiteX0-2795" fmla="*/ 0 w 21600"/>
              <a:gd name="connsiteY0-2796" fmla="*/ 0 h 36700"/>
              <a:gd name="connsiteX1-2797" fmla="*/ 21600 w 21600"/>
              <a:gd name="connsiteY1-2798" fmla="*/ 0 h 36700"/>
              <a:gd name="connsiteX2-2799" fmla="*/ 20012 w 21600"/>
              <a:gd name="connsiteY2-2800" fmla="*/ 11976 h 36700"/>
              <a:gd name="connsiteX3-2801" fmla="*/ 18941 w 21600"/>
              <a:gd name="connsiteY3-2802" fmla="*/ 4757 h 36700"/>
              <a:gd name="connsiteX4-2803" fmla="*/ 17662 w 21600"/>
              <a:gd name="connsiteY4-2804" fmla="*/ 25881 h 36700"/>
              <a:gd name="connsiteX5-2805" fmla="*/ 15728 w 21600"/>
              <a:gd name="connsiteY5-2806" fmla="*/ 6102 h 36700"/>
              <a:gd name="connsiteX6-2807" fmla="*/ 12987 w 21600"/>
              <a:gd name="connsiteY6-2808" fmla="*/ 36700 h 36700"/>
              <a:gd name="connsiteX7-2809" fmla="*/ 10383 w 21600"/>
              <a:gd name="connsiteY7-2810" fmla="*/ 8683 h 36700"/>
              <a:gd name="connsiteX8-2811" fmla="*/ 8227 w 21600"/>
              <a:gd name="connsiteY8-2812" fmla="*/ 20971 h 36700"/>
              <a:gd name="connsiteX9-2813" fmla="*/ 6432 w 21600"/>
              <a:gd name="connsiteY9-2814" fmla="*/ 7937 h 36700"/>
              <a:gd name="connsiteX10-2815" fmla="*/ 3619 w 21600"/>
              <a:gd name="connsiteY10-2816" fmla="*/ 21512 h 36700"/>
              <a:gd name="connsiteX11-2817" fmla="*/ 0 w 21600"/>
              <a:gd name="connsiteY11-2818" fmla="*/ 0 h 36700"/>
              <a:gd name="connsiteX0-2819" fmla="*/ 0 w 21600"/>
              <a:gd name="connsiteY0-2820" fmla="*/ 0 h 36700"/>
              <a:gd name="connsiteX1-2821" fmla="*/ 21600 w 21600"/>
              <a:gd name="connsiteY1-2822" fmla="*/ 0 h 36700"/>
              <a:gd name="connsiteX2-2823" fmla="*/ 20012 w 21600"/>
              <a:gd name="connsiteY2-2824" fmla="*/ 11976 h 36700"/>
              <a:gd name="connsiteX3-2825" fmla="*/ 18941 w 21600"/>
              <a:gd name="connsiteY3-2826" fmla="*/ 4757 h 36700"/>
              <a:gd name="connsiteX4-2827" fmla="*/ 17662 w 21600"/>
              <a:gd name="connsiteY4-2828" fmla="*/ 25881 h 36700"/>
              <a:gd name="connsiteX5-2829" fmla="*/ 15728 w 21600"/>
              <a:gd name="connsiteY5-2830" fmla="*/ 6102 h 36700"/>
              <a:gd name="connsiteX6-2831" fmla="*/ 12987 w 21600"/>
              <a:gd name="connsiteY6-2832" fmla="*/ 36700 h 36700"/>
              <a:gd name="connsiteX7-2833" fmla="*/ 10383 w 21600"/>
              <a:gd name="connsiteY7-2834" fmla="*/ 8683 h 36700"/>
              <a:gd name="connsiteX8-2835" fmla="*/ 8227 w 21600"/>
              <a:gd name="connsiteY8-2836" fmla="*/ 20971 h 36700"/>
              <a:gd name="connsiteX9-2837" fmla="*/ 6432 w 21600"/>
              <a:gd name="connsiteY9-2838" fmla="*/ 7937 h 36700"/>
              <a:gd name="connsiteX10-2839" fmla="*/ 3619 w 21600"/>
              <a:gd name="connsiteY10-2840" fmla="*/ 21512 h 36700"/>
              <a:gd name="connsiteX11-2841" fmla="*/ 0 w 21600"/>
              <a:gd name="connsiteY11-2842" fmla="*/ 0 h 36700"/>
              <a:gd name="connsiteX0-2843" fmla="*/ 0 w 21600"/>
              <a:gd name="connsiteY0-2844" fmla="*/ 0 h 36700"/>
              <a:gd name="connsiteX1-2845" fmla="*/ 21600 w 21600"/>
              <a:gd name="connsiteY1-2846" fmla="*/ 0 h 36700"/>
              <a:gd name="connsiteX2-2847" fmla="*/ 20012 w 21600"/>
              <a:gd name="connsiteY2-2848" fmla="*/ 11976 h 36700"/>
              <a:gd name="connsiteX3-2849" fmla="*/ 18941 w 21600"/>
              <a:gd name="connsiteY3-2850" fmla="*/ 4757 h 36700"/>
              <a:gd name="connsiteX4-2851" fmla="*/ 17662 w 21600"/>
              <a:gd name="connsiteY4-2852" fmla="*/ 25881 h 36700"/>
              <a:gd name="connsiteX5-2853" fmla="*/ 15728 w 21600"/>
              <a:gd name="connsiteY5-2854" fmla="*/ 6102 h 36700"/>
              <a:gd name="connsiteX6-2855" fmla="*/ 12987 w 21600"/>
              <a:gd name="connsiteY6-2856" fmla="*/ 36700 h 36700"/>
              <a:gd name="connsiteX7-2857" fmla="*/ 10383 w 21600"/>
              <a:gd name="connsiteY7-2858" fmla="*/ 8683 h 36700"/>
              <a:gd name="connsiteX8-2859" fmla="*/ 8227 w 21600"/>
              <a:gd name="connsiteY8-2860" fmla="*/ 20971 h 36700"/>
              <a:gd name="connsiteX9-2861" fmla="*/ 6432 w 21600"/>
              <a:gd name="connsiteY9-2862" fmla="*/ 7937 h 36700"/>
              <a:gd name="connsiteX10-2863" fmla="*/ 3619 w 21600"/>
              <a:gd name="connsiteY10-2864" fmla="*/ 21512 h 36700"/>
              <a:gd name="connsiteX11-2865" fmla="*/ 0 w 21600"/>
              <a:gd name="connsiteY11-2866" fmla="*/ 0 h 36700"/>
              <a:gd name="connsiteX0-2867" fmla="*/ 0 w 21600"/>
              <a:gd name="connsiteY0-2868" fmla="*/ 0 h 36700"/>
              <a:gd name="connsiteX1-2869" fmla="*/ 21600 w 21600"/>
              <a:gd name="connsiteY1-2870" fmla="*/ 0 h 36700"/>
              <a:gd name="connsiteX2-2871" fmla="*/ 20012 w 21600"/>
              <a:gd name="connsiteY2-2872" fmla="*/ 11976 h 36700"/>
              <a:gd name="connsiteX3-2873" fmla="*/ 18941 w 21600"/>
              <a:gd name="connsiteY3-2874" fmla="*/ 4757 h 36700"/>
              <a:gd name="connsiteX4-2875" fmla="*/ 17662 w 21600"/>
              <a:gd name="connsiteY4-2876" fmla="*/ 25881 h 36700"/>
              <a:gd name="connsiteX5-2877" fmla="*/ 15728 w 21600"/>
              <a:gd name="connsiteY5-2878" fmla="*/ 6102 h 36700"/>
              <a:gd name="connsiteX6-2879" fmla="*/ 12987 w 21600"/>
              <a:gd name="connsiteY6-2880" fmla="*/ 36700 h 36700"/>
              <a:gd name="connsiteX7-2881" fmla="*/ 10383 w 21600"/>
              <a:gd name="connsiteY7-2882" fmla="*/ 8683 h 36700"/>
              <a:gd name="connsiteX8-2883" fmla="*/ 8227 w 21600"/>
              <a:gd name="connsiteY8-2884" fmla="*/ 20971 h 36700"/>
              <a:gd name="connsiteX9-2885" fmla="*/ 6094 w 21600"/>
              <a:gd name="connsiteY9-2886" fmla="*/ 8137 h 36700"/>
              <a:gd name="connsiteX10-2887" fmla="*/ 3619 w 21600"/>
              <a:gd name="connsiteY10-2888" fmla="*/ 21512 h 36700"/>
              <a:gd name="connsiteX11-2889" fmla="*/ 0 w 21600"/>
              <a:gd name="connsiteY11-2890" fmla="*/ 0 h 36700"/>
              <a:gd name="connsiteX0-2891" fmla="*/ 0 w 21600"/>
              <a:gd name="connsiteY0-2892" fmla="*/ 0 h 36700"/>
              <a:gd name="connsiteX1-2893" fmla="*/ 21600 w 21600"/>
              <a:gd name="connsiteY1-2894" fmla="*/ 0 h 36700"/>
              <a:gd name="connsiteX2-2895" fmla="*/ 20012 w 21600"/>
              <a:gd name="connsiteY2-2896" fmla="*/ 11976 h 36700"/>
              <a:gd name="connsiteX3-2897" fmla="*/ 18941 w 21600"/>
              <a:gd name="connsiteY3-2898" fmla="*/ 4757 h 36700"/>
              <a:gd name="connsiteX4-2899" fmla="*/ 17662 w 21600"/>
              <a:gd name="connsiteY4-2900" fmla="*/ 25881 h 36700"/>
              <a:gd name="connsiteX5-2901" fmla="*/ 15728 w 21600"/>
              <a:gd name="connsiteY5-2902" fmla="*/ 6102 h 36700"/>
              <a:gd name="connsiteX6-2903" fmla="*/ 12987 w 21600"/>
              <a:gd name="connsiteY6-2904" fmla="*/ 36700 h 36700"/>
              <a:gd name="connsiteX7-2905" fmla="*/ 10383 w 21600"/>
              <a:gd name="connsiteY7-2906" fmla="*/ 8683 h 36700"/>
              <a:gd name="connsiteX8-2907" fmla="*/ 8227 w 21600"/>
              <a:gd name="connsiteY8-2908" fmla="*/ 20971 h 36700"/>
              <a:gd name="connsiteX9-2909" fmla="*/ 6094 w 21600"/>
              <a:gd name="connsiteY9-2910" fmla="*/ 8137 h 36700"/>
              <a:gd name="connsiteX10-2911" fmla="*/ 3619 w 21600"/>
              <a:gd name="connsiteY10-2912" fmla="*/ 21512 h 36700"/>
              <a:gd name="connsiteX11-2913" fmla="*/ 0 w 21600"/>
              <a:gd name="connsiteY11-2914" fmla="*/ 0 h 36700"/>
              <a:gd name="connsiteX0-2915" fmla="*/ 0 w 21600"/>
              <a:gd name="connsiteY0-2916" fmla="*/ 0 h 36700"/>
              <a:gd name="connsiteX1-2917" fmla="*/ 21600 w 21600"/>
              <a:gd name="connsiteY1-2918" fmla="*/ 0 h 36700"/>
              <a:gd name="connsiteX2-2919" fmla="*/ 20012 w 21600"/>
              <a:gd name="connsiteY2-2920" fmla="*/ 11976 h 36700"/>
              <a:gd name="connsiteX3-2921" fmla="*/ 18941 w 21600"/>
              <a:gd name="connsiteY3-2922" fmla="*/ 4757 h 36700"/>
              <a:gd name="connsiteX4-2923" fmla="*/ 17662 w 21600"/>
              <a:gd name="connsiteY4-2924" fmla="*/ 25881 h 36700"/>
              <a:gd name="connsiteX5-2925" fmla="*/ 15728 w 21600"/>
              <a:gd name="connsiteY5-2926" fmla="*/ 6102 h 36700"/>
              <a:gd name="connsiteX6-2927" fmla="*/ 12987 w 21600"/>
              <a:gd name="connsiteY6-2928" fmla="*/ 36700 h 36700"/>
              <a:gd name="connsiteX7-2929" fmla="*/ 10383 w 21600"/>
              <a:gd name="connsiteY7-2930" fmla="*/ 8683 h 36700"/>
              <a:gd name="connsiteX8-2931" fmla="*/ 8227 w 21600"/>
              <a:gd name="connsiteY8-2932" fmla="*/ 20971 h 36700"/>
              <a:gd name="connsiteX9-2933" fmla="*/ 6094 w 21600"/>
              <a:gd name="connsiteY9-2934" fmla="*/ 8137 h 36700"/>
              <a:gd name="connsiteX10-2935" fmla="*/ 3619 w 21600"/>
              <a:gd name="connsiteY10-2936" fmla="*/ 21512 h 36700"/>
              <a:gd name="connsiteX11-2937" fmla="*/ 0 w 21600"/>
              <a:gd name="connsiteY11-2938" fmla="*/ 0 h 36700"/>
              <a:gd name="connsiteX0-2939" fmla="*/ 0 w 21600"/>
              <a:gd name="connsiteY0-2940" fmla="*/ 0 h 36700"/>
              <a:gd name="connsiteX1-2941" fmla="*/ 21600 w 21600"/>
              <a:gd name="connsiteY1-2942" fmla="*/ 0 h 36700"/>
              <a:gd name="connsiteX2-2943" fmla="*/ 20012 w 21600"/>
              <a:gd name="connsiteY2-2944" fmla="*/ 11976 h 36700"/>
              <a:gd name="connsiteX3-2945" fmla="*/ 18941 w 21600"/>
              <a:gd name="connsiteY3-2946" fmla="*/ 4757 h 36700"/>
              <a:gd name="connsiteX4-2947" fmla="*/ 17662 w 21600"/>
              <a:gd name="connsiteY4-2948" fmla="*/ 25881 h 36700"/>
              <a:gd name="connsiteX5-2949" fmla="*/ 15728 w 21600"/>
              <a:gd name="connsiteY5-2950" fmla="*/ 6102 h 36700"/>
              <a:gd name="connsiteX6-2951" fmla="*/ 12987 w 21600"/>
              <a:gd name="connsiteY6-2952" fmla="*/ 36700 h 36700"/>
              <a:gd name="connsiteX7-2953" fmla="*/ 10383 w 21600"/>
              <a:gd name="connsiteY7-2954" fmla="*/ 8683 h 36700"/>
              <a:gd name="connsiteX8-2955" fmla="*/ 8227 w 21600"/>
              <a:gd name="connsiteY8-2956" fmla="*/ 20971 h 36700"/>
              <a:gd name="connsiteX9-2957" fmla="*/ 6094 w 21600"/>
              <a:gd name="connsiteY9-2958" fmla="*/ 8137 h 36700"/>
              <a:gd name="connsiteX10-2959" fmla="*/ 3619 w 21600"/>
              <a:gd name="connsiteY10-2960" fmla="*/ 21512 h 36700"/>
              <a:gd name="connsiteX11-2961" fmla="*/ 0 w 21600"/>
              <a:gd name="connsiteY11-2962" fmla="*/ 0 h 36700"/>
              <a:gd name="connsiteX0-2963" fmla="*/ 0 w 21600"/>
              <a:gd name="connsiteY0-2964" fmla="*/ 0 h 36700"/>
              <a:gd name="connsiteX1-2965" fmla="*/ 21600 w 21600"/>
              <a:gd name="connsiteY1-2966" fmla="*/ 0 h 36700"/>
              <a:gd name="connsiteX2-2967" fmla="*/ 20012 w 21600"/>
              <a:gd name="connsiteY2-2968" fmla="*/ 11976 h 36700"/>
              <a:gd name="connsiteX3-2969" fmla="*/ 18941 w 21600"/>
              <a:gd name="connsiteY3-2970" fmla="*/ 4757 h 36700"/>
              <a:gd name="connsiteX4-2971" fmla="*/ 17662 w 21600"/>
              <a:gd name="connsiteY4-2972" fmla="*/ 25881 h 36700"/>
              <a:gd name="connsiteX5-2973" fmla="*/ 15728 w 21600"/>
              <a:gd name="connsiteY5-2974" fmla="*/ 6102 h 36700"/>
              <a:gd name="connsiteX6-2975" fmla="*/ 12987 w 21600"/>
              <a:gd name="connsiteY6-2976" fmla="*/ 36700 h 36700"/>
              <a:gd name="connsiteX7-2977" fmla="*/ 10383 w 21600"/>
              <a:gd name="connsiteY7-2978" fmla="*/ 8683 h 36700"/>
              <a:gd name="connsiteX8-2979" fmla="*/ 8227 w 21600"/>
              <a:gd name="connsiteY8-2980" fmla="*/ 20971 h 36700"/>
              <a:gd name="connsiteX9-2981" fmla="*/ 6094 w 21600"/>
              <a:gd name="connsiteY9-2982" fmla="*/ 8137 h 36700"/>
              <a:gd name="connsiteX10-2983" fmla="*/ 3619 w 21600"/>
              <a:gd name="connsiteY10-2984" fmla="*/ 21512 h 36700"/>
              <a:gd name="connsiteX11-2985" fmla="*/ 0 w 21600"/>
              <a:gd name="connsiteY11-2986" fmla="*/ 0 h 36700"/>
              <a:gd name="connsiteX0-2987" fmla="*/ 0 w 21600"/>
              <a:gd name="connsiteY0-2988" fmla="*/ 0 h 36700"/>
              <a:gd name="connsiteX1-2989" fmla="*/ 21600 w 21600"/>
              <a:gd name="connsiteY1-2990" fmla="*/ 0 h 36700"/>
              <a:gd name="connsiteX2-2991" fmla="*/ 20012 w 21600"/>
              <a:gd name="connsiteY2-2992" fmla="*/ 11976 h 36700"/>
              <a:gd name="connsiteX3-2993" fmla="*/ 18941 w 21600"/>
              <a:gd name="connsiteY3-2994" fmla="*/ 4757 h 36700"/>
              <a:gd name="connsiteX4-2995" fmla="*/ 17662 w 21600"/>
              <a:gd name="connsiteY4-2996" fmla="*/ 25881 h 36700"/>
              <a:gd name="connsiteX5-2997" fmla="*/ 15458 w 21600"/>
              <a:gd name="connsiteY5-2998" fmla="*/ 6102 h 36700"/>
              <a:gd name="connsiteX6-2999" fmla="*/ 12987 w 21600"/>
              <a:gd name="connsiteY6-3000" fmla="*/ 36700 h 36700"/>
              <a:gd name="connsiteX7-3001" fmla="*/ 10383 w 21600"/>
              <a:gd name="connsiteY7-3002" fmla="*/ 8683 h 36700"/>
              <a:gd name="connsiteX8-3003" fmla="*/ 8227 w 21600"/>
              <a:gd name="connsiteY8-3004" fmla="*/ 20971 h 36700"/>
              <a:gd name="connsiteX9-3005" fmla="*/ 6094 w 21600"/>
              <a:gd name="connsiteY9-3006" fmla="*/ 8137 h 36700"/>
              <a:gd name="connsiteX10-3007" fmla="*/ 3619 w 21600"/>
              <a:gd name="connsiteY10-3008" fmla="*/ 21512 h 36700"/>
              <a:gd name="connsiteX11-3009" fmla="*/ 0 w 21600"/>
              <a:gd name="connsiteY11-3010" fmla="*/ 0 h 36700"/>
              <a:gd name="connsiteX0-3011" fmla="*/ 0 w 21600"/>
              <a:gd name="connsiteY0-3012" fmla="*/ 0 h 36700"/>
              <a:gd name="connsiteX1-3013" fmla="*/ 21600 w 21600"/>
              <a:gd name="connsiteY1-3014" fmla="*/ 0 h 36700"/>
              <a:gd name="connsiteX2-3015" fmla="*/ 20012 w 21600"/>
              <a:gd name="connsiteY2-3016" fmla="*/ 11976 h 36700"/>
              <a:gd name="connsiteX3-3017" fmla="*/ 18941 w 21600"/>
              <a:gd name="connsiteY3-3018" fmla="*/ 4757 h 36700"/>
              <a:gd name="connsiteX4-3019" fmla="*/ 17662 w 21600"/>
              <a:gd name="connsiteY4-3020" fmla="*/ 25881 h 36700"/>
              <a:gd name="connsiteX5-3021" fmla="*/ 15458 w 21600"/>
              <a:gd name="connsiteY5-3022" fmla="*/ 6102 h 36700"/>
              <a:gd name="connsiteX6-3023" fmla="*/ 12987 w 21600"/>
              <a:gd name="connsiteY6-3024" fmla="*/ 36700 h 36700"/>
              <a:gd name="connsiteX7-3025" fmla="*/ 10383 w 21600"/>
              <a:gd name="connsiteY7-3026" fmla="*/ 8683 h 36700"/>
              <a:gd name="connsiteX8-3027" fmla="*/ 8227 w 21600"/>
              <a:gd name="connsiteY8-3028" fmla="*/ 20971 h 36700"/>
              <a:gd name="connsiteX9-3029" fmla="*/ 6094 w 21600"/>
              <a:gd name="connsiteY9-3030" fmla="*/ 8137 h 36700"/>
              <a:gd name="connsiteX10-3031" fmla="*/ 3619 w 21600"/>
              <a:gd name="connsiteY10-3032" fmla="*/ 21512 h 36700"/>
              <a:gd name="connsiteX11-3033" fmla="*/ 0 w 21600"/>
              <a:gd name="connsiteY11-3034" fmla="*/ 0 h 36700"/>
              <a:gd name="connsiteX0-3035" fmla="*/ 0 w 21600"/>
              <a:gd name="connsiteY0-3036" fmla="*/ 0 h 36700"/>
              <a:gd name="connsiteX1-3037" fmla="*/ 21600 w 21600"/>
              <a:gd name="connsiteY1-3038" fmla="*/ 0 h 36700"/>
              <a:gd name="connsiteX2-3039" fmla="*/ 20012 w 21600"/>
              <a:gd name="connsiteY2-3040" fmla="*/ 11976 h 36700"/>
              <a:gd name="connsiteX3-3041" fmla="*/ 18941 w 21600"/>
              <a:gd name="connsiteY3-3042" fmla="*/ 4757 h 36700"/>
              <a:gd name="connsiteX4-3043" fmla="*/ 17512 w 21600"/>
              <a:gd name="connsiteY4-3044" fmla="*/ 25881 h 36700"/>
              <a:gd name="connsiteX5-3045" fmla="*/ 15458 w 21600"/>
              <a:gd name="connsiteY5-3046" fmla="*/ 6102 h 36700"/>
              <a:gd name="connsiteX6-3047" fmla="*/ 12987 w 21600"/>
              <a:gd name="connsiteY6-3048" fmla="*/ 36700 h 36700"/>
              <a:gd name="connsiteX7-3049" fmla="*/ 10383 w 21600"/>
              <a:gd name="connsiteY7-3050" fmla="*/ 8683 h 36700"/>
              <a:gd name="connsiteX8-3051" fmla="*/ 8227 w 21600"/>
              <a:gd name="connsiteY8-3052" fmla="*/ 20971 h 36700"/>
              <a:gd name="connsiteX9-3053" fmla="*/ 6094 w 21600"/>
              <a:gd name="connsiteY9-3054" fmla="*/ 8137 h 36700"/>
              <a:gd name="connsiteX10-3055" fmla="*/ 3619 w 21600"/>
              <a:gd name="connsiteY10-3056" fmla="*/ 21512 h 36700"/>
              <a:gd name="connsiteX11-3057" fmla="*/ 0 w 21600"/>
              <a:gd name="connsiteY11-3058" fmla="*/ 0 h 36700"/>
              <a:gd name="connsiteX0-3059" fmla="*/ 0 w 21600"/>
              <a:gd name="connsiteY0-3060" fmla="*/ 0 h 36700"/>
              <a:gd name="connsiteX1-3061" fmla="*/ 21600 w 21600"/>
              <a:gd name="connsiteY1-3062" fmla="*/ 0 h 36700"/>
              <a:gd name="connsiteX2-3063" fmla="*/ 20012 w 21600"/>
              <a:gd name="connsiteY2-3064" fmla="*/ 11976 h 36700"/>
              <a:gd name="connsiteX3-3065" fmla="*/ 18941 w 21600"/>
              <a:gd name="connsiteY3-3066" fmla="*/ 4757 h 36700"/>
              <a:gd name="connsiteX4-3067" fmla="*/ 17512 w 21600"/>
              <a:gd name="connsiteY4-3068" fmla="*/ 25881 h 36700"/>
              <a:gd name="connsiteX5-3069" fmla="*/ 15458 w 21600"/>
              <a:gd name="connsiteY5-3070" fmla="*/ 6102 h 36700"/>
              <a:gd name="connsiteX6-3071" fmla="*/ 12987 w 21600"/>
              <a:gd name="connsiteY6-3072" fmla="*/ 36700 h 36700"/>
              <a:gd name="connsiteX7-3073" fmla="*/ 10383 w 21600"/>
              <a:gd name="connsiteY7-3074" fmla="*/ 8683 h 36700"/>
              <a:gd name="connsiteX8-3075" fmla="*/ 8227 w 21600"/>
              <a:gd name="connsiteY8-3076" fmla="*/ 20971 h 36700"/>
              <a:gd name="connsiteX9-3077" fmla="*/ 6094 w 21600"/>
              <a:gd name="connsiteY9-3078" fmla="*/ 8137 h 36700"/>
              <a:gd name="connsiteX10-3079" fmla="*/ 3619 w 21600"/>
              <a:gd name="connsiteY10-3080" fmla="*/ 21512 h 36700"/>
              <a:gd name="connsiteX11-3081" fmla="*/ 0 w 21600"/>
              <a:gd name="connsiteY11-3082" fmla="*/ 0 h 36700"/>
              <a:gd name="connsiteX0-3083" fmla="*/ 0 w 21600"/>
              <a:gd name="connsiteY0-3084" fmla="*/ 0 h 36700"/>
              <a:gd name="connsiteX1-3085" fmla="*/ 21600 w 21600"/>
              <a:gd name="connsiteY1-3086" fmla="*/ 0 h 36700"/>
              <a:gd name="connsiteX2-3087" fmla="*/ 20012 w 21600"/>
              <a:gd name="connsiteY2-3088" fmla="*/ 11976 h 36700"/>
              <a:gd name="connsiteX3-3089" fmla="*/ 18941 w 21600"/>
              <a:gd name="connsiteY3-3090" fmla="*/ 4757 h 36700"/>
              <a:gd name="connsiteX4-3091" fmla="*/ 17272 w 21600"/>
              <a:gd name="connsiteY4-3092" fmla="*/ 25881 h 36700"/>
              <a:gd name="connsiteX5-3093" fmla="*/ 15458 w 21600"/>
              <a:gd name="connsiteY5-3094" fmla="*/ 6102 h 36700"/>
              <a:gd name="connsiteX6-3095" fmla="*/ 12987 w 21600"/>
              <a:gd name="connsiteY6-3096" fmla="*/ 36700 h 36700"/>
              <a:gd name="connsiteX7-3097" fmla="*/ 10383 w 21600"/>
              <a:gd name="connsiteY7-3098" fmla="*/ 8683 h 36700"/>
              <a:gd name="connsiteX8-3099" fmla="*/ 8227 w 21600"/>
              <a:gd name="connsiteY8-3100" fmla="*/ 20971 h 36700"/>
              <a:gd name="connsiteX9-3101" fmla="*/ 6094 w 21600"/>
              <a:gd name="connsiteY9-3102" fmla="*/ 8137 h 36700"/>
              <a:gd name="connsiteX10-3103" fmla="*/ 3619 w 21600"/>
              <a:gd name="connsiteY10-3104" fmla="*/ 21512 h 36700"/>
              <a:gd name="connsiteX11-3105" fmla="*/ 0 w 21600"/>
              <a:gd name="connsiteY11-3106" fmla="*/ 0 h 36700"/>
              <a:gd name="connsiteX0-3107" fmla="*/ 0 w 21600"/>
              <a:gd name="connsiteY0-3108" fmla="*/ 0 h 36700"/>
              <a:gd name="connsiteX1-3109" fmla="*/ 21600 w 21600"/>
              <a:gd name="connsiteY1-3110" fmla="*/ 0 h 36700"/>
              <a:gd name="connsiteX2-3111" fmla="*/ 20073 w 21600"/>
              <a:gd name="connsiteY2-3112" fmla="*/ 30027 h 36700"/>
              <a:gd name="connsiteX3-3113" fmla="*/ 18941 w 21600"/>
              <a:gd name="connsiteY3-3114" fmla="*/ 4757 h 36700"/>
              <a:gd name="connsiteX4-3115" fmla="*/ 17272 w 21600"/>
              <a:gd name="connsiteY4-3116" fmla="*/ 25881 h 36700"/>
              <a:gd name="connsiteX5-3117" fmla="*/ 15458 w 21600"/>
              <a:gd name="connsiteY5-3118" fmla="*/ 6102 h 36700"/>
              <a:gd name="connsiteX6-3119" fmla="*/ 12987 w 21600"/>
              <a:gd name="connsiteY6-3120" fmla="*/ 36700 h 36700"/>
              <a:gd name="connsiteX7-3121" fmla="*/ 10383 w 21600"/>
              <a:gd name="connsiteY7-3122" fmla="*/ 8683 h 36700"/>
              <a:gd name="connsiteX8-3123" fmla="*/ 8227 w 21600"/>
              <a:gd name="connsiteY8-3124" fmla="*/ 20971 h 36700"/>
              <a:gd name="connsiteX9-3125" fmla="*/ 6094 w 21600"/>
              <a:gd name="connsiteY9-3126" fmla="*/ 8137 h 36700"/>
              <a:gd name="connsiteX10-3127" fmla="*/ 3619 w 21600"/>
              <a:gd name="connsiteY10-3128" fmla="*/ 21512 h 36700"/>
              <a:gd name="connsiteX11-3129" fmla="*/ 0 w 21600"/>
              <a:gd name="connsiteY11-3130" fmla="*/ 0 h 36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79" y="connsiteY7-80"/>
              </a:cxn>
              <a:cxn ang="0">
                <a:pos x="connsiteX8-129" y="connsiteY8-130"/>
              </a:cxn>
              <a:cxn ang="0">
                <a:pos x="connsiteX9-239" y="connsiteY9-240"/>
              </a:cxn>
              <a:cxn ang="0">
                <a:pos x="connsiteX10-681" y="connsiteY10-682"/>
              </a:cxn>
              <a:cxn ang="0">
                <a:pos x="connsiteX11-1233" y="connsiteY11-1234"/>
              </a:cxn>
            </a:cxnLst>
            <a:rect l="l" t="t" r="r" b="b"/>
            <a:pathLst>
              <a:path w="21600" h="36700">
                <a:moveTo>
                  <a:pt x="0" y="0"/>
                </a:moveTo>
                <a:lnTo>
                  <a:pt x="21600" y="0"/>
                </a:lnTo>
                <a:cubicBezTo>
                  <a:pt x="20948" y="5287"/>
                  <a:pt x="20583" y="30035"/>
                  <a:pt x="20073" y="30027"/>
                </a:cubicBezTo>
                <a:cubicBezTo>
                  <a:pt x="19563" y="30019"/>
                  <a:pt x="19353" y="4735"/>
                  <a:pt x="18941" y="4757"/>
                </a:cubicBezTo>
                <a:cubicBezTo>
                  <a:pt x="18491" y="4879"/>
                  <a:pt x="18212" y="25791"/>
                  <a:pt x="17272" y="25881"/>
                </a:cubicBezTo>
                <a:cubicBezTo>
                  <a:pt x="16332" y="25971"/>
                  <a:pt x="16172" y="4299"/>
                  <a:pt x="15458" y="6102"/>
                </a:cubicBezTo>
                <a:cubicBezTo>
                  <a:pt x="14744" y="7905"/>
                  <a:pt x="13806" y="36802"/>
                  <a:pt x="12987" y="36700"/>
                </a:cubicBezTo>
                <a:cubicBezTo>
                  <a:pt x="12196" y="36732"/>
                  <a:pt x="11176" y="11305"/>
                  <a:pt x="10383" y="8683"/>
                </a:cubicBezTo>
                <a:cubicBezTo>
                  <a:pt x="9590" y="6062"/>
                  <a:pt x="9144" y="20861"/>
                  <a:pt x="8227" y="20971"/>
                </a:cubicBezTo>
                <a:cubicBezTo>
                  <a:pt x="7310" y="21081"/>
                  <a:pt x="6859" y="8300"/>
                  <a:pt x="6094" y="8137"/>
                </a:cubicBezTo>
                <a:cubicBezTo>
                  <a:pt x="5050" y="8177"/>
                  <a:pt x="4815" y="21533"/>
                  <a:pt x="3619" y="21512"/>
                </a:cubicBezTo>
                <a:cubicBezTo>
                  <a:pt x="2423" y="21491"/>
                  <a:pt x="1562" y="8154"/>
                  <a:pt x="0" y="0"/>
                </a:cubicBezTo>
                <a:close/>
              </a:path>
            </a:pathLst>
          </a:custGeom>
          <a:gradFill>
            <a:gsLst>
              <a:gs pos="50000">
                <a:srgbClr val="6BE8FE"/>
              </a:gs>
              <a:gs pos="100000">
                <a:srgbClr val="B7ABF3"/>
              </a:gs>
              <a:gs pos="0">
                <a:srgbClr val="E0FBFC"/>
              </a:gs>
            </a:gsLst>
            <a:lin scaled="1"/>
          </a:gradFill>
          <a:ln w="28575">
            <a:noFill/>
          </a:ln>
        </p:spPr>
        <p:txBody>
          <a:bodyPr lIns="0" tIns="0" rIns="0" bIns="0" rtlCol="0" anchor="ctr"/>
          <a:lstStyle/>
          <a:p>
            <a:pPr algn="ctr"/>
            <a:endParaRPr lang="es-SV" sz="900">
              <a:latin typeface="阿里巴巴普惠体" panose="00020600040101010101" charset="-122"/>
              <a:ea typeface="阿里巴巴普惠体" panose="00020600040101010101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840345" y="1678305"/>
            <a:ext cx="3493770" cy="2974340"/>
            <a:chOff x="8687" y="1523"/>
            <a:chExt cx="5502" cy="4684"/>
          </a:xfrm>
        </p:grpSpPr>
        <p:sp>
          <p:nvSpPr>
            <p:cNvPr id="5" name="3 Triángulo isósceles"/>
            <p:cNvSpPr/>
            <p:nvPr/>
          </p:nvSpPr>
          <p:spPr bwMode="auto">
            <a:xfrm rot="10800000">
              <a:off x="11317" y="5562"/>
              <a:ext cx="255" cy="331"/>
            </a:xfrm>
            <a:prstGeom prst="triangl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s-SV" sz="900">
                <a:latin typeface="阿里巴巴普惠体" panose="00020600040101010101" charset="-122"/>
                <a:ea typeface="阿里巴巴普惠体" panose="00020600040101010101" charset="-122"/>
              </a:endParaRPr>
            </a:p>
          </p:txBody>
        </p:sp>
        <p:sp>
          <p:nvSpPr>
            <p:cNvPr id="3" name="47 Elipse"/>
            <p:cNvSpPr>
              <a:spLocks noChangeAspect="1"/>
            </p:cNvSpPr>
            <p:nvPr/>
          </p:nvSpPr>
          <p:spPr bwMode="auto">
            <a:xfrm>
              <a:off x="11348" y="5981"/>
              <a:ext cx="227" cy="227"/>
            </a:xfrm>
            <a:prstGeom prst="ellipse">
              <a:avLst/>
            </a:prstGeom>
            <a:solidFill>
              <a:srgbClr val="2D73B2"/>
            </a:solidFill>
            <a:ln w="571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endParaRPr lang="es-SV" sz="900">
                <a:latin typeface="阿里巴巴普惠体" panose="00020600040101010101" charset="-122"/>
                <a:ea typeface="阿里巴巴普惠体" panose="00020600040101010101" charset="-122"/>
              </a:endParaRPr>
            </a:p>
          </p:txBody>
        </p:sp>
        <p:sp>
          <p:nvSpPr>
            <p:cNvPr id="9" name="70 Rectángulo redondeado"/>
            <p:cNvSpPr/>
            <p:nvPr/>
          </p:nvSpPr>
          <p:spPr bwMode="auto">
            <a:xfrm>
              <a:off x="8687" y="1523"/>
              <a:ext cx="5503" cy="4039"/>
            </a:xfrm>
            <a:prstGeom prst="roundRect">
              <a:avLst>
                <a:gd name="adj" fmla="val 4023"/>
              </a:avLst>
            </a:prstGeom>
            <a:gradFill>
              <a:gsLst>
                <a:gs pos="50000">
                  <a:srgbClr val="40A7DA"/>
                </a:gs>
                <a:gs pos="0">
                  <a:srgbClr val="80C4E6"/>
                </a:gs>
                <a:gs pos="100000">
                  <a:srgbClr val="0089CD"/>
                </a:gs>
              </a:gsLst>
              <a:lin scaled="1"/>
            </a:gra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s-SV" sz="900">
                <a:latin typeface="阿里巴巴普惠体" panose="00020600040101010101" charset="-122"/>
                <a:ea typeface="阿里巴巴普惠体" panose="00020600040101010101" charset="-122"/>
              </a:endParaRPr>
            </a:p>
          </p:txBody>
        </p:sp>
        <p:sp>
          <p:nvSpPr>
            <p:cNvPr id="10" name="71 Anillo"/>
            <p:cNvSpPr>
              <a:spLocks noChangeAspect="1"/>
            </p:cNvSpPr>
            <p:nvPr/>
          </p:nvSpPr>
          <p:spPr bwMode="auto">
            <a:xfrm>
              <a:off x="10392" y="1931"/>
              <a:ext cx="2103" cy="2103"/>
            </a:xfrm>
            <a:prstGeom prst="donut">
              <a:avLst>
                <a:gd name="adj" fmla="val 20145"/>
              </a:avLst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  <a:ln w="346075" cap="rnd">
              <a:noFill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624" tIns="45332" rIns="90624" bIns="45332" rtlCol="0" anchor="ctr"/>
            <a:lstStyle/>
            <a:p>
              <a:pPr algn="ctr"/>
              <a:endParaRPr lang="es-SV" sz="900">
                <a:solidFill>
                  <a:schemeClr val="tx1"/>
                </a:solidFill>
                <a:latin typeface="阿里巴巴普惠体" panose="00020600040101010101" charset="-122"/>
                <a:ea typeface="阿里巴巴普惠体" panose="00020600040101010101" charset="-122"/>
              </a:endParaRPr>
            </a:p>
          </p:txBody>
        </p:sp>
        <p:sp>
          <p:nvSpPr>
            <p:cNvPr id="11" name="Arco de bloque 3"/>
            <p:cNvSpPr>
              <a:spLocks noChangeAspect="1"/>
            </p:cNvSpPr>
            <p:nvPr/>
          </p:nvSpPr>
          <p:spPr bwMode="auto">
            <a:xfrm flipH="1">
              <a:off x="10297" y="1835"/>
              <a:ext cx="2295" cy="2295"/>
            </a:xfrm>
            <a:prstGeom prst="blockArc">
              <a:avLst>
                <a:gd name="adj1" fmla="val 2175086"/>
                <a:gd name="adj2" fmla="val 16392128"/>
                <a:gd name="adj3" fmla="val 18029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1270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marL="0" lvl="1" algn="ctr"/>
              <a:endParaRPr lang="es-SV" sz="1750" b="1" dirty="0">
                <a:latin typeface="阿里巴巴普惠体" panose="00020600040101010101" charset="-122"/>
                <a:ea typeface="阿里巴巴普惠体" panose="00020600040101010101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12" name="95 Rectángulo"/>
            <p:cNvSpPr/>
            <p:nvPr/>
          </p:nvSpPr>
          <p:spPr>
            <a:xfrm>
              <a:off x="10802" y="2707"/>
              <a:ext cx="1349" cy="677"/>
            </a:xfrm>
            <a:prstGeom prst="rect">
              <a:avLst/>
            </a:prstGeom>
          </p:spPr>
          <p:txBody>
            <a:bodyPr wrap="square" lIns="90576" tIns="45312" rIns="90576" bIns="45312">
              <a:spAutoFit/>
            </a:bodyPr>
            <a:lstStyle/>
            <a:p>
              <a:pPr algn="ctr"/>
              <a:r>
                <a:rPr lang="en-US" sz="2200" dirty="0">
                  <a:latin typeface="阿里巴巴普惠体" panose="00020600040101010101" charset="-122"/>
                  <a:ea typeface="阿里巴巴普惠体" panose="00020600040101010101" charset="-122"/>
                  <a:cs typeface="Open Sans Extrabold" panose="020B0906030804020204" pitchFamily="34" charset="0"/>
                </a:rPr>
                <a:t>65</a:t>
              </a:r>
              <a:r>
                <a:rPr lang="en-US" sz="2200" baseline="30000" dirty="0">
                  <a:latin typeface="阿里巴巴普惠体" panose="00020600040101010101" charset="-122"/>
                  <a:ea typeface="阿里巴巴普惠体" panose="00020600040101010101" charset="-122"/>
                  <a:cs typeface="Open Sans Extrabold" panose="020B0906030804020204" pitchFamily="34" charset="0"/>
                </a:rPr>
                <a:t>% </a:t>
              </a:r>
            </a:p>
          </p:txBody>
        </p:sp>
        <p:sp>
          <p:nvSpPr>
            <p:cNvPr id="13" name="16 CuadroTexto"/>
            <p:cNvSpPr txBox="1"/>
            <p:nvPr/>
          </p:nvSpPr>
          <p:spPr>
            <a:xfrm>
              <a:off x="10389" y="4257"/>
              <a:ext cx="2166" cy="483"/>
            </a:xfrm>
            <a:prstGeom prst="rect">
              <a:avLst/>
            </a:prstGeom>
            <a:noFill/>
          </p:spPr>
          <p:txBody>
            <a:bodyPr wrap="square" lIns="120846" tIns="60423" rIns="120846" bIns="60423" rtlCol="0" anchor="t">
              <a:spAutoFit/>
            </a:bodyPr>
            <a:lstStyle/>
            <a:p>
              <a:pPr algn="ctr"/>
              <a:r>
                <a:rPr lang="en-US" sz="1200" dirty="0">
                  <a:latin typeface="阿里巴巴普惠体" panose="00020600040101010101" charset="-122"/>
                  <a:ea typeface="阿里巴巴普惠体" panose="00020600040101010101" charset="-122"/>
                  <a:cs typeface="Open Sans Condensed" panose="020B0604020202020204" charset="0"/>
                </a:rPr>
                <a:t>Professional</a:t>
              </a:r>
            </a:p>
          </p:txBody>
        </p:sp>
        <p:sp>
          <p:nvSpPr>
            <p:cNvPr id="14" name="75 Rectángulo redondeado"/>
            <p:cNvSpPr/>
            <p:nvPr/>
          </p:nvSpPr>
          <p:spPr bwMode="auto">
            <a:xfrm>
              <a:off x="8779" y="4925"/>
              <a:ext cx="1737" cy="586"/>
            </a:xfrm>
            <a:prstGeom prst="roundRect">
              <a:avLst>
                <a:gd name="adj" fmla="val 9608"/>
              </a:avLst>
            </a:prstGeom>
            <a:solidFill>
              <a:schemeClr val="bg1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s-SV" sz="900">
                <a:latin typeface="阿里巴巴普惠体" panose="00020600040101010101" charset="-122"/>
                <a:ea typeface="阿里巴巴普惠体" panose="00020600040101010101" charset="-122"/>
              </a:endParaRPr>
            </a:p>
          </p:txBody>
        </p:sp>
        <p:sp>
          <p:nvSpPr>
            <p:cNvPr id="15" name="76 Rectángulo redondeado"/>
            <p:cNvSpPr/>
            <p:nvPr/>
          </p:nvSpPr>
          <p:spPr bwMode="auto">
            <a:xfrm>
              <a:off x="10535" y="4925"/>
              <a:ext cx="1814" cy="586"/>
            </a:xfrm>
            <a:prstGeom prst="roundRect">
              <a:avLst>
                <a:gd name="adj" fmla="val 651"/>
              </a:avLst>
            </a:prstGeom>
            <a:solidFill>
              <a:schemeClr val="bg1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s-SV" sz="900">
                <a:latin typeface="阿里巴巴普惠体" panose="00020600040101010101" charset="-122"/>
                <a:ea typeface="阿里巴巴普惠体" panose="00020600040101010101" charset="-122"/>
              </a:endParaRPr>
            </a:p>
          </p:txBody>
        </p:sp>
        <p:sp>
          <p:nvSpPr>
            <p:cNvPr id="16" name="77 Rectángulo redondeado"/>
            <p:cNvSpPr/>
            <p:nvPr/>
          </p:nvSpPr>
          <p:spPr bwMode="auto">
            <a:xfrm>
              <a:off x="12369" y="4925"/>
              <a:ext cx="1734" cy="586"/>
            </a:xfrm>
            <a:prstGeom prst="roundRect">
              <a:avLst>
                <a:gd name="adj" fmla="val 10887"/>
              </a:avLst>
            </a:prstGeom>
            <a:solidFill>
              <a:schemeClr val="bg1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s-SV" sz="900">
                <a:latin typeface="阿里巴巴普惠体" panose="00020600040101010101" charset="-122"/>
                <a:ea typeface="阿里巴巴普惠体" panose="00020600040101010101" charset="-122"/>
              </a:endParaRPr>
            </a:p>
          </p:txBody>
        </p:sp>
        <p:sp>
          <p:nvSpPr>
            <p:cNvPr id="17" name="Freeform 14"/>
            <p:cNvSpPr>
              <a:spLocks noChangeAspect="1" noEditPoints="1"/>
            </p:cNvSpPr>
            <p:nvPr/>
          </p:nvSpPr>
          <p:spPr bwMode="auto">
            <a:xfrm>
              <a:off x="9395" y="4988"/>
              <a:ext cx="412" cy="397"/>
            </a:xfrm>
            <a:custGeom>
              <a:avLst/>
              <a:gdLst>
                <a:gd name="T0" fmla="*/ 1439 w 3704"/>
                <a:gd name="T1" fmla="*/ 1363 h 3563"/>
                <a:gd name="T2" fmla="*/ 191 w 3704"/>
                <a:gd name="T3" fmla="*/ 1431 h 3563"/>
                <a:gd name="T4" fmla="*/ 279 w 3704"/>
                <a:gd name="T5" fmla="*/ 1505 h 3563"/>
                <a:gd name="T6" fmla="*/ 515 w 3704"/>
                <a:gd name="T7" fmla="*/ 1678 h 3563"/>
                <a:gd name="T8" fmla="*/ 814 w 3704"/>
                <a:gd name="T9" fmla="*/ 1897 h 3563"/>
                <a:gd name="T10" fmla="*/ 1064 w 3704"/>
                <a:gd name="T11" fmla="*/ 2080 h 3563"/>
                <a:gd name="T12" fmla="*/ 1118 w 3704"/>
                <a:gd name="T13" fmla="*/ 2366 h 3563"/>
                <a:gd name="T14" fmla="*/ 967 w 3704"/>
                <a:gd name="T15" fmla="*/ 2829 h 3563"/>
                <a:gd name="T16" fmla="*/ 852 w 3704"/>
                <a:gd name="T17" fmla="*/ 3186 h 3563"/>
                <a:gd name="T18" fmla="*/ 809 w 3704"/>
                <a:gd name="T19" fmla="*/ 3321 h 3563"/>
                <a:gd name="T20" fmla="*/ 870 w 3704"/>
                <a:gd name="T21" fmla="*/ 3372 h 3563"/>
                <a:gd name="T22" fmla="*/ 2067 w 3704"/>
                <a:gd name="T23" fmla="*/ 2815 h 3563"/>
                <a:gd name="T24" fmla="*/ 2386 w 3704"/>
                <a:gd name="T25" fmla="*/ 3047 h 3563"/>
                <a:gd name="T26" fmla="*/ 2669 w 3704"/>
                <a:gd name="T27" fmla="*/ 3255 h 3563"/>
                <a:gd name="T28" fmla="*/ 2818 w 3704"/>
                <a:gd name="T29" fmla="*/ 3363 h 3563"/>
                <a:gd name="T30" fmla="*/ 2894 w 3704"/>
                <a:gd name="T31" fmla="*/ 3341 h 3563"/>
                <a:gd name="T32" fmla="*/ 2866 w 3704"/>
                <a:gd name="T33" fmla="*/ 3226 h 3563"/>
                <a:gd name="T34" fmla="*/ 2765 w 3704"/>
                <a:gd name="T35" fmla="*/ 2917 h 3563"/>
                <a:gd name="T36" fmla="*/ 2632 w 3704"/>
                <a:gd name="T37" fmla="*/ 2508 h 3563"/>
                <a:gd name="T38" fmla="*/ 2577 w 3704"/>
                <a:gd name="T39" fmla="*/ 2127 h 3563"/>
                <a:gd name="T40" fmla="*/ 2771 w 3704"/>
                <a:gd name="T41" fmla="*/ 1984 h 3563"/>
                <a:gd name="T42" fmla="*/ 3062 w 3704"/>
                <a:gd name="T43" fmla="*/ 1771 h 3563"/>
                <a:gd name="T44" fmla="*/ 3340 w 3704"/>
                <a:gd name="T45" fmla="*/ 1568 h 3563"/>
                <a:gd name="T46" fmla="*/ 3492 w 3704"/>
                <a:gd name="T47" fmla="*/ 1458 h 3563"/>
                <a:gd name="T48" fmla="*/ 3497 w 3704"/>
                <a:gd name="T49" fmla="*/ 1373 h 3563"/>
                <a:gd name="T50" fmla="*/ 1877 w 3704"/>
                <a:gd name="T51" fmla="*/ 197 h 3563"/>
                <a:gd name="T52" fmla="*/ 1993 w 3704"/>
                <a:gd name="T53" fmla="*/ 47 h 3563"/>
                <a:gd name="T54" fmla="*/ 3508 w 3704"/>
                <a:gd name="T55" fmla="*/ 1177 h 3563"/>
                <a:gd name="T56" fmla="*/ 3693 w 3704"/>
                <a:gd name="T57" fmla="*/ 1338 h 3563"/>
                <a:gd name="T58" fmla="*/ 3651 w 3704"/>
                <a:gd name="T59" fmla="*/ 1566 h 3563"/>
                <a:gd name="T60" fmla="*/ 3534 w 3704"/>
                <a:gd name="T61" fmla="*/ 1662 h 3563"/>
                <a:gd name="T62" fmla="*/ 3296 w 3704"/>
                <a:gd name="T63" fmla="*/ 1834 h 3563"/>
                <a:gd name="T64" fmla="*/ 2975 w 3704"/>
                <a:gd name="T65" fmla="*/ 2069 h 3563"/>
                <a:gd name="T66" fmla="*/ 2781 w 3704"/>
                <a:gd name="T67" fmla="*/ 2354 h 3563"/>
                <a:gd name="T68" fmla="*/ 2918 w 3704"/>
                <a:gd name="T69" fmla="*/ 2775 h 3563"/>
                <a:gd name="T70" fmla="*/ 3029 w 3704"/>
                <a:gd name="T71" fmla="*/ 3115 h 3563"/>
                <a:gd name="T72" fmla="*/ 3080 w 3704"/>
                <a:gd name="T73" fmla="*/ 3273 h 3563"/>
                <a:gd name="T74" fmla="*/ 3016 w 3704"/>
                <a:gd name="T75" fmla="*/ 3493 h 3563"/>
                <a:gd name="T76" fmla="*/ 2778 w 3704"/>
                <a:gd name="T77" fmla="*/ 3553 h 3563"/>
                <a:gd name="T78" fmla="*/ 2646 w 3704"/>
                <a:gd name="T79" fmla="*/ 3471 h 3563"/>
                <a:gd name="T80" fmla="*/ 2412 w 3704"/>
                <a:gd name="T81" fmla="*/ 3301 h 3563"/>
                <a:gd name="T82" fmla="*/ 2118 w 3704"/>
                <a:gd name="T83" fmla="*/ 3087 h 3563"/>
                <a:gd name="T84" fmla="*/ 1876 w 3704"/>
                <a:gd name="T85" fmla="*/ 2910 h 3563"/>
                <a:gd name="T86" fmla="*/ 817 w 3704"/>
                <a:gd name="T87" fmla="*/ 3560 h 3563"/>
                <a:gd name="T88" fmla="*/ 631 w 3704"/>
                <a:gd name="T89" fmla="*/ 3401 h 3563"/>
                <a:gd name="T90" fmla="*/ 641 w 3704"/>
                <a:gd name="T91" fmla="*/ 3221 h 3563"/>
                <a:gd name="T92" fmla="*/ 718 w 3704"/>
                <a:gd name="T93" fmla="*/ 2986 h 3563"/>
                <a:gd name="T94" fmla="*/ 845 w 3704"/>
                <a:gd name="T95" fmla="*/ 2595 h 3563"/>
                <a:gd name="T96" fmla="*/ 917 w 3704"/>
                <a:gd name="T97" fmla="*/ 2206 h 3563"/>
                <a:gd name="T98" fmla="*/ 587 w 3704"/>
                <a:gd name="T99" fmla="*/ 1965 h 3563"/>
                <a:gd name="T100" fmla="*/ 291 w 3704"/>
                <a:gd name="T101" fmla="*/ 1748 h 3563"/>
                <a:gd name="T102" fmla="*/ 117 w 3704"/>
                <a:gd name="T103" fmla="*/ 1622 h 3563"/>
                <a:gd name="T104" fmla="*/ 9 w 3704"/>
                <a:gd name="T105" fmla="*/ 1480 h 3563"/>
                <a:gd name="T106" fmla="*/ 69 w 3704"/>
                <a:gd name="T107" fmla="*/ 1245 h 3563"/>
                <a:gd name="T108" fmla="*/ 1627 w 3704"/>
                <a:gd name="T109" fmla="*/ 170 h 3563"/>
                <a:gd name="T110" fmla="*/ 1813 w 3704"/>
                <a:gd name="T111" fmla="*/ 3 h 3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04" h="3563">
                  <a:moveTo>
                    <a:pt x="1853" y="189"/>
                  </a:moveTo>
                  <a:lnTo>
                    <a:pt x="1839" y="191"/>
                  </a:lnTo>
                  <a:lnTo>
                    <a:pt x="1827" y="197"/>
                  </a:lnTo>
                  <a:lnTo>
                    <a:pt x="1818" y="205"/>
                  </a:lnTo>
                  <a:lnTo>
                    <a:pt x="1811" y="214"/>
                  </a:lnTo>
                  <a:lnTo>
                    <a:pt x="1807" y="224"/>
                  </a:lnTo>
                  <a:lnTo>
                    <a:pt x="1439" y="1363"/>
                  </a:lnTo>
                  <a:lnTo>
                    <a:pt x="235" y="1363"/>
                  </a:lnTo>
                  <a:lnTo>
                    <a:pt x="220" y="1365"/>
                  </a:lnTo>
                  <a:lnTo>
                    <a:pt x="208" y="1373"/>
                  </a:lnTo>
                  <a:lnTo>
                    <a:pt x="198" y="1384"/>
                  </a:lnTo>
                  <a:lnTo>
                    <a:pt x="191" y="1399"/>
                  </a:lnTo>
                  <a:lnTo>
                    <a:pt x="189" y="1416"/>
                  </a:lnTo>
                  <a:lnTo>
                    <a:pt x="191" y="1431"/>
                  </a:lnTo>
                  <a:lnTo>
                    <a:pt x="199" y="1444"/>
                  </a:lnTo>
                  <a:lnTo>
                    <a:pt x="209" y="1455"/>
                  </a:lnTo>
                  <a:lnTo>
                    <a:pt x="215" y="1459"/>
                  </a:lnTo>
                  <a:lnTo>
                    <a:pt x="224" y="1466"/>
                  </a:lnTo>
                  <a:lnTo>
                    <a:pt x="238" y="1476"/>
                  </a:lnTo>
                  <a:lnTo>
                    <a:pt x="256" y="1489"/>
                  </a:lnTo>
                  <a:lnTo>
                    <a:pt x="279" y="1505"/>
                  </a:lnTo>
                  <a:lnTo>
                    <a:pt x="305" y="1524"/>
                  </a:lnTo>
                  <a:lnTo>
                    <a:pt x="333" y="1546"/>
                  </a:lnTo>
                  <a:lnTo>
                    <a:pt x="366" y="1569"/>
                  </a:lnTo>
                  <a:lnTo>
                    <a:pt x="399" y="1594"/>
                  </a:lnTo>
                  <a:lnTo>
                    <a:pt x="436" y="1621"/>
                  </a:lnTo>
                  <a:lnTo>
                    <a:pt x="475" y="1649"/>
                  </a:lnTo>
                  <a:lnTo>
                    <a:pt x="515" y="1678"/>
                  </a:lnTo>
                  <a:lnTo>
                    <a:pt x="557" y="1709"/>
                  </a:lnTo>
                  <a:lnTo>
                    <a:pt x="600" y="1739"/>
                  </a:lnTo>
                  <a:lnTo>
                    <a:pt x="642" y="1771"/>
                  </a:lnTo>
                  <a:lnTo>
                    <a:pt x="686" y="1802"/>
                  </a:lnTo>
                  <a:lnTo>
                    <a:pt x="729" y="1834"/>
                  </a:lnTo>
                  <a:lnTo>
                    <a:pt x="772" y="1865"/>
                  </a:lnTo>
                  <a:lnTo>
                    <a:pt x="814" y="1897"/>
                  </a:lnTo>
                  <a:lnTo>
                    <a:pt x="856" y="1927"/>
                  </a:lnTo>
                  <a:lnTo>
                    <a:pt x="895" y="1957"/>
                  </a:lnTo>
                  <a:lnTo>
                    <a:pt x="934" y="1984"/>
                  </a:lnTo>
                  <a:lnTo>
                    <a:pt x="970" y="2011"/>
                  </a:lnTo>
                  <a:lnTo>
                    <a:pt x="1004" y="2036"/>
                  </a:lnTo>
                  <a:lnTo>
                    <a:pt x="1036" y="2058"/>
                  </a:lnTo>
                  <a:lnTo>
                    <a:pt x="1064" y="2080"/>
                  </a:lnTo>
                  <a:lnTo>
                    <a:pt x="1089" y="2098"/>
                  </a:lnTo>
                  <a:lnTo>
                    <a:pt x="1110" y="2113"/>
                  </a:lnTo>
                  <a:lnTo>
                    <a:pt x="1128" y="2127"/>
                  </a:lnTo>
                  <a:lnTo>
                    <a:pt x="1183" y="2166"/>
                  </a:lnTo>
                  <a:lnTo>
                    <a:pt x="1162" y="2232"/>
                  </a:lnTo>
                  <a:lnTo>
                    <a:pt x="1141" y="2298"/>
                  </a:lnTo>
                  <a:lnTo>
                    <a:pt x="1118" y="2366"/>
                  </a:lnTo>
                  <a:lnTo>
                    <a:pt x="1097" y="2433"/>
                  </a:lnTo>
                  <a:lnTo>
                    <a:pt x="1074" y="2502"/>
                  </a:lnTo>
                  <a:lnTo>
                    <a:pt x="1053" y="2570"/>
                  </a:lnTo>
                  <a:lnTo>
                    <a:pt x="1030" y="2636"/>
                  </a:lnTo>
                  <a:lnTo>
                    <a:pt x="1009" y="2703"/>
                  </a:lnTo>
                  <a:lnTo>
                    <a:pt x="989" y="2767"/>
                  </a:lnTo>
                  <a:lnTo>
                    <a:pt x="967" y="2829"/>
                  </a:lnTo>
                  <a:lnTo>
                    <a:pt x="948" y="2890"/>
                  </a:lnTo>
                  <a:lnTo>
                    <a:pt x="929" y="2948"/>
                  </a:lnTo>
                  <a:lnTo>
                    <a:pt x="911" y="3003"/>
                  </a:lnTo>
                  <a:lnTo>
                    <a:pt x="894" y="3054"/>
                  </a:lnTo>
                  <a:lnTo>
                    <a:pt x="879" y="3102"/>
                  </a:lnTo>
                  <a:lnTo>
                    <a:pt x="864" y="3146"/>
                  </a:lnTo>
                  <a:lnTo>
                    <a:pt x="852" y="3186"/>
                  </a:lnTo>
                  <a:lnTo>
                    <a:pt x="840" y="3221"/>
                  </a:lnTo>
                  <a:lnTo>
                    <a:pt x="830" y="3251"/>
                  </a:lnTo>
                  <a:lnTo>
                    <a:pt x="822" y="3275"/>
                  </a:lnTo>
                  <a:lnTo>
                    <a:pt x="816" y="3294"/>
                  </a:lnTo>
                  <a:lnTo>
                    <a:pt x="812" y="3305"/>
                  </a:lnTo>
                  <a:lnTo>
                    <a:pt x="810" y="3314"/>
                  </a:lnTo>
                  <a:lnTo>
                    <a:pt x="809" y="3321"/>
                  </a:lnTo>
                  <a:lnTo>
                    <a:pt x="808" y="3325"/>
                  </a:lnTo>
                  <a:lnTo>
                    <a:pt x="810" y="3341"/>
                  </a:lnTo>
                  <a:lnTo>
                    <a:pt x="818" y="3354"/>
                  </a:lnTo>
                  <a:lnTo>
                    <a:pt x="828" y="3365"/>
                  </a:lnTo>
                  <a:lnTo>
                    <a:pt x="840" y="3372"/>
                  </a:lnTo>
                  <a:lnTo>
                    <a:pt x="856" y="3374"/>
                  </a:lnTo>
                  <a:lnTo>
                    <a:pt x="870" y="3372"/>
                  </a:lnTo>
                  <a:lnTo>
                    <a:pt x="883" y="3365"/>
                  </a:lnTo>
                  <a:lnTo>
                    <a:pt x="1853" y="2659"/>
                  </a:lnTo>
                  <a:lnTo>
                    <a:pt x="1908" y="2699"/>
                  </a:lnTo>
                  <a:lnTo>
                    <a:pt x="1945" y="2726"/>
                  </a:lnTo>
                  <a:lnTo>
                    <a:pt x="1984" y="2754"/>
                  </a:lnTo>
                  <a:lnTo>
                    <a:pt x="2025" y="2784"/>
                  </a:lnTo>
                  <a:lnTo>
                    <a:pt x="2067" y="2815"/>
                  </a:lnTo>
                  <a:lnTo>
                    <a:pt x="2111" y="2847"/>
                  </a:lnTo>
                  <a:lnTo>
                    <a:pt x="2156" y="2879"/>
                  </a:lnTo>
                  <a:lnTo>
                    <a:pt x="2201" y="2913"/>
                  </a:lnTo>
                  <a:lnTo>
                    <a:pt x="2247" y="2947"/>
                  </a:lnTo>
                  <a:lnTo>
                    <a:pt x="2294" y="2981"/>
                  </a:lnTo>
                  <a:lnTo>
                    <a:pt x="2340" y="3015"/>
                  </a:lnTo>
                  <a:lnTo>
                    <a:pt x="2386" y="3047"/>
                  </a:lnTo>
                  <a:lnTo>
                    <a:pt x="2431" y="3080"/>
                  </a:lnTo>
                  <a:lnTo>
                    <a:pt x="2475" y="3113"/>
                  </a:lnTo>
                  <a:lnTo>
                    <a:pt x="2517" y="3143"/>
                  </a:lnTo>
                  <a:lnTo>
                    <a:pt x="2558" y="3173"/>
                  </a:lnTo>
                  <a:lnTo>
                    <a:pt x="2597" y="3202"/>
                  </a:lnTo>
                  <a:lnTo>
                    <a:pt x="2634" y="3229"/>
                  </a:lnTo>
                  <a:lnTo>
                    <a:pt x="2669" y="3255"/>
                  </a:lnTo>
                  <a:lnTo>
                    <a:pt x="2701" y="3277"/>
                  </a:lnTo>
                  <a:lnTo>
                    <a:pt x="2730" y="3298"/>
                  </a:lnTo>
                  <a:lnTo>
                    <a:pt x="2755" y="3316"/>
                  </a:lnTo>
                  <a:lnTo>
                    <a:pt x="2777" y="3333"/>
                  </a:lnTo>
                  <a:lnTo>
                    <a:pt x="2795" y="3346"/>
                  </a:lnTo>
                  <a:lnTo>
                    <a:pt x="2809" y="3356"/>
                  </a:lnTo>
                  <a:lnTo>
                    <a:pt x="2818" y="3363"/>
                  </a:lnTo>
                  <a:lnTo>
                    <a:pt x="2822" y="3366"/>
                  </a:lnTo>
                  <a:lnTo>
                    <a:pt x="2835" y="3372"/>
                  </a:lnTo>
                  <a:lnTo>
                    <a:pt x="2849" y="3374"/>
                  </a:lnTo>
                  <a:lnTo>
                    <a:pt x="2864" y="3372"/>
                  </a:lnTo>
                  <a:lnTo>
                    <a:pt x="2877" y="3365"/>
                  </a:lnTo>
                  <a:lnTo>
                    <a:pt x="2887" y="3354"/>
                  </a:lnTo>
                  <a:lnTo>
                    <a:pt x="2894" y="3341"/>
                  </a:lnTo>
                  <a:lnTo>
                    <a:pt x="2896" y="3325"/>
                  </a:lnTo>
                  <a:lnTo>
                    <a:pt x="2896" y="3318"/>
                  </a:lnTo>
                  <a:lnTo>
                    <a:pt x="2893" y="3305"/>
                  </a:lnTo>
                  <a:lnTo>
                    <a:pt x="2889" y="3295"/>
                  </a:lnTo>
                  <a:lnTo>
                    <a:pt x="2883" y="3277"/>
                  </a:lnTo>
                  <a:lnTo>
                    <a:pt x="2875" y="3255"/>
                  </a:lnTo>
                  <a:lnTo>
                    <a:pt x="2866" y="3226"/>
                  </a:lnTo>
                  <a:lnTo>
                    <a:pt x="2856" y="3194"/>
                  </a:lnTo>
                  <a:lnTo>
                    <a:pt x="2844" y="3155"/>
                  </a:lnTo>
                  <a:lnTo>
                    <a:pt x="2830" y="3114"/>
                  </a:lnTo>
                  <a:lnTo>
                    <a:pt x="2815" y="3069"/>
                  </a:lnTo>
                  <a:lnTo>
                    <a:pt x="2800" y="3021"/>
                  </a:lnTo>
                  <a:lnTo>
                    <a:pt x="2783" y="2969"/>
                  </a:lnTo>
                  <a:lnTo>
                    <a:pt x="2765" y="2917"/>
                  </a:lnTo>
                  <a:lnTo>
                    <a:pt x="2747" y="2860"/>
                  </a:lnTo>
                  <a:lnTo>
                    <a:pt x="2728" y="2803"/>
                  </a:lnTo>
                  <a:lnTo>
                    <a:pt x="2710" y="2745"/>
                  </a:lnTo>
                  <a:lnTo>
                    <a:pt x="2690" y="2686"/>
                  </a:lnTo>
                  <a:lnTo>
                    <a:pt x="2670" y="2626"/>
                  </a:lnTo>
                  <a:lnTo>
                    <a:pt x="2651" y="2566"/>
                  </a:lnTo>
                  <a:lnTo>
                    <a:pt x="2632" y="2508"/>
                  </a:lnTo>
                  <a:lnTo>
                    <a:pt x="2613" y="2449"/>
                  </a:lnTo>
                  <a:lnTo>
                    <a:pt x="2594" y="2392"/>
                  </a:lnTo>
                  <a:lnTo>
                    <a:pt x="2576" y="2336"/>
                  </a:lnTo>
                  <a:lnTo>
                    <a:pt x="2559" y="2283"/>
                  </a:lnTo>
                  <a:lnTo>
                    <a:pt x="2542" y="2232"/>
                  </a:lnTo>
                  <a:lnTo>
                    <a:pt x="2521" y="2166"/>
                  </a:lnTo>
                  <a:lnTo>
                    <a:pt x="2577" y="2127"/>
                  </a:lnTo>
                  <a:lnTo>
                    <a:pt x="2594" y="2113"/>
                  </a:lnTo>
                  <a:lnTo>
                    <a:pt x="2615" y="2098"/>
                  </a:lnTo>
                  <a:lnTo>
                    <a:pt x="2641" y="2080"/>
                  </a:lnTo>
                  <a:lnTo>
                    <a:pt x="2669" y="2058"/>
                  </a:lnTo>
                  <a:lnTo>
                    <a:pt x="2701" y="2036"/>
                  </a:lnTo>
                  <a:lnTo>
                    <a:pt x="2735" y="2011"/>
                  </a:lnTo>
                  <a:lnTo>
                    <a:pt x="2771" y="1984"/>
                  </a:lnTo>
                  <a:lnTo>
                    <a:pt x="2809" y="1957"/>
                  </a:lnTo>
                  <a:lnTo>
                    <a:pt x="2849" y="1927"/>
                  </a:lnTo>
                  <a:lnTo>
                    <a:pt x="2890" y="1897"/>
                  </a:lnTo>
                  <a:lnTo>
                    <a:pt x="2932" y="1865"/>
                  </a:lnTo>
                  <a:lnTo>
                    <a:pt x="2975" y="1834"/>
                  </a:lnTo>
                  <a:lnTo>
                    <a:pt x="3019" y="1802"/>
                  </a:lnTo>
                  <a:lnTo>
                    <a:pt x="3062" y="1771"/>
                  </a:lnTo>
                  <a:lnTo>
                    <a:pt x="3106" y="1739"/>
                  </a:lnTo>
                  <a:lnTo>
                    <a:pt x="3147" y="1709"/>
                  </a:lnTo>
                  <a:lnTo>
                    <a:pt x="3189" y="1678"/>
                  </a:lnTo>
                  <a:lnTo>
                    <a:pt x="3229" y="1648"/>
                  </a:lnTo>
                  <a:lnTo>
                    <a:pt x="3269" y="1620"/>
                  </a:lnTo>
                  <a:lnTo>
                    <a:pt x="3305" y="1594"/>
                  </a:lnTo>
                  <a:lnTo>
                    <a:pt x="3340" y="1568"/>
                  </a:lnTo>
                  <a:lnTo>
                    <a:pt x="3371" y="1544"/>
                  </a:lnTo>
                  <a:lnTo>
                    <a:pt x="3400" y="1524"/>
                  </a:lnTo>
                  <a:lnTo>
                    <a:pt x="3426" y="1505"/>
                  </a:lnTo>
                  <a:lnTo>
                    <a:pt x="3449" y="1489"/>
                  </a:lnTo>
                  <a:lnTo>
                    <a:pt x="3468" y="1476"/>
                  </a:lnTo>
                  <a:lnTo>
                    <a:pt x="3481" y="1464"/>
                  </a:lnTo>
                  <a:lnTo>
                    <a:pt x="3492" y="1458"/>
                  </a:lnTo>
                  <a:lnTo>
                    <a:pt x="3496" y="1454"/>
                  </a:lnTo>
                  <a:lnTo>
                    <a:pt x="3506" y="1444"/>
                  </a:lnTo>
                  <a:lnTo>
                    <a:pt x="3513" y="1431"/>
                  </a:lnTo>
                  <a:lnTo>
                    <a:pt x="3515" y="1415"/>
                  </a:lnTo>
                  <a:lnTo>
                    <a:pt x="3513" y="1399"/>
                  </a:lnTo>
                  <a:lnTo>
                    <a:pt x="3506" y="1384"/>
                  </a:lnTo>
                  <a:lnTo>
                    <a:pt x="3497" y="1373"/>
                  </a:lnTo>
                  <a:lnTo>
                    <a:pt x="3485" y="1365"/>
                  </a:lnTo>
                  <a:lnTo>
                    <a:pt x="3470" y="1363"/>
                  </a:lnTo>
                  <a:lnTo>
                    <a:pt x="2267" y="1363"/>
                  </a:lnTo>
                  <a:lnTo>
                    <a:pt x="1898" y="224"/>
                  </a:lnTo>
                  <a:lnTo>
                    <a:pt x="1893" y="214"/>
                  </a:lnTo>
                  <a:lnTo>
                    <a:pt x="1886" y="205"/>
                  </a:lnTo>
                  <a:lnTo>
                    <a:pt x="1877" y="197"/>
                  </a:lnTo>
                  <a:lnTo>
                    <a:pt x="1866" y="191"/>
                  </a:lnTo>
                  <a:lnTo>
                    <a:pt x="1853" y="189"/>
                  </a:lnTo>
                  <a:close/>
                  <a:moveTo>
                    <a:pt x="1853" y="0"/>
                  </a:moveTo>
                  <a:lnTo>
                    <a:pt x="1891" y="3"/>
                  </a:lnTo>
                  <a:lnTo>
                    <a:pt x="1928" y="12"/>
                  </a:lnTo>
                  <a:lnTo>
                    <a:pt x="1962" y="27"/>
                  </a:lnTo>
                  <a:lnTo>
                    <a:pt x="1993" y="47"/>
                  </a:lnTo>
                  <a:lnTo>
                    <a:pt x="2021" y="73"/>
                  </a:lnTo>
                  <a:lnTo>
                    <a:pt x="2046" y="101"/>
                  </a:lnTo>
                  <a:lnTo>
                    <a:pt x="2065" y="135"/>
                  </a:lnTo>
                  <a:lnTo>
                    <a:pt x="2079" y="171"/>
                  </a:lnTo>
                  <a:lnTo>
                    <a:pt x="2404" y="1174"/>
                  </a:lnTo>
                  <a:lnTo>
                    <a:pt x="3471" y="1174"/>
                  </a:lnTo>
                  <a:lnTo>
                    <a:pt x="3508" y="1177"/>
                  </a:lnTo>
                  <a:lnTo>
                    <a:pt x="3544" y="1186"/>
                  </a:lnTo>
                  <a:lnTo>
                    <a:pt x="3578" y="1201"/>
                  </a:lnTo>
                  <a:lnTo>
                    <a:pt x="3609" y="1220"/>
                  </a:lnTo>
                  <a:lnTo>
                    <a:pt x="3636" y="1245"/>
                  </a:lnTo>
                  <a:lnTo>
                    <a:pt x="3659" y="1273"/>
                  </a:lnTo>
                  <a:lnTo>
                    <a:pt x="3678" y="1304"/>
                  </a:lnTo>
                  <a:lnTo>
                    <a:pt x="3693" y="1338"/>
                  </a:lnTo>
                  <a:lnTo>
                    <a:pt x="3702" y="1375"/>
                  </a:lnTo>
                  <a:lnTo>
                    <a:pt x="3704" y="1415"/>
                  </a:lnTo>
                  <a:lnTo>
                    <a:pt x="3702" y="1448"/>
                  </a:lnTo>
                  <a:lnTo>
                    <a:pt x="3695" y="1480"/>
                  </a:lnTo>
                  <a:lnTo>
                    <a:pt x="3685" y="1511"/>
                  </a:lnTo>
                  <a:lnTo>
                    <a:pt x="3669" y="1540"/>
                  </a:lnTo>
                  <a:lnTo>
                    <a:pt x="3651" y="1566"/>
                  </a:lnTo>
                  <a:lnTo>
                    <a:pt x="3629" y="1589"/>
                  </a:lnTo>
                  <a:lnTo>
                    <a:pt x="3604" y="1611"/>
                  </a:lnTo>
                  <a:lnTo>
                    <a:pt x="3598" y="1614"/>
                  </a:lnTo>
                  <a:lnTo>
                    <a:pt x="3588" y="1621"/>
                  </a:lnTo>
                  <a:lnTo>
                    <a:pt x="3574" y="1632"/>
                  </a:lnTo>
                  <a:lnTo>
                    <a:pt x="3556" y="1645"/>
                  </a:lnTo>
                  <a:lnTo>
                    <a:pt x="3534" y="1662"/>
                  </a:lnTo>
                  <a:lnTo>
                    <a:pt x="3508" y="1680"/>
                  </a:lnTo>
                  <a:lnTo>
                    <a:pt x="3479" y="1701"/>
                  </a:lnTo>
                  <a:lnTo>
                    <a:pt x="3448" y="1724"/>
                  </a:lnTo>
                  <a:lnTo>
                    <a:pt x="3414" y="1748"/>
                  </a:lnTo>
                  <a:lnTo>
                    <a:pt x="3377" y="1775"/>
                  </a:lnTo>
                  <a:lnTo>
                    <a:pt x="3337" y="1805"/>
                  </a:lnTo>
                  <a:lnTo>
                    <a:pt x="3296" y="1834"/>
                  </a:lnTo>
                  <a:lnTo>
                    <a:pt x="3253" y="1865"/>
                  </a:lnTo>
                  <a:lnTo>
                    <a:pt x="3209" y="1898"/>
                  </a:lnTo>
                  <a:lnTo>
                    <a:pt x="3164" y="1931"/>
                  </a:lnTo>
                  <a:lnTo>
                    <a:pt x="3117" y="1965"/>
                  </a:lnTo>
                  <a:lnTo>
                    <a:pt x="3071" y="2000"/>
                  </a:lnTo>
                  <a:lnTo>
                    <a:pt x="3022" y="2034"/>
                  </a:lnTo>
                  <a:lnTo>
                    <a:pt x="2975" y="2069"/>
                  </a:lnTo>
                  <a:lnTo>
                    <a:pt x="2928" y="2104"/>
                  </a:lnTo>
                  <a:lnTo>
                    <a:pt x="2881" y="2138"/>
                  </a:lnTo>
                  <a:lnTo>
                    <a:pt x="2833" y="2173"/>
                  </a:lnTo>
                  <a:lnTo>
                    <a:pt x="2788" y="2206"/>
                  </a:lnTo>
                  <a:lnTo>
                    <a:pt x="2744" y="2238"/>
                  </a:lnTo>
                  <a:lnTo>
                    <a:pt x="2762" y="2296"/>
                  </a:lnTo>
                  <a:lnTo>
                    <a:pt x="2781" y="2354"/>
                  </a:lnTo>
                  <a:lnTo>
                    <a:pt x="2801" y="2414"/>
                  </a:lnTo>
                  <a:lnTo>
                    <a:pt x="2820" y="2475"/>
                  </a:lnTo>
                  <a:lnTo>
                    <a:pt x="2840" y="2536"/>
                  </a:lnTo>
                  <a:lnTo>
                    <a:pt x="2859" y="2597"/>
                  </a:lnTo>
                  <a:lnTo>
                    <a:pt x="2880" y="2656"/>
                  </a:lnTo>
                  <a:lnTo>
                    <a:pt x="2899" y="2716"/>
                  </a:lnTo>
                  <a:lnTo>
                    <a:pt x="2918" y="2775"/>
                  </a:lnTo>
                  <a:lnTo>
                    <a:pt x="2936" y="2831"/>
                  </a:lnTo>
                  <a:lnTo>
                    <a:pt x="2954" y="2886"/>
                  </a:lnTo>
                  <a:lnTo>
                    <a:pt x="2971" y="2938"/>
                  </a:lnTo>
                  <a:lnTo>
                    <a:pt x="2988" y="2988"/>
                  </a:lnTo>
                  <a:lnTo>
                    <a:pt x="3002" y="3034"/>
                  </a:lnTo>
                  <a:lnTo>
                    <a:pt x="3017" y="3077"/>
                  </a:lnTo>
                  <a:lnTo>
                    <a:pt x="3029" y="3115"/>
                  </a:lnTo>
                  <a:lnTo>
                    <a:pt x="3040" y="3150"/>
                  </a:lnTo>
                  <a:lnTo>
                    <a:pt x="3051" y="3179"/>
                  </a:lnTo>
                  <a:lnTo>
                    <a:pt x="3058" y="3204"/>
                  </a:lnTo>
                  <a:lnTo>
                    <a:pt x="3064" y="3223"/>
                  </a:lnTo>
                  <a:lnTo>
                    <a:pt x="3069" y="3236"/>
                  </a:lnTo>
                  <a:lnTo>
                    <a:pt x="3071" y="3243"/>
                  </a:lnTo>
                  <a:lnTo>
                    <a:pt x="3080" y="3273"/>
                  </a:lnTo>
                  <a:lnTo>
                    <a:pt x="3084" y="3300"/>
                  </a:lnTo>
                  <a:lnTo>
                    <a:pt x="3085" y="3325"/>
                  </a:lnTo>
                  <a:lnTo>
                    <a:pt x="3082" y="3364"/>
                  </a:lnTo>
                  <a:lnTo>
                    <a:pt x="3073" y="3401"/>
                  </a:lnTo>
                  <a:lnTo>
                    <a:pt x="3060" y="3435"/>
                  </a:lnTo>
                  <a:lnTo>
                    <a:pt x="3039" y="3466"/>
                  </a:lnTo>
                  <a:lnTo>
                    <a:pt x="3016" y="3493"/>
                  </a:lnTo>
                  <a:lnTo>
                    <a:pt x="2989" y="3517"/>
                  </a:lnTo>
                  <a:lnTo>
                    <a:pt x="2957" y="3537"/>
                  </a:lnTo>
                  <a:lnTo>
                    <a:pt x="2923" y="3551"/>
                  </a:lnTo>
                  <a:lnTo>
                    <a:pt x="2887" y="3560"/>
                  </a:lnTo>
                  <a:lnTo>
                    <a:pt x="2849" y="3563"/>
                  </a:lnTo>
                  <a:lnTo>
                    <a:pt x="2813" y="3561"/>
                  </a:lnTo>
                  <a:lnTo>
                    <a:pt x="2778" y="3553"/>
                  </a:lnTo>
                  <a:lnTo>
                    <a:pt x="2746" y="3540"/>
                  </a:lnTo>
                  <a:lnTo>
                    <a:pt x="2714" y="3520"/>
                  </a:lnTo>
                  <a:lnTo>
                    <a:pt x="2710" y="3518"/>
                  </a:lnTo>
                  <a:lnTo>
                    <a:pt x="2700" y="3510"/>
                  </a:lnTo>
                  <a:lnTo>
                    <a:pt x="2686" y="3500"/>
                  </a:lnTo>
                  <a:lnTo>
                    <a:pt x="2668" y="3488"/>
                  </a:lnTo>
                  <a:lnTo>
                    <a:pt x="2646" y="3471"/>
                  </a:lnTo>
                  <a:lnTo>
                    <a:pt x="2620" y="3453"/>
                  </a:lnTo>
                  <a:lnTo>
                    <a:pt x="2592" y="3431"/>
                  </a:lnTo>
                  <a:lnTo>
                    <a:pt x="2560" y="3409"/>
                  </a:lnTo>
                  <a:lnTo>
                    <a:pt x="2526" y="3384"/>
                  </a:lnTo>
                  <a:lnTo>
                    <a:pt x="2489" y="3357"/>
                  </a:lnTo>
                  <a:lnTo>
                    <a:pt x="2451" y="3330"/>
                  </a:lnTo>
                  <a:lnTo>
                    <a:pt x="2412" y="3301"/>
                  </a:lnTo>
                  <a:lnTo>
                    <a:pt x="2371" y="3271"/>
                  </a:lnTo>
                  <a:lnTo>
                    <a:pt x="2328" y="3240"/>
                  </a:lnTo>
                  <a:lnTo>
                    <a:pt x="2287" y="3209"/>
                  </a:lnTo>
                  <a:lnTo>
                    <a:pt x="2244" y="3178"/>
                  </a:lnTo>
                  <a:lnTo>
                    <a:pt x="2201" y="3147"/>
                  </a:lnTo>
                  <a:lnTo>
                    <a:pt x="2160" y="3117"/>
                  </a:lnTo>
                  <a:lnTo>
                    <a:pt x="2118" y="3087"/>
                  </a:lnTo>
                  <a:lnTo>
                    <a:pt x="2078" y="3057"/>
                  </a:lnTo>
                  <a:lnTo>
                    <a:pt x="2038" y="3028"/>
                  </a:lnTo>
                  <a:lnTo>
                    <a:pt x="2001" y="3001"/>
                  </a:lnTo>
                  <a:lnTo>
                    <a:pt x="1966" y="2975"/>
                  </a:lnTo>
                  <a:lnTo>
                    <a:pt x="1934" y="2951"/>
                  </a:lnTo>
                  <a:lnTo>
                    <a:pt x="1903" y="2930"/>
                  </a:lnTo>
                  <a:lnTo>
                    <a:pt x="1876" y="2910"/>
                  </a:lnTo>
                  <a:lnTo>
                    <a:pt x="1853" y="2893"/>
                  </a:lnTo>
                  <a:lnTo>
                    <a:pt x="992" y="3519"/>
                  </a:lnTo>
                  <a:lnTo>
                    <a:pt x="959" y="3538"/>
                  </a:lnTo>
                  <a:lnTo>
                    <a:pt x="926" y="3552"/>
                  </a:lnTo>
                  <a:lnTo>
                    <a:pt x="891" y="3561"/>
                  </a:lnTo>
                  <a:lnTo>
                    <a:pt x="856" y="3563"/>
                  </a:lnTo>
                  <a:lnTo>
                    <a:pt x="817" y="3560"/>
                  </a:lnTo>
                  <a:lnTo>
                    <a:pt x="781" y="3551"/>
                  </a:lnTo>
                  <a:lnTo>
                    <a:pt x="747" y="3537"/>
                  </a:lnTo>
                  <a:lnTo>
                    <a:pt x="715" y="3517"/>
                  </a:lnTo>
                  <a:lnTo>
                    <a:pt x="688" y="3493"/>
                  </a:lnTo>
                  <a:lnTo>
                    <a:pt x="665" y="3466"/>
                  </a:lnTo>
                  <a:lnTo>
                    <a:pt x="646" y="3435"/>
                  </a:lnTo>
                  <a:lnTo>
                    <a:pt x="631" y="3401"/>
                  </a:lnTo>
                  <a:lnTo>
                    <a:pt x="622" y="3364"/>
                  </a:lnTo>
                  <a:lnTo>
                    <a:pt x="619" y="3325"/>
                  </a:lnTo>
                  <a:lnTo>
                    <a:pt x="622" y="3286"/>
                  </a:lnTo>
                  <a:lnTo>
                    <a:pt x="632" y="3247"/>
                  </a:lnTo>
                  <a:lnTo>
                    <a:pt x="634" y="3241"/>
                  </a:lnTo>
                  <a:lnTo>
                    <a:pt x="637" y="3234"/>
                  </a:lnTo>
                  <a:lnTo>
                    <a:pt x="641" y="3221"/>
                  </a:lnTo>
                  <a:lnTo>
                    <a:pt x="647" y="3203"/>
                  </a:lnTo>
                  <a:lnTo>
                    <a:pt x="655" y="3178"/>
                  </a:lnTo>
                  <a:lnTo>
                    <a:pt x="665" y="3149"/>
                  </a:lnTo>
                  <a:lnTo>
                    <a:pt x="676" y="3114"/>
                  </a:lnTo>
                  <a:lnTo>
                    <a:pt x="688" y="3075"/>
                  </a:lnTo>
                  <a:lnTo>
                    <a:pt x="702" y="3033"/>
                  </a:lnTo>
                  <a:lnTo>
                    <a:pt x="718" y="2986"/>
                  </a:lnTo>
                  <a:lnTo>
                    <a:pt x="733" y="2937"/>
                  </a:lnTo>
                  <a:lnTo>
                    <a:pt x="750" y="2885"/>
                  </a:lnTo>
                  <a:lnTo>
                    <a:pt x="768" y="2831"/>
                  </a:lnTo>
                  <a:lnTo>
                    <a:pt x="787" y="2773"/>
                  </a:lnTo>
                  <a:lnTo>
                    <a:pt x="805" y="2716"/>
                  </a:lnTo>
                  <a:lnTo>
                    <a:pt x="826" y="2656"/>
                  </a:lnTo>
                  <a:lnTo>
                    <a:pt x="845" y="2595"/>
                  </a:lnTo>
                  <a:lnTo>
                    <a:pt x="865" y="2535"/>
                  </a:lnTo>
                  <a:lnTo>
                    <a:pt x="884" y="2475"/>
                  </a:lnTo>
                  <a:lnTo>
                    <a:pt x="904" y="2414"/>
                  </a:lnTo>
                  <a:lnTo>
                    <a:pt x="924" y="2354"/>
                  </a:lnTo>
                  <a:lnTo>
                    <a:pt x="943" y="2296"/>
                  </a:lnTo>
                  <a:lnTo>
                    <a:pt x="961" y="2238"/>
                  </a:lnTo>
                  <a:lnTo>
                    <a:pt x="917" y="2206"/>
                  </a:lnTo>
                  <a:lnTo>
                    <a:pt x="871" y="2172"/>
                  </a:lnTo>
                  <a:lnTo>
                    <a:pt x="825" y="2138"/>
                  </a:lnTo>
                  <a:lnTo>
                    <a:pt x="777" y="2104"/>
                  </a:lnTo>
                  <a:lnTo>
                    <a:pt x="729" y="2069"/>
                  </a:lnTo>
                  <a:lnTo>
                    <a:pt x="682" y="2034"/>
                  </a:lnTo>
                  <a:lnTo>
                    <a:pt x="634" y="2000"/>
                  </a:lnTo>
                  <a:lnTo>
                    <a:pt x="587" y="1965"/>
                  </a:lnTo>
                  <a:lnTo>
                    <a:pt x="540" y="1931"/>
                  </a:lnTo>
                  <a:lnTo>
                    <a:pt x="495" y="1898"/>
                  </a:lnTo>
                  <a:lnTo>
                    <a:pt x="451" y="1865"/>
                  </a:lnTo>
                  <a:lnTo>
                    <a:pt x="408" y="1834"/>
                  </a:lnTo>
                  <a:lnTo>
                    <a:pt x="367" y="1805"/>
                  </a:lnTo>
                  <a:lnTo>
                    <a:pt x="327" y="1775"/>
                  </a:lnTo>
                  <a:lnTo>
                    <a:pt x="291" y="1748"/>
                  </a:lnTo>
                  <a:lnTo>
                    <a:pt x="256" y="1724"/>
                  </a:lnTo>
                  <a:lnTo>
                    <a:pt x="225" y="1701"/>
                  </a:lnTo>
                  <a:lnTo>
                    <a:pt x="196" y="1680"/>
                  </a:lnTo>
                  <a:lnTo>
                    <a:pt x="171" y="1662"/>
                  </a:lnTo>
                  <a:lnTo>
                    <a:pt x="150" y="1646"/>
                  </a:lnTo>
                  <a:lnTo>
                    <a:pt x="130" y="1632"/>
                  </a:lnTo>
                  <a:lnTo>
                    <a:pt x="117" y="1622"/>
                  </a:lnTo>
                  <a:lnTo>
                    <a:pt x="107" y="1615"/>
                  </a:lnTo>
                  <a:lnTo>
                    <a:pt x="102" y="1611"/>
                  </a:lnTo>
                  <a:lnTo>
                    <a:pt x="76" y="1591"/>
                  </a:lnTo>
                  <a:lnTo>
                    <a:pt x="54" y="1566"/>
                  </a:lnTo>
                  <a:lnTo>
                    <a:pt x="35" y="1540"/>
                  </a:lnTo>
                  <a:lnTo>
                    <a:pt x="20" y="1511"/>
                  </a:lnTo>
                  <a:lnTo>
                    <a:pt x="9" y="1480"/>
                  </a:lnTo>
                  <a:lnTo>
                    <a:pt x="2" y="1449"/>
                  </a:lnTo>
                  <a:lnTo>
                    <a:pt x="0" y="1416"/>
                  </a:lnTo>
                  <a:lnTo>
                    <a:pt x="3" y="1377"/>
                  </a:lnTo>
                  <a:lnTo>
                    <a:pt x="12" y="1339"/>
                  </a:lnTo>
                  <a:lnTo>
                    <a:pt x="26" y="1304"/>
                  </a:lnTo>
                  <a:lnTo>
                    <a:pt x="45" y="1273"/>
                  </a:lnTo>
                  <a:lnTo>
                    <a:pt x="69" y="1245"/>
                  </a:lnTo>
                  <a:lnTo>
                    <a:pt x="97" y="1220"/>
                  </a:lnTo>
                  <a:lnTo>
                    <a:pt x="127" y="1201"/>
                  </a:lnTo>
                  <a:lnTo>
                    <a:pt x="161" y="1186"/>
                  </a:lnTo>
                  <a:lnTo>
                    <a:pt x="197" y="1177"/>
                  </a:lnTo>
                  <a:lnTo>
                    <a:pt x="235" y="1174"/>
                  </a:lnTo>
                  <a:lnTo>
                    <a:pt x="1301" y="1174"/>
                  </a:lnTo>
                  <a:lnTo>
                    <a:pt x="1627" y="170"/>
                  </a:lnTo>
                  <a:lnTo>
                    <a:pt x="1639" y="134"/>
                  </a:lnTo>
                  <a:lnTo>
                    <a:pt x="1658" y="101"/>
                  </a:lnTo>
                  <a:lnTo>
                    <a:pt x="1682" y="73"/>
                  </a:lnTo>
                  <a:lnTo>
                    <a:pt x="1710" y="48"/>
                  </a:lnTo>
                  <a:lnTo>
                    <a:pt x="1741" y="28"/>
                  </a:lnTo>
                  <a:lnTo>
                    <a:pt x="1776" y="12"/>
                  </a:lnTo>
                  <a:lnTo>
                    <a:pt x="1813" y="3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3D3D3D"/>
            </a:solidFill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ES" sz="900">
                <a:latin typeface="阿里巴巴普惠体" panose="00020600040101010101" charset="-122"/>
                <a:ea typeface="阿里巴巴普惠体" panose="00020600040101010101" charset="-122"/>
              </a:endParaRPr>
            </a:p>
          </p:txBody>
        </p:sp>
        <p:sp>
          <p:nvSpPr>
            <p:cNvPr id="18" name="Freeform 25"/>
            <p:cNvSpPr>
              <a:spLocks noChangeAspect="1"/>
            </p:cNvSpPr>
            <p:nvPr/>
          </p:nvSpPr>
          <p:spPr bwMode="auto">
            <a:xfrm>
              <a:off x="13090" y="4988"/>
              <a:ext cx="379" cy="397"/>
            </a:xfrm>
            <a:custGeom>
              <a:avLst/>
              <a:gdLst>
                <a:gd name="T0" fmla="*/ 2731 w 3418"/>
                <a:gd name="T1" fmla="*/ 17 h 3576"/>
                <a:gd name="T2" fmla="*/ 2953 w 3418"/>
                <a:gd name="T3" fmla="*/ 112 h 3576"/>
                <a:gd name="T4" fmla="*/ 3125 w 3418"/>
                <a:gd name="T5" fmla="*/ 282 h 3576"/>
                <a:gd name="T6" fmla="*/ 3221 w 3418"/>
                <a:gd name="T7" fmla="*/ 487 h 3576"/>
                <a:gd name="T8" fmla="*/ 3241 w 3418"/>
                <a:gd name="T9" fmla="*/ 716 h 3576"/>
                <a:gd name="T10" fmla="*/ 3183 w 3418"/>
                <a:gd name="T11" fmla="*/ 936 h 3576"/>
                <a:gd name="T12" fmla="*/ 3051 w 3418"/>
                <a:gd name="T13" fmla="*/ 1123 h 3576"/>
                <a:gd name="T14" fmla="*/ 1245 w 3418"/>
                <a:gd name="T15" fmla="*/ 2905 h 3576"/>
                <a:gd name="T16" fmla="*/ 1078 w 3418"/>
                <a:gd name="T17" fmla="*/ 2955 h 3576"/>
                <a:gd name="T18" fmla="*/ 906 w 3418"/>
                <a:gd name="T19" fmla="*/ 2924 h 3576"/>
                <a:gd name="T20" fmla="*/ 790 w 3418"/>
                <a:gd name="T21" fmla="*/ 2844 h 3576"/>
                <a:gd name="T22" fmla="*/ 703 w 3418"/>
                <a:gd name="T23" fmla="*/ 2705 h 3576"/>
                <a:gd name="T24" fmla="*/ 685 w 3418"/>
                <a:gd name="T25" fmla="*/ 2540 h 3576"/>
                <a:gd name="T26" fmla="*/ 739 w 3418"/>
                <a:gd name="T27" fmla="*/ 2385 h 3576"/>
                <a:gd name="T28" fmla="*/ 1695 w 3418"/>
                <a:gd name="T29" fmla="*/ 1421 h 3576"/>
                <a:gd name="T30" fmla="*/ 1771 w 3418"/>
                <a:gd name="T31" fmla="*/ 1413 h 3576"/>
                <a:gd name="T32" fmla="*/ 1826 w 3418"/>
                <a:gd name="T33" fmla="*/ 1468 h 3576"/>
                <a:gd name="T34" fmla="*/ 1818 w 3418"/>
                <a:gd name="T35" fmla="*/ 1542 h 3576"/>
                <a:gd name="T36" fmla="*/ 881 w 3418"/>
                <a:gd name="T37" fmla="*/ 2494 h 3576"/>
                <a:gd name="T38" fmla="*/ 862 w 3418"/>
                <a:gd name="T39" fmla="*/ 2613 h 3576"/>
                <a:gd name="T40" fmla="*/ 917 w 3418"/>
                <a:gd name="T41" fmla="*/ 2719 h 3576"/>
                <a:gd name="T42" fmla="*/ 998 w 3418"/>
                <a:gd name="T43" fmla="*/ 2770 h 3576"/>
                <a:gd name="T44" fmla="*/ 1116 w 3418"/>
                <a:gd name="T45" fmla="*/ 2770 h 3576"/>
                <a:gd name="T46" fmla="*/ 2925 w 3418"/>
                <a:gd name="T47" fmla="*/ 998 h 3576"/>
                <a:gd name="T48" fmla="*/ 3040 w 3418"/>
                <a:gd name="T49" fmla="*/ 817 h 3576"/>
                <a:gd name="T50" fmla="*/ 3064 w 3418"/>
                <a:gd name="T51" fmla="*/ 603 h 3576"/>
                <a:gd name="T52" fmla="*/ 2993 w 3418"/>
                <a:gd name="T53" fmla="*/ 403 h 3576"/>
                <a:gd name="T54" fmla="*/ 2844 w 3418"/>
                <a:gd name="T55" fmla="*/ 253 h 3576"/>
                <a:gd name="T56" fmla="*/ 2658 w 3418"/>
                <a:gd name="T57" fmla="*/ 183 h 3576"/>
                <a:gd name="T58" fmla="*/ 2462 w 3418"/>
                <a:gd name="T59" fmla="*/ 193 h 3576"/>
                <a:gd name="T60" fmla="*/ 2282 w 3418"/>
                <a:gd name="T61" fmla="*/ 283 h 3576"/>
                <a:gd name="T62" fmla="*/ 306 w 3418"/>
                <a:gd name="T63" fmla="*/ 2266 h 3576"/>
                <a:gd name="T64" fmla="*/ 201 w 3418"/>
                <a:gd name="T65" fmla="*/ 2493 h 3576"/>
                <a:gd name="T66" fmla="*/ 180 w 3418"/>
                <a:gd name="T67" fmla="*/ 2738 h 3576"/>
                <a:gd name="T68" fmla="*/ 243 w 3418"/>
                <a:gd name="T69" fmla="*/ 2978 h 3576"/>
                <a:gd name="T70" fmla="*/ 390 w 3418"/>
                <a:gd name="T71" fmla="*/ 3187 h 3576"/>
                <a:gd name="T72" fmla="*/ 600 w 3418"/>
                <a:gd name="T73" fmla="*/ 3333 h 3576"/>
                <a:gd name="T74" fmla="*/ 840 w 3418"/>
                <a:gd name="T75" fmla="*/ 3396 h 3576"/>
                <a:gd name="T76" fmla="*/ 1085 w 3418"/>
                <a:gd name="T77" fmla="*/ 3375 h 3576"/>
                <a:gd name="T78" fmla="*/ 1313 w 3418"/>
                <a:gd name="T79" fmla="*/ 3271 h 3576"/>
                <a:gd name="T80" fmla="*/ 3283 w 3418"/>
                <a:gd name="T81" fmla="*/ 1326 h 3576"/>
                <a:gd name="T82" fmla="*/ 3359 w 3418"/>
                <a:gd name="T83" fmla="*/ 1318 h 3576"/>
                <a:gd name="T84" fmla="*/ 3414 w 3418"/>
                <a:gd name="T85" fmla="*/ 1373 h 3576"/>
                <a:gd name="T86" fmla="*/ 3405 w 3418"/>
                <a:gd name="T87" fmla="*/ 1448 h 3576"/>
                <a:gd name="T88" fmla="*/ 1428 w 3418"/>
                <a:gd name="T89" fmla="*/ 3407 h 3576"/>
                <a:gd name="T90" fmla="*/ 1175 w 3418"/>
                <a:gd name="T91" fmla="*/ 3533 h 3576"/>
                <a:gd name="T92" fmla="*/ 902 w 3418"/>
                <a:gd name="T93" fmla="*/ 3576 h 3576"/>
                <a:gd name="T94" fmla="*/ 629 w 3418"/>
                <a:gd name="T95" fmla="*/ 3533 h 3576"/>
                <a:gd name="T96" fmla="*/ 375 w 3418"/>
                <a:gd name="T97" fmla="*/ 3407 h 3576"/>
                <a:gd name="T98" fmla="*/ 169 w 3418"/>
                <a:gd name="T99" fmla="*/ 3202 h 3576"/>
                <a:gd name="T100" fmla="*/ 43 w 3418"/>
                <a:gd name="T101" fmla="*/ 2950 h 3576"/>
                <a:gd name="T102" fmla="*/ 0 w 3418"/>
                <a:gd name="T103" fmla="*/ 2677 h 3576"/>
                <a:gd name="T104" fmla="*/ 24 w 3418"/>
                <a:gd name="T105" fmla="*/ 2471 h 3576"/>
                <a:gd name="T106" fmla="*/ 130 w 3418"/>
                <a:gd name="T107" fmla="*/ 2212 h 3576"/>
                <a:gd name="T108" fmla="*/ 2118 w 3418"/>
                <a:gd name="T109" fmla="*/ 193 h 3576"/>
                <a:gd name="T110" fmla="*/ 2322 w 3418"/>
                <a:gd name="T111" fmla="*/ 54 h 3576"/>
                <a:gd name="T112" fmla="*/ 2554 w 3418"/>
                <a:gd name="T113" fmla="*/ 0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18" h="3576">
                  <a:moveTo>
                    <a:pt x="2554" y="0"/>
                  </a:moveTo>
                  <a:lnTo>
                    <a:pt x="2614" y="0"/>
                  </a:lnTo>
                  <a:lnTo>
                    <a:pt x="2673" y="6"/>
                  </a:lnTo>
                  <a:lnTo>
                    <a:pt x="2731" y="17"/>
                  </a:lnTo>
                  <a:lnTo>
                    <a:pt x="2790" y="32"/>
                  </a:lnTo>
                  <a:lnTo>
                    <a:pt x="2846" y="54"/>
                  </a:lnTo>
                  <a:lnTo>
                    <a:pt x="2900" y="81"/>
                  </a:lnTo>
                  <a:lnTo>
                    <a:pt x="2953" y="112"/>
                  </a:lnTo>
                  <a:lnTo>
                    <a:pt x="3002" y="150"/>
                  </a:lnTo>
                  <a:lnTo>
                    <a:pt x="3050" y="193"/>
                  </a:lnTo>
                  <a:lnTo>
                    <a:pt x="3089" y="235"/>
                  </a:lnTo>
                  <a:lnTo>
                    <a:pt x="3125" y="282"/>
                  </a:lnTo>
                  <a:lnTo>
                    <a:pt x="3155" y="330"/>
                  </a:lnTo>
                  <a:lnTo>
                    <a:pt x="3183" y="380"/>
                  </a:lnTo>
                  <a:lnTo>
                    <a:pt x="3204" y="433"/>
                  </a:lnTo>
                  <a:lnTo>
                    <a:pt x="3221" y="487"/>
                  </a:lnTo>
                  <a:lnTo>
                    <a:pt x="3233" y="543"/>
                  </a:lnTo>
                  <a:lnTo>
                    <a:pt x="3241" y="600"/>
                  </a:lnTo>
                  <a:lnTo>
                    <a:pt x="3243" y="658"/>
                  </a:lnTo>
                  <a:lnTo>
                    <a:pt x="3241" y="716"/>
                  </a:lnTo>
                  <a:lnTo>
                    <a:pt x="3233" y="774"/>
                  </a:lnTo>
                  <a:lnTo>
                    <a:pt x="3221" y="830"/>
                  </a:lnTo>
                  <a:lnTo>
                    <a:pt x="3205" y="883"/>
                  </a:lnTo>
                  <a:lnTo>
                    <a:pt x="3183" y="936"/>
                  </a:lnTo>
                  <a:lnTo>
                    <a:pt x="3156" y="987"/>
                  </a:lnTo>
                  <a:lnTo>
                    <a:pt x="3126" y="1035"/>
                  </a:lnTo>
                  <a:lnTo>
                    <a:pt x="3090" y="1080"/>
                  </a:lnTo>
                  <a:lnTo>
                    <a:pt x="3051" y="1123"/>
                  </a:lnTo>
                  <a:lnTo>
                    <a:pt x="1341" y="2828"/>
                  </a:lnTo>
                  <a:lnTo>
                    <a:pt x="1318" y="2849"/>
                  </a:lnTo>
                  <a:lnTo>
                    <a:pt x="1283" y="2880"/>
                  </a:lnTo>
                  <a:lnTo>
                    <a:pt x="1245" y="2905"/>
                  </a:lnTo>
                  <a:lnTo>
                    <a:pt x="1205" y="2925"/>
                  </a:lnTo>
                  <a:lnTo>
                    <a:pt x="1164" y="2940"/>
                  </a:lnTo>
                  <a:lnTo>
                    <a:pt x="1121" y="2950"/>
                  </a:lnTo>
                  <a:lnTo>
                    <a:pt x="1078" y="2955"/>
                  </a:lnTo>
                  <a:lnTo>
                    <a:pt x="1034" y="2955"/>
                  </a:lnTo>
                  <a:lnTo>
                    <a:pt x="991" y="2949"/>
                  </a:lnTo>
                  <a:lnTo>
                    <a:pt x="948" y="2939"/>
                  </a:lnTo>
                  <a:lnTo>
                    <a:pt x="906" y="2924"/>
                  </a:lnTo>
                  <a:lnTo>
                    <a:pt x="866" y="2903"/>
                  </a:lnTo>
                  <a:lnTo>
                    <a:pt x="829" y="2878"/>
                  </a:lnTo>
                  <a:lnTo>
                    <a:pt x="794" y="2847"/>
                  </a:lnTo>
                  <a:lnTo>
                    <a:pt x="790" y="2844"/>
                  </a:lnTo>
                  <a:lnTo>
                    <a:pt x="763" y="2813"/>
                  </a:lnTo>
                  <a:lnTo>
                    <a:pt x="739" y="2779"/>
                  </a:lnTo>
                  <a:lnTo>
                    <a:pt x="719" y="2743"/>
                  </a:lnTo>
                  <a:lnTo>
                    <a:pt x="703" y="2705"/>
                  </a:lnTo>
                  <a:lnTo>
                    <a:pt x="691" y="2665"/>
                  </a:lnTo>
                  <a:lnTo>
                    <a:pt x="685" y="2624"/>
                  </a:lnTo>
                  <a:lnTo>
                    <a:pt x="683" y="2582"/>
                  </a:lnTo>
                  <a:lnTo>
                    <a:pt x="685" y="2540"/>
                  </a:lnTo>
                  <a:lnTo>
                    <a:pt x="691" y="2499"/>
                  </a:lnTo>
                  <a:lnTo>
                    <a:pt x="703" y="2459"/>
                  </a:lnTo>
                  <a:lnTo>
                    <a:pt x="719" y="2421"/>
                  </a:lnTo>
                  <a:lnTo>
                    <a:pt x="739" y="2385"/>
                  </a:lnTo>
                  <a:lnTo>
                    <a:pt x="763" y="2352"/>
                  </a:lnTo>
                  <a:lnTo>
                    <a:pt x="792" y="2320"/>
                  </a:lnTo>
                  <a:lnTo>
                    <a:pt x="1680" y="1434"/>
                  </a:lnTo>
                  <a:lnTo>
                    <a:pt x="1695" y="1421"/>
                  </a:lnTo>
                  <a:lnTo>
                    <a:pt x="1713" y="1413"/>
                  </a:lnTo>
                  <a:lnTo>
                    <a:pt x="1733" y="1408"/>
                  </a:lnTo>
                  <a:lnTo>
                    <a:pt x="1752" y="1408"/>
                  </a:lnTo>
                  <a:lnTo>
                    <a:pt x="1771" y="1413"/>
                  </a:lnTo>
                  <a:lnTo>
                    <a:pt x="1789" y="1421"/>
                  </a:lnTo>
                  <a:lnTo>
                    <a:pt x="1806" y="1434"/>
                  </a:lnTo>
                  <a:lnTo>
                    <a:pt x="1818" y="1450"/>
                  </a:lnTo>
                  <a:lnTo>
                    <a:pt x="1826" y="1468"/>
                  </a:lnTo>
                  <a:lnTo>
                    <a:pt x="1831" y="1486"/>
                  </a:lnTo>
                  <a:lnTo>
                    <a:pt x="1831" y="1506"/>
                  </a:lnTo>
                  <a:lnTo>
                    <a:pt x="1826" y="1525"/>
                  </a:lnTo>
                  <a:lnTo>
                    <a:pt x="1818" y="1542"/>
                  </a:lnTo>
                  <a:lnTo>
                    <a:pt x="1806" y="1559"/>
                  </a:lnTo>
                  <a:lnTo>
                    <a:pt x="917" y="2445"/>
                  </a:lnTo>
                  <a:lnTo>
                    <a:pt x="896" y="2468"/>
                  </a:lnTo>
                  <a:lnTo>
                    <a:pt x="881" y="2494"/>
                  </a:lnTo>
                  <a:lnTo>
                    <a:pt x="869" y="2522"/>
                  </a:lnTo>
                  <a:lnTo>
                    <a:pt x="862" y="2551"/>
                  </a:lnTo>
                  <a:lnTo>
                    <a:pt x="860" y="2582"/>
                  </a:lnTo>
                  <a:lnTo>
                    <a:pt x="862" y="2613"/>
                  </a:lnTo>
                  <a:lnTo>
                    <a:pt x="869" y="2643"/>
                  </a:lnTo>
                  <a:lnTo>
                    <a:pt x="881" y="2670"/>
                  </a:lnTo>
                  <a:lnTo>
                    <a:pt x="896" y="2696"/>
                  </a:lnTo>
                  <a:lnTo>
                    <a:pt x="917" y="2719"/>
                  </a:lnTo>
                  <a:lnTo>
                    <a:pt x="920" y="2723"/>
                  </a:lnTo>
                  <a:lnTo>
                    <a:pt x="943" y="2743"/>
                  </a:lnTo>
                  <a:lnTo>
                    <a:pt x="970" y="2759"/>
                  </a:lnTo>
                  <a:lnTo>
                    <a:pt x="998" y="2770"/>
                  </a:lnTo>
                  <a:lnTo>
                    <a:pt x="1027" y="2777"/>
                  </a:lnTo>
                  <a:lnTo>
                    <a:pt x="1057" y="2779"/>
                  </a:lnTo>
                  <a:lnTo>
                    <a:pt x="1087" y="2777"/>
                  </a:lnTo>
                  <a:lnTo>
                    <a:pt x="1116" y="2770"/>
                  </a:lnTo>
                  <a:lnTo>
                    <a:pt x="1144" y="2758"/>
                  </a:lnTo>
                  <a:lnTo>
                    <a:pt x="1170" y="2743"/>
                  </a:lnTo>
                  <a:lnTo>
                    <a:pt x="1194" y="2722"/>
                  </a:lnTo>
                  <a:lnTo>
                    <a:pt x="2925" y="998"/>
                  </a:lnTo>
                  <a:lnTo>
                    <a:pt x="2962" y="957"/>
                  </a:lnTo>
                  <a:lnTo>
                    <a:pt x="2993" y="913"/>
                  </a:lnTo>
                  <a:lnTo>
                    <a:pt x="3019" y="867"/>
                  </a:lnTo>
                  <a:lnTo>
                    <a:pt x="3040" y="817"/>
                  </a:lnTo>
                  <a:lnTo>
                    <a:pt x="3055" y="766"/>
                  </a:lnTo>
                  <a:lnTo>
                    <a:pt x="3064" y="713"/>
                  </a:lnTo>
                  <a:lnTo>
                    <a:pt x="3066" y="658"/>
                  </a:lnTo>
                  <a:lnTo>
                    <a:pt x="3064" y="603"/>
                  </a:lnTo>
                  <a:lnTo>
                    <a:pt x="3055" y="551"/>
                  </a:lnTo>
                  <a:lnTo>
                    <a:pt x="3040" y="499"/>
                  </a:lnTo>
                  <a:lnTo>
                    <a:pt x="3019" y="450"/>
                  </a:lnTo>
                  <a:lnTo>
                    <a:pt x="2993" y="403"/>
                  </a:lnTo>
                  <a:lnTo>
                    <a:pt x="2962" y="359"/>
                  </a:lnTo>
                  <a:lnTo>
                    <a:pt x="2925" y="319"/>
                  </a:lnTo>
                  <a:lnTo>
                    <a:pt x="2887" y="284"/>
                  </a:lnTo>
                  <a:lnTo>
                    <a:pt x="2844" y="253"/>
                  </a:lnTo>
                  <a:lnTo>
                    <a:pt x="2800" y="228"/>
                  </a:lnTo>
                  <a:lnTo>
                    <a:pt x="2753" y="208"/>
                  </a:lnTo>
                  <a:lnTo>
                    <a:pt x="2706" y="193"/>
                  </a:lnTo>
                  <a:lnTo>
                    <a:pt x="2658" y="183"/>
                  </a:lnTo>
                  <a:lnTo>
                    <a:pt x="2608" y="177"/>
                  </a:lnTo>
                  <a:lnTo>
                    <a:pt x="2559" y="177"/>
                  </a:lnTo>
                  <a:lnTo>
                    <a:pt x="2510" y="183"/>
                  </a:lnTo>
                  <a:lnTo>
                    <a:pt x="2462" y="193"/>
                  </a:lnTo>
                  <a:lnTo>
                    <a:pt x="2414" y="207"/>
                  </a:lnTo>
                  <a:lnTo>
                    <a:pt x="2368" y="228"/>
                  </a:lnTo>
                  <a:lnTo>
                    <a:pt x="2324" y="252"/>
                  </a:lnTo>
                  <a:lnTo>
                    <a:pt x="2282" y="283"/>
                  </a:lnTo>
                  <a:lnTo>
                    <a:pt x="2243" y="318"/>
                  </a:lnTo>
                  <a:lnTo>
                    <a:pt x="390" y="2166"/>
                  </a:lnTo>
                  <a:lnTo>
                    <a:pt x="345" y="2214"/>
                  </a:lnTo>
                  <a:lnTo>
                    <a:pt x="306" y="2266"/>
                  </a:lnTo>
                  <a:lnTo>
                    <a:pt x="272" y="2320"/>
                  </a:lnTo>
                  <a:lnTo>
                    <a:pt x="243" y="2376"/>
                  </a:lnTo>
                  <a:lnTo>
                    <a:pt x="219" y="2434"/>
                  </a:lnTo>
                  <a:lnTo>
                    <a:pt x="201" y="2493"/>
                  </a:lnTo>
                  <a:lnTo>
                    <a:pt x="188" y="2554"/>
                  </a:lnTo>
                  <a:lnTo>
                    <a:pt x="180" y="2615"/>
                  </a:lnTo>
                  <a:lnTo>
                    <a:pt x="177" y="2677"/>
                  </a:lnTo>
                  <a:lnTo>
                    <a:pt x="180" y="2738"/>
                  </a:lnTo>
                  <a:lnTo>
                    <a:pt x="188" y="2800"/>
                  </a:lnTo>
                  <a:lnTo>
                    <a:pt x="201" y="2860"/>
                  </a:lnTo>
                  <a:lnTo>
                    <a:pt x="219" y="2919"/>
                  </a:lnTo>
                  <a:lnTo>
                    <a:pt x="243" y="2978"/>
                  </a:lnTo>
                  <a:lnTo>
                    <a:pt x="272" y="3034"/>
                  </a:lnTo>
                  <a:lnTo>
                    <a:pt x="306" y="3087"/>
                  </a:lnTo>
                  <a:lnTo>
                    <a:pt x="345" y="3139"/>
                  </a:lnTo>
                  <a:lnTo>
                    <a:pt x="390" y="3187"/>
                  </a:lnTo>
                  <a:lnTo>
                    <a:pt x="438" y="3232"/>
                  </a:lnTo>
                  <a:lnTo>
                    <a:pt x="490" y="3271"/>
                  </a:lnTo>
                  <a:lnTo>
                    <a:pt x="544" y="3305"/>
                  </a:lnTo>
                  <a:lnTo>
                    <a:pt x="600" y="3333"/>
                  </a:lnTo>
                  <a:lnTo>
                    <a:pt x="658" y="3358"/>
                  </a:lnTo>
                  <a:lnTo>
                    <a:pt x="718" y="3375"/>
                  </a:lnTo>
                  <a:lnTo>
                    <a:pt x="778" y="3388"/>
                  </a:lnTo>
                  <a:lnTo>
                    <a:pt x="840" y="3396"/>
                  </a:lnTo>
                  <a:lnTo>
                    <a:pt x="902" y="3399"/>
                  </a:lnTo>
                  <a:lnTo>
                    <a:pt x="963" y="3396"/>
                  </a:lnTo>
                  <a:lnTo>
                    <a:pt x="1025" y="3388"/>
                  </a:lnTo>
                  <a:lnTo>
                    <a:pt x="1085" y="3375"/>
                  </a:lnTo>
                  <a:lnTo>
                    <a:pt x="1145" y="3358"/>
                  </a:lnTo>
                  <a:lnTo>
                    <a:pt x="1203" y="3333"/>
                  </a:lnTo>
                  <a:lnTo>
                    <a:pt x="1259" y="3305"/>
                  </a:lnTo>
                  <a:lnTo>
                    <a:pt x="1313" y="3271"/>
                  </a:lnTo>
                  <a:lnTo>
                    <a:pt x="1365" y="3232"/>
                  </a:lnTo>
                  <a:lnTo>
                    <a:pt x="1414" y="3187"/>
                  </a:lnTo>
                  <a:lnTo>
                    <a:pt x="3268" y="1339"/>
                  </a:lnTo>
                  <a:lnTo>
                    <a:pt x="3283" y="1326"/>
                  </a:lnTo>
                  <a:lnTo>
                    <a:pt x="3301" y="1318"/>
                  </a:lnTo>
                  <a:lnTo>
                    <a:pt x="3320" y="1314"/>
                  </a:lnTo>
                  <a:lnTo>
                    <a:pt x="3339" y="1314"/>
                  </a:lnTo>
                  <a:lnTo>
                    <a:pt x="3359" y="1318"/>
                  </a:lnTo>
                  <a:lnTo>
                    <a:pt x="3377" y="1326"/>
                  </a:lnTo>
                  <a:lnTo>
                    <a:pt x="3393" y="1339"/>
                  </a:lnTo>
                  <a:lnTo>
                    <a:pt x="3405" y="1354"/>
                  </a:lnTo>
                  <a:lnTo>
                    <a:pt x="3414" y="1373"/>
                  </a:lnTo>
                  <a:lnTo>
                    <a:pt x="3418" y="1392"/>
                  </a:lnTo>
                  <a:lnTo>
                    <a:pt x="3418" y="1412"/>
                  </a:lnTo>
                  <a:lnTo>
                    <a:pt x="3414" y="1430"/>
                  </a:lnTo>
                  <a:lnTo>
                    <a:pt x="3405" y="1448"/>
                  </a:lnTo>
                  <a:lnTo>
                    <a:pt x="3393" y="1464"/>
                  </a:lnTo>
                  <a:lnTo>
                    <a:pt x="1539" y="3313"/>
                  </a:lnTo>
                  <a:lnTo>
                    <a:pt x="1485" y="3363"/>
                  </a:lnTo>
                  <a:lnTo>
                    <a:pt x="1428" y="3407"/>
                  </a:lnTo>
                  <a:lnTo>
                    <a:pt x="1367" y="3446"/>
                  </a:lnTo>
                  <a:lnTo>
                    <a:pt x="1306" y="3482"/>
                  </a:lnTo>
                  <a:lnTo>
                    <a:pt x="1241" y="3510"/>
                  </a:lnTo>
                  <a:lnTo>
                    <a:pt x="1175" y="3533"/>
                  </a:lnTo>
                  <a:lnTo>
                    <a:pt x="1107" y="3552"/>
                  </a:lnTo>
                  <a:lnTo>
                    <a:pt x="1039" y="3565"/>
                  </a:lnTo>
                  <a:lnTo>
                    <a:pt x="971" y="3573"/>
                  </a:lnTo>
                  <a:lnTo>
                    <a:pt x="902" y="3576"/>
                  </a:lnTo>
                  <a:lnTo>
                    <a:pt x="832" y="3573"/>
                  </a:lnTo>
                  <a:lnTo>
                    <a:pt x="764" y="3565"/>
                  </a:lnTo>
                  <a:lnTo>
                    <a:pt x="696" y="3552"/>
                  </a:lnTo>
                  <a:lnTo>
                    <a:pt x="629" y="3533"/>
                  </a:lnTo>
                  <a:lnTo>
                    <a:pt x="563" y="3510"/>
                  </a:lnTo>
                  <a:lnTo>
                    <a:pt x="498" y="3482"/>
                  </a:lnTo>
                  <a:lnTo>
                    <a:pt x="436" y="3446"/>
                  </a:lnTo>
                  <a:lnTo>
                    <a:pt x="375" y="3407"/>
                  </a:lnTo>
                  <a:lnTo>
                    <a:pt x="318" y="3363"/>
                  </a:lnTo>
                  <a:lnTo>
                    <a:pt x="264" y="3313"/>
                  </a:lnTo>
                  <a:lnTo>
                    <a:pt x="213" y="3259"/>
                  </a:lnTo>
                  <a:lnTo>
                    <a:pt x="169" y="3202"/>
                  </a:lnTo>
                  <a:lnTo>
                    <a:pt x="130" y="3141"/>
                  </a:lnTo>
                  <a:lnTo>
                    <a:pt x="96" y="3080"/>
                  </a:lnTo>
                  <a:lnTo>
                    <a:pt x="66" y="3015"/>
                  </a:lnTo>
                  <a:lnTo>
                    <a:pt x="43" y="2950"/>
                  </a:lnTo>
                  <a:lnTo>
                    <a:pt x="24" y="2883"/>
                  </a:lnTo>
                  <a:lnTo>
                    <a:pt x="11" y="2815"/>
                  </a:lnTo>
                  <a:lnTo>
                    <a:pt x="3" y="2746"/>
                  </a:lnTo>
                  <a:lnTo>
                    <a:pt x="0" y="2677"/>
                  </a:lnTo>
                  <a:lnTo>
                    <a:pt x="0" y="2677"/>
                  </a:lnTo>
                  <a:lnTo>
                    <a:pt x="3" y="2607"/>
                  </a:lnTo>
                  <a:lnTo>
                    <a:pt x="11" y="2539"/>
                  </a:lnTo>
                  <a:lnTo>
                    <a:pt x="24" y="2471"/>
                  </a:lnTo>
                  <a:lnTo>
                    <a:pt x="43" y="2404"/>
                  </a:lnTo>
                  <a:lnTo>
                    <a:pt x="66" y="2338"/>
                  </a:lnTo>
                  <a:lnTo>
                    <a:pt x="96" y="2274"/>
                  </a:lnTo>
                  <a:lnTo>
                    <a:pt x="130" y="2212"/>
                  </a:lnTo>
                  <a:lnTo>
                    <a:pt x="169" y="2152"/>
                  </a:lnTo>
                  <a:lnTo>
                    <a:pt x="215" y="2095"/>
                  </a:lnTo>
                  <a:lnTo>
                    <a:pt x="264" y="2041"/>
                  </a:lnTo>
                  <a:lnTo>
                    <a:pt x="2118" y="193"/>
                  </a:lnTo>
                  <a:lnTo>
                    <a:pt x="2164" y="150"/>
                  </a:lnTo>
                  <a:lnTo>
                    <a:pt x="2215" y="112"/>
                  </a:lnTo>
                  <a:lnTo>
                    <a:pt x="2267" y="81"/>
                  </a:lnTo>
                  <a:lnTo>
                    <a:pt x="2322" y="54"/>
                  </a:lnTo>
                  <a:lnTo>
                    <a:pt x="2378" y="32"/>
                  </a:lnTo>
                  <a:lnTo>
                    <a:pt x="2436" y="17"/>
                  </a:lnTo>
                  <a:lnTo>
                    <a:pt x="2495" y="6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3D3D3D"/>
            </a:solidFill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ES" sz="900">
                <a:latin typeface="阿里巴巴普惠体" panose="00020600040101010101" charset="-122"/>
                <a:ea typeface="阿里巴巴普惠体" panose="00020600040101010101" charset="-122"/>
              </a:endParaRPr>
            </a:p>
          </p:txBody>
        </p:sp>
        <p:sp>
          <p:nvSpPr>
            <p:cNvPr id="19" name="Freeform 53"/>
            <p:cNvSpPr>
              <a:spLocks noChangeAspect="1" noEditPoints="1"/>
            </p:cNvSpPr>
            <p:nvPr/>
          </p:nvSpPr>
          <p:spPr bwMode="auto">
            <a:xfrm>
              <a:off x="11221" y="5026"/>
              <a:ext cx="442" cy="397"/>
            </a:xfrm>
            <a:custGeom>
              <a:avLst/>
              <a:gdLst>
                <a:gd name="T0" fmla="*/ 1938 w 3532"/>
                <a:gd name="T1" fmla="*/ 293 h 3172"/>
                <a:gd name="T2" fmla="*/ 1816 w 3532"/>
                <a:gd name="T3" fmla="*/ 377 h 3172"/>
                <a:gd name="T4" fmla="*/ 1745 w 3532"/>
                <a:gd name="T5" fmla="*/ 520 h 3172"/>
                <a:gd name="T6" fmla="*/ 1754 w 3532"/>
                <a:gd name="T7" fmla="*/ 675 h 3172"/>
                <a:gd name="T8" fmla="*/ 1842 w 3532"/>
                <a:gd name="T9" fmla="*/ 809 h 3172"/>
                <a:gd name="T10" fmla="*/ 492 w 3532"/>
                <a:gd name="T11" fmla="*/ 931 h 3172"/>
                <a:gd name="T12" fmla="*/ 349 w 3532"/>
                <a:gd name="T13" fmla="*/ 1024 h 3172"/>
                <a:gd name="T14" fmla="*/ 277 w 3532"/>
                <a:gd name="T15" fmla="*/ 1179 h 3172"/>
                <a:gd name="T16" fmla="*/ 302 w 3532"/>
                <a:gd name="T17" fmla="*/ 1354 h 3172"/>
                <a:gd name="T18" fmla="*/ 413 w 3532"/>
                <a:gd name="T19" fmla="*/ 1482 h 3172"/>
                <a:gd name="T20" fmla="*/ 581 w 3532"/>
                <a:gd name="T21" fmla="*/ 1531 h 3172"/>
                <a:gd name="T22" fmla="*/ 1258 w 3532"/>
                <a:gd name="T23" fmla="*/ 1645 h 3172"/>
                <a:gd name="T24" fmla="*/ 1279 w 3532"/>
                <a:gd name="T25" fmla="*/ 1809 h 3172"/>
                <a:gd name="T26" fmla="*/ 1379 w 3532"/>
                <a:gd name="T27" fmla="*/ 1934 h 3172"/>
                <a:gd name="T28" fmla="*/ 1415 w 3532"/>
                <a:gd name="T29" fmla="*/ 2051 h 3172"/>
                <a:gd name="T30" fmla="*/ 1414 w 3532"/>
                <a:gd name="T31" fmla="*/ 2224 h 3172"/>
                <a:gd name="T32" fmla="*/ 1502 w 3532"/>
                <a:gd name="T33" fmla="*/ 2364 h 3172"/>
                <a:gd name="T34" fmla="*/ 1652 w 3532"/>
                <a:gd name="T35" fmla="*/ 2439 h 3172"/>
                <a:gd name="T36" fmla="*/ 1610 w 3532"/>
                <a:gd name="T37" fmla="*/ 2591 h 3172"/>
                <a:gd name="T38" fmla="*/ 1659 w 3532"/>
                <a:gd name="T39" fmla="*/ 2759 h 3172"/>
                <a:gd name="T40" fmla="*/ 1788 w 3532"/>
                <a:gd name="T41" fmla="*/ 2869 h 3172"/>
                <a:gd name="T42" fmla="*/ 2669 w 3532"/>
                <a:gd name="T43" fmla="*/ 2898 h 3172"/>
                <a:gd name="T44" fmla="*/ 2899 w 3532"/>
                <a:gd name="T45" fmla="*/ 2847 h 3172"/>
                <a:gd name="T46" fmla="*/ 3086 w 3532"/>
                <a:gd name="T47" fmla="*/ 2705 h 3172"/>
                <a:gd name="T48" fmla="*/ 3212 w 3532"/>
                <a:gd name="T49" fmla="*/ 2496 h 3172"/>
                <a:gd name="T50" fmla="*/ 3259 w 3532"/>
                <a:gd name="T51" fmla="*/ 2239 h 3172"/>
                <a:gd name="T52" fmla="*/ 3234 w 3532"/>
                <a:gd name="T53" fmla="*/ 1415 h 3172"/>
                <a:gd name="T54" fmla="*/ 3137 w 3532"/>
                <a:gd name="T55" fmla="*/ 1198 h 3172"/>
                <a:gd name="T56" fmla="*/ 3002 w 3532"/>
                <a:gd name="T57" fmla="*/ 1019 h 3172"/>
                <a:gd name="T58" fmla="*/ 2153 w 3532"/>
                <a:gd name="T59" fmla="*/ 293 h 3172"/>
                <a:gd name="T60" fmla="*/ 2046 w 3532"/>
                <a:gd name="T61" fmla="*/ 0 h 3172"/>
                <a:gd name="T62" fmla="*/ 2252 w 3532"/>
                <a:gd name="T63" fmla="*/ 37 h 3172"/>
                <a:gd name="T64" fmla="*/ 2431 w 3532"/>
                <a:gd name="T65" fmla="*/ 146 h 3172"/>
                <a:gd name="T66" fmla="*/ 3299 w 3532"/>
                <a:gd name="T67" fmla="*/ 949 h 3172"/>
                <a:gd name="T68" fmla="*/ 3458 w 3532"/>
                <a:gd name="T69" fmla="*/ 1230 h 3172"/>
                <a:gd name="T70" fmla="*/ 3529 w 3532"/>
                <a:gd name="T71" fmla="*/ 1513 h 3172"/>
                <a:gd name="T72" fmla="*/ 3523 w 3532"/>
                <a:gd name="T73" fmla="*/ 2383 h 3172"/>
                <a:gd name="T74" fmla="*/ 3443 w 3532"/>
                <a:gd name="T75" fmla="*/ 2655 h 3172"/>
                <a:gd name="T76" fmla="*/ 3290 w 3532"/>
                <a:gd name="T77" fmla="*/ 2888 h 3172"/>
                <a:gd name="T78" fmla="*/ 3069 w 3532"/>
                <a:gd name="T79" fmla="*/ 3067 h 3172"/>
                <a:gd name="T80" fmla="*/ 2809 w 3532"/>
                <a:gd name="T81" fmla="*/ 3160 h 3172"/>
                <a:gd name="T82" fmla="*/ 1917 w 3532"/>
                <a:gd name="T83" fmla="*/ 3172 h 3172"/>
                <a:gd name="T84" fmla="*/ 1678 w 3532"/>
                <a:gd name="T85" fmla="*/ 3120 h 3172"/>
                <a:gd name="T86" fmla="*/ 1487 w 3532"/>
                <a:gd name="T87" fmla="*/ 2980 h 3172"/>
                <a:gd name="T88" fmla="*/ 1366 w 3532"/>
                <a:gd name="T89" fmla="*/ 2775 h 3172"/>
                <a:gd name="T90" fmla="*/ 1337 w 3532"/>
                <a:gd name="T91" fmla="*/ 2583 h 3172"/>
                <a:gd name="T92" fmla="*/ 1197 w 3532"/>
                <a:gd name="T93" fmla="*/ 2411 h 3172"/>
                <a:gd name="T94" fmla="*/ 1131 w 3532"/>
                <a:gd name="T95" fmla="*/ 2197 h 3172"/>
                <a:gd name="T96" fmla="*/ 1085 w 3532"/>
                <a:gd name="T97" fmla="*/ 2018 h 3172"/>
                <a:gd name="T98" fmla="*/ 993 w 3532"/>
                <a:gd name="T99" fmla="*/ 1805 h 3172"/>
                <a:gd name="T100" fmla="*/ 397 w 3532"/>
                <a:gd name="T101" fmla="*/ 1775 h 3172"/>
                <a:gd name="T102" fmla="*/ 192 w 3532"/>
                <a:gd name="T103" fmla="*/ 1655 h 3172"/>
                <a:gd name="T104" fmla="*/ 52 w 3532"/>
                <a:gd name="T105" fmla="*/ 1464 h 3172"/>
                <a:gd name="T106" fmla="*/ 0 w 3532"/>
                <a:gd name="T107" fmla="*/ 1224 h 3172"/>
                <a:gd name="T108" fmla="*/ 52 w 3532"/>
                <a:gd name="T109" fmla="*/ 985 h 3172"/>
                <a:gd name="T110" fmla="*/ 192 w 3532"/>
                <a:gd name="T111" fmla="*/ 794 h 3172"/>
                <a:gd name="T112" fmla="*/ 397 w 3532"/>
                <a:gd name="T113" fmla="*/ 674 h 3172"/>
                <a:gd name="T114" fmla="*/ 1469 w 3532"/>
                <a:gd name="T115" fmla="*/ 645 h 3172"/>
                <a:gd name="T116" fmla="*/ 1481 w 3532"/>
                <a:gd name="T117" fmla="*/ 444 h 3172"/>
                <a:gd name="T118" fmla="*/ 1576 w 3532"/>
                <a:gd name="T119" fmla="*/ 240 h 3172"/>
                <a:gd name="T120" fmla="*/ 1737 w 3532"/>
                <a:gd name="T121" fmla="*/ 89 h 3172"/>
                <a:gd name="T122" fmla="*/ 1936 w 3532"/>
                <a:gd name="T123" fmla="*/ 11 h 3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32" h="3172">
                  <a:moveTo>
                    <a:pt x="2046" y="274"/>
                  </a:moveTo>
                  <a:lnTo>
                    <a:pt x="2009" y="276"/>
                  </a:lnTo>
                  <a:lnTo>
                    <a:pt x="1974" y="282"/>
                  </a:lnTo>
                  <a:lnTo>
                    <a:pt x="1938" y="293"/>
                  </a:lnTo>
                  <a:lnTo>
                    <a:pt x="1905" y="307"/>
                  </a:lnTo>
                  <a:lnTo>
                    <a:pt x="1873" y="326"/>
                  </a:lnTo>
                  <a:lnTo>
                    <a:pt x="1844" y="350"/>
                  </a:lnTo>
                  <a:lnTo>
                    <a:pt x="1816" y="377"/>
                  </a:lnTo>
                  <a:lnTo>
                    <a:pt x="1790" y="410"/>
                  </a:lnTo>
                  <a:lnTo>
                    <a:pt x="1770" y="444"/>
                  </a:lnTo>
                  <a:lnTo>
                    <a:pt x="1755" y="482"/>
                  </a:lnTo>
                  <a:lnTo>
                    <a:pt x="1745" y="520"/>
                  </a:lnTo>
                  <a:lnTo>
                    <a:pt x="1740" y="559"/>
                  </a:lnTo>
                  <a:lnTo>
                    <a:pt x="1740" y="598"/>
                  </a:lnTo>
                  <a:lnTo>
                    <a:pt x="1744" y="637"/>
                  </a:lnTo>
                  <a:lnTo>
                    <a:pt x="1754" y="675"/>
                  </a:lnTo>
                  <a:lnTo>
                    <a:pt x="1769" y="712"/>
                  </a:lnTo>
                  <a:lnTo>
                    <a:pt x="1788" y="747"/>
                  </a:lnTo>
                  <a:lnTo>
                    <a:pt x="1813" y="780"/>
                  </a:lnTo>
                  <a:lnTo>
                    <a:pt x="1842" y="809"/>
                  </a:lnTo>
                  <a:lnTo>
                    <a:pt x="1964" y="917"/>
                  </a:lnTo>
                  <a:lnTo>
                    <a:pt x="581" y="917"/>
                  </a:lnTo>
                  <a:lnTo>
                    <a:pt x="535" y="922"/>
                  </a:lnTo>
                  <a:lnTo>
                    <a:pt x="492" y="931"/>
                  </a:lnTo>
                  <a:lnTo>
                    <a:pt x="451" y="946"/>
                  </a:lnTo>
                  <a:lnTo>
                    <a:pt x="413" y="967"/>
                  </a:lnTo>
                  <a:lnTo>
                    <a:pt x="379" y="993"/>
                  </a:lnTo>
                  <a:lnTo>
                    <a:pt x="349" y="1024"/>
                  </a:lnTo>
                  <a:lnTo>
                    <a:pt x="323" y="1058"/>
                  </a:lnTo>
                  <a:lnTo>
                    <a:pt x="302" y="1096"/>
                  </a:lnTo>
                  <a:lnTo>
                    <a:pt x="287" y="1136"/>
                  </a:lnTo>
                  <a:lnTo>
                    <a:pt x="277" y="1179"/>
                  </a:lnTo>
                  <a:lnTo>
                    <a:pt x="274" y="1224"/>
                  </a:lnTo>
                  <a:lnTo>
                    <a:pt x="277" y="1269"/>
                  </a:lnTo>
                  <a:lnTo>
                    <a:pt x="287" y="1313"/>
                  </a:lnTo>
                  <a:lnTo>
                    <a:pt x="302" y="1354"/>
                  </a:lnTo>
                  <a:lnTo>
                    <a:pt x="323" y="1392"/>
                  </a:lnTo>
                  <a:lnTo>
                    <a:pt x="349" y="1426"/>
                  </a:lnTo>
                  <a:lnTo>
                    <a:pt x="379" y="1456"/>
                  </a:lnTo>
                  <a:lnTo>
                    <a:pt x="413" y="1482"/>
                  </a:lnTo>
                  <a:lnTo>
                    <a:pt x="451" y="1502"/>
                  </a:lnTo>
                  <a:lnTo>
                    <a:pt x="492" y="1518"/>
                  </a:lnTo>
                  <a:lnTo>
                    <a:pt x="535" y="1528"/>
                  </a:lnTo>
                  <a:lnTo>
                    <a:pt x="581" y="1531"/>
                  </a:lnTo>
                  <a:lnTo>
                    <a:pt x="1298" y="1531"/>
                  </a:lnTo>
                  <a:lnTo>
                    <a:pt x="1279" y="1567"/>
                  </a:lnTo>
                  <a:lnTo>
                    <a:pt x="1265" y="1605"/>
                  </a:lnTo>
                  <a:lnTo>
                    <a:pt x="1258" y="1645"/>
                  </a:lnTo>
                  <a:lnTo>
                    <a:pt x="1255" y="1687"/>
                  </a:lnTo>
                  <a:lnTo>
                    <a:pt x="1258" y="1730"/>
                  </a:lnTo>
                  <a:lnTo>
                    <a:pt x="1267" y="1771"/>
                  </a:lnTo>
                  <a:lnTo>
                    <a:pt x="1279" y="1809"/>
                  </a:lnTo>
                  <a:lnTo>
                    <a:pt x="1299" y="1846"/>
                  </a:lnTo>
                  <a:lnTo>
                    <a:pt x="1321" y="1878"/>
                  </a:lnTo>
                  <a:lnTo>
                    <a:pt x="1348" y="1908"/>
                  </a:lnTo>
                  <a:lnTo>
                    <a:pt x="1379" y="1934"/>
                  </a:lnTo>
                  <a:lnTo>
                    <a:pt x="1414" y="1955"/>
                  </a:lnTo>
                  <a:lnTo>
                    <a:pt x="1450" y="1972"/>
                  </a:lnTo>
                  <a:lnTo>
                    <a:pt x="1430" y="2010"/>
                  </a:lnTo>
                  <a:lnTo>
                    <a:pt x="1415" y="2051"/>
                  </a:lnTo>
                  <a:lnTo>
                    <a:pt x="1405" y="2094"/>
                  </a:lnTo>
                  <a:lnTo>
                    <a:pt x="1402" y="2138"/>
                  </a:lnTo>
                  <a:lnTo>
                    <a:pt x="1405" y="2182"/>
                  </a:lnTo>
                  <a:lnTo>
                    <a:pt x="1414" y="2224"/>
                  </a:lnTo>
                  <a:lnTo>
                    <a:pt x="1429" y="2264"/>
                  </a:lnTo>
                  <a:lnTo>
                    <a:pt x="1449" y="2301"/>
                  </a:lnTo>
                  <a:lnTo>
                    <a:pt x="1474" y="2335"/>
                  </a:lnTo>
                  <a:lnTo>
                    <a:pt x="1502" y="2364"/>
                  </a:lnTo>
                  <a:lnTo>
                    <a:pt x="1535" y="2391"/>
                  </a:lnTo>
                  <a:lnTo>
                    <a:pt x="1571" y="2411"/>
                  </a:lnTo>
                  <a:lnTo>
                    <a:pt x="1610" y="2428"/>
                  </a:lnTo>
                  <a:lnTo>
                    <a:pt x="1652" y="2439"/>
                  </a:lnTo>
                  <a:lnTo>
                    <a:pt x="1634" y="2473"/>
                  </a:lnTo>
                  <a:lnTo>
                    <a:pt x="1621" y="2511"/>
                  </a:lnTo>
                  <a:lnTo>
                    <a:pt x="1613" y="2551"/>
                  </a:lnTo>
                  <a:lnTo>
                    <a:pt x="1610" y="2591"/>
                  </a:lnTo>
                  <a:lnTo>
                    <a:pt x="1613" y="2637"/>
                  </a:lnTo>
                  <a:lnTo>
                    <a:pt x="1623" y="2681"/>
                  </a:lnTo>
                  <a:lnTo>
                    <a:pt x="1639" y="2721"/>
                  </a:lnTo>
                  <a:lnTo>
                    <a:pt x="1659" y="2759"/>
                  </a:lnTo>
                  <a:lnTo>
                    <a:pt x="1685" y="2793"/>
                  </a:lnTo>
                  <a:lnTo>
                    <a:pt x="1716" y="2823"/>
                  </a:lnTo>
                  <a:lnTo>
                    <a:pt x="1750" y="2849"/>
                  </a:lnTo>
                  <a:lnTo>
                    <a:pt x="1788" y="2869"/>
                  </a:lnTo>
                  <a:lnTo>
                    <a:pt x="1829" y="2885"/>
                  </a:lnTo>
                  <a:lnTo>
                    <a:pt x="1872" y="2895"/>
                  </a:lnTo>
                  <a:lnTo>
                    <a:pt x="1917" y="2898"/>
                  </a:lnTo>
                  <a:lnTo>
                    <a:pt x="2669" y="2898"/>
                  </a:lnTo>
                  <a:lnTo>
                    <a:pt x="2729" y="2895"/>
                  </a:lnTo>
                  <a:lnTo>
                    <a:pt x="2787" y="2885"/>
                  </a:lnTo>
                  <a:lnTo>
                    <a:pt x="2844" y="2869"/>
                  </a:lnTo>
                  <a:lnTo>
                    <a:pt x="2899" y="2847"/>
                  </a:lnTo>
                  <a:lnTo>
                    <a:pt x="2951" y="2819"/>
                  </a:lnTo>
                  <a:lnTo>
                    <a:pt x="2999" y="2786"/>
                  </a:lnTo>
                  <a:lnTo>
                    <a:pt x="3044" y="2748"/>
                  </a:lnTo>
                  <a:lnTo>
                    <a:pt x="3086" y="2705"/>
                  </a:lnTo>
                  <a:lnTo>
                    <a:pt x="3124" y="2659"/>
                  </a:lnTo>
                  <a:lnTo>
                    <a:pt x="3158" y="2608"/>
                  </a:lnTo>
                  <a:lnTo>
                    <a:pt x="3188" y="2554"/>
                  </a:lnTo>
                  <a:lnTo>
                    <a:pt x="3212" y="2496"/>
                  </a:lnTo>
                  <a:lnTo>
                    <a:pt x="3233" y="2436"/>
                  </a:lnTo>
                  <a:lnTo>
                    <a:pt x="3247" y="2373"/>
                  </a:lnTo>
                  <a:lnTo>
                    <a:pt x="3255" y="2307"/>
                  </a:lnTo>
                  <a:lnTo>
                    <a:pt x="3259" y="2239"/>
                  </a:lnTo>
                  <a:lnTo>
                    <a:pt x="3259" y="1581"/>
                  </a:lnTo>
                  <a:lnTo>
                    <a:pt x="3255" y="1526"/>
                  </a:lnTo>
                  <a:lnTo>
                    <a:pt x="3247" y="1471"/>
                  </a:lnTo>
                  <a:lnTo>
                    <a:pt x="3234" y="1415"/>
                  </a:lnTo>
                  <a:lnTo>
                    <a:pt x="3215" y="1360"/>
                  </a:lnTo>
                  <a:lnTo>
                    <a:pt x="3193" y="1304"/>
                  </a:lnTo>
                  <a:lnTo>
                    <a:pt x="3166" y="1250"/>
                  </a:lnTo>
                  <a:lnTo>
                    <a:pt x="3137" y="1198"/>
                  </a:lnTo>
                  <a:lnTo>
                    <a:pt x="3106" y="1148"/>
                  </a:lnTo>
                  <a:lnTo>
                    <a:pt x="3073" y="1102"/>
                  </a:lnTo>
                  <a:lnTo>
                    <a:pt x="3039" y="1059"/>
                  </a:lnTo>
                  <a:lnTo>
                    <a:pt x="3002" y="1019"/>
                  </a:lnTo>
                  <a:lnTo>
                    <a:pt x="2250" y="351"/>
                  </a:lnTo>
                  <a:lnTo>
                    <a:pt x="2219" y="327"/>
                  </a:lnTo>
                  <a:lnTo>
                    <a:pt x="2186" y="308"/>
                  </a:lnTo>
                  <a:lnTo>
                    <a:pt x="2153" y="293"/>
                  </a:lnTo>
                  <a:lnTo>
                    <a:pt x="2118" y="282"/>
                  </a:lnTo>
                  <a:lnTo>
                    <a:pt x="2082" y="276"/>
                  </a:lnTo>
                  <a:lnTo>
                    <a:pt x="2046" y="274"/>
                  </a:lnTo>
                  <a:close/>
                  <a:moveTo>
                    <a:pt x="2046" y="0"/>
                  </a:moveTo>
                  <a:lnTo>
                    <a:pt x="2098" y="2"/>
                  </a:lnTo>
                  <a:lnTo>
                    <a:pt x="2151" y="10"/>
                  </a:lnTo>
                  <a:lnTo>
                    <a:pt x="2202" y="21"/>
                  </a:lnTo>
                  <a:lnTo>
                    <a:pt x="2252" y="37"/>
                  </a:lnTo>
                  <a:lnTo>
                    <a:pt x="2300" y="59"/>
                  </a:lnTo>
                  <a:lnTo>
                    <a:pt x="2346" y="84"/>
                  </a:lnTo>
                  <a:lnTo>
                    <a:pt x="2389" y="113"/>
                  </a:lnTo>
                  <a:lnTo>
                    <a:pt x="2431" y="146"/>
                  </a:lnTo>
                  <a:lnTo>
                    <a:pt x="3185" y="815"/>
                  </a:lnTo>
                  <a:lnTo>
                    <a:pt x="3199" y="828"/>
                  </a:lnTo>
                  <a:lnTo>
                    <a:pt x="3250" y="885"/>
                  </a:lnTo>
                  <a:lnTo>
                    <a:pt x="3299" y="949"/>
                  </a:lnTo>
                  <a:lnTo>
                    <a:pt x="3347" y="1015"/>
                  </a:lnTo>
                  <a:lnTo>
                    <a:pt x="3389" y="1086"/>
                  </a:lnTo>
                  <a:lnTo>
                    <a:pt x="3426" y="1158"/>
                  </a:lnTo>
                  <a:lnTo>
                    <a:pt x="3458" y="1230"/>
                  </a:lnTo>
                  <a:lnTo>
                    <a:pt x="3485" y="1302"/>
                  </a:lnTo>
                  <a:lnTo>
                    <a:pt x="3506" y="1373"/>
                  </a:lnTo>
                  <a:lnTo>
                    <a:pt x="3521" y="1444"/>
                  </a:lnTo>
                  <a:lnTo>
                    <a:pt x="3529" y="1513"/>
                  </a:lnTo>
                  <a:lnTo>
                    <a:pt x="3532" y="1581"/>
                  </a:lnTo>
                  <a:lnTo>
                    <a:pt x="3532" y="2239"/>
                  </a:lnTo>
                  <a:lnTo>
                    <a:pt x="3530" y="2312"/>
                  </a:lnTo>
                  <a:lnTo>
                    <a:pt x="3523" y="2383"/>
                  </a:lnTo>
                  <a:lnTo>
                    <a:pt x="3510" y="2454"/>
                  </a:lnTo>
                  <a:lnTo>
                    <a:pt x="3493" y="2523"/>
                  </a:lnTo>
                  <a:lnTo>
                    <a:pt x="3470" y="2589"/>
                  </a:lnTo>
                  <a:lnTo>
                    <a:pt x="3443" y="2655"/>
                  </a:lnTo>
                  <a:lnTo>
                    <a:pt x="3411" y="2717"/>
                  </a:lnTo>
                  <a:lnTo>
                    <a:pt x="3376" y="2777"/>
                  </a:lnTo>
                  <a:lnTo>
                    <a:pt x="3335" y="2834"/>
                  </a:lnTo>
                  <a:lnTo>
                    <a:pt x="3290" y="2888"/>
                  </a:lnTo>
                  <a:lnTo>
                    <a:pt x="3239" y="2940"/>
                  </a:lnTo>
                  <a:lnTo>
                    <a:pt x="3185" y="2987"/>
                  </a:lnTo>
                  <a:lnTo>
                    <a:pt x="3128" y="3030"/>
                  </a:lnTo>
                  <a:lnTo>
                    <a:pt x="3069" y="3067"/>
                  </a:lnTo>
                  <a:lnTo>
                    <a:pt x="3006" y="3099"/>
                  </a:lnTo>
                  <a:lnTo>
                    <a:pt x="2942" y="3125"/>
                  </a:lnTo>
                  <a:lnTo>
                    <a:pt x="2877" y="3145"/>
                  </a:lnTo>
                  <a:lnTo>
                    <a:pt x="2809" y="3160"/>
                  </a:lnTo>
                  <a:lnTo>
                    <a:pt x="2739" y="3169"/>
                  </a:lnTo>
                  <a:lnTo>
                    <a:pt x="2668" y="3172"/>
                  </a:lnTo>
                  <a:lnTo>
                    <a:pt x="2668" y="3172"/>
                  </a:lnTo>
                  <a:lnTo>
                    <a:pt x="1917" y="3172"/>
                  </a:lnTo>
                  <a:lnTo>
                    <a:pt x="1854" y="3169"/>
                  </a:lnTo>
                  <a:lnTo>
                    <a:pt x="1792" y="3158"/>
                  </a:lnTo>
                  <a:lnTo>
                    <a:pt x="1733" y="3142"/>
                  </a:lnTo>
                  <a:lnTo>
                    <a:pt x="1678" y="3120"/>
                  </a:lnTo>
                  <a:lnTo>
                    <a:pt x="1624" y="3093"/>
                  </a:lnTo>
                  <a:lnTo>
                    <a:pt x="1575" y="3059"/>
                  </a:lnTo>
                  <a:lnTo>
                    <a:pt x="1528" y="3022"/>
                  </a:lnTo>
                  <a:lnTo>
                    <a:pt x="1487" y="2980"/>
                  </a:lnTo>
                  <a:lnTo>
                    <a:pt x="1449" y="2934"/>
                  </a:lnTo>
                  <a:lnTo>
                    <a:pt x="1416" y="2884"/>
                  </a:lnTo>
                  <a:lnTo>
                    <a:pt x="1389" y="2831"/>
                  </a:lnTo>
                  <a:lnTo>
                    <a:pt x="1366" y="2775"/>
                  </a:lnTo>
                  <a:lnTo>
                    <a:pt x="1350" y="2716"/>
                  </a:lnTo>
                  <a:lnTo>
                    <a:pt x="1341" y="2655"/>
                  </a:lnTo>
                  <a:lnTo>
                    <a:pt x="1337" y="2591"/>
                  </a:lnTo>
                  <a:lnTo>
                    <a:pt x="1337" y="2583"/>
                  </a:lnTo>
                  <a:lnTo>
                    <a:pt x="1296" y="2545"/>
                  </a:lnTo>
                  <a:lnTo>
                    <a:pt x="1259" y="2505"/>
                  </a:lnTo>
                  <a:lnTo>
                    <a:pt x="1226" y="2459"/>
                  </a:lnTo>
                  <a:lnTo>
                    <a:pt x="1197" y="2411"/>
                  </a:lnTo>
                  <a:lnTo>
                    <a:pt x="1173" y="2361"/>
                  </a:lnTo>
                  <a:lnTo>
                    <a:pt x="1154" y="2308"/>
                  </a:lnTo>
                  <a:lnTo>
                    <a:pt x="1140" y="2253"/>
                  </a:lnTo>
                  <a:lnTo>
                    <a:pt x="1131" y="2197"/>
                  </a:lnTo>
                  <a:lnTo>
                    <a:pt x="1128" y="2138"/>
                  </a:lnTo>
                  <a:lnTo>
                    <a:pt x="1131" y="2076"/>
                  </a:lnTo>
                  <a:lnTo>
                    <a:pt x="1108" y="2048"/>
                  </a:lnTo>
                  <a:lnTo>
                    <a:pt x="1085" y="2018"/>
                  </a:lnTo>
                  <a:lnTo>
                    <a:pt x="1054" y="1968"/>
                  </a:lnTo>
                  <a:lnTo>
                    <a:pt x="1028" y="1915"/>
                  </a:lnTo>
                  <a:lnTo>
                    <a:pt x="1008" y="1861"/>
                  </a:lnTo>
                  <a:lnTo>
                    <a:pt x="993" y="1805"/>
                  </a:lnTo>
                  <a:lnTo>
                    <a:pt x="581" y="1805"/>
                  </a:lnTo>
                  <a:lnTo>
                    <a:pt x="517" y="1802"/>
                  </a:lnTo>
                  <a:lnTo>
                    <a:pt x="456" y="1791"/>
                  </a:lnTo>
                  <a:lnTo>
                    <a:pt x="397" y="1775"/>
                  </a:lnTo>
                  <a:lnTo>
                    <a:pt x="341" y="1753"/>
                  </a:lnTo>
                  <a:lnTo>
                    <a:pt x="288" y="1725"/>
                  </a:lnTo>
                  <a:lnTo>
                    <a:pt x="238" y="1692"/>
                  </a:lnTo>
                  <a:lnTo>
                    <a:pt x="192" y="1655"/>
                  </a:lnTo>
                  <a:lnTo>
                    <a:pt x="149" y="1613"/>
                  </a:lnTo>
                  <a:lnTo>
                    <a:pt x="112" y="1567"/>
                  </a:lnTo>
                  <a:lnTo>
                    <a:pt x="79" y="1517"/>
                  </a:lnTo>
                  <a:lnTo>
                    <a:pt x="52" y="1464"/>
                  </a:lnTo>
                  <a:lnTo>
                    <a:pt x="30" y="1408"/>
                  </a:lnTo>
                  <a:lnTo>
                    <a:pt x="13" y="1349"/>
                  </a:lnTo>
                  <a:lnTo>
                    <a:pt x="3" y="1288"/>
                  </a:lnTo>
                  <a:lnTo>
                    <a:pt x="0" y="1224"/>
                  </a:lnTo>
                  <a:lnTo>
                    <a:pt x="3" y="1161"/>
                  </a:lnTo>
                  <a:lnTo>
                    <a:pt x="13" y="1100"/>
                  </a:lnTo>
                  <a:lnTo>
                    <a:pt x="30" y="1041"/>
                  </a:lnTo>
                  <a:lnTo>
                    <a:pt x="52" y="985"/>
                  </a:lnTo>
                  <a:lnTo>
                    <a:pt x="79" y="932"/>
                  </a:lnTo>
                  <a:lnTo>
                    <a:pt x="112" y="882"/>
                  </a:lnTo>
                  <a:lnTo>
                    <a:pt x="149" y="836"/>
                  </a:lnTo>
                  <a:lnTo>
                    <a:pt x="192" y="794"/>
                  </a:lnTo>
                  <a:lnTo>
                    <a:pt x="238" y="756"/>
                  </a:lnTo>
                  <a:lnTo>
                    <a:pt x="288" y="723"/>
                  </a:lnTo>
                  <a:lnTo>
                    <a:pt x="341" y="696"/>
                  </a:lnTo>
                  <a:lnTo>
                    <a:pt x="397" y="674"/>
                  </a:lnTo>
                  <a:lnTo>
                    <a:pt x="456" y="658"/>
                  </a:lnTo>
                  <a:lnTo>
                    <a:pt x="517" y="648"/>
                  </a:lnTo>
                  <a:lnTo>
                    <a:pt x="581" y="645"/>
                  </a:lnTo>
                  <a:lnTo>
                    <a:pt x="1469" y="645"/>
                  </a:lnTo>
                  <a:lnTo>
                    <a:pt x="1466" y="615"/>
                  </a:lnTo>
                  <a:lnTo>
                    <a:pt x="1466" y="557"/>
                  </a:lnTo>
                  <a:lnTo>
                    <a:pt x="1470" y="500"/>
                  </a:lnTo>
                  <a:lnTo>
                    <a:pt x="1481" y="444"/>
                  </a:lnTo>
                  <a:lnTo>
                    <a:pt x="1497" y="391"/>
                  </a:lnTo>
                  <a:lnTo>
                    <a:pt x="1518" y="338"/>
                  </a:lnTo>
                  <a:lnTo>
                    <a:pt x="1545" y="288"/>
                  </a:lnTo>
                  <a:lnTo>
                    <a:pt x="1576" y="240"/>
                  </a:lnTo>
                  <a:lnTo>
                    <a:pt x="1612" y="195"/>
                  </a:lnTo>
                  <a:lnTo>
                    <a:pt x="1650" y="156"/>
                  </a:lnTo>
                  <a:lnTo>
                    <a:pt x="1692" y="120"/>
                  </a:lnTo>
                  <a:lnTo>
                    <a:pt x="1737" y="89"/>
                  </a:lnTo>
                  <a:lnTo>
                    <a:pt x="1784" y="62"/>
                  </a:lnTo>
                  <a:lnTo>
                    <a:pt x="1833" y="41"/>
                  </a:lnTo>
                  <a:lnTo>
                    <a:pt x="1884" y="22"/>
                  </a:lnTo>
                  <a:lnTo>
                    <a:pt x="1936" y="11"/>
                  </a:lnTo>
                  <a:lnTo>
                    <a:pt x="1991" y="2"/>
                  </a:lnTo>
                  <a:lnTo>
                    <a:pt x="2046" y="0"/>
                  </a:lnTo>
                  <a:close/>
                </a:path>
              </a:pathLst>
            </a:custGeom>
            <a:solidFill>
              <a:srgbClr val="3D3D3D"/>
            </a:solidFill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ES" sz="900">
                <a:latin typeface="阿里巴巴普惠体" panose="00020600040101010101" charset="-122"/>
                <a:ea typeface="阿里巴巴普惠体" panose="00020600040101010101" charset="-122"/>
              </a:endParaRPr>
            </a:p>
          </p:txBody>
        </p:sp>
      </p:grpSp>
      <p:sp>
        <p:nvSpPr>
          <p:cNvPr id="20" name="Documento 7"/>
          <p:cNvSpPr>
            <a:spLocks noChangeAspect="1"/>
          </p:cNvSpPr>
          <p:nvPr/>
        </p:nvSpPr>
        <p:spPr bwMode="auto">
          <a:xfrm rot="10800000">
            <a:off x="345041" y="4300113"/>
            <a:ext cx="11506884" cy="172087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21431"/>
              <a:gd name="connsiteX1-3" fmla="*/ 21600 w 21600"/>
              <a:gd name="connsiteY1-4" fmla="*/ 0 h 21431"/>
              <a:gd name="connsiteX2-5" fmla="*/ 21600 w 21600"/>
              <a:gd name="connsiteY2-6" fmla="*/ 17322 h 21431"/>
              <a:gd name="connsiteX3-7" fmla="*/ 13112 w 21600"/>
              <a:gd name="connsiteY3-8" fmla="*/ 19087 h 21431"/>
              <a:gd name="connsiteX4-9" fmla="*/ 0 w 21600"/>
              <a:gd name="connsiteY4-10" fmla="*/ 20172 h 21431"/>
              <a:gd name="connsiteX5" fmla="*/ 0 w 21600"/>
              <a:gd name="connsiteY5" fmla="*/ 0 h 21431"/>
              <a:gd name="connsiteX0-11" fmla="*/ 0 w 21600"/>
              <a:gd name="connsiteY0-12" fmla="*/ 0 h 21763"/>
              <a:gd name="connsiteX1-13" fmla="*/ 21600 w 21600"/>
              <a:gd name="connsiteY1-14" fmla="*/ 0 h 21763"/>
              <a:gd name="connsiteX2-15" fmla="*/ 21600 w 21600"/>
              <a:gd name="connsiteY2-16" fmla="*/ 17322 h 21763"/>
              <a:gd name="connsiteX3-17" fmla="*/ 13112 w 21600"/>
              <a:gd name="connsiteY3-18" fmla="*/ 19087 h 21763"/>
              <a:gd name="connsiteX4-19" fmla="*/ 7624 w 21600"/>
              <a:gd name="connsiteY4-20" fmla="*/ 20331 h 21763"/>
              <a:gd name="connsiteX5-21" fmla="*/ 0 w 21600"/>
              <a:gd name="connsiteY5-22" fmla="*/ 20172 h 21763"/>
              <a:gd name="connsiteX6" fmla="*/ 0 w 21600"/>
              <a:gd name="connsiteY6" fmla="*/ 0 h 21763"/>
              <a:gd name="connsiteX0-23" fmla="*/ 0 w 21600"/>
              <a:gd name="connsiteY0-24" fmla="*/ 0 h 20784"/>
              <a:gd name="connsiteX1-25" fmla="*/ 21600 w 21600"/>
              <a:gd name="connsiteY1-26" fmla="*/ 0 h 20784"/>
              <a:gd name="connsiteX2-27" fmla="*/ 21600 w 21600"/>
              <a:gd name="connsiteY2-28" fmla="*/ 17322 h 20784"/>
              <a:gd name="connsiteX3-29" fmla="*/ 13112 w 21600"/>
              <a:gd name="connsiteY3-30" fmla="*/ 19087 h 20784"/>
              <a:gd name="connsiteX4-31" fmla="*/ 8031 w 21600"/>
              <a:gd name="connsiteY4-32" fmla="*/ 11624 h 20784"/>
              <a:gd name="connsiteX5-33" fmla="*/ 0 w 21600"/>
              <a:gd name="connsiteY5-34" fmla="*/ 20172 h 20784"/>
              <a:gd name="connsiteX6-35" fmla="*/ 0 w 21600"/>
              <a:gd name="connsiteY6-36" fmla="*/ 0 h 20784"/>
              <a:gd name="connsiteX0-37" fmla="*/ 0 w 21600"/>
              <a:gd name="connsiteY0-38" fmla="*/ 0 h 22607"/>
              <a:gd name="connsiteX1-39" fmla="*/ 21600 w 21600"/>
              <a:gd name="connsiteY1-40" fmla="*/ 0 h 22607"/>
              <a:gd name="connsiteX2-41" fmla="*/ 21600 w 21600"/>
              <a:gd name="connsiteY2-42" fmla="*/ 17322 h 22607"/>
              <a:gd name="connsiteX3-43" fmla="*/ 12528 w 21600"/>
              <a:gd name="connsiteY3-44" fmla="*/ 22592 h 22607"/>
              <a:gd name="connsiteX4-45" fmla="*/ 8031 w 21600"/>
              <a:gd name="connsiteY4-46" fmla="*/ 11624 h 22607"/>
              <a:gd name="connsiteX5-47" fmla="*/ 0 w 21600"/>
              <a:gd name="connsiteY5-48" fmla="*/ 20172 h 22607"/>
              <a:gd name="connsiteX6-49" fmla="*/ 0 w 21600"/>
              <a:gd name="connsiteY6-50" fmla="*/ 0 h 22607"/>
              <a:gd name="connsiteX0-51" fmla="*/ 0 w 21600"/>
              <a:gd name="connsiteY0-52" fmla="*/ 0 h 23153"/>
              <a:gd name="connsiteX1-53" fmla="*/ 21600 w 21600"/>
              <a:gd name="connsiteY1-54" fmla="*/ 0 h 23153"/>
              <a:gd name="connsiteX2-55" fmla="*/ 21600 w 21600"/>
              <a:gd name="connsiteY2-56" fmla="*/ 17322 h 23153"/>
              <a:gd name="connsiteX3-57" fmla="*/ 17560 w 21600"/>
              <a:gd name="connsiteY3-58" fmla="*/ 21122 h 23153"/>
              <a:gd name="connsiteX4-59" fmla="*/ 12528 w 21600"/>
              <a:gd name="connsiteY4-60" fmla="*/ 22592 h 23153"/>
              <a:gd name="connsiteX5-61" fmla="*/ 8031 w 21600"/>
              <a:gd name="connsiteY5-62" fmla="*/ 11624 h 23153"/>
              <a:gd name="connsiteX6-63" fmla="*/ 0 w 21600"/>
              <a:gd name="connsiteY6-64" fmla="*/ 20172 h 23153"/>
              <a:gd name="connsiteX7" fmla="*/ 0 w 21600"/>
              <a:gd name="connsiteY7" fmla="*/ 0 h 23153"/>
              <a:gd name="connsiteX0-65" fmla="*/ 0 w 21600"/>
              <a:gd name="connsiteY0-66" fmla="*/ 0 h 22753"/>
              <a:gd name="connsiteX1-67" fmla="*/ 21600 w 21600"/>
              <a:gd name="connsiteY1-68" fmla="*/ 0 h 22753"/>
              <a:gd name="connsiteX2-69" fmla="*/ 21600 w 21600"/>
              <a:gd name="connsiteY2-70" fmla="*/ 17322 h 22753"/>
              <a:gd name="connsiteX3-71" fmla="*/ 17763 w 21600"/>
              <a:gd name="connsiteY3-72" fmla="*/ 12754 h 22753"/>
              <a:gd name="connsiteX4-73" fmla="*/ 12528 w 21600"/>
              <a:gd name="connsiteY4-74" fmla="*/ 22592 h 22753"/>
              <a:gd name="connsiteX5-75" fmla="*/ 8031 w 21600"/>
              <a:gd name="connsiteY5-76" fmla="*/ 11624 h 22753"/>
              <a:gd name="connsiteX6-77" fmla="*/ 0 w 21600"/>
              <a:gd name="connsiteY6-78" fmla="*/ 20172 h 22753"/>
              <a:gd name="connsiteX7-79" fmla="*/ 0 w 21600"/>
              <a:gd name="connsiteY7-80" fmla="*/ 0 h 22753"/>
              <a:gd name="connsiteX0-81" fmla="*/ 0 w 21600"/>
              <a:gd name="connsiteY0-82" fmla="*/ 0 h 22753"/>
              <a:gd name="connsiteX1-83" fmla="*/ 21600 w 21600"/>
              <a:gd name="connsiteY1-84" fmla="*/ 0 h 22753"/>
              <a:gd name="connsiteX2-85" fmla="*/ 21600 w 21600"/>
              <a:gd name="connsiteY2-86" fmla="*/ 17322 h 22753"/>
              <a:gd name="connsiteX3-87" fmla="*/ 17763 w 21600"/>
              <a:gd name="connsiteY3-88" fmla="*/ 12754 h 22753"/>
              <a:gd name="connsiteX4-89" fmla="*/ 12528 w 21600"/>
              <a:gd name="connsiteY4-90" fmla="*/ 22592 h 22753"/>
              <a:gd name="connsiteX5-91" fmla="*/ 8717 w 21600"/>
              <a:gd name="connsiteY5-92" fmla="*/ 14451 h 22753"/>
              <a:gd name="connsiteX6-93" fmla="*/ 0 w 21600"/>
              <a:gd name="connsiteY6-94" fmla="*/ 20172 h 22753"/>
              <a:gd name="connsiteX7-95" fmla="*/ 0 w 21600"/>
              <a:gd name="connsiteY7-96" fmla="*/ 0 h 22753"/>
              <a:gd name="connsiteX0-97" fmla="*/ 0 w 21600"/>
              <a:gd name="connsiteY0-98" fmla="*/ 0 h 22753"/>
              <a:gd name="connsiteX1-99" fmla="*/ 21600 w 21600"/>
              <a:gd name="connsiteY1-100" fmla="*/ 0 h 22753"/>
              <a:gd name="connsiteX2-101" fmla="*/ 21600 w 21600"/>
              <a:gd name="connsiteY2-102" fmla="*/ 17322 h 22753"/>
              <a:gd name="connsiteX3-103" fmla="*/ 17763 w 21600"/>
              <a:gd name="connsiteY3-104" fmla="*/ 12754 h 22753"/>
              <a:gd name="connsiteX4-105" fmla="*/ 12528 w 21600"/>
              <a:gd name="connsiteY4-106" fmla="*/ 22592 h 22753"/>
              <a:gd name="connsiteX5-107" fmla="*/ 8717 w 21600"/>
              <a:gd name="connsiteY5-108" fmla="*/ 14451 h 22753"/>
              <a:gd name="connsiteX6-109" fmla="*/ 5209 w 21600"/>
              <a:gd name="connsiteY6-110" fmla="*/ 17277 h 22753"/>
              <a:gd name="connsiteX7-111" fmla="*/ 0 w 21600"/>
              <a:gd name="connsiteY7-112" fmla="*/ 20172 h 22753"/>
              <a:gd name="connsiteX8" fmla="*/ 0 w 21600"/>
              <a:gd name="connsiteY8" fmla="*/ 0 h 22753"/>
              <a:gd name="connsiteX0-113" fmla="*/ 0 w 21600"/>
              <a:gd name="connsiteY0-114" fmla="*/ 0 h 32266"/>
              <a:gd name="connsiteX1-115" fmla="*/ 21600 w 21600"/>
              <a:gd name="connsiteY1-116" fmla="*/ 0 h 32266"/>
              <a:gd name="connsiteX2-117" fmla="*/ 21600 w 21600"/>
              <a:gd name="connsiteY2-118" fmla="*/ 17322 h 32266"/>
              <a:gd name="connsiteX3-119" fmla="*/ 17763 w 21600"/>
              <a:gd name="connsiteY3-120" fmla="*/ 12754 h 32266"/>
              <a:gd name="connsiteX4-121" fmla="*/ 12528 w 21600"/>
              <a:gd name="connsiteY4-122" fmla="*/ 22592 h 32266"/>
              <a:gd name="connsiteX5-123" fmla="*/ 8717 w 21600"/>
              <a:gd name="connsiteY5-124" fmla="*/ 14451 h 32266"/>
              <a:gd name="connsiteX6-125" fmla="*/ 5616 w 21600"/>
              <a:gd name="connsiteY6-126" fmla="*/ 32203 h 32266"/>
              <a:gd name="connsiteX7-127" fmla="*/ 0 w 21600"/>
              <a:gd name="connsiteY7-128" fmla="*/ 20172 h 32266"/>
              <a:gd name="connsiteX8-129" fmla="*/ 0 w 21600"/>
              <a:gd name="connsiteY8-130" fmla="*/ 0 h 32266"/>
              <a:gd name="connsiteX0-131" fmla="*/ 0 w 21600"/>
              <a:gd name="connsiteY0-132" fmla="*/ 0 h 32266"/>
              <a:gd name="connsiteX1-133" fmla="*/ 21600 w 21600"/>
              <a:gd name="connsiteY1-134" fmla="*/ 0 h 32266"/>
              <a:gd name="connsiteX2-135" fmla="*/ 21600 w 21600"/>
              <a:gd name="connsiteY2-136" fmla="*/ 17322 h 32266"/>
              <a:gd name="connsiteX3-137" fmla="*/ 17763 w 21600"/>
              <a:gd name="connsiteY3-138" fmla="*/ 12754 h 32266"/>
              <a:gd name="connsiteX4-139" fmla="*/ 14129 w 21600"/>
              <a:gd name="connsiteY4-140" fmla="*/ 21687 h 32266"/>
              <a:gd name="connsiteX5-141" fmla="*/ 8717 w 21600"/>
              <a:gd name="connsiteY5-142" fmla="*/ 14451 h 32266"/>
              <a:gd name="connsiteX6-143" fmla="*/ 5616 w 21600"/>
              <a:gd name="connsiteY6-144" fmla="*/ 32203 h 32266"/>
              <a:gd name="connsiteX7-145" fmla="*/ 0 w 21600"/>
              <a:gd name="connsiteY7-146" fmla="*/ 20172 h 32266"/>
              <a:gd name="connsiteX8-147" fmla="*/ 0 w 21600"/>
              <a:gd name="connsiteY8-148" fmla="*/ 0 h 32266"/>
              <a:gd name="connsiteX0-149" fmla="*/ 0 w 21600"/>
              <a:gd name="connsiteY0-150" fmla="*/ 0 h 32266"/>
              <a:gd name="connsiteX1-151" fmla="*/ 21600 w 21600"/>
              <a:gd name="connsiteY1-152" fmla="*/ 0 h 32266"/>
              <a:gd name="connsiteX2-153" fmla="*/ 21600 w 21600"/>
              <a:gd name="connsiteY2-154" fmla="*/ 17322 h 32266"/>
              <a:gd name="connsiteX3-155" fmla="*/ 17763 w 21600"/>
              <a:gd name="connsiteY3-156" fmla="*/ 12754 h 32266"/>
              <a:gd name="connsiteX4-157" fmla="*/ 14129 w 21600"/>
              <a:gd name="connsiteY4-158" fmla="*/ 21687 h 32266"/>
              <a:gd name="connsiteX5-159" fmla="*/ 10216 w 21600"/>
              <a:gd name="connsiteY5-160" fmla="*/ 14903 h 32266"/>
              <a:gd name="connsiteX6-161" fmla="*/ 5616 w 21600"/>
              <a:gd name="connsiteY6-162" fmla="*/ 32203 h 32266"/>
              <a:gd name="connsiteX7-163" fmla="*/ 0 w 21600"/>
              <a:gd name="connsiteY7-164" fmla="*/ 20172 h 32266"/>
              <a:gd name="connsiteX8-165" fmla="*/ 0 w 21600"/>
              <a:gd name="connsiteY8-166" fmla="*/ 0 h 32266"/>
              <a:gd name="connsiteX0-167" fmla="*/ 0 w 21600"/>
              <a:gd name="connsiteY0-168" fmla="*/ 0 h 32266"/>
              <a:gd name="connsiteX1-169" fmla="*/ 21600 w 21600"/>
              <a:gd name="connsiteY1-170" fmla="*/ 0 h 32266"/>
              <a:gd name="connsiteX2-171" fmla="*/ 21600 w 21600"/>
              <a:gd name="connsiteY2-172" fmla="*/ 17322 h 32266"/>
              <a:gd name="connsiteX3-173" fmla="*/ 17763 w 21600"/>
              <a:gd name="connsiteY3-174" fmla="*/ 12754 h 32266"/>
              <a:gd name="connsiteX4-175" fmla="*/ 14129 w 21600"/>
              <a:gd name="connsiteY4-176" fmla="*/ 21687 h 32266"/>
              <a:gd name="connsiteX5-177" fmla="*/ 10216 w 21600"/>
              <a:gd name="connsiteY5-178" fmla="*/ 14903 h 32266"/>
              <a:gd name="connsiteX6-179" fmla="*/ 5616 w 21600"/>
              <a:gd name="connsiteY6-180" fmla="*/ 32203 h 32266"/>
              <a:gd name="connsiteX7-181" fmla="*/ 0 w 21600"/>
              <a:gd name="connsiteY7-182" fmla="*/ 20172 h 32266"/>
              <a:gd name="connsiteX8-183" fmla="*/ 0 w 21600"/>
              <a:gd name="connsiteY8-184" fmla="*/ 0 h 32266"/>
              <a:gd name="connsiteX0-185" fmla="*/ 0 w 21600"/>
              <a:gd name="connsiteY0-186" fmla="*/ 0 h 32266"/>
              <a:gd name="connsiteX1-187" fmla="*/ 21600 w 21600"/>
              <a:gd name="connsiteY1-188" fmla="*/ 0 h 32266"/>
              <a:gd name="connsiteX2-189" fmla="*/ 21600 w 21600"/>
              <a:gd name="connsiteY2-190" fmla="*/ 17322 h 32266"/>
              <a:gd name="connsiteX3-191" fmla="*/ 17763 w 21600"/>
              <a:gd name="connsiteY3-192" fmla="*/ 12754 h 32266"/>
              <a:gd name="connsiteX4-193" fmla="*/ 14129 w 21600"/>
              <a:gd name="connsiteY4-194" fmla="*/ 21687 h 32266"/>
              <a:gd name="connsiteX5-195" fmla="*/ 10216 w 21600"/>
              <a:gd name="connsiteY5-196" fmla="*/ 14903 h 32266"/>
              <a:gd name="connsiteX6-197" fmla="*/ 5616 w 21600"/>
              <a:gd name="connsiteY6-198" fmla="*/ 32203 h 32266"/>
              <a:gd name="connsiteX7-199" fmla="*/ 0 w 21600"/>
              <a:gd name="connsiteY7-200" fmla="*/ 20172 h 32266"/>
              <a:gd name="connsiteX8-201" fmla="*/ 0 w 21600"/>
              <a:gd name="connsiteY8-202" fmla="*/ 0 h 32266"/>
              <a:gd name="connsiteX0-203" fmla="*/ 0 w 21600"/>
              <a:gd name="connsiteY0-204" fmla="*/ 0 h 33035"/>
              <a:gd name="connsiteX1-205" fmla="*/ 21600 w 21600"/>
              <a:gd name="connsiteY1-206" fmla="*/ 0 h 33035"/>
              <a:gd name="connsiteX2-207" fmla="*/ 21600 w 21600"/>
              <a:gd name="connsiteY2-208" fmla="*/ 17322 h 33035"/>
              <a:gd name="connsiteX3-209" fmla="*/ 17763 w 21600"/>
              <a:gd name="connsiteY3-210" fmla="*/ 12754 h 33035"/>
              <a:gd name="connsiteX4-211" fmla="*/ 14129 w 21600"/>
              <a:gd name="connsiteY4-212" fmla="*/ 21687 h 33035"/>
              <a:gd name="connsiteX5-213" fmla="*/ 10216 w 21600"/>
              <a:gd name="connsiteY5-214" fmla="*/ 14903 h 33035"/>
              <a:gd name="connsiteX6-215" fmla="*/ 5616 w 21600"/>
              <a:gd name="connsiteY6-216" fmla="*/ 32203 h 33035"/>
              <a:gd name="connsiteX7-217" fmla="*/ 3329 w 21600"/>
              <a:gd name="connsiteY7-218" fmla="*/ 29264 h 33035"/>
              <a:gd name="connsiteX8-219" fmla="*/ 0 w 21600"/>
              <a:gd name="connsiteY8-220" fmla="*/ 20172 h 33035"/>
              <a:gd name="connsiteX9" fmla="*/ 0 w 21600"/>
              <a:gd name="connsiteY9" fmla="*/ 0 h 33035"/>
              <a:gd name="connsiteX0-221" fmla="*/ 0 w 21600"/>
              <a:gd name="connsiteY0-222" fmla="*/ 0 h 32581"/>
              <a:gd name="connsiteX1-223" fmla="*/ 21600 w 21600"/>
              <a:gd name="connsiteY1-224" fmla="*/ 0 h 32581"/>
              <a:gd name="connsiteX2-225" fmla="*/ 21600 w 21600"/>
              <a:gd name="connsiteY2-226" fmla="*/ 17322 h 32581"/>
              <a:gd name="connsiteX3-227" fmla="*/ 17763 w 21600"/>
              <a:gd name="connsiteY3-228" fmla="*/ 12754 h 32581"/>
              <a:gd name="connsiteX4-229" fmla="*/ 14129 w 21600"/>
              <a:gd name="connsiteY4-230" fmla="*/ 21687 h 32581"/>
              <a:gd name="connsiteX5-231" fmla="*/ 10216 w 21600"/>
              <a:gd name="connsiteY5-232" fmla="*/ 14903 h 32581"/>
              <a:gd name="connsiteX6-233" fmla="*/ 5616 w 21600"/>
              <a:gd name="connsiteY6-234" fmla="*/ 32203 h 32581"/>
              <a:gd name="connsiteX7-235" fmla="*/ 2973 w 21600"/>
              <a:gd name="connsiteY7-236" fmla="*/ 22932 h 32581"/>
              <a:gd name="connsiteX8-237" fmla="*/ 0 w 21600"/>
              <a:gd name="connsiteY8-238" fmla="*/ 20172 h 32581"/>
              <a:gd name="connsiteX9-239" fmla="*/ 0 w 21600"/>
              <a:gd name="connsiteY9-240" fmla="*/ 0 h 32581"/>
              <a:gd name="connsiteX0-241" fmla="*/ 0 w 21600"/>
              <a:gd name="connsiteY0-242" fmla="*/ 0 h 32581"/>
              <a:gd name="connsiteX1-243" fmla="*/ 21600 w 21600"/>
              <a:gd name="connsiteY1-244" fmla="*/ 0 h 32581"/>
              <a:gd name="connsiteX2-245" fmla="*/ 21600 w 21600"/>
              <a:gd name="connsiteY2-246" fmla="*/ 17322 h 32581"/>
              <a:gd name="connsiteX3-247" fmla="*/ 17763 w 21600"/>
              <a:gd name="connsiteY3-248" fmla="*/ 12754 h 32581"/>
              <a:gd name="connsiteX4-249" fmla="*/ 14129 w 21600"/>
              <a:gd name="connsiteY4-250" fmla="*/ 21687 h 32581"/>
              <a:gd name="connsiteX5-251" fmla="*/ 10216 w 21600"/>
              <a:gd name="connsiteY5-252" fmla="*/ 14903 h 32581"/>
              <a:gd name="connsiteX6-253" fmla="*/ 5616 w 21600"/>
              <a:gd name="connsiteY6-254" fmla="*/ 32203 h 32581"/>
              <a:gd name="connsiteX7-255" fmla="*/ 2973 w 21600"/>
              <a:gd name="connsiteY7-256" fmla="*/ 22932 h 32581"/>
              <a:gd name="connsiteX8-257" fmla="*/ 0 w 21600"/>
              <a:gd name="connsiteY8-258" fmla="*/ 20172 h 32581"/>
              <a:gd name="connsiteX9-259" fmla="*/ 0 w 21600"/>
              <a:gd name="connsiteY9-260" fmla="*/ 0 h 32581"/>
              <a:gd name="connsiteX0-261" fmla="*/ 0 w 21600"/>
              <a:gd name="connsiteY0-262" fmla="*/ 0 h 32203"/>
              <a:gd name="connsiteX1-263" fmla="*/ 21600 w 21600"/>
              <a:gd name="connsiteY1-264" fmla="*/ 0 h 32203"/>
              <a:gd name="connsiteX2-265" fmla="*/ 21600 w 21600"/>
              <a:gd name="connsiteY2-266" fmla="*/ 17322 h 32203"/>
              <a:gd name="connsiteX3-267" fmla="*/ 17763 w 21600"/>
              <a:gd name="connsiteY3-268" fmla="*/ 12754 h 32203"/>
              <a:gd name="connsiteX4-269" fmla="*/ 14129 w 21600"/>
              <a:gd name="connsiteY4-270" fmla="*/ 21687 h 32203"/>
              <a:gd name="connsiteX5-271" fmla="*/ 10216 w 21600"/>
              <a:gd name="connsiteY5-272" fmla="*/ 14903 h 32203"/>
              <a:gd name="connsiteX6-273" fmla="*/ 5616 w 21600"/>
              <a:gd name="connsiteY6-274" fmla="*/ 32203 h 32203"/>
              <a:gd name="connsiteX7-275" fmla="*/ 2973 w 21600"/>
              <a:gd name="connsiteY7-276" fmla="*/ 22932 h 32203"/>
              <a:gd name="connsiteX8-277" fmla="*/ 0 w 21600"/>
              <a:gd name="connsiteY8-278" fmla="*/ 20172 h 32203"/>
              <a:gd name="connsiteX9-279" fmla="*/ 0 w 21600"/>
              <a:gd name="connsiteY9-280" fmla="*/ 0 h 32203"/>
              <a:gd name="connsiteX0-281" fmla="*/ 0 w 21600"/>
              <a:gd name="connsiteY0-282" fmla="*/ 0 h 32203"/>
              <a:gd name="connsiteX1-283" fmla="*/ 21600 w 21600"/>
              <a:gd name="connsiteY1-284" fmla="*/ 0 h 32203"/>
              <a:gd name="connsiteX2-285" fmla="*/ 21600 w 21600"/>
              <a:gd name="connsiteY2-286" fmla="*/ 17322 h 32203"/>
              <a:gd name="connsiteX3-287" fmla="*/ 17763 w 21600"/>
              <a:gd name="connsiteY3-288" fmla="*/ 12754 h 32203"/>
              <a:gd name="connsiteX4-289" fmla="*/ 14129 w 21600"/>
              <a:gd name="connsiteY4-290" fmla="*/ 21687 h 32203"/>
              <a:gd name="connsiteX5-291" fmla="*/ 10216 w 21600"/>
              <a:gd name="connsiteY5-292" fmla="*/ 14903 h 32203"/>
              <a:gd name="connsiteX6-293" fmla="*/ 5616 w 21600"/>
              <a:gd name="connsiteY6-294" fmla="*/ 32203 h 32203"/>
              <a:gd name="connsiteX7-295" fmla="*/ 2973 w 21600"/>
              <a:gd name="connsiteY7-296" fmla="*/ 22932 h 32203"/>
              <a:gd name="connsiteX8-297" fmla="*/ 0 w 21600"/>
              <a:gd name="connsiteY8-298" fmla="*/ 20172 h 32203"/>
              <a:gd name="connsiteX9-299" fmla="*/ 0 w 21600"/>
              <a:gd name="connsiteY9-300" fmla="*/ 0 h 32203"/>
              <a:gd name="connsiteX0-301" fmla="*/ 0 w 21600"/>
              <a:gd name="connsiteY0-302" fmla="*/ 0 h 32153"/>
              <a:gd name="connsiteX1-303" fmla="*/ 21600 w 21600"/>
              <a:gd name="connsiteY1-304" fmla="*/ 0 h 32153"/>
              <a:gd name="connsiteX2-305" fmla="*/ 21600 w 21600"/>
              <a:gd name="connsiteY2-306" fmla="*/ 17322 h 32153"/>
              <a:gd name="connsiteX3-307" fmla="*/ 17763 w 21600"/>
              <a:gd name="connsiteY3-308" fmla="*/ 12754 h 32153"/>
              <a:gd name="connsiteX4-309" fmla="*/ 14129 w 21600"/>
              <a:gd name="connsiteY4-310" fmla="*/ 21687 h 32153"/>
              <a:gd name="connsiteX5-311" fmla="*/ 10216 w 21600"/>
              <a:gd name="connsiteY5-312" fmla="*/ 14903 h 32153"/>
              <a:gd name="connsiteX6-313" fmla="*/ 6156 w 21600"/>
              <a:gd name="connsiteY6-314" fmla="*/ 32153 h 32153"/>
              <a:gd name="connsiteX7-315" fmla="*/ 2973 w 21600"/>
              <a:gd name="connsiteY7-316" fmla="*/ 22932 h 32153"/>
              <a:gd name="connsiteX8-317" fmla="*/ 0 w 21600"/>
              <a:gd name="connsiteY8-318" fmla="*/ 20172 h 32153"/>
              <a:gd name="connsiteX9-319" fmla="*/ 0 w 21600"/>
              <a:gd name="connsiteY9-320" fmla="*/ 0 h 32153"/>
              <a:gd name="connsiteX0-321" fmla="*/ 0 w 21600"/>
              <a:gd name="connsiteY0-322" fmla="*/ 0 h 32153"/>
              <a:gd name="connsiteX1-323" fmla="*/ 21600 w 21600"/>
              <a:gd name="connsiteY1-324" fmla="*/ 0 h 32153"/>
              <a:gd name="connsiteX2-325" fmla="*/ 21600 w 21600"/>
              <a:gd name="connsiteY2-326" fmla="*/ 17322 h 32153"/>
              <a:gd name="connsiteX3-327" fmla="*/ 17763 w 21600"/>
              <a:gd name="connsiteY3-328" fmla="*/ 12754 h 32153"/>
              <a:gd name="connsiteX4-329" fmla="*/ 14129 w 21600"/>
              <a:gd name="connsiteY4-330" fmla="*/ 21687 h 32153"/>
              <a:gd name="connsiteX5-331" fmla="*/ 10216 w 21600"/>
              <a:gd name="connsiteY5-332" fmla="*/ 14903 h 32153"/>
              <a:gd name="connsiteX6-333" fmla="*/ 6156 w 21600"/>
              <a:gd name="connsiteY6-334" fmla="*/ 32153 h 32153"/>
              <a:gd name="connsiteX7-335" fmla="*/ 2973 w 21600"/>
              <a:gd name="connsiteY7-336" fmla="*/ 22932 h 32153"/>
              <a:gd name="connsiteX8-337" fmla="*/ 0 w 21600"/>
              <a:gd name="connsiteY8-338" fmla="*/ 20172 h 32153"/>
              <a:gd name="connsiteX9-339" fmla="*/ 0 w 21600"/>
              <a:gd name="connsiteY9-340" fmla="*/ 0 h 32153"/>
              <a:gd name="connsiteX0-341" fmla="*/ 0 w 21600"/>
              <a:gd name="connsiteY0-342" fmla="*/ 0 h 32153"/>
              <a:gd name="connsiteX1-343" fmla="*/ 21600 w 21600"/>
              <a:gd name="connsiteY1-344" fmla="*/ 0 h 32153"/>
              <a:gd name="connsiteX2-345" fmla="*/ 21600 w 21600"/>
              <a:gd name="connsiteY2-346" fmla="*/ 17322 h 32153"/>
              <a:gd name="connsiteX3-347" fmla="*/ 17763 w 21600"/>
              <a:gd name="connsiteY3-348" fmla="*/ 12754 h 32153"/>
              <a:gd name="connsiteX4-349" fmla="*/ 14129 w 21600"/>
              <a:gd name="connsiteY4-350" fmla="*/ 21687 h 32153"/>
              <a:gd name="connsiteX5-351" fmla="*/ 10216 w 21600"/>
              <a:gd name="connsiteY5-352" fmla="*/ 14903 h 32153"/>
              <a:gd name="connsiteX6-353" fmla="*/ 6156 w 21600"/>
              <a:gd name="connsiteY6-354" fmla="*/ 32153 h 32153"/>
              <a:gd name="connsiteX7-355" fmla="*/ 2973 w 21600"/>
              <a:gd name="connsiteY7-356" fmla="*/ 22932 h 32153"/>
              <a:gd name="connsiteX8-357" fmla="*/ 0 w 21600"/>
              <a:gd name="connsiteY8-358" fmla="*/ 20172 h 32153"/>
              <a:gd name="connsiteX9-359" fmla="*/ 0 w 21600"/>
              <a:gd name="connsiteY9-360" fmla="*/ 0 h 32153"/>
              <a:gd name="connsiteX0-361" fmla="*/ 0 w 21600"/>
              <a:gd name="connsiteY0-362" fmla="*/ 0 h 32153"/>
              <a:gd name="connsiteX1-363" fmla="*/ 21600 w 21600"/>
              <a:gd name="connsiteY1-364" fmla="*/ 0 h 32153"/>
              <a:gd name="connsiteX2-365" fmla="*/ 21600 w 21600"/>
              <a:gd name="connsiteY2-366" fmla="*/ 17322 h 32153"/>
              <a:gd name="connsiteX3-367" fmla="*/ 17763 w 21600"/>
              <a:gd name="connsiteY3-368" fmla="*/ 12754 h 32153"/>
              <a:gd name="connsiteX4-369" fmla="*/ 14129 w 21600"/>
              <a:gd name="connsiteY4-370" fmla="*/ 21687 h 32153"/>
              <a:gd name="connsiteX5-371" fmla="*/ 10216 w 21600"/>
              <a:gd name="connsiteY5-372" fmla="*/ 14903 h 32153"/>
              <a:gd name="connsiteX6-373" fmla="*/ 6156 w 21600"/>
              <a:gd name="connsiteY6-374" fmla="*/ 32153 h 32153"/>
              <a:gd name="connsiteX7-375" fmla="*/ 2973 w 21600"/>
              <a:gd name="connsiteY7-376" fmla="*/ 22932 h 32153"/>
              <a:gd name="connsiteX8-377" fmla="*/ 0 w 21600"/>
              <a:gd name="connsiteY8-378" fmla="*/ 20172 h 32153"/>
              <a:gd name="connsiteX9-379" fmla="*/ 0 w 21600"/>
              <a:gd name="connsiteY9-380" fmla="*/ 0 h 32153"/>
              <a:gd name="connsiteX0-381" fmla="*/ 0 w 21600"/>
              <a:gd name="connsiteY0-382" fmla="*/ 0 h 32153"/>
              <a:gd name="connsiteX1-383" fmla="*/ 21600 w 21600"/>
              <a:gd name="connsiteY1-384" fmla="*/ 0 h 32153"/>
              <a:gd name="connsiteX2-385" fmla="*/ 21600 w 21600"/>
              <a:gd name="connsiteY2-386" fmla="*/ 17322 h 32153"/>
              <a:gd name="connsiteX3-387" fmla="*/ 17763 w 21600"/>
              <a:gd name="connsiteY3-388" fmla="*/ 12754 h 32153"/>
              <a:gd name="connsiteX4-389" fmla="*/ 14028 w 21600"/>
              <a:gd name="connsiteY4-390" fmla="*/ 21562 h 32153"/>
              <a:gd name="connsiteX5-391" fmla="*/ 10216 w 21600"/>
              <a:gd name="connsiteY5-392" fmla="*/ 14903 h 32153"/>
              <a:gd name="connsiteX6-393" fmla="*/ 6156 w 21600"/>
              <a:gd name="connsiteY6-394" fmla="*/ 32153 h 32153"/>
              <a:gd name="connsiteX7-395" fmla="*/ 2973 w 21600"/>
              <a:gd name="connsiteY7-396" fmla="*/ 22932 h 32153"/>
              <a:gd name="connsiteX8-397" fmla="*/ 0 w 21600"/>
              <a:gd name="connsiteY8-398" fmla="*/ 20172 h 32153"/>
              <a:gd name="connsiteX9-399" fmla="*/ 0 w 21600"/>
              <a:gd name="connsiteY9-400" fmla="*/ 0 h 32153"/>
              <a:gd name="connsiteX0-401" fmla="*/ 0 w 21600"/>
              <a:gd name="connsiteY0-402" fmla="*/ 0 h 32153"/>
              <a:gd name="connsiteX1-403" fmla="*/ 21600 w 21600"/>
              <a:gd name="connsiteY1-404" fmla="*/ 0 h 32153"/>
              <a:gd name="connsiteX2-405" fmla="*/ 21600 w 21600"/>
              <a:gd name="connsiteY2-406" fmla="*/ 17322 h 32153"/>
              <a:gd name="connsiteX3-407" fmla="*/ 17763 w 21600"/>
              <a:gd name="connsiteY3-408" fmla="*/ 12754 h 32153"/>
              <a:gd name="connsiteX4-409" fmla="*/ 14028 w 21600"/>
              <a:gd name="connsiteY4-410" fmla="*/ 21562 h 32153"/>
              <a:gd name="connsiteX5-411" fmla="*/ 10216 w 21600"/>
              <a:gd name="connsiteY5-412" fmla="*/ 14903 h 32153"/>
              <a:gd name="connsiteX6-413" fmla="*/ 6156 w 21600"/>
              <a:gd name="connsiteY6-414" fmla="*/ 32153 h 32153"/>
              <a:gd name="connsiteX7-415" fmla="*/ 2973 w 21600"/>
              <a:gd name="connsiteY7-416" fmla="*/ 22932 h 32153"/>
              <a:gd name="connsiteX8-417" fmla="*/ 0 w 21600"/>
              <a:gd name="connsiteY8-418" fmla="*/ 20172 h 32153"/>
              <a:gd name="connsiteX9-419" fmla="*/ 0 w 21600"/>
              <a:gd name="connsiteY9-420" fmla="*/ 0 h 32153"/>
              <a:gd name="connsiteX0-421" fmla="*/ 0 w 21600"/>
              <a:gd name="connsiteY0-422" fmla="*/ 0 h 32153"/>
              <a:gd name="connsiteX1-423" fmla="*/ 21600 w 21600"/>
              <a:gd name="connsiteY1-424" fmla="*/ 0 h 32153"/>
              <a:gd name="connsiteX2-425" fmla="*/ 21600 w 21600"/>
              <a:gd name="connsiteY2-426" fmla="*/ 17322 h 32153"/>
              <a:gd name="connsiteX3-427" fmla="*/ 17763 w 21600"/>
              <a:gd name="connsiteY3-428" fmla="*/ 12754 h 32153"/>
              <a:gd name="connsiteX4-429" fmla="*/ 14028 w 21600"/>
              <a:gd name="connsiteY4-430" fmla="*/ 21562 h 32153"/>
              <a:gd name="connsiteX5-431" fmla="*/ 10216 w 21600"/>
              <a:gd name="connsiteY5-432" fmla="*/ 14903 h 32153"/>
              <a:gd name="connsiteX6-433" fmla="*/ 6156 w 21600"/>
              <a:gd name="connsiteY6-434" fmla="*/ 32153 h 32153"/>
              <a:gd name="connsiteX7-435" fmla="*/ 2973 w 21600"/>
              <a:gd name="connsiteY7-436" fmla="*/ 22932 h 32153"/>
              <a:gd name="connsiteX8-437" fmla="*/ 0 w 21600"/>
              <a:gd name="connsiteY8-438" fmla="*/ 20172 h 32153"/>
              <a:gd name="connsiteX9-439" fmla="*/ 0 w 21600"/>
              <a:gd name="connsiteY9-440" fmla="*/ 0 h 32153"/>
              <a:gd name="connsiteX0-441" fmla="*/ 0 w 21600"/>
              <a:gd name="connsiteY0-442" fmla="*/ 0 h 32153"/>
              <a:gd name="connsiteX1-443" fmla="*/ 21600 w 21600"/>
              <a:gd name="connsiteY1-444" fmla="*/ 0 h 32153"/>
              <a:gd name="connsiteX2-445" fmla="*/ 21600 w 21600"/>
              <a:gd name="connsiteY2-446" fmla="*/ 17322 h 32153"/>
              <a:gd name="connsiteX3-447" fmla="*/ 17763 w 21600"/>
              <a:gd name="connsiteY3-448" fmla="*/ 12754 h 32153"/>
              <a:gd name="connsiteX4-449" fmla="*/ 14028 w 21600"/>
              <a:gd name="connsiteY4-450" fmla="*/ 21562 h 32153"/>
              <a:gd name="connsiteX5-451" fmla="*/ 10216 w 21600"/>
              <a:gd name="connsiteY5-452" fmla="*/ 14903 h 32153"/>
              <a:gd name="connsiteX6-453" fmla="*/ 6156 w 21600"/>
              <a:gd name="connsiteY6-454" fmla="*/ 32153 h 32153"/>
              <a:gd name="connsiteX7-455" fmla="*/ 2973 w 21600"/>
              <a:gd name="connsiteY7-456" fmla="*/ 22932 h 32153"/>
              <a:gd name="connsiteX8-457" fmla="*/ 0 w 21600"/>
              <a:gd name="connsiteY8-458" fmla="*/ 20172 h 32153"/>
              <a:gd name="connsiteX9-459" fmla="*/ 0 w 21600"/>
              <a:gd name="connsiteY9-460" fmla="*/ 0 h 32153"/>
              <a:gd name="connsiteX0-461" fmla="*/ 0 w 21600"/>
              <a:gd name="connsiteY0-462" fmla="*/ 0 h 32161"/>
              <a:gd name="connsiteX1-463" fmla="*/ 21600 w 21600"/>
              <a:gd name="connsiteY1-464" fmla="*/ 0 h 32161"/>
              <a:gd name="connsiteX2-465" fmla="*/ 21600 w 21600"/>
              <a:gd name="connsiteY2-466" fmla="*/ 17322 h 32161"/>
              <a:gd name="connsiteX3-467" fmla="*/ 17763 w 21600"/>
              <a:gd name="connsiteY3-468" fmla="*/ 12754 h 32161"/>
              <a:gd name="connsiteX4-469" fmla="*/ 14028 w 21600"/>
              <a:gd name="connsiteY4-470" fmla="*/ 21562 h 32161"/>
              <a:gd name="connsiteX5-471" fmla="*/ 10216 w 21600"/>
              <a:gd name="connsiteY5-472" fmla="*/ 14903 h 32161"/>
              <a:gd name="connsiteX6-473" fmla="*/ 6156 w 21600"/>
              <a:gd name="connsiteY6-474" fmla="*/ 32153 h 32161"/>
              <a:gd name="connsiteX7-475" fmla="*/ 2973 w 21600"/>
              <a:gd name="connsiteY7-476" fmla="*/ 22932 h 32161"/>
              <a:gd name="connsiteX8-477" fmla="*/ 0 w 21600"/>
              <a:gd name="connsiteY8-478" fmla="*/ 20172 h 32161"/>
              <a:gd name="connsiteX9-479" fmla="*/ 0 w 21600"/>
              <a:gd name="connsiteY9-480" fmla="*/ 0 h 32161"/>
              <a:gd name="connsiteX0-481" fmla="*/ 0 w 21600"/>
              <a:gd name="connsiteY0-482" fmla="*/ 0 h 32188"/>
              <a:gd name="connsiteX1-483" fmla="*/ 21600 w 21600"/>
              <a:gd name="connsiteY1-484" fmla="*/ 0 h 32188"/>
              <a:gd name="connsiteX2-485" fmla="*/ 21600 w 21600"/>
              <a:gd name="connsiteY2-486" fmla="*/ 17322 h 32188"/>
              <a:gd name="connsiteX3-487" fmla="*/ 17763 w 21600"/>
              <a:gd name="connsiteY3-488" fmla="*/ 12754 h 32188"/>
              <a:gd name="connsiteX4-489" fmla="*/ 14028 w 21600"/>
              <a:gd name="connsiteY4-490" fmla="*/ 21562 h 32188"/>
              <a:gd name="connsiteX5-491" fmla="*/ 10216 w 21600"/>
              <a:gd name="connsiteY5-492" fmla="*/ 14903 h 32188"/>
              <a:gd name="connsiteX6-493" fmla="*/ 6156 w 21600"/>
              <a:gd name="connsiteY6-494" fmla="*/ 32153 h 32188"/>
              <a:gd name="connsiteX7-495" fmla="*/ 2973 w 21600"/>
              <a:gd name="connsiteY7-496" fmla="*/ 22932 h 32188"/>
              <a:gd name="connsiteX8-497" fmla="*/ 0 w 21600"/>
              <a:gd name="connsiteY8-498" fmla="*/ 20172 h 32188"/>
              <a:gd name="connsiteX9-499" fmla="*/ 0 w 21600"/>
              <a:gd name="connsiteY9-500" fmla="*/ 0 h 32188"/>
              <a:gd name="connsiteX0-501" fmla="*/ 0 w 21600"/>
              <a:gd name="connsiteY0-502" fmla="*/ 0 h 32188"/>
              <a:gd name="connsiteX1-503" fmla="*/ 21600 w 21600"/>
              <a:gd name="connsiteY1-504" fmla="*/ 0 h 32188"/>
              <a:gd name="connsiteX2-505" fmla="*/ 19980 w 21600"/>
              <a:gd name="connsiteY2-506" fmla="*/ 17422 h 32188"/>
              <a:gd name="connsiteX3-507" fmla="*/ 17763 w 21600"/>
              <a:gd name="connsiteY3-508" fmla="*/ 12754 h 32188"/>
              <a:gd name="connsiteX4-509" fmla="*/ 14028 w 21600"/>
              <a:gd name="connsiteY4-510" fmla="*/ 21562 h 32188"/>
              <a:gd name="connsiteX5-511" fmla="*/ 10216 w 21600"/>
              <a:gd name="connsiteY5-512" fmla="*/ 14903 h 32188"/>
              <a:gd name="connsiteX6-513" fmla="*/ 6156 w 21600"/>
              <a:gd name="connsiteY6-514" fmla="*/ 32153 h 32188"/>
              <a:gd name="connsiteX7-515" fmla="*/ 2973 w 21600"/>
              <a:gd name="connsiteY7-516" fmla="*/ 22932 h 32188"/>
              <a:gd name="connsiteX8-517" fmla="*/ 0 w 21600"/>
              <a:gd name="connsiteY8-518" fmla="*/ 20172 h 32188"/>
              <a:gd name="connsiteX9-519" fmla="*/ 0 w 21600"/>
              <a:gd name="connsiteY9-520" fmla="*/ 0 h 32188"/>
              <a:gd name="connsiteX0-521" fmla="*/ 0 w 21600"/>
              <a:gd name="connsiteY0-522" fmla="*/ 0 h 32188"/>
              <a:gd name="connsiteX1-523" fmla="*/ 21600 w 21600"/>
              <a:gd name="connsiteY1-524" fmla="*/ 0 h 32188"/>
              <a:gd name="connsiteX2-525" fmla="*/ 19980 w 21600"/>
              <a:gd name="connsiteY2-526" fmla="*/ 17422 h 32188"/>
              <a:gd name="connsiteX3-527" fmla="*/ 17763 w 21600"/>
              <a:gd name="connsiteY3-528" fmla="*/ 12754 h 32188"/>
              <a:gd name="connsiteX4-529" fmla="*/ 14028 w 21600"/>
              <a:gd name="connsiteY4-530" fmla="*/ 21562 h 32188"/>
              <a:gd name="connsiteX5-531" fmla="*/ 10216 w 21600"/>
              <a:gd name="connsiteY5-532" fmla="*/ 14903 h 32188"/>
              <a:gd name="connsiteX6-533" fmla="*/ 6156 w 21600"/>
              <a:gd name="connsiteY6-534" fmla="*/ 32153 h 32188"/>
              <a:gd name="connsiteX7-535" fmla="*/ 2973 w 21600"/>
              <a:gd name="connsiteY7-536" fmla="*/ 22932 h 32188"/>
              <a:gd name="connsiteX8-537" fmla="*/ 0 w 21600"/>
              <a:gd name="connsiteY8-538" fmla="*/ 20172 h 32188"/>
              <a:gd name="connsiteX9-539" fmla="*/ 0 w 21600"/>
              <a:gd name="connsiteY9-540" fmla="*/ 0 h 32188"/>
              <a:gd name="connsiteX0-541" fmla="*/ 0 w 21600"/>
              <a:gd name="connsiteY0-542" fmla="*/ 0 h 32188"/>
              <a:gd name="connsiteX1-543" fmla="*/ 21600 w 21600"/>
              <a:gd name="connsiteY1-544" fmla="*/ 0 h 32188"/>
              <a:gd name="connsiteX2-545" fmla="*/ 19980 w 21600"/>
              <a:gd name="connsiteY2-546" fmla="*/ 17422 h 32188"/>
              <a:gd name="connsiteX3-547" fmla="*/ 17763 w 21600"/>
              <a:gd name="connsiteY3-548" fmla="*/ 12754 h 32188"/>
              <a:gd name="connsiteX4-549" fmla="*/ 14028 w 21600"/>
              <a:gd name="connsiteY4-550" fmla="*/ 21562 h 32188"/>
              <a:gd name="connsiteX5-551" fmla="*/ 10216 w 21600"/>
              <a:gd name="connsiteY5-552" fmla="*/ 14903 h 32188"/>
              <a:gd name="connsiteX6-553" fmla="*/ 6156 w 21600"/>
              <a:gd name="connsiteY6-554" fmla="*/ 32153 h 32188"/>
              <a:gd name="connsiteX7-555" fmla="*/ 2973 w 21600"/>
              <a:gd name="connsiteY7-556" fmla="*/ 22932 h 32188"/>
              <a:gd name="connsiteX8-557" fmla="*/ 0 w 21600"/>
              <a:gd name="connsiteY8-558" fmla="*/ 20172 h 32188"/>
              <a:gd name="connsiteX9-559" fmla="*/ 0 w 21600"/>
              <a:gd name="connsiteY9-560" fmla="*/ 0 h 32188"/>
              <a:gd name="connsiteX0-561" fmla="*/ 0 w 21600"/>
              <a:gd name="connsiteY0-562" fmla="*/ 0 h 32188"/>
              <a:gd name="connsiteX1-563" fmla="*/ 21600 w 21600"/>
              <a:gd name="connsiteY1-564" fmla="*/ 0 h 32188"/>
              <a:gd name="connsiteX2-565" fmla="*/ 19980 w 21600"/>
              <a:gd name="connsiteY2-566" fmla="*/ 17422 h 32188"/>
              <a:gd name="connsiteX3-567" fmla="*/ 17763 w 21600"/>
              <a:gd name="connsiteY3-568" fmla="*/ 12754 h 32188"/>
              <a:gd name="connsiteX4-569" fmla="*/ 14028 w 21600"/>
              <a:gd name="connsiteY4-570" fmla="*/ 21562 h 32188"/>
              <a:gd name="connsiteX5-571" fmla="*/ 10216 w 21600"/>
              <a:gd name="connsiteY5-572" fmla="*/ 14903 h 32188"/>
              <a:gd name="connsiteX6-573" fmla="*/ 6156 w 21600"/>
              <a:gd name="connsiteY6-574" fmla="*/ 32153 h 32188"/>
              <a:gd name="connsiteX7-575" fmla="*/ 2973 w 21600"/>
              <a:gd name="connsiteY7-576" fmla="*/ 22932 h 32188"/>
              <a:gd name="connsiteX8-577" fmla="*/ 0 w 21600"/>
              <a:gd name="connsiteY8-578" fmla="*/ 20172 h 32188"/>
              <a:gd name="connsiteX9-579" fmla="*/ 0 w 21600"/>
              <a:gd name="connsiteY9-580" fmla="*/ 0 h 32188"/>
              <a:gd name="connsiteX0-581" fmla="*/ 0 w 22865"/>
              <a:gd name="connsiteY0-582" fmla="*/ 0 h 32188"/>
              <a:gd name="connsiteX1-583" fmla="*/ 21600 w 22865"/>
              <a:gd name="connsiteY1-584" fmla="*/ 0 h 32188"/>
              <a:gd name="connsiteX2-585" fmla="*/ 19980 w 22865"/>
              <a:gd name="connsiteY2-586" fmla="*/ 17422 h 32188"/>
              <a:gd name="connsiteX3-587" fmla="*/ 17763 w 22865"/>
              <a:gd name="connsiteY3-588" fmla="*/ 12754 h 32188"/>
              <a:gd name="connsiteX4-589" fmla="*/ 14028 w 22865"/>
              <a:gd name="connsiteY4-590" fmla="*/ 21562 h 32188"/>
              <a:gd name="connsiteX5-591" fmla="*/ 10216 w 22865"/>
              <a:gd name="connsiteY5-592" fmla="*/ 14903 h 32188"/>
              <a:gd name="connsiteX6-593" fmla="*/ 6156 w 22865"/>
              <a:gd name="connsiteY6-594" fmla="*/ 32153 h 32188"/>
              <a:gd name="connsiteX7-595" fmla="*/ 2973 w 22865"/>
              <a:gd name="connsiteY7-596" fmla="*/ 22932 h 32188"/>
              <a:gd name="connsiteX8-597" fmla="*/ 0 w 22865"/>
              <a:gd name="connsiteY8-598" fmla="*/ 20172 h 32188"/>
              <a:gd name="connsiteX9-599" fmla="*/ 0 w 22865"/>
              <a:gd name="connsiteY9-600" fmla="*/ 0 h 32188"/>
              <a:gd name="connsiteX0-601" fmla="*/ 0 w 21600"/>
              <a:gd name="connsiteY0-602" fmla="*/ 0 h 32188"/>
              <a:gd name="connsiteX1-603" fmla="*/ 21600 w 21600"/>
              <a:gd name="connsiteY1-604" fmla="*/ 0 h 32188"/>
              <a:gd name="connsiteX2-605" fmla="*/ 19980 w 21600"/>
              <a:gd name="connsiteY2-606" fmla="*/ 17422 h 32188"/>
              <a:gd name="connsiteX3-607" fmla="*/ 17763 w 21600"/>
              <a:gd name="connsiteY3-608" fmla="*/ 12754 h 32188"/>
              <a:gd name="connsiteX4-609" fmla="*/ 14028 w 21600"/>
              <a:gd name="connsiteY4-610" fmla="*/ 21562 h 32188"/>
              <a:gd name="connsiteX5-611" fmla="*/ 10216 w 21600"/>
              <a:gd name="connsiteY5-612" fmla="*/ 14903 h 32188"/>
              <a:gd name="connsiteX6-613" fmla="*/ 6156 w 21600"/>
              <a:gd name="connsiteY6-614" fmla="*/ 32153 h 32188"/>
              <a:gd name="connsiteX7-615" fmla="*/ 2973 w 21600"/>
              <a:gd name="connsiteY7-616" fmla="*/ 22932 h 32188"/>
              <a:gd name="connsiteX8-617" fmla="*/ 0 w 21600"/>
              <a:gd name="connsiteY8-618" fmla="*/ 20172 h 32188"/>
              <a:gd name="connsiteX9-619" fmla="*/ 0 w 21600"/>
              <a:gd name="connsiteY9-620" fmla="*/ 0 h 32188"/>
              <a:gd name="connsiteX0-621" fmla="*/ 0 w 21600"/>
              <a:gd name="connsiteY0-622" fmla="*/ 0 h 32188"/>
              <a:gd name="connsiteX1-623" fmla="*/ 21600 w 21600"/>
              <a:gd name="connsiteY1-624" fmla="*/ 0 h 32188"/>
              <a:gd name="connsiteX2-625" fmla="*/ 19665 w 21600"/>
              <a:gd name="connsiteY2-626" fmla="*/ 18824 h 32188"/>
              <a:gd name="connsiteX3-627" fmla="*/ 17763 w 21600"/>
              <a:gd name="connsiteY3-628" fmla="*/ 12754 h 32188"/>
              <a:gd name="connsiteX4-629" fmla="*/ 14028 w 21600"/>
              <a:gd name="connsiteY4-630" fmla="*/ 21562 h 32188"/>
              <a:gd name="connsiteX5-631" fmla="*/ 10216 w 21600"/>
              <a:gd name="connsiteY5-632" fmla="*/ 14903 h 32188"/>
              <a:gd name="connsiteX6-633" fmla="*/ 6156 w 21600"/>
              <a:gd name="connsiteY6-634" fmla="*/ 32153 h 32188"/>
              <a:gd name="connsiteX7-635" fmla="*/ 2973 w 21600"/>
              <a:gd name="connsiteY7-636" fmla="*/ 22932 h 32188"/>
              <a:gd name="connsiteX8-637" fmla="*/ 0 w 21600"/>
              <a:gd name="connsiteY8-638" fmla="*/ 20172 h 32188"/>
              <a:gd name="connsiteX9-639" fmla="*/ 0 w 21600"/>
              <a:gd name="connsiteY9-640" fmla="*/ 0 h 32188"/>
              <a:gd name="connsiteX0-641" fmla="*/ 0 w 21600"/>
              <a:gd name="connsiteY0-642" fmla="*/ 0 h 32188"/>
              <a:gd name="connsiteX1-643" fmla="*/ 21600 w 21600"/>
              <a:gd name="connsiteY1-644" fmla="*/ 0 h 32188"/>
              <a:gd name="connsiteX2-645" fmla="*/ 19665 w 21600"/>
              <a:gd name="connsiteY2-646" fmla="*/ 18824 h 32188"/>
              <a:gd name="connsiteX3-647" fmla="*/ 18585 w 21600"/>
              <a:gd name="connsiteY3-648" fmla="*/ 10825 h 32188"/>
              <a:gd name="connsiteX4-649" fmla="*/ 17763 w 21600"/>
              <a:gd name="connsiteY4-650" fmla="*/ 12754 h 32188"/>
              <a:gd name="connsiteX5-651" fmla="*/ 14028 w 21600"/>
              <a:gd name="connsiteY5-652" fmla="*/ 21562 h 32188"/>
              <a:gd name="connsiteX6-653" fmla="*/ 10216 w 21600"/>
              <a:gd name="connsiteY6-654" fmla="*/ 14903 h 32188"/>
              <a:gd name="connsiteX7-655" fmla="*/ 6156 w 21600"/>
              <a:gd name="connsiteY7-656" fmla="*/ 32153 h 32188"/>
              <a:gd name="connsiteX8-657" fmla="*/ 2973 w 21600"/>
              <a:gd name="connsiteY8-658" fmla="*/ 22932 h 32188"/>
              <a:gd name="connsiteX9-659" fmla="*/ 0 w 21600"/>
              <a:gd name="connsiteY9-660" fmla="*/ 20172 h 32188"/>
              <a:gd name="connsiteX10" fmla="*/ 0 w 21600"/>
              <a:gd name="connsiteY10" fmla="*/ 0 h 32188"/>
              <a:gd name="connsiteX0-661" fmla="*/ 0 w 21600"/>
              <a:gd name="connsiteY0-662" fmla="*/ 0 h 32188"/>
              <a:gd name="connsiteX1-663" fmla="*/ 21600 w 21600"/>
              <a:gd name="connsiteY1-664" fmla="*/ 0 h 32188"/>
              <a:gd name="connsiteX2-665" fmla="*/ 19665 w 21600"/>
              <a:gd name="connsiteY2-666" fmla="*/ 18824 h 32188"/>
              <a:gd name="connsiteX3-667" fmla="*/ 18495 w 21600"/>
              <a:gd name="connsiteY3-668" fmla="*/ 9924 h 32188"/>
              <a:gd name="connsiteX4-669" fmla="*/ 17763 w 21600"/>
              <a:gd name="connsiteY4-670" fmla="*/ 12754 h 32188"/>
              <a:gd name="connsiteX5-671" fmla="*/ 14028 w 21600"/>
              <a:gd name="connsiteY5-672" fmla="*/ 21562 h 32188"/>
              <a:gd name="connsiteX6-673" fmla="*/ 10216 w 21600"/>
              <a:gd name="connsiteY6-674" fmla="*/ 14903 h 32188"/>
              <a:gd name="connsiteX7-675" fmla="*/ 6156 w 21600"/>
              <a:gd name="connsiteY7-676" fmla="*/ 32153 h 32188"/>
              <a:gd name="connsiteX8-677" fmla="*/ 2973 w 21600"/>
              <a:gd name="connsiteY8-678" fmla="*/ 22932 h 32188"/>
              <a:gd name="connsiteX9-679" fmla="*/ 0 w 21600"/>
              <a:gd name="connsiteY9-680" fmla="*/ 20172 h 32188"/>
              <a:gd name="connsiteX10-681" fmla="*/ 0 w 21600"/>
              <a:gd name="connsiteY10-682" fmla="*/ 0 h 32188"/>
              <a:gd name="connsiteX0-683" fmla="*/ 0 w 21600"/>
              <a:gd name="connsiteY0-684" fmla="*/ 0 h 32188"/>
              <a:gd name="connsiteX1-685" fmla="*/ 21600 w 21600"/>
              <a:gd name="connsiteY1-686" fmla="*/ 0 h 32188"/>
              <a:gd name="connsiteX2-687" fmla="*/ 19665 w 21600"/>
              <a:gd name="connsiteY2-688" fmla="*/ 18824 h 32188"/>
              <a:gd name="connsiteX3-689" fmla="*/ 18495 w 21600"/>
              <a:gd name="connsiteY3-690" fmla="*/ 9924 h 32188"/>
              <a:gd name="connsiteX4-691" fmla="*/ 16031 w 21600"/>
              <a:gd name="connsiteY4-692" fmla="*/ 18661 h 32188"/>
              <a:gd name="connsiteX5-693" fmla="*/ 14028 w 21600"/>
              <a:gd name="connsiteY5-694" fmla="*/ 21562 h 32188"/>
              <a:gd name="connsiteX6-695" fmla="*/ 10216 w 21600"/>
              <a:gd name="connsiteY6-696" fmla="*/ 14903 h 32188"/>
              <a:gd name="connsiteX7-697" fmla="*/ 6156 w 21600"/>
              <a:gd name="connsiteY7-698" fmla="*/ 32153 h 32188"/>
              <a:gd name="connsiteX8-699" fmla="*/ 2973 w 21600"/>
              <a:gd name="connsiteY8-700" fmla="*/ 22932 h 32188"/>
              <a:gd name="connsiteX9-701" fmla="*/ 0 w 21600"/>
              <a:gd name="connsiteY9-702" fmla="*/ 20172 h 32188"/>
              <a:gd name="connsiteX10-703" fmla="*/ 0 w 21600"/>
              <a:gd name="connsiteY10-704" fmla="*/ 0 h 32188"/>
              <a:gd name="connsiteX0-705" fmla="*/ 0 w 21600"/>
              <a:gd name="connsiteY0-706" fmla="*/ 0 h 32188"/>
              <a:gd name="connsiteX1-707" fmla="*/ 21600 w 21600"/>
              <a:gd name="connsiteY1-708" fmla="*/ 0 h 32188"/>
              <a:gd name="connsiteX2-709" fmla="*/ 19665 w 21600"/>
              <a:gd name="connsiteY2-710" fmla="*/ 18824 h 32188"/>
              <a:gd name="connsiteX3-711" fmla="*/ 17978 w 21600"/>
              <a:gd name="connsiteY3-712" fmla="*/ 10324 h 32188"/>
              <a:gd name="connsiteX4-713" fmla="*/ 16031 w 21600"/>
              <a:gd name="connsiteY4-714" fmla="*/ 18661 h 32188"/>
              <a:gd name="connsiteX5-715" fmla="*/ 14028 w 21600"/>
              <a:gd name="connsiteY5-716" fmla="*/ 21562 h 32188"/>
              <a:gd name="connsiteX6-717" fmla="*/ 10216 w 21600"/>
              <a:gd name="connsiteY6-718" fmla="*/ 14903 h 32188"/>
              <a:gd name="connsiteX7-719" fmla="*/ 6156 w 21600"/>
              <a:gd name="connsiteY7-720" fmla="*/ 32153 h 32188"/>
              <a:gd name="connsiteX8-721" fmla="*/ 2973 w 21600"/>
              <a:gd name="connsiteY8-722" fmla="*/ 22932 h 32188"/>
              <a:gd name="connsiteX9-723" fmla="*/ 0 w 21600"/>
              <a:gd name="connsiteY9-724" fmla="*/ 20172 h 32188"/>
              <a:gd name="connsiteX10-725" fmla="*/ 0 w 21600"/>
              <a:gd name="connsiteY10-726" fmla="*/ 0 h 32188"/>
              <a:gd name="connsiteX0-727" fmla="*/ 0 w 21600"/>
              <a:gd name="connsiteY0-728" fmla="*/ 0 h 32188"/>
              <a:gd name="connsiteX1-729" fmla="*/ 21600 w 21600"/>
              <a:gd name="connsiteY1-730" fmla="*/ 0 h 32188"/>
              <a:gd name="connsiteX2-731" fmla="*/ 19665 w 21600"/>
              <a:gd name="connsiteY2-732" fmla="*/ 18824 h 32188"/>
              <a:gd name="connsiteX3-733" fmla="*/ 17978 w 21600"/>
              <a:gd name="connsiteY3-734" fmla="*/ 10324 h 32188"/>
              <a:gd name="connsiteX4-735" fmla="*/ 16031 w 21600"/>
              <a:gd name="connsiteY4-736" fmla="*/ 18661 h 32188"/>
              <a:gd name="connsiteX5-737" fmla="*/ 14028 w 21600"/>
              <a:gd name="connsiteY5-738" fmla="*/ 21562 h 32188"/>
              <a:gd name="connsiteX6-739" fmla="*/ 10216 w 21600"/>
              <a:gd name="connsiteY6-740" fmla="*/ 14903 h 32188"/>
              <a:gd name="connsiteX7-741" fmla="*/ 6156 w 21600"/>
              <a:gd name="connsiteY7-742" fmla="*/ 32153 h 32188"/>
              <a:gd name="connsiteX8-743" fmla="*/ 2973 w 21600"/>
              <a:gd name="connsiteY8-744" fmla="*/ 22932 h 32188"/>
              <a:gd name="connsiteX9-745" fmla="*/ 0 w 21600"/>
              <a:gd name="connsiteY9-746" fmla="*/ 20172 h 32188"/>
              <a:gd name="connsiteX10-747" fmla="*/ 0 w 21600"/>
              <a:gd name="connsiteY10-748" fmla="*/ 0 h 32188"/>
              <a:gd name="connsiteX0-749" fmla="*/ 0 w 21600"/>
              <a:gd name="connsiteY0-750" fmla="*/ 0 h 32188"/>
              <a:gd name="connsiteX1-751" fmla="*/ 21600 w 21600"/>
              <a:gd name="connsiteY1-752" fmla="*/ 0 h 32188"/>
              <a:gd name="connsiteX2-753" fmla="*/ 19665 w 21600"/>
              <a:gd name="connsiteY2-754" fmla="*/ 18824 h 32188"/>
              <a:gd name="connsiteX3-755" fmla="*/ 17978 w 21600"/>
              <a:gd name="connsiteY3-756" fmla="*/ 10324 h 32188"/>
              <a:gd name="connsiteX4-757" fmla="*/ 16031 w 21600"/>
              <a:gd name="connsiteY4-758" fmla="*/ 18661 h 32188"/>
              <a:gd name="connsiteX5-759" fmla="*/ 14028 w 21600"/>
              <a:gd name="connsiteY5-760" fmla="*/ 21562 h 32188"/>
              <a:gd name="connsiteX6-761" fmla="*/ 10216 w 21600"/>
              <a:gd name="connsiteY6-762" fmla="*/ 14903 h 32188"/>
              <a:gd name="connsiteX7-763" fmla="*/ 6156 w 21600"/>
              <a:gd name="connsiteY7-764" fmla="*/ 32153 h 32188"/>
              <a:gd name="connsiteX8-765" fmla="*/ 2973 w 21600"/>
              <a:gd name="connsiteY8-766" fmla="*/ 22932 h 32188"/>
              <a:gd name="connsiteX9-767" fmla="*/ 0 w 21600"/>
              <a:gd name="connsiteY9-768" fmla="*/ 20172 h 32188"/>
              <a:gd name="connsiteX10-769" fmla="*/ 0 w 21600"/>
              <a:gd name="connsiteY10-770" fmla="*/ 0 h 32188"/>
              <a:gd name="connsiteX0-771" fmla="*/ 0 w 21600"/>
              <a:gd name="connsiteY0-772" fmla="*/ 0 h 32188"/>
              <a:gd name="connsiteX1-773" fmla="*/ 21600 w 21600"/>
              <a:gd name="connsiteY1-774" fmla="*/ 0 h 32188"/>
              <a:gd name="connsiteX2-775" fmla="*/ 19665 w 21600"/>
              <a:gd name="connsiteY2-776" fmla="*/ 18824 h 32188"/>
              <a:gd name="connsiteX3-777" fmla="*/ 17978 w 21600"/>
              <a:gd name="connsiteY3-778" fmla="*/ 10324 h 32188"/>
              <a:gd name="connsiteX4-779" fmla="*/ 16031 w 21600"/>
              <a:gd name="connsiteY4-780" fmla="*/ 18661 h 32188"/>
              <a:gd name="connsiteX5-781" fmla="*/ 14028 w 21600"/>
              <a:gd name="connsiteY5-782" fmla="*/ 21562 h 32188"/>
              <a:gd name="connsiteX6-783" fmla="*/ 10216 w 21600"/>
              <a:gd name="connsiteY6-784" fmla="*/ 14903 h 32188"/>
              <a:gd name="connsiteX7-785" fmla="*/ 6156 w 21600"/>
              <a:gd name="connsiteY7-786" fmla="*/ 32153 h 32188"/>
              <a:gd name="connsiteX8-787" fmla="*/ 2973 w 21600"/>
              <a:gd name="connsiteY8-788" fmla="*/ 22932 h 32188"/>
              <a:gd name="connsiteX9-789" fmla="*/ 0 w 21600"/>
              <a:gd name="connsiteY9-790" fmla="*/ 20172 h 32188"/>
              <a:gd name="connsiteX10-791" fmla="*/ 0 w 21600"/>
              <a:gd name="connsiteY10-792" fmla="*/ 0 h 32188"/>
              <a:gd name="connsiteX0-793" fmla="*/ 0 w 21600"/>
              <a:gd name="connsiteY0-794" fmla="*/ 0 h 32188"/>
              <a:gd name="connsiteX1-795" fmla="*/ 21600 w 21600"/>
              <a:gd name="connsiteY1-796" fmla="*/ 0 h 32188"/>
              <a:gd name="connsiteX2-797" fmla="*/ 19665 w 21600"/>
              <a:gd name="connsiteY2-798" fmla="*/ 18824 h 32188"/>
              <a:gd name="connsiteX3-799" fmla="*/ 17978 w 21600"/>
              <a:gd name="connsiteY3-800" fmla="*/ 10324 h 32188"/>
              <a:gd name="connsiteX4-801" fmla="*/ 16031 w 21600"/>
              <a:gd name="connsiteY4-802" fmla="*/ 18661 h 32188"/>
              <a:gd name="connsiteX5-803" fmla="*/ 14028 w 21600"/>
              <a:gd name="connsiteY5-804" fmla="*/ 21562 h 32188"/>
              <a:gd name="connsiteX6-805" fmla="*/ 10216 w 21600"/>
              <a:gd name="connsiteY6-806" fmla="*/ 14903 h 32188"/>
              <a:gd name="connsiteX7-807" fmla="*/ 6156 w 21600"/>
              <a:gd name="connsiteY7-808" fmla="*/ 32153 h 32188"/>
              <a:gd name="connsiteX8-809" fmla="*/ 2973 w 21600"/>
              <a:gd name="connsiteY8-810" fmla="*/ 22932 h 32188"/>
              <a:gd name="connsiteX9-811" fmla="*/ 0 w 21600"/>
              <a:gd name="connsiteY9-812" fmla="*/ 20172 h 32188"/>
              <a:gd name="connsiteX10-813" fmla="*/ 0 w 21600"/>
              <a:gd name="connsiteY10-814" fmla="*/ 0 h 32188"/>
              <a:gd name="connsiteX0-815" fmla="*/ 0 w 21600"/>
              <a:gd name="connsiteY0-816" fmla="*/ 0 h 32188"/>
              <a:gd name="connsiteX1-817" fmla="*/ 21600 w 21600"/>
              <a:gd name="connsiteY1-818" fmla="*/ 0 h 32188"/>
              <a:gd name="connsiteX2-819" fmla="*/ 19665 w 21600"/>
              <a:gd name="connsiteY2-820" fmla="*/ 18824 h 32188"/>
              <a:gd name="connsiteX3-821" fmla="*/ 17978 w 21600"/>
              <a:gd name="connsiteY3-822" fmla="*/ 10324 h 32188"/>
              <a:gd name="connsiteX4-823" fmla="*/ 16031 w 21600"/>
              <a:gd name="connsiteY4-824" fmla="*/ 18661 h 32188"/>
              <a:gd name="connsiteX5-825" fmla="*/ 14028 w 21600"/>
              <a:gd name="connsiteY5-826" fmla="*/ 21562 h 32188"/>
              <a:gd name="connsiteX6-827" fmla="*/ 10216 w 21600"/>
              <a:gd name="connsiteY6-828" fmla="*/ 14903 h 32188"/>
              <a:gd name="connsiteX7-829" fmla="*/ 6156 w 21600"/>
              <a:gd name="connsiteY7-830" fmla="*/ 32153 h 32188"/>
              <a:gd name="connsiteX8-831" fmla="*/ 2973 w 21600"/>
              <a:gd name="connsiteY8-832" fmla="*/ 22932 h 32188"/>
              <a:gd name="connsiteX9-833" fmla="*/ 0 w 21600"/>
              <a:gd name="connsiteY9-834" fmla="*/ 20172 h 32188"/>
              <a:gd name="connsiteX10-835" fmla="*/ 0 w 21600"/>
              <a:gd name="connsiteY10-836" fmla="*/ 0 h 32188"/>
              <a:gd name="connsiteX0-837" fmla="*/ 0 w 21600"/>
              <a:gd name="connsiteY0-838" fmla="*/ 0 h 32188"/>
              <a:gd name="connsiteX1-839" fmla="*/ 21600 w 21600"/>
              <a:gd name="connsiteY1-840" fmla="*/ 0 h 32188"/>
              <a:gd name="connsiteX2-841" fmla="*/ 19665 w 21600"/>
              <a:gd name="connsiteY2-842" fmla="*/ 18824 h 32188"/>
              <a:gd name="connsiteX3-843" fmla="*/ 17978 w 21600"/>
              <a:gd name="connsiteY3-844" fmla="*/ 10324 h 32188"/>
              <a:gd name="connsiteX4-845" fmla="*/ 16031 w 21600"/>
              <a:gd name="connsiteY4-846" fmla="*/ 18661 h 32188"/>
              <a:gd name="connsiteX5-847" fmla="*/ 14028 w 21600"/>
              <a:gd name="connsiteY5-848" fmla="*/ 21562 h 32188"/>
              <a:gd name="connsiteX6-849" fmla="*/ 10216 w 21600"/>
              <a:gd name="connsiteY6-850" fmla="*/ 14903 h 32188"/>
              <a:gd name="connsiteX7-851" fmla="*/ 6156 w 21600"/>
              <a:gd name="connsiteY7-852" fmla="*/ 32153 h 32188"/>
              <a:gd name="connsiteX8-853" fmla="*/ 2973 w 21600"/>
              <a:gd name="connsiteY8-854" fmla="*/ 22932 h 32188"/>
              <a:gd name="connsiteX9-855" fmla="*/ 0 w 21600"/>
              <a:gd name="connsiteY9-856" fmla="*/ 20172 h 32188"/>
              <a:gd name="connsiteX10-857" fmla="*/ 0 w 21600"/>
              <a:gd name="connsiteY10-858" fmla="*/ 0 h 32188"/>
              <a:gd name="connsiteX0-859" fmla="*/ 0 w 21600"/>
              <a:gd name="connsiteY0-860" fmla="*/ 0 h 32188"/>
              <a:gd name="connsiteX1-861" fmla="*/ 21600 w 21600"/>
              <a:gd name="connsiteY1-862" fmla="*/ 0 h 32188"/>
              <a:gd name="connsiteX2-863" fmla="*/ 19665 w 21600"/>
              <a:gd name="connsiteY2-864" fmla="*/ 18824 h 32188"/>
              <a:gd name="connsiteX3-865" fmla="*/ 17978 w 21600"/>
              <a:gd name="connsiteY3-866" fmla="*/ 10324 h 32188"/>
              <a:gd name="connsiteX4-867" fmla="*/ 16031 w 21600"/>
              <a:gd name="connsiteY4-868" fmla="*/ 18661 h 32188"/>
              <a:gd name="connsiteX5-869" fmla="*/ 14028 w 21600"/>
              <a:gd name="connsiteY5-870" fmla="*/ 21562 h 32188"/>
              <a:gd name="connsiteX6-871" fmla="*/ 10216 w 21600"/>
              <a:gd name="connsiteY6-872" fmla="*/ 14903 h 32188"/>
              <a:gd name="connsiteX7-873" fmla="*/ 6156 w 21600"/>
              <a:gd name="connsiteY7-874" fmla="*/ 32153 h 32188"/>
              <a:gd name="connsiteX8-875" fmla="*/ 2973 w 21600"/>
              <a:gd name="connsiteY8-876" fmla="*/ 22932 h 32188"/>
              <a:gd name="connsiteX9-877" fmla="*/ 0 w 21600"/>
              <a:gd name="connsiteY9-878" fmla="*/ 20172 h 32188"/>
              <a:gd name="connsiteX10-879" fmla="*/ 0 w 21600"/>
              <a:gd name="connsiteY10-880" fmla="*/ 0 h 32188"/>
              <a:gd name="connsiteX0-881" fmla="*/ 0 w 21600"/>
              <a:gd name="connsiteY0-882" fmla="*/ 0 h 32188"/>
              <a:gd name="connsiteX1-883" fmla="*/ 21600 w 21600"/>
              <a:gd name="connsiteY1-884" fmla="*/ 0 h 32188"/>
              <a:gd name="connsiteX2-885" fmla="*/ 19665 w 21600"/>
              <a:gd name="connsiteY2-886" fmla="*/ 18824 h 32188"/>
              <a:gd name="connsiteX3-887" fmla="*/ 17978 w 21600"/>
              <a:gd name="connsiteY3-888" fmla="*/ 10324 h 32188"/>
              <a:gd name="connsiteX4-889" fmla="*/ 15952 w 21600"/>
              <a:gd name="connsiteY4-890" fmla="*/ 23679 h 32188"/>
              <a:gd name="connsiteX5-891" fmla="*/ 14028 w 21600"/>
              <a:gd name="connsiteY5-892" fmla="*/ 21562 h 32188"/>
              <a:gd name="connsiteX6-893" fmla="*/ 10216 w 21600"/>
              <a:gd name="connsiteY6-894" fmla="*/ 14903 h 32188"/>
              <a:gd name="connsiteX7-895" fmla="*/ 6156 w 21600"/>
              <a:gd name="connsiteY7-896" fmla="*/ 32153 h 32188"/>
              <a:gd name="connsiteX8-897" fmla="*/ 2973 w 21600"/>
              <a:gd name="connsiteY8-898" fmla="*/ 22932 h 32188"/>
              <a:gd name="connsiteX9-899" fmla="*/ 0 w 21600"/>
              <a:gd name="connsiteY9-900" fmla="*/ 20172 h 32188"/>
              <a:gd name="connsiteX10-901" fmla="*/ 0 w 21600"/>
              <a:gd name="connsiteY10-902" fmla="*/ 0 h 32188"/>
              <a:gd name="connsiteX0-903" fmla="*/ 0 w 21600"/>
              <a:gd name="connsiteY0-904" fmla="*/ 0 h 32188"/>
              <a:gd name="connsiteX1-905" fmla="*/ 21600 w 21600"/>
              <a:gd name="connsiteY1-906" fmla="*/ 0 h 32188"/>
              <a:gd name="connsiteX2-907" fmla="*/ 19665 w 21600"/>
              <a:gd name="connsiteY2-908" fmla="*/ 18824 h 32188"/>
              <a:gd name="connsiteX3-909" fmla="*/ 17978 w 21600"/>
              <a:gd name="connsiteY3-910" fmla="*/ 10324 h 32188"/>
              <a:gd name="connsiteX4-911" fmla="*/ 15952 w 21600"/>
              <a:gd name="connsiteY4-912" fmla="*/ 23679 h 32188"/>
              <a:gd name="connsiteX5-913" fmla="*/ 14028 w 21600"/>
              <a:gd name="connsiteY5-914" fmla="*/ 21562 h 32188"/>
              <a:gd name="connsiteX6-915" fmla="*/ 10216 w 21600"/>
              <a:gd name="connsiteY6-916" fmla="*/ 14903 h 32188"/>
              <a:gd name="connsiteX7-917" fmla="*/ 6156 w 21600"/>
              <a:gd name="connsiteY7-918" fmla="*/ 32153 h 32188"/>
              <a:gd name="connsiteX8-919" fmla="*/ 2973 w 21600"/>
              <a:gd name="connsiteY8-920" fmla="*/ 22932 h 32188"/>
              <a:gd name="connsiteX9-921" fmla="*/ 0 w 21600"/>
              <a:gd name="connsiteY9-922" fmla="*/ 20172 h 32188"/>
              <a:gd name="connsiteX10-923" fmla="*/ 0 w 21600"/>
              <a:gd name="connsiteY10-924" fmla="*/ 0 h 32188"/>
              <a:gd name="connsiteX0-925" fmla="*/ 0 w 21600"/>
              <a:gd name="connsiteY0-926" fmla="*/ 0 h 32188"/>
              <a:gd name="connsiteX1-927" fmla="*/ 21600 w 21600"/>
              <a:gd name="connsiteY1-928" fmla="*/ 0 h 32188"/>
              <a:gd name="connsiteX2-929" fmla="*/ 19665 w 21600"/>
              <a:gd name="connsiteY2-930" fmla="*/ 18824 h 32188"/>
              <a:gd name="connsiteX3-931" fmla="*/ 17978 w 21600"/>
              <a:gd name="connsiteY3-932" fmla="*/ 10324 h 32188"/>
              <a:gd name="connsiteX4-933" fmla="*/ 15952 w 21600"/>
              <a:gd name="connsiteY4-934" fmla="*/ 23679 h 32188"/>
              <a:gd name="connsiteX5-935" fmla="*/ 14028 w 21600"/>
              <a:gd name="connsiteY5-936" fmla="*/ 21562 h 32188"/>
              <a:gd name="connsiteX6-937" fmla="*/ 10216 w 21600"/>
              <a:gd name="connsiteY6-938" fmla="*/ 14903 h 32188"/>
              <a:gd name="connsiteX7-939" fmla="*/ 6156 w 21600"/>
              <a:gd name="connsiteY7-940" fmla="*/ 32153 h 32188"/>
              <a:gd name="connsiteX8-941" fmla="*/ 2973 w 21600"/>
              <a:gd name="connsiteY8-942" fmla="*/ 22932 h 32188"/>
              <a:gd name="connsiteX9-943" fmla="*/ 0 w 21600"/>
              <a:gd name="connsiteY9-944" fmla="*/ 20172 h 32188"/>
              <a:gd name="connsiteX10-945" fmla="*/ 0 w 21600"/>
              <a:gd name="connsiteY10-946" fmla="*/ 0 h 32188"/>
              <a:gd name="connsiteX0-947" fmla="*/ 0 w 21600"/>
              <a:gd name="connsiteY0-948" fmla="*/ 0 h 32188"/>
              <a:gd name="connsiteX1-949" fmla="*/ 21600 w 21600"/>
              <a:gd name="connsiteY1-950" fmla="*/ 0 h 32188"/>
              <a:gd name="connsiteX2-951" fmla="*/ 19665 w 21600"/>
              <a:gd name="connsiteY2-952" fmla="*/ 18824 h 32188"/>
              <a:gd name="connsiteX3-953" fmla="*/ 17978 w 21600"/>
              <a:gd name="connsiteY3-954" fmla="*/ 10324 h 32188"/>
              <a:gd name="connsiteX4-955" fmla="*/ 15952 w 21600"/>
              <a:gd name="connsiteY4-956" fmla="*/ 23679 h 32188"/>
              <a:gd name="connsiteX5-957" fmla="*/ 14139 w 21600"/>
              <a:gd name="connsiteY5-958" fmla="*/ 11597 h 32188"/>
              <a:gd name="connsiteX6-959" fmla="*/ 10216 w 21600"/>
              <a:gd name="connsiteY6-960" fmla="*/ 14903 h 32188"/>
              <a:gd name="connsiteX7-961" fmla="*/ 6156 w 21600"/>
              <a:gd name="connsiteY7-962" fmla="*/ 32153 h 32188"/>
              <a:gd name="connsiteX8-963" fmla="*/ 2973 w 21600"/>
              <a:gd name="connsiteY8-964" fmla="*/ 22932 h 32188"/>
              <a:gd name="connsiteX9-965" fmla="*/ 0 w 21600"/>
              <a:gd name="connsiteY9-966" fmla="*/ 20172 h 32188"/>
              <a:gd name="connsiteX10-967" fmla="*/ 0 w 21600"/>
              <a:gd name="connsiteY10-968" fmla="*/ 0 h 32188"/>
              <a:gd name="connsiteX0-969" fmla="*/ 0 w 21600"/>
              <a:gd name="connsiteY0-970" fmla="*/ 0 h 32188"/>
              <a:gd name="connsiteX1-971" fmla="*/ 21600 w 21600"/>
              <a:gd name="connsiteY1-972" fmla="*/ 0 h 32188"/>
              <a:gd name="connsiteX2-973" fmla="*/ 19665 w 21600"/>
              <a:gd name="connsiteY2-974" fmla="*/ 18824 h 32188"/>
              <a:gd name="connsiteX3-975" fmla="*/ 17978 w 21600"/>
              <a:gd name="connsiteY3-976" fmla="*/ 10324 h 32188"/>
              <a:gd name="connsiteX4-977" fmla="*/ 15952 w 21600"/>
              <a:gd name="connsiteY4-978" fmla="*/ 23679 h 32188"/>
              <a:gd name="connsiteX5-979" fmla="*/ 14139 w 21600"/>
              <a:gd name="connsiteY5-980" fmla="*/ 11597 h 32188"/>
              <a:gd name="connsiteX6-981" fmla="*/ 10216 w 21600"/>
              <a:gd name="connsiteY6-982" fmla="*/ 14903 h 32188"/>
              <a:gd name="connsiteX7-983" fmla="*/ 6156 w 21600"/>
              <a:gd name="connsiteY7-984" fmla="*/ 32153 h 32188"/>
              <a:gd name="connsiteX8-985" fmla="*/ 2973 w 21600"/>
              <a:gd name="connsiteY8-986" fmla="*/ 22932 h 32188"/>
              <a:gd name="connsiteX9-987" fmla="*/ 0 w 21600"/>
              <a:gd name="connsiteY9-988" fmla="*/ 20172 h 32188"/>
              <a:gd name="connsiteX10-989" fmla="*/ 0 w 21600"/>
              <a:gd name="connsiteY10-990" fmla="*/ 0 h 32188"/>
              <a:gd name="connsiteX0-991" fmla="*/ 0 w 21600"/>
              <a:gd name="connsiteY0-992" fmla="*/ 0 h 32188"/>
              <a:gd name="connsiteX1-993" fmla="*/ 21600 w 21600"/>
              <a:gd name="connsiteY1-994" fmla="*/ 0 h 32188"/>
              <a:gd name="connsiteX2-995" fmla="*/ 19665 w 21600"/>
              <a:gd name="connsiteY2-996" fmla="*/ 18824 h 32188"/>
              <a:gd name="connsiteX3-997" fmla="*/ 17978 w 21600"/>
              <a:gd name="connsiteY3-998" fmla="*/ 10324 h 32188"/>
              <a:gd name="connsiteX4-999" fmla="*/ 15952 w 21600"/>
              <a:gd name="connsiteY4-1000" fmla="*/ 23679 h 32188"/>
              <a:gd name="connsiteX5-1001" fmla="*/ 14139 w 21600"/>
              <a:gd name="connsiteY5-1002" fmla="*/ 11597 h 32188"/>
              <a:gd name="connsiteX6-1003" fmla="*/ 10216 w 21600"/>
              <a:gd name="connsiteY6-1004" fmla="*/ 14903 h 32188"/>
              <a:gd name="connsiteX7-1005" fmla="*/ 6156 w 21600"/>
              <a:gd name="connsiteY7-1006" fmla="*/ 32153 h 32188"/>
              <a:gd name="connsiteX8-1007" fmla="*/ 2973 w 21600"/>
              <a:gd name="connsiteY8-1008" fmla="*/ 22932 h 32188"/>
              <a:gd name="connsiteX9-1009" fmla="*/ 0 w 21600"/>
              <a:gd name="connsiteY9-1010" fmla="*/ 20172 h 32188"/>
              <a:gd name="connsiteX10-1011" fmla="*/ 0 w 21600"/>
              <a:gd name="connsiteY10-1012" fmla="*/ 0 h 32188"/>
              <a:gd name="connsiteX0-1013" fmla="*/ 0 w 21600"/>
              <a:gd name="connsiteY0-1014" fmla="*/ 0 h 32188"/>
              <a:gd name="connsiteX1-1015" fmla="*/ 21600 w 21600"/>
              <a:gd name="connsiteY1-1016" fmla="*/ 0 h 32188"/>
              <a:gd name="connsiteX2-1017" fmla="*/ 19665 w 21600"/>
              <a:gd name="connsiteY2-1018" fmla="*/ 18824 h 32188"/>
              <a:gd name="connsiteX3-1019" fmla="*/ 17978 w 21600"/>
              <a:gd name="connsiteY3-1020" fmla="*/ 10324 h 32188"/>
              <a:gd name="connsiteX4-1021" fmla="*/ 15952 w 21600"/>
              <a:gd name="connsiteY4-1022" fmla="*/ 23679 h 32188"/>
              <a:gd name="connsiteX5-1023" fmla="*/ 14139 w 21600"/>
              <a:gd name="connsiteY5-1024" fmla="*/ 11597 h 32188"/>
              <a:gd name="connsiteX6-1025" fmla="*/ 10216 w 21600"/>
              <a:gd name="connsiteY6-1026" fmla="*/ 14903 h 32188"/>
              <a:gd name="connsiteX7-1027" fmla="*/ 6156 w 21600"/>
              <a:gd name="connsiteY7-1028" fmla="*/ 32153 h 32188"/>
              <a:gd name="connsiteX8-1029" fmla="*/ 2973 w 21600"/>
              <a:gd name="connsiteY8-1030" fmla="*/ 22932 h 32188"/>
              <a:gd name="connsiteX9-1031" fmla="*/ 0 w 21600"/>
              <a:gd name="connsiteY9-1032" fmla="*/ 20172 h 32188"/>
              <a:gd name="connsiteX10-1033" fmla="*/ 0 w 21600"/>
              <a:gd name="connsiteY10-1034" fmla="*/ 0 h 32188"/>
              <a:gd name="connsiteX0-1035" fmla="*/ 0 w 21600"/>
              <a:gd name="connsiteY0-1036" fmla="*/ 0 h 32188"/>
              <a:gd name="connsiteX1-1037" fmla="*/ 21600 w 21600"/>
              <a:gd name="connsiteY1-1038" fmla="*/ 0 h 32188"/>
              <a:gd name="connsiteX2-1039" fmla="*/ 19665 w 21600"/>
              <a:gd name="connsiteY2-1040" fmla="*/ 18824 h 32188"/>
              <a:gd name="connsiteX3-1041" fmla="*/ 17978 w 21600"/>
              <a:gd name="connsiteY3-1042" fmla="*/ 10324 h 32188"/>
              <a:gd name="connsiteX4-1043" fmla="*/ 15952 w 21600"/>
              <a:gd name="connsiteY4-1044" fmla="*/ 23679 h 32188"/>
              <a:gd name="connsiteX5-1045" fmla="*/ 14139 w 21600"/>
              <a:gd name="connsiteY5-1046" fmla="*/ 11597 h 32188"/>
              <a:gd name="connsiteX6-1047" fmla="*/ 10216 w 21600"/>
              <a:gd name="connsiteY6-1048" fmla="*/ 14903 h 32188"/>
              <a:gd name="connsiteX7-1049" fmla="*/ 6156 w 21600"/>
              <a:gd name="connsiteY7-1050" fmla="*/ 32153 h 32188"/>
              <a:gd name="connsiteX8-1051" fmla="*/ 2973 w 21600"/>
              <a:gd name="connsiteY8-1052" fmla="*/ 22932 h 32188"/>
              <a:gd name="connsiteX9-1053" fmla="*/ 0 w 21600"/>
              <a:gd name="connsiteY9-1054" fmla="*/ 20172 h 32188"/>
              <a:gd name="connsiteX10-1055" fmla="*/ 0 w 21600"/>
              <a:gd name="connsiteY10-1056" fmla="*/ 0 h 32188"/>
              <a:gd name="connsiteX0-1057" fmla="*/ 0 w 21600"/>
              <a:gd name="connsiteY0-1058" fmla="*/ 0 h 32188"/>
              <a:gd name="connsiteX1-1059" fmla="*/ 21600 w 21600"/>
              <a:gd name="connsiteY1-1060" fmla="*/ 0 h 32188"/>
              <a:gd name="connsiteX2-1061" fmla="*/ 19665 w 21600"/>
              <a:gd name="connsiteY2-1062" fmla="*/ 18824 h 32188"/>
              <a:gd name="connsiteX3-1063" fmla="*/ 17978 w 21600"/>
              <a:gd name="connsiteY3-1064" fmla="*/ 10324 h 32188"/>
              <a:gd name="connsiteX4-1065" fmla="*/ 15952 w 21600"/>
              <a:gd name="connsiteY4-1066" fmla="*/ 23679 h 32188"/>
              <a:gd name="connsiteX5-1067" fmla="*/ 13440 w 21600"/>
              <a:gd name="connsiteY5-1068" fmla="*/ 10184 h 32188"/>
              <a:gd name="connsiteX6-1069" fmla="*/ 10216 w 21600"/>
              <a:gd name="connsiteY6-1070" fmla="*/ 14903 h 32188"/>
              <a:gd name="connsiteX7-1071" fmla="*/ 6156 w 21600"/>
              <a:gd name="connsiteY7-1072" fmla="*/ 32153 h 32188"/>
              <a:gd name="connsiteX8-1073" fmla="*/ 2973 w 21600"/>
              <a:gd name="connsiteY8-1074" fmla="*/ 22932 h 32188"/>
              <a:gd name="connsiteX9-1075" fmla="*/ 0 w 21600"/>
              <a:gd name="connsiteY9-1076" fmla="*/ 20172 h 32188"/>
              <a:gd name="connsiteX10-1077" fmla="*/ 0 w 21600"/>
              <a:gd name="connsiteY10-1078" fmla="*/ 0 h 32188"/>
              <a:gd name="connsiteX0-1079" fmla="*/ 0 w 21600"/>
              <a:gd name="connsiteY0-1080" fmla="*/ 0 h 32154"/>
              <a:gd name="connsiteX1-1081" fmla="*/ 21600 w 21600"/>
              <a:gd name="connsiteY1-1082" fmla="*/ 0 h 32154"/>
              <a:gd name="connsiteX2-1083" fmla="*/ 19665 w 21600"/>
              <a:gd name="connsiteY2-1084" fmla="*/ 18824 h 32154"/>
              <a:gd name="connsiteX3-1085" fmla="*/ 17978 w 21600"/>
              <a:gd name="connsiteY3-1086" fmla="*/ 10324 h 32154"/>
              <a:gd name="connsiteX4-1087" fmla="*/ 15952 w 21600"/>
              <a:gd name="connsiteY4-1088" fmla="*/ 23679 h 32154"/>
              <a:gd name="connsiteX5-1089" fmla="*/ 13440 w 21600"/>
              <a:gd name="connsiteY5-1090" fmla="*/ 10184 h 32154"/>
              <a:gd name="connsiteX6-1091" fmla="*/ 11153 w 21600"/>
              <a:gd name="connsiteY6-1092" fmla="*/ 22182 h 32154"/>
              <a:gd name="connsiteX7-1093" fmla="*/ 6156 w 21600"/>
              <a:gd name="connsiteY7-1094" fmla="*/ 32153 h 32154"/>
              <a:gd name="connsiteX8-1095" fmla="*/ 2973 w 21600"/>
              <a:gd name="connsiteY8-1096" fmla="*/ 22932 h 32154"/>
              <a:gd name="connsiteX9-1097" fmla="*/ 0 w 21600"/>
              <a:gd name="connsiteY9-1098" fmla="*/ 20172 h 32154"/>
              <a:gd name="connsiteX10-1099" fmla="*/ 0 w 21600"/>
              <a:gd name="connsiteY10-1100" fmla="*/ 0 h 32154"/>
              <a:gd name="connsiteX0-1101" fmla="*/ 0 w 21600"/>
              <a:gd name="connsiteY0-1102" fmla="*/ 0 h 32154"/>
              <a:gd name="connsiteX1-1103" fmla="*/ 21600 w 21600"/>
              <a:gd name="connsiteY1-1104" fmla="*/ 0 h 32154"/>
              <a:gd name="connsiteX2-1105" fmla="*/ 19665 w 21600"/>
              <a:gd name="connsiteY2-1106" fmla="*/ 18824 h 32154"/>
              <a:gd name="connsiteX3-1107" fmla="*/ 17978 w 21600"/>
              <a:gd name="connsiteY3-1108" fmla="*/ 10324 h 32154"/>
              <a:gd name="connsiteX4-1109" fmla="*/ 15952 w 21600"/>
              <a:gd name="connsiteY4-1110" fmla="*/ 23679 h 32154"/>
              <a:gd name="connsiteX5-1111" fmla="*/ 13440 w 21600"/>
              <a:gd name="connsiteY5-1112" fmla="*/ 10184 h 32154"/>
              <a:gd name="connsiteX6-1113" fmla="*/ 11153 w 21600"/>
              <a:gd name="connsiteY6-1114" fmla="*/ 22182 h 32154"/>
              <a:gd name="connsiteX7-1115" fmla="*/ 6156 w 21600"/>
              <a:gd name="connsiteY7-1116" fmla="*/ 32153 h 32154"/>
              <a:gd name="connsiteX8-1117" fmla="*/ 2973 w 21600"/>
              <a:gd name="connsiteY8-1118" fmla="*/ 22932 h 32154"/>
              <a:gd name="connsiteX9-1119" fmla="*/ 0 w 21600"/>
              <a:gd name="connsiteY9-1120" fmla="*/ 20172 h 32154"/>
              <a:gd name="connsiteX10-1121" fmla="*/ 0 w 21600"/>
              <a:gd name="connsiteY10-1122" fmla="*/ 0 h 32154"/>
              <a:gd name="connsiteX0-1123" fmla="*/ 0 w 21600"/>
              <a:gd name="connsiteY0-1124" fmla="*/ 0 h 32154"/>
              <a:gd name="connsiteX1-1125" fmla="*/ 21600 w 21600"/>
              <a:gd name="connsiteY1-1126" fmla="*/ 0 h 32154"/>
              <a:gd name="connsiteX2-1127" fmla="*/ 19665 w 21600"/>
              <a:gd name="connsiteY2-1128" fmla="*/ 18824 h 32154"/>
              <a:gd name="connsiteX3-1129" fmla="*/ 17978 w 21600"/>
              <a:gd name="connsiteY3-1130" fmla="*/ 10324 h 32154"/>
              <a:gd name="connsiteX4-1131" fmla="*/ 15952 w 21600"/>
              <a:gd name="connsiteY4-1132" fmla="*/ 23679 h 32154"/>
              <a:gd name="connsiteX5-1133" fmla="*/ 13440 w 21600"/>
              <a:gd name="connsiteY5-1134" fmla="*/ 10184 h 32154"/>
              <a:gd name="connsiteX6-1135" fmla="*/ 11153 w 21600"/>
              <a:gd name="connsiteY6-1136" fmla="*/ 22182 h 32154"/>
              <a:gd name="connsiteX7-1137" fmla="*/ 6156 w 21600"/>
              <a:gd name="connsiteY7-1138" fmla="*/ 32153 h 32154"/>
              <a:gd name="connsiteX8-1139" fmla="*/ 2973 w 21600"/>
              <a:gd name="connsiteY8-1140" fmla="*/ 22932 h 32154"/>
              <a:gd name="connsiteX9-1141" fmla="*/ 0 w 21600"/>
              <a:gd name="connsiteY9-1142" fmla="*/ 20172 h 32154"/>
              <a:gd name="connsiteX10-1143" fmla="*/ 0 w 21600"/>
              <a:gd name="connsiteY10-1144" fmla="*/ 0 h 32154"/>
              <a:gd name="connsiteX0-1145" fmla="*/ 0 w 21600"/>
              <a:gd name="connsiteY0-1146" fmla="*/ 0 h 23679"/>
              <a:gd name="connsiteX1-1147" fmla="*/ 21600 w 21600"/>
              <a:gd name="connsiteY1-1148" fmla="*/ 0 h 23679"/>
              <a:gd name="connsiteX2-1149" fmla="*/ 19665 w 21600"/>
              <a:gd name="connsiteY2-1150" fmla="*/ 18824 h 23679"/>
              <a:gd name="connsiteX3-1151" fmla="*/ 17978 w 21600"/>
              <a:gd name="connsiteY3-1152" fmla="*/ 10324 h 23679"/>
              <a:gd name="connsiteX4-1153" fmla="*/ 15952 w 21600"/>
              <a:gd name="connsiteY4-1154" fmla="*/ 23679 h 23679"/>
              <a:gd name="connsiteX5-1155" fmla="*/ 13440 w 21600"/>
              <a:gd name="connsiteY5-1156" fmla="*/ 10184 h 23679"/>
              <a:gd name="connsiteX6-1157" fmla="*/ 11153 w 21600"/>
              <a:gd name="connsiteY6-1158" fmla="*/ 22182 h 23679"/>
              <a:gd name="connsiteX7-1159" fmla="*/ 8824 w 21600"/>
              <a:gd name="connsiteY7-1160" fmla="*/ 9184 h 23679"/>
              <a:gd name="connsiteX8-1161" fmla="*/ 2973 w 21600"/>
              <a:gd name="connsiteY8-1162" fmla="*/ 22932 h 23679"/>
              <a:gd name="connsiteX9-1163" fmla="*/ 0 w 21600"/>
              <a:gd name="connsiteY9-1164" fmla="*/ 20172 h 23679"/>
              <a:gd name="connsiteX10-1165" fmla="*/ 0 w 21600"/>
              <a:gd name="connsiteY10-1166" fmla="*/ 0 h 23679"/>
              <a:gd name="connsiteX0-1167" fmla="*/ 0 w 21600"/>
              <a:gd name="connsiteY0-1168" fmla="*/ 0 h 23679"/>
              <a:gd name="connsiteX1-1169" fmla="*/ 21600 w 21600"/>
              <a:gd name="connsiteY1-1170" fmla="*/ 0 h 23679"/>
              <a:gd name="connsiteX2-1171" fmla="*/ 19665 w 21600"/>
              <a:gd name="connsiteY2-1172" fmla="*/ 18824 h 23679"/>
              <a:gd name="connsiteX3-1173" fmla="*/ 17978 w 21600"/>
              <a:gd name="connsiteY3-1174" fmla="*/ 10324 h 23679"/>
              <a:gd name="connsiteX4-1175" fmla="*/ 15952 w 21600"/>
              <a:gd name="connsiteY4-1176" fmla="*/ 23679 h 23679"/>
              <a:gd name="connsiteX5-1177" fmla="*/ 13440 w 21600"/>
              <a:gd name="connsiteY5-1178" fmla="*/ 10184 h 23679"/>
              <a:gd name="connsiteX6-1179" fmla="*/ 11153 w 21600"/>
              <a:gd name="connsiteY6-1180" fmla="*/ 22182 h 23679"/>
              <a:gd name="connsiteX7-1181" fmla="*/ 8824 w 21600"/>
              <a:gd name="connsiteY7-1182" fmla="*/ 9184 h 23679"/>
              <a:gd name="connsiteX8-1183" fmla="*/ 2973 w 21600"/>
              <a:gd name="connsiteY8-1184" fmla="*/ 22932 h 23679"/>
              <a:gd name="connsiteX9-1185" fmla="*/ 0 w 21600"/>
              <a:gd name="connsiteY9-1186" fmla="*/ 20172 h 23679"/>
              <a:gd name="connsiteX10-1187" fmla="*/ 0 w 21600"/>
              <a:gd name="connsiteY10-1188" fmla="*/ 0 h 23679"/>
              <a:gd name="connsiteX0-1189" fmla="*/ 0 w 21600"/>
              <a:gd name="connsiteY0-1190" fmla="*/ 0 h 23679"/>
              <a:gd name="connsiteX1-1191" fmla="*/ 21600 w 21600"/>
              <a:gd name="connsiteY1-1192" fmla="*/ 0 h 23679"/>
              <a:gd name="connsiteX2-1193" fmla="*/ 19665 w 21600"/>
              <a:gd name="connsiteY2-1194" fmla="*/ 18824 h 23679"/>
              <a:gd name="connsiteX3-1195" fmla="*/ 17978 w 21600"/>
              <a:gd name="connsiteY3-1196" fmla="*/ 10324 h 23679"/>
              <a:gd name="connsiteX4-1197" fmla="*/ 15952 w 21600"/>
              <a:gd name="connsiteY4-1198" fmla="*/ 23679 h 23679"/>
              <a:gd name="connsiteX5-1199" fmla="*/ 13440 w 21600"/>
              <a:gd name="connsiteY5-1200" fmla="*/ 10184 h 23679"/>
              <a:gd name="connsiteX6-1201" fmla="*/ 11153 w 21600"/>
              <a:gd name="connsiteY6-1202" fmla="*/ 22182 h 23679"/>
              <a:gd name="connsiteX7-1203" fmla="*/ 8824 w 21600"/>
              <a:gd name="connsiteY7-1204" fmla="*/ 9184 h 23679"/>
              <a:gd name="connsiteX8-1205" fmla="*/ 6686 w 21600"/>
              <a:gd name="connsiteY8-1206" fmla="*/ 14700 h 23679"/>
              <a:gd name="connsiteX9-1207" fmla="*/ 2973 w 21600"/>
              <a:gd name="connsiteY9-1208" fmla="*/ 22932 h 23679"/>
              <a:gd name="connsiteX10-1209" fmla="*/ 0 w 21600"/>
              <a:gd name="connsiteY10-1210" fmla="*/ 20172 h 23679"/>
              <a:gd name="connsiteX11" fmla="*/ 0 w 21600"/>
              <a:gd name="connsiteY11" fmla="*/ 0 h 23679"/>
              <a:gd name="connsiteX0-1211" fmla="*/ 0 w 21600"/>
              <a:gd name="connsiteY0-1212" fmla="*/ 0 h 23679"/>
              <a:gd name="connsiteX1-1213" fmla="*/ 21600 w 21600"/>
              <a:gd name="connsiteY1-1214" fmla="*/ 0 h 23679"/>
              <a:gd name="connsiteX2-1215" fmla="*/ 19665 w 21600"/>
              <a:gd name="connsiteY2-1216" fmla="*/ 18824 h 23679"/>
              <a:gd name="connsiteX3-1217" fmla="*/ 17978 w 21600"/>
              <a:gd name="connsiteY3-1218" fmla="*/ 10324 h 23679"/>
              <a:gd name="connsiteX4-1219" fmla="*/ 15952 w 21600"/>
              <a:gd name="connsiteY4-1220" fmla="*/ 23679 h 23679"/>
              <a:gd name="connsiteX5-1221" fmla="*/ 13440 w 21600"/>
              <a:gd name="connsiteY5-1222" fmla="*/ 10184 h 23679"/>
              <a:gd name="connsiteX6-1223" fmla="*/ 11153 w 21600"/>
              <a:gd name="connsiteY6-1224" fmla="*/ 22182 h 23679"/>
              <a:gd name="connsiteX7-1225" fmla="*/ 8824 w 21600"/>
              <a:gd name="connsiteY7-1226" fmla="*/ 9184 h 23679"/>
              <a:gd name="connsiteX8-1227" fmla="*/ 6686 w 21600"/>
              <a:gd name="connsiteY8-1228" fmla="*/ 14700 h 23679"/>
              <a:gd name="connsiteX9-1229" fmla="*/ 2973 w 21600"/>
              <a:gd name="connsiteY9-1230" fmla="*/ 22932 h 23679"/>
              <a:gd name="connsiteX10-1231" fmla="*/ 0 w 21600"/>
              <a:gd name="connsiteY10-1232" fmla="*/ 20172 h 23679"/>
              <a:gd name="connsiteX11-1233" fmla="*/ 0 w 21600"/>
              <a:gd name="connsiteY11-1234" fmla="*/ 0 h 23679"/>
              <a:gd name="connsiteX0-1235" fmla="*/ 0 w 21600"/>
              <a:gd name="connsiteY0-1236" fmla="*/ 0 h 35915"/>
              <a:gd name="connsiteX1-1237" fmla="*/ 21600 w 21600"/>
              <a:gd name="connsiteY1-1238" fmla="*/ 0 h 35915"/>
              <a:gd name="connsiteX2-1239" fmla="*/ 19665 w 21600"/>
              <a:gd name="connsiteY2-1240" fmla="*/ 18824 h 35915"/>
              <a:gd name="connsiteX3-1241" fmla="*/ 17978 w 21600"/>
              <a:gd name="connsiteY3-1242" fmla="*/ 10324 h 35915"/>
              <a:gd name="connsiteX4-1243" fmla="*/ 15952 w 21600"/>
              <a:gd name="connsiteY4-1244" fmla="*/ 23679 h 35915"/>
              <a:gd name="connsiteX5-1245" fmla="*/ 13440 w 21600"/>
              <a:gd name="connsiteY5-1246" fmla="*/ 10184 h 35915"/>
              <a:gd name="connsiteX6-1247" fmla="*/ 11153 w 21600"/>
              <a:gd name="connsiteY6-1248" fmla="*/ 22182 h 35915"/>
              <a:gd name="connsiteX7-1249" fmla="*/ 8824 w 21600"/>
              <a:gd name="connsiteY7-1250" fmla="*/ 9184 h 35915"/>
              <a:gd name="connsiteX8-1251" fmla="*/ 6337 w 21600"/>
              <a:gd name="connsiteY8-1252" fmla="*/ 35690 h 35915"/>
              <a:gd name="connsiteX9-1253" fmla="*/ 2973 w 21600"/>
              <a:gd name="connsiteY9-1254" fmla="*/ 22932 h 35915"/>
              <a:gd name="connsiteX10-1255" fmla="*/ 0 w 21600"/>
              <a:gd name="connsiteY10-1256" fmla="*/ 20172 h 35915"/>
              <a:gd name="connsiteX11-1257" fmla="*/ 0 w 21600"/>
              <a:gd name="connsiteY11-1258" fmla="*/ 0 h 35915"/>
              <a:gd name="connsiteX0-1259" fmla="*/ 0 w 21600"/>
              <a:gd name="connsiteY0-1260" fmla="*/ 0 h 35715"/>
              <a:gd name="connsiteX1-1261" fmla="*/ 21600 w 21600"/>
              <a:gd name="connsiteY1-1262" fmla="*/ 0 h 35715"/>
              <a:gd name="connsiteX2-1263" fmla="*/ 19665 w 21600"/>
              <a:gd name="connsiteY2-1264" fmla="*/ 18824 h 35715"/>
              <a:gd name="connsiteX3-1265" fmla="*/ 17978 w 21600"/>
              <a:gd name="connsiteY3-1266" fmla="*/ 10324 h 35715"/>
              <a:gd name="connsiteX4-1267" fmla="*/ 15952 w 21600"/>
              <a:gd name="connsiteY4-1268" fmla="*/ 23679 h 35715"/>
              <a:gd name="connsiteX5-1269" fmla="*/ 13440 w 21600"/>
              <a:gd name="connsiteY5-1270" fmla="*/ 10184 h 35715"/>
              <a:gd name="connsiteX6-1271" fmla="*/ 11153 w 21600"/>
              <a:gd name="connsiteY6-1272" fmla="*/ 22182 h 35715"/>
              <a:gd name="connsiteX7-1273" fmla="*/ 8824 w 21600"/>
              <a:gd name="connsiteY7-1274" fmla="*/ 9184 h 35715"/>
              <a:gd name="connsiteX8-1275" fmla="*/ 6337 w 21600"/>
              <a:gd name="connsiteY8-1276" fmla="*/ 35690 h 35715"/>
              <a:gd name="connsiteX9-1277" fmla="*/ 3608 w 21600"/>
              <a:gd name="connsiteY9-1278" fmla="*/ 14522 h 35715"/>
              <a:gd name="connsiteX10-1279" fmla="*/ 0 w 21600"/>
              <a:gd name="connsiteY10-1280" fmla="*/ 20172 h 35715"/>
              <a:gd name="connsiteX11-1281" fmla="*/ 0 w 21600"/>
              <a:gd name="connsiteY11-1282" fmla="*/ 0 h 35715"/>
              <a:gd name="connsiteX0-1283" fmla="*/ 0 w 21600"/>
              <a:gd name="connsiteY0-1284" fmla="*/ 0 h 35690"/>
              <a:gd name="connsiteX1-1285" fmla="*/ 21600 w 21600"/>
              <a:gd name="connsiteY1-1286" fmla="*/ 0 h 35690"/>
              <a:gd name="connsiteX2-1287" fmla="*/ 19665 w 21600"/>
              <a:gd name="connsiteY2-1288" fmla="*/ 18824 h 35690"/>
              <a:gd name="connsiteX3-1289" fmla="*/ 17978 w 21600"/>
              <a:gd name="connsiteY3-1290" fmla="*/ 10324 h 35690"/>
              <a:gd name="connsiteX4-1291" fmla="*/ 15952 w 21600"/>
              <a:gd name="connsiteY4-1292" fmla="*/ 23679 h 35690"/>
              <a:gd name="connsiteX5-1293" fmla="*/ 13440 w 21600"/>
              <a:gd name="connsiteY5-1294" fmla="*/ 10184 h 35690"/>
              <a:gd name="connsiteX6-1295" fmla="*/ 11153 w 21600"/>
              <a:gd name="connsiteY6-1296" fmla="*/ 22182 h 35690"/>
              <a:gd name="connsiteX7-1297" fmla="*/ 8824 w 21600"/>
              <a:gd name="connsiteY7-1298" fmla="*/ 9184 h 35690"/>
              <a:gd name="connsiteX8-1299" fmla="*/ 6337 w 21600"/>
              <a:gd name="connsiteY8-1300" fmla="*/ 35690 h 35690"/>
              <a:gd name="connsiteX9-1301" fmla="*/ 3608 w 21600"/>
              <a:gd name="connsiteY9-1302" fmla="*/ 14522 h 35690"/>
              <a:gd name="connsiteX10-1303" fmla="*/ 0 w 21600"/>
              <a:gd name="connsiteY10-1304" fmla="*/ 20172 h 35690"/>
              <a:gd name="connsiteX11-1305" fmla="*/ 0 w 21600"/>
              <a:gd name="connsiteY11-1306" fmla="*/ 0 h 35690"/>
              <a:gd name="connsiteX0-1307" fmla="*/ 0 w 21600"/>
              <a:gd name="connsiteY0-1308" fmla="*/ 0 h 35690"/>
              <a:gd name="connsiteX1-1309" fmla="*/ 21600 w 21600"/>
              <a:gd name="connsiteY1-1310" fmla="*/ 0 h 35690"/>
              <a:gd name="connsiteX2-1311" fmla="*/ 19665 w 21600"/>
              <a:gd name="connsiteY2-1312" fmla="*/ 18824 h 35690"/>
              <a:gd name="connsiteX3-1313" fmla="*/ 17978 w 21600"/>
              <a:gd name="connsiteY3-1314" fmla="*/ 10324 h 35690"/>
              <a:gd name="connsiteX4-1315" fmla="*/ 15952 w 21600"/>
              <a:gd name="connsiteY4-1316" fmla="*/ 23679 h 35690"/>
              <a:gd name="connsiteX5-1317" fmla="*/ 13440 w 21600"/>
              <a:gd name="connsiteY5-1318" fmla="*/ 10184 h 35690"/>
              <a:gd name="connsiteX6-1319" fmla="*/ 11153 w 21600"/>
              <a:gd name="connsiteY6-1320" fmla="*/ 22182 h 35690"/>
              <a:gd name="connsiteX7-1321" fmla="*/ 8824 w 21600"/>
              <a:gd name="connsiteY7-1322" fmla="*/ 9184 h 35690"/>
              <a:gd name="connsiteX8-1323" fmla="*/ 6337 w 21600"/>
              <a:gd name="connsiteY8-1324" fmla="*/ 35690 h 35690"/>
              <a:gd name="connsiteX9-1325" fmla="*/ 3608 w 21600"/>
              <a:gd name="connsiteY9-1326" fmla="*/ 14522 h 35690"/>
              <a:gd name="connsiteX10-1327" fmla="*/ 0 w 21600"/>
              <a:gd name="connsiteY10-1328" fmla="*/ 20172 h 35690"/>
              <a:gd name="connsiteX11-1329" fmla="*/ 0 w 21600"/>
              <a:gd name="connsiteY11-1330" fmla="*/ 0 h 35690"/>
              <a:gd name="connsiteX0-1331" fmla="*/ 0 w 21600"/>
              <a:gd name="connsiteY0-1332" fmla="*/ 0 h 35690"/>
              <a:gd name="connsiteX1-1333" fmla="*/ 21600 w 21600"/>
              <a:gd name="connsiteY1-1334" fmla="*/ 0 h 35690"/>
              <a:gd name="connsiteX2-1335" fmla="*/ 19665 w 21600"/>
              <a:gd name="connsiteY2-1336" fmla="*/ 18824 h 35690"/>
              <a:gd name="connsiteX3-1337" fmla="*/ 17978 w 21600"/>
              <a:gd name="connsiteY3-1338" fmla="*/ 10324 h 35690"/>
              <a:gd name="connsiteX4-1339" fmla="*/ 15952 w 21600"/>
              <a:gd name="connsiteY4-1340" fmla="*/ 23679 h 35690"/>
              <a:gd name="connsiteX5-1341" fmla="*/ 13440 w 21600"/>
              <a:gd name="connsiteY5-1342" fmla="*/ 10184 h 35690"/>
              <a:gd name="connsiteX6-1343" fmla="*/ 11153 w 21600"/>
              <a:gd name="connsiteY6-1344" fmla="*/ 22182 h 35690"/>
              <a:gd name="connsiteX7-1345" fmla="*/ 8824 w 21600"/>
              <a:gd name="connsiteY7-1346" fmla="*/ 9184 h 35690"/>
              <a:gd name="connsiteX8-1347" fmla="*/ 6337 w 21600"/>
              <a:gd name="connsiteY8-1348" fmla="*/ 35690 h 35690"/>
              <a:gd name="connsiteX9-1349" fmla="*/ 3608 w 21600"/>
              <a:gd name="connsiteY9-1350" fmla="*/ 14522 h 35690"/>
              <a:gd name="connsiteX10-1351" fmla="*/ 0 w 21600"/>
              <a:gd name="connsiteY10-1352" fmla="*/ 20172 h 35690"/>
              <a:gd name="connsiteX11-1353" fmla="*/ 0 w 21600"/>
              <a:gd name="connsiteY11-1354" fmla="*/ 0 h 35690"/>
              <a:gd name="connsiteX0-1355" fmla="*/ 0 w 21600"/>
              <a:gd name="connsiteY0-1356" fmla="*/ 0 h 35690"/>
              <a:gd name="connsiteX1-1357" fmla="*/ 21600 w 21600"/>
              <a:gd name="connsiteY1-1358" fmla="*/ 0 h 35690"/>
              <a:gd name="connsiteX2-1359" fmla="*/ 19665 w 21600"/>
              <a:gd name="connsiteY2-1360" fmla="*/ 18824 h 35690"/>
              <a:gd name="connsiteX3-1361" fmla="*/ 17978 w 21600"/>
              <a:gd name="connsiteY3-1362" fmla="*/ 10324 h 35690"/>
              <a:gd name="connsiteX4-1363" fmla="*/ 15952 w 21600"/>
              <a:gd name="connsiteY4-1364" fmla="*/ 23679 h 35690"/>
              <a:gd name="connsiteX5-1365" fmla="*/ 13440 w 21600"/>
              <a:gd name="connsiteY5-1366" fmla="*/ 10184 h 35690"/>
              <a:gd name="connsiteX6-1367" fmla="*/ 11153 w 21600"/>
              <a:gd name="connsiteY6-1368" fmla="*/ 22182 h 35690"/>
              <a:gd name="connsiteX7-1369" fmla="*/ 8824 w 21600"/>
              <a:gd name="connsiteY7-1370" fmla="*/ 9184 h 35690"/>
              <a:gd name="connsiteX8-1371" fmla="*/ 6337 w 21600"/>
              <a:gd name="connsiteY8-1372" fmla="*/ 35690 h 35690"/>
              <a:gd name="connsiteX9-1373" fmla="*/ 3608 w 21600"/>
              <a:gd name="connsiteY9-1374" fmla="*/ 14522 h 35690"/>
              <a:gd name="connsiteX10-1375" fmla="*/ 0 w 21600"/>
              <a:gd name="connsiteY10-1376" fmla="*/ 20172 h 35690"/>
              <a:gd name="connsiteX11-1377" fmla="*/ 0 w 21600"/>
              <a:gd name="connsiteY11-1378" fmla="*/ 0 h 35690"/>
              <a:gd name="connsiteX0-1379" fmla="*/ 0 w 21600"/>
              <a:gd name="connsiteY0-1380" fmla="*/ 0 h 35690"/>
              <a:gd name="connsiteX1-1381" fmla="*/ 21600 w 21600"/>
              <a:gd name="connsiteY1-1382" fmla="*/ 0 h 35690"/>
              <a:gd name="connsiteX2-1383" fmla="*/ 19665 w 21600"/>
              <a:gd name="connsiteY2-1384" fmla="*/ 18824 h 35690"/>
              <a:gd name="connsiteX3-1385" fmla="*/ 17978 w 21600"/>
              <a:gd name="connsiteY3-1386" fmla="*/ 10324 h 35690"/>
              <a:gd name="connsiteX4-1387" fmla="*/ 15952 w 21600"/>
              <a:gd name="connsiteY4-1388" fmla="*/ 23679 h 35690"/>
              <a:gd name="connsiteX5-1389" fmla="*/ 13440 w 21600"/>
              <a:gd name="connsiteY5-1390" fmla="*/ 10184 h 35690"/>
              <a:gd name="connsiteX6-1391" fmla="*/ 11153 w 21600"/>
              <a:gd name="connsiteY6-1392" fmla="*/ 22182 h 35690"/>
              <a:gd name="connsiteX7-1393" fmla="*/ 8824 w 21600"/>
              <a:gd name="connsiteY7-1394" fmla="*/ 9184 h 35690"/>
              <a:gd name="connsiteX8-1395" fmla="*/ 6337 w 21600"/>
              <a:gd name="connsiteY8-1396" fmla="*/ 35690 h 35690"/>
              <a:gd name="connsiteX9-1397" fmla="*/ 3608 w 21600"/>
              <a:gd name="connsiteY9-1398" fmla="*/ 14522 h 35690"/>
              <a:gd name="connsiteX10-1399" fmla="*/ 0 w 21600"/>
              <a:gd name="connsiteY10-1400" fmla="*/ 20172 h 35690"/>
              <a:gd name="connsiteX11-1401" fmla="*/ 0 w 21600"/>
              <a:gd name="connsiteY11-1402" fmla="*/ 0 h 35690"/>
              <a:gd name="connsiteX0-1403" fmla="*/ 0 w 21600"/>
              <a:gd name="connsiteY0-1404" fmla="*/ 0 h 35690"/>
              <a:gd name="connsiteX1-1405" fmla="*/ 21600 w 21600"/>
              <a:gd name="connsiteY1-1406" fmla="*/ 0 h 35690"/>
              <a:gd name="connsiteX2-1407" fmla="*/ 19665 w 21600"/>
              <a:gd name="connsiteY2-1408" fmla="*/ 18824 h 35690"/>
              <a:gd name="connsiteX3-1409" fmla="*/ 17978 w 21600"/>
              <a:gd name="connsiteY3-1410" fmla="*/ 10324 h 35690"/>
              <a:gd name="connsiteX4-1411" fmla="*/ 15952 w 21600"/>
              <a:gd name="connsiteY4-1412" fmla="*/ 23679 h 35690"/>
              <a:gd name="connsiteX5-1413" fmla="*/ 13440 w 21600"/>
              <a:gd name="connsiteY5-1414" fmla="*/ 10184 h 35690"/>
              <a:gd name="connsiteX6-1415" fmla="*/ 11153 w 21600"/>
              <a:gd name="connsiteY6-1416" fmla="*/ 22182 h 35690"/>
              <a:gd name="connsiteX7-1417" fmla="*/ 8824 w 21600"/>
              <a:gd name="connsiteY7-1418" fmla="*/ 9184 h 35690"/>
              <a:gd name="connsiteX8-1419" fmla="*/ 6337 w 21600"/>
              <a:gd name="connsiteY8-1420" fmla="*/ 35690 h 35690"/>
              <a:gd name="connsiteX9-1421" fmla="*/ 3608 w 21600"/>
              <a:gd name="connsiteY9-1422" fmla="*/ 14522 h 35690"/>
              <a:gd name="connsiteX10-1423" fmla="*/ 0 w 21600"/>
              <a:gd name="connsiteY10-1424" fmla="*/ 20172 h 35690"/>
              <a:gd name="connsiteX11-1425" fmla="*/ 0 w 21600"/>
              <a:gd name="connsiteY11-1426" fmla="*/ 0 h 35690"/>
              <a:gd name="connsiteX0-1427" fmla="*/ 0 w 21600"/>
              <a:gd name="connsiteY0-1428" fmla="*/ 0 h 35690"/>
              <a:gd name="connsiteX1-1429" fmla="*/ 21600 w 21600"/>
              <a:gd name="connsiteY1-1430" fmla="*/ 0 h 35690"/>
              <a:gd name="connsiteX2-1431" fmla="*/ 19665 w 21600"/>
              <a:gd name="connsiteY2-1432" fmla="*/ 18824 h 35690"/>
              <a:gd name="connsiteX3-1433" fmla="*/ 17978 w 21600"/>
              <a:gd name="connsiteY3-1434" fmla="*/ 10324 h 35690"/>
              <a:gd name="connsiteX4-1435" fmla="*/ 15952 w 21600"/>
              <a:gd name="connsiteY4-1436" fmla="*/ 23679 h 35690"/>
              <a:gd name="connsiteX5-1437" fmla="*/ 13440 w 21600"/>
              <a:gd name="connsiteY5-1438" fmla="*/ 10184 h 35690"/>
              <a:gd name="connsiteX6-1439" fmla="*/ 11153 w 21600"/>
              <a:gd name="connsiteY6-1440" fmla="*/ 22182 h 35690"/>
              <a:gd name="connsiteX7-1441" fmla="*/ 8824 w 21600"/>
              <a:gd name="connsiteY7-1442" fmla="*/ 9184 h 35690"/>
              <a:gd name="connsiteX8-1443" fmla="*/ 6337 w 21600"/>
              <a:gd name="connsiteY8-1444" fmla="*/ 35690 h 35690"/>
              <a:gd name="connsiteX9-1445" fmla="*/ 3608 w 21600"/>
              <a:gd name="connsiteY9-1446" fmla="*/ 14522 h 35690"/>
              <a:gd name="connsiteX10-1447" fmla="*/ 0 w 21600"/>
              <a:gd name="connsiteY10-1448" fmla="*/ 20172 h 35690"/>
              <a:gd name="connsiteX11-1449" fmla="*/ 0 w 21600"/>
              <a:gd name="connsiteY11-1450" fmla="*/ 0 h 35690"/>
              <a:gd name="connsiteX0-1451" fmla="*/ 0 w 21600"/>
              <a:gd name="connsiteY0-1452" fmla="*/ 0 h 35690"/>
              <a:gd name="connsiteX1-1453" fmla="*/ 21600 w 21600"/>
              <a:gd name="connsiteY1-1454" fmla="*/ 0 h 35690"/>
              <a:gd name="connsiteX2-1455" fmla="*/ 19665 w 21600"/>
              <a:gd name="connsiteY2-1456" fmla="*/ 18824 h 35690"/>
              <a:gd name="connsiteX3-1457" fmla="*/ 17978 w 21600"/>
              <a:gd name="connsiteY3-1458" fmla="*/ 10324 h 35690"/>
              <a:gd name="connsiteX4-1459" fmla="*/ 15952 w 21600"/>
              <a:gd name="connsiteY4-1460" fmla="*/ 23679 h 35690"/>
              <a:gd name="connsiteX5-1461" fmla="*/ 13440 w 21600"/>
              <a:gd name="connsiteY5-1462" fmla="*/ 10184 h 35690"/>
              <a:gd name="connsiteX6-1463" fmla="*/ 11153 w 21600"/>
              <a:gd name="connsiteY6-1464" fmla="*/ 22182 h 35690"/>
              <a:gd name="connsiteX7-1465" fmla="*/ 8824 w 21600"/>
              <a:gd name="connsiteY7-1466" fmla="*/ 9184 h 35690"/>
              <a:gd name="connsiteX8-1467" fmla="*/ 6337 w 21600"/>
              <a:gd name="connsiteY8-1468" fmla="*/ 35690 h 35690"/>
              <a:gd name="connsiteX9-1469" fmla="*/ 3608 w 21600"/>
              <a:gd name="connsiteY9-1470" fmla="*/ 14522 h 35690"/>
              <a:gd name="connsiteX10-1471" fmla="*/ 1800 w 21600"/>
              <a:gd name="connsiteY10-1472" fmla="*/ 20039 h 35690"/>
              <a:gd name="connsiteX11-1473" fmla="*/ 0 w 21600"/>
              <a:gd name="connsiteY11-1474" fmla="*/ 0 h 35690"/>
              <a:gd name="connsiteX0-1475" fmla="*/ 0 w 21600"/>
              <a:gd name="connsiteY0-1476" fmla="*/ 0 h 35690"/>
              <a:gd name="connsiteX1-1477" fmla="*/ 21600 w 21600"/>
              <a:gd name="connsiteY1-1478" fmla="*/ 0 h 35690"/>
              <a:gd name="connsiteX2-1479" fmla="*/ 19665 w 21600"/>
              <a:gd name="connsiteY2-1480" fmla="*/ 18824 h 35690"/>
              <a:gd name="connsiteX3-1481" fmla="*/ 17978 w 21600"/>
              <a:gd name="connsiteY3-1482" fmla="*/ 10324 h 35690"/>
              <a:gd name="connsiteX4-1483" fmla="*/ 15952 w 21600"/>
              <a:gd name="connsiteY4-1484" fmla="*/ 23679 h 35690"/>
              <a:gd name="connsiteX5-1485" fmla="*/ 13440 w 21600"/>
              <a:gd name="connsiteY5-1486" fmla="*/ 10184 h 35690"/>
              <a:gd name="connsiteX6-1487" fmla="*/ 11153 w 21600"/>
              <a:gd name="connsiteY6-1488" fmla="*/ 22182 h 35690"/>
              <a:gd name="connsiteX7-1489" fmla="*/ 8824 w 21600"/>
              <a:gd name="connsiteY7-1490" fmla="*/ 9184 h 35690"/>
              <a:gd name="connsiteX8-1491" fmla="*/ 6337 w 21600"/>
              <a:gd name="connsiteY8-1492" fmla="*/ 35690 h 35690"/>
              <a:gd name="connsiteX9-1493" fmla="*/ 3608 w 21600"/>
              <a:gd name="connsiteY9-1494" fmla="*/ 14522 h 35690"/>
              <a:gd name="connsiteX10-1495" fmla="*/ 1800 w 21600"/>
              <a:gd name="connsiteY10-1496" fmla="*/ 20039 h 35690"/>
              <a:gd name="connsiteX11-1497" fmla="*/ 0 w 21600"/>
              <a:gd name="connsiteY11-1498" fmla="*/ 0 h 35690"/>
              <a:gd name="connsiteX0-1499" fmla="*/ 0 w 21600"/>
              <a:gd name="connsiteY0-1500" fmla="*/ 0 h 35690"/>
              <a:gd name="connsiteX1-1501" fmla="*/ 21600 w 21600"/>
              <a:gd name="connsiteY1-1502" fmla="*/ 0 h 35690"/>
              <a:gd name="connsiteX2-1503" fmla="*/ 19665 w 21600"/>
              <a:gd name="connsiteY2-1504" fmla="*/ 18824 h 35690"/>
              <a:gd name="connsiteX3-1505" fmla="*/ 17978 w 21600"/>
              <a:gd name="connsiteY3-1506" fmla="*/ 10324 h 35690"/>
              <a:gd name="connsiteX4-1507" fmla="*/ 15952 w 21600"/>
              <a:gd name="connsiteY4-1508" fmla="*/ 23679 h 35690"/>
              <a:gd name="connsiteX5-1509" fmla="*/ 13440 w 21600"/>
              <a:gd name="connsiteY5-1510" fmla="*/ 10184 h 35690"/>
              <a:gd name="connsiteX6-1511" fmla="*/ 11153 w 21600"/>
              <a:gd name="connsiteY6-1512" fmla="*/ 22182 h 35690"/>
              <a:gd name="connsiteX7-1513" fmla="*/ 8824 w 21600"/>
              <a:gd name="connsiteY7-1514" fmla="*/ 9184 h 35690"/>
              <a:gd name="connsiteX8-1515" fmla="*/ 6337 w 21600"/>
              <a:gd name="connsiteY8-1516" fmla="*/ 35690 h 35690"/>
              <a:gd name="connsiteX9-1517" fmla="*/ 3608 w 21600"/>
              <a:gd name="connsiteY9-1518" fmla="*/ 14522 h 35690"/>
              <a:gd name="connsiteX10-1519" fmla="*/ 1800 w 21600"/>
              <a:gd name="connsiteY10-1520" fmla="*/ 20039 h 35690"/>
              <a:gd name="connsiteX11-1521" fmla="*/ 0 w 21600"/>
              <a:gd name="connsiteY11-1522" fmla="*/ 0 h 35690"/>
              <a:gd name="connsiteX0-1523" fmla="*/ 0 w 21600"/>
              <a:gd name="connsiteY0-1524" fmla="*/ 0 h 35690"/>
              <a:gd name="connsiteX1-1525" fmla="*/ 21600 w 21600"/>
              <a:gd name="connsiteY1-1526" fmla="*/ 0 h 35690"/>
              <a:gd name="connsiteX2-1527" fmla="*/ 19665 w 21600"/>
              <a:gd name="connsiteY2-1528" fmla="*/ 18824 h 35690"/>
              <a:gd name="connsiteX3-1529" fmla="*/ 17978 w 21600"/>
              <a:gd name="connsiteY3-1530" fmla="*/ 10324 h 35690"/>
              <a:gd name="connsiteX4-1531" fmla="*/ 15952 w 21600"/>
              <a:gd name="connsiteY4-1532" fmla="*/ 23679 h 35690"/>
              <a:gd name="connsiteX5-1533" fmla="*/ 13440 w 21600"/>
              <a:gd name="connsiteY5-1534" fmla="*/ 10184 h 35690"/>
              <a:gd name="connsiteX6-1535" fmla="*/ 11153 w 21600"/>
              <a:gd name="connsiteY6-1536" fmla="*/ 22182 h 35690"/>
              <a:gd name="connsiteX7-1537" fmla="*/ 8824 w 21600"/>
              <a:gd name="connsiteY7-1538" fmla="*/ 9184 h 35690"/>
              <a:gd name="connsiteX8-1539" fmla="*/ 6337 w 21600"/>
              <a:gd name="connsiteY8-1540" fmla="*/ 35690 h 35690"/>
              <a:gd name="connsiteX9-1541" fmla="*/ 3608 w 21600"/>
              <a:gd name="connsiteY9-1542" fmla="*/ 14522 h 35690"/>
              <a:gd name="connsiteX10-1543" fmla="*/ 1800 w 21600"/>
              <a:gd name="connsiteY10-1544" fmla="*/ 20039 h 35690"/>
              <a:gd name="connsiteX11-1545" fmla="*/ 0 w 21600"/>
              <a:gd name="connsiteY11-1546" fmla="*/ 0 h 35690"/>
              <a:gd name="connsiteX0-1547" fmla="*/ 0 w 21600"/>
              <a:gd name="connsiteY0-1548" fmla="*/ 0 h 35690"/>
              <a:gd name="connsiteX1-1549" fmla="*/ 21600 w 21600"/>
              <a:gd name="connsiteY1-1550" fmla="*/ 0 h 35690"/>
              <a:gd name="connsiteX2-1551" fmla="*/ 19665 w 21600"/>
              <a:gd name="connsiteY2-1552" fmla="*/ 18824 h 35690"/>
              <a:gd name="connsiteX3-1553" fmla="*/ 17978 w 21600"/>
              <a:gd name="connsiteY3-1554" fmla="*/ 10324 h 35690"/>
              <a:gd name="connsiteX4-1555" fmla="*/ 15952 w 21600"/>
              <a:gd name="connsiteY4-1556" fmla="*/ 23679 h 35690"/>
              <a:gd name="connsiteX5-1557" fmla="*/ 13440 w 21600"/>
              <a:gd name="connsiteY5-1558" fmla="*/ 10184 h 35690"/>
              <a:gd name="connsiteX6-1559" fmla="*/ 11153 w 21600"/>
              <a:gd name="connsiteY6-1560" fmla="*/ 22182 h 35690"/>
              <a:gd name="connsiteX7-1561" fmla="*/ 8824 w 21600"/>
              <a:gd name="connsiteY7-1562" fmla="*/ 9184 h 35690"/>
              <a:gd name="connsiteX8-1563" fmla="*/ 6337 w 21600"/>
              <a:gd name="connsiteY8-1564" fmla="*/ 35690 h 35690"/>
              <a:gd name="connsiteX9-1565" fmla="*/ 3608 w 21600"/>
              <a:gd name="connsiteY9-1566" fmla="*/ 14522 h 35690"/>
              <a:gd name="connsiteX10-1567" fmla="*/ 1800 w 21600"/>
              <a:gd name="connsiteY10-1568" fmla="*/ 20039 h 35690"/>
              <a:gd name="connsiteX11-1569" fmla="*/ 0 w 21600"/>
              <a:gd name="connsiteY11-1570" fmla="*/ 0 h 35690"/>
              <a:gd name="connsiteX0-1571" fmla="*/ 0 w 21600"/>
              <a:gd name="connsiteY0-1572" fmla="*/ 0 h 35690"/>
              <a:gd name="connsiteX1-1573" fmla="*/ 21600 w 21600"/>
              <a:gd name="connsiteY1-1574" fmla="*/ 0 h 35690"/>
              <a:gd name="connsiteX2-1575" fmla="*/ 19665 w 21600"/>
              <a:gd name="connsiteY2-1576" fmla="*/ 18824 h 35690"/>
              <a:gd name="connsiteX3-1577" fmla="*/ 17978 w 21600"/>
              <a:gd name="connsiteY3-1578" fmla="*/ 10324 h 35690"/>
              <a:gd name="connsiteX4-1579" fmla="*/ 15952 w 21600"/>
              <a:gd name="connsiteY4-1580" fmla="*/ 23679 h 35690"/>
              <a:gd name="connsiteX5-1581" fmla="*/ 13440 w 21600"/>
              <a:gd name="connsiteY5-1582" fmla="*/ 10184 h 35690"/>
              <a:gd name="connsiteX6-1583" fmla="*/ 11153 w 21600"/>
              <a:gd name="connsiteY6-1584" fmla="*/ 22182 h 35690"/>
              <a:gd name="connsiteX7-1585" fmla="*/ 8824 w 21600"/>
              <a:gd name="connsiteY7-1586" fmla="*/ 9184 h 35690"/>
              <a:gd name="connsiteX8-1587" fmla="*/ 6337 w 21600"/>
              <a:gd name="connsiteY8-1588" fmla="*/ 35690 h 35690"/>
              <a:gd name="connsiteX9-1589" fmla="*/ 3608 w 21600"/>
              <a:gd name="connsiteY9-1590" fmla="*/ 14522 h 35690"/>
              <a:gd name="connsiteX10-1591" fmla="*/ 1800 w 21600"/>
              <a:gd name="connsiteY10-1592" fmla="*/ 20039 h 35690"/>
              <a:gd name="connsiteX11-1593" fmla="*/ 0 w 21600"/>
              <a:gd name="connsiteY11-1594" fmla="*/ 0 h 35690"/>
              <a:gd name="connsiteX0-1595" fmla="*/ 0 w 21600"/>
              <a:gd name="connsiteY0-1596" fmla="*/ 0 h 35690"/>
              <a:gd name="connsiteX1-1597" fmla="*/ 21600 w 21600"/>
              <a:gd name="connsiteY1-1598" fmla="*/ 0 h 35690"/>
              <a:gd name="connsiteX2-1599" fmla="*/ 19665 w 21600"/>
              <a:gd name="connsiteY2-1600" fmla="*/ 18824 h 35690"/>
              <a:gd name="connsiteX3-1601" fmla="*/ 17978 w 21600"/>
              <a:gd name="connsiteY3-1602" fmla="*/ 10324 h 35690"/>
              <a:gd name="connsiteX4-1603" fmla="*/ 15952 w 21600"/>
              <a:gd name="connsiteY4-1604" fmla="*/ 23679 h 35690"/>
              <a:gd name="connsiteX5-1605" fmla="*/ 13440 w 21600"/>
              <a:gd name="connsiteY5-1606" fmla="*/ 10184 h 35690"/>
              <a:gd name="connsiteX6-1607" fmla="*/ 11153 w 21600"/>
              <a:gd name="connsiteY6-1608" fmla="*/ 22182 h 35690"/>
              <a:gd name="connsiteX7-1609" fmla="*/ 8824 w 21600"/>
              <a:gd name="connsiteY7-1610" fmla="*/ 9184 h 35690"/>
              <a:gd name="connsiteX8-1611" fmla="*/ 6337 w 21600"/>
              <a:gd name="connsiteY8-1612" fmla="*/ 35690 h 35690"/>
              <a:gd name="connsiteX9-1613" fmla="*/ 3608 w 21600"/>
              <a:gd name="connsiteY9-1614" fmla="*/ 14522 h 35690"/>
              <a:gd name="connsiteX10-1615" fmla="*/ 1800 w 21600"/>
              <a:gd name="connsiteY10-1616" fmla="*/ 20039 h 35690"/>
              <a:gd name="connsiteX11-1617" fmla="*/ 0 w 21600"/>
              <a:gd name="connsiteY11-1618" fmla="*/ 0 h 35690"/>
              <a:gd name="connsiteX0-1619" fmla="*/ 0 w 21600"/>
              <a:gd name="connsiteY0-1620" fmla="*/ 0 h 35718"/>
              <a:gd name="connsiteX1-1621" fmla="*/ 21600 w 21600"/>
              <a:gd name="connsiteY1-1622" fmla="*/ 0 h 35718"/>
              <a:gd name="connsiteX2-1623" fmla="*/ 19665 w 21600"/>
              <a:gd name="connsiteY2-1624" fmla="*/ 18824 h 35718"/>
              <a:gd name="connsiteX3-1625" fmla="*/ 17978 w 21600"/>
              <a:gd name="connsiteY3-1626" fmla="*/ 10324 h 35718"/>
              <a:gd name="connsiteX4-1627" fmla="*/ 15952 w 21600"/>
              <a:gd name="connsiteY4-1628" fmla="*/ 23679 h 35718"/>
              <a:gd name="connsiteX5-1629" fmla="*/ 13440 w 21600"/>
              <a:gd name="connsiteY5-1630" fmla="*/ 10184 h 35718"/>
              <a:gd name="connsiteX6-1631" fmla="*/ 11153 w 21600"/>
              <a:gd name="connsiteY6-1632" fmla="*/ 22182 h 35718"/>
              <a:gd name="connsiteX7-1633" fmla="*/ 8824 w 21600"/>
              <a:gd name="connsiteY7-1634" fmla="*/ 9184 h 35718"/>
              <a:gd name="connsiteX8-1635" fmla="*/ 6337 w 21600"/>
              <a:gd name="connsiteY8-1636" fmla="*/ 35690 h 35718"/>
              <a:gd name="connsiteX9-1637" fmla="*/ 3989 w 21600"/>
              <a:gd name="connsiteY9-1638" fmla="*/ 14734 h 35718"/>
              <a:gd name="connsiteX10-1639" fmla="*/ 1800 w 21600"/>
              <a:gd name="connsiteY10-1640" fmla="*/ 20039 h 35718"/>
              <a:gd name="connsiteX11-1641" fmla="*/ 0 w 21600"/>
              <a:gd name="connsiteY11-1642" fmla="*/ 0 h 35718"/>
              <a:gd name="connsiteX0-1643" fmla="*/ 0 w 21600"/>
              <a:gd name="connsiteY0-1644" fmla="*/ 0 h 35690"/>
              <a:gd name="connsiteX1-1645" fmla="*/ 21600 w 21600"/>
              <a:gd name="connsiteY1-1646" fmla="*/ 0 h 35690"/>
              <a:gd name="connsiteX2-1647" fmla="*/ 19665 w 21600"/>
              <a:gd name="connsiteY2-1648" fmla="*/ 18824 h 35690"/>
              <a:gd name="connsiteX3-1649" fmla="*/ 17978 w 21600"/>
              <a:gd name="connsiteY3-1650" fmla="*/ 10324 h 35690"/>
              <a:gd name="connsiteX4-1651" fmla="*/ 15952 w 21600"/>
              <a:gd name="connsiteY4-1652" fmla="*/ 23679 h 35690"/>
              <a:gd name="connsiteX5-1653" fmla="*/ 13440 w 21600"/>
              <a:gd name="connsiteY5-1654" fmla="*/ 10184 h 35690"/>
              <a:gd name="connsiteX6-1655" fmla="*/ 11153 w 21600"/>
              <a:gd name="connsiteY6-1656" fmla="*/ 22182 h 35690"/>
              <a:gd name="connsiteX7-1657" fmla="*/ 8824 w 21600"/>
              <a:gd name="connsiteY7-1658" fmla="*/ 9184 h 35690"/>
              <a:gd name="connsiteX8-1659" fmla="*/ 6337 w 21600"/>
              <a:gd name="connsiteY8-1660" fmla="*/ 35690 h 35690"/>
              <a:gd name="connsiteX9-1661" fmla="*/ 3989 w 21600"/>
              <a:gd name="connsiteY9-1662" fmla="*/ 14734 h 35690"/>
              <a:gd name="connsiteX10-1663" fmla="*/ 1800 w 21600"/>
              <a:gd name="connsiteY10-1664" fmla="*/ 20039 h 35690"/>
              <a:gd name="connsiteX11-1665" fmla="*/ 0 w 21600"/>
              <a:gd name="connsiteY11-1666" fmla="*/ 0 h 35690"/>
              <a:gd name="connsiteX0-1667" fmla="*/ 0 w 21600"/>
              <a:gd name="connsiteY0-1668" fmla="*/ 0 h 35690"/>
              <a:gd name="connsiteX1-1669" fmla="*/ 21600 w 21600"/>
              <a:gd name="connsiteY1-1670" fmla="*/ 0 h 35690"/>
              <a:gd name="connsiteX2-1671" fmla="*/ 19665 w 21600"/>
              <a:gd name="connsiteY2-1672" fmla="*/ 18824 h 35690"/>
              <a:gd name="connsiteX3-1673" fmla="*/ 17978 w 21600"/>
              <a:gd name="connsiteY3-1674" fmla="*/ 10324 h 35690"/>
              <a:gd name="connsiteX4-1675" fmla="*/ 15952 w 21600"/>
              <a:gd name="connsiteY4-1676" fmla="*/ 23679 h 35690"/>
              <a:gd name="connsiteX5-1677" fmla="*/ 13440 w 21600"/>
              <a:gd name="connsiteY5-1678" fmla="*/ 10184 h 35690"/>
              <a:gd name="connsiteX6-1679" fmla="*/ 11153 w 21600"/>
              <a:gd name="connsiteY6-1680" fmla="*/ 22182 h 35690"/>
              <a:gd name="connsiteX7-1681" fmla="*/ 8824 w 21600"/>
              <a:gd name="connsiteY7-1682" fmla="*/ 9184 h 35690"/>
              <a:gd name="connsiteX8-1683" fmla="*/ 6337 w 21600"/>
              <a:gd name="connsiteY8-1684" fmla="*/ 35690 h 35690"/>
              <a:gd name="connsiteX9-1685" fmla="*/ 3989 w 21600"/>
              <a:gd name="connsiteY9-1686" fmla="*/ 14734 h 35690"/>
              <a:gd name="connsiteX10-1687" fmla="*/ 1800 w 21600"/>
              <a:gd name="connsiteY10-1688" fmla="*/ 20039 h 35690"/>
              <a:gd name="connsiteX11-1689" fmla="*/ 0 w 21600"/>
              <a:gd name="connsiteY11-1690" fmla="*/ 0 h 35690"/>
              <a:gd name="connsiteX0-1691" fmla="*/ 0 w 21600"/>
              <a:gd name="connsiteY0-1692" fmla="*/ 0 h 35690"/>
              <a:gd name="connsiteX1-1693" fmla="*/ 21600 w 21600"/>
              <a:gd name="connsiteY1-1694" fmla="*/ 0 h 35690"/>
              <a:gd name="connsiteX2-1695" fmla="*/ 19665 w 21600"/>
              <a:gd name="connsiteY2-1696" fmla="*/ 18824 h 35690"/>
              <a:gd name="connsiteX3-1697" fmla="*/ 17978 w 21600"/>
              <a:gd name="connsiteY3-1698" fmla="*/ 10324 h 35690"/>
              <a:gd name="connsiteX4-1699" fmla="*/ 15952 w 21600"/>
              <a:gd name="connsiteY4-1700" fmla="*/ 23679 h 35690"/>
              <a:gd name="connsiteX5-1701" fmla="*/ 13440 w 21600"/>
              <a:gd name="connsiteY5-1702" fmla="*/ 10184 h 35690"/>
              <a:gd name="connsiteX6-1703" fmla="*/ 11153 w 21600"/>
              <a:gd name="connsiteY6-1704" fmla="*/ 22182 h 35690"/>
              <a:gd name="connsiteX7-1705" fmla="*/ 8824 w 21600"/>
              <a:gd name="connsiteY7-1706" fmla="*/ 9184 h 35690"/>
              <a:gd name="connsiteX8-1707" fmla="*/ 6337 w 21600"/>
              <a:gd name="connsiteY8-1708" fmla="*/ 35690 h 35690"/>
              <a:gd name="connsiteX9-1709" fmla="*/ 3687 w 21600"/>
              <a:gd name="connsiteY9-1710" fmla="*/ 10140 h 35690"/>
              <a:gd name="connsiteX10-1711" fmla="*/ 1800 w 21600"/>
              <a:gd name="connsiteY10-1712" fmla="*/ 20039 h 35690"/>
              <a:gd name="connsiteX11-1713" fmla="*/ 0 w 21600"/>
              <a:gd name="connsiteY11-1714" fmla="*/ 0 h 35690"/>
              <a:gd name="connsiteX0-1715" fmla="*/ 0 w 21600"/>
              <a:gd name="connsiteY0-1716" fmla="*/ 0 h 35690"/>
              <a:gd name="connsiteX1-1717" fmla="*/ 21600 w 21600"/>
              <a:gd name="connsiteY1-1718" fmla="*/ 0 h 35690"/>
              <a:gd name="connsiteX2-1719" fmla="*/ 19665 w 21600"/>
              <a:gd name="connsiteY2-1720" fmla="*/ 18824 h 35690"/>
              <a:gd name="connsiteX3-1721" fmla="*/ 17978 w 21600"/>
              <a:gd name="connsiteY3-1722" fmla="*/ 10324 h 35690"/>
              <a:gd name="connsiteX4-1723" fmla="*/ 15952 w 21600"/>
              <a:gd name="connsiteY4-1724" fmla="*/ 23679 h 35690"/>
              <a:gd name="connsiteX5-1725" fmla="*/ 13440 w 21600"/>
              <a:gd name="connsiteY5-1726" fmla="*/ 10184 h 35690"/>
              <a:gd name="connsiteX6-1727" fmla="*/ 11153 w 21600"/>
              <a:gd name="connsiteY6-1728" fmla="*/ 22182 h 35690"/>
              <a:gd name="connsiteX7-1729" fmla="*/ 8824 w 21600"/>
              <a:gd name="connsiteY7-1730" fmla="*/ 9184 h 35690"/>
              <a:gd name="connsiteX8-1731" fmla="*/ 6337 w 21600"/>
              <a:gd name="connsiteY8-1732" fmla="*/ 35690 h 35690"/>
              <a:gd name="connsiteX9-1733" fmla="*/ 3687 w 21600"/>
              <a:gd name="connsiteY9-1734" fmla="*/ 10140 h 35690"/>
              <a:gd name="connsiteX10-1735" fmla="*/ 1752 w 21600"/>
              <a:gd name="connsiteY10-1736" fmla="*/ 20110 h 35690"/>
              <a:gd name="connsiteX11-1737" fmla="*/ 0 w 21600"/>
              <a:gd name="connsiteY11-1738" fmla="*/ 0 h 35690"/>
              <a:gd name="connsiteX0-1739" fmla="*/ 0 w 21600"/>
              <a:gd name="connsiteY0-1740" fmla="*/ 0 h 35690"/>
              <a:gd name="connsiteX1-1741" fmla="*/ 21600 w 21600"/>
              <a:gd name="connsiteY1-1742" fmla="*/ 0 h 35690"/>
              <a:gd name="connsiteX2-1743" fmla="*/ 19665 w 21600"/>
              <a:gd name="connsiteY2-1744" fmla="*/ 18824 h 35690"/>
              <a:gd name="connsiteX3-1745" fmla="*/ 17978 w 21600"/>
              <a:gd name="connsiteY3-1746" fmla="*/ 10324 h 35690"/>
              <a:gd name="connsiteX4-1747" fmla="*/ 15952 w 21600"/>
              <a:gd name="connsiteY4-1748" fmla="*/ 23679 h 35690"/>
              <a:gd name="connsiteX5-1749" fmla="*/ 13440 w 21600"/>
              <a:gd name="connsiteY5-1750" fmla="*/ 10184 h 35690"/>
              <a:gd name="connsiteX6-1751" fmla="*/ 11153 w 21600"/>
              <a:gd name="connsiteY6-1752" fmla="*/ 22182 h 35690"/>
              <a:gd name="connsiteX7-1753" fmla="*/ 8824 w 21600"/>
              <a:gd name="connsiteY7-1754" fmla="*/ 9184 h 35690"/>
              <a:gd name="connsiteX8-1755" fmla="*/ 6337 w 21600"/>
              <a:gd name="connsiteY8-1756" fmla="*/ 35690 h 35690"/>
              <a:gd name="connsiteX9-1757" fmla="*/ 3687 w 21600"/>
              <a:gd name="connsiteY9-1758" fmla="*/ 10140 h 35690"/>
              <a:gd name="connsiteX10-1759" fmla="*/ 1752 w 21600"/>
              <a:gd name="connsiteY10-1760" fmla="*/ 20110 h 35690"/>
              <a:gd name="connsiteX11-1761" fmla="*/ 0 w 21600"/>
              <a:gd name="connsiteY11-1762" fmla="*/ 0 h 35690"/>
              <a:gd name="connsiteX0-1763" fmla="*/ 0 w 21600"/>
              <a:gd name="connsiteY0-1764" fmla="*/ 0 h 35690"/>
              <a:gd name="connsiteX1-1765" fmla="*/ 21600 w 21600"/>
              <a:gd name="connsiteY1-1766" fmla="*/ 0 h 35690"/>
              <a:gd name="connsiteX2-1767" fmla="*/ 19665 w 21600"/>
              <a:gd name="connsiteY2-1768" fmla="*/ 18824 h 35690"/>
              <a:gd name="connsiteX3-1769" fmla="*/ 17978 w 21600"/>
              <a:gd name="connsiteY3-1770" fmla="*/ 10324 h 35690"/>
              <a:gd name="connsiteX4-1771" fmla="*/ 15952 w 21600"/>
              <a:gd name="connsiteY4-1772" fmla="*/ 23679 h 35690"/>
              <a:gd name="connsiteX5-1773" fmla="*/ 13440 w 21600"/>
              <a:gd name="connsiteY5-1774" fmla="*/ 10184 h 35690"/>
              <a:gd name="connsiteX6-1775" fmla="*/ 11153 w 21600"/>
              <a:gd name="connsiteY6-1776" fmla="*/ 22182 h 35690"/>
              <a:gd name="connsiteX7-1777" fmla="*/ 8824 w 21600"/>
              <a:gd name="connsiteY7-1778" fmla="*/ 9184 h 35690"/>
              <a:gd name="connsiteX8-1779" fmla="*/ 6337 w 21600"/>
              <a:gd name="connsiteY8-1780" fmla="*/ 35690 h 35690"/>
              <a:gd name="connsiteX9-1781" fmla="*/ 3687 w 21600"/>
              <a:gd name="connsiteY9-1782" fmla="*/ 10140 h 35690"/>
              <a:gd name="connsiteX10-1783" fmla="*/ 1752 w 21600"/>
              <a:gd name="connsiteY10-1784" fmla="*/ 20110 h 35690"/>
              <a:gd name="connsiteX11-1785" fmla="*/ 0 w 21600"/>
              <a:gd name="connsiteY11-1786" fmla="*/ 0 h 35690"/>
              <a:gd name="connsiteX0-1787" fmla="*/ 0 w 21600"/>
              <a:gd name="connsiteY0-1788" fmla="*/ 0 h 35690"/>
              <a:gd name="connsiteX1-1789" fmla="*/ 21600 w 21600"/>
              <a:gd name="connsiteY1-1790" fmla="*/ 0 h 35690"/>
              <a:gd name="connsiteX2-1791" fmla="*/ 19665 w 21600"/>
              <a:gd name="connsiteY2-1792" fmla="*/ 18824 h 35690"/>
              <a:gd name="connsiteX3-1793" fmla="*/ 17978 w 21600"/>
              <a:gd name="connsiteY3-1794" fmla="*/ 10324 h 35690"/>
              <a:gd name="connsiteX4-1795" fmla="*/ 15952 w 21600"/>
              <a:gd name="connsiteY4-1796" fmla="*/ 23679 h 35690"/>
              <a:gd name="connsiteX5-1797" fmla="*/ 13440 w 21600"/>
              <a:gd name="connsiteY5-1798" fmla="*/ 10184 h 35690"/>
              <a:gd name="connsiteX6-1799" fmla="*/ 11153 w 21600"/>
              <a:gd name="connsiteY6-1800" fmla="*/ 22182 h 35690"/>
              <a:gd name="connsiteX7-1801" fmla="*/ 8824 w 21600"/>
              <a:gd name="connsiteY7-1802" fmla="*/ 9184 h 35690"/>
              <a:gd name="connsiteX8-1803" fmla="*/ 6337 w 21600"/>
              <a:gd name="connsiteY8-1804" fmla="*/ 35690 h 35690"/>
              <a:gd name="connsiteX9-1805" fmla="*/ 3687 w 21600"/>
              <a:gd name="connsiteY9-1806" fmla="*/ 10140 h 35690"/>
              <a:gd name="connsiteX10-1807" fmla="*/ 1752 w 21600"/>
              <a:gd name="connsiteY10-1808" fmla="*/ 20110 h 35690"/>
              <a:gd name="connsiteX11-1809" fmla="*/ 0 w 21600"/>
              <a:gd name="connsiteY11-1810" fmla="*/ 0 h 35690"/>
              <a:gd name="connsiteX0-1811" fmla="*/ 0 w 21600"/>
              <a:gd name="connsiteY0-1812" fmla="*/ 0 h 35690"/>
              <a:gd name="connsiteX1-1813" fmla="*/ 21600 w 21600"/>
              <a:gd name="connsiteY1-1814" fmla="*/ 0 h 35690"/>
              <a:gd name="connsiteX2-1815" fmla="*/ 19665 w 21600"/>
              <a:gd name="connsiteY2-1816" fmla="*/ 18824 h 35690"/>
              <a:gd name="connsiteX3-1817" fmla="*/ 17978 w 21600"/>
              <a:gd name="connsiteY3-1818" fmla="*/ 10324 h 35690"/>
              <a:gd name="connsiteX4-1819" fmla="*/ 15952 w 21600"/>
              <a:gd name="connsiteY4-1820" fmla="*/ 23679 h 35690"/>
              <a:gd name="connsiteX5-1821" fmla="*/ 13440 w 21600"/>
              <a:gd name="connsiteY5-1822" fmla="*/ 10184 h 35690"/>
              <a:gd name="connsiteX6-1823" fmla="*/ 11153 w 21600"/>
              <a:gd name="connsiteY6-1824" fmla="*/ 22182 h 35690"/>
              <a:gd name="connsiteX7-1825" fmla="*/ 8824 w 21600"/>
              <a:gd name="connsiteY7-1826" fmla="*/ 9184 h 35690"/>
              <a:gd name="connsiteX8-1827" fmla="*/ 6337 w 21600"/>
              <a:gd name="connsiteY8-1828" fmla="*/ 35690 h 35690"/>
              <a:gd name="connsiteX9-1829" fmla="*/ 3687 w 21600"/>
              <a:gd name="connsiteY9-1830" fmla="*/ 10140 h 35690"/>
              <a:gd name="connsiteX10-1831" fmla="*/ 1752 w 21600"/>
              <a:gd name="connsiteY10-1832" fmla="*/ 20110 h 35690"/>
              <a:gd name="connsiteX11-1833" fmla="*/ 0 w 21600"/>
              <a:gd name="connsiteY11-1834" fmla="*/ 0 h 35690"/>
              <a:gd name="connsiteX0-1835" fmla="*/ 0 w 21600"/>
              <a:gd name="connsiteY0-1836" fmla="*/ 0 h 35690"/>
              <a:gd name="connsiteX1-1837" fmla="*/ 21600 w 21600"/>
              <a:gd name="connsiteY1-1838" fmla="*/ 0 h 35690"/>
              <a:gd name="connsiteX2-1839" fmla="*/ 19665 w 21600"/>
              <a:gd name="connsiteY2-1840" fmla="*/ 18824 h 35690"/>
              <a:gd name="connsiteX3-1841" fmla="*/ 17978 w 21600"/>
              <a:gd name="connsiteY3-1842" fmla="*/ 10324 h 35690"/>
              <a:gd name="connsiteX4-1843" fmla="*/ 15952 w 21600"/>
              <a:gd name="connsiteY4-1844" fmla="*/ 23679 h 35690"/>
              <a:gd name="connsiteX5-1845" fmla="*/ 13440 w 21600"/>
              <a:gd name="connsiteY5-1846" fmla="*/ 10184 h 35690"/>
              <a:gd name="connsiteX6-1847" fmla="*/ 11153 w 21600"/>
              <a:gd name="connsiteY6-1848" fmla="*/ 22182 h 35690"/>
              <a:gd name="connsiteX7-1849" fmla="*/ 8824 w 21600"/>
              <a:gd name="connsiteY7-1850" fmla="*/ 9184 h 35690"/>
              <a:gd name="connsiteX8-1851" fmla="*/ 6337 w 21600"/>
              <a:gd name="connsiteY8-1852" fmla="*/ 35690 h 35690"/>
              <a:gd name="connsiteX9-1853" fmla="*/ 3687 w 21600"/>
              <a:gd name="connsiteY9-1854" fmla="*/ 10140 h 35690"/>
              <a:gd name="connsiteX10-1855" fmla="*/ 1752 w 21600"/>
              <a:gd name="connsiteY10-1856" fmla="*/ 20110 h 35690"/>
              <a:gd name="connsiteX11-1857" fmla="*/ 0 w 21600"/>
              <a:gd name="connsiteY11-1858" fmla="*/ 0 h 35690"/>
              <a:gd name="connsiteX0-1859" fmla="*/ 0 w 21600"/>
              <a:gd name="connsiteY0-1860" fmla="*/ 0 h 35690"/>
              <a:gd name="connsiteX1-1861" fmla="*/ 21600 w 21600"/>
              <a:gd name="connsiteY1-1862" fmla="*/ 0 h 35690"/>
              <a:gd name="connsiteX2-1863" fmla="*/ 19665 w 21600"/>
              <a:gd name="connsiteY2-1864" fmla="*/ 18824 h 35690"/>
              <a:gd name="connsiteX3-1865" fmla="*/ 17978 w 21600"/>
              <a:gd name="connsiteY3-1866" fmla="*/ 10324 h 35690"/>
              <a:gd name="connsiteX4-1867" fmla="*/ 15952 w 21600"/>
              <a:gd name="connsiteY4-1868" fmla="*/ 23679 h 35690"/>
              <a:gd name="connsiteX5-1869" fmla="*/ 13440 w 21600"/>
              <a:gd name="connsiteY5-1870" fmla="*/ 10184 h 35690"/>
              <a:gd name="connsiteX6-1871" fmla="*/ 11153 w 21600"/>
              <a:gd name="connsiteY6-1872" fmla="*/ 22182 h 35690"/>
              <a:gd name="connsiteX7-1873" fmla="*/ 9078 w 21600"/>
              <a:gd name="connsiteY7-1874" fmla="*/ 9184 h 35690"/>
              <a:gd name="connsiteX8-1875" fmla="*/ 6337 w 21600"/>
              <a:gd name="connsiteY8-1876" fmla="*/ 35690 h 35690"/>
              <a:gd name="connsiteX9-1877" fmla="*/ 3687 w 21600"/>
              <a:gd name="connsiteY9-1878" fmla="*/ 10140 h 35690"/>
              <a:gd name="connsiteX10-1879" fmla="*/ 1752 w 21600"/>
              <a:gd name="connsiteY10-1880" fmla="*/ 20110 h 35690"/>
              <a:gd name="connsiteX11-1881" fmla="*/ 0 w 21600"/>
              <a:gd name="connsiteY11-1882" fmla="*/ 0 h 35690"/>
              <a:gd name="connsiteX0-1883" fmla="*/ 0 w 21600"/>
              <a:gd name="connsiteY0-1884" fmla="*/ 0 h 35690"/>
              <a:gd name="connsiteX1-1885" fmla="*/ 21600 w 21600"/>
              <a:gd name="connsiteY1-1886" fmla="*/ 0 h 35690"/>
              <a:gd name="connsiteX2-1887" fmla="*/ 19665 w 21600"/>
              <a:gd name="connsiteY2-1888" fmla="*/ 18824 h 35690"/>
              <a:gd name="connsiteX3-1889" fmla="*/ 17978 w 21600"/>
              <a:gd name="connsiteY3-1890" fmla="*/ 10324 h 35690"/>
              <a:gd name="connsiteX4-1891" fmla="*/ 15952 w 21600"/>
              <a:gd name="connsiteY4-1892" fmla="*/ 23679 h 35690"/>
              <a:gd name="connsiteX5-1893" fmla="*/ 13837 w 21600"/>
              <a:gd name="connsiteY5-1894" fmla="*/ 10184 h 35690"/>
              <a:gd name="connsiteX6-1895" fmla="*/ 11153 w 21600"/>
              <a:gd name="connsiteY6-1896" fmla="*/ 22182 h 35690"/>
              <a:gd name="connsiteX7-1897" fmla="*/ 9078 w 21600"/>
              <a:gd name="connsiteY7-1898" fmla="*/ 9184 h 35690"/>
              <a:gd name="connsiteX8-1899" fmla="*/ 6337 w 21600"/>
              <a:gd name="connsiteY8-1900" fmla="*/ 35690 h 35690"/>
              <a:gd name="connsiteX9-1901" fmla="*/ 3687 w 21600"/>
              <a:gd name="connsiteY9-1902" fmla="*/ 10140 h 35690"/>
              <a:gd name="connsiteX10-1903" fmla="*/ 1752 w 21600"/>
              <a:gd name="connsiteY10-1904" fmla="*/ 20110 h 35690"/>
              <a:gd name="connsiteX11-1905" fmla="*/ 0 w 21600"/>
              <a:gd name="connsiteY11-1906" fmla="*/ 0 h 35690"/>
              <a:gd name="connsiteX0-1907" fmla="*/ 0 w 21600"/>
              <a:gd name="connsiteY0-1908" fmla="*/ 0 h 35690"/>
              <a:gd name="connsiteX1-1909" fmla="*/ 21600 w 21600"/>
              <a:gd name="connsiteY1-1910" fmla="*/ 0 h 35690"/>
              <a:gd name="connsiteX2-1911" fmla="*/ 19665 w 21600"/>
              <a:gd name="connsiteY2-1912" fmla="*/ 18824 h 35690"/>
              <a:gd name="connsiteX3-1913" fmla="*/ 17978 w 21600"/>
              <a:gd name="connsiteY3-1914" fmla="*/ 10324 h 35690"/>
              <a:gd name="connsiteX4-1915" fmla="*/ 15952 w 21600"/>
              <a:gd name="connsiteY4-1916" fmla="*/ 23679 h 35690"/>
              <a:gd name="connsiteX5-1917" fmla="*/ 13837 w 21600"/>
              <a:gd name="connsiteY5-1918" fmla="*/ 10184 h 35690"/>
              <a:gd name="connsiteX6-1919" fmla="*/ 11344 w 21600"/>
              <a:gd name="connsiteY6-1920" fmla="*/ 22182 h 35690"/>
              <a:gd name="connsiteX7-1921" fmla="*/ 9078 w 21600"/>
              <a:gd name="connsiteY7-1922" fmla="*/ 9184 h 35690"/>
              <a:gd name="connsiteX8-1923" fmla="*/ 6337 w 21600"/>
              <a:gd name="connsiteY8-1924" fmla="*/ 35690 h 35690"/>
              <a:gd name="connsiteX9-1925" fmla="*/ 3687 w 21600"/>
              <a:gd name="connsiteY9-1926" fmla="*/ 10140 h 35690"/>
              <a:gd name="connsiteX10-1927" fmla="*/ 1752 w 21600"/>
              <a:gd name="connsiteY10-1928" fmla="*/ 20110 h 35690"/>
              <a:gd name="connsiteX11-1929" fmla="*/ 0 w 21600"/>
              <a:gd name="connsiteY11-1930" fmla="*/ 0 h 35690"/>
              <a:gd name="connsiteX0-1931" fmla="*/ 0 w 21600"/>
              <a:gd name="connsiteY0-1932" fmla="*/ 0 h 35690"/>
              <a:gd name="connsiteX1-1933" fmla="*/ 21600 w 21600"/>
              <a:gd name="connsiteY1-1934" fmla="*/ 0 h 35690"/>
              <a:gd name="connsiteX2-1935" fmla="*/ 19665 w 21600"/>
              <a:gd name="connsiteY2-1936" fmla="*/ 18824 h 35690"/>
              <a:gd name="connsiteX3-1937" fmla="*/ 17978 w 21600"/>
              <a:gd name="connsiteY3-1938" fmla="*/ 10324 h 35690"/>
              <a:gd name="connsiteX4-1939" fmla="*/ 15952 w 21600"/>
              <a:gd name="connsiteY4-1940" fmla="*/ 23679 h 35690"/>
              <a:gd name="connsiteX5-1941" fmla="*/ 13726 w 21600"/>
              <a:gd name="connsiteY5-1942" fmla="*/ 9407 h 35690"/>
              <a:gd name="connsiteX6-1943" fmla="*/ 11344 w 21600"/>
              <a:gd name="connsiteY6-1944" fmla="*/ 22182 h 35690"/>
              <a:gd name="connsiteX7-1945" fmla="*/ 9078 w 21600"/>
              <a:gd name="connsiteY7-1946" fmla="*/ 9184 h 35690"/>
              <a:gd name="connsiteX8-1947" fmla="*/ 6337 w 21600"/>
              <a:gd name="connsiteY8-1948" fmla="*/ 35690 h 35690"/>
              <a:gd name="connsiteX9-1949" fmla="*/ 3687 w 21600"/>
              <a:gd name="connsiteY9-1950" fmla="*/ 10140 h 35690"/>
              <a:gd name="connsiteX10-1951" fmla="*/ 1752 w 21600"/>
              <a:gd name="connsiteY10-1952" fmla="*/ 20110 h 35690"/>
              <a:gd name="connsiteX11-1953" fmla="*/ 0 w 21600"/>
              <a:gd name="connsiteY11-1954" fmla="*/ 0 h 35690"/>
              <a:gd name="connsiteX0-1955" fmla="*/ 0 w 21600"/>
              <a:gd name="connsiteY0-1956" fmla="*/ 0 h 35690"/>
              <a:gd name="connsiteX1-1957" fmla="*/ 21600 w 21600"/>
              <a:gd name="connsiteY1-1958" fmla="*/ 0 h 35690"/>
              <a:gd name="connsiteX2-1959" fmla="*/ 19665 w 21600"/>
              <a:gd name="connsiteY2-1960" fmla="*/ 18824 h 35690"/>
              <a:gd name="connsiteX3-1961" fmla="*/ 17978 w 21600"/>
              <a:gd name="connsiteY3-1962" fmla="*/ 10324 h 35690"/>
              <a:gd name="connsiteX4-1963" fmla="*/ 15952 w 21600"/>
              <a:gd name="connsiteY4-1964" fmla="*/ 23679 h 35690"/>
              <a:gd name="connsiteX5-1965" fmla="*/ 13726 w 21600"/>
              <a:gd name="connsiteY5-1966" fmla="*/ 9407 h 35690"/>
              <a:gd name="connsiteX6-1967" fmla="*/ 11344 w 21600"/>
              <a:gd name="connsiteY6-1968" fmla="*/ 22182 h 35690"/>
              <a:gd name="connsiteX7-1969" fmla="*/ 9078 w 21600"/>
              <a:gd name="connsiteY7-1970" fmla="*/ 9184 h 35690"/>
              <a:gd name="connsiteX8-1971" fmla="*/ 6337 w 21600"/>
              <a:gd name="connsiteY8-1972" fmla="*/ 35690 h 35690"/>
              <a:gd name="connsiteX9-1973" fmla="*/ 3687 w 21600"/>
              <a:gd name="connsiteY9-1974" fmla="*/ 10140 h 35690"/>
              <a:gd name="connsiteX10-1975" fmla="*/ 1752 w 21600"/>
              <a:gd name="connsiteY10-1976" fmla="*/ 20110 h 35690"/>
              <a:gd name="connsiteX11-1977" fmla="*/ 0 w 21600"/>
              <a:gd name="connsiteY11-1978" fmla="*/ 0 h 35690"/>
              <a:gd name="connsiteX0-1979" fmla="*/ 0 w 21600"/>
              <a:gd name="connsiteY0-1980" fmla="*/ 0 h 46427"/>
              <a:gd name="connsiteX1-1981" fmla="*/ 21600 w 21600"/>
              <a:gd name="connsiteY1-1982" fmla="*/ 0 h 46427"/>
              <a:gd name="connsiteX2-1983" fmla="*/ 19645 w 21600"/>
              <a:gd name="connsiteY2-1984" fmla="*/ 46427 h 46427"/>
              <a:gd name="connsiteX3-1985" fmla="*/ 17978 w 21600"/>
              <a:gd name="connsiteY3-1986" fmla="*/ 10324 h 46427"/>
              <a:gd name="connsiteX4-1987" fmla="*/ 15952 w 21600"/>
              <a:gd name="connsiteY4-1988" fmla="*/ 23679 h 46427"/>
              <a:gd name="connsiteX5-1989" fmla="*/ 13726 w 21600"/>
              <a:gd name="connsiteY5-1990" fmla="*/ 9407 h 46427"/>
              <a:gd name="connsiteX6-1991" fmla="*/ 11344 w 21600"/>
              <a:gd name="connsiteY6-1992" fmla="*/ 22182 h 46427"/>
              <a:gd name="connsiteX7-1993" fmla="*/ 9078 w 21600"/>
              <a:gd name="connsiteY7-1994" fmla="*/ 9184 h 46427"/>
              <a:gd name="connsiteX8-1995" fmla="*/ 6337 w 21600"/>
              <a:gd name="connsiteY8-1996" fmla="*/ 35690 h 46427"/>
              <a:gd name="connsiteX9-1997" fmla="*/ 3687 w 21600"/>
              <a:gd name="connsiteY9-1998" fmla="*/ 10140 h 46427"/>
              <a:gd name="connsiteX10-1999" fmla="*/ 1752 w 21600"/>
              <a:gd name="connsiteY10-2000" fmla="*/ 20110 h 46427"/>
              <a:gd name="connsiteX11-2001" fmla="*/ 0 w 21600"/>
              <a:gd name="connsiteY11-2002" fmla="*/ 0 h 464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79" y="connsiteY7-80"/>
              </a:cxn>
              <a:cxn ang="0">
                <a:pos x="connsiteX8-129" y="connsiteY8-130"/>
              </a:cxn>
              <a:cxn ang="0">
                <a:pos x="connsiteX9-239" y="connsiteY9-240"/>
              </a:cxn>
              <a:cxn ang="0">
                <a:pos x="connsiteX10-681" y="connsiteY10-682"/>
              </a:cxn>
              <a:cxn ang="0">
                <a:pos x="connsiteX11-1233" y="connsiteY11-1234"/>
              </a:cxn>
            </a:cxnLst>
            <a:rect l="l" t="t" r="r" b="b"/>
            <a:pathLst>
              <a:path w="21600" h="46427">
                <a:moveTo>
                  <a:pt x="0" y="0"/>
                </a:moveTo>
                <a:lnTo>
                  <a:pt x="21600" y="0"/>
                </a:lnTo>
                <a:cubicBezTo>
                  <a:pt x="20790" y="13317"/>
                  <a:pt x="20503" y="46473"/>
                  <a:pt x="19645" y="46427"/>
                </a:cubicBezTo>
                <a:cubicBezTo>
                  <a:pt x="18787" y="46381"/>
                  <a:pt x="18390" y="10302"/>
                  <a:pt x="17978" y="10324"/>
                </a:cubicBezTo>
                <a:cubicBezTo>
                  <a:pt x="17528" y="10446"/>
                  <a:pt x="16660" y="23832"/>
                  <a:pt x="15952" y="23679"/>
                </a:cubicBezTo>
                <a:cubicBezTo>
                  <a:pt x="15244" y="23526"/>
                  <a:pt x="14494" y="9256"/>
                  <a:pt x="13726" y="9407"/>
                </a:cubicBezTo>
                <a:cubicBezTo>
                  <a:pt x="12958" y="9558"/>
                  <a:pt x="12163" y="22284"/>
                  <a:pt x="11344" y="22182"/>
                </a:cubicBezTo>
                <a:cubicBezTo>
                  <a:pt x="10553" y="22214"/>
                  <a:pt x="9913" y="6933"/>
                  <a:pt x="9078" y="9184"/>
                </a:cubicBezTo>
                <a:cubicBezTo>
                  <a:pt x="8243" y="11435"/>
                  <a:pt x="7235" y="35531"/>
                  <a:pt x="6337" y="35690"/>
                </a:cubicBezTo>
                <a:cubicBezTo>
                  <a:pt x="5439" y="35849"/>
                  <a:pt x="4452" y="10303"/>
                  <a:pt x="3687" y="10140"/>
                </a:cubicBezTo>
                <a:cubicBezTo>
                  <a:pt x="2643" y="10180"/>
                  <a:pt x="2764" y="20104"/>
                  <a:pt x="1752" y="20110"/>
                </a:cubicBezTo>
                <a:cubicBezTo>
                  <a:pt x="740" y="20116"/>
                  <a:pt x="602" y="11525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BDD4F6"/>
              </a:gs>
              <a:gs pos="100000">
                <a:srgbClr val="4D8DE5"/>
              </a:gs>
            </a:gsLst>
            <a:lin scaled="1"/>
          </a:gradFill>
          <a:ln w="28575">
            <a:noFill/>
          </a:ln>
        </p:spPr>
        <p:txBody>
          <a:bodyPr lIns="0" tIns="0" rIns="0" bIns="0" rtlCol="0" anchor="ctr"/>
          <a:lstStyle/>
          <a:p>
            <a:pPr algn="ctr"/>
            <a:endParaRPr lang="es-SV" sz="900">
              <a:latin typeface="阿里巴巴普惠体" panose="00020600040101010101" charset="-122"/>
              <a:ea typeface="阿里巴巴普惠体" panose="00020600040101010101" charset="-122"/>
            </a:endParaRPr>
          </a:p>
        </p:txBody>
      </p:sp>
      <p:sp>
        <p:nvSpPr>
          <p:cNvPr id="21" name="73 Rectángulo"/>
          <p:cNvSpPr/>
          <p:nvPr/>
        </p:nvSpPr>
        <p:spPr bwMode="auto">
          <a:xfrm>
            <a:off x="30480" y="5833110"/>
            <a:ext cx="11847830" cy="678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 rtlCol="0" anchor="ctr"/>
          <a:lstStyle/>
          <a:p>
            <a:pPr algn="ctr">
              <a:lnSpc>
                <a:spcPct val="125000"/>
              </a:lnSpc>
            </a:pPr>
            <a:endParaRPr lang="es-SV" sz="900" b="1" dirty="0">
              <a:solidFill>
                <a:schemeClr val="accent5">
                  <a:lumMod val="75000"/>
                </a:schemeClr>
              </a:solidFill>
              <a:latin typeface="阿里巴巴普惠体" panose="00020600040101010101" charset="-122"/>
              <a:ea typeface="阿里巴巴普惠体" panose="00020600040101010101" charset="-122"/>
            </a:endParaRPr>
          </a:p>
        </p:txBody>
      </p:sp>
      <p:sp>
        <p:nvSpPr>
          <p:cNvPr id="22" name="87 Rectángulo"/>
          <p:cNvSpPr/>
          <p:nvPr/>
        </p:nvSpPr>
        <p:spPr>
          <a:xfrm>
            <a:off x="5621020" y="6042660"/>
            <a:ext cx="730250" cy="320675"/>
          </a:xfrm>
          <a:prstGeom prst="rect">
            <a:avLst/>
          </a:prstGeom>
        </p:spPr>
        <p:txBody>
          <a:bodyPr wrap="square" lIns="0" tIns="45312" rIns="0" bIns="45312">
            <a:spAutoFit/>
          </a:bodyPr>
          <a:lstStyle/>
          <a:p>
            <a:pPr marL="0" lvl="1" algn="ctr"/>
            <a:r>
              <a:rPr lang="en-US" sz="1500" b="1" dirty="0">
                <a:solidFill>
                  <a:schemeClr val="accent5">
                    <a:lumMod val="7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Open Sans Condensed" panose="020B0604020202020204" charset="0"/>
              </a:rPr>
              <a:t>2023</a:t>
            </a:r>
          </a:p>
        </p:txBody>
      </p:sp>
      <p:sp>
        <p:nvSpPr>
          <p:cNvPr id="23" name="21 Rectángulo"/>
          <p:cNvSpPr/>
          <p:nvPr/>
        </p:nvSpPr>
        <p:spPr>
          <a:xfrm>
            <a:off x="8642985" y="6042660"/>
            <a:ext cx="730250" cy="320675"/>
          </a:xfrm>
          <a:prstGeom prst="rect">
            <a:avLst/>
          </a:prstGeom>
        </p:spPr>
        <p:txBody>
          <a:bodyPr wrap="square" lIns="0" tIns="45312" rIns="0" bIns="45312">
            <a:spAutoFit/>
          </a:bodyPr>
          <a:lstStyle/>
          <a:p>
            <a:pPr marL="0" lvl="1" algn="ctr"/>
            <a:r>
              <a:rPr lang="en-US" sz="1500" b="1" dirty="0">
                <a:solidFill>
                  <a:schemeClr val="accent5">
                    <a:lumMod val="7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Open Sans Condensed" panose="020B0604020202020204" charset="0"/>
              </a:rPr>
              <a:t>2025</a:t>
            </a:r>
          </a:p>
        </p:txBody>
      </p:sp>
      <p:sp>
        <p:nvSpPr>
          <p:cNvPr id="24" name="87 Rectángulo"/>
          <p:cNvSpPr/>
          <p:nvPr/>
        </p:nvSpPr>
        <p:spPr>
          <a:xfrm>
            <a:off x="10153650" y="6042660"/>
            <a:ext cx="730250" cy="320675"/>
          </a:xfrm>
          <a:prstGeom prst="rect">
            <a:avLst/>
          </a:prstGeom>
        </p:spPr>
        <p:txBody>
          <a:bodyPr wrap="square" lIns="0" tIns="45312" rIns="0" bIns="45312">
            <a:spAutoFit/>
          </a:bodyPr>
          <a:lstStyle/>
          <a:p>
            <a:pPr marL="0" lvl="1" algn="ctr"/>
            <a:r>
              <a:rPr lang="en-US" sz="1500" b="1" dirty="0">
                <a:solidFill>
                  <a:schemeClr val="accent5">
                    <a:lumMod val="7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Open Sans Condensed" panose="020B0604020202020204" charset="0"/>
              </a:rPr>
              <a:t>2026</a:t>
            </a:r>
          </a:p>
        </p:txBody>
      </p:sp>
      <p:sp>
        <p:nvSpPr>
          <p:cNvPr id="25" name="87 Rectángulo"/>
          <p:cNvSpPr/>
          <p:nvPr/>
        </p:nvSpPr>
        <p:spPr>
          <a:xfrm>
            <a:off x="7131685" y="6042660"/>
            <a:ext cx="730250" cy="320675"/>
          </a:xfrm>
          <a:prstGeom prst="rect">
            <a:avLst/>
          </a:prstGeom>
        </p:spPr>
        <p:txBody>
          <a:bodyPr wrap="square" lIns="0" tIns="45312" rIns="0" bIns="45312">
            <a:spAutoFit/>
          </a:bodyPr>
          <a:lstStyle/>
          <a:p>
            <a:pPr marL="0" lvl="1" algn="ctr"/>
            <a:r>
              <a:rPr lang="en-US" sz="1500" b="1" dirty="0">
                <a:solidFill>
                  <a:schemeClr val="accent5">
                    <a:lumMod val="7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Open Sans Condensed" panose="020B0604020202020204" charset="0"/>
              </a:rPr>
              <a:t>2024</a:t>
            </a:r>
          </a:p>
        </p:txBody>
      </p:sp>
      <p:sp>
        <p:nvSpPr>
          <p:cNvPr id="26" name="87 Rectángulo"/>
          <p:cNvSpPr/>
          <p:nvPr/>
        </p:nvSpPr>
        <p:spPr>
          <a:xfrm>
            <a:off x="4031615" y="6042660"/>
            <a:ext cx="730250" cy="320675"/>
          </a:xfrm>
          <a:prstGeom prst="rect">
            <a:avLst/>
          </a:prstGeom>
        </p:spPr>
        <p:txBody>
          <a:bodyPr wrap="square" lIns="0" tIns="45312" rIns="0" bIns="45312">
            <a:spAutoFit/>
          </a:bodyPr>
          <a:lstStyle/>
          <a:p>
            <a:pPr marL="0" lvl="1" algn="ctr"/>
            <a:r>
              <a:rPr lang="en-US" sz="1500" b="1" dirty="0">
                <a:solidFill>
                  <a:schemeClr val="accent5">
                    <a:lumMod val="7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Open Sans Condensed" panose="020B0604020202020204" charset="0"/>
              </a:rPr>
              <a:t>2022</a:t>
            </a:r>
          </a:p>
        </p:txBody>
      </p:sp>
      <p:sp>
        <p:nvSpPr>
          <p:cNvPr id="27" name="87 Rectángulo"/>
          <p:cNvSpPr/>
          <p:nvPr/>
        </p:nvSpPr>
        <p:spPr>
          <a:xfrm>
            <a:off x="2546350" y="6042660"/>
            <a:ext cx="730250" cy="320675"/>
          </a:xfrm>
          <a:prstGeom prst="rect">
            <a:avLst/>
          </a:prstGeom>
        </p:spPr>
        <p:txBody>
          <a:bodyPr wrap="square" lIns="0" tIns="45312" rIns="0" bIns="45312">
            <a:spAutoFit/>
          </a:bodyPr>
          <a:lstStyle/>
          <a:p>
            <a:pPr marL="0" lvl="1" algn="ctr"/>
            <a:r>
              <a:rPr lang="en-US" sz="1500" b="1" dirty="0">
                <a:solidFill>
                  <a:schemeClr val="accent5">
                    <a:lumMod val="7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Open Sans Condensed" panose="020B0604020202020204" charset="0"/>
              </a:rPr>
              <a:t>2021</a:t>
            </a:r>
          </a:p>
        </p:txBody>
      </p:sp>
      <p:sp>
        <p:nvSpPr>
          <p:cNvPr id="28" name="87 Rectángulo"/>
          <p:cNvSpPr/>
          <p:nvPr/>
        </p:nvSpPr>
        <p:spPr>
          <a:xfrm>
            <a:off x="993775" y="6042660"/>
            <a:ext cx="730250" cy="320675"/>
          </a:xfrm>
          <a:prstGeom prst="rect">
            <a:avLst/>
          </a:prstGeom>
        </p:spPr>
        <p:txBody>
          <a:bodyPr wrap="square" lIns="0" tIns="45312" rIns="0" bIns="45312">
            <a:spAutoFit/>
          </a:bodyPr>
          <a:lstStyle/>
          <a:p>
            <a:pPr marL="0" lvl="1" algn="ctr"/>
            <a:r>
              <a:rPr lang="en-US" sz="1500" b="1" dirty="0">
                <a:solidFill>
                  <a:schemeClr val="accent5">
                    <a:lumMod val="7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Open Sans Condensed" panose="020B0604020202020204" charset="0"/>
              </a:rPr>
              <a:t>2020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1338898" y="1618970"/>
            <a:ext cx="2006848" cy="2160994"/>
            <a:chOff x="-954325" y="419844"/>
            <a:chExt cx="2006848" cy="2160994"/>
          </a:xfrm>
        </p:grpSpPr>
        <p:sp>
          <p:nvSpPr>
            <p:cNvPr id="32" name="文本框 31"/>
            <p:cNvSpPr txBox="1"/>
            <p:nvPr/>
          </p:nvSpPr>
          <p:spPr>
            <a:xfrm>
              <a:off x="-954325" y="419844"/>
              <a:ext cx="2006848" cy="6511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200" b="1" spc="-3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01</a:t>
              </a:r>
            </a:p>
          </p:txBody>
        </p:sp>
        <p:sp>
          <p:nvSpPr>
            <p:cNvPr id="4" name="textcount"/>
            <p:cNvSpPr txBox="1"/>
            <p:nvPr/>
          </p:nvSpPr>
          <p:spPr>
            <a:xfrm>
              <a:off x="-954325" y="1313119"/>
              <a:ext cx="1495044" cy="126771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Click here to add text content, such as keywords, some brief introductions, etc.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" name="textcount"/>
            <p:cNvSpPr txBox="1"/>
            <p:nvPr/>
          </p:nvSpPr>
          <p:spPr>
            <a:xfrm>
              <a:off x="-954325" y="1020582"/>
              <a:ext cx="1684550" cy="30777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Title text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351615" y="1618970"/>
            <a:ext cx="2006848" cy="2160994"/>
            <a:chOff x="-954325" y="419844"/>
            <a:chExt cx="2006848" cy="2160994"/>
          </a:xfrm>
        </p:grpSpPr>
        <p:sp>
          <p:nvSpPr>
            <p:cNvPr id="36" name="文本框 35"/>
            <p:cNvSpPr txBox="1"/>
            <p:nvPr/>
          </p:nvSpPr>
          <p:spPr>
            <a:xfrm>
              <a:off x="-954325" y="419844"/>
              <a:ext cx="2006848" cy="6511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200" b="1" spc="-3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02</a:t>
              </a:r>
            </a:p>
          </p:txBody>
        </p:sp>
        <p:sp>
          <p:nvSpPr>
            <p:cNvPr id="37" name="textcount"/>
            <p:cNvSpPr txBox="1"/>
            <p:nvPr/>
          </p:nvSpPr>
          <p:spPr>
            <a:xfrm>
              <a:off x="-954325" y="1313119"/>
              <a:ext cx="1495044" cy="126771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" name="textcount"/>
            <p:cNvSpPr txBox="1"/>
            <p:nvPr/>
          </p:nvSpPr>
          <p:spPr>
            <a:xfrm>
              <a:off x="-954325" y="1020582"/>
              <a:ext cx="1684550" cy="30777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Title text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364331" y="1618970"/>
            <a:ext cx="2006848" cy="2160994"/>
            <a:chOff x="-954325" y="419844"/>
            <a:chExt cx="2006848" cy="2160994"/>
          </a:xfrm>
        </p:grpSpPr>
        <p:sp>
          <p:nvSpPr>
            <p:cNvPr id="40" name="文本框 39"/>
            <p:cNvSpPr txBox="1"/>
            <p:nvPr/>
          </p:nvSpPr>
          <p:spPr>
            <a:xfrm>
              <a:off x="-954325" y="419844"/>
              <a:ext cx="2006848" cy="6511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200" b="1" spc="-3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03</a:t>
              </a:r>
            </a:p>
          </p:txBody>
        </p:sp>
        <p:sp>
          <p:nvSpPr>
            <p:cNvPr id="41" name="textcount"/>
            <p:cNvSpPr txBox="1"/>
            <p:nvPr/>
          </p:nvSpPr>
          <p:spPr>
            <a:xfrm>
              <a:off x="-954325" y="1313119"/>
              <a:ext cx="1426994" cy="126771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textcount"/>
            <p:cNvSpPr txBox="1"/>
            <p:nvPr/>
          </p:nvSpPr>
          <p:spPr>
            <a:xfrm>
              <a:off x="-954325" y="1020582"/>
              <a:ext cx="1684550" cy="30777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Title text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bldLvl="0" animBg="1"/>
      <p:bldP spid="20" grpId="0" bldLvl="0" animBg="1"/>
      <p:bldP spid="21" grpId="0" bldLvl="0" animBg="1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>
            <a:off x="2775585" y="3158490"/>
            <a:ext cx="6640830" cy="3699510"/>
          </a:xfrm>
          <a:prstGeom prst="triangle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10800000">
            <a:off x="5715000" y="-307975"/>
            <a:ext cx="762635" cy="616585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235960" y="821994"/>
            <a:ext cx="5744845" cy="2237558"/>
            <a:chOff x="7042" y="-1305"/>
            <a:chExt cx="9047" cy="3523"/>
          </a:xfrm>
        </p:grpSpPr>
        <p:grpSp>
          <p:nvGrpSpPr>
            <p:cNvPr id="4" name="组合 3"/>
            <p:cNvGrpSpPr/>
            <p:nvPr/>
          </p:nvGrpSpPr>
          <p:grpSpPr>
            <a:xfrm>
              <a:off x="7042" y="-321"/>
              <a:ext cx="9047" cy="2539"/>
              <a:chOff x="7042" y="-321"/>
              <a:chExt cx="9047" cy="2539"/>
            </a:xfrm>
          </p:grpSpPr>
          <p:sp>
            <p:nvSpPr>
              <p:cNvPr id="104" name="文本框 103"/>
              <p:cNvSpPr txBox="1"/>
              <p:nvPr/>
            </p:nvSpPr>
            <p:spPr>
              <a:xfrm>
                <a:off x="7042" y="-321"/>
                <a:ext cx="9047" cy="1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buClrTx/>
                  <a:buSzTx/>
                  <a:buFontTx/>
                </a:pPr>
                <a:r>
                  <a:rPr lang="en-US" altLang="zh-CN" sz="6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+mn-ea"/>
                    <a:sym typeface="+mn-ea"/>
                  </a:rPr>
                  <a:t>Add title text</a:t>
                </a:r>
                <a:endParaRPr lang="zh-CN" altLang="en-US" sz="6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+mn-ea"/>
                  <a:sym typeface="+mn-ea"/>
                </a:endParaRPr>
              </a:p>
            </p:txBody>
          </p:sp>
          <p:sp>
            <p:nvSpPr>
              <p:cNvPr id="105" name="文本框 104"/>
              <p:cNvSpPr txBox="1"/>
              <p:nvPr/>
            </p:nvSpPr>
            <p:spPr>
              <a:xfrm>
                <a:off x="9861" y="1733"/>
                <a:ext cx="3410" cy="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  <a:alpha val="70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+mn-ea"/>
                    <a:sym typeface="Segoe UI" panose="020B0502040204020203" pitchFamily="34" charset="0"/>
                  </a:rPr>
                  <a:t>Enterprise introduction</a:t>
                </a: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10578" y="-1305"/>
              <a:ext cx="1977" cy="11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spAutoFit/>
            </a:bodyPr>
            <a:lstStyle/>
            <a:p>
              <a:pPr algn="ctr">
                <a:buSzPct val="25000"/>
              </a:pPr>
              <a:r>
                <a:rPr lang="en-US" altLang="zh-CN" sz="4000" b="1" dirty="0">
                  <a:gradFill>
                    <a:gsLst>
                      <a:gs pos="0">
                        <a:srgbClr val="A3E2FA"/>
                      </a:gs>
                      <a:gs pos="100000">
                        <a:srgbClr val="0466C1"/>
                      </a:gs>
                    </a:gsLst>
                    <a:lin scaled="1"/>
                  </a:gradFill>
                  <a:latin typeface="阿里巴巴普惠体" panose="00020600040101010101" charset="-122"/>
                  <a:ea typeface="阿里巴巴普惠体" panose="00020600040101010101" charset="-122"/>
                  <a:cs typeface="+mn-ea"/>
                  <a:sym typeface="+mn-lt"/>
                </a:rPr>
                <a:t>03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7" grpId="0" bldLvl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80789"/>
            <a:ext cx="12224567" cy="817453"/>
          </a:xfrm>
          <a:prstGeom prst="rect">
            <a:avLst/>
          </a:prstGeom>
          <a:solidFill>
            <a:srgbClr val="F5F6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形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4736"/>
          <a:stretch>
            <a:fillRect/>
          </a:stretch>
        </p:blipFill>
        <p:spPr>
          <a:xfrm>
            <a:off x="0" y="102704"/>
            <a:ext cx="404911" cy="9926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8" h="1563">
                <a:moveTo>
                  <a:pt x="0" y="0"/>
                </a:moveTo>
                <a:lnTo>
                  <a:pt x="638" y="0"/>
                </a:lnTo>
                <a:lnTo>
                  <a:pt x="638" y="1563"/>
                </a:lnTo>
                <a:lnTo>
                  <a:pt x="0" y="15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770890" y="374650"/>
            <a:ext cx="306197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pc="300" dirty="0">
                <a:solidFill>
                  <a:srgbClr val="4B649F"/>
                </a:solidFill>
                <a:ea typeface="阿里巴巴普惠体" panose="00020600040101010101" charset="-122"/>
                <a:sym typeface="阿里巴巴普惠体" panose="00020600040101010101" charset="-122"/>
              </a:rPr>
              <a:t>Add title text</a:t>
            </a:r>
          </a:p>
        </p:txBody>
      </p:sp>
      <p:sp>
        <p:nvSpPr>
          <p:cNvPr id="15" name="矩形 14"/>
          <p:cNvSpPr/>
          <p:nvPr/>
        </p:nvSpPr>
        <p:spPr>
          <a:xfrm>
            <a:off x="695400" y="1561728"/>
            <a:ext cx="5400600" cy="2953122"/>
          </a:xfrm>
          <a:prstGeom prst="rect">
            <a:avLst/>
          </a:prstGeom>
          <a:noFill/>
          <a:ln w="6350"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" panose="00020600040101010101" charset="-122"/>
              <a:ea typeface="阿里巴巴普惠体" panose="00020600040101010101" charset="-122"/>
            </a:endParaRPr>
          </a:p>
        </p:txBody>
      </p:sp>
      <p:sp>
        <p:nvSpPr>
          <p:cNvPr id="16" name="TextBox 18"/>
          <p:cNvSpPr txBox="1"/>
          <p:nvPr/>
        </p:nvSpPr>
        <p:spPr>
          <a:xfrm>
            <a:off x="706533" y="2262015"/>
            <a:ext cx="292397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rPr>
              <a:t>Full year plan: </a:t>
            </a:r>
            <a:r>
              <a:rPr lang="en-US" altLang="zh-CN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rPr>
              <a:t>2.800.600</a:t>
            </a:r>
            <a:r>
              <a:rPr lang="en-US" altLang="zh-CN" sz="2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rPr>
              <a:t>M</a:t>
            </a:r>
            <a:endParaRPr lang="zh-CN" altLang="en-US" sz="20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</a:endParaRPr>
          </a:p>
        </p:txBody>
      </p:sp>
      <p:sp>
        <p:nvSpPr>
          <p:cNvPr id="105" name="泪滴形 104"/>
          <p:cNvSpPr/>
          <p:nvPr/>
        </p:nvSpPr>
        <p:spPr>
          <a:xfrm rot="18900000" flipH="1">
            <a:off x="4092847" y="2047762"/>
            <a:ext cx="2004574" cy="2004572"/>
          </a:xfrm>
          <a:prstGeom prst="teardrop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" panose="00020600040101010101" charset="-122"/>
              <a:ea typeface="阿里巴巴普惠体" panose="00020600040101010101" charset="-122"/>
            </a:endParaRPr>
          </a:p>
        </p:txBody>
      </p:sp>
      <p:sp>
        <p:nvSpPr>
          <p:cNvPr id="108" name="矩形 107"/>
          <p:cNvSpPr>
            <a:spLocks noChangeArrowheads="1"/>
          </p:cNvSpPr>
          <p:nvPr/>
        </p:nvSpPr>
        <p:spPr bwMode="auto">
          <a:xfrm>
            <a:off x="4091184" y="2514683"/>
            <a:ext cx="1871917" cy="10707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2400" b="1" cap="all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+mj-cs"/>
              </a:rPr>
              <a:t>KEYWORD</a:t>
            </a:r>
            <a:endParaRPr lang="zh-CN" altLang="en-US" sz="2400" b="1" cap="all" dirty="0">
              <a:solidFill>
                <a:schemeClr val="bg1"/>
              </a:solidFill>
              <a:latin typeface="阿里巴巴普惠体" panose="00020600040101010101" charset="-122"/>
              <a:ea typeface="阿里巴巴普惠体" panose="00020600040101010101" charset="-122"/>
              <a:cs typeface="+mj-cs"/>
            </a:endParaRPr>
          </a:p>
        </p:txBody>
      </p:sp>
      <p:sp>
        <p:nvSpPr>
          <p:cNvPr id="109" name="泪滴形 108"/>
          <p:cNvSpPr/>
          <p:nvPr/>
        </p:nvSpPr>
        <p:spPr>
          <a:xfrm rot="2700000">
            <a:off x="6097663" y="2047762"/>
            <a:ext cx="2004574" cy="200457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" panose="00020600040101010101" charset="-122"/>
              <a:ea typeface="阿里巴巴普惠体" panose="00020600040101010101" charset="-122"/>
            </a:endParaRPr>
          </a:p>
        </p:txBody>
      </p:sp>
      <p:sp>
        <p:nvSpPr>
          <p:cNvPr id="110" name="矩形 109"/>
          <p:cNvSpPr>
            <a:spLocks noChangeArrowheads="1"/>
          </p:cNvSpPr>
          <p:nvPr/>
        </p:nvSpPr>
        <p:spPr bwMode="auto">
          <a:xfrm>
            <a:off x="6096000" y="2521297"/>
            <a:ext cx="2195739" cy="11067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2400" b="1" cap="all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+mj-cs"/>
              </a:rPr>
              <a:t>KEYWORD</a:t>
            </a:r>
          </a:p>
        </p:txBody>
      </p:sp>
      <p:sp>
        <p:nvSpPr>
          <p:cNvPr id="111" name="TextBox 5"/>
          <p:cNvSpPr txBox="1"/>
          <p:nvPr/>
        </p:nvSpPr>
        <p:spPr>
          <a:xfrm>
            <a:off x="1205527" y="3309263"/>
            <a:ext cx="2339260" cy="493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r">
              <a:lnSpc>
                <a:spcPts val="2000"/>
              </a:lnSpc>
            </a:pPr>
            <a:r>
              <a:rPr lang="en-US" altLang="zh-CN" sz="1400" dirty="0">
                <a:latin typeface="阿里巴巴普惠体" panose="00020600040101010101" charset="-122"/>
                <a:ea typeface="阿里巴巴普惠体" panose="00020600040101010101" charset="-122"/>
              </a:rPr>
              <a:t>Click here to add content, content to match the title. </a:t>
            </a:r>
            <a:endParaRPr lang="zh-CN" altLang="en-US" sz="1400" dirty="0">
              <a:latin typeface="阿里巴巴普惠体" panose="00020600040101010101" charset="-122"/>
              <a:ea typeface="阿里巴巴普惠体" panose="00020600040101010101" charset="-122"/>
            </a:endParaRPr>
          </a:p>
        </p:txBody>
      </p:sp>
      <p:sp>
        <p:nvSpPr>
          <p:cNvPr id="112" name="TextBox 5"/>
          <p:cNvSpPr txBox="1"/>
          <p:nvPr/>
        </p:nvSpPr>
        <p:spPr>
          <a:xfrm>
            <a:off x="8628685" y="3277829"/>
            <a:ext cx="2304057" cy="4915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en-US" altLang="zh-CN" sz="1400" dirty="0">
                <a:latin typeface="阿里巴巴普惠体" panose="00020600040101010101" charset="-122"/>
                <a:ea typeface="阿里巴巴普惠体" panose="00020600040101010101" charset="-122"/>
              </a:rPr>
              <a:t>Click here to add content, content to match the title. </a:t>
            </a:r>
            <a:endParaRPr lang="zh-CN" altLang="en-US" sz="1400" dirty="0">
              <a:latin typeface="阿里巴巴普惠体" panose="00020600040101010101" charset="-122"/>
              <a:ea typeface="阿里巴巴普惠体" panose="00020600040101010101" charset="-122"/>
            </a:endParaRPr>
          </a:p>
        </p:txBody>
      </p:sp>
      <p:sp>
        <p:nvSpPr>
          <p:cNvPr id="113" name="TextBox 18"/>
          <p:cNvSpPr txBox="1"/>
          <p:nvPr/>
        </p:nvSpPr>
        <p:spPr>
          <a:xfrm>
            <a:off x="8514314" y="2283456"/>
            <a:ext cx="315183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rPr>
              <a:t>Actual amount completed: 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rPr>
              <a:t>4.700.900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rPr>
              <a:t>M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</a:endParaRPr>
          </a:p>
        </p:txBody>
      </p:sp>
      <p:sp>
        <p:nvSpPr>
          <p:cNvPr id="116" name="TextBox 18"/>
          <p:cNvSpPr txBox="1"/>
          <p:nvPr/>
        </p:nvSpPr>
        <p:spPr>
          <a:xfrm>
            <a:off x="3160364" y="4774687"/>
            <a:ext cx="58712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rPr>
              <a:t>Overachieved </a:t>
            </a:r>
            <a:r>
              <a:rPr lang="en-US" altLang="zh-CN" sz="48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rPr>
              <a:t>1.900.300 </a:t>
            </a:r>
            <a:r>
              <a:rPr lang="en-US" altLang="zh-CN" sz="2665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rPr>
              <a:t>M</a:t>
            </a:r>
            <a:endParaRPr lang="zh-CN" altLang="en-US" sz="2665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</a:endParaRPr>
          </a:p>
        </p:txBody>
      </p:sp>
      <p:sp>
        <p:nvSpPr>
          <p:cNvPr id="118" name="TextBox 5"/>
          <p:cNvSpPr txBox="1"/>
          <p:nvPr/>
        </p:nvSpPr>
        <p:spPr>
          <a:xfrm>
            <a:off x="2335499" y="5766976"/>
            <a:ext cx="7521004" cy="2350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r>
              <a:rPr lang="en-US" altLang="zh-CN" dirty="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rPr>
              <a:t>Click here to add text content, such as keywords, some brief introductions, etc.</a:t>
            </a:r>
          </a:p>
        </p:txBody>
      </p:sp>
      <p:sp>
        <p:nvSpPr>
          <p:cNvPr id="119" name="矩形 118"/>
          <p:cNvSpPr/>
          <p:nvPr/>
        </p:nvSpPr>
        <p:spPr>
          <a:xfrm>
            <a:off x="6096000" y="1561728"/>
            <a:ext cx="5400600" cy="2953122"/>
          </a:xfrm>
          <a:prstGeom prst="rect">
            <a:avLst/>
          </a:prstGeom>
          <a:noFill/>
          <a:ln w="63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" panose="00020600040101010101" charset="-122"/>
              <a:ea typeface="阿里巴巴普惠体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44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decel="444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9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decel="444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9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9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decel="444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9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9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8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8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8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/>
      <p:bldP spid="105" grpId="0" bldLvl="0" animBg="1"/>
      <p:bldP spid="108" grpId="0"/>
      <p:bldP spid="109" grpId="0" bldLvl="0" animBg="1"/>
      <p:bldP spid="110" grpId="0"/>
      <p:bldP spid="111" grpId="0"/>
      <p:bldP spid="112" grpId="0"/>
      <p:bldP spid="113" grpId="0"/>
      <p:bldP spid="116" grpId="0"/>
      <p:bldP spid="118" grpId="0"/>
      <p:bldP spid="11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80789"/>
            <a:ext cx="12224567" cy="817453"/>
          </a:xfrm>
          <a:prstGeom prst="rect">
            <a:avLst/>
          </a:prstGeom>
          <a:solidFill>
            <a:srgbClr val="F5F6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形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4736"/>
          <a:stretch>
            <a:fillRect/>
          </a:stretch>
        </p:blipFill>
        <p:spPr>
          <a:xfrm>
            <a:off x="0" y="102704"/>
            <a:ext cx="404911" cy="9926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8" h="1563">
                <a:moveTo>
                  <a:pt x="0" y="0"/>
                </a:moveTo>
                <a:lnTo>
                  <a:pt x="638" y="0"/>
                </a:lnTo>
                <a:lnTo>
                  <a:pt x="638" y="1563"/>
                </a:lnTo>
                <a:lnTo>
                  <a:pt x="0" y="15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770890" y="374650"/>
            <a:ext cx="306197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pc="300" dirty="0">
                <a:solidFill>
                  <a:srgbClr val="4B649F"/>
                </a:solidFill>
                <a:ea typeface="阿里巴巴普惠体" panose="00020600040101010101" charset="-122"/>
                <a:sym typeface="阿里巴巴普惠体" panose="00020600040101010101" charset="-122"/>
              </a:rPr>
              <a:t>Add title text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958481" y="2313915"/>
            <a:ext cx="10337036" cy="4263961"/>
            <a:chOff x="958481" y="2313915"/>
            <a:chExt cx="10337036" cy="4263961"/>
          </a:xfrm>
        </p:grpSpPr>
        <p:cxnSp>
          <p:nvCxnSpPr>
            <p:cNvPr id="13" name="Straight Arrow Connector 82"/>
            <p:cNvCxnSpPr/>
            <p:nvPr/>
          </p:nvCxnSpPr>
          <p:spPr>
            <a:xfrm flipV="1">
              <a:off x="1225217" y="2313915"/>
              <a:ext cx="0" cy="3973932"/>
            </a:xfrm>
            <a:prstGeom prst="straightConnector1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83"/>
            <p:cNvCxnSpPr/>
            <p:nvPr/>
          </p:nvCxnSpPr>
          <p:spPr>
            <a:xfrm flipV="1">
              <a:off x="1225217" y="6250517"/>
              <a:ext cx="10055232" cy="44598"/>
            </a:xfrm>
            <a:prstGeom prst="straightConnector1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 84"/>
            <p:cNvSpPr/>
            <p:nvPr/>
          </p:nvSpPr>
          <p:spPr>
            <a:xfrm>
              <a:off x="1225217" y="4171040"/>
              <a:ext cx="9900000" cy="2124075"/>
            </a:xfrm>
            <a:custGeom>
              <a:avLst/>
              <a:gdLst>
                <a:gd name="connsiteX0" fmla="*/ 0 w 7296150"/>
                <a:gd name="connsiteY0" fmla="*/ 1714500 h 1714500"/>
                <a:gd name="connsiteX1" fmla="*/ 885825 w 7296150"/>
                <a:gd name="connsiteY1" fmla="*/ 9525 h 1714500"/>
                <a:gd name="connsiteX2" fmla="*/ 7296150 w 7296150"/>
                <a:gd name="connsiteY2" fmla="*/ 0 h 1714500"/>
                <a:gd name="connsiteX0-1" fmla="*/ 0 w 7258050"/>
                <a:gd name="connsiteY0-2" fmla="*/ 1562100 h 1562100"/>
                <a:gd name="connsiteX1-3" fmla="*/ 847725 w 7258050"/>
                <a:gd name="connsiteY1-4" fmla="*/ 9525 h 1562100"/>
                <a:gd name="connsiteX2-5" fmla="*/ 7258050 w 7258050"/>
                <a:gd name="connsiteY2-6" fmla="*/ 0 h 1562100"/>
                <a:gd name="connsiteX0-7" fmla="*/ 0 w 7313407"/>
                <a:gd name="connsiteY0-8" fmla="*/ 2181225 h 2181225"/>
                <a:gd name="connsiteX1-9" fmla="*/ 903082 w 7313407"/>
                <a:gd name="connsiteY1-10" fmla="*/ 9525 h 2181225"/>
                <a:gd name="connsiteX2-11" fmla="*/ 7313407 w 7313407"/>
                <a:gd name="connsiteY2-12" fmla="*/ 0 h 2181225"/>
                <a:gd name="connsiteX0-13" fmla="*/ 0 w 7258050"/>
                <a:gd name="connsiteY0-14" fmla="*/ 2124075 h 2124075"/>
                <a:gd name="connsiteX1-15" fmla="*/ 847725 w 7258050"/>
                <a:gd name="connsiteY1-16" fmla="*/ 9525 h 2124075"/>
                <a:gd name="connsiteX2-17" fmla="*/ 7258050 w 7258050"/>
                <a:gd name="connsiteY2-18" fmla="*/ 0 h 21240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258050" h="2124075">
                  <a:moveTo>
                    <a:pt x="0" y="2124075"/>
                  </a:moveTo>
                  <a:lnTo>
                    <a:pt x="847725" y="9525"/>
                  </a:lnTo>
                  <a:lnTo>
                    <a:pt x="7258050" y="0"/>
                  </a:lnTo>
                </a:path>
              </a:pathLst>
            </a:cu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阿里巴巴普惠体" panose="00020600040101010101" charset="-122"/>
                <a:ea typeface="阿里巴巴普惠体" panose="00020600040101010101" charset="-122"/>
              </a:endParaRPr>
            </a:p>
          </p:txBody>
        </p:sp>
        <p:sp>
          <p:nvSpPr>
            <p:cNvPr id="23" name="Freeform 85"/>
            <p:cNvSpPr/>
            <p:nvPr/>
          </p:nvSpPr>
          <p:spPr>
            <a:xfrm>
              <a:off x="1225217" y="5066390"/>
              <a:ext cx="9900000" cy="1228725"/>
            </a:xfrm>
            <a:custGeom>
              <a:avLst/>
              <a:gdLst>
                <a:gd name="connsiteX0" fmla="*/ 0 w 7305675"/>
                <a:gd name="connsiteY0" fmla="*/ 1257300 h 1257300"/>
                <a:gd name="connsiteX1" fmla="*/ 952500 w 7305675"/>
                <a:gd name="connsiteY1" fmla="*/ 0 h 1257300"/>
                <a:gd name="connsiteX2" fmla="*/ 7305675 w 7305675"/>
                <a:gd name="connsiteY2" fmla="*/ 0 h 1257300"/>
                <a:gd name="connsiteX0-1" fmla="*/ 0 w 7277100"/>
                <a:gd name="connsiteY0-2" fmla="*/ 1219200 h 1219200"/>
                <a:gd name="connsiteX1-3" fmla="*/ 923925 w 7277100"/>
                <a:gd name="connsiteY1-4" fmla="*/ 0 h 1219200"/>
                <a:gd name="connsiteX2-5" fmla="*/ 7277100 w 7277100"/>
                <a:gd name="connsiteY2-6" fmla="*/ 0 h 1219200"/>
                <a:gd name="connsiteX0-7" fmla="*/ 0 w 7277100"/>
                <a:gd name="connsiteY0-8" fmla="*/ 1219200 h 1219200"/>
                <a:gd name="connsiteX1-9" fmla="*/ 866775 w 7277100"/>
                <a:gd name="connsiteY1-10" fmla="*/ 28575 h 1219200"/>
                <a:gd name="connsiteX2-11" fmla="*/ 7277100 w 7277100"/>
                <a:gd name="connsiteY2-12" fmla="*/ 0 h 1219200"/>
                <a:gd name="connsiteX0-13" fmla="*/ 0 w 7277100"/>
                <a:gd name="connsiteY0-14" fmla="*/ 1228725 h 1228725"/>
                <a:gd name="connsiteX1-15" fmla="*/ 838200 w 7277100"/>
                <a:gd name="connsiteY1-16" fmla="*/ 0 h 1228725"/>
                <a:gd name="connsiteX2-17" fmla="*/ 7277100 w 7277100"/>
                <a:gd name="connsiteY2-18" fmla="*/ 9525 h 12287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277100" h="1228725">
                  <a:moveTo>
                    <a:pt x="0" y="1228725"/>
                  </a:moveTo>
                  <a:lnTo>
                    <a:pt x="838200" y="0"/>
                  </a:lnTo>
                  <a:lnTo>
                    <a:pt x="7277100" y="9525"/>
                  </a:lnTo>
                </a:path>
              </a:pathLst>
            </a:custGeom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阿里巴巴普惠体" panose="00020600040101010101" charset="-122"/>
                <a:ea typeface="阿里巴巴普惠体" panose="00020600040101010101" charset="-122"/>
              </a:endParaRPr>
            </a:p>
          </p:txBody>
        </p:sp>
        <p:sp>
          <p:nvSpPr>
            <p:cNvPr id="24" name="Freeform 86"/>
            <p:cNvSpPr/>
            <p:nvPr/>
          </p:nvSpPr>
          <p:spPr>
            <a:xfrm>
              <a:off x="1225217" y="4475840"/>
              <a:ext cx="9900000" cy="1819275"/>
            </a:xfrm>
            <a:custGeom>
              <a:avLst/>
              <a:gdLst>
                <a:gd name="connsiteX0" fmla="*/ 0 w 7296150"/>
                <a:gd name="connsiteY0" fmla="*/ 790575 h 790575"/>
                <a:gd name="connsiteX1" fmla="*/ 1019175 w 7296150"/>
                <a:gd name="connsiteY1" fmla="*/ 0 h 790575"/>
                <a:gd name="connsiteX2" fmla="*/ 7296150 w 7296150"/>
                <a:gd name="connsiteY2" fmla="*/ 0 h 790575"/>
                <a:gd name="connsiteX0-1" fmla="*/ 0 w 7258050"/>
                <a:gd name="connsiteY0-2" fmla="*/ 838200 h 838200"/>
                <a:gd name="connsiteX1-3" fmla="*/ 981075 w 7258050"/>
                <a:gd name="connsiteY1-4" fmla="*/ 0 h 838200"/>
                <a:gd name="connsiteX2-5" fmla="*/ 7258050 w 7258050"/>
                <a:gd name="connsiteY2-6" fmla="*/ 0 h 838200"/>
                <a:gd name="connsiteX0-7" fmla="*/ 0 w 7258050"/>
                <a:gd name="connsiteY0-8" fmla="*/ 838200 h 838200"/>
                <a:gd name="connsiteX1-9" fmla="*/ 866775 w 7258050"/>
                <a:gd name="connsiteY1-10" fmla="*/ 19050 h 838200"/>
                <a:gd name="connsiteX2-11" fmla="*/ 7258050 w 7258050"/>
                <a:gd name="connsiteY2-12" fmla="*/ 0 h 838200"/>
                <a:gd name="connsiteX0-13" fmla="*/ 0 w 7286625"/>
                <a:gd name="connsiteY0-14" fmla="*/ 847725 h 847725"/>
                <a:gd name="connsiteX1-15" fmla="*/ 895350 w 7286625"/>
                <a:gd name="connsiteY1-16" fmla="*/ 19050 h 847725"/>
                <a:gd name="connsiteX2-17" fmla="*/ 7286625 w 7286625"/>
                <a:gd name="connsiteY2-18" fmla="*/ 0 h 847725"/>
                <a:gd name="connsiteX0-19" fmla="*/ 0 w 7248525"/>
                <a:gd name="connsiteY0-20" fmla="*/ 847725 h 847725"/>
                <a:gd name="connsiteX1-21" fmla="*/ 857250 w 7248525"/>
                <a:gd name="connsiteY1-22" fmla="*/ 19050 h 847725"/>
                <a:gd name="connsiteX2-23" fmla="*/ 7248525 w 7248525"/>
                <a:gd name="connsiteY2-24" fmla="*/ 0 h 847725"/>
                <a:gd name="connsiteX0-25" fmla="*/ 0 w 7257739"/>
                <a:gd name="connsiteY0-26" fmla="*/ 1819275 h 1819275"/>
                <a:gd name="connsiteX1-27" fmla="*/ 866464 w 7257739"/>
                <a:gd name="connsiteY1-28" fmla="*/ 19050 h 1819275"/>
                <a:gd name="connsiteX2-29" fmla="*/ 7257739 w 7257739"/>
                <a:gd name="connsiteY2-30" fmla="*/ 0 h 18192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257739" h="1819275">
                  <a:moveTo>
                    <a:pt x="0" y="1819275"/>
                  </a:moveTo>
                  <a:lnTo>
                    <a:pt x="866464" y="19050"/>
                  </a:lnTo>
                  <a:lnTo>
                    <a:pt x="7257739" y="0"/>
                  </a:lnTo>
                </a:path>
              </a:pathLst>
            </a:custGeom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阿里巴巴普惠体" panose="00020600040101010101" charset="-122"/>
                <a:ea typeface="阿里巴巴普惠体" panose="00020600040101010101" charset="-122"/>
              </a:endParaRPr>
            </a:p>
          </p:txBody>
        </p:sp>
        <p:sp>
          <p:nvSpPr>
            <p:cNvPr id="25" name="Freeform 87"/>
            <p:cNvSpPr/>
            <p:nvPr/>
          </p:nvSpPr>
          <p:spPr>
            <a:xfrm>
              <a:off x="1250855" y="5660857"/>
              <a:ext cx="9874362" cy="634258"/>
            </a:xfrm>
            <a:custGeom>
              <a:avLst/>
              <a:gdLst>
                <a:gd name="connsiteX0" fmla="*/ 0 w 7315200"/>
                <a:gd name="connsiteY0" fmla="*/ 400050 h 400050"/>
                <a:gd name="connsiteX1" fmla="*/ 1038225 w 7315200"/>
                <a:gd name="connsiteY1" fmla="*/ 0 h 400050"/>
                <a:gd name="connsiteX2" fmla="*/ 7315200 w 7315200"/>
                <a:gd name="connsiteY2" fmla="*/ 9525 h 400050"/>
                <a:gd name="connsiteX0-1" fmla="*/ 0 w 7258050"/>
                <a:gd name="connsiteY0-2" fmla="*/ 457200 h 457200"/>
                <a:gd name="connsiteX1-3" fmla="*/ 981075 w 7258050"/>
                <a:gd name="connsiteY1-4" fmla="*/ 0 h 457200"/>
                <a:gd name="connsiteX2-5" fmla="*/ 7258050 w 7258050"/>
                <a:gd name="connsiteY2-6" fmla="*/ 9525 h 457200"/>
                <a:gd name="connsiteX0-7" fmla="*/ 0 w 7258050"/>
                <a:gd name="connsiteY0-8" fmla="*/ 457200 h 457200"/>
                <a:gd name="connsiteX1-9" fmla="*/ 828675 w 7258050"/>
                <a:gd name="connsiteY1-10" fmla="*/ 0 h 457200"/>
                <a:gd name="connsiteX2-11" fmla="*/ 7258050 w 7258050"/>
                <a:gd name="connsiteY2-12" fmla="*/ 9525 h 457200"/>
                <a:gd name="connsiteX0-13" fmla="*/ 0 w 7267575"/>
                <a:gd name="connsiteY0-14" fmla="*/ 485775 h 485775"/>
                <a:gd name="connsiteX1-15" fmla="*/ 838200 w 7267575"/>
                <a:gd name="connsiteY1-16" fmla="*/ 0 h 485775"/>
                <a:gd name="connsiteX2-17" fmla="*/ 7267575 w 7267575"/>
                <a:gd name="connsiteY2-18" fmla="*/ 9525 h 485775"/>
                <a:gd name="connsiteX0-19" fmla="*/ 0 w 7239895"/>
                <a:gd name="connsiteY0-20" fmla="*/ 600075 h 600075"/>
                <a:gd name="connsiteX1-21" fmla="*/ 810520 w 7239895"/>
                <a:gd name="connsiteY1-22" fmla="*/ 0 h 600075"/>
                <a:gd name="connsiteX2-23" fmla="*/ 7239895 w 7239895"/>
                <a:gd name="connsiteY2-24" fmla="*/ 9525 h 600075"/>
                <a:gd name="connsiteX0-25" fmla="*/ 0 w 7221146"/>
                <a:gd name="connsiteY0-26" fmla="*/ 634258 h 634258"/>
                <a:gd name="connsiteX1-27" fmla="*/ 791771 w 7221146"/>
                <a:gd name="connsiteY1-28" fmla="*/ 0 h 634258"/>
                <a:gd name="connsiteX2-29" fmla="*/ 7221146 w 7221146"/>
                <a:gd name="connsiteY2-30" fmla="*/ 9525 h 634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221146" h="634258">
                  <a:moveTo>
                    <a:pt x="0" y="634258"/>
                  </a:moveTo>
                  <a:lnTo>
                    <a:pt x="791771" y="0"/>
                  </a:lnTo>
                  <a:lnTo>
                    <a:pt x="7221146" y="9525"/>
                  </a:lnTo>
                </a:path>
              </a:pathLst>
            </a:custGeom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阿里巴巴普惠体" panose="00020600040101010101" charset="-122"/>
                <a:ea typeface="阿里巴巴普惠体" panose="00020600040101010101" charset="-122"/>
              </a:endParaRPr>
            </a:p>
          </p:txBody>
        </p:sp>
        <p:sp>
          <p:nvSpPr>
            <p:cNvPr id="30" name="TextBox 377"/>
            <p:cNvSpPr txBox="1"/>
            <p:nvPr/>
          </p:nvSpPr>
          <p:spPr>
            <a:xfrm rot="16200000">
              <a:off x="246582" y="3083883"/>
              <a:ext cx="17007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rPr>
                <a:t>Y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rPr>
                <a:t> 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rPr>
                <a:t>NAME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endParaRPr>
            </a:p>
          </p:txBody>
        </p:sp>
        <p:sp>
          <p:nvSpPr>
            <p:cNvPr id="31" name="TextBox 378"/>
            <p:cNvSpPr txBox="1"/>
            <p:nvPr/>
          </p:nvSpPr>
          <p:spPr>
            <a:xfrm>
              <a:off x="9594720" y="6300877"/>
              <a:ext cx="17007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rPr>
                <a:t>X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rPr>
                <a:t> 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rPr>
                <a:t>NAME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711623" y="3128849"/>
            <a:ext cx="8150073" cy="3289523"/>
            <a:chOff x="2711623" y="3128849"/>
            <a:chExt cx="8150073" cy="3289523"/>
          </a:xfrm>
        </p:grpSpPr>
        <p:graphicFrame>
          <p:nvGraphicFramePr>
            <p:cNvPr id="32" name="Chart 102"/>
            <p:cNvGraphicFramePr/>
            <p:nvPr/>
          </p:nvGraphicFramePr>
          <p:xfrm>
            <a:off x="2711623" y="3128849"/>
            <a:ext cx="8150073" cy="32895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28" name="组合 27"/>
            <p:cNvGrpSpPr/>
            <p:nvPr/>
          </p:nvGrpSpPr>
          <p:grpSpPr>
            <a:xfrm>
              <a:off x="2746150" y="3371025"/>
              <a:ext cx="7821701" cy="2624826"/>
              <a:chOff x="2746150" y="3371025"/>
              <a:chExt cx="7821701" cy="2624826"/>
            </a:xfrm>
          </p:grpSpPr>
          <p:sp>
            <p:nvSpPr>
              <p:cNvPr id="2" name="TextBox 380"/>
              <p:cNvSpPr txBox="1"/>
              <p:nvPr/>
            </p:nvSpPr>
            <p:spPr>
              <a:xfrm>
                <a:off x="3161942" y="4178107"/>
                <a:ext cx="13194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Arial" panose="020B0604020202020204" pitchFamily="34" charset="0"/>
                  </a:rPr>
                  <a:t>Add title text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Box 381"/>
              <p:cNvSpPr txBox="1"/>
              <p:nvPr/>
            </p:nvSpPr>
            <p:spPr>
              <a:xfrm>
                <a:off x="5142442" y="4502970"/>
                <a:ext cx="13194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Arial" panose="020B0604020202020204" pitchFamily="34" charset="0"/>
                  </a:rPr>
                  <a:t>Add title text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Box 382"/>
              <p:cNvSpPr txBox="1"/>
              <p:nvPr/>
            </p:nvSpPr>
            <p:spPr>
              <a:xfrm>
                <a:off x="7122942" y="5082945"/>
                <a:ext cx="13194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Arial" panose="020B0604020202020204" pitchFamily="34" charset="0"/>
                  </a:rPr>
                  <a:t>Add title text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Box 383"/>
              <p:cNvSpPr txBox="1"/>
              <p:nvPr/>
            </p:nvSpPr>
            <p:spPr>
              <a:xfrm>
                <a:off x="8934994" y="5687357"/>
                <a:ext cx="1632857" cy="308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Arial" panose="020B0604020202020204" pitchFamily="34" charset="0"/>
                  </a:rPr>
                  <a:t>Add title text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" name="TextBox 384"/>
              <p:cNvSpPr txBox="1"/>
              <p:nvPr/>
            </p:nvSpPr>
            <p:spPr>
              <a:xfrm>
                <a:off x="2746150" y="3398795"/>
                <a:ext cx="804965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Arial" panose="020B0604020202020204" pitchFamily="34" charset="0"/>
                  </a:rPr>
                  <a:t>30%</a:t>
                </a:r>
              </a:p>
            </p:txBody>
          </p:sp>
          <p:sp>
            <p:nvSpPr>
              <p:cNvPr id="38" name="TextBox 385"/>
              <p:cNvSpPr txBox="1"/>
              <p:nvPr/>
            </p:nvSpPr>
            <p:spPr>
              <a:xfrm>
                <a:off x="4715557" y="3398795"/>
                <a:ext cx="804965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Arial" panose="020B0604020202020204" pitchFamily="34" charset="0"/>
                  </a:rPr>
                  <a:t>40%</a:t>
                </a:r>
              </a:p>
            </p:txBody>
          </p:sp>
          <p:sp>
            <p:nvSpPr>
              <p:cNvPr id="39" name="TextBox 386"/>
              <p:cNvSpPr txBox="1"/>
              <p:nvPr/>
            </p:nvSpPr>
            <p:spPr>
              <a:xfrm>
                <a:off x="6684960" y="3398795"/>
                <a:ext cx="804965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Arial" panose="020B0604020202020204" pitchFamily="34" charset="0"/>
                  </a:rPr>
                  <a:t>60%</a:t>
                </a:r>
              </a:p>
            </p:txBody>
          </p:sp>
          <p:sp>
            <p:nvSpPr>
              <p:cNvPr id="40" name="TextBox 387"/>
              <p:cNvSpPr txBox="1"/>
              <p:nvPr/>
            </p:nvSpPr>
            <p:spPr>
              <a:xfrm>
                <a:off x="8654193" y="3398795"/>
                <a:ext cx="804965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Arial" panose="020B0604020202020204" pitchFamily="34" charset="0"/>
                  </a:rPr>
                  <a:t>80%</a:t>
                </a:r>
              </a:p>
            </p:txBody>
          </p:sp>
          <p:sp>
            <p:nvSpPr>
              <p:cNvPr id="41" name="Rounded Rectangle 32"/>
              <p:cNvSpPr/>
              <p:nvPr/>
            </p:nvSpPr>
            <p:spPr>
              <a:xfrm>
                <a:off x="3664469" y="3409282"/>
                <a:ext cx="322637" cy="322637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40000">
                    <a:moveTo>
                      <a:pt x="2019696" y="2510955"/>
                    </a:moveTo>
                    <a:lnTo>
                      <a:pt x="2019696" y="2797359"/>
                    </a:lnTo>
                    <a:lnTo>
                      <a:pt x="2914589" y="2797359"/>
                    </a:lnTo>
                    <a:lnTo>
                      <a:pt x="2914589" y="2510955"/>
                    </a:lnTo>
                    <a:close/>
                    <a:moveTo>
                      <a:pt x="2019696" y="2081348"/>
                    </a:moveTo>
                    <a:lnTo>
                      <a:pt x="2019696" y="2367752"/>
                    </a:lnTo>
                    <a:lnTo>
                      <a:pt x="2914589" y="2367752"/>
                    </a:lnTo>
                    <a:lnTo>
                      <a:pt x="2914589" y="2081348"/>
                    </a:lnTo>
                    <a:close/>
                    <a:moveTo>
                      <a:pt x="580710" y="2021703"/>
                    </a:moveTo>
                    <a:lnTo>
                      <a:pt x="378191" y="2224222"/>
                    </a:lnTo>
                    <a:lnTo>
                      <a:pt x="593323" y="2439354"/>
                    </a:lnTo>
                    <a:lnTo>
                      <a:pt x="378191" y="2654485"/>
                    </a:lnTo>
                    <a:lnTo>
                      <a:pt x="580710" y="2857004"/>
                    </a:lnTo>
                    <a:lnTo>
                      <a:pt x="795842" y="2641872"/>
                    </a:lnTo>
                    <a:lnTo>
                      <a:pt x="1010973" y="2857004"/>
                    </a:lnTo>
                    <a:lnTo>
                      <a:pt x="1213492" y="2654485"/>
                    </a:lnTo>
                    <a:lnTo>
                      <a:pt x="998360" y="2439354"/>
                    </a:lnTo>
                    <a:lnTo>
                      <a:pt x="1213492" y="2224222"/>
                    </a:lnTo>
                    <a:lnTo>
                      <a:pt x="1010973" y="2021703"/>
                    </a:lnTo>
                    <a:lnTo>
                      <a:pt x="795842" y="2236835"/>
                    </a:lnTo>
                    <a:close/>
                    <a:moveTo>
                      <a:pt x="1656000" y="1656001"/>
                    </a:moveTo>
                    <a:lnTo>
                      <a:pt x="3240000" y="1656001"/>
                    </a:lnTo>
                    <a:lnTo>
                      <a:pt x="3240000" y="2699989"/>
                    </a:lnTo>
                    <a:cubicBezTo>
                      <a:pt x="3240000" y="2998229"/>
                      <a:pt x="2998229" y="3240000"/>
                      <a:pt x="2699989" y="3240000"/>
                    </a:cubicBezTo>
                    <a:lnTo>
                      <a:pt x="1656000" y="3240000"/>
                    </a:lnTo>
                    <a:close/>
                    <a:moveTo>
                      <a:pt x="0" y="1656001"/>
                    </a:moveTo>
                    <a:lnTo>
                      <a:pt x="1584000" y="1656001"/>
                    </a:lnTo>
                    <a:lnTo>
                      <a:pt x="1584000" y="3240000"/>
                    </a:lnTo>
                    <a:lnTo>
                      <a:pt x="540011" y="3240000"/>
                    </a:lnTo>
                    <a:cubicBezTo>
                      <a:pt x="241771" y="3240000"/>
                      <a:pt x="0" y="2998229"/>
                      <a:pt x="0" y="2699989"/>
                    </a:cubicBezTo>
                    <a:close/>
                    <a:moveTo>
                      <a:pt x="2467143" y="957859"/>
                    </a:moveTo>
                    <a:cubicBezTo>
                      <a:pt x="2388055" y="957859"/>
                      <a:pt x="2323941" y="1021973"/>
                      <a:pt x="2323941" y="1101061"/>
                    </a:cubicBezTo>
                    <a:cubicBezTo>
                      <a:pt x="2323941" y="1180149"/>
                      <a:pt x="2388055" y="1244263"/>
                      <a:pt x="2467143" y="1244263"/>
                    </a:cubicBezTo>
                    <a:cubicBezTo>
                      <a:pt x="2546231" y="1244263"/>
                      <a:pt x="2610345" y="1180149"/>
                      <a:pt x="2610345" y="1101061"/>
                    </a:cubicBezTo>
                    <a:cubicBezTo>
                      <a:pt x="2610345" y="1021973"/>
                      <a:pt x="2546231" y="957859"/>
                      <a:pt x="2467143" y="957859"/>
                    </a:cubicBezTo>
                    <a:close/>
                    <a:moveTo>
                      <a:pt x="2019696" y="635775"/>
                    </a:moveTo>
                    <a:lnTo>
                      <a:pt x="2019696" y="922180"/>
                    </a:lnTo>
                    <a:lnTo>
                      <a:pt x="2914589" y="922180"/>
                    </a:lnTo>
                    <a:lnTo>
                      <a:pt x="2914589" y="635775"/>
                    </a:lnTo>
                    <a:close/>
                    <a:moveTo>
                      <a:pt x="652639" y="331531"/>
                    </a:moveTo>
                    <a:lnTo>
                      <a:pt x="652639" y="635775"/>
                    </a:lnTo>
                    <a:lnTo>
                      <a:pt x="348395" y="635775"/>
                    </a:lnTo>
                    <a:lnTo>
                      <a:pt x="348395" y="922180"/>
                    </a:lnTo>
                    <a:lnTo>
                      <a:pt x="652639" y="922180"/>
                    </a:lnTo>
                    <a:lnTo>
                      <a:pt x="652639" y="1226424"/>
                    </a:lnTo>
                    <a:lnTo>
                      <a:pt x="939044" y="1226424"/>
                    </a:lnTo>
                    <a:lnTo>
                      <a:pt x="939044" y="922180"/>
                    </a:lnTo>
                    <a:lnTo>
                      <a:pt x="1243288" y="922180"/>
                    </a:lnTo>
                    <a:lnTo>
                      <a:pt x="1243288" y="635775"/>
                    </a:lnTo>
                    <a:lnTo>
                      <a:pt x="939044" y="635775"/>
                    </a:lnTo>
                    <a:lnTo>
                      <a:pt x="939044" y="331531"/>
                    </a:lnTo>
                    <a:close/>
                    <a:moveTo>
                      <a:pt x="2467143" y="313692"/>
                    </a:moveTo>
                    <a:cubicBezTo>
                      <a:pt x="2388055" y="313692"/>
                      <a:pt x="2323941" y="377806"/>
                      <a:pt x="2323941" y="456894"/>
                    </a:cubicBezTo>
                    <a:cubicBezTo>
                      <a:pt x="2323941" y="535982"/>
                      <a:pt x="2388055" y="600096"/>
                      <a:pt x="2467143" y="600096"/>
                    </a:cubicBezTo>
                    <a:cubicBezTo>
                      <a:pt x="2546231" y="600096"/>
                      <a:pt x="2610345" y="535982"/>
                      <a:pt x="2610345" y="456894"/>
                    </a:cubicBezTo>
                    <a:cubicBezTo>
                      <a:pt x="2610345" y="377806"/>
                      <a:pt x="2546231" y="313692"/>
                      <a:pt x="2467143" y="313692"/>
                    </a:cubicBezTo>
                    <a:close/>
                    <a:moveTo>
                      <a:pt x="540011" y="0"/>
                    </a:moveTo>
                    <a:lnTo>
                      <a:pt x="2699989" y="0"/>
                    </a:lnTo>
                    <a:cubicBezTo>
                      <a:pt x="2998229" y="0"/>
                      <a:pt x="3240000" y="241771"/>
                      <a:pt x="3240000" y="540011"/>
                    </a:cubicBezTo>
                    <a:lnTo>
                      <a:pt x="3240000" y="1584001"/>
                    </a:lnTo>
                    <a:lnTo>
                      <a:pt x="1656000" y="1584001"/>
                    </a:lnTo>
                    <a:lnTo>
                      <a:pt x="1656000" y="1"/>
                    </a:lnTo>
                    <a:lnTo>
                      <a:pt x="1584000" y="1"/>
                    </a:lnTo>
                    <a:lnTo>
                      <a:pt x="1584000" y="1584001"/>
                    </a:lnTo>
                    <a:lnTo>
                      <a:pt x="0" y="1584001"/>
                    </a:lnTo>
                    <a:lnTo>
                      <a:pt x="0" y="540011"/>
                    </a:lnTo>
                    <a:cubicBezTo>
                      <a:pt x="0" y="241771"/>
                      <a:pt x="241771" y="0"/>
                      <a:pt x="54001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latin typeface="阿里巴巴普惠体" panose="00020600040101010101" charset="-122"/>
                  <a:ea typeface="阿里巴巴普惠体" panose="00020600040101010101" charset="-122"/>
                </a:endParaRPr>
              </a:p>
            </p:txBody>
          </p:sp>
          <p:sp>
            <p:nvSpPr>
              <p:cNvPr id="42" name="Rectangle 9"/>
              <p:cNvSpPr/>
              <p:nvPr/>
            </p:nvSpPr>
            <p:spPr>
              <a:xfrm>
                <a:off x="9552662" y="3371025"/>
                <a:ext cx="371782" cy="371178"/>
              </a:xfrm>
              <a:custGeom>
                <a:avLst/>
                <a:gdLst/>
                <a:ahLst/>
                <a:cxnLst/>
                <a:rect l="l" t="t" r="r" b="b"/>
                <a:pathLst>
                  <a:path w="3228210" h="3222968">
                    <a:moveTo>
                      <a:pt x="1619999" y="642446"/>
                    </a:moveTo>
                    <a:lnTo>
                      <a:pt x="2664115" y="1686562"/>
                    </a:lnTo>
                    <a:lnTo>
                      <a:pt x="2664116" y="1686562"/>
                    </a:lnTo>
                    <a:lnTo>
                      <a:pt x="2664116" y="3222968"/>
                    </a:lnTo>
                    <a:lnTo>
                      <a:pt x="2015013" y="3222968"/>
                    </a:lnTo>
                    <a:lnTo>
                      <a:pt x="2015013" y="2511495"/>
                    </a:lnTo>
                    <a:cubicBezTo>
                      <a:pt x="2015013" y="2399422"/>
                      <a:pt x="1924159" y="2308568"/>
                      <a:pt x="1812086" y="2308568"/>
                    </a:cubicBezTo>
                    <a:lnTo>
                      <a:pt x="1427912" y="2308568"/>
                    </a:lnTo>
                    <a:cubicBezTo>
                      <a:pt x="1315839" y="2308568"/>
                      <a:pt x="1224985" y="2399422"/>
                      <a:pt x="1224985" y="2511495"/>
                    </a:cubicBezTo>
                    <a:lnTo>
                      <a:pt x="1224985" y="3222968"/>
                    </a:lnTo>
                    <a:lnTo>
                      <a:pt x="575882" y="3222968"/>
                    </a:lnTo>
                    <a:lnTo>
                      <a:pt x="575882" y="1686562"/>
                    </a:lnTo>
                    <a:lnTo>
                      <a:pt x="575884" y="1686562"/>
                    </a:lnTo>
                    <a:close/>
                    <a:moveTo>
                      <a:pt x="509997" y="122689"/>
                    </a:moveTo>
                    <a:lnTo>
                      <a:pt x="942045" y="122689"/>
                    </a:lnTo>
                    <a:lnTo>
                      <a:pt x="942045" y="542556"/>
                    </a:lnTo>
                    <a:lnTo>
                      <a:pt x="509997" y="974604"/>
                    </a:lnTo>
                    <a:close/>
                    <a:moveTo>
                      <a:pt x="1620001" y="7099"/>
                    </a:moveTo>
                    <a:lnTo>
                      <a:pt x="3228210" y="1686560"/>
                    </a:lnTo>
                    <a:lnTo>
                      <a:pt x="2900441" y="1686560"/>
                    </a:lnTo>
                    <a:lnTo>
                      <a:pt x="1620001" y="349390"/>
                    </a:lnTo>
                    <a:close/>
                    <a:moveTo>
                      <a:pt x="1619999" y="0"/>
                    </a:moveTo>
                    <a:lnTo>
                      <a:pt x="1619999" y="342291"/>
                    </a:lnTo>
                    <a:lnTo>
                      <a:pt x="330172" y="1679462"/>
                    </a:lnTo>
                    <a:lnTo>
                      <a:pt x="0" y="16794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latin typeface="阿里巴巴普惠体" panose="00020600040101010101" charset="-122"/>
                  <a:ea typeface="阿里巴巴普惠体" panose="00020600040101010101" charset="-122"/>
                </a:endParaRPr>
              </a:p>
            </p:txBody>
          </p:sp>
          <p:sp>
            <p:nvSpPr>
              <p:cNvPr id="43" name="Rectangle 36"/>
              <p:cNvSpPr/>
              <p:nvPr/>
            </p:nvSpPr>
            <p:spPr>
              <a:xfrm>
                <a:off x="7569203" y="3385306"/>
                <a:ext cx="389370" cy="325482"/>
              </a:xfrm>
              <a:custGeom>
                <a:avLst/>
                <a:gdLst/>
                <a:ahLst/>
                <a:cxnLst/>
                <a:rect l="l" t="t" r="r" b="b"/>
                <a:pathLst>
                  <a:path w="3186824" h="2663936">
                    <a:moveTo>
                      <a:pt x="2624444" y="2376100"/>
                    </a:moveTo>
                    <a:lnTo>
                      <a:pt x="2624444" y="2520100"/>
                    </a:lnTo>
                    <a:lnTo>
                      <a:pt x="2952463" y="2520100"/>
                    </a:lnTo>
                    <a:lnTo>
                      <a:pt x="2952463" y="2376100"/>
                    </a:lnTo>
                    <a:close/>
                    <a:moveTo>
                      <a:pt x="210911" y="2376100"/>
                    </a:moveTo>
                    <a:lnTo>
                      <a:pt x="210911" y="2520100"/>
                    </a:lnTo>
                    <a:lnTo>
                      <a:pt x="538930" y="2520100"/>
                    </a:lnTo>
                    <a:lnTo>
                      <a:pt x="538930" y="2376100"/>
                    </a:lnTo>
                    <a:close/>
                    <a:moveTo>
                      <a:pt x="2624444" y="2095269"/>
                    </a:moveTo>
                    <a:lnTo>
                      <a:pt x="2624444" y="2239269"/>
                    </a:lnTo>
                    <a:lnTo>
                      <a:pt x="2952463" y="2239269"/>
                    </a:lnTo>
                    <a:lnTo>
                      <a:pt x="2952463" y="2095269"/>
                    </a:lnTo>
                    <a:close/>
                    <a:moveTo>
                      <a:pt x="210911" y="2095269"/>
                    </a:moveTo>
                    <a:lnTo>
                      <a:pt x="210911" y="2239269"/>
                    </a:lnTo>
                    <a:lnTo>
                      <a:pt x="538930" y="2239269"/>
                    </a:lnTo>
                    <a:lnTo>
                      <a:pt x="538930" y="2095269"/>
                    </a:lnTo>
                    <a:close/>
                    <a:moveTo>
                      <a:pt x="2624444" y="1814436"/>
                    </a:moveTo>
                    <a:lnTo>
                      <a:pt x="2624444" y="1958436"/>
                    </a:lnTo>
                    <a:lnTo>
                      <a:pt x="2952463" y="1958436"/>
                    </a:lnTo>
                    <a:lnTo>
                      <a:pt x="2952463" y="1814436"/>
                    </a:lnTo>
                    <a:close/>
                    <a:moveTo>
                      <a:pt x="210911" y="1814436"/>
                    </a:moveTo>
                    <a:lnTo>
                      <a:pt x="210911" y="1958436"/>
                    </a:lnTo>
                    <a:lnTo>
                      <a:pt x="538930" y="1958436"/>
                    </a:lnTo>
                    <a:lnTo>
                      <a:pt x="538930" y="1814436"/>
                    </a:lnTo>
                    <a:close/>
                    <a:moveTo>
                      <a:pt x="2624444" y="1533603"/>
                    </a:moveTo>
                    <a:lnTo>
                      <a:pt x="2624444" y="1677603"/>
                    </a:lnTo>
                    <a:lnTo>
                      <a:pt x="2952463" y="1677603"/>
                    </a:lnTo>
                    <a:lnTo>
                      <a:pt x="2952463" y="1533603"/>
                    </a:lnTo>
                    <a:close/>
                    <a:moveTo>
                      <a:pt x="210911" y="1533603"/>
                    </a:moveTo>
                    <a:lnTo>
                      <a:pt x="210911" y="1677603"/>
                    </a:lnTo>
                    <a:lnTo>
                      <a:pt x="538930" y="1677603"/>
                    </a:lnTo>
                    <a:lnTo>
                      <a:pt x="538930" y="1533603"/>
                    </a:lnTo>
                    <a:close/>
                    <a:moveTo>
                      <a:pt x="2624444" y="1252770"/>
                    </a:moveTo>
                    <a:lnTo>
                      <a:pt x="2624444" y="1396770"/>
                    </a:lnTo>
                    <a:lnTo>
                      <a:pt x="2952463" y="1396770"/>
                    </a:lnTo>
                    <a:lnTo>
                      <a:pt x="2952463" y="1252770"/>
                    </a:lnTo>
                    <a:close/>
                    <a:moveTo>
                      <a:pt x="210911" y="1252770"/>
                    </a:moveTo>
                    <a:lnTo>
                      <a:pt x="210911" y="1396770"/>
                    </a:lnTo>
                    <a:lnTo>
                      <a:pt x="538930" y="1396770"/>
                    </a:lnTo>
                    <a:lnTo>
                      <a:pt x="538930" y="1252770"/>
                    </a:lnTo>
                    <a:close/>
                    <a:moveTo>
                      <a:pt x="2624444" y="971937"/>
                    </a:moveTo>
                    <a:lnTo>
                      <a:pt x="2624444" y="1115937"/>
                    </a:lnTo>
                    <a:lnTo>
                      <a:pt x="2952463" y="1115937"/>
                    </a:lnTo>
                    <a:lnTo>
                      <a:pt x="2952463" y="971937"/>
                    </a:lnTo>
                    <a:close/>
                    <a:moveTo>
                      <a:pt x="210911" y="971937"/>
                    </a:moveTo>
                    <a:lnTo>
                      <a:pt x="210911" y="1115937"/>
                    </a:lnTo>
                    <a:lnTo>
                      <a:pt x="538930" y="1115937"/>
                    </a:lnTo>
                    <a:lnTo>
                      <a:pt x="538930" y="971937"/>
                    </a:lnTo>
                    <a:close/>
                    <a:moveTo>
                      <a:pt x="2624444" y="691104"/>
                    </a:moveTo>
                    <a:lnTo>
                      <a:pt x="2624444" y="835104"/>
                    </a:lnTo>
                    <a:lnTo>
                      <a:pt x="2952463" y="835104"/>
                    </a:lnTo>
                    <a:lnTo>
                      <a:pt x="2952463" y="691104"/>
                    </a:lnTo>
                    <a:close/>
                    <a:moveTo>
                      <a:pt x="210911" y="691104"/>
                    </a:moveTo>
                    <a:lnTo>
                      <a:pt x="210911" y="835104"/>
                    </a:lnTo>
                    <a:lnTo>
                      <a:pt x="538930" y="835104"/>
                    </a:lnTo>
                    <a:lnTo>
                      <a:pt x="538930" y="691104"/>
                    </a:lnTo>
                    <a:close/>
                    <a:moveTo>
                      <a:pt x="988006" y="552354"/>
                    </a:moveTo>
                    <a:lnTo>
                      <a:pt x="988006" y="2111583"/>
                    </a:lnTo>
                    <a:lnTo>
                      <a:pt x="2332169" y="1331969"/>
                    </a:lnTo>
                    <a:close/>
                    <a:moveTo>
                      <a:pt x="2624444" y="410271"/>
                    </a:moveTo>
                    <a:lnTo>
                      <a:pt x="2624444" y="554271"/>
                    </a:lnTo>
                    <a:lnTo>
                      <a:pt x="2952463" y="554271"/>
                    </a:lnTo>
                    <a:lnTo>
                      <a:pt x="2952463" y="410271"/>
                    </a:lnTo>
                    <a:close/>
                    <a:moveTo>
                      <a:pt x="210911" y="410271"/>
                    </a:moveTo>
                    <a:lnTo>
                      <a:pt x="210911" y="554271"/>
                    </a:lnTo>
                    <a:lnTo>
                      <a:pt x="538930" y="554271"/>
                    </a:lnTo>
                    <a:lnTo>
                      <a:pt x="538930" y="410271"/>
                    </a:lnTo>
                    <a:close/>
                    <a:moveTo>
                      <a:pt x="2624444" y="129438"/>
                    </a:moveTo>
                    <a:lnTo>
                      <a:pt x="2624444" y="273438"/>
                    </a:lnTo>
                    <a:lnTo>
                      <a:pt x="2952463" y="273438"/>
                    </a:lnTo>
                    <a:lnTo>
                      <a:pt x="2952463" y="129438"/>
                    </a:lnTo>
                    <a:close/>
                    <a:moveTo>
                      <a:pt x="210911" y="129438"/>
                    </a:moveTo>
                    <a:lnTo>
                      <a:pt x="210911" y="273438"/>
                    </a:lnTo>
                    <a:lnTo>
                      <a:pt x="538930" y="273438"/>
                    </a:lnTo>
                    <a:lnTo>
                      <a:pt x="538930" y="129438"/>
                    </a:lnTo>
                    <a:close/>
                    <a:moveTo>
                      <a:pt x="0" y="0"/>
                    </a:moveTo>
                    <a:lnTo>
                      <a:pt x="3186824" y="0"/>
                    </a:lnTo>
                    <a:lnTo>
                      <a:pt x="3186824" y="2663936"/>
                    </a:lnTo>
                    <a:lnTo>
                      <a:pt x="0" y="26639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latin typeface="阿里巴巴普惠体" panose="00020600040101010101" charset="-122"/>
                  <a:ea typeface="阿里巴巴普惠体" panose="00020600040101010101" charset="-122"/>
                </a:endParaRPr>
              </a:p>
            </p:txBody>
          </p:sp>
          <p:sp>
            <p:nvSpPr>
              <p:cNvPr id="44" name="Rectangle 16"/>
              <p:cNvSpPr/>
              <p:nvPr/>
            </p:nvSpPr>
            <p:spPr>
              <a:xfrm>
                <a:off x="5604935" y="3413740"/>
                <a:ext cx="394118" cy="259020"/>
              </a:xfrm>
              <a:custGeom>
                <a:avLst/>
                <a:gdLst/>
                <a:ahLst/>
                <a:cxnLst/>
                <a:rect l="l" t="t" r="r" b="b"/>
                <a:pathLst>
                  <a:path w="3240006" h="2129375">
                    <a:moveTo>
                      <a:pt x="1916836" y="454558"/>
                    </a:moveTo>
                    <a:cubicBezTo>
                      <a:pt x="2018418" y="454558"/>
                      <a:pt x="2100766" y="536906"/>
                      <a:pt x="2100766" y="638488"/>
                    </a:cubicBezTo>
                    <a:cubicBezTo>
                      <a:pt x="2100766" y="740070"/>
                      <a:pt x="2018418" y="822418"/>
                      <a:pt x="1916836" y="822418"/>
                    </a:cubicBezTo>
                    <a:cubicBezTo>
                      <a:pt x="1815254" y="822418"/>
                      <a:pt x="1732906" y="740070"/>
                      <a:pt x="1732906" y="638488"/>
                    </a:cubicBezTo>
                    <a:cubicBezTo>
                      <a:pt x="1732906" y="536906"/>
                      <a:pt x="1815254" y="454558"/>
                      <a:pt x="1916836" y="454558"/>
                    </a:cubicBezTo>
                    <a:close/>
                    <a:moveTo>
                      <a:pt x="1197545" y="272737"/>
                    </a:moveTo>
                    <a:lnTo>
                      <a:pt x="1861974" y="1458536"/>
                    </a:lnTo>
                    <a:lnTo>
                      <a:pt x="2263096" y="848801"/>
                    </a:lnTo>
                    <a:lnTo>
                      <a:pt x="2919562" y="1846679"/>
                    </a:lnTo>
                    <a:lnTo>
                      <a:pt x="2079459" y="1846679"/>
                    </a:lnTo>
                    <a:lnTo>
                      <a:pt x="1606629" y="1846679"/>
                    </a:lnTo>
                    <a:lnTo>
                      <a:pt x="315630" y="1846679"/>
                    </a:lnTo>
                    <a:close/>
                    <a:moveTo>
                      <a:pt x="180003" y="164687"/>
                    </a:moveTo>
                    <a:lnTo>
                      <a:pt x="180003" y="1964687"/>
                    </a:lnTo>
                    <a:lnTo>
                      <a:pt x="3060003" y="1964687"/>
                    </a:lnTo>
                    <a:lnTo>
                      <a:pt x="3060003" y="164687"/>
                    </a:lnTo>
                    <a:close/>
                    <a:moveTo>
                      <a:pt x="0" y="0"/>
                    </a:moveTo>
                    <a:lnTo>
                      <a:pt x="3240006" y="0"/>
                    </a:lnTo>
                    <a:lnTo>
                      <a:pt x="3240006" y="2129375"/>
                    </a:lnTo>
                    <a:lnTo>
                      <a:pt x="0" y="21293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latin typeface="阿里巴巴普惠体" panose="00020600040101010101" charset="-122"/>
                  <a:ea typeface="阿里巴巴普惠体" panose="00020600040101010101" charset="-122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2804540" y="1857415"/>
            <a:ext cx="8141613" cy="847867"/>
            <a:chOff x="2804540" y="1857415"/>
            <a:chExt cx="8141613" cy="847867"/>
          </a:xfrm>
        </p:grpSpPr>
        <p:grpSp>
          <p:nvGrpSpPr>
            <p:cNvPr id="45" name="组合 44"/>
            <p:cNvGrpSpPr/>
            <p:nvPr/>
          </p:nvGrpSpPr>
          <p:grpSpPr>
            <a:xfrm>
              <a:off x="2804540" y="1857415"/>
              <a:ext cx="1719858" cy="847867"/>
              <a:chOff x="2282393" y="4094639"/>
              <a:chExt cx="3590409" cy="455628"/>
            </a:xfrm>
          </p:grpSpPr>
          <p:sp>
            <p:nvSpPr>
              <p:cNvPr id="46" name="Rectangle 533"/>
              <p:cNvSpPr/>
              <p:nvPr/>
            </p:nvSpPr>
            <p:spPr>
              <a:xfrm>
                <a:off x="2282393" y="4094639"/>
                <a:ext cx="3590409" cy="197918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r>
                  <a:rPr lang="en-US" altLang="zh-CN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+mn-ea"/>
                    <a:sym typeface="+mn-lt"/>
                  </a:rPr>
                  <a:t>Add title text</a:t>
                </a:r>
                <a:endParaRPr lang="zh-CN" altLang="en-US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47" name="TextBox 555"/>
              <p:cNvSpPr txBox="1"/>
              <p:nvPr/>
            </p:nvSpPr>
            <p:spPr>
              <a:xfrm>
                <a:off x="2355604" y="4296113"/>
                <a:ext cx="3517198" cy="25415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lt"/>
                  </a:rPr>
                  <a:t>Click here to add content, content to match the title. </a:t>
                </a:r>
                <a:endPara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lt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4945403" y="1857415"/>
              <a:ext cx="1719580" cy="847867"/>
              <a:chOff x="2124454" y="4149759"/>
              <a:chExt cx="3589829" cy="455628"/>
            </a:xfrm>
          </p:grpSpPr>
          <p:sp>
            <p:nvSpPr>
              <p:cNvPr id="49" name="Rectangle 533"/>
              <p:cNvSpPr/>
              <p:nvPr/>
            </p:nvSpPr>
            <p:spPr>
              <a:xfrm>
                <a:off x="2124454" y="4149759"/>
                <a:ext cx="3589829" cy="197918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r>
                  <a:rPr lang="en-US" altLang="zh-CN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+mn-ea"/>
                    <a:sym typeface="+mn-lt"/>
                  </a:rPr>
                  <a:t>Add title text</a:t>
                </a:r>
                <a:endParaRPr lang="zh-CN" altLang="en-US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50" name="TextBox 555"/>
              <p:cNvSpPr txBox="1"/>
              <p:nvPr/>
            </p:nvSpPr>
            <p:spPr>
              <a:xfrm>
                <a:off x="2196038" y="4351233"/>
                <a:ext cx="3516919" cy="25415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lt"/>
                  </a:rPr>
                  <a:t>Click here to add content, content to match the title. </a:t>
                </a:r>
                <a:endPara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lt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7085988" y="1857415"/>
              <a:ext cx="1719580" cy="847867"/>
              <a:chOff x="2115793" y="4156624"/>
              <a:chExt cx="3589829" cy="455628"/>
            </a:xfrm>
          </p:grpSpPr>
          <p:sp>
            <p:nvSpPr>
              <p:cNvPr id="52" name="Rectangle 533"/>
              <p:cNvSpPr/>
              <p:nvPr/>
            </p:nvSpPr>
            <p:spPr>
              <a:xfrm>
                <a:off x="2115793" y="4156624"/>
                <a:ext cx="3589829" cy="197918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r>
                  <a:rPr lang="en-US" altLang="zh-CN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+mn-ea"/>
                    <a:sym typeface="+mn-lt"/>
                  </a:rPr>
                  <a:t>Add title text</a:t>
                </a:r>
                <a:endParaRPr lang="zh-CN" altLang="en-US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53" name="TextBox 555"/>
              <p:cNvSpPr txBox="1"/>
              <p:nvPr/>
            </p:nvSpPr>
            <p:spPr>
              <a:xfrm>
                <a:off x="2186052" y="4358098"/>
                <a:ext cx="3516919" cy="25415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lt"/>
                  </a:rPr>
                  <a:t>Click here to add content, content to match the title. </a:t>
                </a:r>
                <a:endPara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lt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9226573" y="1857415"/>
              <a:ext cx="1719580" cy="847867"/>
              <a:chOff x="2284587" y="4146694"/>
              <a:chExt cx="3589829" cy="455628"/>
            </a:xfrm>
          </p:grpSpPr>
          <p:sp>
            <p:nvSpPr>
              <p:cNvPr id="56" name="Rectangle 533"/>
              <p:cNvSpPr/>
              <p:nvPr/>
            </p:nvSpPr>
            <p:spPr>
              <a:xfrm>
                <a:off x="2284587" y="4146694"/>
                <a:ext cx="3589829" cy="197918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r>
                  <a:rPr lang="en-US" altLang="zh-CN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+mn-ea"/>
                    <a:sym typeface="+mn-lt"/>
                  </a:rPr>
                  <a:t>Add title text</a:t>
                </a:r>
                <a:endParaRPr lang="zh-CN" altLang="en-US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57" name="TextBox 555"/>
              <p:cNvSpPr txBox="1"/>
              <p:nvPr/>
            </p:nvSpPr>
            <p:spPr>
              <a:xfrm>
                <a:off x="2353520" y="4348168"/>
                <a:ext cx="3516919" cy="25415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lt"/>
                  </a:rPr>
                  <a:t>Click here to add content, content to match the title. </a:t>
                </a:r>
                <a:endPara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80789"/>
            <a:ext cx="12224567" cy="817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2400" b="1" spc="300">
              <a:solidFill>
                <a:srgbClr val="4B649F"/>
              </a:solidFill>
              <a:ea typeface="阿里巴巴普惠体" panose="00020600040101010101" charset="-122"/>
            </a:endParaRPr>
          </a:p>
        </p:txBody>
      </p:sp>
      <p:pic>
        <p:nvPicPr>
          <p:cNvPr id="8" name="图形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4736"/>
          <a:stretch>
            <a:fillRect/>
          </a:stretch>
        </p:blipFill>
        <p:spPr>
          <a:xfrm>
            <a:off x="0" y="102704"/>
            <a:ext cx="404911" cy="9926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8" h="1563">
                <a:moveTo>
                  <a:pt x="0" y="0"/>
                </a:moveTo>
                <a:lnTo>
                  <a:pt x="638" y="0"/>
                </a:lnTo>
                <a:lnTo>
                  <a:pt x="638" y="1563"/>
                </a:lnTo>
                <a:lnTo>
                  <a:pt x="0" y="15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770890" y="374650"/>
            <a:ext cx="306197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pc="300" dirty="0">
                <a:solidFill>
                  <a:srgbClr val="4B649F"/>
                </a:solidFill>
                <a:ea typeface="阿里巴巴普惠体" panose="00020600040101010101" charset="-122"/>
                <a:sym typeface="阿里巴巴普惠体" panose="00020600040101010101" charset="-122"/>
              </a:rPr>
              <a:t>Add title text</a:t>
            </a:r>
          </a:p>
        </p:txBody>
      </p:sp>
      <p:pic>
        <p:nvPicPr>
          <p:cNvPr id="13" name="图片 12" descr="F:\图库\财务\51miz-E1226062-D8303449-3840x1920.jpg51miz-E1226062-D8303449-3840x19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0905" y="2282825"/>
            <a:ext cx="5394325" cy="3039110"/>
          </a:xfrm>
          <a:prstGeom prst="snip1Rect">
            <a:avLst/>
          </a:prstGeom>
        </p:spPr>
      </p:pic>
      <p:sp>
        <p:nvSpPr>
          <p:cNvPr id="17" name="Oval 24"/>
          <p:cNvSpPr/>
          <p:nvPr/>
        </p:nvSpPr>
        <p:spPr>
          <a:xfrm>
            <a:off x="6729957" y="1937168"/>
            <a:ext cx="880886" cy="855669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735" b="1" dirty="0">
              <a:solidFill>
                <a:schemeClr val="bg1"/>
              </a:solidFill>
              <a:latin typeface="阿里巴巴普惠体" panose="00020600040101010101" charset="-122"/>
              <a:ea typeface="阿里巴巴普惠体" panose="00020600040101010101" charset="-122"/>
            </a:endParaRPr>
          </a:p>
        </p:txBody>
      </p:sp>
      <p:sp>
        <p:nvSpPr>
          <p:cNvPr id="18" name="Oval 30"/>
          <p:cNvSpPr/>
          <p:nvPr/>
        </p:nvSpPr>
        <p:spPr>
          <a:xfrm>
            <a:off x="6729957" y="3361187"/>
            <a:ext cx="880886" cy="855669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5" dirty="0">
              <a:latin typeface="阿里巴巴普惠体" panose="00020600040101010101" charset="-122"/>
              <a:ea typeface="阿里巴巴普惠体" panose="00020600040101010101" charset="-122"/>
            </a:endParaRPr>
          </a:p>
        </p:txBody>
      </p:sp>
      <p:sp>
        <p:nvSpPr>
          <p:cNvPr id="19" name="Oval 35"/>
          <p:cNvSpPr/>
          <p:nvPr/>
        </p:nvSpPr>
        <p:spPr>
          <a:xfrm>
            <a:off x="6729957" y="4743041"/>
            <a:ext cx="880886" cy="855670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5" dirty="0">
              <a:latin typeface="阿里巴巴普惠体" panose="00020600040101010101" charset="-122"/>
              <a:ea typeface="阿里巴巴普惠体" panose="00020600040101010101" charset="-122"/>
            </a:endParaRPr>
          </a:p>
        </p:txBody>
      </p:sp>
      <p:sp>
        <p:nvSpPr>
          <p:cNvPr id="20" name="Right Triangle 43"/>
          <p:cNvSpPr/>
          <p:nvPr/>
        </p:nvSpPr>
        <p:spPr>
          <a:xfrm rot="10800000">
            <a:off x="5952487" y="2223783"/>
            <a:ext cx="384047" cy="384047"/>
          </a:xfrm>
          <a:prstGeom prst="rtTriangle">
            <a:avLst/>
          </a:prstGeom>
          <a:solidFill>
            <a:srgbClr val="304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>
              <a:latin typeface="阿里巴巴普惠体" panose="00020600040101010101" charset="-122"/>
              <a:ea typeface="阿里巴巴普惠体" panose="00020600040101010101" charset="-122"/>
            </a:endParaRPr>
          </a:p>
        </p:txBody>
      </p:sp>
      <p:sp>
        <p:nvSpPr>
          <p:cNvPr id="21" name="Rectangle 45"/>
          <p:cNvSpPr/>
          <p:nvPr/>
        </p:nvSpPr>
        <p:spPr>
          <a:xfrm>
            <a:off x="883709" y="5555302"/>
            <a:ext cx="5402025" cy="45719"/>
          </a:xfrm>
          <a:prstGeom prst="rect">
            <a:avLst/>
          </a:prstGeom>
          <a:solidFill>
            <a:srgbClr val="304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>
              <a:latin typeface="阿里巴巴普惠体" panose="00020600040101010101" charset="-122"/>
              <a:ea typeface="阿里巴巴普惠体" panose="00020600040101010101" charset="-122"/>
            </a:endParaRPr>
          </a:p>
        </p:txBody>
      </p:sp>
      <p:sp>
        <p:nvSpPr>
          <p:cNvPr id="22" name="Snip Single Corner Rectangle 48"/>
          <p:cNvSpPr/>
          <p:nvPr/>
        </p:nvSpPr>
        <p:spPr>
          <a:xfrm flipH="1">
            <a:off x="3435531" y="4743041"/>
            <a:ext cx="2850204" cy="394815"/>
          </a:xfrm>
          <a:prstGeom prst="snip1Rect">
            <a:avLst>
              <a:gd name="adj" fmla="val 29626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5344" rtlCol="0" anchor="ctr"/>
          <a:lstStyle/>
          <a:p>
            <a:pPr algn="ctr"/>
            <a:r>
              <a:rPr lang="en-US" altLang="zh-CN" sz="2000" dirty="0">
                <a:solidFill>
                  <a:srgbClr val="304BA1"/>
                </a:solidFill>
                <a:latin typeface="阿里巴巴普惠体" panose="00020600040101010101" charset="-122"/>
                <a:ea typeface="阿里巴巴普惠体" panose="00020600040101010101" charset="-122"/>
              </a:rPr>
              <a:t>Fill in the description</a:t>
            </a:r>
            <a:endParaRPr lang="zh-CN" altLang="en-US" sz="2000" dirty="0">
              <a:solidFill>
                <a:srgbClr val="304BA1"/>
              </a:solidFill>
              <a:latin typeface="阿里巴巴普惠体" panose="00020600040101010101" charset="-122"/>
              <a:ea typeface="阿里巴巴普惠体" panose="00020600040101010101" charset="-122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41134" y="1934458"/>
            <a:ext cx="17855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tx2"/>
                </a:solidFill>
                <a:latin typeface="阿里巴巴普惠体" panose="00020600040101010101" charset="-122"/>
                <a:ea typeface="阿里巴巴普惠体" panose="00020600040101010101" charset="-122"/>
                <a:cs typeface="Open Sans" panose="020B0606030504020204" pitchFamily="34" charset="0"/>
              </a:rPr>
              <a:t>Add title text</a:t>
            </a:r>
            <a:endParaRPr lang="zh-CN" altLang="en-US" sz="2000" dirty="0">
              <a:solidFill>
                <a:schemeClr val="tx2"/>
              </a:solidFill>
              <a:latin typeface="阿里巴巴普惠体" panose="00020600040101010101" charset="-122"/>
              <a:ea typeface="阿里巴巴普惠体" panose="00020600040101010101" charset="-122"/>
              <a:cs typeface="Open Sans" panose="020B0606030504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741133" y="2315918"/>
            <a:ext cx="3789931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Click here to add content, content to match the title. </a:t>
            </a:r>
            <a:endParaRPr lang="zh-CN" altLang="en-US" sz="1100" spc="15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charset="-122"/>
              <a:ea typeface="阿里巴巴普惠体" panose="00020600040101010101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25" name="Rectangle 22"/>
          <p:cNvSpPr/>
          <p:nvPr/>
        </p:nvSpPr>
        <p:spPr>
          <a:xfrm>
            <a:off x="7741134" y="3349430"/>
            <a:ext cx="17855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tx2"/>
                </a:solidFill>
                <a:latin typeface="阿里巴巴普惠体" panose="00020600040101010101" charset="-122"/>
                <a:ea typeface="阿里巴巴普惠体" panose="00020600040101010101" charset="-122"/>
                <a:cs typeface="Open Sans" panose="020B0606030504020204" pitchFamily="34" charset="0"/>
              </a:rPr>
              <a:t>Add title text</a:t>
            </a:r>
            <a:endParaRPr lang="zh-CN" altLang="en-US" sz="2000" dirty="0">
              <a:solidFill>
                <a:schemeClr val="tx2"/>
              </a:solidFill>
              <a:latin typeface="阿里巴巴普惠体" panose="00020600040101010101" charset="-122"/>
              <a:ea typeface="阿里巴巴普惠体" panose="00020600040101010101" charset="-122"/>
              <a:cs typeface="Open Sans" panose="020B0606030504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741133" y="3730890"/>
            <a:ext cx="3789931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Click here to add content, content to match the title. </a:t>
            </a:r>
            <a:endParaRPr lang="zh-CN" altLang="en-US" sz="1200" spc="15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charset="-122"/>
              <a:ea typeface="阿里巴巴普惠体" panose="00020600040101010101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27" name="Rectangle 22"/>
          <p:cNvSpPr/>
          <p:nvPr/>
        </p:nvSpPr>
        <p:spPr>
          <a:xfrm>
            <a:off x="7741134" y="4771216"/>
            <a:ext cx="17855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tx2"/>
                </a:solidFill>
                <a:latin typeface="阿里巴巴普惠体" panose="00020600040101010101" charset="-122"/>
                <a:ea typeface="阿里巴巴普惠体" panose="00020600040101010101" charset="-122"/>
                <a:cs typeface="Open Sans" panose="020B0606030504020204" pitchFamily="34" charset="0"/>
              </a:rPr>
              <a:t>Add title text</a:t>
            </a:r>
            <a:endParaRPr lang="zh-CN" altLang="en-US" sz="2000" dirty="0">
              <a:solidFill>
                <a:schemeClr val="tx2"/>
              </a:solidFill>
              <a:latin typeface="阿里巴巴普惠体" panose="00020600040101010101" charset="-122"/>
              <a:ea typeface="阿里巴巴普惠体" panose="00020600040101010101" charset="-122"/>
              <a:cs typeface="Open Sans" panose="020B0606030504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741133" y="5152676"/>
            <a:ext cx="3789931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Click here to add content, content to match the title. </a:t>
            </a:r>
            <a:endParaRPr lang="zh-CN" altLang="en-US" sz="1200" spc="15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charset="-122"/>
              <a:ea typeface="阿里巴巴普惠体" panose="00020600040101010101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29" name="Freeform 460"/>
          <p:cNvSpPr>
            <a:spLocks noEditPoints="1"/>
          </p:cNvSpPr>
          <p:nvPr/>
        </p:nvSpPr>
        <p:spPr bwMode="auto">
          <a:xfrm>
            <a:off x="6962775" y="2127543"/>
            <a:ext cx="448886" cy="448886"/>
          </a:xfrm>
          <a:custGeom>
            <a:avLst/>
            <a:gdLst>
              <a:gd name="T0" fmla="*/ 175 w 176"/>
              <a:gd name="T1" fmla="*/ 85 h 176"/>
              <a:gd name="T2" fmla="*/ 144 w 176"/>
              <a:gd name="T3" fmla="*/ 54 h 176"/>
              <a:gd name="T4" fmla="*/ 144 w 176"/>
              <a:gd name="T5" fmla="*/ 12 h 176"/>
              <a:gd name="T6" fmla="*/ 140 w 176"/>
              <a:gd name="T7" fmla="*/ 8 h 176"/>
              <a:gd name="T8" fmla="*/ 116 w 176"/>
              <a:gd name="T9" fmla="*/ 8 h 176"/>
              <a:gd name="T10" fmla="*/ 112 w 176"/>
              <a:gd name="T11" fmla="*/ 12 h 176"/>
              <a:gd name="T12" fmla="*/ 112 w 176"/>
              <a:gd name="T13" fmla="*/ 22 h 176"/>
              <a:gd name="T14" fmla="*/ 91 w 176"/>
              <a:gd name="T15" fmla="*/ 1 h 176"/>
              <a:gd name="T16" fmla="*/ 88 w 176"/>
              <a:gd name="T17" fmla="*/ 0 h 176"/>
              <a:gd name="T18" fmla="*/ 85 w 176"/>
              <a:gd name="T19" fmla="*/ 1 h 176"/>
              <a:gd name="T20" fmla="*/ 1 w 176"/>
              <a:gd name="T21" fmla="*/ 85 h 176"/>
              <a:gd name="T22" fmla="*/ 0 w 176"/>
              <a:gd name="T23" fmla="*/ 88 h 176"/>
              <a:gd name="T24" fmla="*/ 4 w 176"/>
              <a:gd name="T25" fmla="*/ 92 h 176"/>
              <a:gd name="T26" fmla="*/ 7 w 176"/>
              <a:gd name="T27" fmla="*/ 91 h 176"/>
              <a:gd name="T28" fmla="*/ 24 w 176"/>
              <a:gd name="T29" fmla="*/ 74 h 176"/>
              <a:gd name="T30" fmla="*/ 24 w 176"/>
              <a:gd name="T31" fmla="*/ 172 h 176"/>
              <a:gd name="T32" fmla="*/ 28 w 176"/>
              <a:gd name="T33" fmla="*/ 176 h 176"/>
              <a:gd name="T34" fmla="*/ 148 w 176"/>
              <a:gd name="T35" fmla="*/ 176 h 176"/>
              <a:gd name="T36" fmla="*/ 152 w 176"/>
              <a:gd name="T37" fmla="*/ 172 h 176"/>
              <a:gd name="T38" fmla="*/ 152 w 176"/>
              <a:gd name="T39" fmla="*/ 74 h 176"/>
              <a:gd name="T40" fmla="*/ 169 w 176"/>
              <a:gd name="T41" fmla="*/ 91 h 176"/>
              <a:gd name="T42" fmla="*/ 172 w 176"/>
              <a:gd name="T43" fmla="*/ 92 h 176"/>
              <a:gd name="T44" fmla="*/ 176 w 176"/>
              <a:gd name="T45" fmla="*/ 88 h 176"/>
              <a:gd name="T46" fmla="*/ 175 w 176"/>
              <a:gd name="T47" fmla="*/ 85 h 176"/>
              <a:gd name="T48" fmla="*/ 120 w 176"/>
              <a:gd name="T49" fmla="*/ 16 h 176"/>
              <a:gd name="T50" fmla="*/ 136 w 176"/>
              <a:gd name="T51" fmla="*/ 16 h 176"/>
              <a:gd name="T52" fmla="*/ 136 w 176"/>
              <a:gd name="T53" fmla="*/ 46 h 176"/>
              <a:gd name="T54" fmla="*/ 120 w 176"/>
              <a:gd name="T55" fmla="*/ 30 h 176"/>
              <a:gd name="T56" fmla="*/ 120 w 176"/>
              <a:gd name="T57" fmla="*/ 16 h 176"/>
              <a:gd name="T58" fmla="*/ 64 w 176"/>
              <a:gd name="T59" fmla="*/ 168 h 176"/>
              <a:gd name="T60" fmla="*/ 32 w 176"/>
              <a:gd name="T61" fmla="*/ 168 h 176"/>
              <a:gd name="T62" fmla="*/ 32 w 176"/>
              <a:gd name="T63" fmla="*/ 160 h 176"/>
              <a:gd name="T64" fmla="*/ 64 w 176"/>
              <a:gd name="T65" fmla="*/ 160 h 176"/>
              <a:gd name="T66" fmla="*/ 64 w 176"/>
              <a:gd name="T67" fmla="*/ 168 h 176"/>
              <a:gd name="T68" fmla="*/ 104 w 176"/>
              <a:gd name="T69" fmla="*/ 168 h 176"/>
              <a:gd name="T70" fmla="*/ 72 w 176"/>
              <a:gd name="T71" fmla="*/ 168 h 176"/>
              <a:gd name="T72" fmla="*/ 72 w 176"/>
              <a:gd name="T73" fmla="*/ 104 h 176"/>
              <a:gd name="T74" fmla="*/ 104 w 176"/>
              <a:gd name="T75" fmla="*/ 104 h 176"/>
              <a:gd name="T76" fmla="*/ 104 w 176"/>
              <a:gd name="T77" fmla="*/ 168 h 176"/>
              <a:gd name="T78" fmla="*/ 144 w 176"/>
              <a:gd name="T79" fmla="*/ 168 h 176"/>
              <a:gd name="T80" fmla="*/ 112 w 176"/>
              <a:gd name="T81" fmla="*/ 168 h 176"/>
              <a:gd name="T82" fmla="*/ 112 w 176"/>
              <a:gd name="T83" fmla="*/ 160 h 176"/>
              <a:gd name="T84" fmla="*/ 144 w 176"/>
              <a:gd name="T85" fmla="*/ 160 h 176"/>
              <a:gd name="T86" fmla="*/ 144 w 176"/>
              <a:gd name="T87" fmla="*/ 168 h 176"/>
              <a:gd name="T88" fmla="*/ 144 w 176"/>
              <a:gd name="T89" fmla="*/ 152 h 176"/>
              <a:gd name="T90" fmla="*/ 112 w 176"/>
              <a:gd name="T91" fmla="*/ 152 h 176"/>
              <a:gd name="T92" fmla="*/ 112 w 176"/>
              <a:gd name="T93" fmla="*/ 100 h 176"/>
              <a:gd name="T94" fmla="*/ 108 w 176"/>
              <a:gd name="T95" fmla="*/ 96 h 176"/>
              <a:gd name="T96" fmla="*/ 68 w 176"/>
              <a:gd name="T97" fmla="*/ 96 h 176"/>
              <a:gd name="T98" fmla="*/ 64 w 176"/>
              <a:gd name="T99" fmla="*/ 100 h 176"/>
              <a:gd name="T100" fmla="*/ 64 w 176"/>
              <a:gd name="T101" fmla="*/ 152 h 176"/>
              <a:gd name="T102" fmla="*/ 32 w 176"/>
              <a:gd name="T103" fmla="*/ 152 h 176"/>
              <a:gd name="T104" fmla="*/ 32 w 176"/>
              <a:gd name="T105" fmla="*/ 66 h 176"/>
              <a:gd name="T106" fmla="*/ 88 w 176"/>
              <a:gd name="T107" fmla="*/ 10 h 176"/>
              <a:gd name="T108" fmla="*/ 144 w 176"/>
              <a:gd name="T109" fmla="*/ 66 h 176"/>
              <a:gd name="T110" fmla="*/ 144 w 176"/>
              <a:gd name="T111" fmla="*/ 152 h 176"/>
              <a:gd name="T112" fmla="*/ 92 w 176"/>
              <a:gd name="T113" fmla="*/ 144 h 176"/>
              <a:gd name="T114" fmla="*/ 96 w 176"/>
              <a:gd name="T115" fmla="*/ 140 h 176"/>
              <a:gd name="T116" fmla="*/ 92 w 176"/>
              <a:gd name="T117" fmla="*/ 136 h 176"/>
              <a:gd name="T118" fmla="*/ 88 w 176"/>
              <a:gd name="T119" fmla="*/ 140 h 176"/>
              <a:gd name="T120" fmla="*/ 92 w 176"/>
              <a:gd name="T121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>
                <a:moveTo>
                  <a:pt x="175" y="85"/>
                </a:moveTo>
                <a:cubicBezTo>
                  <a:pt x="144" y="54"/>
                  <a:pt x="144" y="54"/>
                  <a:pt x="144" y="54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2" y="8"/>
                  <a:pt x="140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4" y="8"/>
                  <a:pt x="112" y="10"/>
                  <a:pt x="112" y="12"/>
                </a:cubicBezTo>
                <a:cubicBezTo>
                  <a:pt x="112" y="22"/>
                  <a:pt x="112" y="22"/>
                  <a:pt x="112" y="22"/>
                </a:cubicBezTo>
                <a:cubicBezTo>
                  <a:pt x="91" y="1"/>
                  <a:pt x="91" y="1"/>
                  <a:pt x="91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7" y="0"/>
                  <a:pt x="86" y="0"/>
                  <a:pt x="85" y="1"/>
                </a:cubicBezTo>
                <a:cubicBezTo>
                  <a:pt x="1" y="85"/>
                  <a:pt x="1" y="85"/>
                  <a:pt x="1" y="85"/>
                </a:cubicBezTo>
                <a:cubicBezTo>
                  <a:pt x="0" y="86"/>
                  <a:pt x="0" y="87"/>
                  <a:pt x="0" y="88"/>
                </a:cubicBezTo>
                <a:cubicBezTo>
                  <a:pt x="0" y="90"/>
                  <a:pt x="2" y="92"/>
                  <a:pt x="4" y="92"/>
                </a:cubicBezTo>
                <a:cubicBezTo>
                  <a:pt x="5" y="92"/>
                  <a:pt x="6" y="92"/>
                  <a:pt x="7" y="91"/>
                </a:cubicBezTo>
                <a:cubicBezTo>
                  <a:pt x="24" y="74"/>
                  <a:pt x="24" y="74"/>
                  <a:pt x="24" y="74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50" y="176"/>
                  <a:pt x="152" y="174"/>
                  <a:pt x="152" y="172"/>
                </a:cubicBezTo>
                <a:cubicBezTo>
                  <a:pt x="152" y="74"/>
                  <a:pt x="152" y="74"/>
                  <a:pt x="152" y="74"/>
                </a:cubicBezTo>
                <a:cubicBezTo>
                  <a:pt x="169" y="91"/>
                  <a:pt x="169" y="91"/>
                  <a:pt x="169" y="91"/>
                </a:cubicBezTo>
                <a:cubicBezTo>
                  <a:pt x="170" y="92"/>
                  <a:pt x="171" y="92"/>
                  <a:pt x="172" y="92"/>
                </a:cubicBezTo>
                <a:cubicBezTo>
                  <a:pt x="174" y="92"/>
                  <a:pt x="176" y="90"/>
                  <a:pt x="176" y="88"/>
                </a:cubicBezTo>
                <a:cubicBezTo>
                  <a:pt x="176" y="87"/>
                  <a:pt x="176" y="86"/>
                  <a:pt x="175" y="85"/>
                </a:cubicBezTo>
                <a:close/>
                <a:moveTo>
                  <a:pt x="120" y="16"/>
                </a:moveTo>
                <a:cubicBezTo>
                  <a:pt x="136" y="16"/>
                  <a:pt x="136" y="16"/>
                  <a:pt x="136" y="16"/>
                </a:cubicBezTo>
                <a:cubicBezTo>
                  <a:pt x="136" y="46"/>
                  <a:pt x="136" y="46"/>
                  <a:pt x="136" y="46"/>
                </a:cubicBezTo>
                <a:cubicBezTo>
                  <a:pt x="120" y="30"/>
                  <a:pt x="120" y="30"/>
                  <a:pt x="120" y="30"/>
                </a:cubicBezTo>
                <a:lnTo>
                  <a:pt x="120" y="16"/>
                </a:lnTo>
                <a:close/>
                <a:moveTo>
                  <a:pt x="64" y="168"/>
                </a:moveTo>
                <a:cubicBezTo>
                  <a:pt x="32" y="168"/>
                  <a:pt x="32" y="168"/>
                  <a:pt x="32" y="168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64" y="160"/>
                  <a:pt x="64" y="160"/>
                  <a:pt x="64" y="160"/>
                </a:cubicBezTo>
                <a:lnTo>
                  <a:pt x="64" y="168"/>
                </a:lnTo>
                <a:close/>
                <a:moveTo>
                  <a:pt x="104" y="168"/>
                </a:moveTo>
                <a:cubicBezTo>
                  <a:pt x="72" y="168"/>
                  <a:pt x="72" y="168"/>
                  <a:pt x="72" y="168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104" y="104"/>
                  <a:pt x="104" y="104"/>
                  <a:pt x="104" y="104"/>
                </a:cubicBezTo>
                <a:lnTo>
                  <a:pt x="104" y="168"/>
                </a:lnTo>
                <a:close/>
                <a:moveTo>
                  <a:pt x="144" y="168"/>
                </a:moveTo>
                <a:cubicBezTo>
                  <a:pt x="112" y="168"/>
                  <a:pt x="112" y="168"/>
                  <a:pt x="112" y="168"/>
                </a:cubicBezTo>
                <a:cubicBezTo>
                  <a:pt x="112" y="160"/>
                  <a:pt x="112" y="160"/>
                  <a:pt x="112" y="160"/>
                </a:cubicBezTo>
                <a:cubicBezTo>
                  <a:pt x="144" y="160"/>
                  <a:pt x="144" y="160"/>
                  <a:pt x="144" y="160"/>
                </a:cubicBezTo>
                <a:lnTo>
                  <a:pt x="144" y="168"/>
                </a:lnTo>
                <a:close/>
                <a:moveTo>
                  <a:pt x="144" y="152"/>
                </a:moveTo>
                <a:cubicBezTo>
                  <a:pt x="112" y="152"/>
                  <a:pt x="112" y="152"/>
                  <a:pt x="112" y="152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8"/>
                  <a:pt x="110" y="96"/>
                  <a:pt x="108" y="96"/>
                </a:cubicBezTo>
                <a:cubicBezTo>
                  <a:pt x="68" y="96"/>
                  <a:pt x="68" y="96"/>
                  <a:pt x="68" y="96"/>
                </a:cubicBezTo>
                <a:cubicBezTo>
                  <a:pt x="66" y="96"/>
                  <a:pt x="64" y="98"/>
                  <a:pt x="64" y="100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2" y="66"/>
                  <a:pt x="32" y="66"/>
                  <a:pt x="32" y="66"/>
                </a:cubicBezTo>
                <a:cubicBezTo>
                  <a:pt x="88" y="10"/>
                  <a:pt x="88" y="10"/>
                  <a:pt x="88" y="10"/>
                </a:cubicBezTo>
                <a:cubicBezTo>
                  <a:pt x="144" y="66"/>
                  <a:pt x="144" y="66"/>
                  <a:pt x="144" y="66"/>
                </a:cubicBezTo>
                <a:lnTo>
                  <a:pt x="144" y="152"/>
                </a:lnTo>
                <a:close/>
                <a:moveTo>
                  <a:pt x="92" y="144"/>
                </a:moveTo>
                <a:cubicBezTo>
                  <a:pt x="94" y="144"/>
                  <a:pt x="96" y="142"/>
                  <a:pt x="96" y="140"/>
                </a:cubicBezTo>
                <a:cubicBezTo>
                  <a:pt x="96" y="138"/>
                  <a:pt x="94" y="136"/>
                  <a:pt x="92" y="136"/>
                </a:cubicBezTo>
                <a:cubicBezTo>
                  <a:pt x="90" y="136"/>
                  <a:pt x="88" y="138"/>
                  <a:pt x="88" y="140"/>
                </a:cubicBezTo>
                <a:cubicBezTo>
                  <a:pt x="88" y="142"/>
                  <a:pt x="90" y="144"/>
                  <a:pt x="92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阿里巴巴普惠体" panose="00020600040101010101" charset="-122"/>
              <a:ea typeface="阿里巴巴普惠体" panose="00020600040101010101" charset="-122"/>
              <a:cs typeface="+mn-cs"/>
            </a:endParaRPr>
          </a:p>
        </p:txBody>
      </p:sp>
      <p:sp>
        <p:nvSpPr>
          <p:cNvPr id="30" name="Freeform 472"/>
          <p:cNvSpPr>
            <a:spLocks noEditPoints="1"/>
          </p:cNvSpPr>
          <p:nvPr/>
        </p:nvSpPr>
        <p:spPr bwMode="auto">
          <a:xfrm>
            <a:off x="6996624" y="3551940"/>
            <a:ext cx="368313" cy="437372"/>
          </a:xfrm>
          <a:custGeom>
            <a:avLst/>
            <a:gdLst>
              <a:gd name="T0" fmla="*/ 72 w 144"/>
              <a:gd name="T1" fmla="*/ 72 h 176"/>
              <a:gd name="T2" fmla="*/ 72 w 144"/>
              <a:gd name="T3" fmla="*/ 64 h 176"/>
              <a:gd name="T4" fmla="*/ 20 w 144"/>
              <a:gd name="T5" fmla="*/ 68 h 176"/>
              <a:gd name="T6" fmla="*/ 136 w 144"/>
              <a:gd name="T7" fmla="*/ 16 h 176"/>
              <a:gd name="T8" fmla="*/ 116 w 144"/>
              <a:gd name="T9" fmla="*/ 4 h 176"/>
              <a:gd name="T10" fmla="*/ 108 w 144"/>
              <a:gd name="T11" fmla="*/ 4 h 176"/>
              <a:gd name="T12" fmla="*/ 100 w 144"/>
              <a:gd name="T13" fmla="*/ 16 h 176"/>
              <a:gd name="T14" fmla="*/ 96 w 144"/>
              <a:gd name="T15" fmla="*/ 0 h 176"/>
              <a:gd name="T16" fmla="*/ 92 w 144"/>
              <a:gd name="T17" fmla="*/ 16 h 176"/>
              <a:gd name="T18" fmla="*/ 84 w 144"/>
              <a:gd name="T19" fmla="*/ 4 h 176"/>
              <a:gd name="T20" fmla="*/ 76 w 144"/>
              <a:gd name="T21" fmla="*/ 4 h 176"/>
              <a:gd name="T22" fmla="*/ 68 w 144"/>
              <a:gd name="T23" fmla="*/ 16 h 176"/>
              <a:gd name="T24" fmla="*/ 64 w 144"/>
              <a:gd name="T25" fmla="*/ 0 h 176"/>
              <a:gd name="T26" fmla="*/ 60 w 144"/>
              <a:gd name="T27" fmla="*/ 16 h 176"/>
              <a:gd name="T28" fmla="*/ 52 w 144"/>
              <a:gd name="T29" fmla="*/ 4 h 176"/>
              <a:gd name="T30" fmla="*/ 44 w 144"/>
              <a:gd name="T31" fmla="*/ 4 h 176"/>
              <a:gd name="T32" fmla="*/ 36 w 144"/>
              <a:gd name="T33" fmla="*/ 16 h 176"/>
              <a:gd name="T34" fmla="*/ 32 w 144"/>
              <a:gd name="T35" fmla="*/ 0 h 176"/>
              <a:gd name="T36" fmla="*/ 28 w 144"/>
              <a:gd name="T37" fmla="*/ 16 h 176"/>
              <a:gd name="T38" fmla="*/ 0 w 144"/>
              <a:gd name="T39" fmla="*/ 24 h 176"/>
              <a:gd name="T40" fmla="*/ 8 w 144"/>
              <a:gd name="T41" fmla="*/ 176 h 176"/>
              <a:gd name="T42" fmla="*/ 144 w 144"/>
              <a:gd name="T43" fmla="*/ 168 h 176"/>
              <a:gd name="T44" fmla="*/ 136 w 144"/>
              <a:gd name="T45" fmla="*/ 16 h 176"/>
              <a:gd name="T46" fmla="*/ 8 w 144"/>
              <a:gd name="T47" fmla="*/ 144 h 176"/>
              <a:gd name="T48" fmla="*/ 8 w 144"/>
              <a:gd name="T49" fmla="*/ 168 h 176"/>
              <a:gd name="T50" fmla="*/ 44 w 144"/>
              <a:gd name="T51" fmla="*/ 168 h 176"/>
              <a:gd name="T52" fmla="*/ 8 w 144"/>
              <a:gd name="T53" fmla="*/ 24 h 176"/>
              <a:gd name="T54" fmla="*/ 28 w 144"/>
              <a:gd name="T55" fmla="*/ 36 h 176"/>
              <a:gd name="T56" fmla="*/ 36 w 144"/>
              <a:gd name="T57" fmla="*/ 36 h 176"/>
              <a:gd name="T58" fmla="*/ 44 w 144"/>
              <a:gd name="T59" fmla="*/ 24 h 176"/>
              <a:gd name="T60" fmla="*/ 48 w 144"/>
              <a:gd name="T61" fmla="*/ 40 h 176"/>
              <a:gd name="T62" fmla="*/ 52 w 144"/>
              <a:gd name="T63" fmla="*/ 24 h 176"/>
              <a:gd name="T64" fmla="*/ 60 w 144"/>
              <a:gd name="T65" fmla="*/ 36 h 176"/>
              <a:gd name="T66" fmla="*/ 68 w 144"/>
              <a:gd name="T67" fmla="*/ 36 h 176"/>
              <a:gd name="T68" fmla="*/ 76 w 144"/>
              <a:gd name="T69" fmla="*/ 24 h 176"/>
              <a:gd name="T70" fmla="*/ 80 w 144"/>
              <a:gd name="T71" fmla="*/ 40 h 176"/>
              <a:gd name="T72" fmla="*/ 84 w 144"/>
              <a:gd name="T73" fmla="*/ 24 h 176"/>
              <a:gd name="T74" fmla="*/ 92 w 144"/>
              <a:gd name="T75" fmla="*/ 36 h 176"/>
              <a:gd name="T76" fmla="*/ 100 w 144"/>
              <a:gd name="T77" fmla="*/ 36 h 176"/>
              <a:gd name="T78" fmla="*/ 108 w 144"/>
              <a:gd name="T79" fmla="*/ 24 h 176"/>
              <a:gd name="T80" fmla="*/ 112 w 144"/>
              <a:gd name="T81" fmla="*/ 40 h 176"/>
              <a:gd name="T82" fmla="*/ 116 w 144"/>
              <a:gd name="T83" fmla="*/ 24 h 176"/>
              <a:gd name="T84" fmla="*/ 136 w 144"/>
              <a:gd name="T85" fmla="*/ 168 h 176"/>
              <a:gd name="T86" fmla="*/ 24 w 144"/>
              <a:gd name="T87" fmla="*/ 96 h 176"/>
              <a:gd name="T88" fmla="*/ 124 w 144"/>
              <a:gd name="T89" fmla="*/ 92 h 176"/>
              <a:gd name="T90" fmla="*/ 24 w 144"/>
              <a:gd name="T91" fmla="*/ 88 h 176"/>
              <a:gd name="T92" fmla="*/ 96 w 144"/>
              <a:gd name="T93" fmla="*/ 112 h 176"/>
              <a:gd name="T94" fmla="*/ 20 w 144"/>
              <a:gd name="T95" fmla="*/ 116 h 176"/>
              <a:gd name="T96" fmla="*/ 96 w 144"/>
              <a:gd name="T97" fmla="*/ 120 h 176"/>
              <a:gd name="T98" fmla="*/ 96 w 144"/>
              <a:gd name="T99" fmla="*/ 11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4" h="176">
                <a:moveTo>
                  <a:pt x="24" y="72"/>
                </a:moveTo>
                <a:cubicBezTo>
                  <a:pt x="72" y="72"/>
                  <a:pt x="72" y="72"/>
                  <a:pt x="72" y="72"/>
                </a:cubicBezTo>
                <a:cubicBezTo>
                  <a:pt x="74" y="72"/>
                  <a:pt x="76" y="70"/>
                  <a:pt x="76" y="68"/>
                </a:cubicBezTo>
                <a:cubicBezTo>
                  <a:pt x="76" y="66"/>
                  <a:pt x="74" y="64"/>
                  <a:pt x="72" y="64"/>
                </a:cubicBezTo>
                <a:cubicBezTo>
                  <a:pt x="24" y="64"/>
                  <a:pt x="24" y="64"/>
                  <a:pt x="24" y="64"/>
                </a:cubicBezTo>
                <a:cubicBezTo>
                  <a:pt x="22" y="64"/>
                  <a:pt x="20" y="66"/>
                  <a:pt x="20" y="68"/>
                </a:cubicBezTo>
                <a:cubicBezTo>
                  <a:pt x="20" y="70"/>
                  <a:pt x="22" y="72"/>
                  <a:pt x="24" y="72"/>
                </a:cubicBezTo>
                <a:close/>
                <a:moveTo>
                  <a:pt x="136" y="16"/>
                </a:moveTo>
                <a:cubicBezTo>
                  <a:pt x="116" y="16"/>
                  <a:pt x="116" y="16"/>
                  <a:pt x="116" y="16"/>
                </a:cubicBezTo>
                <a:cubicBezTo>
                  <a:pt x="116" y="4"/>
                  <a:pt x="116" y="4"/>
                  <a:pt x="116" y="4"/>
                </a:cubicBezTo>
                <a:cubicBezTo>
                  <a:pt x="116" y="2"/>
                  <a:pt x="114" y="0"/>
                  <a:pt x="112" y="0"/>
                </a:cubicBezTo>
                <a:cubicBezTo>
                  <a:pt x="110" y="0"/>
                  <a:pt x="108" y="2"/>
                  <a:pt x="108" y="4"/>
                </a:cubicBezTo>
                <a:cubicBezTo>
                  <a:pt x="108" y="16"/>
                  <a:pt x="108" y="16"/>
                  <a:pt x="108" y="16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0" y="4"/>
                  <a:pt x="100" y="4"/>
                  <a:pt x="100" y="4"/>
                </a:cubicBezTo>
                <a:cubicBezTo>
                  <a:pt x="100" y="2"/>
                  <a:pt x="98" y="0"/>
                  <a:pt x="96" y="0"/>
                </a:cubicBezTo>
                <a:cubicBezTo>
                  <a:pt x="94" y="0"/>
                  <a:pt x="92" y="2"/>
                  <a:pt x="92" y="4"/>
                </a:cubicBezTo>
                <a:cubicBezTo>
                  <a:pt x="92" y="16"/>
                  <a:pt x="92" y="16"/>
                  <a:pt x="92" y="16"/>
                </a:cubicBezTo>
                <a:cubicBezTo>
                  <a:pt x="84" y="16"/>
                  <a:pt x="84" y="16"/>
                  <a:pt x="84" y="16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78" y="0"/>
                  <a:pt x="76" y="2"/>
                  <a:pt x="76" y="4"/>
                </a:cubicBezTo>
                <a:cubicBezTo>
                  <a:pt x="76" y="16"/>
                  <a:pt x="76" y="16"/>
                  <a:pt x="76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2"/>
                  <a:pt x="66" y="0"/>
                  <a:pt x="64" y="0"/>
                </a:cubicBezTo>
                <a:cubicBezTo>
                  <a:pt x="62" y="0"/>
                  <a:pt x="60" y="2"/>
                  <a:pt x="60" y="4"/>
                </a:cubicBezTo>
                <a:cubicBezTo>
                  <a:pt x="60" y="16"/>
                  <a:pt x="60" y="16"/>
                  <a:pt x="60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4"/>
                  <a:pt x="52" y="4"/>
                  <a:pt x="52" y="4"/>
                </a:cubicBezTo>
                <a:cubicBezTo>
                  <a:pt x="52" y="2"/>
                  <a:pt x="50" y="0"/>
                  <a:pt x="48" y="0"/>
                </a:cubicBezTo>
                <a:cubicBezTo>
                  <a:pt x="46" y="0"/>
                  <a:pt x="44" y="2"/>
                  <a:pt x="44" y="4"/>
                </a:cubicBezTo>
                <a:cubicBezTo>
                  <a:pt x="44" y="16"/>
                  <a:pt x="44" y="16"/>
                  <a:pt x="44" y="16"/>
                </a:cubicBezTo>
                <a:cubicBezTo>
                  <a:pt x="36" y="16"/>
                  <a:pt x="36" y="16"/>
                  <a:pt x="36" y="16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2"/>
                  <a:pt x="34" y="0"/>
                  <a:pt x="32" y="0"/>
                </a:cubicBezTo>
                <a:cubicBezTo>
                  <a:pt x="30" y="0"/>
                  <a:pt x="28" y="2"/>
                  <a:pt x="28" y="4"/>
                </a:cubicBezTo>
                <a:cubicBezTo>
                  <a:pt x="28" y="16"/>
                  <a:pt x="28" y="16"/>
                  <a:pt x="2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72"/>
                  <a:pt x="4" y="176"/>
                  <a:pt x="8" y="176"/>
                </a:cubicBezTo>
                <a:cubicBezTo>
                  <a:pt x="136" y="176"/>
                  <a:pt x="136" y="176"/>
                  <a:pt x="136" y="176"/>
                </a:cubicBezTo>
                <a:cubicBezTo>
                  <a:pt x="140" y="176"/>
                  <a:pt x="144" y="172"/>
                  <a:pt x="144" y="168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44" y="20"/>
                  <a:pt x="140" y="16"/>
                  <a:pt x="136" y="16"/>
                </a:cubicBezTo>
                <a:close/>
                <a:moveTo>
                  <a:pt x="8" y="168"/>
                </a:moveTo>
                <a:cubicBezTo>
                  <a:pt x="8" y="144"/>
                  <a:pt x="8" y="144"/>
                  <a:pt x="8" y="144"/>
                </a:cubicBezTo>
                <a:cubicBezTo>
                  <a:pt x="32" y="168"/>
                  <a:pt x="32" y="168"/>
                  <a:pt x="32" y="168"/>
                </a:cubicBezTo>
                <a:lnTo>
                  <a:pt x="8" y="168"/>
                </a:lnTo>
                <a:close/>
                <a:moveTo>
                  <a:pt x="136" y="168"/>
                </a:moveTo>
                <a:cubicBezTo>
                  <a:pt x="44" y="168"/>
                  <a:pt x="44" y="168"/>
                  <a:pt x="44" y="168"/>
                </a:cubicBezTo>
                <a:cubicBezTo>
                  <a:pt x="8" y="132"/>
                  <a:pt x="8" y="132"/>
                  <a:pt x="8" y="132"/>
                </a:cubicBezTo>
                <a:cubicBezTo>
                  <a:pt x="8" y="24"/>
                  <a:pt x="8" y="24"/>
                  <a:pt x="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38"/>
                  <a:pt x="30" y="40"/>
                  <a:pt x="32" y="40"/>
                </a:cubicBezTo>
                <a:cubicBezTo>
                  <a:pt x="34" y="40"/>
                  <a:pt x="36" y="38"/>
                  <a:pt x="36" y="36"/>
                </a:cubicBezTo>
                <a:cubicBezTo>
                  <a:pt x="36" y="24"/>
                  <a:pt x="36" y="24"/>
                  <a:pt x="36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8"/>
                  <a:pt x="46" y="40"/>
                  <a:pt x="48" y="40"/>
                </a:cubicBezTo>
                <a:cubicBezTo>
                  <a:pt x="50" y="40"/>
                  <a:pt x="52" y="38"/>
                  <a:pt x="52" y="36"/>
                </a:cubicBezTo>
                <a:cubicBezTo>
                  <a:pt x="52" y="24"/>
                  <a:pt x="52" y="24"/>
                  <a:pt x="52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8"/>
                  <a:pt x="62" y="40"/>
                  <a:pt x="64" y="40"/>
                </a:cubicBezTo>
                <a:cubicBezTo>
                  <a:pt x="66" y="40"/>
                  <a:pt x="68" y="38"/>
                  <a:pt x="68" y="36"/>
                </a:cubicBezTo>
                <a:cubicBezTo>
                  <a:pt x="68" y="24"/>
                  <a:pt x="68" y="24"/>
                  <a:pt x="68" y="24"/>
                </a:cubicBezTo>
                <a:cubicBezTo>
                  <a:pt x="76" y="24"/>
                  <a:pt x="76" y="24"/>
                  <a:pt x="76" y="24"/>
                </a:cubicBezTo>
                <a:cubicBezTo>
                  <a:pt x="76" y="36"/>
                  <a:pt x="76" y="36"/>
                  <a:pt x="76" y="36"/>
                </a:cubicBezTo>
                <a:cubicBezTo>
                  <a:pt x="76" y="38"/>
                  <a:pt x="78" y="40"/>
                  <a:pt x="80" y="40"/>
                </a:cubicBezTo>
                <a:cubicBezTo>
                  <a:pt x="82" y="40"/>
                  <a:pt x="84" y="38"/>
                  <a:pt x="84" y="36"/>
                </a:cubicBezTo>
                <a:cubicBezTo>
                  <a:pt x="84" y="24"/>
                  <a:pt x="84" y="24"/>
                  <a:pt x="84" y="24"/>
                </a:cubicBezTo>
                <a:cubicBezTo>
                  <a:pt x="92" y="24"/>
                  <a:pt x="92" y="24"/>
                  <a:pt x="92" y="24"/>
                </a:cubicBezTo>
                <a:cubicBezTo>
                  <a:pt x="92" y="36"/>
                  <a:pt x="92" y="36"/>
                  <a:pt x="92" y="36"/>
                </a:cubicBezTo>
                <a:cubicBezTo>
                  <a:pt x="92" y="38"/>
                  <a:pt x="94" y="40"/>
                  <a:pt x="96" y="40"/>
                </a:cubicBezTo>
                <a:cubicBezTo>
                  <a:pt x="98" y="40"/>
                  <a:pt x="100" y="38"/>
                  <a:pt x="100" y="36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8"/>
                  <a:pt x="110" y="40"/>
                  <a:pt x="112" y="40"/>
                </a:cubicBezTo>
                <a:cubicBezTo>
                  <a:pt x="114" y="40"/>
                  <a:pt x="116" y="38"/>
                  <a:pt x="116" y="36"/>
                </a:cubicBezTo>
                <a:cubicBezTo>
                  <a:pt x="116" y="24"/>
                  <a:pt x="116" y="24"/>
                  <a:pt x="116" y="24"/>
                </a:cubicBezTo>
                <a:cubicBezTo>
                  <a:pt x="136" y="24"/>
                  <a:pt x="136" y="24"/>
                  <a:pt x="136" y="24"/>
                </a:cubicBezTo>
                <a:lnTo>
                  <a:pt x="136" y="168"/>
                </a:lnTo>
                <a:close/>
                <a:moveTo>
                  <a:pt x="20" y="92"/>
                </a:moveTo>
                <a:cubicBezTo>
                  <a:pt x="20" y="94"/>
                  <a:pt x="22" y="96"/>
                  <a:pt x="24" y="96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22" y="96"/>
                  <a:pt x="124" y="94"/>
                  <a:pt x="124" y="92"/>
                </a:cubicBezTo>
                <a:cubicBezTo>
                  <a:pt x="124" y="90"/>
                  <a:pt x="122" y="88"/>
                  <a:pt x="120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2" y="88"/>
                  <a:pt x="20" y="90"/>
                  <a:pt x="20" y="92"/>
                </a:cubicBezTo>
                <a:close/>
                <a:moveTo>
                  <a:pt x="96" y="112"/>
                </a:moveTo>
                <a:cubicBezTo>
                  <a:pt x="24" y="112"/>
                  <a:pt x="24" y="112"/>
                  <a:pt x="24" y="112"/>
                </a:cubicBezTo>
                <a:cubicBezTo>
                  <a:pt x="22" y="112"/>
                  <a:pt x="20" y="114"/>
                  <a:pt x="20" y="116"/>
                </a:cubicBezTo>
                <a:cubicBezTo>
                  <a:pt x="20" y="118"/>
                  <a:pt x="22" y="120"/>
                  <a:pt x="24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8" y="120"/>
                  <a:pt x="100" y="118"/>
                  <a:pt x="100" y="116"/>
                </a:cubicBezTo>
                <a:cubicBezTo>
                  <a:pt x="100" y="114"/>
                  <a:pt x="98" y="112"/>
                  <a:pt x="96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阿里巴巴普惠体" panose="00020600040101010101" charset="-122"/>
              <a:ea typeface="阿里巴巴普惠体" panose="00020600040101010101" charset="-122"/>
              <a:cs typeface="+mn-cs"/>
            </a:endParaRPr>
          </a:p>
        </p:txBody>
      </p:sp>
      <p:sp>
        <p:nvSpPr>
          <p:cNvPr id="31" name="Freeform 480"/>
          <p:cNvSpPr>
            <a:spLocks noEditPoints="1"/>
          </p:cNvSpPr>
          <p:nvPr/>
        </p:nvSpPr>
        <p:spPr bwMode="auto">
          <a:xfrm>
            <a:off x="6962775" y="4945051"/>
            <a:ext cx="448886" cy="448886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168 w 176"/>
              <a:gd name="T11" fmla="*/ 84 h 176"/>
              <a:gd name="T12" fmla="*/ 98 w 176"/>
              <a:gd name="T13" fmla="*/ 84 h 176"/>
              <a:gd name="T14" fmla="*/ 147 w 176"/>
              <a:gd name="T15" fmla="*/ 34 h 176"/>
              <a:gd name="T16" fmla="*/ 168 w 176"/>
              <a:gd name="T17" fmla="*/ 84 h 176"/>
              <a:gd name="T18" fmla="*/ 88 w 176"/>
              <a:gd name="T19" fmla="*/ 168 h 176"/>
              <a:gd name="T20" fmla="*/ 8 w 176"/>
              <a:gd name="T21" fmla="*/ 88 h 176"/>
              <a:gd name="T22" fmla="*/ 88 w 176"/>
              <a:gd name="T23" fmla="*/ 8 h 176"/>
              <a:gd name="T24" fmla="*/ 142 w 176"/>
              <a:gd name="T25" fmla="*/ 29 h 176"/>
              <a:gd name="T26" fmla="*/ 85 w 176"/>
              <a:gd name="T27" fmla="*/ 85 h 176"/>
              <a:gd name="T28" fmla="*/ 84 w 176"/>
              <a:gd name="T29" fmla="*/ 88 h 176"/>
              <a:gd name="T30" fmla="*/ 88 w 176"/>
              <a:gd name="T31" fmla="*/ 92 h 176"/>
              <a:gd name="T32" fmla="*/ 168 w 176"/>
              <a:gd name="T33" fmla="*/ 92 h 176"/>
              <a:gd name="T34" fmla="*/ 88 w 176"/>
              <a:gd name="T3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16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147" y="34"/>
                  <a:pt x="147" y="34"/>
                  <a:pt x="147" y="34"/>
                </a:cubicBezTo>
                <a:cubicBezTo>
                  <a:pt x="159" y="48"/>
                  <a:pt x="167" y="65"/>
                  <a:pt x="168" y="84"/>
                </a:cubicBezTo>
                <a:close/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09" y="8"/>
                  <a:pt x="127" y="16"/>
                  <a:pt x="142" y="29"/>
                </a:cubicBezTo>
                <a:cubicBezTo>
                  <a:pt x="85" y="85"/>
                  <a:pt x="85" y="85"/>
                  <a:pt x="85" y="85"/>
                </a:cubicBezTo>
                <a:cubicBezTo>
                  <a:pt x="84" y="86"/>
                  <a:pt x="84" y="87"/>
                  <a:pt x="84" y="88"/>
                </a:cubicBezTo>
                <a:cubicBezTo>
                  <a:pt x="84" y="90"/>
                  <a:pt x="86" y="92"/>
                  <a:pt x="88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4"/>
                  <a:pt x="131" y="168"/>
                  <a:pt x="88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阿里巴巴普惠体" panose="00020600040101010101" charset="-122"/>
              <a:ea typeface="阿里巴巴普惠体" panose="0002060004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  <p:bldP spid="20" grpId="0" bldLvl="0" animBg="1"/>
      <p:bldP spid="20" grpId="1" animBg="1"/>
      <p:bldP spid="21" grpId="0" bldLvl="0" animBg="1"/>
      <p:bldP spid="21" grpId="1" animBg="1"/>
      <p:bldP spid="22" grpId="0" bldLvl="0" animBg="1"/>
      <p:bldP spid="22" grpId="1" animBg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 bldLvl="0" animBg="1"/>
      <p:bldP spid="29" grpId="1" animBg="1"/>
      <p:bldP spid="30" grpId="0" bldLvl="0" animBg="1"/>
      <p:bldP spid="30" grpId="1" animBg="1"/>
      <p:bldP spid="31" grpId="0" bldLvl="0" animBg="1"/>
      <p:bldP spid="3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80789"/>
            <a:ext cx="12224567" cy="817453"/>
          </a:xfrm>
          <a:prstGeom prst="rect">
            <a:avLst/>
          </a:prstGeom>
          <a:solidFill>
            <a:srgbClr val="F5F6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形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4736"/>
          <a:stretch>
            <a:fillRect/>
          </a:stretch>
        </p:blipFill>
        <p:spPr>
          <a:xfrm>
            <a:off x="0" y="102704"/>
            <a:ext cx="404911" cy="9926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8" h="1563">
                <a:moveTo>
                  <a:pt x="0" y="0"/>
                </a:moveTo>
                <a:lnTo>
                  <a:pt x="638" y="0"/>
                </a:lnTo>
                <a:lnTo>
                  <a:pt x="638" y="1563"/>
                </a:lnTo>
                <a:lnTo>
                  <a:pt x="0" y="15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770890" y="374650"/>
            <a:ext cx="306197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pc="300" dirty="0">
                <a:solidFill>
                  <a:srgbClr val="4B649F"/>
                </a:solidFill>
                <a:ea typeface="阿里巴巴普惠体" panose="00020600040101010101" charset="-122"/>
                <a:sym typeface="阿里巴巴普惠体" panose="00020600040101010101" charset="-122"/>
              </a:rPr>
              <a:t>Add title text</a:t>
            </a:r>
          </a:p>
        </p:txBody>
      </p:sp>
      <p:grpSp>
        <p:nvGrpSpPr>
          <p:cNvPr id="22" name="Group 77"/>
          <p:cNvGrpSpPr/>
          <p:nvPr/>
        </p:nvGrpSpPr>
        <p:grpSpPr>
          <a:xfrm>
            <a:off x="7635779" y="3633407"/>
            <a:ext cx="1483277" cy="1028392"/>
            <a:chOff x="3362253" y="2517137"/>
            <a:chExt cx="1112458" cy="771294"/>
          </a:xfrm>
        </p:grpSpPr>
        <p:sp>
          <p:nvSpPr>
            <p:cNvPr id="23" name="Round Diagonal Corner Rectangle 78"/>
            <p:cNvSpPr/>
            <p:nvPr/>
          </p:nvSpPr>
          <p:spPr>
            <a:xfrm rot="10800000" flipH="1" flipV="1">
              <a:off x="3364530" y="2542534"/>
              <a:ext cx="1110181" cy="745897"/>
            </a:xfrm>
            <a:prstGeom prst="round2DiagRect">
              <a:avLst>
                <a:gd name="adj1" fmla="val 39154"/>
                <a:gd name="adj2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5" dirty="0">
                <a:latin typeface="阿里巴巴普惠体" panose="00020600040101010101" charset="-122"/>
                <a:ea typeface="阿里巴巴普惠体" panose="0002060004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24" name="Round Diagonal Corner Rectangle 79"/>
            <p:cNvSpPr/>
            <p:nvPr/>
          </p:nvSpPr>
          <p:spPr>
            <a:xfrm rot="10800000" flipH="1" flipV="1">
              <a:off x="3362253" y="2517137"/>
              <a:ext cx="1110181" cy="745897"/>
            </a:xfrm>
            <a:prstGeom prst="round2DiagRect">
              <a:avLst>
                <a:gd name="adj1" fmla="val 39154"/>
                <a:gd name="adj2" fmla="val 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5" dirty="0">
                <a:latin typeface="阿里巴巴普惠体" panose="00020600040101010101" charset="-122"/>
                <a:ea typeface="阿里巴巴普惠体" panose="0002060004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25" name="Group 80"/>
          <p:cNvGrpSpPr/>
          <p:nvPr/>
        </p:nvGrpSpPr>
        <p:grpSpPr>
          <a:xfrm>
            <a:off x="9338104" y="3649733"/>
            <a:ext cx="1752171" cy="1252669"/>
            <a:chOff x="4638997" y="2552242"/>
            <a:chExt cx="1314128" cy="939502"/>
          </a:xfrm>
        </p:grpSpPr>
        <p:sp>
          <p:nvSpPr>
            <p:cNvPr id="26" name="Round Diagonal Corner Rectangle 81"/>
            <p:cNvSpPr/>
            <p:nvPr/>
          </p:nvSpPr>
          <p:spPr>
            <a:xfrm rot="10800000" flipV="1">
              <a:off x="4638997" y="2577119"/>
              <a:ext cx="1314124" cy="914625"/>
            </a:xfrm>
            <a:prstGeom prst="round2DiagRect">
              <a:avLst>
                <a:gd name="adj1" fmla="val 39154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5" dirty="0">
                <a:latin typeface="阿里巴巴普惠体" panose="00020600040101010101" charset="-122"/>
                <a:ea typeface="阿里巴巴普惠体" panose="0002060004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27" name="Round Diagonal Corner Rectangle 82"/>
            <p:cNvSpPr/>
            <p:nvPr/>
          </p:nvSpPr>
          <p:spPr>
            <a:xfrm rot="10800000" flipV="1">
              <a:off x="4639001" y="2552242"/>
              <a:ext cx="1314124" cy="914625"/>
            </a:xfrm>
            <a:prstGeom prst="round2DiagRect">
              <a:avLst>
                <a:gd name="adj1" fmla="val 39154"/>
                <a:gd name="adj2" fmla="val 0"/>
              </a:avLst>
            </a:prstGeom>
            <a:gradFill>
              <a:gsLst>
                <a:gs pos="0">
                  <a:srgbClr val="A3E2FA"/>
                </a:gs>
                <a:gs pos="100000">
                  <a:srgbClr val="0466C1"/>
                </a:gs>
              </a:gsLst>
              <a:lin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5" dirty="0">
                <a:latin typeface="阿里巴巴普惠体" panose="00020600040101010101" charset="-122"/>
                <a:ea typeface="阿里巴巴普惠体" panose="0002060004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28" name="Group 83"/>
          <p:cNvGrpSpPr/>
          <p:nvPr/>
        </p:nvGrpSpPr>
        <p:grpSpPr>
          <a:xfrm>
            <a:off x="9220662" y="2263587"/>
            <a:ext cx="1869613" cy="1326647"/>
            <a:chOff x="4550915" y="1512632"/>
            <a:chExt cx="1402210" cy="994985"/>
          </a:xfrm>
          <a:solidFill>
            <a:srgbClr val="9FB8CD"/>
          </a:solidFill>
        </p:grpSpPr>
        <p:sp>
          <p:nvSpPr>
            <p:cNvPr id="29" name="Round Diagonal Corner Rectangle 84"/>
            <p:cNvSpPr/>
            <p:nvPr/>
          </p:nvSpPr>
          <p:spPr>
            <a:xfrm rot="10800000">
              <a:off x="4550915" y="1531687"/>
              <a:ext cx="1402206" cy="975930"/>
            </a:xfrm>
            <a:prstGeom prst="round2DiagRect">
              <a:avLst>
                <a:gd name="adj1" fmla="val 39154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5" dirty="0">
                <a:latin typeface="阿里巴巴普惠体" panose="00020600040101010101" charset="-122"/>
                <a:ea typeface="阿里巴巴普惠体" panose="0002060004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30" name="Round Diagonal Corner Rectangle 85"/>
            <p:cNvSpPr/>
            <p:nvPr/>
          </p:nvSpPr>
          <p:spPr>
            <a:xfrm rot="10800000">
              <a:off x="4550919" y="1512632"/>
              <a:ext cx="1402206" cy="975930"/>
            </a:xfrm>
            <a:prstGeom prst="round2DiagRect">
              <a:avLst>
                <a:gd name="adj1" fmla="val 39154"/>
                <a:gd name="adj2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5" dirty="0">
                <a:latin typeface="阿里巴巴普惠体" panose="00020600040101010101" charset="-122"/>
                <a:ea typeface="阿里巴巴普惠体" panose="0002060004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31" name="Group 86"/>
          <p:cNvGrpSpPr/>
          <p:nvPr/>
        </p:nvGrpSpPr>
        <p:grpSpPr>
          <a:xfrm>
            <a:off x="6629398" y="1661267"/>
            <a:ext cx="2454871" cy="1813136"/>
            <a:chOff x="2607467" y="1060892"/>
            <a:chExt cx="1841153" cy="1359852"/>
          </a:xfrm>
        </p:grpSpPr>
        <p:sp>
          <p:nvSpPr>
            <p:cNvPr id="32" name="Round Diagonal Corner Rectangle 87"/>
            <p:cNvSpPr/>
            <p:nvPr/>
          </p:nvSpPr>
          <p:spPr>
            <a:xfrm rot="10800000" flipH="1">
              <a:off x="2609055" y="1082809"/>
              <a:ext cx="1839565" cy="1337935"/>
            </a:xfrm>
            <a:prstGeom prst="round2DiagRect">
              <a:avLst>
                <a:gd name="adj1" fmla="val 39154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5" dirty="0">
                <a:latin typeface="阿里巴巴普惠体" panose="00020600040101010101" charset="-122"/>
                <a:ea typeface="阿里巴巴普惠体" panose="0002060004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2" name="Round Diagonal Corner Rectangle 88"/>
            <p:cNvSpPr/>
            <p:nvPr/>
          </p:nvSpPr>
          <p:spPr>
            <a:xfrm rot="10800000" flipH="1">
              <a:off x="2607467" y="1060892"/>
              <a:ext cx="1839565" cy="1337935"/>
            </a:xfrm>
            <a:prstGeom prst="round2DiagRect">
              <a:avLst>
                <a:gd name="adj1" fmla="val 39154"/>
                <a:gd name="adj2" fmla="val 0"/>
              </a:avLst>
            </a:prstGeom>
            <a:gradFill>
              <a:gsLst>
                <a:gs pos="0">
                  <a:srgbClr val="A3E2FA"/>
                </a:gs>
                <a:gs pos="100000">
                  <a:srgbClr val="0466C1"/>
                </a:gs>
              </a:gsLst>
              <a:lin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5" dirty="0">
                <a:latin typeface="阿里巴巴普惠体" panose="00020600040101010101" charset="-122"/>
                <a:ea typeface="阿里巴巴普惠体" panose="0002060004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34" name="Oval 76"/>
          <p:cNvSpPr/>
          <p:nvPr/>
        </p:nvSpPr>
        <p:spPr>
          <a:xfrm>
            <a:off x="8637990" y="2993329"/>
            <a:ext cx="1165355" cy="1165347"/>
          </a:xfrm>
          <a:prstGeom prst="ellipse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5" dirty="0">
              <a:latin typeface="阿里巴巴普惠体" panose="00020600040101010101" charset="-122"/>
              <a:ea typeface="阿里巴巴普惠体" panose="00020600040101010101" charset="-122"/>
              <a:sym typeface="思源黑体" panose="020B0500000000000000" pitchFamily="34" charset="-122"/>
            </a:endParaRPr>
          </a:p>
        </p:txBody>
      </p:sp>
      <p:sp>
        <p:nvSpPr>
          <p:cNvPr id="35" name="Freeform 5"/>
          <p:cNvSpPr/>
          <p:nvPr/>
        </p:nvSpPr>
        <p:spPr bwMode="auto">
          <a:xfrm>
            <a:off x="8694210" y="3564827"/>
            <a:ext cx="1109133" cy="2686901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110" y="585"/>
              </a:cxn>
              <a:cxn ang="0">
                <a:pos x="110" y="586"/>
              </a:cxn>
              <a:cxn ang="0">
                <a:pos x="116" y="619"/>
              </a:cxn>
              <a:cxn ang="0">
                <a:pos x="121" y="629"/>
              </a:cxn>
              <a:cxn ang="0">
                <a:pos x="147" y="656"/>
              </a:cxn>
              <a:cxn ang="0">
                <a:pos x="203" y="676"/>
              </a:cxn>
              <a:cxn ang="0">
                <a:pos x="0" y="676"/>
              </a:cxn>
              <a:cxn ang="0">
                <a:pos x="62" y="650"/>
              </a:cxn>
              <a:cxn ang="0">
                <a:pos x="78" y="629"/>
              </a:cxn>
              <a:cxn ang="0">
                <a:pos x="82" y="619"/>
              </a:cxn>
              <a:cxn ang="0">
                <a:pos x="88" y="586"/>
              </a:cxn>
              <a:cxn ang="0">
                <a:pos x="88" y="585"/>
              </a:cxn>
              <a:cxn ang="0">
                <a:pos x="88" y="0"/>
              </a:cxn>
              <a:cxn ang="0">
                <a:pos x="109" y="0"/>
              </a:cxn>
            </a:cxnLst>
            <a:rect l="0" t="0" r="r" b="b"/>
            <a:pathLst>
              <a:path w="203" h="676">
                <a:moveTo>
                  <a:pt x="109" y="0"/>
                </a:moveTo>
                <a:cubicBezTo>
                  <a:pt x="110" y="585"/>
                  <a:pt x="110" y="585"/>
                  <a:pt x="110" y="585"/>
                </a:cubicBezTo>
                <a:cubicBezTo>
                  <a:pt x="110" y="586"/>
                  <a:pt x="110" y="586"/>
                  <a:pt x="110" y="586"/>
                </a:cubicBezTo>
                <a:cubicBezTo>
                  <a:pt x="110" y="598"/>
                  <a:pt x="112" y="609"/>
                  <a:pt x="116" y="619"/>
                </a:cubicBezTo>
                <a:cubicBezTo>
                  <a:pt x="117" y="622"/>
                  <a:pt x="119" y="626"/>
                  <a:pt x="121" y="629"/>
                </a:cubicBezTo>
                <a:cubicBezTo>
                  <a:pt x="127" y="637"/>
                  <a:pt x="136" y="646"/>
                  <a:pt x="147" y="656"/>
                </a:cubicBezTo>
                <a:cubicBezTo>
                  <a:pt x="164" y="669"/>
                  <a:pt x="182" y="676"/>
                  <a:pt x="203" y="676"/>
                </a:cubicBezTo>
                <a:cubicBezTo>
                  <a:pt x="0" y="676"/>
                  <a:pt x="0" y="676"/>
                  <a:pt x="0" y="676"/>
                </a:cubicBezTo>
                <a:cubicBezTo>
                  <a:pt x="24" y="676"/>
                  <a:pt x="45" y="667"/>
                  <a:pt x="62" y="650"/>
                </a:cubicBezTo>
                <a:cubicBezTo>
                  <a:pt x="68" y="643"/>
                  <a:pt x="74" y="636"/>
                  <a:pt x="78" y="629"/>
                </a:cubicBezTo>
                <a:cubicBezTo>
                  <a:pt x="79" y="626"/>
                  <a:pt x="81" y="622"/>
                  <a:pt x="82" y="619"/>
                </a:cubicBezTo>
                <a:cubicBezTo>
                  <a:pt x="86" y="609"/>
                  <a:pt x="88" y="598"/>
                  <a:pt x="88" y="586"/>
                </a:cubicBezTo>
                <a:cubicBezTo>
                  <a:pt x="88" y="586"/>
                  <a:pt x="88" y="586"/>
                  <a:pt x="88" y="585"/>
                </a:cubicBezTo>
                <a:cubicBezTo>
                  <a:pt x="88" y="0"/>
                  <a:pt x="88" y="0"/>
                  <a:pt x="88" y="0"/>
                </a:cubicBezTo>
                <a:lnTo>
                  <a:pt x="10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665" dirty="0">
              <a:latin typeface="阿里巴巴普惠体" panose="00020600040101010101" charset="-122"/>
              <a:ea typeface="阿里巴巴普惠体" panose="00020600040101010101" charset="-122"/>
              <a:sym typeface="思源黑体" panose="020B0500000000000000" pitchFamily="34" charset="-122"/>
            </a:endParaRPr>
          </a:p>
        </p:txBody>
      </p:sp>
      <p:sp>
        <p:nvSpPr>
          <p:cNvPr id="36" name="Oval 62"/>
          <p:cNvSpPr/>
          <p:nvPr/>
        </p:nvSpPr>
        <p:spPr>
          <a:xfrm>
            <a:off x="9039820" y="3372803"/>
            <a:ext cx="384047" cy="38404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5" dirty="0">
              <a:latin typeface="阿里巴巴普惠体" panose="00020600040101010101" charset="-122"/>
              <a:ea typeface="阿里巴巴普惠体" panose="00020600040101010101" charset="-122"/>
              <a:sym typeface="思源黑体" panose="020B0500000000000000" pitchFamily="34" charset="-122"/>
            </a:endParaRPr>
          </a:p>
        </p:txBody>
      </p:sp>
      <p:sp>
        <p:nvSpPr>
          <p:cNvPr id="37" name="Rectangle 67"/>
          <p:cNvSpPr/>
          <p:nvPr/>
        </p:nvSpPr>
        <p:spPr>
          <a:xfrm>
            <a:off x="0" y="6251728"/>
            <a:ext cx="12192000" cy="1123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5" dirty="0">
              <a:latin typeface="阿里巴巴普惠体" panose="00020600040101010101" charset="-122"/>
              <a:ea typeface="阿里巴巴普惠体" panose="00020600040101010101" charset="-122"/>
              <a:sym typeface="思源黑体" panose="020B0500000000000000" pitchFamily="34" charset="-122"/>
            </a:endParaRPr>
          </a:p>
        </p:txBody>
      </p:sp>
      <p:grpSp>
        <p:nvGrpSpPr>
          <p:cNvPr id="38" name="Group 89"/>
          <p:cNvGrpSpPr/>
          <p:nvPr/>
        </p:nvGrpSpPr>
        <p:grpSpPr>
          <a:xfrm>
            <a:off x="8000098" y="4869232"/>
            <a:ext cx="1128553" cy="786239"/>
            <a:chOff x="3360240" y="2517137"/>
            <a:chExt cx="1112194" cy="774844"/>
          </a:xfrm>
        </p:grpSpPr>
        <p:sp>
          <p:nvSpPr>
            <p:cNvPr id="39" name="Round Diagonal Corner Rectangle 90"/>
            <p:cNvSpPr/>
            <p:nvPr/>
          </p:nvSpPr>
          <p:spPr>
            <a:xfrm rot="10800000" flipH="1" flipV="1">
              <a:off x="3360240" y="2546083"/>
              <a:ext cx="1110180" cy="745898"/>
            </a:xfrm>
            <a:prstGeom prst="round2DiagRect">
              <a:avLst>
                <a:gd name="adj1" fmla="val 39154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5" dirty="0">
                <a:latin typeface="阿里巴巴普惠体" panose="00020600040101010101" charset="-122"/>
                <a:ea typeface="阿里巴巴普惠体" panose="0002060004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40" name="Round Diagonal Corner Rectangle 91"/>
            <p:cNvSpPr/>
            <p:nvPr/>
          </p:nvSpPr>
          <p:spPr>
            <a:xfrm rot="10800000" flipH="1" flipV="1">
              <a:off x="3362253" y="2517137"/>
              <a:ext cx="1110181" cy="745897"/>
            </a:xfrm>
            <a:prstGeom prst="round2DiagRect">
              <a:avLst>
                <a:gd name="adj1" fmla="val 39154"/>
                <a:gd name="adj2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5" dirty="0">
                <a:latin typeface="阿里巴巴普惠体" panose="00020600040101010101" charset="-122"/>
                <a:ea typeface="阿里巴巴普惠体" panose="0002060004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41" name="Group 107"/>
          <p:cNvGrpSpPr/>
          <p:nvPr/>
        </p:nvGrpSpPr>
        <p:grpSpPr>
          <a:xfrm>
            <a:off x="7407010" y="1947839"/>
            <a:ext cx="884075" cy="1215603"/>
            <a:chOff x="8597901" y="2862263"/>
            <a:chExt cx="571500" cy="785813"/>
          </a:xfrm>
          <a:solidFill>
            <a:schemeClr val="bg1"/>
          </a:solidFill>
        </p:grpSpPr>
        <p:sp>
          <p:nvSpPr>
            <p:cNvPr id="42" name="Freeform 105"/>
            <p:cNvSpPr>
              <a:spLocks noEditPoints="1"/>
            </p:cNvSpPr>
            <p:nvPr/>
          </p:nvSpPr>
          <p:spPr bwMode="auto">
            <a:xfrm>
              <a:off x="8832851" y="3132138"/>
              <a:ext cx="98425" cy="96838"/>
            </a:xfrm>
            <a:custGeom>
              <a:avLst/>
              <a:gdLst/>
              <a:ahLst/>
              <a:cxnLst>
                <a:cxn ang="0">
                  <a:pos x="34" y="16"/>
                </a:cxn>
                <a:cxn ang="0">
                  <a:pos x="17" y="33"/>
                </a:cxn>
                <a:cxn ang="0">
                  <a:pos x="0" y="16"/>
                </a:cxn>
                <a:cxn ang="0">
                  <a:pos x="17" y="0"/>
                </a:cxn>
                <a:cxn ang="0">
                  <a:pos x="34" y="16"/>
                </a:cxn>
                <a:cxn ang="0">
                  <a:pos x="34" y="16"/>
                </a:cxn>
                <a:cxn ang="0">
                  <a:pos x="34" y="16"/>
                </a:cxn>
              </a:cxnLst>
              <a:rect l="0" t="0" r="r" b="b"/>
              <a:pathLst>
                <a:path w="34" h="33">
                  <a:moveTo>
                    <a:pt x="34" y="16"/>
                  </a:moveTo>
                  <a:cubicBezTo>
                    <a:pt x="34" y="26"/>
                    <a:pt x="27" y="33"/>
                    <a:pt x="17" y="33"/>
                  </a:cubicBezTo>
                  <a:cubicBezTo>
                    <a:pt x="8" y="33"/>
                    <a:pt x="0" y="2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7" y="0"/>
                    <a:pt x="34" y="7"/>
                    <a:pt x="34" y="16"/>
                  </a:cubicBezTo>
                  <a:close/>
                  <a:moveTo>
                    <a:pt x="34" y="16"/>
                  </a:moveTo>
                  <a:cubicBezTo>
                    <a:pt x="34" y="16"/>
                    <a:pt x="34" y="16"/>
                    <a:pt x="34" y="1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665" dirty="0">
                <a:latin typeface="阿里巴巴普惠体" panose="00020600040101010101" charset="-122"/>
                <a:ea typeface="阿里巴巴普惠体" panose="0002060004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43" name="Freeform 106"/>
            <p:cNvSpPr>
              <a:spLocks noEditPoints="1"/>
            </p:cNvSpPr>
            <p:nvPr/>
          </p:nvSpPr>
          <p:spPr bwMode="auto">
            <a:xfrm>
              <a:off x="8836026" y="2862263"/>
              <a:ext cx="92075" cy="261938"/>
            </a:xfrm>
            <a:custGeom>
              <a:avLst/>
              <a:gdLst/>
              <a:ahLst/>
              <a:cxnLst>
                <a:cxn ang="0">
                  <a:pos x="32" y="90"/>
                </a:cxn>
                <a:cxn ang="0">
                  <a:pos x="16" y="0"/>
                </a:cxn>
                <a:cxn ang="0">
                  <a:pos x="0" y="90"/>
                </a:cxn>
                <a:cxn ang="0">
                  <a:pos x="16" y="84"/>
                </a:cxn>
                <a:cxn ang="0">
                  <a:pos x="32" y="90"/>
                </a:cxn>
                <a:cxn ang="0">
                  <a:pos x="32" y="90"/>
                </a:cxn>
                <a:cxn ang="0">
                  <a:pos x="32" y="90"/>
                </a:cxn>
              </a:cxnLst>
              <a:rect l="0" t="0" r="r" b="b"/>
              <a:pathLst>
                <a:path w="32" h="90">
                  <a:moveTo>
                    <a:pt x="32" y="90"/>
                  </a:moveTo>
                  <a:cubicBezTo>
                    <a:pt x="30" y="63"/>
                    <a:pt x="23" y="0"/>
                    <a:pt x="16" y="0"/>
                  </a:cubicBezTo>
                  <a:cubicBezTo>
                    <a:pt x="10" y="0"/>
                    <a:pt x="3" y="63"/>
                    <a:pt x="0" y="90"/>
                  </a:cubicBezTo>
                  <a:cubicBezTo>
                    <a:pt x="5" y="86"/>
                    <a:pt x="10" y="84"/>
                    <a:pt x="16" y="84"/>
                  </a:cubicBezTo>
                  <a:cubicBezTo>
                    <a:pt x="22" y="84"/>
                    <a:pt x="28" y="86"/>
                    <a:pt x="32" y="90"/>
                  </a:cubicBezTo>
                  <a:close/>
                  <a:moveTo>
                    <a:pt x="32" y="90"/>
                  </a:moveTo>
                  <a:cubicBezTo>
                    <a:pt x="32" y="90"/>
                    <a:pt x="32" y="90"/>
                    <a:pt x="32" y="9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665" dirty="0">
                <a:latin typeface="阿里巴巴普惠体" panose="00020600040101010101" charset="-122"/>
                <a:ea typeface="阿里巴巴普惠体" panose="0002060004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44" name="Freeform 107"/>
            <p:cNvSpPr>
              <a:spLocks noEditPoints="1"/>
            </p:cNvSpPr>
            <p:nvPr/>
          </p:nvSpPr>
          <p:spPr bwMode="auto">
            <a:xfrm>
              <a:off x="8597901" y="3170238"/>
              <a:ext cx="571500" cy="477838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24" y="3"/>
                </a:cxn>
                <a:cxn ang="0">
                  <a:pos x="98" y="29"/>
                </a:cxn>
                <a:cxn ang="0">
                  <a:pos x="73" y="3"/>
                </a:cxn>
                <a:cxn ang="0">
                  <a:pos x="73" y="0"/>
                </a:cxn>
                <a:cxn ang="0">
                  <a:pos x="3" y="58"/>
                </a:cxn>
                <a:cxn ang="0">
                  <a:pos x="89" y="27"/>
                </a:cxn>
                <a:cxn ang="0">
                  <a:pos x="81" y="155"/>
                </a:cxn>
                <a:cxn ang="0">
                  <a:pos x="98" y="164"/>
                </a:cxn>
                <a:cxn ang="0">
                  <a:pos x="115" y="155"/>
                </a:cxn>
                <a:cxn ang="0">
                  <a:pos x="108" y="27"/>
                </a:cxn>
                <a:cxn ang="0">
                  <a:pos x="193" y="58"/>
                </a:cxn>
                <a:cxn ang="0">
                  <a:pos x="123" y="0"/>
                </a:cxn>
                <a:cxn ang="0">
                  <a:pos x="123" y="0"/>
                </a:cxn>
                <a:cxn ang="0">
                  <a:pos x="123" y="0"/>
                </a:cxn>
              </a:cxnLst>
              <a:rect l="0" t="0" r="r" b="b"/>
              <a:pathLst>
                <a:path w="197" h="164">
                  <a:moveTo>
                    <a:pt x="123" y="0"/>
                  </a:moveTo>
                  <a:cubicBezTo>
                    <a:pt x="124" y="1"/>
                    <a:pt x="124" y="2"/>
                    <a:pt x="124" y="3"/>
                  </a:cubicBezTo>
                  <a:cubicBezTo>
                    <a:pt x="124" y="17"/>
                    <a:pt x="112" y="29"/>
                    <a:pt x="98" y="29"/>
                  </a:cubicBezTo>
                  <a:cubicBezTo>
                    <a:pt x="84" y="29"/>
                    <a:pt x="73" y="17"/>
                    <a:pt x="73" y="3"/>
                  </a:cubicBezTo>
                  <a:cubicBezTo>
                    <a:pt x="73" y="2"/>
                    <a:pt x="73" y="1"/>
                    <a:pt x="73" y="0"/>
                  </a:cubicBezTo>
                  <a:cubicBezTo>
                    <a:pt x="52" y="15"/>
                    <a:pt x="0" y="53"/>
                    <a:pt x="3" y="58"/>
                  </a:cubicBezTo>
                  <a:cubicBezTo>
                    <a:pt x="7" y="64"/>
                    <a:pt x="65" y="38"/>
                    <a:pt x="89" y="27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5"/>
                    <a:pt x="86" y="164"/>
                    <a:pt x="98" y="164"/>
                  </a:cubicBezTo>
                  <a:cubicBezTo>
                    <a:pt x="111" y="164"/>
                    <a:pt x="115" y="155"/>
                    <a:pt x="115" y="155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32" y="38"/>
                    <a:pt x="190" y="64"/>
                    <a:pt x="193" y="58"/>
                  </a:cubicBezTo>
                  <a:cubicBezTo>
                    <a:pt x="197" y="53"/>
                    <a:pt x="145" y="15"/>
                    <a:pt x="123" y="0"/>
                  </a:cubicBez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665" dirty="0">
                <a:latin typeface="阿里巴巴普惠体" panose="00020600040101010101" charset="-122"/>
                <a:ea typeface="阿里巴巴普惠体" panose="0002060004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45" name="Group 112"/>
          <p:cNvGrpSpPr/>
          <p:nvPr/>
        </p:nvGrpSpPr>
        <p:grpSpPr>
          <a:xfrm>
            <a:off x="9817934" y="2556384"/>
            <a:ext cx="736600" cy="736600"/>
            <a:chOff x="3119438" y="3767138"/>
            <a:chExt cx="552450" cy="552450"/>
          </a:xfrm>
          <a:solidFill>
            <a:schemeClr val="bg1"/>
          </a:solidFill>
        </p:grpSpPr>
        <p:sp>
          <p:nvSpPr>
            <p:cNvPr id="46" name="Freeform 82"/>
            <p:cNvSpPr>
              <a:spLocks noEditPoints="1"/>
            </p:cNvSpPr>
            <p:nvPr/>
          </p:nvSpPr>
          <p:spPr bwMode="auto">
            <a:xfrm>
              <a:off x="3119438" y="3767138"/>
              <a:ext cx="552450" cy="552450"/>
            </a:xfrm>
            <a:custGeom>
              <a:avLst/>
              <a:gdLst/>
              <a:ahLst/>
              <a:cxnLst>
                <a:cxn ang="0">
                  <a:pos x="30" y="162"/>
                </a:cxn>
                <a:cxn ang="0">
                  <a:pos x="72" y="150"/>
                </a:cxn>
                <a:cxn ang="0">
                  <a:pos x="95" y="190"/>
                </a:cxn>
                <a:cxn ang="0">
                  <a:pos x="117" y="152"/>
                </a:cxn>
                <a:cxn ang="0">
                  <a:pos x="161" y="164"/>
                </a:cxn>
                <a:cxn ang="0">
                  <a:pos x="150" y="121"/>
                </a:cxn>
                <a:cxn ang="0">
                  <a:pos x="190" y="98"/>
                </a:cxn>
                <a:cxn ang="0">
                  <a:pos x="151" y="75"/>
                </a:cxn>
                <a:cxn ang="0">
                  <a:pos x="164" y="30"/>
                </a:cxn>
                <a:cxn ang="0">
                  <a:pos x="120" y="41"/>
                </a:cxn>
                <a:cxn ang="0">
                  <a:pos x="96" y="0"/>
                </a:cxn>
                <a:cxn ang="0">
                  <a:pos x="72" y="41"/>
                </a:cxn>
                <a:cxn ang="0">
                  <a:pos x="29" y="30"/>
                </a:cxn>
                <a:cxn ang="0">
                  <a:pos x="41" y="73"/>
                </a:cxn>
                <a:cxn ang="0">
                  <a:pos x="0" y="96"/>
                </a:cxn>
                <a:cxn ang="0">
                  <a:pos x="41" y="120"/>
                </a:cxn>
                <a:cxn ang="0">
                  <a:pos x="30" y="162"/>
                </a:cxn>
                <a:cxn ang="0">
                  <a:pos x="96" y="43"/>
                </a:cxn>
                <a:cxn ang="0">
                  <a:pos x="150" y="97"/>
                </a:cxn>
                <a:cxn ang="0">
                  <a:pos x="96" y="151"/>
                </a:cxn>
                <a:cxn ang="0">
                  <a:pos x="41" y="97"/>
                </a:cxn>
                <a:cxn ang="0">
                  <a:pos x="96" y="43"/>
                </a:cxn>
                <a:cxn ang="0">
                  <a:pos x="96" y="43"/>
                </a:cxn>
                <a:cxn ang="0">
                  <a:pos x="96" y="43"/>
                </a:cxn>
              </a:cxnLst>
              <a:rect l="0" t="0" r="r" b="b"/>
              <a:pathLst>
                <a:path w="190" h="190">
                  <a:moveTo>
                    <a:pt x="30" y="162"/>
                  </a:moveTo>
                  <a:cubicBezTo>
                    <a:pt x="72" y="150"/>
                    <a:pt x="72" y="150"/>
                    <a:pt x="72" y="150"/>
                  </a:cubicBezTo>
                  <a:cubicBezTo>
                    <a:pt x="95" y="190"/>
                    <a:pt x="95" y="190"/>
                    <a:pt x="95" y="190"/>
                  </a:cubicBezTo>
                  <a:cubicBezTo>
                    <a:pt x="117" y="152"/>
                    <a:pt x="117" y="152"/>
                    <a:pt x="117" y="152"/>
                  </a:cubicBezTo>
                  <a:cubicBezTo>
                    <a:pt x="161" y="164"/>
                    <a:pt x="161" y="164"/>
                    <a:pt x="161" y="164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90" y="98"/>
                    <a:pt x="190" y="98"/>
                    <a:pt x="190" y="98"/>
                  </a:cubicBezTo>
                  <a:cubicBezTo>
                    <a:pt x="151" y="75"/>
                    <a:pt x="151" y="75"/>
                    <a:pt x="151" y="75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1" y="120"/>
                    <a:pt x="41" y="120"/>
                    <a:pt x="41" y="120"/>
                  </a:cubicBezTo>
                  <a:lnTo>
                    <a:pt x="30" y="162"/>
                  </a:lnTo>
                  <a:close/>
                  <a:moveTo>
                    <a:pt x="96" y="43"/>
                  </a:moveTo>
                  <a:cubicBezTo>
                    <a:pt x="125" y="43"/>
                    <a:pt x="150" y="67"/>
                    <a:pt x="150" y="97"/>
                  </a:cubicBezTo>
                  <a:cubicBezTo>
                    <a:pt x="150" y="127"/>
                    <a:pt x="125" y="151"/>
                    <a:pt x="96" y="151"/>
                  </a:cubicBezTo>
                  <a:cubicBezTo>
                    <a:pt x="66" y="151"/>
                    <a:pt x="41" y="127"/>
                    <a:pt x="41" y="97"/>
                  </a:cubicBezTo>
                  <a:cubicBezTo>
                    <a:pt x="41" y="67"/>
                    <a:pt x="66" y="43"/>
                    <a:pt x="96" y="43"/>
                  </a:cubicBezTo>
                  <a:close/>
                  <a:moveTo>
                    <a:pt x="96" y="43"/>
                  </a:moveTo>
                  <a:cubicBezTo>
                    <a:pt x="96" y="43"/>
                    <a:pt x="96" y="43"/>
                    <a:pt x="96" y="4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665" dirty="0">
                <a:latin typeface="阿里巴巴普惠体" panose="00020600040101010101" charset="-122"/>
                <a:ea typeface="阿里巴巴普惠体" panose="0002060004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47" name="Freeform 83"/>
            <p:cNvSpPr>
              <a:spLocks noEditPoints="1"/>
            </p:cNvSpPr>
            <p:nvPr/>
          </p:nvSpPr>
          <p:spPr bwMode="auto">
            <a:xfrm>
              <a:off x="3259138" y="3910013"/>
              <a:ext cx="276225" cy="279400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95" y="48"/>
                </a:cxn>
                <a:cxn ang="0">
                  <a:pos x="48" y="0"/>
                </a:cxn>
                <a:cxn ang="0">
                  <a:pos x="0" y="48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96"/>
                </a:cxn>
              </a:cxnLst>
              <a:rect l="0" t="0" r="r" b="b"/>
              <a:pathLst>
                <a:path w="95" h="96">
                  <a:moveTo>
                    <a:pt x="48" y="96"/>
                  </a:moveTo>
                  <a:cubicBezTo>
                    <a:pt x="74" y="96"/>
                    <a:pt x="95" y="74"/>
                    <a:pt x="95" y="48"/>
                  </a:cubicBezTo>
                  <a:cubicBezTo>
                    <a:pt x="95" y="22"/>
                    <a:pt x="74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74"/>
                    <a:pt x="21" y="96"/>
                    <a:pt x="48" y="96"/>
                  </a:cubicBezTo>
                  <a:close/>
                  <a:moveTo>
                    <a:pt x="48" y="96"/>
                  </a:moveTo>
                  <a:cubicBezTo>
                    <a:pt x="48" y="96"/>
                    <a:pt x="48" y="96"/>
                    <a:pt x="48" y="9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665" dirty="0">
                <a:latin typeface="阿里巴巴普惠体" panose="00020600040101010101" charset="-122"/>
                <a:ea typeface="阿里巴巴普惠体" panose="0002060004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48" name="Freeform 8"/>
          <p:cNvSpPr>
            <a:spLocks noEditPoints="1"/>
          </p:cNvSpPr>
          <p:nvPr/>
        </p:nvSpPr>
        <p:spPr bwMode="auto">
          <a:xfrm>
            <a:off x="8056186" y="3850883"/>
            <a:ext cx="603251" cy="611717"/>
          </a:xfrm>
          <a:custGeom>
            <a:avLst/>
            <a:gdLst/>
            <a:ahLst/>
            <a:cxnLst>
              <a:cxn ang="0">
                <a:pos x="152" y="51"/>
              </a:cxn>
              <a:cxn ang="0">
                <a:pos x="116" y="30"/>
              </a:cxn>
              <a:cxn ang="0">
                <a:pos x="74" y="60"/>
              </a:cxn>
              <a:cxn ang="0">
                <a:pos x="73" y="59"/>
              </a:cxn>
              <a:cxn ang="0">
                <a:pos x="54" y="12"/>
              </a:cxn>
              <a:cxn ang="0">
                <a:pos x="12" y="11"/>
              </a:cxn>
              <a:cxn ang="0">
                <a:pos x="11" y="53"/>
              </a:cxn>
              <a:cxn ang="0">
                <a:pos x="54" y="74"/>
              </a:cxn>
              <a:cxn ang="0">
                <a:pos x="55" y="79"/>
              </a:cxn>
              <a:cxn ang="0">
                <a:pos x="29" y="119"/>
              </a:cxn>
              <a:cxn ang="0">
                <a:pos x="51" y="155"/>
              </a:cxn>
              <a:cxn ang="0">
                <a:pos x="86" y="133"/>
              </a:cxn>
              <a:cxn ang="0">
                <a:pos x="80" y="85"/>
              </a:cxn>
              <a:cxn ang="0">
                <a:pos x="82" y="82"/>
              </a:cxn>
              <a:cxn ang="0">
                <a:pos x="130" y="87"/>
              </a:cxn>
              <a:cxn ang="0">
                <a:pos x="152" y="51"/>
              </a:cxn>
              <a:cxn ang="0">
                <a:pos x="70" y="88"/>
              </a:cxn>
              <a:cxn ang="0">
                <a:pos x="55" y="74"/>
              </a:cxn>
              <a:cxn ang="0">
                <a:pos x="70" y="60"/>
              </a:cxn>
              <a:cxn ang="0">
                <a:pos x="84" y="74"/>
              </a:cxn>
              <a:cxn ang="0">
                <a:pos x="70" y="88"/>
              </a:cxn>
              <a:cxn ang="0">
                <a:pos x="70" y="88"/>
              </a:cxn>
              <a:cxn ang="0">
                <a:pos x="70" y="88"/>
              </a:cxn>
            </a:cxnLst>
            <a:rect l="0" t="0" r="r" b="b"/>
            <a:pathLst>
              <a:path w="156" h="158">
                <a:moveTo>
                  <a:pt x="152" y="51"/>
                </a:moveTo>
                <a:cubicBezTo>
                  <a:pt x="148" y="36"/>
                  <a:pt x="132" y="26"/>
                  <a:pt x="116" y="30"/>
                </a:cubicBezTo>
                <a:cubicBezTo>
                  <a:pt x="104" y="33"/>
                  <a:pt x="82" y="46"/>
                  <a:pt x="74" y="60"/>
                </a:cubicBezTo>
                <a:cubicBezTo>
                  <a:pt x="74" y="59"/>
                  <a:pt x="74" y="59"/>
                  <a:pt x="73" y="59"/>
                </a:cubicBezTo>
                <a:cubicBezTo>
                  <a:pt x="73" y="44"/>
                  <a:pt x="62" y="21"/>
                  <a:pt x="54" y="12"/>
                </a:cubicBezTo>
                <a:cubicBezTo>
                  <a:pt x="42" y="1"/>
                  <a:pt x="24" y="0"/>
                  <a:pt x="12" y="11"/>
                </a:cubicBezTo>
                <a:cubicBezTo>
                  <a:pt x="0" y="23"/>
                  <a:pt x="0" y="41"/>
                  <a:pt x="11" y="53"/>
                </a:cubicBezTo>
                <a:cubicBezTo>
                  <a:pt x="19" y="61"/>
                  <a:pt x="39" y="72"/>
                  <a:pt x="54" y="74"/>
                </a:cubicBezTo>
                <a:cubicBezTo>
                  <a:pt x="54" y="76"/>
                  <a:pt x="54" y="77"/>
                  <a:pt x="55" y="79"/>
                </a:cubicBezTo>
                <a:cubicBezTo>
                  <a:pt x="43" y="88"/>
                  <a:pt x="31" y="108"/>
                  <a:pt x="29" y="119"/>
                </a:cubicBezTo>
                <a:cubicBezTo>
                  <a:pt x="25" y="135"/>
                  <a:pt x="35" y="151"/>
                  <a:pt x="51" y="155"/>
                </a:cubicBezTo>
                <a:cubicBezTo>
                  <a:pt x="67" y="158"/>
                  <a:pt x="82" y="148"/>
                  <a:pt x="86" y="133"/>
                </a:cubicBezTo>
                <a:cubicBezTo>
                  <a:pt x="89" y="121"/>
                  <a:pt x="87" y="98"/>
                  <a:pt x="80" y="85"/>
                </a:cubicBezTo>
                <a:cubicBezTo>
                  <a:pt x="81" y="84"/>
                  <a:pt x="82" y="83"/>
                  <a:pt x="82" y="82"/>
                </a:cubicBezTo>
                <a:cubicBezTo>
                  <a:pt x="96" y="89"/>
                  <a:pt x="119" y="90"/>
                  <a:pt x="130" y="87"/>
                </a:cubicBezTo>
                <a:cubicBezTo>
                  <a:pt x="146" y="83"/>
                  <a:pt x="156" y="67"/>
                  <a:pt x="152" y="51"/>
                </a:cubicBezTo>
                <a:close/>
                <a:moveTo>
                  <a:pt x="70" y="88"/>
                </a:moveTo>
                <a:cubicBezTo>
                  <a:pt x="62" y="88"/>
                  <a:pt x="55" y="82"/>
                  <a:pt x="55" y="74"/>
                </a:cubicBezTo>
                <a:cubicBezTo>
                  <a:pt x="55" y="66"/>
                  <a:pt x="62" y="60"/>
                  <a:pt x="70" y="60"/>
                </a:cubicBezTo>
                <a:cubicBezTo>
                  <a:pt x="78" y="60"/>
                  <a:pt x="84" y="66"/>
                  <a:pt x="84" y="74"/>
                </a:cubicBezTo>
                <a:cubicBezTo>
                  <a:pt x="84" y="82"/>
                  <a:pt x="78" y="88"/>
                  <a:pt x="70" y="88"/>
                </a:cubicBezTo>
                <a:close/>
                <a:moveTo>
                  <a:pt x="70" y="88"/>
                </a:moveTo>
                <a:cubicBezTo>
                  <a:pt x="70" y="88"/>
                  <a:pt x="70" y="88"/>
                  <a:pt x="70" y="88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algn="r" rtl="1"/>
            <a:endParaRPr lang="en-US" sz="2665" dirty="0">
              <a:latin typeface="阿里巴巴普惠体" panose="00020600040101010101" charset="-122"/>
              <a:ea typeface="阿里巴巴普惠体" panose="00020600040101010101" charset="-122"/>
              <a:sym typeface="思源黑体" panose="020B0500000000000000" pitchFamily="34" charset="-122"/>
            </a:endParaRPr>
          </a:p>
        </p:txBody>
      </p:sp>
      <p:sp>
        <p:nvSpPr>
          <p:cNvPr id="49" name="Freeform 38"/>
          <p:cNvSpPr>
            <a:spLocks noEditPoints="1"/>
          </p:cNvSpPr>
          <p:nvPr/>
        </p:nvSpPr>
        <p:spPr bwMode="auto">
          <a:xfrm>
            <a:off x="9963864" y="3856760"/>
            <a:ext cx="558452" cy="815865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665" dirty="0">
              <a:latin typeface="阿里巴巴普惠体" panose="00020600040101010101" charset="-122"/>
              <a:ea typeface="阿里巴巴普惠体" panose="00020600040101010101" charset="-122"/>
              <a:sym typeface="思源黑体" panose="020B0500000000000000" pitchFamily="34" charset="-122"/>
            </a:endParaRPr>
          </a:p>
        </p:txBody>
      </p:sp>
      <p:grpSp>
        <p:nvGrpSpPr>
          <p:cNvPr id="50" name="Group 117"/>
          <p:cNvGrpSpPr/>
          <p:nvPr/>
        </p:nvGrpSpPr>
        <p:grpSpPr>
          <a:xfrm>
            <a:off x="8287090" y="5061601"/>
            <a:ext cx="554567" cy="368300"/>
            <a:chOff x="8291513" y="4287838"/>
            <a:chExt cx="415925" cy="276225"/>
          </a:xfrm>
          <a:solidFill>
            <a:schemeClr val="bg1"/>
          </a:solidFill>
        </p:grpSpPr>
        <p:sp>
          <p:nvSpPr>
            <p:cNvPr id="51" name="Freeform 6"/>
            <p:cNvSpPr>
              <a:spLocks noEditPoints="1"/>
            </p:cNvSpPr>
            <p:nvPr/>
          </p:nvSpPr>
          <p:spPr bwMode="auto">
            <a:xfrm>
              <a:off x="8291513" y="4287838"/>
              <a:ext cx="415925" cy="276225"/>
            </a:xfrm>
            <a:custGeom>
              <a:avLst/>
              <a:gdLst/>
              <a:ahLst/>
              <a:cxnLst>
                <a:cxn ang="0">
                  <a:pos x="145" y="134"/>
                </a:cxn>
                <a:cxn ang="0">
                  <a:pos x="262" y="134"/>
                </a:cxn>
                <a:cxn ang="0">
                  <a:pos x="216" y="0"/>
                </a:cxn>
                <a:cxn ang="0">
                  <a:pos x="46" y="0"/>
                </a:cxn>
                <a:cxn ang="0">
                  <a:pos x="0" y="134"/>
                </a:cxn>
                <a:cxn ang="0">
                  <a:pos x="112" y="134"/>
                </a:cxn>
                <a:cxn ang="0">
                  <a:pos x="112" y="159"/>
                </a:cxn>
                <a:cxn ang="0">
                  <a:pos x="79" y="159"/>
                </a:cxn>
                <a:cxn ang="0">
                  <a:pos x="79" y="174"/>
                </a:cxn>
                <a:cxn ang="0">
                  <a:pos x="172" y="174"/>
                </a:cxn>
                <a:cxn ang="0">
                  <a:pos x="172" y="159"/>
                </a:cxn>
                <a:cxn ang="0">
                  <a:pos x="145" y="159"/>
                </a:cxn>
                <a:cxn ang="0">
                  <a:pos x="145" y="134"/>
                </a:cxn>
                <a:cxn ang="0">
                  <a:pos x="134" y="64"/>
                </a:cxn>
                <a:cxn ang="0">
                  <a:pos x="134" y="11"/>
                </a:cxn>
                <a:cxn ang="0">
                  <a:pos x="171" y="11"/>
                </a:cxn>
                <a:cxn ang="0">
                  <a:pos x="180" y="64"/>
                </a:cxn>
                <a:cxn ang="0">
                  <a:pos x="134" y="64"/>
                </a:cxn>
                <a:cxn ang="0">
                  <a:pos x="182" y="70"/>
                </a:cxn>
                <a:cxn ang="0">
                  <a:pos x="191" y="123"/>
                </a:cxn>
                <a:cxn ang="0">
                  <a:pos x="134" y="123"/>
                </a:cxn>
                <a:cxn ang="0">
                  <a:pos x="134" y="70"/>
                </a:cxn>
                <a:cxn ang="0">
                  <a:pos x="182" y="70"/>
                </a:cxn>
                <a:cxn ang="0">
                  <a:pos x="129" y="64"/>
                </a:cxn>
                <a:cxn ang="0">
                  <a:pos x="85" y="64"/>
                </a:cxn>
                <a:cxn ang="0">
                  <a:pos x="94" y="11"/>
                </a:cxn>
                <a:cxn ang="0">
                  <a:pos x="129" y="11"/>
                </a:cxn>
                <a:cxn ang="0">
                  <a:pos x="129" y="64"/>
                </a:cxn>
                <a:cxn ang="0">
                  <a:pos x="129" y="70"/>
                </a:cxn>
                <a:cxn ang="0">
                  <a:pos x="129" y="123"/>
                </a:cxn>
                <a:cxn ang="0">
                  <a:pos x="74" y="123"/>
                </a:cxn>
                <a:cxn ang="0">
                  <a:pos x="83" y="70"/>
                </a:cxn>
                <a:cxn ang="0">
                  <a:pos x="129" y="70"/>
                </a:cxn>
                <a:cxn ang="0">
                  <a:pos x="196" y="123"/>
                </a:cxn>
                <a:cxn ang="0">
                  <a:pos x="187" y="70"/>
                </a:cxn>
                <a:cxn ang="0">
                  <a:pos x="229" y="70"/>
                </a:cxn>
                <a:cxn ang="0">
                  <a:pos x="246" y="123"/>
                </a:cxn>
                <a:cxn ang="0">
                  <a:pos x="196" y="123"/>
                </a:cxn>
                <a:cxn ang="0">
                  <a:pos x="226" y="64"/>
                </a:cxn>
                <a:cxn ang="0">
                  <a:pos x="185" y="64"/>
                </a:cxn>
                <a:cxn ang="0">
                  <a:pos x="176" y="11"/>
                </a:cxn>
                <a:cxn ang="0">
                  <a:pos x="209" y="11"/>
                </a:cxn>
                <a:cxn ang="0">
                  <a:pos x="226" y="64"/>
                </a:cxn>
                <a:cxn ang="0">
                  <a:pos x="54" y="11"/>
                </a:cxn>
                <a:cxn ang="0">
                  <a:pos x="88" y="11"/>
                </a:cxn>
                <a:cxn ang="0">
                  <a:pos x="79" y="64"/>
                </a:cxn>
                <a:cxn ang="0">
                  <a:pos x="37" y="64"/>
                </a:cxn>
                <a:cxn ang="0">
                  <a:pos x="54" y="11"/>
                </a:cxn>
                <a:cxn ang="0">
                  <a:pos x="35" y="70"/>
                </a:cxn>
                <a:cxn ang="0">
                  <a:pos x="77" y="70"/>
                </a:cxn>
                <a:cxn ang="0">
                  <a:pos x="68" y="123"/>
                </a:cxn>
                <a:cxn ang="0">
                  <a:pos x="17" y="123"/>
                </a:cxn>
                <a:cxn ang="0">
                  <a:pos x="35" y="70"/>
                </a:cxn>
                <a:cxn ang="0">
                  <a:pos x="35" y="70"/>
                </a:cxn>
                <a:cxn ang="0">
                  <a:pos x="35" y="70"/>
                </a:cxn>
              </a:cxnLst>
              <a:rect l="0" t="0" r="r" b="b"/>
              <a:pathLst>
                <a:path w="262" h="174">
                  <a:moveTo>
                    <a:pt x="145" y="134"/>
                  </a:moveTo>
                  <a:lnTo>
                    <a:pt x="262" y="134"/>
                  </a:lnTo>
                  <a:lnTo>
                    <a:pt x="216" y="0"/>
                  </a:lnTo>
                  <a:lnTo>
                    <a:pt x="46" y="0"/>
                  </a:lnTo>
                  <a:lnTo>
                    <a:pt x="0" y="134"/>
                  </a:lnTo>
                  <a:lnTo>
                    <a:pt x="112" y="134"/>
                  </a:lnTo>
                  <a:lnTo>
                    <a:pt x="112" y="159"/>
                  </a:lnTo>
                  <a:lnTo>
                    <a:pt x="79" y="159"/>
                  </a:lnTo>
                  <a:lnTo>
                    <a:pt x="79" y="174"/>
                  </a:lnTo>
                  <a:lnTo>
                    <a:pt x="172" y="174"/>
                  </a:lnTo>
                  <a:lnTo>
                    <a:pt x="172" y="159"/>
                  </a:lnTo>
                  <a:lnTo>
                    <a:pt x="145" y="159"/>
                  </a:lnTo>
                  <a:lnTo>
                    <a:pt x="145" y="134"/>
                  </a:lnTo>
                  <a:close/>
                  <a:moveTo>
                    <a:pt x="134" y="64"/>
                  </a:moveTo>
                  <a:lnTo>
                    <a:pt x="134" y="11"/>
                  </a:lnTo>
                  <a:lnTo>
                    <a:pt x="171" y="11"/>
                  </a:lnTo>
                  <a:lnTo>
                    <a:pt x="180" y="64"/>
                  </a:lnTo>
                  <a:lnTo>
                    <a:pt x="134" y="64"/>
                  </a:lnTo>
                  <a:close/>
                  <a:moveTo>
                    <a:pt x="182" y="70"/>
                  </a:moveTo>
                  <a:lnTo>
                    <a:pt x="191" y="123"/>
                  </a:lnTo>
                  <a:lnTo>
                    <a:pt x="134" y="123"/>
                  </a:lnTo>
                  <a:lnTo>
                    <a:pt x="134" y="70"/>
                  </a:lnTo>
                  <a:lnTo>
                    <a:pt x="182" y="70"/>
                  </a:lnTo>
                  <a:close/>
                  <a:moveTo>
                    <a:pt x="129" y="64"/>
                  </a:moveTo>
                  <a:lnTo>
                    <a:pt x="85" y="64"/>
                  </a:lnTo>
                  <a:lnTo>
                    <a:pt x="94" y="11"/>
                  </a:lnTo>
                  <a:lnTo>
                    <a:pt x="129" y="11"/>
                  </a:lnTo>
                  <a:lnTo>
                    <a:pt x="129" y="64"/>
                  </a:lnTo>
                  <a:close/>
                  <a:moveTo>
                    <a:pt x="129" y="70"/>
                  </a:moveTo>
                  <a:lnTo>
                    <a:pt x="129" y="123"/>
                  </a:lnTo>
                  <a:lnTo>
                    <a:pt x="74" y="123"/>
                  </a:lnTo>
                  <a:lnTo>
                    <a:pt x="83" y="70"/>
                  </a:lnTo>
                  <a:lnTo>
                    <a:pt x="129" y="70"/>
                  </a:lnTo>
                  <a:close/>
                  <a:moveTo>
                    <a:pt x="196" y="123"/>
                  </a:moveTo>
                  <a:lnTo>
                    <a:pt x="187" y="70"/>
                  </a:lnTo>
                  <a:lnTo>
                    <a:pt x="229" y="70"/>
                  </a:lnTo>
                  <a:lnTo>
                    <a:pt x="246" y="123"/>
                  </a:lnTo>
                  <a:lnTo>
                    <a:pt x="196" y="123"/>
                  </a:lnTo>
                  <a:close/>
                  <a:moveTo>
                    <a:pt x="226" y="64"/>
                  </a:moveTo>
                  <a:lnTo>
                    <a:pt x="185" y="64"/>
                  </a:lnTo>
                  <a:lnTo>
                    <a:pt x="176" y="11"/>
                  </a:lnTo>
                  <a:lnTo>
                    <a:pt x="209" y="11"/>
                  </a:lnTo>
                  <a:lnTo>
                    <a:pt x="226" y="64"/>
                  </a:lnTo>
                  <a:close/>
                  <a:moveTo>
                    <a:pt x="54" y="11"/>
                  </a:moveTo>
                  <a:lnTo>
                    <a:pt x="88" y="11"/>
                  </a:lnTo>
                  <a:lnTo>
                    <a:pt x="79" y="64"/>
                  </a:lnTo>
                  <a:lnTo>
                    <a:pt x="37" y="64"/>
                  </a:lnTo>
                  <a:lnTo>
                    <a:pt x="54" y="11"/>
                  </a:lnTo>
                  <a:close/>
                  <a:moveTo>
                    <a:pt x="35" y="70"/>
                  </a:moveTo>
                  <a:lnTo>
                    <a:pt x="77" y="70"/>
                  </a:lnTo>
                  <a:lnTo>
                    <a:pt x="68" y="123"/>
                  </a:lnTo>
                  <a:lnTo>
                    <a:pt x="17" y="123"/>
                  </a:lnTo>
                  <a:lnTo>
                    <a:pt x="35" y="70"/>
                  </a:lnTo>
                  <a:close/>
                  <a:moveTo>
                    <a:pt x="35" y="70"/>
                  </a:moveTo>
                  <a:lnTo>
                    <a:pt x="35" y="7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665" dirty="0">
                <a:latin typeface="阿里巴巴普惠体" panose="00020600040101010101" charset="-122"/>
                <a:ea typeface="阿里巴巴普惠体" panose="0002060004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52" name="Freeform 7"/>
            <p:cNvSpPr>
              <a:spLocks noEditPoints="1"/>
            </p:cNvSpPr>
            <p:nvPr/>
          </p:nvSpPr>
          <p:spPr bwMode="auto">
            <a:xfrm>
              <a:off x="8291513" y="4287838"/>
              <a:ext cx="415925" cy="276225"/>
            </a:xfrm>
            <a:custGeom>
              <a:avLst/>
              <a:gdLst/>
              <a:ahLst/>
              <a:cxnLst>
                <a:cxn ang="0">
                  <a:pos x="145" y="134"/>
                </a:cxn>
                <a:cxn ang="0">
                  <a:pos x="262" y="134"/>
                </a:cxn>
                <a:cxn ang="0">
                  <a:pos x="216" y="0"/>
                </a:cxn>
                <a:cxn ang="0">
                  <a:pos x="46" y="0"/>
                </a:cxn>
                <a:cxn ang="0">
                  <a:pos x="0" y="134"/>
                </a:cxn>
                <a:cxn ang="0">
                  <a:pos x="112" y="134"/>
                </a:cxn>
                <a:cxn ang="0">
                  <a:pos x="112" y="159"/>
                </a:cxn>
                <a:cxn ang="0">
                  <a:pos x="79" y="159"/>
                </a:cxn>
                <a:cxn ang="0">
                  <a:pos x="79" y="174"/>
                </a:cxn>
                <a:cxn ang="0">
                  <a:pos x="172" y="174"/>
                </a:cxn>
                <a:cxn ang="0">
                  <a:pos x="172" y="159"/>
                </a:cxn>
                <a:cxn ang="0">
                  <a:pos x="145" y="159"/>
                </a:cxn>
                <a:cxn ang="0">
                  <a:pos x="145" y="134"/>
                </a:cxn>
                <a:cxn ang="0">
                  <a:pos x="134" y="64"/>
                </a:cxn>
                <a:cxn ang="0">
                  <a:pos x="134" y="11"/>
                </a:cxn>
                <a:cxn ang="0">
                  <a:pos x="171" y="11"/>
                </a:cxn>
                <a:cxn ang="0">
                  <a:pos x="180" y="64"/>
                </a:cxn>
                <a:cxn ang="0">
                  <a:pos x="134" y="64"/>
                </a:cxn>
                <a:cxn ang="0">
                  <a:pos x="182" y="70"/>
                </a:cxn>
                <a:cxn ang="0">
                  <a:pos x="191" y="123"/>
                </a:cxn>
                <a:cxn ang="0">
                  <a:pos x="134" y="123"/>
                </a:cxn>
                <a:cxn ang="0">
                  <a:pos x="134" y="70"/>
                </a:cxn>
                <a:cxn ang="0">
                  <a:pos x="182" y="70"/>
                </a:cxn>
                <a:cxn ang="0">
                  <a:pos x="129" y="64"/>
                </a:cxn>
                <a:cxn ang="0">
                  <a:pos x="85" y="64"/>
                </a:cxn>
                <a:cxn ang="0">
                  <a:pos x="94" y="11"/>
                </a:cxn>
                <a:cxn ang="0">
                  <a:pos x="129" y="11"/>
                </a:cxn>
                <a:cxn ang="0">
                  <a:pos x="129" y="64"/>
                </a:cxn>
                <a:cxn ang="0">
                  <a:pos x="129" y="70"/>
                </a:cxn>
                <a:cxn ang="0">
                  <a:pos x="129" y="123"/>
                </a:cxn>
                <a:cxn ang="0">
                  <a:pos x="74" y="123"/>
                </a:cxn>
                <a:cxn ang="0">
                  <a:pos x="83" y="70"/>
                </a:cxn>
                <a:cxn ang="0">
                  <a:pos x="129" y="70"/>
                </a:cxn>
                <a:cxn ang="0">
                  <a:pos x="196" y="123"/>
                </a:cxn>
                <a:cxn ang="0">
                  <a:pos x="187" y="70"/>
                </a:cxn>
                <a:cxn ang="0">
                  <a:pos x="229" y="70"/>
                </a:cxn>
                <a:cxn ang="0">
                  <a:pos x="246" y="123"/>
                </a:cxn>
                <a:cxn ang="0">
                  <a:pos x="196" y="123"/>
                </a:cxn>
                <a:cxn ang="0">
                  <a:pos x="226" y="64"/>
                </a:cxn>
                <a:cxn ang="0">
                  <a:pos x="185" y="64"/>
                </a:cxn>
                <a:cxn ang="0">
                  <a:pos x="176" y="11"/>
                </a:cxn>
                <a:cxn ang="0">
                  <a:pos x="209" y="11"/>
                </a:cxn>
                <a:cxn ang="0">
                  <a:pos x="226" y="64"/>
                </a:cxn>
                <a:cxn ang="0">
                  <a:pos x="54" y="11"/>
                </a:cxn>
                <a:cxn ang="0">
                  <a:pos x="88" y="11"/>
                </a:cxn>
                <a:cxn ang="0">
                  <a:pos x="79" y="64"/>
                </a:cxn>
                <a:cxn ang="0">
                  <a:pos x="37" y="64"/>
                </a:cxn>
                <a:cxn ang="0">
                  <a:pos x="54" y="11"/>
                </a:cxn>
                <a:cxn ang="0">
                  <a:pos x="35" y="70"/>
                </a:cxn>
                <a:cxn ang="0">
                  <a:pos x="77" y="70"/>
                </a:cxn>
                <a:cxn ang="0">
                  <a:pos x="68" y="123"/>
                </a:cxn>
                <a:cxn ang="0">
                  <a:pos x="17" y="123"/>
                </a:cxn>
                <a:cxn ang="0">
                  <a:pos x="35" y="70"/>
                </a:cxn>
                <a:cxn ang="0">
                  <a:pos x="35" y="70"/>
                </a:cxn>
                <a:cxn ang="0">
                  <a:pos x="35" y="70"/>
                </a:cxn>
              </a:cxnLst>
              <a:rect l="0" t="0" r="r" b="b"/>
              <a:pathLst>
                <a:path w="262" h="174">
                  <a:moveTo>
                    <a:pt x="145" y="134"/>
                  </a:moveTo>
                  <a:lnTo>
                    <a:pt x="262" y="134"/>
                  </a:lnTo>
                  <a:lnTo>
                    <a:pt x="216" y="0"/>
                  </a:lnTo>
                  <a:lnTo>
                    <a:pt x="46" y="0"/>
                  </a:lnTo>
                  <a:lnTo>
                    <a:pt x="0" y="134"/>
                  </a:lnTo>
                  <a:lnTo>
                    <a:pt x="112" y="134"/>
                  </a:lnTo>
                  <a:lnTo>
                    <a:pt x="112" y="159"/>
                  </a:lnTo>
                  <a:lnTo>
                    <a:pt x="79" y="159"/>
                  </a:lnTo>
                  <a:lnTo>
                    <a:pt x="79" y="174"/>
                  </a:lnTo>
                  <a:lnTo>
                    <a:pt x="172" y="174"/>
                  </a:lnTo>
                  <a:lnTo>
                    <a:pt x="172" y="159"/>
                  </a:lnTo>
                  <a:lnTo>
                    <a:pt x="145" y="159"/>
                  </a:lnTo>
                  <a:lnTo>
                    <a:pt x="145" y="134"/>
                  </a:lnTo>
                  <a:moveTo>
                    <a:pt x="134" y="64"/>
                  </a:moveTo>
                  <a:lnTo>
                    <a:pt x="134" y="11"/>
                  </a:lnTo>
                  <a:lnTo>
                    <a:pt x="171" y="11"/>
                  </a:lnTo>
                  <a:lnTo>
                    <a:pt x="180" y="64"/>
                  </a:lnTo>
                  <a:lnTo>
                    <a:pt x="134" y="64"/>
                  </a:lnTo>
                  <a:moveTo>
                    <a:pt x="182" y="70"/>
                  </a:moveTo>
                  <a:lnTo>
                    <a:pt x="191" y="123"/>
                  </a:lnTo>
                  <a:lnTo>
                    <a:pt x="134" y="123"/>
                  </a:lnTo>
                  <a:lnTo>
                    <a:pt x="134" y="70"/>
                  </a:lnTo>
                  <a:lnTo>
                    <a:pt x="182" y="70"/>
                  </a:lnTo>
                  <a:moveTo>
                    <a:pt x="129" y="64"/>
                  </a:moveTo>
                  <a:lnTo>
                    <a:pt x="85" y="64"/>
                  </a:lnTo>
                  <a:lnTo>
                    <a:pt x="94" y="11"/>
                  </a:lnTo>
                  <a:lnTo>
                    <a:pt x="129" y="11"/>
                  </a:lnTo>
                  <a:lnTo>
                    <a:pt x="129" y="64"/>
                  </a:lnTo>
                  <a:moveTo>
                    <a:pt x="129" y="70"/>
                  </a:moveTo>
                  <a:lnTo>
                    <a:pt x="129" y="123"/>
                  </a:lnTo>
                  <a:lnTo>
                    <a:pt x="74" y="123"/>
                  </a:lnTo>
                  <a:lnTo>
                    <a:pt x="83" y="70"/>
                  </a:lnTo>
                  <a:lnTo>
                    <a:pt x="129" y="70"/>
                  </a:lnTo>
                  <a:moveTo>
                    <a:pt x="196" y="123"/>
                  </a:moveTo>
                  <a:lnTo>
                    <a:pt x="187" y="70"/>
                  </a:lnTo>
                  <a:lnTo>
                    <a:pt x="229" y="70"/>
                  </a:lnTo>
                  <a:lnTo>
                    <a:pt x="246" y="123"/>
                  </a:lnTo>
                  <a:lnTo>
                    <a:pt x="196" y="123"/>
                  </a:lnTo>
                  <a:moveTo>
                    <a:pt x="226" y="64"/>
                  </a:moveTo>
                  <a:lnTo>
                    <a:pt x="185" y="64"/>
                  </a:lnTo>
                  <a:lnTo>
                    <a:pt x="176" y="11"/>
                  </a:lnTo>
                  <a:lnTo>
                    <a:pt x="209" y="11"/>
                  </a:lnTo>
                  <a:lnTo>
                    <a:pt x="226" y="64"/>
                  </a:lnTo>
                  <a:moveTo>
                    <a:pt x="54" y="11"/>
                  </a:moveTo>
                  <a:lnTo>
                    <a:pt x="88" y="11"/>
                  </a:lnTo>
                  <a:lnTo>
                    <a:pt x="79" y="64"/>
                  </a:lnTo>
                  <a:lnTo>
                    <a:pt x="37" y="64"/>
                  </a:lnTo>
                  <a:lnTo>
                    <a:pt x="54" y="11"/>
                  </a:lnTo>
                  <a:moveTo>
                    <a:pt x="35" y="70"/>
                  </a:moveTo>
                  <a:lnTo>
                    <a:pt x="77" y="70"/>
                  </a:lnTo>
                  <a:lnTo>
                    <a:pt x="68" y="123"/>
                  </a:lnTo>
                  <a:lnTo>
                    <a:pt x="17" y="123"/>
                  </a:lnTo>
                  <a:lnTo>
                    <a:pt x="35" y="70"/>
                  </a:lnTo>
                  <a:moveTo>
                    <a:pt x="35" y="70"/>
                  </a:moveTo>
                  <a:lnTo>
                    <a:pt x="35" y="7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665" dirty="0">
                <a:latin typeface="阿里巴巴普惠体" panose="00020600040101010101" charset="-122"/>
                <a:ea typeface="阿里巴巴普惠体" panose="0002060004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53" name="Oval 120"/>
          <p:cNvSpPr/>
          <p:nvPr/>
        </p:nvSpPr>
        <p:spPr>
          <a:xfrm>
            <a:off x="9111632" y="4740545"/>
            <a:ext cx="240424" cy="24042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5" dirty="0">
              <a:latin typeface="阿里巴巴普惠体" panose="00020600040101010101" charset="-122"/>
              <a:ea typeface="阿里巴巴普惠体" panose="00020600040101010101" charset="-122"/>
              <a:sym typeface="思源黑体" panose="020B05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55015" y="1782445"/>
            <a:ext cx="4426585" cy="3601085"/>
            <a:chOff x="1189" y="2807"/>
            <a:chExt cx="6971" cy="5671"/>
          </a:xfrm>
        </p:grpSpPr>
        <p:sp>
          <p:nvSpPr>
            <p:cNvPr id="83" name="文本框 82"/>
            <p:cNvSpPr txBox="1"/>
            <p:nvPr/>
          </p:nvSpPr>
          <p:spPr>
            <a:xfrm>
              <a:off x="1189" y="3695"/>
              <a:ext cx="2777" cy="12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Click here to add content, content to match the title. </a:t>
              </a:r>
              <a:endPara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1189" y="3187"/>
              <a:ext cx="2326" cy="5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Add title text</a:t>
              </a: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5383" y="3695"/>
              <a:ext cx="2777" cy="12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Click here to add content, content to match the title. </a:t>
              </a: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5383" y="3187"/>
              <a:ext cx="2326" cy="5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Add title text</a:t>
              </a: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1189" y="7235"/>
              <a:ext cx="2777" cy="12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Click here to add content, content to match the title. </a:t>
              </a: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1189" y="6727"/>
              <a:ext cx="2326" cy="5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Add title text</a:t>
              </a: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5383" y="7235"/>
              <a:ext cx="2777" cy="12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Click here to add content, content to match the title. </a:t>
              </a: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5383" y="6727"/>
              <a:ext cx="2326" cy="5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Add title text</a:t>
              </a: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1189" y="2807"/>
              <a:ext cx="2326" cy="5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accent5">
                      <a:lumMod val="7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01</a:t>
              </a: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5383" y="2807"/>
              <a:ext cx="2326" cy="5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accent5">
                      <a:lumMod val="7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02</a:t>
              </a: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1189" y="6346"/>
              <a:ext cx="2326" cy="5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accent5">
                      <a:lumMod val="7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03</a:t>
              </a: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5383" y="6346"/>
              <a:ext cx="2326" cy="5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accent5">
                      <a:lumMod val="7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04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  <p:bldP spid="35" grpId="0" bldLvl="0" animBg="1"/>
      <p:bldP spid="36" grpId="0" bldLvl="0" animBg="1"/>
      <p:bldP spid="37" grpId="0" bldLvl="0" animBg="1"/>
      <p:bldP spid="48" grpId="0" bldLvl="0" animBg="1"/>
      <p:bldP spid="49" grpId="0" bldLvl="0" animBg="1"/>
      <p:bldP spid="5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39FF4CEA-8FAB-BBA3-94D5-C9A755C28C74}"/>
              </a:ext>
            </a:extLst>
          </p:cNvPr>
          <p:cNvSpPr txBox="1"/>
          <p:nvPr/>
        </p:nvSpPr>
        <p:spPr>
          <a:xfrm>
            <a:off x="10751510" y="328135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39495" y="4101975"/>
            <a:ext cx="2241550" cy="1332500"/>
            <a:chOff x="9781" y="300"/>
            <a:chExt cx="3530" cy="2098"/>
          </a:xfrm>
        </p:grpSpPr>
        <p:grpSp>
          <p:nvGrpSpPr>
            <p:cNvPr id="8" name="组合 7"/>
            <p:cNvGrpSpPr/>
            <p:nvPr/>
          </p:nvGrpSpPr>
          <p:grpSpPr>
            <a:xfrm>
              <a:off x="9781" y="1274"/>
              <a:ext cx="3530" cy="1124"/>
              <a:chOff x="9781" y="1274"/>
              <a:chExt cx="3530" cy="1124"/>
            </a:xfrm>
          </p:grpSpPr>
          <p:pic>
            <p:nvPicPr>
              <p:cNvPr id="87" name="图形 86"/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130" y="1274"/>
                <a:ext cx="477" cy="477"/>
              </a:xfrm>
              <a:prstGeom prst="rect">
                <a:avLst/>
              </a:prstGeom>
            </p:spPr>
          </p:pic>
          <p:sp>
            <p:nvSpPr>
              <p:cNvPr id="104" name="文本框 103"/>
              <p:cNvSpPr txBox="1"/>
              <p:nvPr/>
            </p:nvSpPr>
            <p:spPr>
              <a:xfrm>
                <a:off x="9781" y="1319"/>
                <a:ext cx="3530" cy="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buClrTx/>
                  <a:buSzTx/>
                  <a:buFontTx/>
                </a:pPr>
                <a:r>
                  <a:rPr lang="en-US" altLang="zh-CN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+mn-ea"/>
                    <a:sym typeface="+mn-ea"/>
                  </a:rPr>
                  <a:t>Add title text</a:t>
                </a:r>
                <a:endPara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+mn-ea"/>
                  <a:sym typeface="+mn-ea"/>
                </a:endParaRPr>
              </a:p>
            </p:txBody>
          </p:sp>
          <p:sp>
            <p:nvSpPr>
              <p:cNvPr id="105" name="文本框 104"/>
              <p:cNvSpPr txBox="1"/>
              <p:nvPr/>
            </p:nvSpPr>
            <p:spPr>
              <a:xfrm>
                <a:off x="9841" y="1913"/>
                <a:ext cx="3410" cy="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  <a:alpha val="70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+mn-ea"/>
                    <a:sym typeface="Segoe UI" panose="020B0502040204020203" pitchFamily="34" charset="0"/>
                  </a:rPr>
                  <a:t>Enterprise introduction</a:t>
                </a: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10998" y="300"/>
              <a:ext cx="1097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spAutoFit/>
            </a:bodyPr>
            <a:lstStyle/>
            <a:p>
              <a:pPr algn="ctr">
                <a:buSzPct val="25000"/>
              </a:pPr>
              <a:r>
                <a:rPr lang="en-US" altLang="zh-CN" sz="2800" b="1" dirty="0">
                  <a:gradFill>
                    <a:gsLst>
                      <a:gs pos="0">
                        <a:srgbClr val="A3E2FA"/>
                      </a:gs>
                      <a:gs pos="100000">
                        <a:srgbClr val="0466C1"/>
                      </a:gs>
                    </a:gsLst>
                    <a:lin scaled="1"/>
                  </a:gradFill>
                  <a:latin typeface="阿里巴巴普惠体" panose="00020600040101010101" charset="-122"/>
                  <a:ea typeface="阿里巴巴普惠体" panose="00020600040101010101" charset="-122"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525520" y="4177030"/>
            <a:ext cx="2302510" cy="1280160"/>
            <a:chOff x="9565" y="2450"/>
            <a:chExt cx="3626" cy="2016"/>
          </a:xfrm>
        </p:grpSpPr>
        <p:grpSp>
          <p:nvGrpSpPr>
            <p:cNvPr id="10" name="组合 9"/>
            <p:cNvGrpSpPr/>
            <p:nvPr/>
          </p:nvGrpSpPr>
          <p:grpSpPr>
            <a:xfrm>
              <a:off x="9565" y="3315"/>
              <a:ext cx="3626" cy="1151"/>
              <a:chOff x="9565" y="3315"/>
              <a:chExt cx="3626" cy="1151"/>
            </a:xfrm>
          </p:grpSpPr>
          <p:pic>
            <p:nvPicPr>
              <p:cNvPr id="88" name="图形 87"/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714" y="3315"/>
                <a:ext cx="477" cy="477"/>
              </a:xfrm>
              <a:prstGeom prst="rect">
                <a:avLst/>
              </a:prstGeom>
            </p:spPr>
          </p:pic>
          <p:sp>
            <p:nvSpPr>
              <p:cNvPr id="106" name="文本框 105"/>
              <p:cNvSpPr txBox="1"/>
              <p:nvPr/>
            </p:nvSpPr>
            <p:spPr>
              <a:xfrm>
                <a:off x="9565" y="3387"/>
                <a:ext cx="3530" cy="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buClrTx/>
                  <a:buSzTx/>
                  <a:buFontTx/>
                </a:pPr>
                <a:r>
                  <a:rPr lang="en-US" altLang="zh-CN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+mn-ea"/>
                    <a:sym typeface="+mn-ea"/>
                  </a:rPr>
                  <a:t>Add title text</a:t>
                </a:r>
                <a:endPara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+mn-ea"/>
                  <a:sym typeface="+mn-ea"/>
                </a:endParaRPr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9846" y="3981"/>
                <a:ext cx="2967" cy="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  <a:alpha val="70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+mn-ea"/>
                    <a:sym typeface="Segoe UI" panose="020B0502040204020203" pitchFamily="34" charset="0"/>
                  </a:rPr>
                  <a:t>Products &amp; services</a:t>
                </a: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0782" y="2450"/>
              <a:ext cx="1097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spAutoFit/>
            </a:bodyPr>
            <a:lstStyle/>
            <a:p>
              <a:pPr algn="ctr">
                <a:buSzPct val="25000"/>
              </a:pPr>
              <a:r>
                <a:rPr lang="en-US" altLang="zh-CN" sz="2800" b="1" dirty="0">
                  <a:gradFill>
                    <a:gsLst>
                      <a:gs pos="0">
                        <a:srgbClr val="A3E2FA"/>
                      </a:gs>
                      <a:gs pos="100000">
                        <a:srgbClr val="0466C1"/>
                      </a:gs>
                    </a:gsLst>
                    <a:lin scaled="1"/>
                  </a:gradFill>
                  <a:latin typeface="阿里巴巴普惠体" panose="00020600040101010101" charset="-122"/>
                  <a:ea typeface="阿里巴巴普惠体" panose="00020600040101010101" charset="-122"/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240780" y="4161347"/>
            <a:ext cx="2241550" cy="1283450"/>
            <a:chOff x="9667" y="4557"/>
            <a:chExt cx="3530" cy="2023"/>
          </a:xfrm>
        </p:grpSpPr>
        <p:grpSp>
          <p:nvGrpSpPr>
            <p:cNvPr id="13" name="组合 12"/>
            <p:cNvGrpSpPr/>
            <p:nvPr/>
          </p:nvGrpSpPr>
          <p:grpSpPr>
            <a:xfrm>
              <a:off x="9667" y="5417"/>
              <a:ext cx="3530" cy="1163"/>
              <a:chOff x="9667" y="5371"/>
              <a:chExt cx="3530" cy="1163"/>
            </a:xfrm>
          </p:grpSpPr>
          <p:pic>
            <p:nvPicPr>
              <p:cNvPr id="89" name="图形 88"/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227" y="5371"/>
                <a:ext cx="477" cy="477"/>
              </a:xfrm>
              <a:prstGeom prst="rect">
                <a:avLst/>
              </a:prstGeom>
            </p:spPr>
          </p:pic>
          <p:sp>
            <p:nvSpPr>
              <p:cNvPr id="108" name="文本框 107"/>
              <p:cNvSpPr txBox="1"/>
              <p:nvPr/>
            </p:nvSpPr>
            <p:spPr>
              <a:xfrm>
                <a:off x="9667" y="5455"/>
                <a:ext cx="3530" cy="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buClrTx/>
                  <a:buSzTx/>
                  <a:buFontTx/>
                </a:pPr>
                <a:r>
                  <a:rPr lang="en-US" altLang="zh-CN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+mn-ea"/>
                    <a:sym typeface="+mn-ea"/>
                  </a:rPr>
                  <a:t>Add title text</a:t>
                </a:r>
                <a:endPara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+mn-ea"/>
                  <a:sym typeface="+mn-ea"/>
                </a:endParaRPr>
              </a:p>
            </p:txBody>
          </p:sp>
          <p:sp>
            <p:nvSpPr>
              <p:cNvPr id="109" name="文本框 108"/>
              <p:cNvSpPr txBox="1"/>
              <p:nvPr/>
            </p:nvSpPr>
            <p:spPr>
              <a:xfrm>
                <a:off x="9868" y="6049"/>
                <a:ext cx="3128" cy="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  <a:alpha val="70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+mn-ea"/>
                    <a:sym typeface="Segoe UI" panose="020B0502040204020203" pitchFamily="34" charset="0"/>
                  </a:rPr>
                  <a:t>Management system</a:t>
                </a: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10883" y="4557"/>
              <a:ext cx="1097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spAutoFit/>
            </a:bodyPr>
            <a:lstStyle/>
            <a:p>
              <a:pPr algn="l">
                <a:buSzPct val="25000"/>
              </a:pPr>
              <a:r>
                <a:rPr lang="en-US" altLang="zh-CN" sz="2800" b="1" dirty="0">
                  <a:gradFill>
                    <a:gsLst>
                      <a:gs pos="0">
                        <a:srgbClr val="A3E2FA"/>
                      </a:gs>
                      <a:gs pos="100000">
                        <a:srgbClr val="0466C1"/>
                      </a:gs>
                    </a:gsLst>
                    <a:lin scaled="1"/>
                  </a:gradFill>
                  <a:latin typeface="阿里巴巴普惠体" panose="00020600040101010101" charset="-122"/>
                  <a:ea typeface="阿里巴巴普惠体" panose="00020600040101010101" charset="-122"/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090660" y="4127201"/>
            <a:ext cx="2241550" cy="1307465"/>
            <a:chOff x="9649" y="5107"/>
            <a:chExt cx="3530" cy="2059"/>
          </a:xfrm>
        </p:grpSpPr>
        <p:grpSp>
          <p:nvGrpSpPr>
            <p:cNvPr id="16" name="组合 15"/>
            <p:cNvGrpSpPr/>
            <p:nvPr/>
          </p:nvGrpSpPr>
          <p:grpSpPr>
            <a:xfrm>
              <a:off x="9649" y="5992"/>
              <a:ext cx="3530" cy="1174"/>
              <a:chOff x="9385" y="7429"/>
              <a:chExt cx="3530" cy="1174"/>
            </a:xfrm>
          </p:grpSpPr>
          <p:pic>
            <p:nvPicPr>
              <p:cNvPr id="90" name="图形 89"/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374" y="7429"/>
                <a:ext cx="477" cy="418"/>
              </a:xfrm>
              <a:prstGeom prst="rect">
                <a:avLst/>
              </a:prstGeom>
            </p:spPr>
          </p:pic>
          <p:sp>
            <p:nvSpPr>
              <p:cNvPr id="110" name="文本框 109"/>
              <p:cNvSpPr txBox="1"/>
              <p:nvPr/>
            </p:nvSpPr>
            <p:spPr>
              <a:xfrm>
                <a:off x="9385" y="7524"/>
                <a:ext cx="3530" cy="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buClrTx/>
                  <a:buSzTx/>
                  <a:buFontTx/>
                </a:pPr>
                <a:r>
                  <a:rPr lang="en-US" altLang="zh-CN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+mn-ea"/>
                    <a:sym typeface="+mn-ea"/>
                  </a:rPr>
                  <a:t>Add title text</a:t>
                </a:r>
                <a:endPara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+mn-ea"/>
                  <a:sym typeface="+mn-ea"/>
                </a:endParaRPr>
              </a:p>
            </p:txBody>
          </p:sp>
          <p:sp>
            <p:nvSpPr>
              <p:cNvPr id="111" name="文本框 110"/>
              <p:cNvSpPr txBox="1"/>
              <p:nvPr/>
            </p:nvSpPr>
            <p:spPr>
              <a:xfrm>
                <a:off x="9863" y="8118"/>
                <a:ext cx="2573" cy="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  <a:alpha val="70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+mn-ea"/>
                    <a:sym typeface="Segoe UI" panose="020B0502040204020203" pitchFamily="34" charset="0"/>
                  </a:rPr>
                  <a:t>Mission &amp; Vision</a:t>
                </a: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10865" y="5107"/>
              <a:ext cx="1097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spAutoFit/>
            </a:bodyPr>
            <a:lstStyle/>
            <a:p>
              <a:pPr algn="ctr">
                <a:buSzPct val="25000"/>
              </a:pPr>
              <a:r>
                <a:rPr lang="en-US" altLang="zh-CN" sz="2800" b="1" dirty="0">
                  <a:gradFill>
                    <a:gsLst>
                      <a:gs pos="0">
                        <a:srgbClr val="A3E2FA"/>
                      </a:gs>
                      <a:gs pos="100000">
                        <a:srgbClr val="0466C1"/>
                      </a:gs>
                    </a:gsLst>
                    <a:lin scaled="1"/>
                  </a:gradFill>
                  <a:latin typeface="阿里巴巴普惠体" panose="00020600040101010101" charset="-122"/>
                  <a:ea typeface="阿里巴巴普惠体" panose="00020600040101010101" charset="-122"/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18" name="等腰三角形 17"/>
          <p:cNvSpPr/>
          <p:nvPr/>
        </p:nvSpPr>
        <p:spPr>
          <a:xfrm rot="10800000">
            <a:off x="2218055" y="0"/>
            <a:ext cx="7755255" cy="3379470"/>
          </a:xfrm>
          <a:prstGeom prst="triangle">
            <a:avLst>
              <a:gd name="adj" fmla="val 48759"/>
            </a:avLst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4663441" y="2705735"/>
            <a:ext cx="2913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en-US" altLang="zh-CN" sz="4000" dirty="0">
                <a:gradFill>
                  <a:gsLst>
                    <a:gs pos="0">
                      <a:srgbClr val="A3E2FA"/>
                    </a:gs>
                    <a:gs pos="100000">
                      <a:srgbClr val="0466C1"/>
                    </a:gs>
                  </a:gsLst>
                  <a:lin scaled="1"/>
                </a:gra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rPr>
              <a:t>CONTENTS</a:t>
            </a:r>
            <a:endParaRPr lang="zh-CN" sz="3600" dirty="0">
              <a:gradFill>
                <a:gsLst>
                  <a:gs pos="0">
                    <a:srgbClr val="A3E2FA"/>
                  </a:gs>
                  <a:gs pos="100000">
                    <a:srgbClr val="0466C1"/>
                  </a:gs>
                </a:gsLst>
                <a:lin scaled="1"/>
              </a:gra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FEE93DCB-B373-9550-2F58-C31E5B45E32B}"/>
              </a:ext>
            </a:extLst>
          </p:cNvPr>
          <p:cNvSpPr/>
          <p:nvPr/>
        </p:nvSpPr>
        <p:spPr>
          <a:xfrm>
            <a:off x="514812" y="34540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91D2F2"/>
                </a:solidFill>
              </a:rPr>
              <a:t>LOGO</a:t>
            </a:r>
            <a:endParaRPr lang="ko-KR" altLang="en-US" sz="2700" dirty="0">
              <a:solidFill>
                <a:srgbClr val="91D2F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80789"/>
            <a:ext cx="12224567" cy="817453"/>
          </a:xfrm>
          <a:prstGeom prst="rect">
            <a:avLst/>
          </a:prstGeom>
          <a:solidFill>
            <a:srgbClr val="F5F6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形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4736"/>
          <a:stretch>
            <a:fillRect/>
          </a:stretch>
        </p:blipFill>
        <p:spPr>
          <a:xfrm>
            <a:off x="0" y="102704"/>
            <a:ext cx="404911" cy="9926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8" h="1563">
                <a:moveTo>
                  <a:pt x="0" y="0"/>
                </a:moveTo>
                <a:lnTo>
                  <a:pt x="638" y="0"/>
                </a:lnTo>
                <a:lnTo>
                  <a:pt x="638" y="1563"/>
                </a:lnTo>
                <a:lnTo>
                  <a:pt x="0" y="15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770890" y="374650"/>
            <a:ext cx="306197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pc="300" dirty="0">
                <a:solidFill>
                  <a:srgbClr val="4B649F"/>
                </a:solidFill>
                <a:ea typeface="阿里巴巴普惠体" panose="00020600040101010101" charset="-122"/>
                <a:sym typeface="阿里巴巴普惠体" panose="00020600040101010101" charset="-122"/>
              </a:rPr>
              <a:t>Add title text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3931285" y="2874645"/>
            <a:ext cx="2025650" cy="3244215"/>
            <a:chOff x="6191" y="4527"/>
            <a:chExt cx="3190" cy="5109"/>
          </a:xfrm>
        </p:grpSpPr>
        <p:sp>
          <p:nvSpPr>
            <p:cNvPr id="2" name="Pentagon 25"/>
            <p:cNvSpPr/>
            <p:nvPr/>
          </p:nvSpPr>
          <p:spPr>
            <a:xfrm rot="5400000">
              <a:off x="5232" y="5565"/>
              <a:ext cx="5109" cy="3034"/>
            </a:xfrm>
            <a:prstGeom prst="homePlate">
              <a:avLst>
                <a:gd name="adj" fmla="val 2864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阿里巴巴普惠体" panose="00020600040101010101" charset="-122"/>
                <a:ea typeface="阿里巴巴普惠体" panose="0002060004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3" name="Rectangle 26"/>
            <p:cNvSpPr/>
            <p:nvPr/>
          </p:nvSpPr>
          <p:spPr>
            <a:xfrm>
              <a:off x="6191" y="4688"/>
              <a:ext cx="3190" cy="1237"/>
            </a:xfrm>
            <a:prstGeom prst="rect">
              <a:avLst/>
            </a:prstGeom>
            <a:gradFill>
              <a:gsLst>
                <a:gs pos="0">
                  <a:srgbClr val="A3E2FA"/>
                </a:gs>
                <a:gs pos="100000">
                  <a:srgbClr val="0466C1"/>
                </a:gs>
              </a:gsLst>
              <a:lin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accent6"/>
                </a:solidFill>
                <a:latin typeface="阿里巴巴普惠体" panose="00020600040101010101" charset="-122"/>
                <a:ea typeface="阿里巴巴普惠体" panose="0002060004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4" name="Freeform 66"/>
            <p:cNvSpPr>
              <a:spLocks noEditPoints="1"/>
            </p:cNvSpPr>
            <p:nvPr/>
          </p:nvSpPr>
          <p:spPr bwMode="auto">
            <a:xfrm>
              <a:off x="7457" y="4979"/>
              <a:ext cx="658" cy="655"/>
            </a:xfrm>
            <a:custGeom>
              <a:avLst/>
              <a:gdLst>
                <a:gd name="T0" fmla="*/ 3130 w 3331"/>
                <a:gd name="T1" fmla="*/ 1290 h 3328"/>
                <a:gd name="T2" fmla="*/ 3082 w 3331"/>
                <a:gd name="T3" fmla="*/ 1039 h 3328"/>
                <a:gd name="T4" fmla="*/ 2984 w 3331"/>
                <a:gd name="T5" fmla="*/ 809 h 3328"/>
                <a:gd name="T6" fmla="*/ 2841 w 3331"/>
                <a:gd name="T7" fmla="*/ 606 h 3328"/>
                <a:gd name="T8" fmla="*/ 2661 w 3331"/>
                <a:gd name="T9" fmla="*/ 438 h 3328"/>
                <a:gd name="T10" fmla="*/ 2449 w 3331"/>
                <a:gd name="T11" fmla="*/ 310 h 3328"/>
                <a:gd name="T12" fmla="*/ 2210 w 3331"/>
                <a:gd name="T13" fmla="*/ 227 h 3328"/>
                <a:gd name="T14" fmla="*/ 1571 w 3331"/>
                <a:gd name="T15" fmla="*/ 185 h 3328"/>
                <a:gd name="T16" fmla="*/ 1632 w 3331"/>
                <a:gd name="T17" fmla="*/ 207 h 3328"/>
                <a:gd name="T18" fmla="*/ 1666 w 3331"/>
                <a:gd name="T19" fmla="*/ 261 h 3328"/>
                <a:gd name="T20" fmla="*/ 1672 w 3331"/>
                <a:gd name="T21" fmla="*/ 1578 h 3328"/>
                <a:gd name="T22" fmla="*/ 1708 w 3331"/>
                <a:gd name="T23" fmla="*/ 1635 h 3328"/>
                <a:gd name="T24" fmla="*/ 1773 w 3331"/>
                <a:gd name="T25" fmla="*/ 1659 h 3328"/>
                <a:gd name="T26" fmla="*/ 3087 w 3331"/>
                <a:gd name="T27" fmla="*/ 1669 h 3328"/>
                <a:gd name="T28" fmla="*/ 3132 w 3331"/>
                <a:gd name="T29" fmla="*/ 1714 h 3328"/>
                <a:gd name="T30" fmla="*/ 3139 w 3331"/>
                <a:gd name="T31" fmla="*/ 1846 h 3328"/>
                <a:gd name="T32" fmla="*/ 3103 w 3331"/>
                <a:gd name="T33" fmla="*/ 2109 h 3328"/>
                <a:gd name="T34" fmla="*/ 3023 w 3331"/>
                <a:gd name="T35" fmla="*/ 2358 h 3328"/>
                <a:gd name="T36" fmla="*/ 2903 w 3331"/>
                <a:gd name="T37" fmla="*/ 2590 h 3328"/>
                <a:gd name="T38" fmla="*/ 2743 w 3331"/>
                <a:gd name="T39" fmla="*/ 2802 h 3328"/>
                <a:gd name="T40" fmla="*/ 2549 w 3331"/>
                <a:gd name="T41" fmla="*/ 2986 h 3328"/>
                <a:gd name="T42" fmla="*/ 2330 w 3331"/>
                <a:gd name="T43" fmla="*/ 3133 h 3328"/>
                <a:gd name="T44" fmla="*/ 2091 w 3331"/>
                <a:gd name="T45" fmla="*/ 3240 h 3328"/>
                <a:gd name="T46" fmla="*/ 1837 w 3331"/>
                <a:gd name="T47" fmla="*/ 3305 h 3328"/>
                <a:gd name="T48" fmla="*/ 1571 w 3331"/>
                <a:gd name="T49" fmla="*/ 3328 h 3328"/>
                <a:gd name="T50" fmla="*/ 1440 w 3331"/>
                <a:gd name="T51" fmla="*/ 3322 h 3328"/>
                <a:gd name="T52" fmla="*/ 1169 w 3331"/>
                <a:gd name="T53" fmla="*/ 3276 h 3328"/>
                <a:gd name="T54" fmla="*/ 912 w 3331"/>
                <a:gd name="T55" fmla="*/ 3182 h 3328"/>
                <a:gd name="T56" fmla="*/ 674 w 3331"/>
                <a:gd name="T57" fmla="*/ 3046 h 3328"/>
                <a:gd name="T58" fmla="*/ 460 w 3331"/>
                <a:gd name="T59" fmla="*/ 2866 h 3328"/>
                <a:gd name="T60" fmla="*/ 281 w 3331"/>
                <a:gd name="T61" fmla="*/ 2653 h 3328"/>
                <a:gd name="T62" fmla="*/ 145 w 3331"/>
                <a:gd name="T63" fmla="*/ 2415 h 3328"/>
                <a:gd name="T64" fmla="*/ 51 w 3331"/>
                <a:gd name="T65" fmla="*/ 2158 h 3328"/>
                <a:gd name="T66" fmla="*/ 4 w 3331"/>
                <a:gd name="T67" fmla="*/ 1887 h 3328"/>
                <a:gd name="T68" fmla="*/ 5 w 3331"/>
                <a:gd name="T69" fmla="*/ 1613 h 3328"/>
                <a:gd name="T70" fmla="*/ 52 w 3331"/>
                <a:gd name="T71" fmla="*/ 1349 h 3328"/>
                <a:gd name="T72" fmla="*/ 142 w 3331"/>
                <a:gd name="T73" fmla="*/ 1100 h 3328"/>
                <a:gd name="T74" fmla="*/ 274 w 3331"/>
                <a:gd name="T75" fmla="*/ 868 h 3328"/>
                <a:gd name="T76" fmla="*/ 446 w 3331"/>
                <a:gd name="T77" fmla="*/ 659 h 3328"/>
                <a:gd name="T78" fmla="*/ 651 w 3331"/>
                <a:gd name="T79" fmla="*/ 482 h 3328"/>
                <a:gd name="T80" fmla="*/ 880 w 3331"/>
                <a:gd name="T81" fmla="*/ 344 h 3328"/>
                <a:gd name="T82" fmla="*/ 1128 w 3331"/>
                <a:gd name="T83" fmla="*/ 249 h 3328"/>
                <a:gd name="T84" fmla="*/ 1389 w 3331"/>
                <a:gd name="T85" fmla="*/ 196 h 3328"/>
                <a:gd name="T86" fmla="*/ 1943 w 3331"/>
                <a:gd name="T87" fmla="*/ 0 h 3328"/>
                <a:gd name="T88" fmla="*/ 2222 w 3331"/>
                <a:gd name="T89" fmla="*/ 29 h 3328"/>
                <a:gd name="T90" fmla="*/ 2482 w 3331"/>
                <a:gd name="T91" fmla="*/ 109 h 3328"/>
                <a:gd name="T92" fmla="*/ 2718 w 3331"/>
                <a:gd name="T93" fmla="*/ 237 h 3328"/>
                <a:gd name="T94" fmla="*/ 2923 w 3331"/>
                <a:gd name="T95" fmla="*/ 407 h 3328"/>
                <a:gd name="T96" fmla="*/ 3094 w 3331"/>
                <a:gd name="T97" fmla="*/ 613 h 3328"/>
                <a:gd name="T98" fmla="*/ 3222 w 3331"/>
                <a:gd name="T99" fmla="*/ 848 h 3328"/>
                <a:gd name="T100" fmla="*/ 3302 w 3331"/>
                <a:gd name="T101" fmla="*/ 1109 h 3328"/>
                <a:gd name="T102" fmla="*/ 3331 w 3331"/>
                <a:gd name="T103" fmla="*/ 1388 h 3328"/>
                <a:gd name="T104" fmla="*/ 3310 w 3331"/>
                <a:gd name="T105" fmla="*/ 1449 h 3328"/>
                <a:gd name="T106" fmla="*/ 3256 w 3331"/>
                <a:gd name="T107" fmla="*/ 1484 h 3328"/>
                <a:gd name="T108" fmla="*/ 1920 w 3331"/>
                <a:gd name="T109" fmla="*/ 1484 h 3328"/>
                <a:gd name="T110" fmla="*/ 1866 w 3331"/>
                <a:gd name="T111" fmla="*/ 1449 h 3328"/>
                <a:gd name="T112" fmla="*/ 1844 w 3331"/>
                <a:gd name="T113" fmla="*/ 1388 h 3328"/>
                <a:gd name="T114" fmla="*/ 1854 w 3331"/>
                <a:gd name="T115" fmla="*/ 55 h 3328"/>
                <a:gd name="T116" fmla="*/ 1899 w 3331"/>
                <a:gd name="T117" fmla="*/ 10 h 3328"/>
                <a:gd name="T118" fmla="*/ 1943 w 3331"/>
                <a:gd name="T119" fmla="*/ 0 h 3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31" h="3328">
                  <a:moveTo>
                    <a:pt x="2040" y="201"/>
                  </a:moveTo>
                  <a:lnTo>
                    <a:pt x="2040" y="1290"/>
                  </a:lnTo>
                  <a:lnTo>
                    <a:pt x="3130" y="1290"/>
                  </a:lnTo>
                  <a:lnTo>
                    <a:pt x="3120" y="1204"/>
                  </a:lnTo>
                  <a:lnTo>
                    <a:pt x="3104" y="1120"/>
                  </a:lnTo>
                  <a:lnTo>
                    <a:pt x="3082" y="1039"/>
                  </a:lnTo>
                  <a:lnTo>
                    <a:pt x="3055" y="959"/>
                  </a:lnTo>
                  <a:lnTo>
                    <a:pt x="3021" y="882"/>
                  </a:lnTo>
                  <a:lnTo>
                    <a:pt x="2984" y="809"/>
                  </a:lnTo>
                  <a:lnTo>
                    <a:pt x="2941" y="737"/>
                  </a:lnTo>
                  <a:lnTo>
                    <a:pt x="2893" y="670"/>
                  </a:lnTo>
                  <a:lnTo>
                    <a:pt x="2841" y="606"/>
                  </a:lnTo>
                  <a:lnTo>
                    <a:pt x="2785" y="546"/>
                  </a:lnTo>
                  <a:lnTo>
                    <a:pt x="2725" y="490"/>
                  </a:lnTo>
                  <a:lnTo>
                    <a:pt x="2661" y="438"/>
                  </a:lnTo>
                  <a:lnTo>
                    <a:pt x="2593" y="390"/>
                  </a:lnTo>
                  <a:lnTo>
                    <a:pt x="2522" y="347"/>
                  </a:lnTo>
                  <a:lnTo>
                    <a:pt x="2449" y="310"/>
                  </a:lnTo>
                  <a:lnTo>
                    <a:pt x="2371" y="276"/>
                  </a:lnTo>
                  <a:lnTo>
                    <a:pt x="2292" y="249"/>
                  </a:lnTo>
                  <a:lnTo>
                    <a:pt x="2210" y="227"/>
                  </a:lnTo>
                  <a:lnTo>
                    <a:pt x="2127" y="211"/>
                  </a:lnTo>
                  <a:lnTo>
                    <a:pt x="2040" y="201"/>
                  </a:lnTo>
                  <a:close/>
                  <a:moveTo>
                    <a:pt x="1571" y="185"/>
                  </a:moveTo>
                  <a:lnTo>
                    <a:pt x="1593" y="189"/>
                  </a:lnTo>
                  <a:lnTo>
                    <a:pt x="1614" y="196"/>
                  </a:lnTo>
                  <a:lnTo>
                    <a:pt x="1632" y="207"/>
                  </a:lnTo>
                  <a:lnTo>
                    <a:pt x="1647" y="222"/>
                  </a:lnTo>
                  <a:lnTo>
                    <a:pt x="1658" y="240"/>
                  </a:lnTo>
                  <a:lnTo>
                    <a:pt x="1666" y="261"/>
                  </a:lnTo>
                  <a:lnTo>
                    <a:pt x="1669" y="284"/>
                  </a:lnTo>
                  <a:lnTo>
                    <a:pt x="1669" y="1555"/>
                  </a:lnTo>
                  <a:lnTo>
                    <a:pt x="1672" y="1578"/>
                  </a:lnTo>
                  <a:lnTo>
                    <a:pt x="1680" y="1600"/>
                  </a:lnTo>
                  <a:lnTo>
                    <a:pt x="1692" y="1619"/>
                  </a:lnTo>
                  <a:lnTo>
                    <a:pt x="1708" y="1635"/>
                  </a:lnTo>
                  <a:lnTo>
                    <a:pt x="1728" y="1648"/>
                  </a:lnTo>
                  <a:lnTo>
                    <a:pt x="1749" y="1656"/>
                  </a:lnTo>
                  <a:lnTo>
                    <a:pt x="1773" y="1659"/>
                  </a:lnTo>
                  <a:lnTo>
                    <a:pt x="3044" y="1659"/>
                  </a:lnTo>
                  <a:lnTo>
                    <a:pt x="3067" y="1661"/>
                  </a:lnTo>
                  <a:lnTo>
                    <a:pt x="3087" y="1669"/>
                  </a:lnTo>
                  <a:lnTo>
                    <a:pt x="3106" y="1680"/>
                  </a:lnTo>
                  <a:lnTo>
                    <a:pt x="3121" y="1695"/>
                  </a:lnTo>
                  <a:lnTo>
                    <a:pt x="3132" y="1714"/>
                  </a:lnTo>
                  <a:lnTo>
                    <a:pt x="3139" y="1734"/>
                  </a:lnTo>
                  <a:lnTo>
                    <a:pt x="3142" y="1757"/>
                  </a:lnTo>
                  <a:lnTo>
                    <a:pt x="3139" y="1846"/>
                  </a:lnTo>
                  <a:lnTo>
                    <a:pt x="3132" y="1935"/>
                  </a:lnTo>
                  <a:lnTo>
                    <a:pt x="3120" y="2022"/>
                  </a:lnTo>
                  <a:lnTo>
                    <a:pt x="3103" y="2109"/>
                  </a:lnTo>
                  <a:lnTo>
                    <a:pt x="3081" y="2193"/>
                  </a:lnTo>
                  <a:lnTo>
                    <a:pt x="3055" y="2277"/>
                  </a:lnTo>
                  <a:lnTo>
                    <a:pt x="3023" y="2358"/>
                  </a:lnTo>
                  <a:lnTo>
                    <a:pt x="2988" y="2438"/>
                  </a:lnTo>
                  <a:lnTo>
                    <a:pt x="2948" y="2515"/>
                  </a:lnTo>
                  <a:lnTo>
                    <a:pt x="2903" y="2590"/>
                  </a:lnTo>
                  <a:lnTo>
                    <a:pt x="2854" y="2664"/>
                  </a:lnTo>
                  <a:lnTo>
                    <a:pt x="2801" y="2734"/>
                  </a:lnTo>
                  <a:lnTo>
                    <a:pt x="2743" y="2802"/>
                  </a:lnTo>
                  <a:lnTo>
                    <a:pt x="2682" y="2867"/>
                  </a:lnTo>
                  <a:lnTo>
                    <a:pt x="2617" y="2928"/>
                  </a:lnTo>
                  <a:lnTo>
                    <a:pt x="2549" y="2986"/>
                  </a:lnTo>
                  <a:lnTo>
                    <a:pt x="2478" y="3039"/>
                  </a:lnTo>
                  <a:lnTo>
                    <a:pt x="2405" y="3088"/>
                  </a:lnTo>
                  <a:lnTo>
                    <a:pt x="2330" y="3133"/>
                  </a:lnTo>
                  <a:lnTo>
                    <a:pt x="2252" y="3173"/>
                  </a:lnTo>
                  <a:lnTo>
                    <a:pt x="2173" y="3208"/>
                  </a:lnTo>
                  <a:lnTo>
                    <a:pt x="2091" y="3240"/>
                  </a:lnTo>
                  <a:lnTo>
                    <a:pt x="2008" y="3266"/>
                  </a:lnTo>
                  <a:lnTo>
                    <a:pt x="1922" y="3288"/>
                  </a:lnTo>
                  <a:lnTo>
                    <a:pt x="1837" y="3305"/>
                  </a:lnTo>
                  <a:lnTo>
                    <a:pt x="1749" y="3317"/>
                  </a:lnTo>
                  <a:lnTo>
                    <a:pt x="1660" y="3325"/>
                  </a:lnTo>
                  <a:lnTo>
                    <a:pt x="1571" y="3328"/>
                  </a:lnTo>
                  <a:lnTo>
                    <a:pt x="1571" y="3328"/>
                  </a:lnTo>
                  <a:lnTo>
                    <a:pt x="1533" y="3328"/>
                  </a:lnTo>
                  <a:lnTo>
                    <a:pt x="1440" y="3322"/>
                  </a:lnTo>
                  <a:lnTo>
                    <a:pt x="1349" y="3312"/>
                  </a:lnTo>
                  <a:lnTo>
                    <a:pt x="1258" y="3296"/>
                  </a:lnTo>
                  <a:lnTo>
                    <a:pt x="1169" y="3276"/>
                  </a:lnTo>
                  <a:lnTo>
                    <a:pt x="1082" y="3249"/>
                  </a:lnTo>
                  <a:lnTo>
                    <a:pt x="995" y="3219"/>
                  </a:lnTo>
                  <a:lnTo>
                    <a:pt x="912" y="3182"/>
                  </a:lnTo>
                  <a:lnTo>
                    <a:pt x="830" y="3141"/>
                  </a:lnTo>
                  <a:lnTo>
                    <a:pt x="751" y="3095"/>
                  </a:lnTo>
                  <a:lnTo>
                    <a:pt x="674" y="3046"/>
                  </a:lnTo>
                  <a:lnTo>
                    <a:pt x="600" y="2990"/>
                  </a:lnTo>
                  <a:lnTo>
                    <a:pt x="529" y="2930"/>
                  </a:lnTo>
                  <a:lnTo>
                    <a:pt x="460" y="2866"/>
                  </a:lnTo>
                  <a:lnTo>
                    <a:pt x="396" y="2798"/>
                  </a:lnTo>
                  <a:lnTo>
                    <a:pt x="337" y="2727"/>
                  </a:lnTo>
                  <a:lnTo>
                    <a:pt x="281" y="2653"/>
                  </a:lnTo>
                  <a:lnTo>
                    <a:pt x="231" y="2576"/>
                  </a:lnTo>
                  <a:lnTo>
                    <a:pt x="185" y="2497"/>
                  </a:lnTo>
                  <a:lnTo>
                    <a:pt x="145" y="2415"/>
                  </a:lnTo>
                  <a:lnTo>
                    <a:pt x="108" y="2332"/>
                  </a:lnTo>
                  <a:lnTo>
                    <a:pt x="77" y="2245"/>
                  </a:lnTo>
                  <a:lnTo>
                    <a:pt x="51" y="2158"/>
                  </a:lnTo>
                  <a:lnTo>
                    <a:pt x="31" y="2069"/>
                  </a:lnTo>
                  <a:lnTo>
                    <a:pt x="14" y="1978"/>
                  </a:lnTo>
                  <a:lnTo>
                    <a:pt x="4" y="1887"/>
                  </a:lnTo>
                  <a:lnTo>
                    <a:pt x="0" y="1794"/>
                  </a:lnTo>
                  <a:lnTo>
                    <a:pt x="0" y="1704"/>
                  </a:lnTo>
                  <a:lnTo>
                    <a:pt x="5" y="1613"/>
                  </a:lnTo>
                  <a:lnTo>
                    <a:pt x="16" y="1524"/>
                  </a:lnTo>
                  <a:lnTo>
                    <a:pt x="32" y="1436"/>
                  </a:lnTo>
                  <a:lnTo>
                    <a:pt x="52" y="1349"/>
                  </a:lnTo>
                  <a:lnTo>
                    <a:pt x="77" y="1265"/>
                  </a:lnTo>
                  <a:lnTo>
                    <a:pt x="107" y="1181"/>
                  </a:lnTo>
                  <a:lnTo>
                    <a:pt x="142" y="1100"/>
                  </a:lnTo>
                  <a:lnTo>
                    <a:pt x="181" y="1020"/>
                  </a:lnTo>
                  <a:lnTo>
                    <a:pt x="225" y="943"/>
                  </a:lnTo>
                  <a:lnTo>
                    <a:pt x="274" y="868"/>
                  </a:lnTo>
                  <a:lnTo>
                    <a:pt x="327" y="795"/>
                  </a:lnTo>
                  <a:lnTo>
                    <a:pt x="384" y="726"/>
                  </a:lnTo>
                  <a:lnTo>
                    <a:pt x="446" y="659"/>
                  </a:lnTo>
                  <a:lnTo>
                    <a:pt x="511" y="596"/>
                  </a:lnTo>
                  <a:lnTo>
                    <a:pt x="580" y="537"/>
                  </a:lnTo>
                  <a:lnTo>
                    <a:pt x="651" y="482"/>
                  </a:lnTo>
                  <a:lnTo>
                    <a:pt x="725" y="432"/>
                  </a:lnTo>
                  <a:lnTo>
                    <a:pt x="801" y="386"/>
                  </a:lnTo>
                  <a:lnTo>
                    <a:pt x="880" y="344"/>
                  </a:lnTo>
                  <a:lnTo>
                    <a:pt x="961" y="308"/>
                  </a:lnTo>
                  <a:lnTo>
                    <a:pt x="1043" y="276"/>
                  </a:lnTo>
                  <a:lnTo>
                    <a:pt x="1128" y="249"/>
                  </a:lnTo>
                  <a:lnTo>
                    <a:pt x="1213" y="226"/>
                  </a:lnTo>
                  <a:lnTo>
                    <a:pt x="1301" y="209"/>
                  </a:lnTo>
                  <a:lnTo>
                    <a:pt x="1389" y="196"/>
                  </a:lnTo>
                  <a:lnTo>
                    <a:pt x="1480" y="189"/>
                  </a:lnTo>
                  <a:lnTo>
                    <a:pt x="1571" y="185"/>
                  </a:lnTo>
                  <a:close/>
                  <a:moveTo>
                    <a:pt x="1943" y="0"/>
                  </a:moveTo>
                  <a:lnTo>
                    <a:pt x="2037" y="3"/>
                  </a:lnTo>
                  <a:lnTo>
                    <a:pt x="2130" y="13"/>
                  </a:lnTo>
                  <a:lnTo>
                    <a:pt x="2222" y="29"/>
                  </a:lnTo>
                  <a:lnTo>
                    <a:pt x="2311" y="50"/>
                  </a:lnTo>
                  <a:lnTo>
                    <a:pt x="2398" y="77"/>
                  </a:lnTo>
                  <a:lnTo>
                    <a:pt x="2482" y="109"/>
                  </a:lnTo>
                  <a:lnTo>
                    <a:pt x="2564" y="147"/>
                  </a:lnTo>
                  <a:lnTo>
                    <a:pt x="2642" y="190"/>
                  </a:lnTo>
                  <a:lnTo>
                    <a:pt x="2718" y="237"/>
                  </a:lnTo>
                  <a:lnTo>
                    <a:pt x="2790" y="289"/>
                  </a:lnTo>
                  <a:lnTo>
                    <a:pt x="2858" y="346"/>
                  </a:lnTo>
                  <a:lnTo>
                    <a:pt x="2923" y="407"/>
                  </a:lnTo>
                  <a:lnTo>
                    <a:pt x="2985" y="472"/>
                  </a:lnTo>
                  <a:lnTo>
                    <a:pt x="3041" y="541"/>
                  </a:lnTo>
                  <a:lnTo>
                    <a:pt x="3094" y="613"/>
                  </a:lnTo>
                  <a:lnTo>
                    <a:pt x="3140" y="688"/>
                  </a:lnTo>
                  <a:lnTo>
                    <a:pt x="3183" y="767"/>
                  </a:lnTo>
                  <a:lnTo>
                    <a:pt x="3222" y="848"/>
                  </a:lnTo>
                  <a:lnTo>
                    <a:pt x="3253" y="933"/>
                  </a:lnTo>
                  <a:lnTo>
                    <a:pt x="3281" y="1019"/>
                  </a:lnTo>
                  <a:lnTo>
                    <a:pt x="3302" y="1109"/>
                  </a:lnTo>
                  <a:lnTo>
                    <a:pt x="3318" y="1200"/>
                  </a:lnTo>
                  <a:lnTo>
                    <a:pt x="3328" y="1293"/>
                  </a:lnTo>
                  <a:lnTo>
                    <a:pt x="3331" y="1388"/>
                  </a:lnTo>
                  <a:lnTo>
                    <a:pt x="3328" y="1410"/>
                  </a:lnTo>
                  <a:lnTo>
                    <a:pt x="3321" y="1431"/>
                  </a:lnTo>
                  <a:lnTo>
                    <a:pt x="3310" y="1449"/>
                  </a:lnTo>
                  <a:lnTo>
                    <a:pt x="3294" y="1464"/>
                  </a:lnTo>
                  <a:lnTo>
                    <a:pt x="3276" y="1477"/>
                  </a:lnTo>
                  <a:lnTo>
                    <a:pt x="3256" y="1484"/>
                  </a:lnTo>
                  <a:lnTo>
                    <a:pt x="3232" y="1486"/>
                  </a:lnTo>
                  <a:lnTo>
                    <a:pt x="1943" y="1486"/>
                  </a:lnTo>
                  <a:lnTo>
                    <a:pt x="1920" y="1484"/>
                  </a:lnTo>
                  <a:lnTo>
                    <a:pt x="1899" y="1477"/>
                  </a:lnTo>
                  <a:lnTo>
                    <a:pt x="1881" y="1464"/>
                  </a:lnTo>
                  <a:lnTo>
                    <a:pt x="1866" y="1449"/>
                  </a:lnTo>
                  <a:lnTo>
                    <a:pt x="1854" y="1431"/>
                  </a:lnTo>
                  <a:lnTo>
                    <a:pt x="1847" y="1410"/>
                  </a:lnTo>
                  <a:lnTo>
                    <a:pt x="1844" y="1388"/>
                  </a:lnTo>
                  <a:lnTo>
                    <a:pt x="1844" y="98"/>
                  </a:lnTo>
                  <a:lnTo>
                    <a:pt x="1847" y="75"/>
                  </a:lnTo>
                  <a:lnTo>
                    <a:pt x="1854" y="55"/>
                  </a:lnTo>
                  <a:lnTo>
                    <a:pt x="1866" y="37"/>
                  </a:lnTo>
                  <a:lnTo>
                    <a:pt x="1881" y="22"/>
                  </a:lnTo>
                  <a:lnTo>
                    <a:pt x="1899" y="10"/>
                  </a:lnTo>
                  <a:lnTo>
                    <a:pt x="1920" y="3"/>
                  </a:lnTo>
                  <a:lnTo>
                    <a:pt x="1943" y="0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dirty="0">
                <a:latin typeface="阿里巴巴普惠体" panose="00020600040101010101" charset="-122"/>
                <a:ea typeface="阿里巴巴普惠体" panose="0002060004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13" name="TextBox 41"/>
            <p:cNvSpPr txBox="1"/>
            <p:nvPr/>
          </p:nvSpPr>
          <p:spPr>
            <a:xfrm>
              <a:off x="6706" y="6376"/>
              <a:ext cx="2160" cy="3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375410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</a:endParaRPr>
            </a:p>
          </p:txBody>
        </p:sp>
        <p:sp>
          <p:nvSpPr>
            <p:cNvPr id="14" name="TextBox 88"/>
            <p:cNvSpPr txBox="1"/>
            <p:nvPr/>
          </p:nvSpPr>
          <p:spPr>
            <a:xfrm>
              <a:off x="6538" y="7157"/>
              <a:ext cx="2496" cy="12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375410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7268" y="7037"/>
              <a:ext cx="1036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6388735" y="1984375"/>
            <a:ext cx="2025650" cy="3244215"/>
            <a:chOff x="10061" y="3125"/>
            <a:chExt cx="3190" cy="5109"/>
          </a:xfrm>
        </p:grpSpPr>
        <p:sp>
          <p:nvSpPr>
            <p:cNvPr id="5" name="Pentagon 25"/>
            <p:cNvSpPr/>
            <p:nvPr/>
          </p:nvSpPr>
          <p:spPr>
            <a:xfrm rot="5400000">
              <a:off x="9102" y="4163"/>
              <a:ext cx="5109" cy="3034"/>
            </a:xfrm>
            <a:prstGeom prst="homePlate">
              <a:avLst>
                <a:gd name="adj" fmla="val 2903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阿里巴巴普惠体" panose="00020600040101010101" charset="-122"/>
                <a:ea typeface="阿里巴巴普惠体" panose="0002060004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6" name="Rectangle 26"/>
            <p:cNvSpPr/>
            <p:nvPr/>
          </p:nvSpPr>
          <p:spPr>
            <a:xfrm>
              <a:off x="10061" y="3286"/>
              <a:ext cx="3190" cy="123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accent6"/>
                </a:solidFill>
                <a:latin typeface="阿里巴巴普惠体" panose="00020600040101010101" charset="-122"/>
                <a:ea typeface="阿里巴巴普惠体" panose="0002060004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Freeform 66"/>
            <p:cNvSpPr>
              <a:spLocks noEditPoints="1"/>
            </p:cNvSpPr>
            <p:nvPr/>
          </p:nvSpPr>
          <p:spPr bwMode="auto">
            <a:xfrm>
              <a:off x="11327" y="3577"/>
              <a:ext cx="658" cy="655"/>
            </a:xfrm>
            <a:custGeom>
              <a:avLst/>
              <a:gdLst>
                <a:gd name="T0" fmla="*/ 3130 w 3331"/>
                <a:gd name="T1" fmla="*/ 1290 h 3328"/>
                <a:gd name="T2" fmla="*/ 3082 w 3331"/>
                <a:gd name="T3" fmla="*/ 1039 h 3328"/>
                <a:gd name="T4" fmla="*/ 2984 w 3331"/>
                <a:gd name="T5" fmla="*/ 809 h 3328"/>
                <a:gd name="T6" fmla="*/ 2841 w 3331"/>
                <a:gd name="T7" fmla="*/ 606 h 3328"/>
                <a:gd name="T8" fmla="*/ 2661 w 3331"/>
                <a:gd name="T9" fmla="*/ 438 h 3328"/>
                <a:gd name="T10" fmla="*/ 2449 w 3331"/>
                <a:gd name="T11" fmla="*/ 310 h 3328"/>
                <a:gd name="T12" fmla="*/ 2210 w 3331"/>
                <a:gd name="T13" fmla="*/ 227 h 3328"/>
                <a:gd name="T14" fmla="*/ 1571 w 3331"/>
                <a:gd name="T15" fmla="*/ 185 h 3328"/>
                <a:gd name="T16" fmla="*/ 1632 w 3331"/>
                <a:gd name="T17" fmla="*/ 207 h 3328"/>
                <a:gd name="T18" fmla="*/ 1666 w 3331"/>
                <a:gd name="T19" fmla="*/ 261 h 3328"/>
                <a:gd name="T20" fmla="*/ 1672 w 3331"/>
                <a:gd name="T21" fmla="*/ 1578 h 3328"/>
                <a:gd name="T22" fmla="*/ 1708 w 3331"/>
                <a:gd name="T23" fmla="*/ 1635 h 3328"/>
                <a:gd name="T24" fmla="*/ 1773 w 3331"/>
                <a:gd name="T25" fmla="*/ 1659 h 3328"/>
                <a:gd name="T26" fmla="*/ 3087 w 3331"/>
                <a:gd name="T27" fmla="*/ 1669 h 3328"/>
                <a:gd name="T28" fmla="*/ 3132 w 3331"/>
                <a:gd name="T29" fmla="*/ 1714 h 3328"/>
                <a:gd name="T30" fmla="*/ 3139 w 3331"/>
                <a:gd name="T31" fmla="*/ 1846 h 3328"/>
                <a:gd name="T32" fmla="*/ 3103 w 3331"/>
                <a:gd name="T33" fmla="*/ 2109 h 3328"/>
                <a:gd name="T34" fmla="*/ 3023 w 3331"/>
                <a:gd name="T35" fmla="*/ 2358 h 3328"/>
                <a:gd name="T36" fmla="*/ 2903 w 3331"/>
                <a:gd name="T37" fmla="*/ 2590 h 3328"/>
                <a:gd name="T38" fmla="*/ 2743 w 3331"/>
                <a:gd name="T39" fmla="*/ 2802 h 3328"/>
                <a:gd name="T40" fmla="*/ 2549 w 3331"/>
                <a:gd name="T41" fmla="*/ 2986 h 3328"/>
                <a:gd name="T42" fmla="*/ 2330 w 3331"/>
                <a:gd name="T43" fmla="*/ 3133 h 3328"/>
                <a:gd name="T44" fmla="*/ 2091 w 3331"/>
                <a:gd name="T45" fmla="*/ 3240 h 3328"/>
                <a:gd name="T46" fmla="*/ 1837 w 3331"/>
                <a:gd name="T47" fmla="*/ 3305 h 3328"/>
                <a:gd name="T48" fmla="*/ 1571 w 3331"/>
                <a:gd name="T49" fmla="*/ 3328 h 3328"/>
                <a:gd name="T50" fmla="*/ 1440 w 3331"/>
                <a:gd name="T51" fmla="*/ 3322 h 3328"/>
                <a:gd name="T52" fmla="*/ 1169 w 3331"/>
                <a:gd name="T53" fmla="*/ 3276 h 3328"/>
                <a:gd name="T54" fmla="*/ 912 w 3331"/>
                <a:gd name="T55" fmla="*/ 3182 h 3328"/>
                <a:gd name="T56" fmla="*/ 674 w 3331"/>
                <a:gd name="T57" fmla="*/ 3046 h 3328"/>
                <a:gd name="T58" fmla="*/ 460 w 3331"/>
                <a:gd name="T59" fmla="*/ 2866 h 3328"/>
                <a:gd name="T60" fmla="*/ 281 w 3331"/>
                <a:gd name="T61" fmla="*/ 2653 h 3328"/>
                <a:gd name="T62" fmla="*/ 145 w 3331"/>
                <a:gd name="T63" fmla="*/ 2415 h 3328"/>
                <a:gd name="T64" fmla="*/ 51 w 3331"/>
                <a:gd name="T65" fmla="*/ 2158 h 3328"/>
                <a:gd name="T66" fmla="*/ 4 w 3331"/>
                <a:gd name="T67" fmla="*/ 1887 h 3328"/>
                <a:gd name="T68" fmla="*/ 5 w 3331"/>
                <a:gd name="T69" fmla="*/ 1613 h 3328"/>
                <a:gd name="T70" fmla="*/ 52 w 3331"/>
                <a:gd name="T71" fmla="*/ 1349 h 3328"/>
                <a:gd name="T72" fmla="*/ 142 w 3331"/>
                <a:gd name="T73" fmla="*/ 1100 h 3328"/>
                <a:gd name="T74" fmla="*/ 274 w 3331"/>
                <a:gd name="T75" fmla="*/ 868 h 3328"/>
                <a:gd name="T76" fmla="*/ 446 w 3331"/>
                <a:gd name="T77" fmla="*/ 659 h 3328"/>
                <a:gd name="T78" fmla="*/ 651 w 3331"/>
                <a:gd name="T79" fmla="*/ 482 h 3328"/>
                <a:gd name="T80" fmla="*/ 880 w 3331"/>
                <a:gd name="T81" fmla="*/ 344 h 3328"/>
                <a:gd name="T82" fmla="*/ 1128 w 3331"/>
                <a:gd name="T83" fmla="*/ 249 h 3328"/>
                <a:gd name="T84" fmla="*/ 1389 w 3331"/>
                <a:gd name="T85" fmla="*/ 196 h 3328"/>
                <a:gd name="T86" fmla="*/ 1943 w 3331"/>
                <a:gd name="T87" fmla="*/ 0 h 3328"/>
                <a:gd name="T88" fmla="*/ 2222 w 3331"/>
                <a:gd name="T89" fmla="*/ 29 h 3328"/>
                <a:gd name="T90" fmla="*/ 2482 w 3331"/>
                <a:gd name="T91" fmla="*/ 109 h 3328"/>
                <a:gd name="T92" fmla="*/ 2718 w 3331"/>
                <a:gd name="T93" fmla="*/ 237 h 3328"/>
                <a:gd name="T94" fmla="*/ 2923 w 3331"/>
                <a:gd name="T95" fmla="*/ 407 h 3328"/>
                <a:gd name="T96" fmla="*/ 3094 w 3331"/>
                <a:gd name="T97" fmla="*/ 613 h 3328"/>
                <a:gd name="T98" fmla="*/ 3222 w 3331"/>
                <a:gd name="T99" fmla="*/ 848 h 3328"/>
                <a:gd name="T100" fmla="*/ 3302 w 3331"/>
                <a:gd name="T101" fmla="*/ 1109 h 3328"/>
                <a:gd name="T102" fmla="*/ 3331 w 3331"/>
                <a:gd name="T103" fmla="*/ 1388 h 3328"/>
                <a:gd name="T104" fmla="*/ 3310 w 3331"/>
                <a:gd name="T105" fmla="*/ 1449 h 3328"/>
                <a:gd name="T106" fmla="*/ 3256 w 3331"/>
                <a:gd name="T107" fmla="*/ 1484 h 3328"/>
                <a:gd name="T108" fmla="*/ 1920 w 3331"/>
                <a:gd name="T109" fmla="*/ 1484 h 3328"/>
                <a:gd name="T110" fmla="*/ 1866 w 3331"/>
                <a:gd name="T111" fmla="*/ 1449 h 3328"/>
                <a:gd name="T112" fmla="*/ 1844 w 3331"/>
                <a:gd name="T113" fmla="*/ 1388 h 3328"/>
                <a:gd name="T114" fmla="*/ 1854 w 3331"/>
                <a:gd name="T115" fmla="*/ 55 h 3328"/>
                <a:gd name="T116" fmla="*/ 1899 w 3331"/>
                <a:gd name="T117" fmla="*/ 10 h 3328"/>
                <a:gd name="T118" fmla="*/ 1943 w 3331"/>
                <a:gd name="T119" fmla="*/ 0 h 3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31" h="3328">
                  <a:moveTo>
                    <a:pt x="2040" y="201"/>
                  </a:moveTo>
                  <a:lnTo>
                    <a:pt x="2040" y="1290"/>
                  </a:lnTo>
                  <a:lnTo>
                    <a:pt x="3130" y="1290"/>
                  </a:lnTo>
                  <a:lnTo>
                    <a:pt x="3120" y="1204"/>
                  </a:lnTo>
                  <a:lnTo>
                    <a:pt x="3104" y="1120"/>
                  </a:lnTo>
                  <a:lnTo>
                    <a:pt x="3082" y="1039"/>
                  </a:lnTo>
                  <a:lnTo>
                    <a:pt x="3055" y="959"/>
                  </a:lnTo>
                  <a:lnTo>
                    <a:pt x="3021" y="882"/>
                  </a:lnTo>
                  <a:lnTo>
                    <a:pt x="2984" y="809"/>
                  </a:lnTo>
                  <a:lnTo>
                    <a:pt x="2941" y="737"/>
                  </a:lnTo>
                  <a:lnTo>
                    <a:pt x="2893" y="670"/>
                  </a:lnTo>
                  <a:lnTo>
                    <a:pt x="2841" y="606"/>
                  </a:lnTo>
                  <a:lnTo>
                    <a:pt x="2785" y="546"/>
                  </a:lnTo>
                  <a:lnTo>
                    <a:pt x="2725" y="490"/>
                  </a:lnTo>
                  <a:lnTo>
                    <a:pt x="2661" y="438"/>
                  </a:lnTo>
                  <a:lnTo>
                    <a:pt x="2593" y="390"/>
                  </a:lnTo>
                  <a:lnTo>
                    <a:pt x="2522" y="347"/>
                  </a:lnTo>
                  <a:lnTo>
                    <a:pt x="2449" y="310"/>
                  </a:lnTo>
                  <a:lnTo>
                    <a:pt x="2371" y="276"/>
                  </a:lnTo>
                  <a:lnTo>
                    <a:pt x="2292" y="249"/>
                  </a:lnTo>
                  <a:lnTo>
                    <a:pt x="2210" y="227"/>
                  </a:lnTo>
                  <a:lnTo>
                    <a:pt x="2127" y="211"/>
                  </a:lnTo>
                  <a:lnTo>
                    <a:pt x="2040" y="201"/>
                  </a:lnTo>
                  <a:close/>
                  <a:moveTo>
                    <a:pt x="1571" y="185"/>
                  </a:moveTo>
                  <a:lnTo>
                    <a:pt x="1593" y="189"/>
                  </a:lnTo>
                  <a:lnTo>
                    <a:pt x="1614" y="196"/>
                  </a:lnTo>
                  <a:lnTo>
                    <a:pt x="1632" y="207"/>
                  </a:lnTo>
                  <a:lnTo>
                    <a:pt x="1647" y="222"/>
                  </a:lnTo>
                  <a:lnTo>
                    <a:pt x="1658" y="240"/>
                  </a:lnTo>
                  <a:lnTo>
                    <a:pt x="1666" y="261"/>
                  </a:lnTo>
                  <a:lnTo>
                    <a:pt x="1669" y="284"/>
                  </a:lnTo>
                  <a:lnTo>
                    <a:pt x="1669" y="1555"/>
                  </a:lnTo>
                  <a:lnTo>
                    <a:pt x="1672" y="1578"/>
                  </a:lnTo>
                  <a:lnTo>
                    <a:pt x="1680" y="1600"/>
                  </a:lnTo>
                  <a:lnTo>
                    <a:pt x="1692" y="1619"/>
                  </a:lnTo>
                  <a:lnTo>
                    <a:pt x="1708" y="1635"/>
                  </a:lnTo>
                  <a:lnTo>
                    <a:pt x="1728" y="1648"/>
                  </a:lnTo>
                  <a:lnTo>
                    <a:pt x="1749" y="1656"/>
                  </a:lnTo>
                  <a:lnTo>
                    <a:pt x="1773" y="1659"/>
                  </a:lnTo>
                  <a:lnTo>
                    <a:pt x="3044" y="1659"/>
                  </a:lnTo>
                  <a:lnTo>
                    <a:pt x="3067" y="1661"/>
                  </a:lnTo>
                  <a:lnTo>
                    <a:pt x="3087" y="1669"/>
                  </a:lnTo>
                  <a:lnTo>
                    <a:pt x="3106" y="1680"/>
                  </a:lnTo>
                  <a:lnTo>
                    <a:pt x="3121" y="1695"/>
                  </a:lnTo>
                  <a:lnTo>
                    <a:pt x="3132" y="1714"/>
                  </a:lnTo>
                  <a:lnTo>
                    <a:pt x="3139" y="1734"/>
                  </a:lnTo>
                  <a:lnTo>
                    <a:pt x="3142" y="1757"/>
                  </a:lnTo>
                  <a:lnTo>
                    <a:pt x="3139" y="1846"/>
                  </a:lnTo>
                  <a:lnTo>
                    <a:pt x="3132" y="1935"/>
                  </a:lnTo>
                  <a:lnTo>
                    <a:pt x="3120" y="2022"/>
                  </a:lnTo>
                  <a:lnTo>
                    <a:pt x="3103" y="2109"/>
                  </a:lnTo>
                  <a:lnTo>
                    <a:pt x="3081" y="2193"/>
                  </a:lnTo>
                  <a:lnTo>
                    <a:pt x="3055" y="2277"/>
                  </a:lnTo>
                  <a:lnTo>
                    <a:pt x="3023" y="2358"/>
                  </a:lnTo>
                  <a:lnTo>
                    <a:pt x="2988" y="2438"/>
                  </a:lnTo>
                  <a:lnTo>
                    <a:pt x="2948" y="2515"/>
                  </a:lnTo>
                  <a:lnTo>
                    <a:pt x="2903" y="2590"/>
                  </a:lnTo>
                  <a:lnTo>
                    <a:pt x="2854" y="2664"/>
                  </a:lnTo>
                  <a:lnTo>
                    <a:pt x="2801" y="2734"/>
                  </a:lnTo>
                  <a:lnTo>
                    <a:pt x="2743" y="2802"/>
                  </a:lnTo>
                  <a:lnTo>
                    <a:pt x="2682" y="2867"/>
                  </a:lnTo>
                  <a:lnTo>
                    <a:pt x="2617" y="2928"/>
                  </a:lnTo>
                  <a:lnTo>
                    <a:pt x="2549" y="2986"/>
                  </a:lnTo>
                  <a:lnTo>
                    <a:pt x="2478" y="3039"/>
                  </a:lnTo>
                  <a:lnTo>
                    <a:pt x="2405" y="3088"/>
                  </a:lnTo>
                  <a:lnTo>
                    <a:pt x="2330" y="3133"/>
                  </a:lnTo>
                  <a:lnTo>
                    <a:pt x="2252" y="3173"/>
                  </a:lnTo>
                  <a:lnTo>
                    <a:pt x="2173" y="3208"/>
                  </a:lnTo>
                  <a:lnTo>
                    <a:pt x="2091" y="3240"/>
                  </a:lnTo>
                  <a:lnTo>
                    <a:pt x="2008" y="3266"/>
                  </a:lnTo>
                  <a:lnTo>
                    <a:pt x="1922" y="3288"/>
                  </a:lnTo>
                  <a:lnTo>
                    <a:pt x="1837" y="3305"/>
                  </a:lnTo>
                  <a:lnTo>
                    <a:pt x="1749" y="3317"/>
                  </a:lnTo>
                  <a:lnTo>
                    <a:pt x="1660" y="3325"/>
                  </a:lnTo>
                  <a:lnTo>
                    <a:pt x="1571" y="3328"/>
                  </a:lnTo>
                  <a:lnTo>
                    <a:pt x="1571" y="3328"/>
                  </a:lnTo>
                  <a:lnTo>
                    <a:pt x="1533" y="3328"/>
                  </a:lnTo>
                  <a:lnTo>
                    <a:pt x="1440" y="3322"/>
                  </a:lnTo>
                  <a:lnTo>
                    <a:pt x="1349" y="3312"/>
                  </a:lnTo>
                  <a:lnTo>
                    <a:pt x="1258" y="3296"/>
                  </a:lnTo>
                  <a:lnTo>
                    <a:pt x="1169" y="3276"/>
                  </a:lnTo>
                  <a:lnTo>
                    <a:pt x="1082" y="3249"/>
                  </a:lnTo>
                  <a:lnTo>
                    <a:pt x="995" y="3219"/>
                  </a:lnTo>
                  <a:lnTo>
                    <a:pt x="912" y="3182"/>
                  </a:lnTo>
                  <a:lnTo>
                    <a:pt x="830" y="3141"/>
                  </a:lnTo>
                  <a:lnTo>
                    <a:pt x="751" y="3095"/>
                  </a:lnTo>
                  <a:lnTo>
                    <a:pt x="674" y="3046"/>
                  </a:lnTo>
                  <a:lnTo>
                    <a:pt x="600" y="2990"/>
                  </a:lnTo>
                  <a:lnTo>
                    <a:pt x="529" y="2930"/>
                  </a:lnTo>
                  <a:lnTo>
                    <a:pt x="460" y="2866"/>
                  </a:lnTo>
                  <a:lnTo>
                    <a:pt x="396" y="2798"/>
                  </a:lnTo>
                  <a:lnTo>
                    <a:pt x="337" y="2727"/>
                  </a:lnTo>
                  <a:lnTo>
                    <a:pt x="281" y="2653"/>
                  </a:lnTo>
                  <a:lnTo>
                    <a:pt x="231" y="2576"/>
                  </a:lnTo>
                  <a:lnTo>
                    <a:pt x="185" y="2497"/>
                  </a:lnTo>
                  <a:lnTo>
                    <a:pt x="145" y="2415"/>
                  </a:lnTo>
                  <a:lnTo>
                    <a:pt x="108" y="2332"/>
                  </a:lnTo>
                  <a:lnTo>
                    <a:pt x="77" y="2245"/>
                  </a:lnTo>
                  <a:lnTo>
                    <a:pt x="51" y="2158"/>
                  </a:lnTo>
                  <a:lnTo>
                    <a:pt x="31" y="2069"/>
                  </a:lnTo>
                  <a:lnTo>
                    <a:pt x="14" y="1978"/>
                  </a:lnTo>
                  <a:lnTo>
                    <a:pt x="4" y="1887"/>
                  </a:lnTo>
                  <a:lnTo>
                    <a:pt x="0" y="1794"/>
                  </a:lnTo>
                  <a:lnTo>
                    <a:pt x="0" y="1704"/>
                  </a:lnTo>
                  <a:lnTo>
                    <a:pt x="5" y="1613"/>
                  </a:lnTo>
                  <a:lnTo>
                    <a:pt x="16" y="1524"/>
                  </a:lnTo>
                  <a:lnTo>
                    <a:pt x="32" y="1436"/>
                  </a:lnTo>
                  <a:lnTo>
                    <a:pt x="52" y="1349"/>
                  </a:lnTo>
                  <a:lnTo>
                    <a:pt x="77" y="1265"/>
                  </a:lnTo>
                  <a:lnTo>
                    <a:pt x="107" y="1181"/>
                  </a:lnTo>
                  <a:lnTo>
                    <a:pt x="142" y="1100"/>
                  </a:lnTo>
                  <a:lnTo>
                    <a:pt x="181" y="1020"/>
                  </a:lnTo>
                  <a:lnTo>
                    <a:pt x="225" y="943"/>
                  </a:lnTo>
                  <a:lnTo>
                    <a:pt x="274" y="868"/>
                  </a:lnTo>
                  <a:lnTo>
                    <a:pt x="327" y="795"/>
                  </a:lnTo>
                  <a:lnTo>
                    <a:pt x="384" y="726"/>
                  </a:lnTo>
                  <a:lnTo>
                    <a:pt x="446" y="659"/>
                  </a:lnTo>
                  <a:lnTo>
                    <a:pt x="511" y="596"/>
                  </a:lnTo>
                  <a:lnTo>
                    <a:pt x="580" y="537"/>
                  </a:lnTo>
                  <a:lnTo>
                    <a:pt x="651" y="482"/>
                  </a:lnTo>
                  <a:lnTo>
                    <a:pt x="725" y="432"/>
                  </a:lnTo>
                  <a:lnTo>
                    <a:pt x="801" y="386"/>
                  </a:lnTo>
                  <a:lnTo>
                    <a:pt x="880" y="344"/>
                  </a:lnTo>
                  <a:lnTo>
                    <a:pt x="961" y="308"/>
                  </a:lnTo>
                  <a:lnTo>
                    <a:pt x="1043" y="276"/>
                  </a:lnTo>
                  <a:lnTo>
                    <a:pt x="1128" y="249"/>
                  </a:lnTo>
                  <a:lnTo>
                    <a:pt x="1213" y="226"/>
                  </a:lnTo>
                  <a:lnTo>
                    <a:pt x="1301" y="209"/>
                  </a:lnTo>
                  <a:lnTo>
                    <a:pt x="1389" y="196"/>
                  </a:lnTo>
                  <a:lnTo>
                    <a:pt x="1480" y="189"/>
                  </a:lnTo>
                  <a:lnTo>
                    <a:pt x="1571" y="185"/>
                  </a:lnTo>
                  <a:close/>
                  <a:moveTo>
                    <a:pt x="1943" y="0"/>
                  </a:moveTo>
                  <a:lnTo>
                    <a:pt x="2037" y="3"/>
                  </a:lnTo>
                  <a:lnTo>
                    <a:pt x="2130" y="13"/>
                  </a:lnTo>
                  <a:lnTo>
                    <a:pt x="2222" y="29"/>
                  </a:lnTo>
                  <a:lnTo>
                    <a:pt x="2311" y="50"/>
                  </a:lnTo>
                  <a:lnTo>
                    <a:pt x="2398" y="77"/>
                  </a:lnTo>
                  <a:lnTo>
                    <a:pt x="2482" y="109"/>
                  </a:lnTo>
                  <a:lnTo>
                    <a:pt x="2564" y="147"/>
                  </a:lnTo>
                  <a:lnTo>
                    <a:pt x="2642" y="190"/>
                  </a:lnTo>
                  <a:lnTo>
                    <a:pt x="2718" y="237"/>
                  </a:lnTo>
                  <a:lnTo>
                    <a:pt x="2790" y="289"/>
                  </a:lnTo>
                  <a:lnTo>
                    <a:pt x="2858" y="346"/>
                  </a:lnTo>
                  <a:lnTo>
                    <a:pt x="2923" y="407"/>
                  </a:lnTo>
                  <a:lnTo>
                    <a:pt x="2985" y="472"/>
                  </a:lnTo>
                  <a:lnTo>
                    <a:pt x="3041" y="541"/>
                  </a:lnTo>
                  <a:lnTo>
                    <a:pt x="3094" y="613"/>
                  </a:lnTo>
                  <a:lnTo>
                    <a:pt x="3140" y="688"/>
                  </a:lnTo>
                  <a:lnTo>
                    <a:pt x="3183" y="767"/>
                  </a:lnTo>
                  <a:lnTo>
                    <a:pt x="3222" y="848"/>
                  </a:lnTo>
                  <a:lnTo>
                    <a:pt x="3253" y="933"/>
                  </a:lnTo>
                  <a:lnTo>
                    <a:pt x="3281" y="1019"/>
                  </a:lnTo>
                  <a:lnTo>
                    <a:pt x="3302" y="1109"/>
                  </a:lnTo>
                  <a:lnTo>
                    <a:pt x="3318" y="1200"/>
                  </a:lnTo>
                  <a:lnTo>
                    <a:pt x="3328" y="1293"/>
                  </a:lnTo>
                  <a:lnTo>
                    <a:pt x="3331" y="1388"/>
                  </a:lnTo>
                  <a:lnTo>
                    <a:pt x="3328" y="1410"/>
                  </a:lnTo>
                  <a:lnTo>
                    <a:pt x="3321" y="1431"/>
                  </a:lnTo>
                  <a:lnTo>
                    <a:pt x="3310" y="1449"/>
                  </a:lnTo>
                  <a:lnTo>
                    <a:pt x="3294" y="1464"/>
                  </a:lnTo>
                  <a:lnTo>
                    <a:pt x="3276" y="1477"/>
                  </a:lnTo>
                  <a:lnTo>
                    <a:pt x="3256" y="1484"/>
                  </a:lnTo>
                  <a:lnTo>
                    <a:pt x="3232" y="1486"/>
                  </a:lnTo>
                  <a:lnTo>
                    <a:pt x="1943" y="1486"/>
                  </a:lnTo>
                  <a:lnTo>
                    <a:pt x="1920" y="1484"/>
                  </a:lnTo>
                  <a:lnTo>
                    <a:pt x="1899" y="1477"/>
                  </a:lnTo>
                  <a:lnTo>
                    <a:pt x="1881" y="1464"/>
                  </a:lnTo>
                  <a:lnTo>
                    <a:pt x="1866" y="1449"/>
                  </a:lnTo>
                  <a:lnTo>
                    <a:pt x="1854" y="1431"/>
                  </a:lnTo>
                  <a:lnTo>
                    <a:pt x="1847" y="1410"/>
                  </a:lnTo>
                  <a:lnTo>
                    <a:pt x="1844" y="1388"/>
                  </a:lnTo>
                  <a:lnTo>
                    <a:pt x="1844" y="98"/>
                  </a:lnTo>
                  <a:lnTo>
                    <a:pt x="1847" y="75"/>
                  </a:lnTo>
                  <a:lnTo>
                    <a:pt x="1854" y="55"/>
                  </a:lnTo>
                  <a:lnTo>
                    <a:pt x="1866" y="37"/>
                  </a:lnTo>
                  <a:lnTo>
                    <a:pt x="1881" y="22"/>
                  </a:lnTo>
                  <a:lnTo>
                    <a:pt x="1899" y="10"/>
                  </a:lnTo>
                  <a:lnTo>
                    <a:pt x="1920" y="3"/>
                  </a:lnTo>
                  <a:lnTo>
                    <a:pt x="1943" y="0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dirty="0">
                <a:latin typeface="阿里巴巴普惠体" panose="00020600040101010101" charset="-122"/>
                <a:ea typeface="阿里巴巴普惠体" panose="0002060004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17" name="TextBox 41"/>
            <p:cNvSpPr txBox="1"/>
            <p:nvPr/>
          </p:nvSpPr>
          <p:spPr>
            <a:xfrm>
              <a:off x="10576" y="5068"/>
              <a:ext cx="2160" cy="3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375410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</a:endParaRPr>
            </a:p>
          </p:txBody>
        </p:sp>
        <p:sp>
          <p:nvSpPr>
            <p:cNvPr id="18" name="TextBox 88"/>
            <p:cNvSpPr txBox="1"/>
            <p:nvPr/>
          </p:nvSpPr>
          <p:spPr>
            <a:xfrm>
              <a:off x="10408" y="5849"/>
              <a:ext cx="2496" cy="12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375410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11138" y="5717"/>
              <a:ext cx="1036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8846185" y="2872105"/>
            <a:ext cx="2025650" cy="3244215"/>
            <a:chOff x="13931" y="4523"/>
            <a:chExt cx="3190" cy="5109"/>
          </a:xfrm>
        </p:grpSpPr>
        <p:sp>
          <p:nvSpPr>
            <p:cNvPr id="10" name="Pentagon 25"/>
            <p:cNvSpPr/>
            <p:nvPr/>
          </p:nvSpPr>
          <p:spPr>
            <a:xfrm rot="5400000">
              <a:off x="12972" y="5561"/>
              <a:ext cx="5109" cy="3034"/>
            </a:xfrm>
            <a:prstGeom prst="homePlate">
              <a:avLst>
                <a:gd name="adj" fmla="val 2864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阿里巴巴普惠体" panose="00020600040101010101" charset="-122"/>
                <a:ea typeface="阿里巴巴普惠体" panose="0002060004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11" name="Rectangle 26"/>
            <p:cNvSpPr/>
            <p:nvPr/>
          </p:nvSpPr>
          <p:spPr>
            <a:xfrm>
              <a:off x="13931" y="4683"/>
              <a:ext cx="3190" cy="1237"/>
            </a:xfrm>
            <a:prstGeom prst="rect">
              <a:avLst/>
            </a:prstGeom>
            <a:gradFill>
              <a:gsLst>
                <a:gs pos="0">
                  <a:srgbClr val="A3E2FA"/>
                </a:gs>
                <a:gs pos="100000">
                  <a:srgbClr val="0466C1"/>
                </a:gs>
              </a:gsLst>
              <a:lin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accent6"/>
                </a:solidFill>
                <a:latin typeface="阿里巴巴普惠体" panose="00020600040101010101" charset="-122"/>
                <a:ea typeface="阿里巴巴普惠体" panose="0002060004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12" name="Freeform 66"/>
            <p:cNvSpPr>
              <a:spLocks noEditPoints="1"/>
            </p:cNvSpPr>
            <p:nvPr/>
          </p:nvSpPr>
          <p:spPr bwMode="auto">
            <a:xfrm>
              <a:off x="15197" y="4974"/>
              <a:ext cx="658" cy="655"/>
            </a:xfrm>
            <a:custGeom>
              <a:avLst/>
              <a:gdLst>
                <a:gd name="T0" fmla="*/ 3130 w 3331"/>
                <a:gd name="T1" fmla="*/ 1290 h 3328"/>
                <a:gd name="T2" fmla="*/ 3082 w 3331"/>
                <a:gd name="T3" fmla="*/ 1039 h 3328"/>
                <a:gd name="T4" fmla="*/ 2984 w 3331"/>
                <a:gd name="T5" fmla="*/ 809 h 3328"/>
                <a:gd name="T6" fmla="*/ 2841 w 3331"/>
                <a:gd name="T7" fmla="*/ 606 h 3328"/>
                <a:gd name="T8" fmla="*/ 2661 w 3331"/>
                <a:gd name="T9" fmla="*/ 438 h 3328"/>
                <a:gd name="T10" fmla="*/ 2449 w 3331"/>
                <a:gd name="T11" fmla="*/ 310 h 3328"/>
                <a:gd name="T12" fmla="*/ 2210 w 3331"/>
                <a:gd name="T13" fmla="*/ 227 h 3328"/>
                <a:gd name="T14" fmla="*/ 1571 w 3331"/>
                <a:gd name="T15" fmla="*/ 185 h 3328"/>
                <a:gd name="T16" fmla="*/ 1632 w 3331"/>
                <a:gd name="T17" fmla="*/ 207 h 3328"/>
                <a:gd name="T18" fmla="*/ 1666 w 3331"/>
                <a:gd name="T19" fmla="*/ 261 h 3328"/>
                <a:gd name="T20" fmla="*/ 1672 w 3331"/>
                <a:gd name="T21" fmla="*/ 1578 h 3328"/>
                <a:gd name="T22" fmla="*/ 1708 w 3331"/>
                <a:gd name="T23" fmla="*/ 1635 h 3328"/>
                <a:gd name="T24" fmla="*/ 1773 w 3331"/>
                <a:gd name="T25" fmla="*/ 1659 h 3328"/>
                <a:gd name="T26" fmla="*/ 3087 w 3331"/>
                <a:gd name="T27" fmla="*/ 1669 h 3328"/>
                <a:gd name="T28" fmla="*/ 3132 w 3331"/>
                <a:gd name="T29" fmla="*/ 1714 h 3328"/>
                <a:gd name="T30" fmla="*/ 3139 w 3331"/>
                <a:gd name="T31" fmla="*/ 1846 h 3328"/>
                <a:gd name="T32" fmla="*/ 3103 w 3331"/>
                <a:gd name="T33" fmla="*/ 2109 h 3328"/>
                <a:gd name="T34" fmla="*/ 3023 w 3331"/>
                <a:gd name="T35" fmla="*/ 2358 h 3328"/>
                <a:gd name="T36" fmla="*/ 2903 w 3331"/>
                <a:gd name="T37" fmla="*/ 2590 h 3328"/>
                <a:gd name="T38" fmla="*/ 2743 w 3331"/>
                <a:gd name="T39" fmla="*/ 2802 h 3328"/>
                <a:gd name="T40" fmla="*/ 2549 w 3331"/>
                <a:gd name="T41" fmla="*/ 2986 h 3328"/>
                <a:gd name="T42" fmla="*/ 2330 w 3331"/>
                <a:gd name="T43" fmla="*/ 3133 h 3328"/>
                <a:gd name="T44" fmla="*/ 2091 w 3331"/>
                <a:gd name="T45" fmla="*/ 3240 h 3328"/>
                <a:gd name="T46" fmla="*/ 1837 w 3331"/>
                <a:gd name="T47" fmla="*/ 3305 h 3328"/>
                <a:gd name="T48" fmla="*/ 1571 w 3331"/>
                <a:gd name="T49" fmla="*/ 3328 h 3328"/>
                <a:gd name="T50" fmla="*/ 1440 w 3331"/>
                <a:gd name="T51" fmla="*/ 3322 h 3328"/>
                <a:gd name="T52" fmla="*/ 1169 w 3331"/>
                <a:gd name="T53" fmla="*/ 3276 h 3328"/>
                <a:gd name="T54" fmla="*/ 912 w 3331"/>
                <a:gd name="T55" fmla="*/ 3182 h 3328"/>
                <a:gd name="T56" fmla="*/ 674 w 3331"/>
                <a:gd name="T57" fmla="*/ 3046 h 3328"/>
                <a:gd name="T58" fmla="*/ 460 w 3331"/>
                <a:gd name="T59" fmla="*/ 2866 h 3328"/>
                <a:gd name="T60" fmla="*/ 281 w 3331"/>
                <a:gd name="T61" fmla="*/ 2653 h 3328"/>
                <a:gd name="T62" fmla="*/ 145 w 3331"/>
                <a:gd name="T63" fmla="*/ 2415 h 3328"/>
                <a:gd name="T64" fmla="*/ 51 w 3331"/>
                <a:gd name="T65" fmla="*/ 2158 h 3328"/>
                <a:gd name="T66" fmla="*/ 4 w 3331"/>
                <a:gd name="T67" fmla="*/ 1887 h 3328"/>
                <a:gd name="T68" fmla="*/ 5 w 3331"/>
                <a:gd name="T69" fmla="*/ 1613 h 3328"/>
                <a:gd name="T70" fmla="*/ 52 w 3331"/>
                <a:gd name="T71" fmla="*/ 1349 h 3328"/>
                <a:gd name="T72" fmla="*/ 142 w 3331"/>
                <a:gd name="T73" fmla="*/ 1100 h 3328"/>
                <a:gd name="T74" fmla="*/ 274 w 3331"/>
                <a:gd name="T75" fmla="*/ 868 h 3328"/>
                <a:gd name="T76" fmla="*/ 446 w 3331"/>
                <a:gd name="T77" fmla="*/ 659 h 3328"/>
                <a:gd name="T78" fmla="*/ 651 w 3331"/>
                <a:gd name="T79" fmla="*/ 482 h 3328"/>
                <a:gd name="T80" fmla="*/ 880 w 3331"/>
                <a:gd name="T81" fmla="*/ 344 h 3328"/>
                <a:gd name="T82" fmla="*/ 1128 w 3331"/>
                <a:gd name="T83" fmla="*/ 249 h 3328"/>
                <a:gd name="T84" fmla="*/ 1389 w 3331"/>
                <a:gd name="T85" fmla="*/ 196 h 3328"/>
                <a:gd name="T86" fmla="*/ 1943 w 3331"/>
                <a:gd name="T87" fmla="*/ 0 h 3328"/>
                <a:gd name="T88" fmla="*/ 2222 w 3331"/>
                <a:gd name="T89" fmla="*/ 29 h 3328"/>
                <a:gd name="T90" fmla="*/ 2482 w 3331"/>
                <a:gd name="T91" fmla="*/ 109 h 3328"/>
                <a:gd name="T92" fmla="*/ 2718 w 3331"/>
                <a:gd name="T93" fmla="*/ 237 h 3328"/>
                <a:gd name="T94" fmla="*/ 2923 w 3331"/>
                <a:gd name="T95" fmla="*/ 407 h 3328"/>
                <a:gd name="T96" fmla="*/ 3094 w 3331"/>
                <a:gd name="T97" fmla="*/ 613 h 3328"/>
                <a:gd name="T98" fmla="*/ 3222 w 3331"/>
                <a:gd name="T99" fmla="*/ 848 h 3328"/>
                <a:gd name="T100" fmla="*/ 3302 w 3331"/>
                <a:gd name="T101" fmla="*/ 1109 h 3328"/>
                <a:gd name="T102" fmla="*/ 3331 w 3331"/>
                <a:gd name="T103" fmla="*/ 1388 h 3328"/>
                <a:gd name="T104" fmla="*/ 3310 w 3331"/>
                <a:gd name="T105" fmla="*/ 1449 h 3328"/>
                <a:gd name="T106" fmla="*/ 3256 w 3331"/>
                <a:gd name="T107" fmla="*/ 1484 h 3328"/>
                <a:gd name="T108" fmla="*/ 1920 w 3331"/>
                <a:gd name="T109" fmla="*/ 1484 h 3328"/>
                <a:gd name="T110" fmla="*/ 1866 w 3331"/>
                <a:gd name="T111" fmla="*/ 1449 h 3328"/>
                <a:gd name="T112" fmla="*/ 1844 w 3331"/>
                <a:gd name="T113" fmla="*/ 1388 h 3328"/>
                <a:gd name="T114" fmla="*/ 1854 w 3331"/>
                <a:gd name="T115" fmla="*/ 55 h 3328"/>
                <a:gd name="T116" fmla="*/ 1899 w 3331"/>
                <a:gd name="T117" fmla="*/ 10 h 3328"/>
                <a:gd name="T118" fmla="*/ 1943 w 3331"/>
                <a:gd name="T119" fmla="*/ 0 h 3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31" h="3328">
                  <a:moveTo>
                    <a:pt x="2040" y="201"/>
                  </a:moveTo>
                  <a:lnTo>
                    <a:pt x="2040" y="1290"/>
                  </a:lnTo>
                  <a:lnTo>
                    <a:pt x="3130" y="1290"/>
                  </a:lnTo>
                  <a:lnTo>
                    <a:pt x="3120" y="1204"/>
                  </a:lnTo>
                  <a:lnTo>
                    <a:pt x="3104" y="1120"/>
                  </a:lnTo>
                  <a:lnTo>
                    <a:pt x="3082" y="1039"/>
                  </a:lnTo>
                  <a:lnTo>
                    <a:pt x="3055" y="959"/>
                  </a:lnTo>
                  <a:lnTo>
                    <a:pt x="3021" y="882"/>
                  </a:lnTo>
                  <a:lnTo>
                    <a:pt x="2984" y="809"/>
                  </a:lnTo>
                  <a:lnTo>
                    <a:pt x="2941" y="737"/>
                  </a:lnTo>
                  <a:lnTo>
                    <a:pt x="2893" y="670"/>
                  </a:lnTo>
                  <a:lnTo>
                    <a:pt x="2841" y="606"/>
                  </a:lnTo>
                  <a:lnTo>
                    <a:pt x="2785" y="546"/>
                  </a:lnTo>
                  <a:lnTo>
                    <a:pt x="2725" y="490"/>
                  </a:lnTo>
                  <a:lnTo>
                    <a:pt x="2661" y="438"/>
                  </a:lnTo>
                  <a:lnTo>
                    <a:pt x="2593" y="390"/>
                  </a:lnTo>
                  <a:lnTo>
                    <a:pt x="2522" y="347"/>
                  </a:lnTo>
                  <a:lnTo>
                    <a:pt x="2449" y="310"/>
                  </a:lnTo>
                  <a:lnTo>
                    <a:pt x="2371" y="276"/>
                  </a:lnTo>
                  <a:lnTo>
                    <a:pt x="2292" y="249"/>
                  </a:lnTo>
                  <a:lnTo>
                    <a:pt x="2210" y="227"/>
                  </a:lnTo>
                  <a:lnTo>
                    <a:pt x="2127" y="211"/>
                  </a:lnTo>
                  <a:lnTo>
                    <a:pt x="2040" y="201"/>
                  </a:lnTo>
                  <a:close/>
                  <a:moveTo>
                    <a:pt x="1571" y="185"/>
                  </a:moveTo>
                  <a:lnTo>
                    <a:pt x="1593" y="189"/>
                  </a:lnTo>
                  <a:lnTo>
                    <a:pt x="1614" y="196"/>
                  </a:lnTo>
                  <a:lnTo>
                    <a:pt x="1632" y="207"/>
                  </a:lnTo>
                  <a:lnTo>
                    <a:pt x="1647" y="222"/>
                  </a:lnTo>
                  <a:lnTo>
                    <a:pt x="1658" y="240"/>
                  </a:lnTo>
                  <a:lnTo>
                    <a:pt x="1666" y="261"/>
                  </a:lnTo>
                  <a:lnTo>
                    <a:pt x="1669" y="284"/>
                  </a:lnTo>
                  <a:lnTo>
                    <a:pt x="1669" y="1555"/>
                  </a:lnTo>
                  <a:lnTo>
                    <a:pt x="1672" y="1578"/>
                  </a:lnTo>
                  <a:lnTo>
                    <a:pt x="1680" y="1600"/>
                  </a:lnTo>
                  <a:lnTo>
                    <a:pt x="1692" y="1619"/>
                  </a:lnTo>
                  <a:lnTo>
                    <a:pt x="1708" y="1635"/>
                  </a:lnTo>
                  <a:lnTo>
                    <a:pt x="1728" y="1648"/>
                  </a:lnTo>
                  <a:lnTo>
                    <a:pt x="1749" y="1656"/>
                  </a:lnTo>
                  <a:lnTo>
                    <a:pt x="1773" y="1659"/>
                  </a:lnTo>
                  <a:lnTo>
                    <a:pt x="3044" y="1659"/>
                  </a:lnTo>
                  <a:lnTo>
                    <a:pt x="3067" y="1661"/>
                  </a:lnTo>
                  <a:lnTo>
                    <a:pt x="3087" y="1669"/>
                  </a:lnTo>
                  <a:lnTo>
                    <a:pt x="3106" y="1680"/>
                  </a:lnTo>
                  <a:lnTo>
                    <a:pt x="3121" y="1695"/>
                  </a:lnTo>
                  <a:lnTo>
                    <a:pt x="3132" y="1714"/>
                  </a:lnTo>
                  <a:lnTo>
                    <a:pt x="3139" y="1734"/>
                  </a:lnTo>
                  <a:lnTo>
                    <a:pt x="3142" y="1757"/>
                  </a:lnTo>
                  <a:lnTo>
                    <a:pt x="3139" y="1846"/>
                  </a:lnTo>
                  <a:lnTo>
                    <a:pt x="3132" y="1935"/>
                  </a:lnTo>
                  <a:lnTo>
                    <a:pt x="3120" y="2022"/>
                  </a:lnTo>
                  <a:lnTo>
                    <a:pt x="3103" y="2109"/>
                  </a:lnTo>
                  <a:lnTo>
                    <a:pt x="3081" y="2193"/>
                  </a:lnTo>
                  <a:lnTo>
                    <a:pt x="3055" y="2277"/>
                  </a:lnTo>
                  <a:lnTo>
                    <a:pt x="3023" y="2358"/>
                  </a:lnTo>
                  <a:lnTo>
                    <a:pt x="2988" y="2438"/>
                  </a:lnTo>
                  <a:lnTo>
                    <a:pt x="2948" y="2515"/>
                  </a:lnTo>
                  <a:lnTo>
                    <a:pt x="2903" y="2590"/>
                  </a:lnTo>
                  <a:lnTo>
                    <a:pt x="2854" y="2664"/>
                  </a:lnTo>
                  <a:lnTo>
                    <a:pt x="2801" y="2734"/>
                  </a:lnTo>
                  <a:lnTo>
                    <a:pt x="2743" y="2802"/>
                  </a:lnTo>
                  <a:lnTo>
                    <a:pt x="2682" y="2867"/>
                  </a:lnTo>
                  <a:lnTo>
                    <a:pt x="2617" y="2928"/>
                  </a:lnTo>
                  <a:lnTo>
                    <a:pt x="2549" y="2986"/>
                  </a:lnTo>
                  <a:lnTo>
                    <a:pt x="2478" y="3039"/>
                  </a:lnTo>
                  <a:lnTo>
                    <a:pt x="2405" y="3088"/>
                  </a:lnTo>
                  <a:lnTo>
                    <a:pt x="2330" y="3133"/>
                  </a:lnTo>
                  <a:lnTo>
                    <a:pt x="2252" y="3173"/>
                  </a:lnTo>
                  <a:lnTo>
                    <a:pt x="2173" y="3208"/>
                  </a:lnTo>
                  <a:lnTo>
                    <a:pt x="2091" y="3240"/>
                  </a:lnTo>
                  <a:lnTo>
                    <a:pt x="2008" y="3266"/>
                  </a:lnTo>
                  <a:lnTo>
                    <a:pt x="1922" y="3288"/>
                  </a:lnTo>
                  <a:lnTo>
                    <a:pt x="1837" y="3305"/>
                  </a:lnTo>
                  <a:lnTo>
                    <a:pt x="1749" y="3317"/>
                  </a:lnTo>
                  <a:lnTo>
                    <a:pt x="1660" y="3325"/>
                  </a:lnTo>
                  <a:lnTo>
                    <a:pt x="1571" y="3328"/>
                  </a:lnTo>
                  <a:lnTo>
                    <a:pt x="1571" y="3328"/>
                  </a:lnTo>
                  <a:lnTo>
                    <a:pt x="1533" y="3328"/>
                  </a:lnTo>
                  <a:lnTo>
                    <a:pt x="1440" y="3322"/>
                  </a:lnTo>
                  <a:lnTo>
                    <a:pt x="1349" y="3312"/>
                  </a:lnTo>
                  <a:lnTo>
                    <a:pt x="1258" y="3296"/>
                  </a:lnTo>
                  <a:lnTo>
                    <a:pt x="1169" y="3276"/>
                  </a:lnTo>
                  <a:lnTo>
                    <a:pt x="1082" y="3249"/>
                  </a:lnTo>
                  <a:lnTo>
                    <a:pt x="995" y="3219"/>
                  </a:lnTo>
                  <a:lnTo>
                    <a:pt x="912" y="3182"/>
                  </a:lnTo>
                  <a:lnTo>
                    <a:pt x="830" y="3141"/>
                  </a:lnTo>
                  <a:lnTo>
                    <a:pt x="751" y="3095"/>
                  </a:lnTo>
                  <a:lnTo>
                    <a:pt x="674" y="3046"/>
                  </a:lnTo>
                  <a:lnTo>
                    <a:pt x="600" y="2990"/>
                  </a:lnTo>
                  <a:lnTo>
                    <a:pt x="529" y="2930"/>
                  </a:lnTo>
                  <a:lnTo>
                    <a:pt x="460" y="2866"/>
                  </a:lnTo>
                  <a:lnTo>
                    <a:pt x="396" y="2798"/>
                  </a:lnTo>
                  <a:lnTo>
                    <a:pt x="337" y="2727"/>
                  </a:lnTo>
                  <a:lnTo>
                    <a:pt x="281" y="2653"/>
                  </a:lnTo>
                  <a:lnTo>
                    <a:pt x="231" y="2576"/>
                  </a:lnTo>
                  <a:lnTo>
                    <a:pt x="185" y="2497"/>
                  </a:lnTo>
                  <a:lnTo>
                    <a:pt x="145" y="2415"/>
                  </a:lnTo>
                  <a:lnTo>
                    <a:pt x="108" y="2332"/>
                  </a:lnTo>
                  <a:lnTo>
                    <a:pt x="77" y="2245"/>
                  </a:lnTo>
                  <a:lnTo>
                    <a:pt x="51" y="2158"/>
                  </a:lnTo>
                  <a:lnTo>
                    <a:pt x="31" y="2069"/>
                  </a:lnTo>
                  <a:lnTo>
                    <a:pt x="14" y="1978"/>
                  </a:lnTo>
                  <a:lnTo>
                    <a:pt x="4" y="1887"/>
                  </a:lnTo>
                  <a:lnTo>
                    <a:pt x="0" y="1794"/>
                  </a:lnTo>
                  <a:lnTo>
                    <a:pt x="0" y="1704"/>
                  </a:lnTo>
                  <a:lnTo>
                    <a:pt x="5" y="1613"/>
                  </a:lnTo>
                  <a:lnTo>
                    <a:pt x="16" y="1524"/>
                  </a:lnTo>
                  <a:lnTo>
                    <a:pt x="32" y="1436"/>
                  </a:lnTo>
                  <a:lnTo>
                    <a:pt x="52" y="1349"/>
                  </a:lnTo>
                  <a:lnTo>
                    <a:pt x="77" y="1265"/>
                  </a:lnTo>
                  <a:lnTo>
                    <a:pt x="107" y="1181"/>
                  </a:lnTo>
                  <a:lnTo>
                    <a:pt x="142" y="1100"/>
                  </a:lnTo>
                  <a:lnTo>
                    <a:pt x="181" y="1020"/>
                  </a:lnTo>
                  <a:lnTo>
                    <a:pt x="225" y="943"/>
                  </a:lnTo>
                  <a:lnTo>
                    <a:pt x="274" y="868"/>
                  </a:lnTo>
                  <a:lnTo>
                    <a:pt x="327" y="795"/>
                  </a:lnTo>
                  <a:lnTo>
                    <a:pt x="384" y="726"/>
                  </a:lnTo>
                  <a:lnTo>
                    <a:pt x="446" y="659"/>
                  </a:lnTo>
                  <a:lnTo>
                    <a:pt x="511" y="596"/>
                  </a:lnTo>
                  <a:lnTo>
                    <a:pt x="580" y="537"/>
                  </a:lnTo>
                  <a:lnTo>
                    <a:pt x="651" y="482"/>
                  </a:lnTo>
                  <a:lnTo>
                    <a:pt x="725" y="432"/>
                  </a:lnTo>
                  <a:lnTo>
                    <a:pt x="801" y="386"/>
                  </a:lnTo>
                  <a:lnTo>
                    <a:pt x="880" y="344"/>
                  </a:lnTo>
                  <a:lnTo>
                    <a:pt x="961" y="308"/>
                  </a:lnTo>
                  <a:lnTo>
                    <a:pt x="1043" y="276"/>
                  </a:lnTo>
                  <a:lnTo>
                    <a:pt x="1128" y="249"/>
                  </a:lnTo>
                  <a:lnTo>
                    <a:pt x="1213" y="226"/>
                  </a:lnTo>
                  <a:lnTo>
                    <a:pt x="1301" y="209"/>
                  </a:lnTo>
                  <a:lnTo>
                    <a:pt x="1389" y="196"/>
                  </a:lnTo>
                  <a:lnTo>
                    <a:pt x="1480" y="189"/>
                  </a:lnTo>
                  <a:lnTo>
                    <a:pt x="1571" y="185"/>
                  </a:lnTo>
                  <a:close/>
                  <a:moveTo>
                    <a:pt x="1943" y="0"/>
                  </a:moveTo>
                  <a:lnTo>
                    <a:pt x="2037" y="3"/>
                  </a:lnTo>
                  <a:lnTo>
                    <a:pt x="2130" y="13"/>
                  </a:lnTo>
                  <a:lnTo>
                    <a:pt x="2222" y="29"/>
                  </a:lnTo>
                  <a:lnTo>
                    <a:pt x="2311" y="50"/>
                  </a:lnTo>
                  <a:lnTo>
                    <a:pt x="2398" y="77"/>
                  </a:lnTo>
                  <a:lnTo>
                    <a:pt x="2482" y="109"/>
                  </a:lnTo>
                  <a:lnTo>
                    <a:pt x="2564" y="147"/>
                  </a:lnTo>
                  <a:lnTo>
                    <a:pt x="2642" y="190"/>
                  </a:lnTo>
                  <a:lnTo>
                    <a:pt x="2718" y="237"/>
                  </a:lnTo>
                  <a:lnTo>
                    <a:pt x="2790" y="289"/>
                  </a:lnTo>
                  <a:lnTo>
                    <a:pt x="2858" y="346"/>
                  </a:lnTo>
                  <a:lnTo>
                    <a:pt x="2923" y="407"/>
                  </a:lnTo>
                  <a:lnTo>
                    <a:pt x="2985" y="472"/>
                  </a:lnTo>
                  <a:lnTo>
                    <a:pt x="3041" y="541"/>
                  </a:lnTo>
                  <a:lnTo>
                    <a:pt x="3094" y="613"/>
                  </a:lnTo>
                  <a:lnTo>
                    <a:pt x="3140" y="688"/>
                  </a:lnTo>
                  <a:lnTo>
                    <a:pt x="3183" y="767"/>
                  </a:lnTo>
                  <a:lnTo>
                    <a:pt x="3222" y="848"/>
                  </a:lnTo>
                  <a:lnTo>
                    <a:pt x="3253" y="933"/>
                  </a:lnTo>
                  <a:lnTo>
                    <a:pt x="3281" y="1019"/>
                  </a:lnTo>
                  <a:lnTo>
                    <a:pt x="3302" y="1109"/>
                  </a:lnTo>
                  <a:lnTo>
                    <a:pt x="3318" y="1200"/>
                  </a:lnTo>
                  <a:lnTo>
                    <a:pt x="3328" y="1293"/>
                  </a:lnTo>
                  <a:lnTo>
                    <a:pt x="3331" y="1388"/>
                  </a:lnTo>
                  <a:lnTo>
                    <a:pt x="3328" y="1410"/>
                  </a:lnTo>
                  <a:lnTo>
                    <a:pt x="3321" y="1431"/>
                  </a:lnTo>
                  <a:lnTo>
                    <a:pt x="3310" y="1449"/>
                  </a:lnTo>
                  <a:lnTo>
                    <a:pt x="3294" y="1464"/>
                  </a:lnTo>
                  <a:lnTo>
                    <a:pt x="3276" y="1477"/>
                  </a:lnTo>
                  <a:lnTo>
                    <a:pt x="3256" y="1484"/>
                  </a:lnTo>
                  <a:lnTo>
                    <a:pt x="3232" y="1486"/>
                  </a:lnTo>
                  <a:lnTo>
                    <a:pt x="1943" y="1486"/>
                  </a:lnTo>
                  <a:lnTo>
                    <a:pt x="1920" y="1484"/>
                  </a:lnTo>
                  <a:lnTo>
                    <a:pt x="1899" y="1477"/>
                  </a:lnTo>
                  <a:lnTo>
                    <a:pt x="1881" y="1464"/>
                  </a:lnTo>
                  <a:lnTo>
                    <a:pt x="1866" y="1449"/>
                  </a:lnTo>
                  <a:lnTo>
                    <a:pt x="1854" y="1431"/>
                  </a:lnTo>
                  <a:lnTo>
                    <a:pt x="1847" y="1410"/>
                  </a:lnTo>
                  <a:lnTo>
                    <a:pt x="1844" y="1388"/>
                  </a:lnTo>
                  <a:lnTo>
                    <a:pt x="1844" y="98"/>
                  </a:lnTo>
                  <a:lnTo>
                    <a:pt x="1847" y="75"/>
                  </a:lnTo>
                  <a:lnTo>
                    <a:pt x="1854" y="55"/>
                  </a:lnTo>
                  <a:lnTo>
                    <a:pt x="1866" y="37"/>
                  </a:lnTo>
                  <a:lnTo>
                    <a:pt x="1881" y="22"/>
                  </a:lnTo>
                  <a:lnTo>
                    <a:pt x="1899" y="10"/>
                  </a:lnTo>
                  <a:lnTo>
                    <a:pt x="1920" y="3"/>
                  </a:lnTo>
                  <a:lnTo>
                    <a:pt x="1943" y="0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dirty="0">
                <a:latin typeface="阿里巴巴普惠体" panose="00020600040101010101" charset="-122"/>
                <a:ea typeface="阿里巴巴普惠体" panose="0002060004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15" name="TextBox 41"/>
            <p:cNvSpPr txBox="1"/>
            <p:nvPr/>
          </p:nvSpPr>
          <p:spPr>
            <a:xfrm>
              <a:off x="14526" y="6376"/>
              <a:ext cx="2160" cy="3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375410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</a:endParaRPr>
            </a:p>
          </p:txBody>
        </p:sp>
        <p:sp>
          <p:nvSpPr>
            <p:cNvPr id="16" name="TextBox 88"/>
            <p:cNvSpPr txBox="1"/>
            <p:nvPr/>
          </p:nvSpPr>
          <p:spPr>
            <a:xfrm>
              <a:off x="14359" y="7157"/>
              <a:ext cx="2496" cy="12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375410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15008" y="7037"/>
              <a:ext cx="1036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1320165" y="1984375"/>
            <a:ext cx="2025650" cy="3244215"/>
            <a:chOff x="2079" y="3125"/>
            <a:chExt cx="3190" cy="5109"/>
          </a:xfrm>
        </p:grpSpPr>
        <p:sp>
          <p:nvSpPr>
            <p:cNvPr id="22" name="Pentagon 25"/>
            <p:cNvSpPr/>
            <p:nvPr/>
          </p:nvSpPr>
          <p:spPr>
            <a:xfrm rot="5400000">
              <a:off x="1119" y="4163"/>
              <a:ext cx="5109" cy="3034"/>
            </a:xfrm>
            <a:prstGeom prst="homePlate">
              <a:avLst>
                <a:gd name="adj" fmla="val 2903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阿里巴巴普惠体" panose="00020600040101010101" charset="-122"/>
                <a:ea typeface="阿里巴巴普惠体" panose="0002060004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Rectangle 26"/>
            <p:cNvSpPr/>
            <p:nvPr/>
          </p:nvSpPr>
          <p:spPr>
            <a:xfrm>
              <a:off x="2079" y="3286"/>
              <a:ext cx="3190" cy="123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accent6"/>
                </a:solidFill>
                <a:latin typeface="阿里巴巴普惠体" panose="00020600040101010101" charset="-122"/>
                <a:ea typeface="阿里巴巴普惠体" panose="0002060004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24" name="Freeform 66"/>
            <p:cNvSpPr>
              <a:spLocks noEditPoints="1"/>
            </p:cNvSpPr>
            <p:nvPr/>
          </p:nvSpPr>
          <p:spPr bwMode="auto">
            <a:xfrm>
              <a:off x="3345" y="3577"/>
              <a:ext cx="658" cy="655"/>
            </a:xfrm>
            <a:custGeom>
              <a:avLst/>
              <a:gdLst>
                <a:gd name="T0" fmla="*/ 3130 w 3331"/>
                <a:gd name="T1" fmla="*/ 1290 h 3328"/>
                <a:gd name="T2" fmla="*/ 3082 w 3331"/>
                <a:gd name="T3" fmla="*/ 1039 h 3328"/>
                <a:gd name="T4" fmla="*/ 2984 w 3331"/>
                <a:gd name="T5" fmla="*/ 809 h 3328"/>
                <a:gd name="T6" fmla="*/ 2841 w 3331"/>
                <a:gd name="T7" fmla="*/ 606 h 3328"/>
                <a:gd name="T8" fmla="*/ 2661 w 3331"/>
                <a:gd name="T9" fmla="*/ 438 h 3328"/>
                <a:gd name="T10" fmla="*/ 2449 w 3331"/>
                <a:gd name="T11" fmla="*/ 310 h 3328"/>
                <a:gd name="T12" fmla="*/ 2210 w 3331"/>
                <a:gd name="T13" fmla="*/ 227 h 3328"/>
                <a:gd name="T14" fmla="*/ 1571 w 3331"/>
                <a:gd name="T15" fmla="*/ 185 h 3328"/>
                <a:gd name="T16" fmla="*/ 1632 w 3331"/>
                <a:gd name="T17" fmla="*/ 207 h 3328"/>
                <a:gd name="T18" fmla="*/ 1666 w 3331"/>
                <a:gd name="T19" fmla="*/ 261 h 3328"/>
                <a:gd name="T20" fmla="*/ 1672 w 3331"/>
                <a:gd name="T21" fmla="*/ 1578 h 3328"/>
                <a:gd name="T22" fmla="*/ 1708 w 3331"/>
                <a:gd name="T23" fmla="*/ 1635 h 3328"/>
                <a:gd name="T24" fmla="*/ 1773 w 3331"/>
                <a:gd name="T25" fmla="*/ 1659 h 3328"/>
                <a:gd name="T26" fmla="*/ 3087 w 3331"/>
                <a:gd name="T27" fmla="*/ 1669 h 3328"/>
                <a:gd name="T28" fmla="*/ 3132 w 3331"/>
                <a:gd name="T29" fmla="*/ 1714 h 3328"/>
                <a:gd name="T30" fmla="*/ 3139 w 3331"/>
                <a:gd name="T31" fmla="*/ 1846 h 3328"/>
                <a:gd name="T32" fmla="*/ 3103 w 3331"/>
                <a:gd name="T33" fmla="*/ 2109 h 3328"/>
                <a:gd name="T34" fmla="*/ 3023 w 3331"/>
                <a:gd name="T35" fmla="*/ 2358 h 3328"/>
                <a:gd name="T36" fmla="*/ 2903 w 3331"/>
                <a:gd name="T37" fmla="*/ 2590 h 3328"/>
                <a:gd name="T38" fmla="*/ 2743 w 3331"/>
                <a:gd name="T39" fmla="*/ 2802 h 3328"/>
                <a:gd name="T40" fmla="*/ 2549 w 3331"/>
                <a:gd name="T41" fmla="*/ 2986 h 3328"/>
                <a:gd name="T42" fmla="*/ 2330 w 3331"/>
                <a:gd name="T43" fmla="*/ 3133 h 3328"/>
                <a:gd name="T44" fmla="*/ 2091 w 3331"/>
                <a:gd name="T45" fmla="*/ 3240 h 3328"/>
                <a:gd name="T46" fmla="*/ 1837 w 3331"/>
                <a:gd name="T47" fmla="*/ 3305 h 3328"/>
                <a:gd name="T48" fmla="*/ 1571 w 3331"/>
                <a:gd name="T49" fmla="*/ 3328 h 3328"/>
                <a:gd name="T50" fmla="*/ 1440 w 3331"/>
                <a:gd name="T51" fmla="*/ 3322 h 3328"/>
                <a:gd name="T52" fmla="*/ 1169 w 3331"/>
                <a:gd name="T53" fmla="*/ 3276 h 3328"/>
                <a:gd name="T54" fmla="*/ 912 w 3331"/>
                <a:gd name="T55" fmla="*/ 3182 h 3328"/>
                <a:gd name="T56" fmla="*/ 674 w 3331"/>
                <a:gd name="T57" fmla="*/ 3046 h 3328"/>
                <a:gd name="T58" fmla="*/ 460 w 3331"/>
                <a:gd name="T59" fmla="*/ 2866 h 3328"/>
                <a:gd name="T60" fmla="*/ 281 w 3331"/>
                <a:gd name="T61" fmla="*/ 2653 h 3328"/>
                <a:gd name="T62" fmla="*/ 145 w 3331"/>
                <a:gd name="T63" fmla="*/ 2415 h 3328"/>
                <a:gd name="T64" fmla="*/ 51 w 3331"/>
                <a:gd name="T65" fmla="*/ 2158 h 3328"/>
                <a:gd name="T66" fmla="*/ 4 w 3331"/>
                <a:gd name="T67" fmla="*/ 1887 h 3328"/>
                <a:gd name="T68" fmla="*/ 5 w 3331"/>
                <a:gd name="T69" fmla="*/ 1613 h 3328"/>
                <a:gd name="T70" fmla="*/ 52 w 3331"/>
                <a:gd name="T71" fmla="*/ 1349 h 3328"/>
                <a:gd name="T72" fmla="*/ 142 w 3331"/>
                <a:gd name="T73" fmla="*/ 1100 h 3328"/>
                <a:gd name="T74" fmla="*/ 274 w 3331"/>
                <a:gd name="T75" fmla="*/ 868 h 3328"/>
                <a:gd name="T76" fmla="*/ 446 w 3331"/>
                <a:gd name="T77" fmla="*/ 659 h 3328"/>
                <a:gd name="T78" fmla="*/ 651 w 3331"/>
                <a:gd name="T79" fmla="*/ 482 h 3328"/>
                <a:gd name="T80" fmla="*/ 880 w 3331"/>
                <a:gd name="T81" fmla="*/ 344 h 3328"/>
                <a:gd name="T82" fmla="*/ 1128 w 3331"/>
                <a:gd name="T83" fmla="*/ 249 h 3328"/>
                <a:gd name="T84" fmla="*/ 1389 w 3331"/>
                <a:gd name="T85" fmla="*/ 196 h 3328"/>
                <a:gd name="T86" fmla="*/ 1943 w 3331"/>
                <a:gd name="T87" fmla="*/ 0 h 3328"/>
                <a:gd name="T88" fmla="*/ 2222 w 3331"/>
                <a:gd name="T89" fmla="*/ 29 h 3328"/>
                <a:gd name="T90" fmla="*/ 2482 w 3331"/>
                <a:gd name="T91" fmla="*/ 109 h 3328"/>
                <a:gd name="T92" fmla="*/ 2718 w 3331"/>
                <a:gd name="T93" fmla="*/ 237 h 3328"/>
                <a:gd name="T94" fmla="*/ 2923 w 3331"/>
                <a:gd name="T95" fmla="*/ 407 h 3328"/>
                <a:gd name="T96" fmla="*/ 3094 w 3331"/>
                <a:gd name="T97" fmla="*/ 613 h 3328"/>
                <a:gd name="T98" fmla="*/ 3222 w 3331"/>
                <a:gd name="T99" fmla="*/ 848 h 3328"/>
                <a:gd name="T100" fmla="*/ 3302 w 3331"/>
                <a:gd name="T101" fmla="*/ 1109 h 3328"/>
                <a:gd name="T102" fmla="*/ 3331 w 3331"/>
                <a:gd name="T103" fmla="*/ 1388 h 3328"/>
                <a:gd name="T104" fmla="*/ 3310 w 3331"/>
                <a:gd name="T105" fmla="*/ 1449 h 3328"/>
                <a:gd name="T106" fmla="*/ 3256 w 3331"/>
                <a:gd name="T107" fmla="*/ 1484 h 3328"/>
                <a:gd name="T108" fmla="*/ 1920 w 3331"/>
                <a:gd name="T109" fmla="*/ 1484 h 3328"/>
                <a:gd name="T110" fmla="*/ 1866 w 3331"/>
                <a:gd name="T111" fmla="*/ 1449 h 3328"/>
                <a:gd name="T112" fmla="*/ 1844 w 3331"/>
                <a:gd name="T113" fmla="*/ 1388 h 3328"/>
                <a:gd name="T114" fmla="*/ 1854 w 3331"/>
                <a:gd name="T115" fmla="*/ 55 h 3328"/>
                <a:gd name="T116" fmla="*/ 1899 w 3331"/>
                <a:gd name="T117" fmla="*/ 10 h 3328"/>
                <a:gd name="T118" fmla="*/ 1943 w 3331"/>
                <a:gd name="T119" fmla="*/ 0 h 3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31" h="3328">
                  <a:moveTo>
                    <a:pt x="2040" y="201"/>
                  </a:moveTo>
                  <a:lnTo>
                    <a:pt x="2040" y="1290"/>
                  </a:lnTo>
                  <a:lnTo>
                    <a:pt x="3130" y="1290"/>
                  </a:lnTo>
                  <a:lnTo>
                    <a:pt x="3120" y="1204"/>
                  </a:lnTo>
                  <a:lnTo>
                    <a:pt x="3104" y="1120"/>
                  </a:lnTo>
                  <a:lnTo>
                    <a:pt x="3082" y="1039"/>
                  </a:lnTo>
                  <a:lnTo>
                    <a:pt x="3055" y="959"/>
                  </a:lnTo>
                  <a:lnTo>
                    <a:pt x="3021" y="882"/>
                  </a:lnTo>
                  <a:lnTo>
                    <a:pt x="2984" y="809"/>
                  </a:lnTo>
                  <a:lnTo>
                    <a:pt x="2941" y="737"/>
                  </a:lnTo>
                  <a:lnTo>
                    <a:pt x="2893" y="670"/>
                  </a:lnTo>
                  <a:lnTo>
                    <a:pt x="2841" y="606"/>
                  </a:lnTo>
                  <a:lnTo>
                    <a:pt x="2785" y="546"/>
                  </a:lnTo>
                  <a:lnTo>
                    <a:pt x="2725" y="490"/>
                  </a:lnTo>
                  <a:lnTo>
                    <a:pt x="2661" y="438"/>
                  </a:lnTo>
                  <a:lnTo>
                    <a:pt x="2593" y="390"/>
                  </a:lnTo>
                  <a:lnTo>
                    <a:pt x="2522" y="347"/>
                  </a:lnTo>
                  <a:lnTo>
                    <a:pt x="2449" y="310"/>
                  </a:lnTo>
                  <a:lnTo>
                    <a:pt x="2371" y="276"/>
                  </a:lnTo>
                  <a:lnTo>
                    <a:pt x="2292" y="249"/>
                  </a:lnTo>
                  <a:lnTo>
                    <a:pt x="2210" y="227"/>
                  </a:lnTo>
                  <a:lnTo>
                    <a:pt x="2127" y="211"/>
                  </a:lnTo>
                  <a:lnTo>
                    <a:pt x="2040" y="201"/>
                  </a:lnTo>
                  <a:close/>
                  <a:moveTo>
                    <a:pt x="1571" y="185"/>
                  </a:moveTo>
                  <a:lnTo>
                    <a:pt x="1593" y="189"/>
                  </a:lnTo>
                  <a:lnTo>
                    <a:pt x="1614" y="196"/>
                  </a:lnTo>
                  <a:lnTo>
                    <a:pt x="1632" y="207"/>
                  </a:lnTo>
                  <a:lnTo>
                    <a:pt x="1647" y="222"/>
                  </a:lnTo>
                  <a:lnTo>
                    <a:pt x="1658" y="240"/>
                  </a:lnTo>
                  <a:lnTo>
                    <a:pt x="1666" y="261"/>
                  </a:lnTo>
                  <a:lnTo>
                    <a:pt x="1669" y="284"/>
                  </a:lnTo>
                  <a:lnTo>
                    <a:pt x="1669" y="1555"/>
                  </a:lnTo>
                  <a:lnTo>
                    <a:pt x="1672" y="1578"/>
                  </a:lnTo>
                  <a:lnTo>
                    <a:pt x="1680" y="1600"/>
                  </a:lnTo>
                  <a:lnTo>
                    <a:pt x="1692" y="1619"/>
                  </a:lnTo>
                  <a:lnTo>
                    <a:pt x="1708" y="1635"/>
                  </a:lnTo>
                  <a:lnTo>
                    <a:pt x="1728" y="1648"/>
                  </a:lnTo>
                  <a:lnTo>
                    <a:pt x="1749" y="1656"/>
                  </a:lnTo>
                  <a:lnTo>
                    <a:pt x="1773" y="1659"/>
                  </a:lnTo>
                  <a:lnTo>
                    <a:pt x="3044" y="1659"/>
                  </a:lnTo>
                  <a:lnTo>
                    <a:pt x="3067" y="1661"/>
                  </a:lnTo>
                  <a:lnTo>
                    <a:pt x="3087" y="1669"/>
                  </a:lnTo>
                  <a:lnTo>
                    <a:pt x="3106" y="1680"/>
                  </a:lnTo>
                  <a:lnTo>
                    <a:pt x="3121" y="1695"/>
                  </a:lnTo>
                  <a:lnTo>
                    <a:pt x="3132" y="1714"/>
                  </a:lnTo>
                  <a:lnTo>
                    <a:pt x="3139" y="1734"/>
                  </a:lnTo>
                  <a:lnTo>
                    <a:pt x="3142" y="1757"/>
                  </a:lnTo>
                  <a:lnTo>
                    <a:pt x="3139" y="1846"/>
                  </a:lnTo>
                  <a:lnTo>
                    <a:pt x="3132" y="1935"/>
                  </a:lnTo>
                  <a:lnTo>
                    <a:pt x="3120" y="2022"/>
                  </a:lnTo>
                  <a:lnTo>
                    <a:pt x="3103" y="2109"/>
                  </a:lnTo>
                  <a:lnTo>
                    <a:pt x="3081" y="2193"/>
                  </a:lnTo>
                  <a:lnTo>
                    <a:pt x="3055" y="2277"/>
                  </a:lnTo>
                  <a:lnTo>
                    <a:pt x="3023" y="2358"/>
                  </a:lnTo>
                  <a:lnTo>
                    <a:pt x="2988" y="2438"/>
                  </a:lnTo>
                  <a:lnTo>
                    <a:pt x="2948" y="2515"/>
                  </a:lnTo>
                  <a:lnTo>
                    <a:pt x="2903" y="2590"/>
                  </a:lnTo>
                  <a:lnTo>
                    <a:pt x="2854" y="2664"/>
                  </a:lnTo>
                  <a:lnTo>
                    <a:pt x="2801" y="2734"/>
                  </a:lnTo>
                  <a:lnTo>
                    <a:pt x="2743" y="2802"/>
                  </a:lnTo>
                  <a:lnTo>
                    <a:pt x="2682" y="2867"/>
                  </a:lnTo>
                  <a:lnTo>
                    <a:pt x="2617" y="2928"/>
                  </a:lnTo>
                  <a:lnTo>
                    <a:pt x="2549" y="2986"/>
                  </a:lnTo>
                  <a:lnTo>
                    <a:pt x="2478" y="3039"/>
                  </a:lnTo>
                  <a:lnTo>
                    <a:pt x="2405" y="3088"/>
                  </a:lnTo>
                  <a:lnTo>
                    <a:pt x="2330" y="3133"/>
                  </a:lnTo>
                  <a:lnTo>
                    <a:pt x="2252" y="3173"/>
                  </a:lnTo>
                  <a:lnTo>
                    <a:pt x="2173" y="3208"/>
                  </a:lnTo>
                  <a:lnTo>
                    <a:pt x="2091" y="3240"/>
                  </a:lnTo>
                  <a:lnTo>
                    <a:pt x="2008" y="3266"/>
                  </a:lnTo>
                  <a:lnTo>
                    <a:pt x="1922" y="3288"/>
                  </a:lnTo>
                  <a:lnTo>
                    <a:pt x="1837" y="3305"/>
                  </a:lnTo>
                  <a:lnTo>
                    <a:pt x="1749" y="3317"/>
                  </a:lnTo>
                  <a:lnTo>
                    <a:pt x="1660" y="3325"/>
                  </a:lnTo>
                  <a:lnTo>
                    <a:pt x="1571" y="3328"/>
                  </a:lnTo>
                  <a:lnTo>
                    <a:pt x="1571" y="3328"/>
                  </a:lnTo>
                  <a:lnTo>
                    <a:pt x="1533" y="3328"/>
                  </a:lnTo>
                  <a:lnTo>
                    <a:pt x="1440" y="3322"/>
                  </a:lnTo>
                  <a:lnTo>
                    <a:pt x="1349" y="3312"/>
                  </a:lnTo>
                  <a:lnTo>
                    <a:pt x="1258" y="3296"/>
                  </a:lnTo>
                  <a:lnTo>
                    <a:pt x="1169" y="3276"/>
                  </a:lnTo>
                  <a:lnTo>
                    <a:pt x="1082" y="3249"/>
                  </a:lnTo>
                  <a:lnTo>
                    <a:pt x="995" y="3219"/>
                  </a:lnTo>
                  <a:lnTo>
                    <a:pt x="912" y="3182"/>
                  </a:lnTo>
                  <a:lnTo>
                    <a:pt x="830" y="3141"/>
                  </a:lnTo>
                  <a:lnTo>
                    <a:pt x="751" y="3095"/>
                  </a:lnTo>
                  <a:lnTo>
                    <a:pt x="674" y="3046"/>
                  </a:lnTo>
                  <a:lnTo>
                    <a:pt x="600" y="2990"/>
                  </a:lnTo>
                  <a:lnTo>
                    <a:pt x="529" y="2930"/>
                  </a:lnTo>
                  <a:lnTo>
                    <a:pt x="460" y="2866"/>
                  </a:lnTo>
                  <a:lnTo>
                    <a:pt x="396" y="2798"/>
                  </a:lnTo>
                  <a:lnTo>
                    <a:pt x="337" y="2727"/>
                  </a:lnTo>
                  <a:lnTo>
                    <a:pt x="281" y="2653"/>
                  </a:lnTo>
                  <a:lnTo>
                    <a:pt x="231" y="2576"/>
                  </a:lnTo>
                  <a:lnTo>
                    <a:pt x="185" y="2497"/>
                  </a:lnTo>
                  <a:lnTo>
                    <a:pt x="145" y="2415"/>
                  </a:lnTo>
                  <a:lnTo>
                    <a:pt x="108" y="2332"/>
                  </a:lnTo>
                  <a:lnTo>
                    <a:pt x="77" y="2245"/>
                  </a:lnTo>
                  <a:lnTo>
                    <a:pt x="51" y="2158"/>
                  </a:lnTo>
                  <a:lnTo>
                    <a:pt x="31" y="2069"/>
                  </a:lnTo>
                  <a:lnTo>
                    <a:pt x="14" y="1978"/>
                  </a:lnTo>
                  <a:lnTo>
                    <a:pt x="4" y="1887"/>
                  </a:lnTo>
                  <a:lnTo>
                    <a:pt x="0" y="1794"/>
                  </a:lnTo>
                  <a:lnTo>
                    <a:pt x="0" y="1704"/>
                  </a:lnTo>
                  <a:lnTo>
                    <a:pt x="5" y="1613"/>
                  </a:lnTo>
                  <a:lnTo>
                    <a:pt x="16" y="1524"/>
                  </a:lnTo>
                  <a:lnTo>
                    <a:pt x="32" y="1436"/>
                  </a:lnTo>
                  <a:lnTo>
                    <a:pt x="52" y="1349"/>
                  </a:lnTo>
                  <a:lnTo>
                    <a:pt x="77" y="1265"/>
                  </a:lnTo>
                  <a:lnTo>
                    <a:pt x="107" y="1181"/>
                  </a:lnTo>
                  <a:lnTo>
                    <a:pt x="142" y="1100"/>
                  </a:lnTo>
                  <a:lnTo>
                    <a:pt x="181" y="1020"/>
                  </a:lnTo>
                  <a:lnTo>
                    <a:pt x="225" y="943"/>
                  </a:lnTo>
                  <a:lnTo>
                    <a:pt x="274" y="868"/>
                  </a:lnTo>
                  <a:lnTo>
                    <a:pt x="327" y="795"/>
                  </a:lnTo>
                  <a:lnTo>
                    <a:pt x="384" y="726"/>
                  </a:lnTo>
                  <a:lnTo>
                    <a:pt x="446" y="659"/>
                  </a:lnTo>
                  <a:lnTo>
                    <a:pt x="511" y="596"/>
                  </a:lnTo>
                  <a:lnTo>
                    <a:pt x="580" y="537"/>
                  </a:lnTo>
                  <a:lnTo>
                    <a:pt x="651" y="482"/>
                  </a:lnTo>
                  <a:lnTo>
                    <a:pt x="725" y="432"/>
                  </a:lnTo>
                  <a:lnTo>
                    <a:pt x="801" y="386"/>
                  </a:lnTo>
                  <a:lnTo>
                    <a:pt x="880" y="344"/>
                  </a:lnTo>
                  <a:lnTo>
                    <a:pt x="961" y="308"/>
                  </a:lnTo>
                  <a:lnTo>
                    <a:pt x="1043" y="276"/>
                  </a:lnTo>
                  <a:lnTo>
                    <a:pt x="1128" y="249"/>
                  </a:lnTo>
                  <a:lnTo>
                    <a:pt x="1213" y="226"/>
                  </a:lnTo>
                  <a:lnTo>
                    <a:pt x="1301" y="209"/>
                  </a:lnTo>
                  <a:lnTo>
                    <a:pt x="1389" y="196"/>
                  </a:lnTo>
                  <a:lnTo>
                    <a:pt x="1480" y="189"/>
                  </a:lnTo>
                  <a:lnTo>
                    <a:pt x="1571" y="185"/>
                  </a:lnTo>
                  <a:close/>
                  <a:moveTo>
                    <a:pt x="1943" y="0"/>
                  </a:moveTo>
                  <a:lnTo>
                    <a:pt x="2037" y="3"/>
                  </a:lnTo>
                  <a:lnTo>
                    <a:pt x="2130" y="13"/>
                  </a:lnTo>
                  <a:lnTo>
                    <a:pt x="2222" y="29"/>
                  </a:lnTo>
                  <a:lnTo>
                    <a:pt x="2311" y="50"/>
                  </a:lnTo>
                  <a:lnTo>
                    <a:pt x="2398" y="77"/>
                  </a:lnTo>
                  <a:lnTo>
                    <a:pt x="2482" y="109"/>
                  </a:lnTo>
                  <a:lnTo>
                    <a:pt x="2564" y="147"/>
                  </a:lnTo>
                  <a:lnTo>
                    <a:pt x="2642" y="190"/>
                  </a:lnTo>
                  <a:lnTo>
                    <a:pt x="2718" y="237"/>
                  </a:lnTo>
                  <a:lnTo>
                    <a:pt x="2790" y="289"/>
                  </a:lnTo>
                  <a:lnTo>
                    <a:pt x="2858" y="346"/>
                  </a:lnTo>
                  <a:lnTo>
                    <a:pt x="2923" y="407"/>
                  </a:lnTo>
                  <a:lnTo>
                    <a:pt x="2985" y="472"/>
                  </a:lnTo>
                  <a:lnTo>
                    <a:pt x="3041" y="541"/>
                  </a:lnTo>
                  <a:lnTo>
                    <a:pt x="3094" y="613"/>
                  </a:lnTo>
                  <a:lnTo>
                    <a:pt x="3140" y="688"/>
                  </a:lnTo>
                  <a:lnTo>
                    <a:pt x="3183" y="767"/>
                  </a:lnTo>
                  <a:lnTo>
                    <a:pt x="3222" y="848"/>
                  </a:lnTo>
                  <a:lnTo>
                    <a:pt x="3253" y="933"/>
                  </a:lnTo>
                  <a:lnTo>
                    <a:pt x="3281" y="1019"/>
                  </a:lnTo>
                  <a:lnTo>
                    <a:pt x="3302" y="1109"/>
                  </a:lnTo>
                  <a:lnTo>
                    <a:pt x="3318" y="1200"/>
                  </a:lnTo>
                  <a:lnTo>
                    <a:pt x="3328" y="1293"/>
                  </a:lnTo>
                  <a:lnTo>
                    <a:pt x="3331" y="1388"/>
                  </a:lnTo>
                  <a:lnTo>
                    <a:pt x="3328" y="1410"/>
                  </a:lnTo>
                  <a:lnTo>
                    <a:pt x="3321" y="1431"/>
                  </a:lnTo>
                  <a:lnTo>
                    <a:pt x="3310" y="1449"/>
                  </a:lnTo>
                  <a:lnTo>
                    <a:pt x="3294" y="1464"/>
                  </a:lnTo>
                  <a:lnTo>
                    <a:pt x="3276" y="1477"/>
                  </a:lnTo>
                  <a:lnTo>
                    <a:pt x="3256" y="1484"/>
                  </a:lnTo>
                  <a:lnTo>
                    <a:pt x="3232" y="1486"/>
                  </a:lnTo>
                  <a:lnTo>
                    <a:pt x="1943" y="1486"/>
                  </a:lnTo>
                  <a:lnTo>
                    <a:pt x="1920" y="1484"/>
                  </a:lnTo>
                  <a:lnTo>
                    <a:pt x="1899" y="1477"/>
                  </a:lnTo>
                  <a:lnTo>
                    <a:pt x="1881" y="1464"/>
                  </a:lnTo>
                  <a:lnTo>
                    <a:pt x="1866" y="1449"/>
                  </a:lnTo>
                  <a:lnTo>
                    <a:pt x="1854" y="1431"/>
                  </a:lnTo>
                  <a:lnTo>
                    <a:pt x="1847" y="1410"/>
                  </a:lnTo>
                  <a:lnTo>
                    <a:pt x="1844" y="1388"/>
                  </a:lnTo>
                  <a:lnTo>
                    <a:pt x="1844" y="98"/>
                  </a:lnTo>
                  <a:lnTo>
                    <a:pt x="1847" y="75"/>
                  </a:lnTo>
                  <a:lnTo>
                    <a:pt x="1854" y="55"/>
                  </a:lnTo>
                  <a:lnTo>
                    <a:pt x="1866" y="37"/>
                  </a:lnTo>
                  <a:lnTo>
                    <a:pt x="1881" y="22"/>
                  </a:lnTo>
                  <a:lnTo>
                    <a:pt x="1899" y="10"/>
                  </a:lnTo>
                  <a:lnTo>
                    <a:pt x="1920" y="3"/>
                  </a:lnTo>
                  <a:lnTo>
                    <a:pt x="1943" y="0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dirty="0">
                <a:latin typeface="阿里巴巴普惠体" panose="00020600040101010101" charset="-122"/>
                <a:ea typeface="阿里巴巴普惠体" panose="0002060004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25" name="TextBox 41"/>
            <p:cNvSpPr txBox="1"/>
            <p:nvPr/>
          </p:nvSpPr>
          <p:spPr>
            <a:xfrm>
              <a:off x="2594" y="5068"/>
              <a:ext cx="2160" cy="3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375410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</a:endParaRPr>
            </a:p>
          </p:txBody>
        </p:sp>
        <p:sp>
          <p:nvSpPr>
            <p:cNvPr id="26" name="TextBox 88"/>
            <p:cNvSpPr txBox="1"/>
            <p:nvPr/>
          </p:nvSpPr>
          <p:spPr>
            <a:xfrm>
              <a:off x="2426" y="5849"/>
              <a:ext cx="2496" cy="12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375410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Click here to add content, content to match the title. 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3156" y="5717"/>
              <a:ext cx="1036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>
            <a:off x="2775585" y="3158490"/>
            <a:ext cx="6640830" cy="3699510"/>
          </a:xfrm>
          <a:prstGeom prst="triangle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10800000">
            <a:off x="5715000" y="-307975"/>
            <a:ext cx="762635" cy="616585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235960" y="821994"/>
            <a:ext cx="5744845" cy="2237558"/>
            <a:chOff x="7042" y="-1305"/>
            <a:chExt cx="9047" cy="3523"/>
          </a:xfrm>
        </p:grpSpPr>
        <p:grpSp>
          <p:nvGrpSpPr>
            <p:cNvPr id="4" name="组合 3"/>
            <p:cNvGrpSpPr/>
            <p:nvPr/>
          </p:nvGrpSpPr>
          <p:grpSpPr>
            <a:xfrm>
              <a:off x="7042" y="-321"/>
              <a:ext cx="9047" cy="2539"/>
              <a:chOff x="7042" y="-321"/>
              <a:chExt cx="9047" cy="2539"/>
            </a:xfrm>
          </p:grpSpPr>
          <p:sp>
            <p:nvSpPr>
              <p:cNvPr id="104" name="文本框 103"/>
              <p:cNvSpPr txBox="1"/>
              <p:nvPr/>
            </p:nvSpPr>
            <p:spPr>
              <a:xfrm>
                <a:off x="7042" y="-321"/>
                <a:ext cx="9047" cy="1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buClrTx/>
                  <a:buSzTx/>
                  <a:buFontTx/>
                </a:pPr>
                <a:r>
                  <a:rPr lang="en-US" altLang="zh-CN" sz="6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+mn-ea"/>
                    <a:sym typeface="+mn-ea"/>
                  </a:rPr>
                  <a:t>Add title text</a:t>
                </a:r>
                <a:endParaRPr lang="zh-CN" altLang="en-US" sz="6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+mn-ea"/>
                  <a:sym typeface="+mn-ea"/>
                </a:endParaRPr>
              </a:p>
            </p:txBody>
          </p:sp>
          <p:sp>
            <p:nvSpPr>
              <p:cNvPr id="105" name="文本框 104"/>
              <p:cNvSpPr txBox="1"/>
              <p:nvPr/>
            </p:nvSpPr>
            <p:spPr>
              <a:xfrm>
                <a:off x="9861" y="1733"/>
                <a:ext cx="3410" cy="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  <a:alpha val="70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+mn-ea"/>
                    <a:sym typeface="Segoe UI" panose="020B0502040204020203" pitchFamily="34" charset="0"/>
                  </a:rPr>
                  <a:t>Enterprise introduction</a:t>
                </a: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10578" y="-1305"/>
              <a:ext cx="1977" cy="11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spAutoFit/>
            </a:bodyPr>
            <a:lstStyle/>
            <a:p>
              <a:pPr algn="ctr">
                <a:buSzPct val="25000"/>
              </a:pPr>
              <a:r>
                <a:rPr lang="en-US" altLang="zh-CN" sz="4000" b="1" dirty="0">
                  <a:gradFill>
                    <a:gsLst>
                      <a:gs pos="0">
                        <a:srgbClr val="A3E2FA"/>
                      </a:gs>
                      <a:gs pos="100000">
                        <a:srgbClr val="0466C1"/>
                      </a:gs>
                    </a:gsLst>
                    <a:lin scaled="1"/>
                  </a:gradFill>
                  <a:latin typeface="阿里巴巴普惠体" panose="00020600040101010101" charset="-122"/>
                  <a:ea typeface="阿里巴巴普惠体" panose="00020600040101010101" charset="-122"/>
                  <a:cs typeface="+mn-ea"/>
                  <a:sym typeface="+mn-lt"/>
                </a:rPr>
                <a:t>04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7" grpId="0" bldLvl="0" animBg="1"/>
      <p:bldP spid="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80789"/>
            <a:ext cx="12224567" cy="817453"/>
          </a:xfrm>
          <a:prstGeom prst="rect">
            <a:avLst/>
          </a:prstGeom>
          <a:solidFill>
            <a:srgbClr val="F5F6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形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4736"/>
          <a:stretch>
            <a:fillRect/>
          </a:stretch>
        </p:blipFill>
        <p:spPr>
          <a:xfrm>
            <a:off x="0" y="102704"/>
            <a:ext cx="404911" cy="9926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8" h="1563">
                <a:moveTo>
                  <a:pt x="0" y="0"/>
                </a:moveTo>
                <a:lnTo>
                  <a:pt x="638" y="0"/>
                </a:lnTo>
                <a:lnTo>
                  <a:pt x="638" y="1563"/>
                </a:lnTo>
                <a:lnTo>
                  <a:pt x="0" y="15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770890" y="374650"/>
            <a:ext cx="306197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pc="300" dirty="0">
                <a:solidFill>
                  <a:srgbClr val="4B649F"/>
                </a:solidFill>
                <a:ea typeface="阿里巴巴普惠体" panose="00020600040101010101" charset="-122"/>
                <a:sym typeface="阿里巴巴普惠体" panose="00020600040101010101" charset="-122"/>
              </a:rPr>
              <a:t>Add title text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4701511" y="1828799"/>
            <a:ext cx="2788978" cy="5037597"/>
            <a:chOff x="4352766" y="1155701"/>
            <a:chExt cx="3161628" cy="5710696"/>
          </a:xfrm>
        </p:grpSpPr>
        <p:grpSp>
          <p:nvGrpSpPr>
            <p:cNvPr id="2" name="Group 32"/>
            <p:cNvGrpSpPr/>
            <p:nvPr/>
          </p:nvGrpSpPr>
          <p:grpSpPr>
            <a:xfrm>
              <a:off x="5916221" y="1333694"/>
              <a:ext cx="359558" cy="5525333"/>
              <a:chOff x="6078047" y="1859293"/>
              <a:chExt cx="325400" cy="5000433"/>
            </a:xfrm>
          </p:grpSpPr>
          <p:sp>
            <p:nvSpPr>
              <p:cNvPr id="3" name="Freeform 5"/>
              <p:cNvSpPr/>
              <p:nvPr/>
            </p:nvSpPr>
            <p:spPr bwMode="auto">
              <a:xfrm>
                <a:off x="6078047" y="1859293"/>
                <a:ext cx="325400" cy="3305615"/>
              </a:xfrm>
              <a:custGeom>
                <a:avLst/>
                <a:gdLst>
                  <a:gd name="T0" fmla="*/ 290 w 290"/>
                  <a:gd name="T1" fmla="*/ 0 h 2946"/>
                  <a:gd name="T2" fmla="*/ 290 w 290"/>
                  <a:gd name="T3" fmla="*/ 2946 h 2946"/>
                  <a:gd name="T4" fmla="*/ 0 w 290"/>
                  <a:gd name="T5" fmla="*/ 2946 h 2946"/>
                  <a:gd name="T6" fmla="*/ 0 w 290"/>
                  <a:gd name="T7" fmla="*/ 290 h 2946"/>
                  <a:gd name="T8" fmla="*/ 290 w 290"/>
                  <a:gd name="T9" fmla="*/ 0 h 2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2946">
                    <a:moveTo>
                      <a:pt x="290" y="0"/>
                    </a:moveTo>
                    <a:lnTo>
                      <a:pt x="290" y="2946"/>
                    </a:lnTo>
                    <a:lnTo>
                      <a:pt x="0" y="2946"/>
                    </a:lnTo>
                    <a:lnTo>
                      <a:pt x="0" y="290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阿里巴巴普惠体" panose="00020600040101010101" charset="-122"/>
                </a:endParaRPr>
              </a:p>
            </p:txBody>
          </p:sp>
          <p:sp>
            <p:nvSpPr>
              <p:cNvPr id="4" name="Freeform 5"/>
              <p:cNvSpPr/>
              <p:nvPr/>
            </p:nvSpPr>
            <p:spPr bwMode="auto">
              <a:xfrm>
                <a:off x="6078047" y="3554111"/>
                <a:ext cx="325400" cy="3305615"/>
              </a:xfrm>
              <a:custGeom>
                <a:avLst/>
                <a:gdLst>
                  <a:gd name="T0" fmla="*/ 290 w 290"/>
                  <a:gd name="T1" fmla="*/ 0 h 2946"/>
                  <a:gd name="T2" fmla="*/ 290 w 290"/>
                  <a:gd name="T3" fmla="*/ 2946 h 2946"/>
                  <a:gd name="T4" fmla="*/ 0 w 290"/>
                  <a:gd name="T5" fmla="*/ 2946 h 2946"/>
                  <a:gd name="T6" fmla="*/ 0 w 290"/>
                  <a:gd name="T7" fmla="*/ 290 h 2946"/>
                  <a:gd name="T8" fmla="*/ 290 w 290"/>
                  <a:gd name="T9" fmla="*/ 0 h 2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2946">
                    <a:moveTo>
                      <a:pt x="290" y="0"/>
                    </a:moveTo>
                    <a:lnTo>
                      <a:pt x="290" y="2946"/>
                    </a:lnTo>
                    <a:lnTo>
                      <a:pt x="0" y="2946"/>
                    </a:lnTo>
                    <a:lnTo>
                      <a:pt x="0" y="290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阿里巴巴普惠体" panose="00020600040101010101" charset="-122"/>
                </a:endParaRPr>
              </a:p>
            </p:txBody>
          </p:sp>
        </p:grpSp>
        <p:grpSp>
          <p:nvGrpSpPr>
            <p:cNvPr id="5" name="Group 31"/>
            <p:cNvGrpSpPr/>
            <p:nvPr/>
          </p:nvGrpSpPr>
          <p:grpSpPr>
            <a:xfrm>
              <a:off x="5916221" y="1155701"/>
              <a:ext cx="1301273" cy="709196"/>
              <a:chOff x="6078047" y="1698209"/>
              <a:chExt cx="1177654" cy="641823"/>
            </a:xfrm>
          </p:grpSpPr>
          <p:sp>
            <p:nvSpPr>
              <p:cNvPr id="6" name="Freeform 7"/>
              <p:cNvSpPr/>
              <p:nvPr/>
            </p:nvSpPr>
            <p:spPr bwMode="auto">
              <a:xfrm>
                <a:off x="6078047" y="1859293"/>
                <a:ext cx="830331" cy="325400"/>
              </a:xfrm>
              <a:custGeom>
                <a:avLst/>
                <a:gdLst>
                  <a:gd name="T0" fmla="*/ 740 w 740"/>
                  <a:gd name="T1" fmla="*/ 290 h 290"/>
                  <a:gd name="T2" fmla="*/ 0 w 740"/>
                  <a:gd name="T3" fmla="*/ 290 h 290"/>
                  <a:gd name="T4" fmla="*/ 290 w 740"/>
                  <a:gd name="T5" fmla="*/ 0 h 290"/>
                  <a:gd name="T6" fmla="*/ 740 w 740"/>
                  <a:gd name="T7" fmla="*/ 0 h 290"/>
                  <a:gd name="T8" fmla="*/ 740 w 740"/>
                  <a:gd name="T9" fmla="*/ 29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0" h="290">
                    <a:moveTo>
                      <a:pt x="740" y="290"/>
                    </a:moveTo>
                    <a:lnTo>
                      <a:pt x="0" y="290"/>
                    </a:lnTo>
                    <a:lnTo>
                      <a:pt x="290" y="0"/>
                    </a:lnTo>
                    <a:lnTo>
                      <a:pt x="740" y="0"/>
                    </a:lnTo>
                    <a:lnTo>
                      <a:pt x="740" y="29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阿里巴巴普惠体" panose="00020600040101010101" charset="-122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 bwMode="auto">
              <a:xfrm>
                <a:off x="6907860" y="1698209"/>
                <a:ext cx="347841" cy="641823"/>
              </a:xfrm>
              <a:custGeom>
                <a:avLst/>
                <a:gdLst>
                  <a:gd name="T0" fmla="*/ 310 w 310"/>
                  <a:gd name="T1" fmla="*/ 286 h 572"/>
                  <a:gd name="T2" fmla="*/ 0 w 310"/>
                  <a:gd name="T3" fmla="*/ 0 h 572"/>
                  <a:gd name="T4" fmla="*/ 0 w 310"/>
                  <a:gd name="T5" fmla="*/ 286 h 572"/>
                  <a:gd name="T6" fmla="*/ 0 w 310"/>
                  <a:gd name="T7" fmla="*/ 572 h 572"/>
                  <a:gd name="T8" fmla="*/ 310 w 310"/>
                  <a:gd name="T9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72">
                    <a:moveTo>
                      <a:pt x="310" y="286"/>
                    </a:moveTo>
                    <a:lnTo>
                      <a:pt x="0" y="0"/>
                    </a:lnTo>
                    <a:lnTo>
                      <a:pt x="0" y="286"/>
                    </a:lnTo>
                    <a:lnTo>
                      <a:pt x="0" y="572"/>
                    </a:lnTo>
                    <a:lnTo>
                      <a:pt x="310" y="2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阿里巴巴普惠体" panose="00020600040101010101" charset="-122"/>
                </a:endParaRPr>
              </a:p>
            </p:txBody>
          </p:sp>
        </p:grpSp>
        <p:sp>
          <p:nvSpPr>
            <p:cNvPr id="10" name="Freeform 18"/>
            <p:cNvSpPr/>
            <p:nvPr/>
          </p:nvSpPr>
          <p:spPr bwMode="auto">
            <a:xfrm>
              <a:off x="4614376" y="1924410"/>
              <a:ext cx="384354" cy="710437"/>
            </a:xfrm>
            <a:custGeom>
              <a:avLst/>
              <a:gdLst>
                <a:gd name="T0" fmla="*/ 0 w 310"/>
                <a:gd name="T1" fmla="*/ 286 h 573"/>
                <a:gd name="T2" fmla="*/ 310 w 310"/>
                <a:gd name="T3" fmla="*/ 0 h 573"/>
                <a:gd name="T4" fmla="*/ 310 w 310"/>
                <a:gd name="T5" fmla="*/ 286 h 573"/>
                <a:gd name="T6" fmla="*/ 310 w 310"/>
                <a:gd name="T7" fmla="*/ 573 h 573"/>
                <a:gd name="T8" fmla="*/ 0 w 310"/>
                <a:gd name="T9" fmla="*/ 286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573">
                  <a:moveTo>
                    <a:pt x="0" y="286"/>
                  </a:moveTo>
                  <a:lnTo>
                    <a:pt x="310" y="0"/>
                  </a:lnTo>
                  <a:lnTo>
                    <a:pt x="310" y="286"/>
                  </a:lnTo>
                  <a:lnTo>
                    <a:pt x="310" y="573"/>
                  </a:lnTo>
                  <a:lnTo>
                    <a:pt x="0" y="2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阿里巴巴普惠体" panose="00020600040101010101" charset="-122"/>
              </a:endParaRPr>
            </a:p>
          </p:txBody>
        </p:sp>
        <p:grpSp>
          <p:nvGrpSpPr>
            <p:cNvPr id="11" name="Group 36"/>
            <p:cNvGrpSpPr/>
            <p:nvPr/>
          </p:nvGrpSpPr>
          <p:grpSpPr>
            <a:xfrm>
              <a:off x="6355130" y="3580648"/>
              <a:ext cx="360797" cy="3278379"/>
              <a:chOff x="6475260" y="3892789"/>
              <a:chExt cx="326522" cy="2966937"/>
            </a:xfrm>
          </p:grpSpPr>
          <p:sp>
            <p:nvSpPr>
              <p:cNvPr id="12" name="Freeform 21"/>
              <p:cNvSpPr/>
              <p:nvPr/>
            </p:nvSpPr>
            <p:spPr bwMode="auto">
              <a:xfrm>
                <a:off x="6475260" y="3892789"/>
                <a:ext cx="326522" cy="2248626"/>
              </a:xfrm>
              <a:custGeom>
                <a:avLst/>
                <a:gdLst>
                  <a:gd name="T0" fmla="*/ 291 w 291"/>
                  <a:gd name="T1" fmla="*/ 0 h 2004"/>
                  <a:gd name="T2" fmla="*/ 291 w 291"/>
                  <a:gd name="T3" fmla="*/ 2004 h 2004"/>
                  <a:gd name="T4" fmla="*/ 0 w 291"/>
                  <a:gd name="T5" fmla="*/ 2004 h 2004"/>
                  <a:gd name="T6" fmla="*/ 0 w 291"/>
                  <a:gd name="T7" fmla="*/ 291 h 2004"/>
                  <a:gd name="T8" fmla="*/ 291 w 291"/>
                  <a:gd name="T9" fmla="*/ 0 h 2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2004">
                    <a:moveTo>
                      <a:pt x="291" y="0"/>
                    </a:moveTo>
                    <a:lnTo>
                      <a:pt x="291" y="2004"/>
                    </a:lnTo>
                    <a:lnTo>
                      <a:pt x="0" y="2004"/>
                    </a:lnTo>
                    <a:lnTo>
                      <a:pt x="0" y="291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阿里巴巴普惠体" panose="00020600040101010101" charset="-122"/>
                </a:endParaRPr>
              </a:p>
            </p:txBody>
          </p:sp>
          <p:sp>
            <p:nvSpPr>
              <p:cNvPr id="13" name="Freeform 21"/>
              <p:cNvSpPr/>
              <p:nvPr/>
            </p:nvSpPr>
            <p:spPr bwMode="auto">
              <a:xfrm>
                <a:off x="6475260" y="4611100"/>
                <a:ext cx="326522" cy="2248626"/>
              </a:xfrm>
              <a:custGeom>
                <a:avLst/>
                <a:gdLst>
                  <a:gd name="T0" fmla="*/ 291 w 291"/>
                  <a:gd name="T1" fmla="*/ 0 h 2004"/>
                  <a:gd name="T2" fmla="*/ 291 w 291"/>
                  <a:gd name="T3" fmla="*/ 2004 h 2004"/>
                  <a:gd name="T4" fmla="*/ 0 w 291"/>
                  <a:gd name="T5" fmla="*/ 2004 h 2004"/>
                  <a:gd name="T6" fmla="*/ 0 w 291"/>
                  <a:gd name="T7" fmla="*/ 291 h 2004"/>
                  <a:gd name="T8" fmla="*/ 291 w 291"/>
                  <a:gd name="T9" fmla="*/ 0 h 2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2004">
                    <a:moveTo>
                      <a:pt x="291" y="0"/>
                    </a:moveTo>
                    <a:lnTo>
                      <a:pt x="291" y="2004"/>
                    </a:lnTo>
                    <a:lnTo>
                      <a:pt x="0" y="2004"/>
                    </a:lnTo>
                    <a:lnTo>
                      <a:pt x="0" y="291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阿里巴巴普惠体" panose="00020600040101010101" charset="-122"/>
                </a:endParaRPr>
              </a:p>
            </p:txBody>
          </p:sp>
        </p:grpSp>
        <p:grpSp>
          <p:nvGrpSpPr>
            <p:cNvPr id="14" name="Group 33"/>
            <p:cNvGrpSpPr/>
            <p:nvPr/>
          </p:nvGrpSpPr>
          <p:grpSpPr>
            <a:xfrm>
              <a:off x="5477314" y="2454448"/>
              <a:ext cx="359558" cy="4411949"/>
              <a:chOff x="5680835" y="2873577"/>
              <a:chExt cx="325400" cy="3992819"/>
            </a:xfrm>
          </p:grpSpPr>
          <p:sp>
            <p:nvSpPr>
              <p:cNvPr id="15" name="Freeform 13"/>
              <p:cNvSpPr/>
              <p:nvPr/>
            </p:nvSpPr>
            <p:spPr bwMode="auto">
              <a:xfrm>
                <a:off x="5680835" y="2873577"/>
                <a:ext cx="325400" cy="2609933"/>
              </a:xfrm>
              <a:custGeom>
                <a:avLst/>
                <a:gdLst>
                  <a:gd name="T0" fmla="*/ 0 w 290"/>
                  <a:gd name="T1" fmla="*/ 0 h 2326"/>
                  <a:gd name="T2" fmla="*/ 0 w 290"/>
                  <a:gd name="T3" fmla="*/ 2326 h 2326"/>
                  <a:gd name="T4" fmla="*/ 290 w 290"/>
                  <a:gd name="T5" fmla="*/ 2326 h 2326"/>
                  <a:gd name="T6" fmla="*/ 290 w 290"/>
                  <a:gd name="T7" fmla="*/ 291 h 2326"/>
                  <a:gd name="T8" fmla="*/ 0 w 290"/>
                  <a:gd name="T9" fmla="*/ 0 h 2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2326">
                    <a:moveTo>
                      <a:pt x="0" y="0"/>
                    </a:moveTo>
                    <a:lnTo>
                      <a:pt x="0" y="2326"/>
                    </a:lnTo>
                    <a:lnTo>
                      <a:pt x="290" y="2326"/>
                    </a:lnTo>
                    <a:lnTo>
                      <a:pt x="290" y="29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3E2FA"/>
                  </a:gs>
                  <a:gs pos="100000">
                    <a:srgbClr val="0466C1"/>
                  </a:gs>
                </a:gsLst>
                <a:lin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阿里巴巴普惠体" panose="00020600040101010101" charset="-122"/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 bwMode="auto">
              <a:xfrm>
                <a:off x="5680835" y="4256463"/>
                <a:ext cx="325400" cy="2609933"/>
              </a:xfrm>
              <a:custGeom>
                <a:avLst/>
                <a:gdLst>
                  <a:gd name="T0" fmla="*/ 0 w 290"/>
                  <a:gd name="T1" fmla="*/ 0 h 2326"/>
                  <a:gd name="T2" fmla="*/ 0 w 290"/>
                  <a:gd name="T3" fmla="*/ 2326 h 2326"/>
                  <a:gd name="T4" fmla="*/ 290 w 290"/>
                  <a:gd name="T5" fmla="*/ 2326 h 2326"/>
                  <a:gd name="T6" fmla="*/ 290 w 290"/>
                  <a:gd name="T7" fmla="*/ 291 h 2326"/>
                  <a:gd name="T8" fmla="*/ 0 w 290"/>
                  <a:gd name="T9" fmla="*/ 0 h 2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2326">
                    <a:moveTo>
                      <a:pt x="0" y="0"/>
                    </a:moveTo>
                    <a:lnTo>
                      <a:pt x="0" y="2326"/>
                    </a:lnTo>
                    <a:lnTo>
                      <a:pt x="290" y="2326"/>
                    </a:lnTo>
                    <a:lnTo>
                      <a:pt x="290" y="29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3E2FA"/>
                  </a:gs>
                  <a:gs pos="100000">
                    <a:srgbClr val="0466C1"/>
                  </a:gs>
                </a:gsLst>
                <a:lin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阿里巴巴普惠体" panose="00020600040101010101" charset="-122"/>
                </a:endParaRPr>
              </a:p>
            </p:txBody>
          </p:sp>
        </p:grpSp>
        <p:grpSp>
          <p:nvGrpSpPr>
            <p:cNvPr id="17" name="Group 30"/>
            <p:cNvGrpSpPr/>
            <p:nvPr/>
          </p:nvGrpSpPr>
          <p:grpSpPr>
            <a:xfrm>
              <a:off x="5038405" y="4697151"/>
              <a:ext cx="359558" cy="2161875"/>
              <a:chOff x="5283622" y="4903226"/>
              <a:chExt cx="325400" cy="1956500"/>
            </a:xfrm>
          </p:grpSpPr>
          <p:sp>
            <p:nvSpPr>
              <p:cNvPr id="18" name="Freeform 29"/>
              <p:cNvSpPr/>
              <p:nvPr/>
            </p:nvSpPr>
            <p:spPr bwMode="auto">
              <a:xfrm>
                <a:off x="5283622" y="4903226"/>
                <a:ext cx="325400" cy="1605681"/>
              </a:xfrm>
              <a:custGeom>
                <a:avLst/>
                <a:gdLst>
                  <a:gd name="T0" fmla="*/ 0 w 290"/>
                  <a:gd name="T1" fmla="*/ 0 h 1431"/>
                  <a:gd name="T2" fmla="*/ 0 w 290"/>
                  <a:gd name="T3" fmla="*/ 1431 h 1431"/>
                  <a:gd name="T4" fmla="*/ 290 w 290"/>
                  <a:gd name="T5" fmla="*/ 1431 h 1431"/>
                  <a:gd name="T6" fmla="*/ 290 w 290"/>
                  <a:gd name="T7" fmla="*/ 290 h 1431"/>
                  <a:gd name="T8" fmla="*/ 0 w 290"/>
                  <a:gd name="T9" fmla="*/ 0 h 1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1431">
                    <a:moveTo>
                      <a:pt x="0" y="0"/>
                    </a:moveTo>
                    <a:lnTo>
                      <a:pt x="0" y="1431"/>
                    </a:lnTo>
                    <a:lnTo>
                      <a:pt x="290" y="1431"/>
                    </a:lnTo>
                    <a:lnTo>
                      <a:pt x="290" y="2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阿里巴巴普惠体" panose="00020600040101010101" charset="-122"/>
                </a:endParaRPr>
              </a:p>
            </p:txBody>
          </p:sp>
          <p:sp>
            <p:nvSpPr>
              <p:cNvPr id="19" name="Freeform 29"/>
              <p:cNvSpPr/>
              <p:nvPr/>
            </p:nvSpPr>
            <p:spPr bwMode="auto">
              <a:xfrm>
                <a:off x="5283622" y="5254045"/>
                <a:ext cx="325400" cy="1605681"/>
              </a:xfrm>
              <a:custGeom>
                <a:avLst/>
                <a:gdLst>
                  <a:gd name="T0" fmla="*/ 0 w 290"/>
                  <a:gd name="T1" fmla="*/ 0 h 1431"/>
                  <a:gd name="T2" fmla="*/ 0 w 290"/>
                  <a:gd name="T3" fmla="*/ 1431 h 1431"/>
                  <a:gd name="T4" fmla="*/ 290 w 290"/>
                  <a:gd name="T5" fmla="*/ 1431 h 1431"/>
                  <a:gd name="T6" fmla="*/ 290 w 290"/>
                  <a:gd name="T7" fmla="*/ 290 h 1431"/>
                  <a:gd name="T8" fmla="*/ 0 w 290"/>
                  <a:gd name="T9" fmla="*/ 0 h 1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1431">
                    <a:moveTo>
                      <a:pt x="0" y="0"/>
                    </a:moveTo>
                    <a:lnTo>
                      <a:pt x="0" y="1431"/>
                    </a:lnTo>
                    <a:lnTo>
                      <a:pt x="290" y="1431"/>
                    </a:lnTo>
                    <a:lnTo>
                      <a:pt x="290" y="2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阿里巴巴普惠体" panose="00020600040101010101" charset="-122"/>
                </a:endParaRPr>
              </a:p>
            </p:txBody>
          </p:sp>
        </p:grpSp>
        <p:grpSp>
          <p:nvGrpSpPr>
            <p:cNvPr id="20" name="Group 34"/>
            <p:cNvGrpSpPr/>
            <p:nvPr/>
          </p:nvGrpSpPr>
          <p:grpSpPr>
            <a:xfrm>
              <a:off x="4614376" y="2275308"/>
              <a:ext cx="1222496" cy="710437"/>
              <a:chOff x="4899875" y="2711455"/>
              <a:chExt cx="1106360" cy="642946"/>
            </a:xfrm>
          </p:grpSpPr>
          <p:sp>
            <p:nvSpPr>
              <p:cNvPr id="21" name="Freeform 15"/>
              <p:cNvSpPr/>
              <p:nvPr/>
            </p:nvSpPr>
            <p:spPr bwMode="auto">
              <a:xfrm>
                <a:off x="5211810" y="2873577"/>
                <a:ext cx="794425" cy="326522"/>
              </a:xfrm>
              <a:custGeom>
                <a:avLst/>
                <a:gdLst>
                  <a:gd name="T0" fmla="*/ 0 w 708"/>
                  <a:gd name="T1" fmla="*/ 291 h 291"/>
                  <a:gd name="T2" fmla="*/ 708 w 708"/>
                  <a:gd name="T3" fmla="*/ 291 h 291"/>
                  <a:gd name="T4" fmla="*/ 418 w 708"/>
                  <a:gd name="T5" fmla="*/ 0 h 291"/>
                  <a:gd name="T6" fmla="*/ 0 w 708"/>
                  <a:gd name="T7" fmla="*/ 0 h 291"/>
                  <a:gd name="T8" fmla="*/ 0 w 708"/>
                  <a:gd name="T9" fmla="*/ 29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8" h="291">
                    <a:moveTo>
                      <a:pt x="0" y="291"/>
                    </a:moveTo>
                    <a:lnTo>
                      <a:pt x="708" y="291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291"/>
                    </a:lnTo>
                    <a:close/>
                  </a:path>
                </a:pathLst>
              </a:custGeom>
              <a:gradFill>
                <a:gsLst>
                  <a:gs pos="2000">
                    <a:srgbClr val="D1F7FB"/>
                  </a:gs>
                  <a:gs pos="100000">
                    <a:srgbClr val="90B1E4"/>
                  </a:gs>
                </a:gsLst>
                <a:lin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阿里巴巴普惠体" panose="00020600040101010101" charset="-122"/>
                </a:endParaRPr>
              </a:p>
            </p:txBody>
          </p:sp>
          <p:sp>
            <p:nvSpPr>
              <p:cNvPr id="22" name="Freeform 17"/>
              <p:cNvSpPr/>
              <p:nvPr/>
            </p:nvSpPr>
            <p:spPr bwMode="auto">
              <a:xfrm>
                <a:off x="4899875" y="2711455"/>
                <a:ext cx="347841" cy="642946"/>
              </a:xfrm>
              <a:custGeom>
                <a:avLst/>
                <a:gdLst>
                  <a:gd name="T0" fmla="*/ 0 w 310"/>
                  <a:gd name="T1" fmla="*/ 286 h 573"/>
                  <a:gd name="T2" fmla="*/ 310 w 310"/>
                  <a:gd name="T3" fmla="*/ 0 h 573"/>
                  <a:gd name="T4" fmla="*/ 310 w 310"/>
                  <a:gd name="T5" fmla="*/ 286 h 573"/>
                  <a:gd name="T6" fmla="*/ 310 w 310"/>
                  <a:gd name="T7" fmla="*/ 573 h 573"/>
                  <a:gd name="T8" fmla="*/ 0 w 310"/>
                  <a:gd name="T9" fmla="*/ 28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573">
                    <a:moveTo>
                      <a:pt x="0" y="286"/>
                    </a:moveTo>
                    <a:lnTo>
                      <a:pt x="310" y="0"/>
                    </a:lnTo>
                    <a:lnTo>
                      <a:pt x="310" y="286"/>
                    </a:lnTo>
                    <a:lnTo>
                      <a:pt x="310" y="573"/>
                    </a:lnTo>
                    <a:lnTo>
                      <a:pt x="0" y="286"/>
                    </a:lnTo>
                    <a:close/>
                  </a:path>
                </a:pathLst>
              </a:custGeom>
              <a:gradFill>
                <a:gsLst>
                  <a:gs pos="2000">
                    <a:srgbClr val="D1F7FB"/>
                  </a:gs>
                  <a:gs pos="100000">
                    <a:srgbClr val="90B1E4"/>
                  </a:gs>
                </a:gsLst>
                <a:lin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阿里巴巴普惠体" panose="00020600040101010101" charset="-122"/>
                </a:endParaRPr>
              </a:p>
            </p:txBody>
          </p:sp>
        </p:grpSp>
        <p:grpSp>
          <p:nvGrpSpPr>
            <p:cNvPr id="23" name="Group 37"/>
            <p:cNvGrpSpPr/>
            <p:nvPr/>
          </p:nvGrpSpPr>
          <p:grpSpPr>
            <a:xfrm>
              <a:off x="4352766" y="4517006"/>
              <a:ext cx="1045196" cy="709196"/>
              <a:chOff x="4663118" y="4740194"/>
              <a:chExt cx="945904" cy="641823"/>
            </a:xfrm>
          </p:grpSpPr>
          <p:sp>
            <p:nvSpPr>
              <p:cNvPr id="24" name="Freeform 31"/>
              <p:cNvSpPr/>
              <p:nvPr/>
            </p:nvSpPr>
            <p:spPr bwMode="auto">
              <a:xfrm>
                <a:off x="4975053" y="4903226"/>
                <a:ext cx="633969" cy="325400"/>
              </a:xfrm>
              <a:custGeom>
                <a:avLst/>
                <a:gdLst>
                  <a:gd name="T0" fmla="*/ 0 w 565"/>
                  <a:gd name="T1" fmla="*/ 290 h 290"/>
                  <a:gd name="T2" fmla="*/ 565 w 565"/>
                  <a:gd name="T3" fmla="*/ 290 h 290"/>
                  <a:gd name="T4" fmla="*/ 275 w 565"/>
                  <a:gd name="T5" fmla="*/ 0 h 290"/>
                  <a:gd name="T6" fmla="*/ 0 w 565"/>
                  <a:gd name="T7" fmla="*/ 0 h 290"/>
                  <a:gd name="T8" fmla="*/ 0 w 565"/>
                  <a:gd name="T9" fmla="*/ 29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5" h="290">
                    <a:moveTo>
                      <a:pt x="0" y="290"/>
                    </a:moveTo>
                    <a:lnTo>
                      <a:pt x="565" y="290"/>
                    </a:lnTo>
                    <a:lnTo>
                      <a:pt x="275" y="0"/>
                    </a:lnTo>
                    <a:lnTo>
                      <a:pt x="0" y="0"/>
                    </a:lnTo>
                    <a:lnTo>
                      <a:pt x="0" y="29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阿里巴巴普惠体" panose="00020600040101010101" charset="-122"/>
                </a:endParaRPr>
              </a:p>
            </p:txBody>
          </p:sp>
          <p:sp>
            <p:nvSpPr>
              <p:cNvPr id="25" name="Freeform 33"/>
              <p:cNvSpPr/>
              <p:nvPr/>
            </p:nvSpPr>
            <p:spPr bwMode="auto">
              <a:xfrm>
                <a:off x="4663118" y="4740194"/>
                <a:ext cx="352330" cy="641823"/>
              </a:xfrm>
              <a:custGeom>
                <a:avLst/>
                <a:gdLst>
                  <a:gd name="T0" fmla="*/ 0 w 314"/>
                  <a:gd name="T1" fmla="*/ 286 h 572"/>
                  <a:gd name="T2" fmla="*/ 314 w 314"/>
                  <a:gd name="T3" fmla="*/ 0 h 572"/>
                  <a:gd name="T4" fmla="*/ 314 w 314"/>
                  <a:gd name="T5" fmla="*/ 286 h 572"/>
                  <a:gd name="T6" fmla="*/ 314 w 314"/>
                  <a:gd name="T7" fmla="*/ 572 h 572"/>
                  <a:gd name="T8" fmla="*/ 0 w 314"/>
                  <a:gd name="T9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4" h="572">
                    <a:moveTo>
                      <a:pt x="0" y="286"/>
                    </a:moveTo>
                    <a:lnTo>
                      <a:pt x="314" y="0"/>
                    </a:lnTo>
                    <a:lnTo>
                      <a:pt x="314" y="286"/>
                    </a:lnTo>
                    <a:lnTo>
                      <a:pt x="314" y="572"/>
                    </a:lnTo>
                    <a:lnTo>
                      <a:pt x="0" y="286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阿里巴巴普惠体" panose="00020600040101010101" charset="-122"/>
                </a:endParaRPr>
              </a:p>
            </p:txBody>
          </p:sp>
        </p:grpSp>
        <p:grpSp>
          <p:nvGrpSpPr>
            <p:cNvPr id="26" name="Group 35"/>
            <p:cNvGrpSpPr/>
            <p:nvPr/>
          </p:nvGrpSpPr>
          <p:grpSpPr>
            <a:xfrm>
              <a:off x="6355130" y="3396156"/>
              <a:ext cx="1159264" cy="710437"/>
              <a:chOff x="6475260" y="3725824"/>
              <a:chExt cx="1049135" cy="642946"/>
            </a:xfrm>
          </p:grpSpPr>
          <p:sp>
            <p:nvSpPr>
              <p:cNvPr id="27" name="Freeform 23"/>
              <p:cNvSpPr/>
              <p:nvPr/>
            </p:nvSpPr>
            <p:spPr bwMode="auto">
              <a:xfrm>
                <a:off x="6475260" y="3892789"/>
                <a:ext cx="732711" cy="326522"/>
              </a:xfrm>
              <a:custGeom>
                <a:avLst/>
                <a:gdLst>
                  <a:gd name="T0" fmla="*/ 653 w 653"/>
                  <a:gd name="T1" fmla="*/ 291 h 291"/>
                  <a:gd name="T2" fmla="*/ 0 w 653"/>
                  <a:gd name="T3" fmla="*/ 291 h 291"/>
                  <a:gd name="T4" fmla="*/ 291 w 653"/>
                  <a:gd name="T5" fmla="*/ 0 h 291"/>
                  <a:gd name="T6" fmla="*/ 653 w 653"/>
                  <a:gd name="T7" fmla="*/ 0 h 291"/>
                  <a:gd name="T8" fmla="*/ 653 w 653"/>
                  <a:gd name="T9" fmla="*/ 29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291">
                    <a:moveTo>
                      <a:pt x="653" y="291"/>
                    </a:moveTo>
                    <a:lnTo>
                      <a:pt x="0" y="291"/>
                    </a:lnTo>
                    <a:lnTo>
                      <a:pt x="291" y="0"/>
                    </a:lnTo>
                    <a:lnTo>
                      <a:pt x="653" y="0"/>
                    </a:lnTo>
                    <a:lnTo>
                      <a:pt x="653" y="29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阿里巴巴普惠体" panose="00020600040101010101" charset="-122"/>
                </a:endParaRPr>
              </a:p>
            </p:txBody>
          </p:sp>
          <p:sp>
            <p:nvSpPr>
              <p:cNvPr id="28" name="Freeform 25"/>
              <p:cNvSpPr/>
              <p:nvPr/>
            </p:nvSpPr>
            <p:spPr bwMode="auto">
              <a:xfrm>
                <a:off x="7172065" y="3725824"/>
                <a:ext cx="352330" cy="642946"/>
              </a:xfrm>
              <a:custGeom>
                <a:avLst/>
                <a:gdLst>
                  <a:gd name="T0" fmla="*/ 314 w 314"/>
                  <a:gd name="T1" fmla="*/ 286 h 573"/>
                  <a:gd name="T2" fmla="*/ 0 w 314"/>
                  <a:gd name="T3" fmla="*/ 0 h 573"/>
                  <a:gd name="T4" fmla="*/ 0 w 314"/>
                  <a:gd name="T5" fmla="*/ 286 h 573"/>
                  <a:gd name="T6" fmla="*/ 0 w 314"/>
                  <a:gd name="T7" fmla="*/ 573 h 573"/>
                  <a:gd name="T8" fmla="*/ 314 w 314"/>
                  <a:gd name="T9" fmla="*/ 28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4" h="573">
                    <a:moveTo>
                      <a:pt x="314" y="286"/>
                    </a:moveTo>
                    <a:lnTo>
                      <a:pt x="0" y="0"/>
                    </a:lnTo>
                    <a:lnTo>
                      <a:pt x="0" y="286"/>
                    </a:lnTo>
                    <a:lnTo>
                      <a:pt x="0" y="573"/>
                    </a:lnTo>
                    <a:lnTo>
                      <a:pt x="314" y="28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阿里巴巴普惠体" panose="00020600040101010101" charset="-122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7488555" y="1375410"/>
            <a:ext cx="2585720" cy="1506220"/>
            <a:chOff x="11793" y="2166"/>
            <a:chExt cx="4072" cy="2372"/>
          </a:xfrm>
        </p:grpSpPr>
        <p:sp>
          <p:nvSpPr>
            <p:cNvPr id="32" name="文本框 31"/>
            <p:cNvSpPr txBox="1"/>
            <p:nvPr/>
          </p:nvSpPr>
          <p:spPr>
            <a:xfrm>
              <a:off x="11793" y="3562"/>
              <a:ext cx="4072" cy="9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Click here to add content, content to match the title. 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1793" y="2550"/>
              <a:ext cx="3841" cy="6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accent1"/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Add title text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11953" y="3397"/>
              <a:ext cx="23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11793" y="2166"/>
              <a:ext cx="3841" cy="4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b="1" dirty="0">
                  <a:solidFill>
                    <a:schemeClr val="bg1">
                      <a:lumMod val="6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ENTER THE TITLE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842885" y="3597275"/>
            <a:ext cx="2585720" cy="1506855"/>
            <a:chOff x="12351" y="5665"/>
            <a:chExt cx="4072" cy="2373"/>
          </a:xfrm>
        </p:grpSpPr>
        <p:sp>
          <p:nvSpPr>
            <p:cNvPr id="36" name="文本框 35"/>
            <p:cNvSpPr txBox="1"/>
            <p:nvPr/>
          </p:nvSpPr>
          <p:spPr>
            <a:xfrm>
              <a:off x="12351" y="7062"/>
              <a:ext cx="4072" cy="9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Click here to add content, content to match the title. 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2351" y="6049"/>
              <a:ext cx="3841" cy="6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accent5">
                      <a:lumMod val="7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Add title text</a:t>
              </a:r>
              <a:endParaRPr lang="zh-CN" altLang="en-US" sz="2000" b="1" dirty="0">
                <a:solidFill>
                  <a:schemeClr val="accent5">
                    <a:lumMod val="7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12511" y="6897"/>
              <a:ext cx="2357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12351" y="5665"/>
              <a:ext cx="3841" cy="4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b="1" dirty="0">
                  <a:solidFill>
                    <a:schemeClr val="bg1">
                      <a:lumMod val="6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ENTER THE TITLE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197735" y="2299335"/>
            <a:ext cx="2585720" cy="1506220"/>
            <a:chOff x="3461" y="3621"/>
            <a:chExt cx="4072" cy="2372"/>
          </a:xfrm>
        </p:grpSpPr>
        <p:sp>
          <p:nvSpPr>
            <p:cNvPr id="41" name="文本框 40"/>
            <p:cNvSpPr txBox="1"/>
            <p:nvPr/>
          </p:nvSpPr>
          <p:spPr>
            <a:xfrm>
              <a:off x="3461" y="5017"/>
              <a:ext cx="4072" cy="9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Click here to add content, content to match the title. 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692" y="4005"/>
              <a:ext cx="3841" cy="6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accent1"/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Add title text</a:t>
              </a: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5016" y="4852"/>
              <a:ext cx="23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/>
            <p:cNvSpPr txBox="1"/>
            <p:nvPr/>
          </p:nvSpPr>
          <p:spPr>
            <a:xfrm>
              <a:off x="3692" y="3621"/>
              <a:ext cx="3841" cy="4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b="1" dirty="0">
                  <a:solidFill>
                    <a:schemeClr val="bg1">
                      <a:lumMod val="6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ENTER THE TITLE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816735" y="4283075"/>
            <a:ext cx="2585720" cy="1506855"/>
            <a:chOff x="2861" y="6745"/>
            <a:chExt cx="4072" cy="2373"/>
          </a:xfrm>
        </p:grpSpPr>
        <p:sp>
          <p:nvSpPr>
            <p:cNvPr id="45" name="文本框 44"/>
            <p:cNvSpPr txBox="1"/>
            <p:nvPr/>
          </p:nvSpPr>
          <p:spPr>
            <a:xfrm>
              <a:off x="2861" y="8142"/>
              <a:ext cx="4072" cy="9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Click here to add content, content to match the title. 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3092" y="7129"/>
              <a:ext cx="3841" cy="6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accent5">
                      <a:lumMod val="7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Add title text</a:t>
              </a:r>
              <a:endParaRPr lang="zh-CN" altLang="en-US" sz="2000" b="1" dirty="0">
                <a:solidFill>
                  <a:schemeClr val="accent5">
                    <a:lumMod val="7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4416" y="7977"/>
              <a:ext cx="2357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/>
            <p:cNvSpPr txBox="1"/>
            <p:nvPr/>
          </p:nvSpPr>
          <p:spPr>
            <a:xfrm>
              <a:off x="3092" y="6745"/>
              <a:ext cx="3841" cy="4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b="1" dirty="0">
                  <a:solidFill>
                    <a:schemeClr val="bg1">
                      <a:lumMod val="6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ENTER THE TITLE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80789"/>
            <a:ext cx="12224567" cy="817453"/>
          </a:xfrm>
          <a:prstGeom prst="rect">
            <a:avLst/>
          </a:prstGeom>
          <a:solidFill>
            <a:srgbClr val="F5F6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形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4736"/>
          <a:stretch>
            <a:fillRect/>
          </a:stretch>
        </p:blipFill>
        <p:spPr>
          <a:xfrm>
            <a:off x="0" y="102704"/>
            <a:ext cx="404911" cy="9926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8" h="1563">
                <a:moveTo>
                  <a:pt x="0" y="0"/>
                </a:moveTo>
                <a:lnTo>
                  <a:pt x="638" y="0"/>
                </a:lnTo>
                <a:lnTo>
                  <a:pt x="638" y="1563"/>
                </a:lnTo>
                <a:lnTo>
                  <a:pt x="0" y="15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770890" y="374650"/>
            <a:ext cx="306197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pc="300" dirty="0">
                <a:solidFill>
                  <a:srgbClr val="4B649F"/>
                </a:solidFill>
                <a:ea typeface="阿里巴巴普惠体" panose="00020600040101010101" charset="-122"/>
                <a:sym typeface="阿里巴巴普惠体" panose="00020600040101010101" charset="-122"/>
              </a:rPr>
              <a:t>Add title text</a:t>
            </a:r>
          </a:p>
        </p:txBody>
      </p:sp>
      <p:grpSp>
        <p:nvGrpSpPr>
          <p:cNvPr id="2" name="Group 47"/>
          <p:cNvGrpSpPr/>
          <p:nvPr/>
        </p:nvGrpSpPr>
        <p:grpSpPr>
          <a:xfrm>
            <a:off x="-1386777" y="1213143"/>
            <a:ext cx="5668291" cy="2909186"/>
            <a:chOff x="-891477" y="1213143"/>
            <a:chExt cx="5668291" cy="2909186"/>
          </a:xfrm>
        </p:grpSpPr>
        <p:sp>
          <p:nvSpPr>
            <p:cNvPr id="3" name="Freeform 6"/>
            <p:cNvSpPr/>
            <p:nvPr/>
          </p:nvSpPr>
          <p:spPr bwMode="auto">
            <a:xfrm rot="2700000">
              <a:off x="3212968" y="2630495"/>
              <a:ext cx="1302316" cy="1302316"/>
            </a:xfrm>
            <a:custGeom>
              <a:avLst/>
              <a:gdLst>
                <a:gd name="T0" fmla="*/ 83 w 573"/>
                <a:gd name="T1" fmla="*/ 573 h 573"/>
                <a:gd name="T2" fmla="*/ 0 w 573"/>
                <a:gd name="T3" fmla="*/ 490 h 573"/>
                <a:gd name="T4" fmla="*/ 490 w 573"/>
                <a:gd name="T5" fmla="*/ 0 h 573"/>
                <a:gd name="T6" fmla="*/ 573 w 573"/>
                <a:gd name="T7" fmla="*/ 83 h 573"/>
                <a:gd name="T8" fmla="*/ 83 w 573"/>
                <a:gd name="T9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3" h="573">
                  <a:moveTo>
                    <a:pt x="83" y="573"/>
                  </a:moveTo>
                  <a:lnTo>
                    <a:pt x="0" y="490"/>
                  </a:lnTo>
                  <a:lnTo>
                    <a:pt x="490" y="0"/>
                  </a:lnTo>
                  <a:lnTo>
                    <a:pt x="573" y="83"/>
                  </a:lnTo>
                  <a:lnTo>
                    <a:pt x="83" y="573"/>
                  </a:lnTo>
                  <a:close/>
                </a:path>
              </a:pathLst>
            </a:custGeom>
            <a:gradFill>
              <a:gsLst>
                <a:gs pos="0">
                  <a:srgbClr val="A3E2FA"/>
                </a:gs>
                <a:gs pos="100000">
                  <a:srgbClr val="0466C1"/>
                </a:gs>
              </a:gsLst>
              <a:lin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阿里巴巴普惠体" panose="00020600040101010101" charset="-122"/>
              </a:endParaRPr>
            </a:p>
          </p:txBody>
        </p:sp>
        <p:sp>
          <p:nvSpPr>
            <p:cNvPr id="4" name="Freeform 10"/>
            <p:cNvSpPr/>
            <p:nvPr/>
          </p:nvSpPr>
          <p:spPr bwMode="auto">
            <a:xfrm rot="2700000">
              <a:off x="2041117" y="2781563"/>
              <a:ext cx="1227313" cy="375013"/>
            </a:xfrm>
            <a:custGeom>
              <a:avLst/>
              <a:gdLst>
                <a:gd name="T0" fmla="*/ 165 w 540"/>
                <a:gd name="T1" fmla="*/ 165 h 165"/>
                <a:gd name="T2" fmla="*/ 540 w 540"/>
                <a:gd name="T3" fmla="*/ 90 h 165"/>
                <a:gd name="T4" fmla="*/ 457 w 540"/>
                <a:gd name="T5" fmla="*/ 7 h 165"/>
                <a:gd name="T6" fmla="*/ 0 w 540"/>
                <a:gd name="T7" fmla="*/ 0 h 165"/>
                <a:gd name="T8" fmla="*/ 165 w 540"/>
                <a:gd name="T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165">
                  <a:moveTo>
                    <a:pt x="165" y="165"/>
                  </a:moveTo>
                  <a:lnTo>
                    <a:pt x="540" y="90"/>
                  </a:lnTo>
                  <a:lnTo>
                    <a:pt x="457" y="7"/>
                  </a:lnTo>
                  <a:lnTo>
                    <a:pt x="0" y="0"/>
                  </a:lnTo>
                  <a:lnTo>
                    <a:pt x="165" y="165"/>
                  </a:lnTo>
                  <a:close/>
                </a:path>
              </a:pathLst>
            </a:cu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阿里巴巴普惠体" panose="00020600040101010101" charset="-122"/>
              </a:endParaRPr>
            </a:p>
          </p:txBody>
        </p:sp>
        <p:sp>
          <p:nvSpPr>
            <p:cNvPr id="5" name="Freeform 16"/>
            <p:cNvSpPr/>
            <p:nvPr/>
          </p:nvSpPr>
          <p:spPr bwMode="auto">
            <a:xfrm rot="2700000">
              <a:off x="4509759" y="3147225"/>
              <a:ext cx="263645" cy="270464"/>
            </a:xfrm>
            <a:custGeom>
              <a:avLst/>
              <a:gdLst>
                <a:gd name="T0" fmla="*/ 0 w 116"/>
                <a:gd name="T1" fmla="*/ 0 h 119"/>
                <a:gd name="T2" fmla="*/ 116 w 116"/>
                <a:gd name="T3" fmla="*/ 0 h 119"/>
                <a:gd name="T4" fmla="*/ 116 w 116"/>
                <a:gd name="T5" fmla="*/ 119 h 119"/>
                <a:gd name="T6" fmla="*/ 0 w 116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19">
                  <a:moveTo>
                    <a:pt x="0" y="0"/>
                  </a:moveTo>
                  <a:lnTo>
                    <a:pt x="116" y="0"/>
                  </a:lnTo>
                  <a:lnTo>
                    <a:pt x="116" y="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阿里巴巴普惠体" panose="00020600040101010101" charset="-122"/>
              </a:endParaRPr>
            </a:p>
          </p:txBody>
        </p:sp>
        <p:sp>
          <p:nvSpPr>
            <p:cNvPr id="6" name="Freeform 20"/>
            <p:cNvSpPr>
              <a:spLocks noEditPoints="1"/>
            </p:cNvSpPr>
            <p:nvPr/>
          </p:nvSpPr>
          <p:spPr bwMode="auto">
            <a:xfrm rot="2700000">
              <a:off x="2476634" y="2377304"/>
              <a:ext cx="2061432" cy="1220495"/>
            </a:xfrm>
            <a:custGeom>
              <a:avLst/>
              <a:gdLst>
                <a:gd name="T0" fmla="*/ 19 w 907"/>
                <a:gd name="T1" fmla="*/ 537 h 537"/>
                <a:gd name="T2" fmla="*/ 0 w 907"/>
                <a:gd name="T3" fmla="*/ 516 h 537"/>
                <a:gd name="T4" fmla="*/ 90 w 907"/>
                <a:gd name="T5" fmla="*/ 509 h 537"/>
                <a:gd name="T6" fmla="*/ 109 w 907"/>
                <a:gd name="T7" fmla="*/ 527 h 537"/>
                <a:gd name="T8" fmla="*/ 19 w 907"/>
                <a:gd name="T9" fmla="*/ 537 h 537"/>
                <a:gd name="T10" fmla="*/ 221 w 907"/>
                <a:gd name="T11" fmla="*/ 518 h 537"/>
                <a:gd name="T12" fmla="*/ 204 w 907"/>
                <a:gd name="T13" fmla="*/ 501 h 537"/>
                <a:gd name="T14" fmla="*/ 294 w 907"/>
                <a:gd name="T15" fmla="*/ 497 h 537"/>
                <a:gd name="T16" fmla="*/ 308 w 907"/>
                <a:gd name="T17" fmla="*/ 511 h 537"/>
                <a:gd name="T18" fmla="*/ 221 w 907"/>
                <a:gd name="T19" fmla="*/ 518 h 537"/>
                <a:gd name="T20" fmla="*/ 396 w 907"/>
                <a:gd name="T21" fmla="*/ 490 h 537"/>
                <a:gd name="T22" fmla="*/ 405 w 907"/>
                <a:gd name="T23" fmla="*/ 490 h 537"/>
                <a:gd name="T24" fmla="*/ 467 w 907"/>
                <a:gd name="T25" fmla="*/ 428 h 537"/>
                <a:gd name="T26" fmla="*/ 476 w 907"/>
                <a:gd name="T27" fmla="*/ 438 h 537"/>
                <a:gd name="T28" fmla="*/ 417 w 907"/>
                <a:gd name="T29" fmla="*/ 499 h 537"/>
                <a:gd name="T30" fmla="*/ 408 w 907"/>
                <a:gd name="T31" fmla="*/ 501 h 537"/>
                <a:gd name="T32" fmla="*/ 396 w 907"/>
                <a:gd name="T33" fmla="*/ 490 h 537"/>
                <a:gd name="T34" fmla="*/ 557 w 907"/>
                <a:gd name="T35" fmla="*/ 359 h 537"/>
                <a:gd name="T36" fmla="*/ 547 w 907"/>
                <a:gd name="T37" fmla="*/ 348 h 537"/>
                <a:gd name="T38" fmla="*/ 609 w 907"/>
                <a:gd name="T39" fmla="*/ 284 h 537"/>
                <a:gd name="T40" fmla="*/ 621 w 907"/>
                <a:gd name="T41" fmla="*/ 295 h 537"/>
                <a:gd name="T42" fmla="*/ 557 w 907"/>
                <a:gd name="T43" fmla="*/ 359 h 537"/>
                <a:gd name="T44" fmla="*/ 699 w 907"/>
                <a:gd name="T45" fmla="*/ 215 h 537"/>
                <a:gd name="T46" fmla="*/ 689 w 907"/>
                <a:gd name="T47" fmla="*/ 206 h 537"/>
                <a:gd name="T48" fmla="*/ 753 w 907"/>
                <a:gd name="T49" fmla="*/ 142 h 537"/>
                <a:gd name="T50" fmla="*/ 763 w 907"/>
                <a:gd name="T51" fmla="*/ 151 h 537"/>
                <a:gd name="T52" fmla="*/ 699 w 907"/>
                <a:gd name="T53" fmla="*/ 215 h 537"/>
                <a:gd name="T54" fmla="*/ 843 w 907"/>
                <a:gd name="T55" fmla="*/ 73 h 537"/>
                <a:gd name="T56" fmla="*/ 831 w 907"/>
                <a:gd name="T57" fmla="*/ 61 h 537"/>
                <a:gd name="T58" fmla="*/ 895 w 907"/>
                <a:gd name="T59" fmla="*/ 0 h 537"/>
                <a:gd name="T60" fmla="*/ 907 w 907"/>
                <a:gd name="T61" fmla="*/ 9 h 537"/>
                <a:gd name="T62" fmla="*/ 843 w 907"/>
                <a:gd name="T63" fmla="*/ 73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7" h="537">
                  <a:moveTo>
                    <a:pt x="19" y="537"/>
                  </a:moveTo>
                  <a:lnTo>
                    <a:pt x="0" y="516"/>
                  </a:lnTo>
                  <a:lnTo>
                    <a:pt x="90" y="509"/>
                  </a:lnTo>
                  <a:lnTo>
                    <a:pt x="109" y="527"/>
                  </a:lnTo>
                  <a:lnTo>
                    <a:pt x="19" y="537"/>
                  </a:lnTo>
                  <a:close/>
                  <a:moveTo>
                    <a:pt x="221" y="518"/>
                  </a:moveTo>
                  <a:lnTo>
                    <a:pt x="204" y="501"/>
                  </a:lnTo>
                  <a:lnTo>
                    <a:pt x="294" y="497"/>
                  </a:lnTo>
                  <a:lnTo>
                    <a:pt x="308" y="511"/>
                  </a:lnTo>
                  <a:lnTo>
                    <a:pt x="221" y="518"/>
                  </a:lnTo>
                  <a:close/>
                  <a:moveTo>
                    <a:pt x="396" y="490"/>
                  </a:moveTo>
                  <a:lnTo>
                    <a:pt x="405" y="490"/>
                  </a:lnTo>
                  <a:lnTo>
                    <a:pt x="467" y="428"/>
                  </a:lnTo>
                  <a:lnTo>
                    <a:pt x="476" y="438"/>
                  </a:lnTo>
                  <a:lnTo>
                    <a:pt x="417" y="499"/>
                  </a:lnTo>
                  <a:lnTo>
                    <a:pt x="408" y="501"/>
                  </a:lnTo>
                  <a:lnTo>
                    <a:pt x="396" y="490"/>
                  </a:lnTo>
                  <a:close/>
                  <a:moveTo>
                    <a:pt x="557" y="359"/>
                  </a:moveTo>
                  <a:lnTo>
                    <a:pt x="547" y="348"/>
                  </a:lnTo>
                  <a:lnTo>
                    <a:pt x="609" y="284"/>
                  </a:lnTo>
                  <a:lnTo>
                    <a:pt x="621" y="295"/>
                  </a:lnTo>
                  <a:lnTo>
                    <a:pt x="557" y="359"/>
                  </a:lnTo>
                  <a:close/>
                  <a:moveTo>
                    <a:pt x="699" y="215"/>
                  </a:moveTo>
                  <a:lnTo>
                    <a:pt x="689" y="206"/>
                  </a:lnTo>
                  <a:lnTo>
                    <a:pt x="753" y="142"/>
                  </a:lnTo>
                  <a:lnTo>
                    <a:pt x="763" y="151"/>
                  </a:lnTo>
                  <a:lnTo>
                    <a:pt x="699" y="215"/>
                  </a:lnTo>
                  <a:close/>
                  <a:moveTo>
                    <a:pt x="843" y="73"/>
                  </a:moveTo>
                  <a:lnTo>
                    <a:pt x="831" y="61"/>
                  </a:lnTo>
                  <a:lnTo>
                    <a:pt x="895" y="0"/>
                  </a:lnTo>
                  <a:lnTo>
                    <a:pt x="907" y="9"/>
                  </a:lnTo>
                  <a:lnTo>
                    <a:pt x="843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阿里巴巴普惠体" panose="00020600040101010101" charset="-122"/>
              </a:endParaRPr>
            </a:p>
          </p:txBody>
        </p:sp>
        <p:sp>
          <p:nvSpPr>
            <p:cNvPr id="9" name="Freeform 41"/>
            <p:cNvSpPr/>
            <p:nvPr/>
          </p:nvSpPr>
          <p:spPr bwMode="auto">
            <a:xfrm rot="2700000">
              <a:off x="-891477" y="1213143"/>
              <a:ext cx="2909186" cy="2909186"/>
            </a:xfrm>
            <a:custGeom>
              <a:avLst/>
              <a:gdLst>
                <a:gd name="T0" fmla="*/ 165 w 1280"/>
                <a:gd name="T1" fmla="*/ 1280 h 1280"/>
                <a:gd name="T2" fmla="*/ 0 w 1280"/>
                <a:gd name="T3" fmla="*/ 1115 h 1280"/>
                <a:gd name="T4" fmla="*/ 1115 w 1280"/>
                <a:gd name="T5" fmla="*/ 0 h 1280"/>
                <a:gd name="T6" fmla="*/ 1280 w 1280"/>
                <a:gd name="T7" fmla="*/ 165 h 1280"/>
                <a:gd name="T8" fmla="*/ 165 w 1280"/>
                <a:gd name="T9" fmla="*/ 1280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0" h="1280">
                  <a:moveTo>
                    <a:pt x="165" y="1280"/>
                  </a:moveTo>
                  <a:lnTo>
                    <a:pt x="0" y="1115"/>
                  </a:lnTo>
                  <a:lnTo>
                    <a:pt x="1115" y="0"/>
                  </a:lnTo>
                  <a:lnTo>
                    <a:pt x="1280" y="165"/>
                  </a:lnTo>
                  <a:lnTo>
                    <a:pt x="165" y="128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阿里巴巴普惠体" panose="00020600040101010101" charset="-122"/>
              </a:endParaRPr>
            </a:p>
          </p:txBody>
        </p:sp>
      </p:grpSp>
      <p:grpSp>
        <p:nvGrpSpPr>
          <p:cNvPr id="10" name="Group 48"/>
          <p:cNvGrpSpPr/>
          <p:nvPr/>
        </p:nvGrpSpPr>
        <p:grpSpPr>
          <a:xfrm>
            <a:off x="-1709659" y="1983985"/>
            <a:ext cx="7500861" cy="3406930"/>
            <a:chOff x="-1214359" y="1983985"/>
            <a:chExt cx="7500861" cy="3406930"/>
          </a:xfrm>
        </p:grpSpPr>
        <p:sp>
          <p:nvSpPr>
            <p:cNvPr id="11" name="Freeform 5"/>
            <p:cNvSpPr/>
            <p:nvPr/>
          </p:nvSpPr>
          <p:spPr bwMode="auto">
            <a:xfrm rot="2700000">
              <a:off x="3431459" y="2500243"/>
              <a:ext cx="2372805" cy="2372805"/>
            </a:xfrm>
            <a:custGeom>
              <a:avLst/>
              <a:gdLst>
                <a:gd name="T0" fmla="*/ 83 w 1044"/>
                <a:gd name="T1" fmla="*/ 1044 h 1044"/>
                <a:gd name="T2" fmla="*/ 0 w 1044"/>
                <a:gd name="T3" fmla="*/ 962 h 1044"/>
                <a:gd name="T4" fmla="*/ 962 w 1044"/>
                <a:gd name="T5" fmla="*/ 0 h 1044"/>
                <a:gd name="T6" fmla="*/ 1044 w 1044"/>
                <a:gd name="T7" fmla="*/ 83 h 1044"/>
                <a:gd name="T8" fmla="*/ 83 w 1044"/>
                <a:gd name="T9" fmla="*/ 104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4" h="1044">
                  <a:moveTo>
                    <a:pt x="83" y="1044"/>
                  </a:moveTo>
                  <a:lnTo>
                    <a:pt x="0" y="962"/>
                  </a:lnTo>
                  <a:lnTo>
                    <a:pt x="962" y="0"/>
                  </a:lnTo>
                  <a:lnTo>
                    <a:pt x="1044" y="83"/>
                  </a:lnTo>
                  <a:lnTo>
                    <a:pt x="83" y="1044"/>
                  </a:lnTo>
                  <a:close/>
                </a:path>
              </a:pathLst>
            </a:custGeom>
            <a:solidFill>
              <a:srgbClr val="A1E0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阿里巴巴普惠体" panose="00020600040101010101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 rot="2700000">
              <a:off x="2023559" y="3198797"/>
              <a:ext cx="979578" cy="977305"/>
            </a:xfrm>
            <a:custGeom>
              <a:avLst/>
              <a:gdLst>
                <a:gd name="T0" fmla="*/ 431 w 431"/>
                <a:gd name="T1" fmla="*/ 82 h 430"/>
                <a:gd name="T2" fmla="*/ 431 w 431"/>
                <a:gd name="T3" fmla="*/ 80 h 430"/>
                <a:gd name="T4" fmla="*/ 348 w 431"/>
                <a:gd name="T5" fmla="*/ 0 h 430"/>
                <a:gd name="T6" fmla="*/ 348 w 431"/>
                <a:gd name="T7" fmla="*/ 0 h 430"/>
                <a:gd name="T8" fmla="*/ 0 w 431"/>
                <a:gd name="T9" fmla="*/ 99 h 430"/>
                <a:gd name="T10" fmla="*/ 126 w 431"/>
                <a:gd name="T11" fmla="*/ 222 h 430"/>
                <a:gd name="T12" fmla="*/ 206 w 431"/>
                <a:gd name="T13" fmla="*/ 305 h 430"/>
                <a:gd name="T14" fmla="*/ 332 w 431"/>
                <a:gd name="T15" fmla="*/ 430 h 430"/>
                <a:gd name="T16" fmla="*/ 431 w 431"/>
                <a:gd name="T17" fmla="*/ 82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430">
                  <a:moveTo>
                    <a:pt x="431" y="82"/>
                  </a:moveTo>
                  <a:lnTo>
                    <a:pt x="431" y="8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0" y="99"/>
                  </a:lnTo>
                  <a:lnTo>
                    <a:pt x="126" y="222"/>
                  </a:lnTo>
                  <a:lnTo>
                    <a:pt x="206" y="305"/>
                  </a:lnTo>
                  <a:lnTo>
                    <a:pt x="332" y="430"/>
                  </a:lnTo>
                  <a:lnTo>
                    <a:pt x="431" y="82"/>
                  </a:lnTo>
                  <a:close/>
                </a:path>
              </a:pathLst>
            </a:custGeom>
            <a:solidFill>
              <a:srgbClr val="035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阿里巴巴普惠体" panose="00020600040101010101" charset="-122"/>
              </a:endParaRPr>
            </a:p>
          </p:txBody>
        </p:sp>
        <p:sp>
          <p:nvSpPr>
            <p:cNvPr id="13" name="Freeform 17"/>
            <p:cNvSpPr/>
            <p:nvPr/>
          </p:nvSpPr>
          <p:spPr bwMode="auto">
            <a:xfrm rot="2700000">
              <a:off x="6022857" y="3556431"/>
              <a:ext cx="263645" cy="263645"/>
            </a:xfrm>
            <a:custGeom>
              <a:avLst/>
              <a:gdLst>
                <a:gd name="T0" fmla="*/ 0 w 116"/>
                <a:gd name="T1" fmla="*/ 0 h 116"/>
                <a:gd name="T2" fmla="*/ 116 w 116"/>
                <a:gd name="T3" fmla="*/ 0 h 116"/>
                <a:gd name="T4" fmla="*/ 116 w 116"/>
                <a:gd name="T5" fmla="*/ 116 h 116"/>
                <a:gd name="T6" fmla="*/ 0 w 116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16">
                  <a:moveTo>
                    <a:pt x="0" y="0"/>
                  </a:moveTo>
                  <a:lnTo>
                    <a:pt x="116" y="0"/>
                  </a:lnTo>
                  <a:lnTo>
                    <a:pt x="116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E0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阿里巴巴普惠体" panose="00020600040101010101" charset="-122"/>
              </a:endParaRPr>
            </a:p>
          </p:txBody>
        </p:sp>
        <p:sp>
          <p:nvSpPr>
            <p:cNvPr id="14" name="Freeform 19"/>
            <p:cNvSpPr>
              <a:spLocks noEditPoints="1"/>
            </p:cNvSpPr>
            <p:nvPr/>
          </p:nvSpPr>
          <p:spPr bwMode="auto">
            <a:xfrm rot="2700000">
              <a:off x="2910181" y="2332526"/>
              <a:ext cx="2711453" cy="2711453"/>
            </a:xfrm>
            <a:custGeom>
              <a:avLst/>
              <a:gdLst>
                <a:gd name="T0" fmla="*/ 42 w 1193"/>
                <a:gd name="T1" fmla="*/ 1193 h 1193"/>
                <a:gd name="T2" fmla="*/ 0 w 1193"/>
                <a:gd name="T3" fmla="*/ 1150 h 1193"/>
                <a:gd name="T4" fmla="*/ 68 w 1193"/>
                <a:gd name="T5" fmla="*/ 1091 h 1193"/>
                <a:gd name="T6" fmla="*/ 101 w 1193"/>
                <a:gd name="T7" fmla="*/ 1124 h 1193"/>
                <a:gd name="T8" fmla="*/ 42 w 1193"/>
                <a:gd name="T9" fmla="*/ 1193 h 1193"/>
                <a:gd name="T10" fmla="*/ 312 w 1193"/>
                <a:gd name="T11" fmla="*/ 890 h 1193"/>
                <a:gd name="T12" fmla="*/ 303 w 1193"/>
                <a:gd name="T13" fmla="*/ 881 h 1193"/>
                <a:gd name="T14" fmla="*/ 367 w 1193"/>
                <a:gd name="T15" fmla="*/ 817 h 1193"/>
                <a:gd name="T16" fmla="*/ 376 w 1193"/>
                <a:gd name="T17" fmla="*/ 826 h 1193"/>
                <a:gd name="T18" fmla="*/ 312 w 1193"/>
                <a:gd name="T19" fmla="*/ 890 h 1193"/>
                <a:gd name="T20" fmla="*/ 457 w 1193"/>
                <a:gd name="T21" fmla="*/ 748 h 1193"/>
                <a:gd name="T22" fmla="*/ 445 w 1193"/>
                <a:gd name="T23" fmla="*/ 736 h 1193"/>
                <a:gd name="T24" fmla="*/ 509 w 1193"/>
                <a:gd name="T25" fmla="*/ 672 h 1193"/>
                <a:gd name="T26" fmla="*/ 518 w 1193"/>
                <a:gd name="T27" fmla="*/ 684 h 1193"/>
                <a:gd name="T28" fmla="*/ 457 w 1193"/>
                <a:gd name="T29" fmla="*/ 748 h 1193"/>
                <a:gd name="T30" fmla="*/ 599 w 1193"/>
                <a:gd name="T31" fmla="*/ 604 h 1193"/>
                <a:gd name="T32" fmla="*/ 589 w 1193"/>
                <a:gd name="T33" fmla="*/ 594 h 1193"/>
                <a:gd name="T34" fmla="*/ 651 w 1193"/>
                <a:gd name="T35" fmla="*/ 530 h 1193"/>
                <a:gd name="T36" fmla="*/ 663 w 1193"/>
                <a:gd name="T37" fmla="*/ 540 h 1193"/>
                <a:gd name="T38" fmla="*/ 599 w 1193"/>
                <a:gd name="T39" fmla="*/ 604 h 1193"/>
                <a:gd name="T40" fmla="*/ 743 w 1193"/>
                <a:gd name="T41" fmla="*/ 462 h 1193"/>
                <a:gd name="T42" fmla="*/ 731 w 1193"/>
                <a:gd name="T43" fmla="*/ 450 h 1193"/>
                <a:gd name="T44" fmla="*/ 795 w 1193"/>
                <a:gd name="T45" fmla="*/ 386 h 1193"/>
                <a:gd name="T46" fmla="*/ 805 w 1193"/>
                <a:gd name="T47" fmla="*/ 398 h 1193"/>
                <a:gd name="T48" fmla="*/ 743 w 1193"/>
                <a:gd name="T49" fmla="*/ 462 h 1193"/>
                <a:gd name="T50" fmla="*/ 885 w 1193"/>
                <a:gd name="T51" fmla="*/ 317 h 1193"/>
                <a:gd name="T52" fmla="*/ 876 w 1193"/>
                <a:gd name="T53" fmla="*/ 308 h 1193"/>
                <a:gd name="T54" fmla="*/ 937 w 1193"/>
                <a:gd name="T55" fmla="*/ 244 h 1193"/>
                <a:gd name="T56" fmla="*/ 949 w 1193"/>
                <a:gd name="T57" fmla="*/ 253 h 1193"/>
                <a:gd name="T58" fmla="*/ 885 w 1193"/>
                <a:gd name="T59" fmla="*/ 317 h 1193"/>
                <a:gd name="T60" fmla="*/ 1027 w 1193"/>
                <a:gd name="T61" fmla="*/ 175 h 1193"/>
                <a:gd name="T62" fmla="*/ 1018 w 1193"/>
                <a:gd name="T63" fmla="*/ 163 h 1193"/>
                <a:gd name="T64" fmla="*/ 1082 w 1193"/>
                <a:gd name="T65" fmla="*/ 99 h 1193"/>
                <a:gd name="T66" fmla="*/ 1091 w 1193"/>
                <a:gd name="T67" fmla="*/ 111 h 1193"/>
                <a:gd name="T68" fmla="*/ 1027 w 1193"/>
                <a:gd name="T69" fmla="*/ 175 h 1193"/>
                <a:gd name="T70" fmla="*/ 1172 w 1193"/>
                <a:gd name="T71" fmla="*/ 31 h 1193"/>
                <a:gd name="T72" fmla="*/ 1160 w 1193"/>
                <a:gd name="T73" fmla="*/ 21 h 1193"/>
                <a:gd name="T74" fmla="*/ 1181 w 1193"/>
                <a:gd name="T75" fmla="*/ 0 h 1193"/>
                <a:gd name="T76" fmla="*/ 1193 w 1193"/>
                <a:gd name="T77" fmla="*/ 12 h 1193"/>
                <a:gd name="T78" fmla="*/ 1172 w 1193"/>
                <a:gd name="T79" fmla="*/ 31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93" h="1193">
                  <a:moveTo>
                    <a:pt x="42" y="1193"/>
                  </a:moveTo>
                  <a:lnTo>
                    <a:pt x="0" y="1150"/>
                  </a:lnTo>
                  <a:lnTo>
                    <a:pt x="68" y="1091"/>
                  </a:lnTo>
                  <a:lnTo>
                    <a:pt x="101" y="1124"/>
                  </a:lnTo>
                  <a:lnTo>
                    <a:pt x="42" y="1193"/>
                  </a:lnTo>
                  <a:close/>
                  <a:moveTo>
                    <a:pt x="312" y="890"/>
                  </a:moveTo>
                  <a:lnTo>
                    <a:pt x="303" y="881"/>
                  </a:lnTo>
                  <a:lnTo>
                    <a:pt x="367" y="817"/>
                  </a:lnTo>
                  <a:lnTo>
                    <a:pt x="376" y="826"/>
                  </a:lnTo>
                  <a:lnTo>
                    <a:pt x="312" y="890"/>
                  </a:lnTo>
                  <a:close/>
                  <a:moveTo>
                    <a:pt x="457" y="748"/>
                  </a:moveTo>
                  <a:lnTo>
                    <a:pt x="445" y="736"/>
                  </a:lnTo>
                  <a:lnTo>
                    <a:pt x="509" y="672"/>
                  </a:lnTo>
                  <a:lnTo>
                    <a:pt x="518" y="684"/>
                  </a:lnTo>
                  <a:lnTo>
                    <a:pt x="457" y="748"/>
                  </a:lnTo>
                  <a:close/>
                  <a:moveTo>
                    <a:pt x="599" y="604"/>
                  </a:moveTo>
                  <a:lnTo>
                    <a:pt x="589" y="594"/>
                  </a:lnTo>
                  <a:lnTo>
                    <a:pt x="651" y="530"/>
                  </a:lnTo>
                  <a:lnTo>
                    <a:pt x="663" y="540"/>
                  </a:lnTo>
                  <a:lnTo>
                    <a:pt x="599" y="604"/>
                  </a:lnTo>
                  <a:close/>
                  <a:moveTo>
                    <a:pt x="743" y="462"/>
                  </a:moveTo>
                  <a:lnTo>
                    <a:pt x="731" y="450"/>
                  </a:lnTo>
                  <a:lnTo>
                    <a:pt x="795" y="386"/>
                  </a:lnTo>
                  <a:lnTo>
                    <a:pt x="805" y="398"/>
                  </a:lnTo>
                  <a:lnTo>
                    <a:pt x="743" y="462"/>
                  </a:lnTo>
                  <a:close/>
                  <a:moveTo>
                    <a:pt x="885" y="317"/>
                  </a:moveTo>
                  <a:lnTo>
                    <a:pt x="876" y="308"/>
                  </a:lnTo>
                  <a:lnTo>
                    <a:pt x="937" y="244"/>
                  </a:lnTo>
                  <a:lnTo>
                    <a:pt x="949" y="253"/>
                  </a:lnTo>
                  <a:lnTo>
                    <a:pt x="885" y="317"/>
                  </a:lnTo>
                  <a:close/>
                  <a:moveTo>
                    <a:pt x="1027" y="175"/>
                  </a:moveTo>
                  <a:lnTo>
                    <a:pt x="1018" y="163"/>
                  </a:lnTo>
                  <a:lnTo>
                    <a:pt x="1082" y="99"/>
                  </a:lnTo>
                  <a:lnTo>
                    <a:pt x="1091" y="111"/>
                  </a:lnTo>
                  <a:lnTo>
                    <a:pt x="1027" y="175"/>
                  </a:lnTo>
                  <a:close/>
                  <a:moveTo>
                    <a:pt x="1172" y="31"/>
                  </a:moveTo>
                  <a:lnTo>
                    <a:pt x="1160" y="21"/>
                  </a:lnTo>
                  <a:lnTo>
                    <a:pt x="1181" y="0"/>
                  </a:lnTo>
                  <a:lnTo>
                    <a:pt x="1193" y="12"/>
                  </a:lnTo>
                  <a:lnTo>
                    <a:pt x="1172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阿里巴巴普惠体" panose="00020600040101010101" charset="-122"/>
              </a:endParaRPr>
            </a:p>
          </p:txBody>
        </p:sp>
        <p:sp>
          <p:nvSpPr>
            <p:cNvPr id="15" name="Freeform 22"/>
            <p:cNvSpPr/>
            <p:nvPr/>
          </p:nvSpPr>
          <p:spPr bwMode="auto">
            <a:xfrm rot="2700000">
              <a:off x="2878387" y="3598810"/>
              <a:ext cx="179552" cy="177279"/>
            </a:xfrm>
            <a:custGeom>
              <a:avLst/>
              <a:gdLst>
                <a:gd name="T0" fmla="*/ 22 w 79"/>
                <a:gd name="T1" fmla="*/ 78 h 78"/>
                <a:gd name="T2" fmla="*/ 0 w 79"/>
                <a:gd name="T3" fmla="*/ 57 h 78"/>
                <a:gd name="T4" fmla="*/ 69 w 79"/>
                <a:gd name="T5" fmla="*/ 0 h 78"/>
                <a:gd name="T6" fmla="*/ 79 w 79"/>
                <a:gd name="T7" fmla="*/ 10 h 78"/>
                <a:gd name="T8" fmla="*/ 22 w 79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8">
                  <a:moveTo>
                    <a:pt x="22" y="78"/>
                  </a:moveTo>
                  <a:lnTo>
                    <a:pt x="0" y="57"/>
                  </a:lnTo>
                  <a:lnTo>
                    <a:pt x="69" y="0"/>
                  </a:lnTo>
                  <a:lnTo>
                    <a:pt x="79" y="10"/>
                  </a:lnTo>
                  <a:lnTo>
                    <a:pt x="22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阿里巴巴普惠体" panose="00020600040101010101" charset="-122"/>
              </a:endParaRPr>
            </a:p>
          </p:txBody>
        </p:sp>
        <p:sp>
          <p:nvSpPr>
            <p:cNvPr id="16" name="Freeform 43"/>
            <p:cNvSpPr/>
            <p:nvPr/>
          </p:nvSpPr>
          <p:spPr bwMode="auto">
            <a:xfrm rot="2700000">
              <a:off x="-1215495" y="1985121"/>
              <a:ext cx="3406930" cy="3404657"/>
            </a:xfrm>
            <a:custGeom>
              <a:avLst/>
              <a:gdLst>
                <a:gd name="T0" fmla="*/ 331 w 1499"/>
                <a:gd name="T1" fmla="*/ 1498 h 1498"/>
                <a:gd name="T2" fmla="*/ 0 w 1499"/>
                <a:gd name="T3" fmla="*/ 1167 h 1498"/>
                <a:gd name="T4" fmla="*/ 1167 w 1499"/>
                <a:gd name="T5" fmla="*/ 0 h 1498"/>
                <a:gd name="T6" fmla="*/ 1499 w 1499"/>
                <a:gd name="T7" fmla="*/ 331 h 1498"/>
                <a:gd name="T8" fmla="*/ 331 w 1499"/>
                <a:gd name="T9" fmla="*/ 1498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9" h="1498">
                  <a:moveTo>
                    <a:pt x="331" y="1498"/>
                  </a:moveTo>
                  <a:lnTo>
                    <a:pt x="0" y="1167"/>
                  </a:lnTo>
                  <a:lnTo>
                    <a:pt x="1167" y="0"/>
                  </a:lnTo>
                  <a:lnTo>
                    <a:pt x="1499" y="331"/>
                  </a:lnTo>
                  <a:lnTo>
                    <a:pt x="331" y="1498"/>
                  </a:lnTo>
                  <a:close/>
                </a:path>
              </a:pathLst>
            </a:custGeom>
            <a:gradFill>
              <a:gsLst>
                <a:gs pos="0">
                  <a:srgbClr val="A3E2FA"/>
                </a:gs>
                <a:gs pos="100000">
                  <a:srgbClr val="0466C1"/>
                </a:gs>
              </a:gsLst>
              <a:lin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阿里巴巴普惠体" panose="00020600040101010101" charset="-122"/>
              </a:endParaRPr>
            </a:p>
          </p:txBody>
        </p:sp>
      </p:grpSp>
      <p:grpSp>
        <p:nvGrpSpPr>
          <p:cNvPr id="17" name="Group 49"/>
          <p:cNvGrpSpPr/>
          <p:nvPr/>
        </p:nvGrpSpPr>
        <p:grpSpPr>
          <a:xfrm>
            <a:off x="-1389521" y="3217550"/>
            <a:ext cx="6315488" cy="2945342"/>
            <a:chOff x="-894221" y="3217550"/>
            <a:chExt cx="6315488" cy="2945342"/>
          </a:xfrm>
        </p:grpSpPr>
        <p:sp>
          <p:nvSpPr>
            <p:cNvPr id="18" name="Freeform 25"/>
            <p:cNvSpPr/>
            <p:nvPr/>
          </p:nvSpPr>
          <p:spPr bwMode="auto">
            <a:xfrm rot="2700000">
              <a:off x="3306641" y="3217550"/>
              <a:ext cx="1754603" cy="1754603"/>
            </a:xfrm>
            <a:custGeom>
              <a:avLst/>
              <a:gdLst>
                <a:gd name="T0" fmla="*/ 0 w 772"/>
                <a:gd name="T1" fmla="*/ 689 h 772"/>
                <a:gd name="T2" fmla="*/ 81 w 772"/>
                <a:gd name="T3" fmla="*/ 772 h 772"/>
                <a:gd name="T4" fmla="*/ 772 w 772"/>
                <a:gd name="T5" fmla="*/ 83 h 772"/>
                <a:gd name="T6" fmla="*/ 689 w 772"/>
                <a:gd name="T7" fmla="*/ 0 h 772"/>
                <a:gd name="T8" fmla="*/ 0 w 772"/>
                <a:gd name="T9" fmla="*/ 689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2" h="772">
                  <a:moveTo>
                    <a:pt x="0" y="689"/>
                  </a:moveTo>
                  <a:lnTo>
                    <a:pt x="81" y="772"/>
                  </a:lnTo>
                  <a:lnTo>
                    <a:pt x="772" y="83"/>
                  </a:lnTo>
                  <a:lnTo>
                    <a:pt x="689" y="0"/>
                  </a:lnTo>
                  <a:lnTo>
                    <a:pt x="0" y="68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阿里巴巴普惠体" panose="00020600040101010101" charset="-122"/>
              </a:endParaRPr>
            </a:p>
          </p:txBody>
        </p:sp>
        <p:sp>
          <p:nvSpPr>
            <p:cNvPr id="19" name="Freeform 29"/>
            <p:cNvSpPr/>
            <p:nvPr/>
          </p:nvSpPr>
          <p:spPr bwMode="auto">
            <a:xfrm rot="2700000">
              <a:off x="2465327" y="3792977"/>
              <a:ext cx="377285" cy="1227313"/>
            </a:xfrm>
            <a:custGeom>
              <a:avLst/>
              <a:gdLst>
                <a:gd name="T0" fmla="*/ 0 w 166"/>
                <a:gd name="T1" fmla="*/ 374 h 540"/>
                <a:gd name="T2" fmla="*/ 76 w 166"/>
                <a:gd name="T3" fmla="*/ 0 h 540"/>
                <a:gd name="T4" fmla="*/ 157 w 166"/>
                <a:gd name="T5" fmla="*/ 83 h 540"/>
                <a:gd name="T6" fmla="*/ 166 w 166"/>
                <a:gd name="T7" fmla="*/ 540 h 540"/>
                <a:gd name="T8" fmla="*/ 0 w 166"/>
                <a:gd name="T9" fmla="*/ 37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540">
                  <a:moveTo>
                    <a:pt x="0" y="374"/>
                  </a:moveTo>
                  <a:lnTo>
                    <a:pt x="76" y="0"/>
                  </a:lnTo>
                  <a:lnTo>
                    <a:pt x="157" y="83"/>
                  </a:lnTo>
                  <a:lnTo>
                    <a:pt x="166" y="540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阿里巴巴普惠体" panose="00020600040101010101" charset="-122"/>
              </a:endParaRPr>
            </a:p>
          </p:txBody>
        </p:sp>
        <p:sp>
          <p:nvSpPr>
            <p:cNvPr id="20" name="Freeform 34"/>
            <p:cNvSpPr/>
            <p:nvPr/>
          </p:nvSpPr>
          <p:spPr bwMode="auto">
            <a:xfrm rot="2700000">
              <a:off x="5154212" y="3958817"/>
              <a:ext cx="263645" cy="270464"/>
            </a:xfrm>
            <a:custGeom>
              <a:avLst/>
              <a:gdLst>
                <a:gd name="T0" fmla="*/ 116 w 116"/>
                <a:gd name="T1" fmla="*/ 119 h 119"/>
                <a:gd name="T2" fmla="*/ 116 w 116"/>
                <a:gd name="T3" fmla="*/ 0 h 119"/>
                <a:gd name="T4" fmla="*/ 0 w 116"/>
                <a:gd name="T5" fmla="*/ 0 h 119"/>
                <a:gd name="T6" fmla="*/ 116 w 116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19">
                  <a:moveTo>
                    <a:pt x="116" y="119"/>
                  </a:moveTo>
                  <a:lnTo>
                    <a:pt x="116" y="0"/>
                  </a:lnTo>
                  <a:lnTo>
                    <a:pt x="0" y="0"/>
                  </a:lnTo>
                  <a:lnTo>
                    <a:pt x="116" y="11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阿里巴巴普惠体" panose="00020600040101010101" charset="-122"/>
              </a:endParaRPr>
            </a:p>
          </p:txBody>
        </p:sp>
        <p:sp>
          <p:nvSpPr>
            <p:cNvPr id="21" name="Freeform 36"/>
            <p:cNvSpPr>
              <a:spLocks noEditPoints="1"/>
            </p:cNvSpPr>
            <p:nvPr/>
          </p:nvSpPr>
          <p:spPr bwMode="auto">
            <a:xfrm rot="2700000">
              <a:off x="2964552" y="3197673"/>
              <a:ext cx="1550051" cy="2384170"/>
            </a:xfrm>
            <a:custGeom>
              <a:avLst/>
              <a:gdLst>
                <a:gd name="T0" fmla="*/ 9 w 682"/>
                <a:gd name="T1" fmla="*/ 940 h 1049"/>
                <a:gd name="T2" fmla="*/ 26 w 682"/>
                <a:gd name="T3" fmla="*/ 959 h 1049"/>
                <a:gd name="T4" fmla="*/ 21 w 682"/>
                <a:gd name="T5" fmla="*/ 1049 h 1049"/>
                <a:gd name="T6" fmla="*/ 0 w 682"/>
                <a:gd name="T7" fmla="*/ 1030 h 1049"/>
                <a:gd name="T8" fmla="*/ 9 w 682"/>
                <a:gd name="T9" fmla="*/ 940 h 1049"/>
                <a:gd name="T10" fmla="*/ 26 w 682"/>
                <a:gd name="T11" fmla="*/ 739 h 1049"/>
                <a:gd name="T12" fmla="*/ 40 w 682"/>
                <a:gd name="T13" fmla="*/ 756 h 1049"/>
                <a:gd name="T14" fmla="*/ 35 w 682"/>
                <a:gd name="T15" fmla="*/ 846 h 1049"/>
                <a:gd name="T16" fmla="*/ 19 w 682"/>
                <a:gd name="T17" fmla="*/ 829 h 1049"/>
                <a:gd name="T18" fmla="*/ 26 w 682"/>
                <a:gd name="T19" fmla="*/ 739 h 1049"/>
                <a:gd name="T20" fmla="*/ 35 w 682"/>
                <a:gd name="T21" fmla="*/ 642 h 1049"/>
                <a:gd name="T22" fmla="*/ 38 w 682"/>
                <a:gd name="T23" fmla="*/ 633 h 1049"/>
                <a:gd name="T24" fmla="*/ 97 w 682"/>
                <a:gd name="T25" fmla="*/ 571 h 1049"/>
                <a:gd name="T26" fmla="*/ 109 w 682"/>
                <a:gd name="T27" fmla="*/ 583 h 1049"/>
                <a:gd name="T28" fmla="*/ 47 w 682"/>
                <a:gd name="T29" fmla="*/ 644 h 1049"/>
                <a:gd name="T30" fmla="*/ 47 w 682"/>
                <a:gd name="T31" fmla="*/ 654 h 1049"/>
                <a:gd name="T32" fmla="*/ 35 w 682"/>
                <a:gd name="T33" fmla="*/ 642 h 1049"/>
                <a:gd name="T34" fmla="*/ 241 w 682"/>
                <a:gd name="T35" fmla="*/ 429 h 1049"/>
                <a:gd name="T36" fmla="*/ 251 w 682"/>
                <a:gd name="T37" fmla="*/ 438 h 1049"/>
                <a:gd name="T38" fmla="*/ 187 w 682"/>
                <a:gd name="T39" fmla="*/ 502 h 1049"/>
                <a:gd name="T40" fmla="*/ 177 w 682"/>
                <a:gd name="T41" fmla="*/ 493 h 1049"/>
                <a:gd name="T42" fmla="*/ 241 w 682"/>
                <a:gd name="T43" fmla="*/ 429 h 1049"/>
                <a:gd name="T44" fmla="*/ 383 w 682"/>
                <a:gd name="T45" fmla="*/ 287 h 1049"/>
                <a:gd name="T46" fmla="*/ 395 w 682"/>
                <a:gd name="T47" fmla="*/ 296 h 1049"/>
                <a:gd name="T48" fmla="*/ 331 w 682"/>
                <a:gd name="T49" fmla="*/ 360 h 1049"/>
                <a:gd name="T50" fmla="*/ 319 w 682"/>
                <a:gd name="T51" fmla="*/ 348 h 1049"/>
                <a:gd name="T52" fmla="*/ 383 w 682"/>
                <a:gd name="T53" fmla="*/ 287 h 1049"/>
                <a:gd name="T54" fmla="*/ 528 w 682"/>
                <a:gd name="T55" fmla="*/ 143 h 1049"/>
                <a:gd name="T56" fmla="*/ 537 w 682"/>
                <a:gd name="T57" fmla="*/ 154 h 1049"/>
                <a:gd name="T58" fmla="*/ 473 w 682"/>
                <a:gd name="T59" fmla="*/ 216 h 1049"/>
                <a:gd name="T60" fmla="*/ 464 w 682"/>
                <a:gd name="T61" fmla="*/ 206 h 1049"/>
                <a:gd name="T62" fmla="*/ 528 w 682"/>
                <a:gd name="T63" fmla="*/ 143 h 1049"/>
                <a:gd name="T64" fmla="*/ 670 w 682"/>
                <a:gd name="T65" fmla="*/ 0 h 1049"/>
                <a:gd name="T66" fmla="*/ 682 w 682"/>
                <a:gd name="T67" fmla="*/ 10 h 1049"/>
                <a:gd name="T68" fmla="*/ 618 w 682"/>
                <a:gd name="T69" fmla="*/ 74 h 1049"/>
                <a:gd name="T70" fmla="*/ 606 w 682"/>
                <a:gd name="T71" fmla="*/ 62 h 1049"/>
                <a:gd name="T72" fmla="*/ 670 w 682"/>
                <a:gd name="T73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2" h="1049">
                  <a:moveTo>
                    <a:pt x="9" y="940"/>
                  </a:moveTo>
                  <a:lnTo>
                    <a:pt x="26" y="959"/>
                  </a:lnTo>
                  <a:lnTo>
                    <a:pt x="21" y="1049"/>
                  </a:lnTo>
                  <a:lnTo>
                    <a:pt x="0" y="1030"/>
                  </a:lnTo>
                  <a:lnTo>
                    <a:pt x="9" y="940"/>
                  </a:lnTo>
                  <a:close/>
                  <a:moveTo>
                    <a:pt x="26" y="739"/>
                  </a:moveTo>
                  <a:lnTo>
                    <a:pt x="40" y="756"/>
                  </a:lnTo>
                  <a:lnTo>
                    <a:pt x="35" y="846"/>
                  </a:lnTo>
                  <a:lnTo>
                    <a:pt x="19" y="829"/>
                  </a:lnTo>
                  <a:lnTo>
                    <a:pt x="26" y="739"/>
                  </a:lnTo>
                  <a:close/>
                  <a:moveTo>
                    <a:pt x="35" y="642"/>
                  </a:moveTo>
                  <a:lnTo>
                    <a:pt x="38" y="633"/>
                  </a:lnTo>
                  <a:lnTo>
                    <a:pt x="97" y="571"/>
                  </a:lnTo>
                  <a:lnTo>
                    <a:pt x="109" y="583"/>
                  </a:lnTo>
                  <a:lnTo>
                    <a:pt x="47" y="644"/>
                  </a:lnTo>
                  <a:lnTo>
                    <a:pt x="47" y="654"/>
                  </a:lnTo>
                  <a:lnTo>
                    <a:pt x="35" y="642"/>
                  </a:lnTo>
                  <a:close/>
                  <a:moveTo>
                    <a:pt x="241" y="429"/>
                  </a:moveTo>
                  <a:lnTo>
                    <a:pt x="251" y="438"/>
                  </a:lnTo>
                  <a:lnTo>
                    <a:pt x="187" y="502"/>
                  </a:lnTo>
                  <a:lnTo>
                    <a:pt x="177" y="493"/>
                  </a:lnTo>
                  <a:lnTo>
                    <a:pt x="241" y="429"/>
                  </a:lnTo>
                  <a:close/>
                  <a:moveTo>
                    <a:pt x="383" y="287"/>
                  </a:moveTo>
                  <a:lnTo>
                    <a:pt x="395" y="296"/>
                  </a:lnTo>
                  <a:lnTo>
                    <a:pt x="331" y="360"/>
                  </a:lnTo>
                  <a:lnTo>
                    <a:pt x="319" y="348"/>
                  </a:lnTo>
                  <a:lnTo>
                    <a:pt x="383" y="287"/>
                  </a:lnTo>
                  <a:close/>
                  <a:moveTo>
                    <a:pt x="528" y="143"/>
                  </a:moveTo>
                  <a:lnTo>
                    <a:pt x="537" y="154"/>
                  </a:lnTo>
                  <a:lnTo>
                    <a:pt x="473" y="216"/>
                  </a:lnTo>
                  <a:lnTo>
                    <a:pt x="464" y="206"/>
                  </a:lnTo>
                  <a:lnTo>
                    <a:pt x="528" y="143"/>
                  </a:lnTo>
                  <a:close/>
                  <a:moveTo>
                    <a:pt x="670" y="0"/>
                  </a:moveTo>
                  <a:lnTo>
                    <a:pt x="682" y="10"/>
                  </a:lnTo>
                  <a:lnTo>
                    <a:pt x="618" y="74"/>
                  </a:lnTo>
                  <a:lnTo>
                    <a:pt x="606" y="62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阿里巴巴普惠体" panose="00020600040101010101" charset="-122"/>
              </a:endParaRPr>
            </a:p>
          </p:txBody>
        </p:sp>
        <p:sp>
          <p:nvSpPr>
            <p:cNvPr id="22" name="Freeform 44"/>
            <p:cNvSpPr/>
            <p:nvPr/>
          </p:nvSpPr>
          <p:spPr bwMode="auto">
            <a:xfrm rot="2700000">
              <a:off x="-894221" y="3251433"/>
              <a:ext cx="2911459" cy="2911460"/>
            </a:xfrm>
            <a:custGeom>
              <a:avLst/>
              <a:gdLst>
                <a:gd name="T0" fmla="*/ 166 w 1281"/>
                <a:gd name="T1" fmla="*/ 1281 h 1281"/>
                <a:gd name="T2" fmla="*/ 0 w 1281"/>
                <a:gd name="T3" fmla="*/ 1115 h 1281"/>
                <a:gd name="T4" fmla="*/ 1115 w 1281"/>
                <a:gd name="T5" fmla="*/ 0 h 1281"/>
                <a:gd name="T6" fmla="*/ 1281 w 1281"/>
                <a:gd name="T7" fmla="*/ 166 h 1281"/>
                <a:gd name="T8" fmla="*/ 166 w 1281"/>
                <a:gd name="T9" fmla="*/ 1281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1" h="1281">
                  <a:moveTo>
                    <a:pt x="166" y="1281"/>
                  </a:moveTo>
                  <a:lnTo>
                    <a:pt x="0" y="1115"/>
                  </a:lnTo>
                  <a:lnTo>
                    <a:pt x="1115" y="0"/>
                  </a:lnTo>
                  <a:lnTo>
                    <a:pt x="1281" y="166"/>
                  </a:lnTo>
                  <a:lnTo>
                    <a:pt x="166" y="128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阿里巴巴普惠体" panose="00020600040101010101" charset="-122"/>
              </a:endParaRPr>
            </a:p>
          </p:txBody>
        </p:sp>
      </p:grpSp>
      <p:cxnSp>
        <p:nvCxnSpPr>
          <p:cNvPr id="23" name="Elbow Connector 52"/>
          <p:cNvCxnSpPr/>
          <p:nvPr/>
        </p:nvCxnSpPr>
        <p:spPr>
          <a:xfrm flipV="1">
            <a:off x="3614738" y="1576263"/>
            <a:ext cx="3797010" cy="1298840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96"/>
          <p:cNvCxnSpPr>
            <a:stCxn id="5" idx="1"/>
          </p:cNvCxnSpPr>
          <p:nvPr/>
        </p:nvCxnSpPr>
        <p:spPr>
          <a:xfrm rot="5400000" flipH="1" flipV="1">
            <a:off x="5502379" y="1370676"/>
            <a:ext cx="742108" cy="3076631"/>
          </a:xfrm>
          <a:prstGeom prst="bentConnector4">
            <a:avLst>
              <a:gd name="adj1" fmla="val -30804"/>
              <a:gd name="adj2" fmla="val 49073"/>
            </a:avLst>
          </a:prstGeom>
          <a:ln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</a:gra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100"/>
          <p:cNvCxnSpPr>
            <a:stCxn id="20" idx="1"/>
          </p:cNvCxnSpPr>
          <p:nvPr/>
        </p:nvCxnSpPr>
        <p:spPr>
          <a:xfrm rot="16200000" flipH="1">
            <a:off x="6010834" y="3060375"/>
            <a:ext cx="369652" cy="2432178"/>
          </a:xfrm>
          <a:prstGeom prst="bentConnector2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103"/>
          <p:cNvCxnSpPr/>
          <p:nvPr/>
        </p:nvCxnSpPr>
        <p:spPr>
          <a:xfrm rot="16200000" flipH="1">
            <a:off x="4867865" y="2879083"/>
            <a:ext cx="924728" cy="4163040"/>
          </a:xfrm>
          <a:prstGeom prst="bentConnector2">
            <a:avLst/>
          </a:prstGeom>
          <a:ln>
            <a:solidFill>
              <a:schemeClr val="accent5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106"/>
          <p:cNvCxnSpPr>
            <a:stCxn id="13" idx="1"/>
          </p:cNvCxnSpPr>
          <p:nvPr/>
        </p:nvCxnSpPr>
        <p:spPr>
          <a:xfrm rot="5400000" flipH="1" flipV="1">
            <a:off x="6534457" y="2810962"/>
            <a:ext cx="188640" cy="1565944"/>
          </a:xfrm>
          <a:prstGeom prst="bentConnector4">
            <a:avLst>
              <a:gd name="adj1" fmla="val -121183"/>
              <a:gd name="adj2" fmla="val 48257"/>
            </a:avLst>
          </a:prstGeom>
          <a:ln>
            <a:solidFill>
              <a:schemeClr val="accent3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7578347" y="1668005"/>
            <a:ext cx="3413503" cy="54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</a:rPr>
              <a:t>Click here to add content, content to match the title. 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578348" y="1388458"/>
            <a:ext cx="2006848" cy="336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b="1" dirty="0">
                <a:solidFill>
                  <a:schemeClr val="accent5">
                    <a:lumMod val="7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</a:rPr>
              <a:t>Add title text</a:t>
            </a:r>
            <a:endParaRPr lang="zh-CN" altLang="en-US" sz="1400" b="1" dirty="0">
              <a:solidFill>
                <a:schemeClr val="accent5">
                  <a:lumMod val="75000"/>
                </a:schemeClr>
              </a:solidFill>
              <a:latin typeface="阿里巴巴普惠体" panose="00020600040101010101" charset="-122"/>
              <a:ea typeface="阿里巴巴普惠体" panose="00020600040101010101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578347" y="2639555"/>
            <a:ext cx="3413503" cy="54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</a:rPr>
              <a:t>Click here to add content, content to match the title. 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7578348" y="2360008"/>
            <a:ext cx="2006848" cy="336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b="1" dirty="0">
                <a:solidFill>
                  <a:schemeClr val="accent5">
                    <a:lumMod val="7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</a:rPr>
              <a:t>Add title text</a:t>
            </a:r>
            <a:endParaRPr lang="zh-CN" altLang="en-US" sz="1400" b="1" dirty="0">
              <a:solidFill>
                <a:schemeClr val="accent5">
                  <a:lumMod val="75000"/>
                </a:schemeClr>
              </a:solidFill>
              <a:latin typeface="阿里巴巴普惠体" panose="00020600040101010101" charset="-122"/>
              <a:ea typeface="阿里巴巴普惠体" panose="00020600040101010101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578347" y="3573005"/>
            <a:ext cx="3413503" cy="54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</a:rPr>
              <a:t>Click here to add content, content to match the title. 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7578348" y="3293458"/>
            <a:ext cx="2006848" cy="336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b="1" dirty="0">
                <a:solidFill>
                  <a:schemeClr val="accent5">
                    <a:lumMod val="7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</a:rPr>
              <a:t>Add title text</a:t>
            </a:r>
            <a:endParaRPr lang="zh-CN" altLang="en-US" sz="1400" b="1" dirty="0">
              <a:solidFill>
                <a:schemeClr val="accent5">
                  <a:lumMod val="75000"/>
                </a:schemeClr>
              </a:solidFill>
              <a:latin typeface="阿里巴巴普惠体" panose="00020600040101010101" charset="-122"/>
              <a:ea typeface="阿里巴巴普惠体" panose="00020600040101010101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7578347" y="4535030"/>
            <a:ext cx="3413503" cy="54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</a:rPr>
              <a:t>Click here to add content, content to match the title. 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7578348" y="4255483"/>
            <a:ext cx="2006848" cy="336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b="1" dirty="0">
                <a:solidFill>
                  <a:schemeClr val="accent5">
                    <a:lumMod val="7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</a:rPr>
              <a:t>Add title text</a:t>
            </a:r>
            <a:endParaRPr lang="zh-CN" altLang="en-US" sz="1400" b="1" dirty="0">
              <a:solidFill>
                <a:schemeClr val="accent5">
                  <a:lumMod val="75000"/>
                </a:schemeClr>
              </a:solidFill>
              <a:latin typeface="阿里巴巴普惠体" panose="00020600040101010101" charset="-122"/>
              <a:ea typeface="阿里巴巴普惠体" panose="00020600040101010101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7578347" y="5516105"/>
            <a:ext cx="3413503" cy="54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</a:rPr>
              <a:t>Click here to add content, content to match the title. 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7578348" y="5236558"/>
            <a:ext cx="2006848" cy="336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b="1" dirty="0">
                <a:solidFill>
                  <a:schemeClr val="accent5">
                    <a:lumMod val="7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</a:rPr>
              <a:t>Add title text</a:t>
            </a:r>
            <a:endParaRPr lang="zh-CN" altLang="en-US" sz="1400" b="1" dirty="0">
              <a:solidFill>
                <a:schemeClr val="accent5">
                  <a:lumMod val="75000"/>
                </a:schemeClr>
              </a:solidFill>
              <a:latin typeface="阿里巴巴普惠体" panose="00020600040101010101" charset="-122"/>
              <a:ea typeface="阿里巴巴普惠体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80789"/>
            <a:ext cx="12224567" cy="817453"/>
          </a:xfrm>
          <a:prstGeom prst="rect">
            <a:avLst/>
          </a:prstGeom>
          <a:solidFill>
            <a:srgbClr val="F5F6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形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4736"/>
          <a:stretch>
            <a:fillRect/>
          </a:stretch>
        </p:blipFill>
        <p:spPr>
          <a:xfrm>
            <a:off x="0" y="102704"/>
            <a:ext cx="404911" cy="9926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8" h="1563">
                <a:moveTo>
                  <a:pt x="0" y="0"/>
                </a:moveTo>
                <a:lnTo>
                  <a:pt x="638" y="0"/>
                </a:lnTo>
                <a:lnTo>
                  <a:pt x="638" y="1563"/>
                </a:lnTo>
                <a:lnTo>
                  <a:pt x="0" y="15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770890" y="374650"/>
            <a:ext cx="306197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pc="300" dirty="0">
                <a:solidFill>
                  <a:srgbClr val="4B649F"/>
                </a:solidFill>
                <a:ea typeface="阿里巴巴普惠体" panose="00020600040101010101" charset="-122"/>
                <a:sym typeface="阿里巴巴普惠体" panose="00020600040101010101" charset="-122"/>
              </a:rPr>
              <a:t>Add title text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020820" y="-1822450"/>
            <a:ext cx="4150360" cy="10502900"/>
            <a:chOff x="6332" y="-2870"/>
            <a:chExt cx="6536" cy="16540"/>
          </a:xfrm>
        </p:grpSpPr>
        <p:grpSp>
          <p:nvGrpSpPr>
            <p:cNvPr id="50" name="组合 49"/>
            <p:cNvGrpSpPr/>
            <p:nvPr/>
          </p:nvGrpSpPr>
          <p:grpSpPr>
            <a:xfrm>
              <a:off x="7768" y="-2870"/>
              <a:ext cx="3443" cy="16541"/>
              <a:chOff x="4256429" y="-1737163"/>
              <a:chExt cx="3539340" cy="10701018"/>
            </a:xfrm>
            <a:solidFill>
              <a:schemeClr val="bg1">
                <a:lumMod val="95000"/>
                <a:alpha val="50000"/>
              </a:schemeClr>
            </a:solidFill>
          </p:grpSpPr>
          <p:sp>
            <p:nvSpPr>
              <p:cNvPr id="22" name="矩形 21"/>
              <p:cNvSpPr/>
              <p:nvPr/>
            </p:nvSpPr>
            <p:spPr>
              <a:xfrm rot="1970582">
                <a:off x="4637430" y="-1737163"/>
                <a:ext cx="3158339" cy="10701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 rot="19629418" flipH="1">
                <a:off x="4256429" y="-1737163"/>
                <a:ext cx="3158339" cy="10701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任意多边形: 形状 10"/>
            <p:cNvSpPr/>
            <p:nvPr/>
          </p:nvSpPr>
          <p:spPr>
            <a:xfrm>
              <a:off x="7429" y="3586"/>
              <a:ext cx="4214" cy="4213"/>
            </a:xfrm>
            <a:custGeom>
              <a:avLst/>
              <a:gdLst>
                <a:gd name="connsiteX0" fmla="*/ 0 w 2675937"/>
                <a:gd name="connsiteY0" fmla="*/ 1375772 h 2675473"/>
                <a:gd name="connsiteX1" fmla="*/ 1337737 w 2675937"/>
                <a:gd name="connsiteY1" fmla="*/ 2675473 h 2675473"/>
                <a:gd name="connsiteX2" fmla="*/ 2675937 w 2675937"/>
                <a:gd name="connsiteY2" fmla="*/ 1337273 h 2675473"/>
                <a:gd name="connsiteX3" fmla="*/ 1381802 w 2675937"/>
                <a:gd name="connsiteY3" fmla="*/ 0 h 2675473"/>
                <a:gd name="connsiteX4" fmla="*/ 1381802 w 2675937"/>
                <a:gd name="connsiteY4" fmla="*/ 1375772 h 267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5937" h="2675473">
                  <a:moveTo>
                    <a:pt x="0" y="1375772"/>
                  </a:moveTo>
                  <a:cubicBezTo>
                    <a:pt x="20409" y="2097055"/>
                    <a:pt x="611351" y="2675473"/>
                    <a:pt x="1337737" y="2675473"/>
                  </a:cubicBezTo>
                  <a:cubicBezTo>
                    <a:pt x="2076646" y="2675473"/>
                    <a:pt x="2675937" y="2076182"/>
                    <a:pt x="2675937" y="1337273"/>
                  </a:cubicBezTo>
                  <a:cubicBezTo>
                    <a:pt x="2675937" y="612743"/>
                    <a:pt x="2100302" y="23192"/>
                    <a:pt x="1381802" y="0"/>
                  </a:cubicBezTo>
                  <a:lnTo>
                    <a:pt x="1381802" y="1375772"/>
                  </a:lnTo>
                </a:path>
              </a:pathLst>
            </a:custGeom>
            <a:gradFill>
              <a:gsLst>
                <a:gs pos="0">
                  <a:srgbClr val="A3E2FA"/>
                </a:gs>
                <a:gs pos="100000">
                  <a:srgbClr val="0466C1"/>
                </a:gs>
              </a:gsLst>
              <a:lin scaled="1"/>
            </a:gradFill>
            <a:ln w="4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8914" y="5071"/>
              <a:ext cx="1243" cy="1243"/>
            </a:xfrm>
            <a:custGeom>
              <a:avLst/>
              <a:gdLst>
                <a:gd name="connsiteX0" fmla="*/ 0 w 789468"/>
                <a:gd name="connsiteY0" fmla="*/ 405867 h 789468"/>
                <a:gd name="connsiteX1" fmla="*/ 394734 w 789468"/>
                <a:gd name="connsiteY1" fmla="*/ 789469 h 789468"/>
                <a:gd name="connsiteX2" fmla="*/ 789469 w 789468"/>
                <a:gd name="connsiteY2" fmla="*/ 394734 h 789468"/>
                <a:gd name="connsiteX3" fmla="*/ 407722 w 789468"/>
                <a:gd name="connsiteY3" fmla="*/ 0 h 789468"/>
                <a:gd name="connsiteX4" fmla="*/ 407722 w 789468"/>
                <a:gd name="connsiteY4" fmla="*/ 405867 h 789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9468" h="789468">
                  <a:moveTo>
                    <a:pt x="0" y="405867"/>
                  </a:moveTo>
                  <a:cubicBezTo>
                    <a:pt x="6030" y="618773"/>
                    <a:pt x="180437" y="789469"/>
                    <a:pt x="394734" y="789469"/>
                  </a:cubicBezTo>
                  <a:cubicBezTo>
                    <a:pt x="612743" y="789469"/>
                    <a:pt x="789469" y="612743"/>
                    <a:pt x="789469" y="394734"/>
                  </a:cubicBezTo>
                  <a:cubicBezTo>
                    <a:pt x="789469" y="180901"/>
                    <a:pt x="619700" y="6958"/>
                    <a:pt x="407722" y="0"/>
                  </a:cubicBezTo>
                  <a:lnTo>
                    <a:pt x="407722" y="405867"/>
                  </a:lnTo>
                </a:path>
              </a:pathLst>
            </a:custGeom>
            <a:solidFill>
              <a:srgbClr val="FFFFFF"/>
            </a:solidFill>
            <a:ln w="4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6332" y="2422"/>
              <a:ext cx="3269" cy="6537"/>
            </a:xfrm>
            <a:custGeom>
              <a:avLst/>
              <a:gdLst>
                <a:gd name="connsiteX0" fmla="*/ 2075255 w 2075718"/>
                <a:gd name="connsiteY0" fmla="*/ 4150973 h 4150972"/>
                <a:gd name="connsiteX1" fmla="*/ 2037683 w 2075718"/>
                <a:gd name="connsiteY1" fmla="*/ 4150509 h 4150972"/>
                <a:gd name="connsiteX2" fmla="*/ 2039074 w 2075718"/>
                <a:gd name="connsiteY2" fmla="*/ 4076293 h 4150972"/>
                <a:gd name="connsiteX3" fmla="*/ 2075718 w 2075718"/>
                <a:gd name="connsiteY3" fmla="*/ 4076757 h 4150972"/>
                <a:gd name="connsiteX4" fmla="*/ 2075718 w 2075718"/>
                <a:gd name="connsiteY4" fmla="*/ 4150973 h 4150972"/>
                <a:gd name="connsiteX5" fmla="*/ 1961612 w 2075718"/>
                <a:gd name="connsiteY5" fmla="*/ 4147726 h 4150972"/>
                <a:gd name="connsiteX6" fmla="*/ 1886005 w 2075718"/>
                <a:gd name="connsiteY6" fmla="*/ 4142160 h 4150972"/>
                <a:gd name="connsiteX7" fmla="*/ 1892499 w 2075718"/>
                <a:gd name="connsiteY7" fmla="*/ 4068408 h 4150972"/>
                <a:gd name="connsiteX8" fmla="*/ 1965323 w 2075718"/>
                <a:gd name="connsiteY8" fmla="*/ 4073510 h 4150972"/>
                <a:gd name="connsiteX9" fmla="*/ 1961612 w 2075718"/>
                <a:gd name="connsiteY9" fmla="*/ 4147726 h 4150972"/>
                <a:gd name="connsiteX10" fmla="*/ 1810861 w 2075718"/>
                <a:gd name="connsiteY10" fmla="*/ 4134274 h 4150972"/>
                <a:gd name="connsiteX11" fmla="*/ 1735718 w 2075718"/>
                <a:gd name="connsiteY11" fmla="*/ 4123142 h 4150972"/>
                <a:gd name="connsiteX12" fmla="*/ 1747778 w 2075718"/>
                <a:gd name="connsiteY12" fmla="*/ 4049854 h 4150972"/>
                <a:gd name="connsiteX13" fmla="*/ 1820138 w 2075718"/>
                <a:gd name="connsiteY13" fmla="*/ 4060523 h 4150972"/>
                <a:gd name="connsiteX14" fmla="*/ 1810861 w 2075718"/>
                <a:gd name="connsiteY14" fmla="*/ 4134274 h 4150972"/>
                <a:gd name="connsiteX15" fmla="*/ 1661038 w 2075718"/>
                <a:gd name="connsiteY15" fmla="*/ 4109690 h 4150972"/>
                <a:gd name="connsiteX16" fmla="*/ 1586823 w 2075718"/>
                <a:gd name="connsiteY16" fmla="*/ 4093456 h 4150972"/>
                <a:gd name="connsiteX17" fmla="*/ 1603985 w 2075718"/>
                <a:gd name="connsiteY17" fmla="*/ 4021096 h 4150972"/>
                <a:gd name="connsiteX18" fmla="*/ 1675418 w 2075718"/>
                <a:gd name="connsiteY18" fmla="*/ 4036866 h 4150972"/>
                <a:gd name="connsiteX19" fmla="*/ 1661038 w 2075718"/>
                <a:gd name="connsiteY19" fmla="*/ 4109690 h 4150972"/>
                <a:gd name="connsiteX20" fmla="*/ 1513535 w 2075718"/>
                <a:gd name="connsiteY20" fmla="*/ 4073974 h 4150972"/>
                <a:gd name="connsiteX21" fmla="*/ 1440711 w 2075718"/>
                <a:gd name="connsiteY21" fmla="*/ 4052173 h 4150972"/>
                <a:gd name="connsiteX22" fmla="*/ 1463439 w 2075718"/>
                <a:gd name="connsiteY22" fmla="*/ 3981669 h 4150972"/>
                <a:gd name="connsiteX23" fmla="*/ 1533480 w 2075718"/>
                <a:gd name="connsiteY23" fmla="*/ 4002542 h 4150972"/>
                <a:gd name="connsiteX24" fmla="*/ 1513535 w 2075718"/>
                <a:gd name="connsiteY24" fmla="*/ 4073974 h 4150972"/>
                <a:gd name="connsiteX25" fmla="*/ 1369278 w 2075718"/>
                <a:gd name="connsiteY25" fmla="*/ 4027589 h 4150972"/>
                <a:gd name="connsiteX26" fmla="*/ 1298310 w 2075718"/>
                <a:gd name="connsiteY26" fmla="*/ 4000222 h 4150972"/>
                <a:gd name="connsiteX27" fmla="*/ 1326141 w 2075718"/>
                <a:gd name="connsiteY27" fmla="*/ 3931573 h 4150972"/>
                <a:gd name="connsiteX28" fmla="*/ 1394790 w 2075718"/>
                <a:gd name="connsiteY28" fmla="*/ 3957548 h 4150972"/>
                <a:gd name="connsiteX29" fmla="*/ 1369278 w 2075718"/>
                <a:gd name="connsiteY29" fmla="*/ 4027589 h 4150972"/>
                <a:gd name="connsiteX30" fmla="*/ 1228269 w 2075718"/>
                <a:gd name="connsiteY30" fmla="*/ 3971000 h 4150972"/>
                <a:gd name="connsiteX31" fmla="*/ 1159619 w 2075718"/>
                <a:gd name="connsiteY31" fmla="*/ 3938530 h 4150972"/>
                <a:gd name="connsiteX32" fmla="*/ 1192552 w 2075718"/>
                <a:gd name="connsiteY32" fmla="*/ 3871737 h 4150972"/>
                <a:gd name="connsiteX33" fmla="*/ 1258883 w 2075718"/>
                <a:gd name="connsiteY33" fmla="*/ 3902814 h 4150972"/>
                <a:gd name="connsiteX34" fmla="*/ 1228269 w 2075718"/>
                <a:gd name="connsiteY34" fmla="*/ 3971000 h 4150972"/>
                <a:gd name="connsiteX35" fmla="*/ 1091897 w 2075718"/>
                <a:gd name="connsiteY35" fmla="*/ 3903742 h 4150972"/>
                <a:gd name="connsiteX36" fmla="*/ 1025567 w 2075718"/>
                <a:gd name="connsiteY36" fmla="*/ 3866634 h 4150972"/>
                <a:gd name="connsiteX37" fmla="*/ 1063139 w 2075718"/>
                <a:gd name="connsiteY37" fmla="*/ 3802623 h 4150972"/>
                <a:gd name="connsiteX38" fmla="*/ 1127150 w 2075718"/>
                <a:gd name="connsiteY38" fmla="*/ 3838339 h 4150972"/>
                <a:gd name="connsiteX39" fmla="*/ 1091897 w 2075718"/>
                <a:gd name="connsiteY39" fmla="*/ 3903742 h 4150972"/>
                <a:gd name="connsiteX40" fmla="*/ 961092 w 2075718"/>
                <a:gd name="connsiteY40" fmla="*/ 3827207 h 4150972"/>
                <a:gd name="connsiteX41" fmla="*/ 898009 w 2075718"/>
                <a:gd name="connsiteY41" fmla="*/ 3785461 h 4150972"/>
                <a:gd name="connsiteX42" fmla="*/ 940219 w 2075718"/>
                <a:gd name="connsiteY42" fmla="*/ 3724233 h 4150972"/>
                <a:gd name="connsiteX43" fmla="*/ 1000983 w 2075718"/>
                <a:gd name="connsiteY43" fmla="*/ 3764588 h 4150972"/>
                <a:gd name="connsiteX44" fmla="*/ 961092 w 2075718"/>
                <a:gd name="connsiteY44" fmla="*/ 3827207 h 4150972"/>
                <a:gd name="connsiteX45" fmla="*/ 836317 w 2075718"/>
                <a:gd name="connsiteY45" fmla="*/ 3740931 h 4150972"/>
                <a:gd name="connsiteX46" fmla="*/ 776481 w 2075718"/>
                <a:gd name="connsiteY46" fmla="*/ 3694547 h 4150972"/>
                <a:gd name="connsiteX47" fmla="*/ 822866 w 2075718"/>
                <a:gd name="connsiteY47" fmla="*/ 3636566 h 4150972"/>
                <a:gd name="connsiteX48" fmla="*/ 880847 w 2075718"/>
                <a:gd name="connsiteY48" fmla="*/ 3681559 h 4150972"/>
                <a:gd name="connsiteX49" fmla="*/ 836317 w 2075718"/>
                <a:gd name="connsiteY49" fmla="*/ 3740931 h 4150972"/>
                <a:gd name="connsiteX50" fmla="*/ 718036 w 2075718"/>
                <a:gd name="connsiteY50" fmla="*/ 3645843 h 4150972"/>
                <a:gd name="connsiteX51" fmla="*/ 661447 w 2075718"/>
                <a:gd name="connsiteY51" fmla="*/ 3595283 h 4150972"/>
                <a:gd name="connsiteX52" fmla="*/ 712006 w 2075718"/>
                <a:gd name="connsiteY52" fmla="*/ 3541013 h 4150972"/>
                <a:gd name="connsiteX53" fmla="*/ 766276 w 2075718"/>
                <a:gd name="connsiteY53" fmla="*/ 3589717 h 4150972"/>
                <a:gd name="connsiteX54" fmla="*/ 718036 w 2075718"/>
                <a:gd name="connsiteY54" fmla="*/ 3645843 h 4150972"/>
                <a:gd name="connsiteX55" fmla="*/ 607177 w 2075718"/>
                <a:gd name="connsiteY55" fmla="*/ 3542405 h 4150972"/>
                <a:gd name="connsiteX56" fmla="*/ 554762 w 2075718"/>
                <a:gd name="connsiteY56" fmla="*/ 3487671 h 4150972"/>
                <a:gd name="connsiteX57" fmla="*/ 609032 w 2075718"/>
                <a:gd name="connsiteY57" fmla="*/ 3437111 h 4150972"/>
                <a:gd name="connsiteX58" fmla="*/ 659591 w 2075718"/>
                <a:gd name="connsiteY58" fmla="*/ 3489526 h 4150972"/>
                <a:gd name="connsiteX59" fmla="*/ 607177 w 2075718"/>
                <a:gd name="connsiteY59" fmla="*/ 3542405 h 4150972"/>
                <a:gd name="connsiteX60" fmla="*/ 503739 w 2075718"/>
                <a:gd name="connsiteY60" fmla="*/ 3431545 h 4150972"/>
                <a:gd name="connsiteX61" fmla="*/ 455498 w 2075718"/>
                <a:gd name="connsiteY61" fmla="*/ 3373100 h 4150972"/>
                <a:gd name="connsiteX62" fmla="*/ 513479 w 2075718"/>
                <a:gd name="connsiteY62" fmla="*/ 3326716 h 4150972"/>
                <a:gd name="connsiteX63" fmla="*/ 560328 w 2075718"/>
                <a:gd name="connsiteY63" fmla="*/ 3382841 h 4150972"/>
                <a:gd name="connsiteX64" fmla="*/ 503739 w 2075718"/>
                <a:gd name="connsiteY64" fmla="*/ 3431545 h 4150972"/>
                <a:gd name="connsiteX65" fmla="*/ 409114 w 2075718"/>
                <a:gd name="connsiteY65" fmla="*/ 3313264 h 4150972"/>
                <a:gd name="connsiteX66" fmla="*/ 365048 w 2075718"/>
                <a:gd name="connsiteY66" fmla="*/ 3251572 h 4150972"/>
                <a:gd name="connsiteX67" fmla="*/ 426276 w 2075718"/>
                <a:gd name="connsiteY67" fmla="*/ 3209362 h 4150972"/>
                <a:gd name="connsiteX68" fmla="*/ 468950 w 2075718"/>
                <a:gd name="connsiteY68" fmla="*/ 3268735 h 4150972"/>
                <a:gd name="connsiteX69" fmla="*/ 409114 w 2075718"/>
                <a:gd name="connsiteY69" fmla="*/ 3313264 h 4150972"/>
                <a:gd name="connsiteX70" fmla="*/ 323302 w 2075718"/>
                <a:gd name="connsiteY70" fmla="*/ 3188953 h 4150972"/>
                <a:gd name="connsiteX71" fmla="*/ 283875 w 2075718"/>
                <a:gd name="connsiteY71" fmla="*/ 3124478 h 4150972"/>
                <a:gd name="connsiteX72" fmla="*/ 347886 w 2075718"/>
                <a:gd name="connsiteY72" fmla="*/ 3086906 h 4150972"/>
                <a:gd name="connsiteX73" fmla="*/ 385921 w 2075718"/>
                <a:gd name="connsiteY73" fmla="*/ 3149062 h 4150972"/>
                <a:gd name="connsiteX74" fmla="*/ 323302 w 2075718"/>
                <a:gd name="connsiteY74" fmla="*/ 3188953 h 4150972"/>
                <a:gd name="connsiteX75" fmla="*/ 246767 w 2075718"/>
                <a:gd name="connsiteY75" fmla="*/ 3058148 h 4150972"/>
                <a:gd name="connsiteX76" fmla="*/ 211978 w 2075718"/>
                <a:gd name="connsiteY76" fmla="*/ 2990890 h 4150972"/>
                <a:gd name="connsiteX77" fmla="*/ 278772 w 2075718"/>
                <a:gd name="connsiteY77" fmla="*/ 2957957 h 4150972"/>
                <a:gd name="connsiteX78" fmla="*/ 312169 w 2075718"/>
                <a:gd name="connsiteY78" fmla="*/ 3022895 h 4150972"/>
                <a:gd name="connsiteX79" fmla="*/ 246767 w 2075718"/>
                <a:gd name="connsiteY79" fmla="*/ 3058148 h 4150972"/>
                <a:gd name="connsiteX80" fmla="*/ 179973 w 2075718"/>
                <a:gd name="connsiteY80" fmla="*/ 2922704 h 4150972"/>
                <a:gd name="connsiteX81" fmla="*/ 150287 w 2075718"/>
                <a:gd name="connsiteY81" fmla="*/ 2853127 h 4150972"/>
                <a:gd name="connsiteX82" fmla="*/ 218936 w 2075718"/>
                <a:gd name="connsiteY82" fmla="*/ 2825296 h 4150972"/>
                <a:gd name="connsiteX83" fmla="*/ 247695 w 2075718"/>
                <a:gd name="connsiteY83" fmla="*/ 2892554 h 4150972"/>
                <a:gd name="connsiteX84" fmla="*/ 179973 w 2075718"/>
                <a:gd name="connsiteY84" fmla="*/ 2922704 h 4150972"/>
                <a:gd name="connsiteX85" fmla="*/ 122920 w 2075718"/>
                <a:gd name="connsiteY85" fmla="*/ 2782158 h 4150972"/>
                <a:gd name="connsiteX86" fmla="*/ 98336 w 2075718"/>
                <a:gd name="connsiteY86" fmla="*/ 2710262 h 4150972"/>
                <a:gd name="connsiteX87" fmla="*/ 168841 w 2075718"/>
                <a:gd name="connsiteY87" fmla="*/ 2687534 h 4150972"/>
                <a:gd name="connsiteX88" fmla="*/ 192497 w 2075718"/>
                <a:gd name="connsiteY88" fmla="*/ 2756647 h 4150972"/>
                <a:gd name="connsiteX89" fmla="*/ 122920 w 2075718"/>
                <a:gd name="connsiteY89" fmla="*/ 2782158 h 4150972"/>
                <a:gd name="connsiteX90" fmla="*/ 76999 w 2075718"/>
                <a:gd name="connsiteY90" fmla="*/ 2637902 h 4150972"/>
                <a:gd name="connsiteX91" fmla="*/ 57981 w 2075718"/>
                <a:gd name="connsiteY91" fmla="*/ 2564614 h 4150972"/>
                <a:gd name="connsiteX92" fmla="*/ 130341 w 2075718"/>
                <a:gd name="connsiteY92" fmla="*/ 2546987 h 4150972"/>
                <a:gd name="connsiteX93" fmla="*/ 148895 w 2075718"/>
                <a:gd name="connsiteY93" fmla="*/ 2617492 h 4150972"/>
                <a:gd name="connsiteX94" fmla="*/ 76999 w 2075718"/>
                <a:gd name="connsiteY94" fmla="*/ 2637902 h 4150972"/>
                <a:gd name="connsiteX95" fmla="*/ 41282 w 2075718"/>
                <a:gd name="connsiteY95" fmla="*/ 2490862 h 4150972"/>
                <a:gd name="connsiteX96" fmla="*/ 27367 w 2075718"/>
                <a:gd name="connsiteY96" fmla="*/ 2416183 h 4150972"/>
                <a:gd name="connsiteX97" fmla="*/ 100655 w 2075718"/>
                <a:gd name="connsiteY97" fmla="*/ 2404122 h 4150972"/>
                <a:gd name="connsiteX98" fmla="*/ 114107 w 2075718"/>
                <a:gd name="connsiteY98" fmla="*/ 2476019 h 4150972"/>
                <a:gd name="connsiteX99" fmla="*/ 41282 w 2075718"/>
                <a:gd name="connsiteY99" fmla="*/ 2490862 h 4150972"/>
                <a:gd name="connsiteX100" fmla="*/ 16699 w 2075718"/>
                <a:gd name="connsiteY100" fmla="*/ 2341039 h 4150972"/>
                <a:gd name="connsiteX101" fmla="*/ 8349 w 2075718"/>
                <a:gd name="connsiteY101" fmla="*/ 2265896 h 4150972"/>
                <a:gd name="connsiteX102" fmla="*/ 82101 w 2075718"/>
                <a:gd name="connsiteY102" fmla="*/ 2259402 h 4150972"/>
                <a:gd name="connsiteX103" fmla="*/ 89986 w 2075718"/>
                <a:gd name="connsiteY103" fmla="*/ 2332226 h 4150972"/>
                <a:gd name="connsiteX104" fmla="*/ 16699 w 2075718"/>
                <a:gd name="connsiteY104" fmla="*/ 2341039 h 4150972"/>
                <a:gd name="connsiteX105" fmla="*/ 2783 w 2075718"/>
                <a:gd name="connsiteY105" fmla="*/ 2190289 h 4150972"/>
                <a:gd name="connsiteX106" fmla="*/ 0 w 2075718"/>
                <a:gd name="connsiteY106" fmla="*/ 2114682 h 4150972"/>
                <a:gd name="connsiteX107" fmla="*/ 74216 w 2075718"/>
                <a:gd name="connsiteY107" fmla="*/ 2113290 h 4150972"/>
                <a:gd name="connsiteX108" fmla="*/ 76999 w 2075718"/>
                <a:gd name="connsiteY108" fmla="*/ 2186578 h 4150972"/>
                <a:gd name="connsiteX109" fmla="*/ 2783 w 2075718"/>
                <a:gd name="connsiteY109" fmla="*/ 2190289 h 4150972"/>
                <a:gd name="connsiteX110" fmla="*/ 74216 w 2075718"/>
                <a:gd name="connsiteY110" fmla="*/ 2040002 h 4150972"/>
                <a:gd name="connsiteX111" fmla="*/ 0 w 2075718"/>
                <a:gd name="connsiteY111" fmla="*/ 2038611 h 4150972"/>
                <a:gd name="connsiteX112" fmla="*/ 2783 w 2075718"/>
                <a:gd name="connsiteY112" fmla="*/ 1963003 h 4150972"/>
                <a:gd name="connsiteX113" fmla="*/ 76999 w 2075718"/>
                <a:gd name="connsiteY113" fmla="*/ 1967178 h 4150972"/>
                <a:gd name="connsiteX114" fmla="*/ 74216 w 2075718"/>
                <a:gd name="connsiteY114" fmla="*/ 2040002 h 4150972"/>
                <a:gd name="connsiteX115" fmla="*/ 82101 w 2075718"/>
                <a:gd name="connsiteY115" fmla="*/ 1893890 h 4150972"/>
                <a:gd name="connsiteX116" fmla="*/ 8349 w 2075718"/>
                <a:gd name="connsiteY116" fmla="*/ 1887396 h 4150972"/>
                <a:gd name="connsiteX117" fmla="*/ 16699 w 2075718"/>
                <a:gd name="connsiteY117" fmla="*/ 1812253 h 4150972"/>
                <a:gd name="connsiteX118" fmla="*/ 90450 w 2075718"/>
                <a:gd name="connsiteY118" fmla="*/ 1821530 h 4150972"/>
                <a:gd name="connsiteX119" fmla="*/ 82101 w 2075718"/>
                <a:gd name="connsiteY119" fmla="*/ 1893890 h 4150972"/>
                <a:gd name="connsiteX120" fmla="*/ 100191 w 2075718"/>
                <a:gd name="connsiteY120" fmla="*/ 1749170 h 4150972"/>
                <a:gd name="connsiteX121" fmla="*/ 26903 w 2075718"/>
                <a:gd name="connsiteY121" fmla="*/ 1737110 h 4150972"/>
                <a:gd name="connsiteX122" fmla="*/ 40355 w 2075718"/>
                <a:gd name="connsiteY122" fmla="*/ 1662430 h 4150972"/>
                <a:gd name="connsiteX123" fmla="*/ 113179 w 2075718"/>
                <a:gd name="connsiteY123" fmla="*/ 1677273 h 4150972"/>
                <a:gd name="connsiteX124" fmla="*/ 100191 w 2075718"/>
                <a:gd name="connsiteY124" fmla="*/ 1749170 h 4150972"/>
                <a:gd name="connsiteX125" fmla="*/ 129413 w 2075718"/>
                <a:gd name="connsiteY125" fmla="*/ 1605841 h 4150972"/>
                <a:gd name="connsiteX126" fmla="*/ 57053 w 2075718"/>
                <a:gd name="connsiteY126" fmla="*/ 1588678 h 4150972"/>
                <a:gd name="connsiteX127" fmla="*/ 76071 w 2075718"/>
                <a:gd name="connsiteY127" fmla="*/ 1515390 h 4150972"/>
                <a:gd name="connsiteX128" fmla="*/ 147504 w 2075718"/>
                <a:gd name="connsiteY128" fmla="*/ 1535336 h 4150972"/>
                <a:gd name="connsiteX129" fmla="*/ 129413 w 2075718"/>
                <a:gd name="connsiteY129" fmla="*/ 1605841 h 4150972"/>
                <a:gd name="connsiteX130" fmla="*/ 168841 w 2075718"/>
                <a:gd name="connsiteY130" fmla="*/ 1464831 h 4150972"/>
                <a:gd name="connsiteX131" fmla="*/ 98336 w 2075718"/>
                <a:gd name="connsiteY131" fmla="*/ 1442102 h 4150972"/>
                <a:gd name="connsiteX132" fmla="*/ 122920 w 2075718"/>
                <a:gd name="connsiteY132" fmla="*/ 1370206 h 4150972"/>
                <a:gd name="connsiteX133" fmla="*/ 192497 w 2075718"/>
                <a:gd name="connsiteY133" fmla="*/ 1395254 h 4150972"/>
                <a:gd name="connsiteX134" fmla="*/ 168841 w 2075718"/>
                <a:gd name="connsiteY134" fmla="*/ 1464831 h 4150972"/>
                <a:gd name="connsiteX135" fmla="*/ 218472 w 2075718"/>
                <a:gd name="connsiteY135" fmla="*/ 1327068 h 4150972"/>
                <a:gd name="connsiteX136" fmla="*/ 149823 w 2075718"/>
                <a:gd name="connsiteY136" fmla="*/ 1299237 h 4150972"/>
                <a:gd name="connsiteX137" fmla="*/ 179509 w 2075718"/>
                <a:gd name="connsiteY137" fmla="*/ 1229196 h 4150972"/>
                <a:gd name="connsiteX138" fmla="*/ 247231 w 2075718"/>
                <a:gd name="connsiteY138" fmla="*/ 1259346 h 4150972"/>
                <a:gd name="connsiteX139" fmla="*/ 218472 w 2075718"/>
                <a:gd name="connsiteY139" fmla="*/ 1327068 h 4150972"/>
                <a:gd name="connsiteX140" fmla="*/ 278309 w 2075718"/>
                <a:gd name="connsiteY140" fmla="*/ 1193480 h 4150972"/>
                <a:gd name="connsiteX141" fmla="*/ 211515 w 2075718"/>
                <a:gd name="connsiteY141" fmla="*/ 1160547 h 4150972"/>
                <a:gd name="connsiteX142" fmla="*/ 246303 w 2075718"/>
                <a:gd name="connsiteY142" fmla="*/ 1092825 h 4150972"/>
                <a:gd name="connsiteX143" fmla="*/ 311706 w 2075718"/>
                <a:gd name="connsiteY143" fmla="*/ 1128078 h 4150972"/>
                <a:gd name="connsiteX144" fmla="*/ 278309 w 2075718"/>
                <a:gd name="connsiteY144" fmla="*/ 1193480 h 4150972"/>
                <a:gd name="connsiteX145" fmla="*/ 347422 w 2075718"/>
                <a:gd name="connsiteY145" fmla="*/ 1064530 h 4150972"/>
                <a:gd name="connsiteX146" fmla="*/ 283411 w 2075718"/>
                <a:gd name="connsiteY146" fmla="*/ 1026959 h 4150972"/>
                <a:gd name="connsiteX147" fmla="*/ 322838 w 2075718"/>
                <a:gd name="connsiteY147" fmla="*/ 962020 h 4150972"/>
                <a:gd name="connsiteX148" fmla="*/ 385457 w 2075718"/>
                <a:gd name="connsiteY148" fmla="*/ 1001911 h 4150972"/>
                <a:gd name="connsiteX149" fmla="*/ 347422 w 2075718"/>
                <a:gd name="connsiteY149" fmla="*/ 1064530 h 4150972"/>
                <a:gd name="connsiteX150" fmla="*/ 426276 w 2075718"/>
                <a:gd name="connsiteY150" fmla="*/ 941147 h 4150972"/>
                <a:gd name="connsiteX151" fmla="*/ 365048 w 2075718"/>
                <a:gd name="connsiteY151" fmla="*/ 898937 h 4150972"/>
                <a:gd name="connsiteX152" fmla="*/ 409114 w 2075718"/>
                <a:gd name="connsiteY152" fmla="*/ 837245 h 4150972"/>
                <a:gd name="connsiteX153" fmla="*/ 468486 w 2075718"/>
                <a:gd name="connsiteY153" fmla="*/ 881774 h 4150972"/>
                <a:gd name="connsiteX154" fmla="*/ 426276 w 2075718"/>
                <a:gd name="connsiteY154" fmla="*/ 941147 h 4150972"/>
                <a:gd name="connsiteX155" fmla="*/ 513479 w 2075718"/>
                <a:gd name="connsiteY155" fmla="*/ 823793 h 4150972"/>
                <a:gd name="connsiteX156" fmla="*/ 455498 w 2075718"/>
                <a:gd name="connsiteY156" fmla="*/ 777409 h 4150972"/>
                <a:gd name="connsiteX157" fmla="*/ 504202 w 2075718"/>
                <a:gd name="connsiteY157" fmla="*/ 718964 h 4150972"/>
                <a:gd name="connsiteX158" fmla="*/ 560328 w 2075718"/>
                <a:gd name="connsiteY158" fmla="*/ 767668 h 4150972"/>
                <a:gd name="connsiteX159" fmla="*/ 513479 w 2075718"/>
                <a:gd name="connsiteY159" fmla="*/ 823793 h 4150972"/>
                <a:gd name="connsiteX160" fmla="*/ 609032 w 2075718"/>
                <a:gd name="connsiteY160" fmla="*/ 712934 h 4150972"/>
                <a:gd name="connsiteX161" fmla="*/ 554762 w 2075718"/>
                <a:gd name="connsiteY161" fmla="*/ 662374 h 4150972"/>
                <a:gd name="connsiteX162" fmla="*/ 607177 w 2075718"/>
                <a:gd name="connsiteY162" fmla="*/ 607640 h 4150972"/>
                <a:gd name="connsiteX163" fmla="*/ 659591 w 2075718"/>
                <a:gd name="connsiteY163" fmla="*/ 660055 h 4150972"/>
                <a:gd name="connsiteX164" fmla="*/ 609032 w 2075718"/>
                <a:gd name="connsiteY164" fmla="*/ 712934 h 4150972"/>
                <a:gd name="connsiteX165" fmla="*/ 712470 w 2075718"/>
                <a:gd name="connsiteY165" fmla="*/ 609960 h 4150972"/>
                <a:gd name="connsiteX166" fmla="*/ 661911 w 2075718"/>
                <a:gd name="connsiteY166" fmla="*/ 555690 h 4150972"/>
                <a:gd name="connsiteX167" fmla="*/ 718500 w 2075718"/>
                <a:gd name="connsiteY167" fmla="*/ 505130 h 4150972"/>
                <a:gd name="connsiteX168" fmla="*/ 767204 w 2075718"/>
                <a:gd name="connsiteY168" fmla="*/ 561256 h 4150972"/>
                <a:gd name="connsiteX169" fmla="*/ 712470 w 2075718"/>
                <a:gd name="connsiteY169" fmla="*/ 609960 h 4150972"/>
                <a:gd name="connsiteX170" fmla="*/ 822866 w 2075718"/>
                <a:gd name="connsiteY170" fmla="*/ 514407 h 4150972"/>
                <a:gd name="connsiteX171" fmla="*/ 776481 w 2075718"/>
                <a:gd name="connsiteY171" fmla="*/ 456426 h 4150972"/>
                <a:gd name="connsiteX172" fmla="*/ 836317 w 2075718"/>
                <a:gd name="connsiteY172" fmla="*/ 410041 h 4150972"/>
                <a:gd name="connsiteX173" fmla="*/ 880847 w 2075718"/>
                <a:gd name="connsiteY173" fmla="*/ 469414 h 4150972"/>
                <a:gd name="connsiteX174" fmla="*/ 822866 w 2075718"/>
                <a:gd name="connsiteY174" fmla="*/ 514407 h 4150972"/>
                <a:gd name="connsiteX175" fmla="*/ 940219 w 2075718"/>
                <a:gd name="connsiteY175" fmla="*/ 426740 h 4150972"/>
                <a:gd name="connsiteX176" fmla="*/ 898009 w 2075718"/>
                <a:gd name="connsiteY176" fmla="*/ 365512 h 4150972"/>
                <a:gd name="connsiteX177" fmla="*/ 961092 w 2075718"/>
                <a:gd name="connsiteY177" fmla="*/ 323766 h 4150972"/>
                <a:gd name="connsiteX178" fmla="*/ 1000983 w 2075718"/>
                <a:gd name="connsiteY178" fmla="*/ 386385 h 4150972"/>
                <a:gd name="connsiteX179" fmla="*/ 940219 w 2075718"/>
                <a:gd name="connsiteY179" fmla="*/ 426740 h 4150972"/>
                <a:gd name="connsiteX180" fmla="*/ 1063139 w 2075718"/>
                <a:gd name="connsiteY180" fmla="*/ 348350 h 4150972"/>
                <a:gd name="connsiteX181" fmla="*/ 1025567 w 2075718"/>
                <a:gd name="connsiteY181" fmla="*/ 284339 h 4150972"/>
                <a:gd name="connsiteX182" fmla="*/ 1091434 w 2075718"/>
                <a:gd name="connsiteY182" fmla="*/ 247231 h 4150972"/>
                <a:gd name="connsiteX183" fmla="*/ 1126686 w 2075718"/>
                <a:gd name="connsiteY183" fmla="*/ 312633 h 4150972"/>
                <a:gd name="connsiteX184" fmla="*/ 1063139 w 2075718"/>
                <a:gd name="connsiteY184" fmla="*/ 348350 h 4150972"/>
                <a:gd name="connsiteX185" fmla="*/ 1191625 w 2075718"/>
                <a:gd name="connsiteY185" fmla="*/ 279236 h 4150972"/>
                <a:gd name="connsiteX186" fmla="*/ 1158692 w 2075718"/>
                <a:gd name="connsiteY186" fmla="*/ 212442 h 4150972"/>
                <a:gd name="connsiteX187" fmla="*/ 1227341 w 2075718"/>
                <a:gd name="connsiteY187" fmla="*/ 180437 h 4150972"/>
                <a:gd name="connsiteX188" fmla="*/ 1257491 w 2075718"/>
                <a:gd name="connsiteY188" fmla="*/ 248159 h 4150972"/>
                <a:gd name="connsiteX189" fmla="*/ 1191625 w 2075718"/>
                <a:gd name="connsiteY189" fmla="*/ 279236 h 4150972"/>
                <a:gd name="connsiteX190" fmla="*/ 1324749 w 2075718"/>
                <a:gd name="connsiteY190" fmla="*/ 219864 h 4150972"/>
                <a:gd name="connsiteX191" fmla="*/ 1296918 w 2075718"/>
                <a:gd name="connsiteY191" fmla="*/ 151214 h 4150972"/>
                <a:gd name="connsiteX192" fmla="*/ 1367887 w 2075718"/>
                <a:gd name="connsiteY192" fmla="*/ 123847 h 4150972"/>
                <a:gd name="connsiteX193" fmla="*/ 1393398 w 2075718"/>
                <a:gd name="connsiteY193" fmla="*/ 193424 h 4150972"/>
                <a:gd name="connsiteX194" fmla="*/ 1324749 w 2075718"/>
                <a:gd name="connsiteY194" fmla="*/ 219864 h 4150972"/>
                <a:gd name="connsiteX195" fmla="*/ 1462048 w 2075718"/>
                <a:gd name="connsiteY195" fmla="*/ 169768 h 4150972"/>
                <a:gd name="connsiteX196" fmla="*/ 1439319 w 2075718"/>
                <a:gd name="connsiteY196" fmla="*/ 99263 h 4150972"/>
                <a:gd name="connsiteX197" fmla="*/ 1511680 w 2075718"/>
                <a:gd name="connsiteY197" fmla="*/ 77463 h 4150972"/>
                <a:gd name="connsiteX198" fmla="*/ 1531625 w 2075718"/>
                <a:gd name="connsiteY198" fmla="*/ 148895 h 4150972"/>
                <a:gd name="connsiteX199" fmla="*/ 1462048 w 2075718"/>
                <a:gd name="connsiteY199" fmla="*/ 169768 h 4150972"/>
                <a:gd name="connsiteX200" fmla="*/ 1602594 w 2075718"/>
                <a:gd name="connsiteY200" fmla="*/ 130341 h 4150972"/>
                <a:gd name="connsiteX201" fmla="*/ 1585431 w 2075718"/>
                <a:gd name="connsiteY201" fmla="*/ 57981 h 4150972"/>
                <a:gd name="connsiteX202" fmla="*/ 1659647 w 2075718"/>
                <a:gd name="connsiteY202" fmla="*/ 41282 h 4150972"/>
                <a:gd name="connsiteX203" fmla="*/ 1674490 w 2075718"/>
                <a:gd name="connsiteY203" fmla="*/ 114107 h 4150972"/>
                <a:gd name="connsiteX204" fmla="*/ 1602594 w 2075718"/>
                <a:gd name="connsiteY204" fmla="*/ 130341 h 4150972"/>
                <a:gd name="connsiteX205" fmla="*/ 1745923 w 2075718"/>
                <a:gd name="connsiteY205" fmla="*/ 101119 h 4150972"/>
                <a:gd name="connsiteX206" fmla="*/ 1733863 w 2075718"/>
                <a:gd name="connsiteY206" fmla="*/ 27831 h 4150972"/>
                <a:gd name="connsiteX207" fmla="*/ 1809006 w 2075718"/>
                <a:gd name="connsiteY207" fmla="*/ 16699 h 4150972"/>
                <a:gd name="connsiteX208" fmla="*/ 1818283 w 2075718"/>
                <a:gd name="connsiteY208" fmla="*/ 90450 h 4150972"/>
                <a:gd name="connsiteX209" fmla="*/ 1745923 w 2075718"/>
                <a:gd name="connsiteY209" fmla="*/ 101119 h 4150972"/>
                <a:gd name="connsiteX210" fmla="*/ 1891107 w 2075718"/>
                <a:gd name="connsiteY210" fmla="*/ 82565 h 4150972"/>
                <a:gd name="connsiteX211" fmla="*/ 1884149 w 2075718"/>
                <a:gd name="connsiteY211" fmla="*/ 8813 h 4150972"/>
                <a:gd name="connsiteX212" fmla="*/ 1959756 w 2075718"/>
                <a:gd name="connsiteY212" fmla="*/ 3247 h 4150972"/>
                <a:gd name="connsiteX213" fmla="*/ 1963931 w 2075718"/>
                <a:gd name="connsiteY213" fmla="*/ 77463 h 4150972"/>
                <a:gd name="connsiteX214" fmla="*/ 1891107 w 2075718"/>
                <a:gd name="connsiteY214" fmla="*/ 82565 h 4150972"/>
                <a:gd name="connsiteX215" fmla="*/ 2038611 w 2075718"/>
                <a:gd name="connsiteY215" fmla="*/ 74679 h 4150972"/>
                <a:gd name="connsiteX216" fmla="*/ 2037219 w 2075718"/>
                <a:gd name="connsiteY216" fmla="*/ 464 h 4150972"/>
                <a:gd name="connsiteX217" fmla="*/ 2074791 w 2075718"/>
                <a:gd name="connsiteY217" fmla="*/ 0 h 4150972"/>
                <a:gd name="connsiteX218" fmla="*/ 2074791 w 2075718"/>
                <a:gd name="connsiteY218" fmla="*/ 74216 h 4150972"/>
                <a:gd name="connsiteX219" fmla="*/ 2038611 w 2075718"/>
                <a:gd name="connsiteY219" fmla="*/ 74679 h 4150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2075718" h="4150972">
                  <a:moveTo>
                    <a:pt x="2075255" y="4150973"/>
                  </a:moveTo>
                  <a:cubicBezTo>
                    <a:pt x="2062731" y="4150973"/>
                    <a:pt x="2049743" y="4150973"/>
                    <a:pt x="2037683" y="4150509"/>
                  </a:cubicBezTo>
                  <a:lnTo>
                    <a:pt x="2039074" y="4076293"/>
                  </a:lnTo>
                  <a:cubicBezTo>
                    <a:pt x="2051134" y="4076293"/>
                    <a:pt x="2063194" y="4076757"/>
                    <a:pt x="2075718" y="4076757"/>
                  </a:cubicBezTo>
                  <a:lnTo>
                    <a:pt x="2075718" y="4150973"/>
                  </a:lnTo>
                  <a:close/>
                  <a:moveTo>
                    <a:pt x="1961612" y="4147726"/>
                  </a:moveTo>
                  <a:cubicBezTo>
                    <a:pt x="1936564" y="4146334"/>
                    <a:pt x="1911052" y="4144479"/>
                    <a:pt x="1886005" y="4142160"/>
                  </a:cubicBezTo>
                  <a:lnTo>
                    <a:pt x="1892499" y="4068408"/>
                  </a:lnTo>
                  <a:cubicBezTo>
                    <a:pt x="1916619" y="4070727"/>
                    <a:pt x="1941203" y="4072583"/>
                    <a:pt x="1965323" y="4073510"/>
                  </a:cubicBezTo>
                  <a:lnTo>
                    <a:pt x="1961612" y="4147726"/>
                  </a:lnTo>
                  <a:close/>
                  <a:moveTo>
                    <a:pt x="1810861" y="4134274"/>
                  </a:moveTo>
                  <a:cubicBezTo>
                    <a:pt x="1785814" y="4131027"/>
                    <a:pt x="1760766" y="4127317"/>
                    <a:pt x="1735718" y="4123142"/>
                  </a:cubicBezTo>
                  <a:lnTo>
                    <a:pt x="1747778" y="4049854"/>
                  </a:lnTo>
                  <a:cubicBezTo>
                    <a:pt x="1771434" y="4053565"/>
                    <a:pt x="1796018" y="4057276"/>
                    <a:pt x="1820138" y="4060523"/>
                  </a:cubicBezTo>
                  <a:lnTo>
                    <a:pt x="1810861" y="4134274"/>
                  </a:lnTo>
                  <a:close/>
                  <a:moveTo>
                    <a:pt x="1661038" y="4109690"/>
                  </a:moveTo>
                  <a:cubicBezTo>
                    <a:pt x="1636455" y="4104588"/>
                    <a:pt x="1611407" y="4099022"/>
                    <a:pt x="1586823" y="4093456"/>
                  </a:cubicBezTo>
                  <a:lnTo>
                    <a:pt x="1603985" y="4021096"/>
                  </a:lnTo>
                  <a:cubicBezTo>
                    <a:pt x="1627642" y="4026662"/>
                    <a:pt x="1651762" y="4032228"/>
                    <a:pt x="1675418" y="4036866"/>
                  </a:cubicBezTo>
                  <a:lnTo>
                    <a:pt x="1661038" y="4109690"/>
                  </a:lnTo>
                  <a:close/>
                  <a:moveTo>
                    <a:pt x="1513535" y="4073974"/>
                  </a:moveTo>
                  <a:cubicBezTo>
                    <a:pt x="1489415" y="4067016"/>
                    <a:pt x="1464831" y="4060059"/>
                    <a:pt x="1440711" y="4052173"/>
                  </a:cubicBezTo>
                  <a:lnTo>
                    <a:pt x="1463439" y="3981669"/>
                  </a:lnTo>
                  <a:cubicBezTo>
                    <a:pt x="1486632" y="3989090"/>
                    <a:pt x="1510288" y="3996048"/>
                    <a:pt x="1533480" y="4002542"/>
                  </a:cubicBezTo>
                  <a:lnTo>
                    <a:pt x="1513535" y="4073974"/>
                  </a:lnTo>
                  <a:close/>
                  <a:moveTo>
                    <a:pt x="1369278" y="4027589"/>
                  </a:moveTo>
                  <a:cubicBezTo>
                    <a:pt x="1345622" y="4019240"/>
                    <a:pt x="1321502" y="4009963"/>
                    <a:pt x="1298310" y="4000222"/>
                  </a:cubicBezTo>
                  <a:lnTo>
                    <a:pt x="1326141" y="3931573"/>
                  </a:lnTo>
                  <a:cubicBezTo>
                    <a:pt x="1348869" y="3940850"/>
                    <a:pt x="1371598" y="3949663"/>
                    <a:pt x="1394790" y="3957548"/>
                  </a:cubicBezTo>
                  <a:lnTo>
                    <a:pt x="1369278" y="4027589"/>
                  </a:lnTo>
                  <a:close/>
                  <a:moveTo>
                    <a:pt x="1228269" y="3971000"/>
                  </a:moveTo>
                  <a:cubicBezTo>
                    <a:pt x="1205076" y="3960795"/>
                    <a:pt x="1182348" y="3949663"/>
                    <a:pt x="1159619" y="3938530"/>
                  </a:cubicBezTo>
                  <a:lnTo>
                    <a:pt x="1192552" y="3871737"/>
                  </a:lnTo>
                  <a:cubicBezTo>
                    <a:pt x="1214353" y="3882405"/>
                    <a:pt x="1236618" y="3893073"/>
                    <a:pt x="1258883" y="3902814"/>
                  </a:cubicBezTo>
                  <a:lnTo>
                    <a:pt x="1228269" y="3971000"/>
                  </a:lnTo>
                  <a:close/>
                  <a:moveTo>
                    <a:pt x="1091897" y="3903742"/>
                  </a:moveTo>
                  <a:cubicBezTo>
                    <a:pt x="1069633" y="3891682"/>
                    <a:pt x="1047368" y="3879158"/>
                    <a:pt x="1025567" y="3866634"/>
                  </a:cubicBezTo>
                  <a:lnTo>
                    <a:pt x="1063139" y="3802623"/>
                  </a:lnTo>
                  <a:cubicBezTo>
                    <a:pt x="1084012" y="3814683"/>
                    <a:pt x="1105349" y="3827207"/>
                    <a:pt x="1127150" y="3838339"/>
                  </a:cubicBezTo>
                  <a:lnTo>
                    <a:pt x="1091897" y="3903742"/>
                  </a:lnTo>
                  <a:close/>
                  <a:moveTo>
                    <a:pt x="961092" y="3827207"/>
                  </a:moveTo>
                  <a:cubicBezTo>
                    <a:pt x="939755" y="3813756"/>
                    <a:pt x="918418" y="3799376"/>
                    <a:pt x="898009" y="3785461"/>
                  </a:cubicBezTo>
                  <a:lnTo>
                    <a:pt x="940219" y="3724233"/>
                  </a:lnTo>
                  <a:cubicBezTo>
                    <a:pt x="960165" y="3738148"/>
                    <a:pt x="980574" y="3751600"/>
                    <a:pt x="1000983" y="3764588"/>
                  </a:cubicBezTo>
                  <a:lnTo>
                    <a:pt x="961092" y="3827207"/>
                  </a:lnTo>
                  <a:close/>
                  <a:moveTo>
                    <a:pt x="836317" y="3740931"/>
                  </a:moveTo>
                  <a:cubicBezTo>
                    <a:pt x="816372" y="3726088"/>
                    <a:pt x="795963" y="3710318"/>
                    <a:pt x="776481" y="3694547"/>
                  </a:cubicBezTo>
                  <a:lnTo>
                    <a:pt x="822866" y="3636566"/>
                  </a:lnTo>
                  <a:cubicBezTo>
                    <a:pt x="841884" y="3651873"/>
                    <a:pt x="861365" y="3666716"/>
                    <a:pt x="880847" y="3681559"/>
                  </a:cubicBezTo>
                  <a:lnTo>
                    <a:pt x="836317" y="3740931"/>
                  </a:lnTo>
                  <a:close/>
                  <a:moveTo>
                    <a:pt x="718036" y="3645843"/>
                  </a:moveTo>
                  <a:cubicBezTo>
                    <a:pt x="699018" y="3629144"/>
                    <a:pt x="680001" y="3612446"/>
                    <a:pt x="661447" y="3595283"/>
                  </a:cubicBezTo>
                  <a:lnTo>
                    <a:pt x="712006" y="3541013"/>
                  </a:lnTo>
                  <a:cubicBezTo>
                    <a:pt x="729632" y="3557712"/>
                    <a:pt x="748186" y="3573946"/>
                    <a:pt x="766276" y="3589717"/>
                  </a:cubicBezTo>
                  <a:lnTo>
                    <a:pt x="718036" y="3645843"/>
                  </a:lnTo>
                  <a:close/>
                  <a:moveTo>
                    <a:pt x="607177" y="3542405"/>
                  </a:moveTo>
                  <a:cubicBezTo>
                    <a:pt x="589550" y="3524779"/>
                    <a:pt x="571924" y="3506225"/>
                    <a:pt x="554762" y="3487671"/>
                  </a:cubicBezTo>
                  <a:lnTo>
                    <a:pt x="609032" y="3437111"/>
                  </a:lnTo>
                  <a:cubicBezTo>
                    <a:pt x="625731" y="3454737"/>
                    <a:pt x="642429" y="3472828"/>
                    <a:pt x="659591" y="3489526"/>
                  </a:cubicBezTo>
                  <a:lnTo>
                    <a:pt x="607177" y="3542405"/>
                  </a:lnTo>
                  <a:close/>
                  <a:moveTo>
                    <a:pt x="503739" y="3431545"/>
                  </a:moveTo>
                  <a:cubicBezTo>
                    <a:pt x="487504" y="3412527"/>
                    <a:pt x="470805" y="3393046"/>
                    <a:pt x="455498" y="3373100"/>
                  </a:cubicBezTo>
                  <a:lnTo>
                    <a:pt x="513479" y="3326716"/>
                  </a:lnTo>
                  <a:cubicBezTo>
                    <a:pt x="528786" y="3345733"/>
                    <a:pt x="544557" y="3364751"/>
                    <a:pt x="560328" y="3382841"/>
                  </a:cubicBezTo>
                  <a:lnTo>
                    <a:pt x="503739" y="3431545"/>
                  </a:lnTo>
                  <a:close/>
                  <a:moveTo>
                    <a:pt x="409114" y="3313264"/>
                  </a:moveTo>
                  <a:cubicBezTo>
                    <a:pt x="394271" y="3293318"/>
                    <a:pt x="379427" y="3272445"/>
                    <a:pt x="365048" y="3251572"/>
                  </a:cubicBezTo>
                  <a:lnTo>
                    <a:pt x="426276" y="3209362"/>
                  </a:lnTo>
                  <a:cubicBezTo>
                    <a:pt x="440191" y="3229308"/>
                    <a:pt x="454107" y="3249253"/>
                    <a:pt x="468950" y="3268735"/>
                  </a:cubicBezTo>
                  <a:lnTo>
                    <a:pt x="409114" y="3313264"/>
                  </a:lnTo>
                  <a:close/>
                  <a:moveTo>
                    <a:pt x="323302" y="3188953"/>
                  </a:moveTo>
                  <a:cubicBezTo>
                    <a:pt x="309850" y="3167616"/>
                    <a:pt x="296399" y="3145815"/>
                    <a:pt x="283875" y="3124478"/>
                  </a:cubicBezTo>
                  <a:lnTo>
                    <a:pt x="347886" y="3086906"/>
                  </a:lnTo>
                  <a:cubicBezTo>
                    <a:pt x="359946" y="3107779"/>
                    <a:pt x="372934" y="3128653"/>
                    <a:pt x="385921" y="3149062"/>
                  </a:cubicBezTo>
                  <a:lnTo>
                    <a:pt x="323302" y="3188953"/>
                  </a:lnTo>
                  <a:close/>
                  <a:moveTo>
                    <a:pt x="246767" y="3058148"/>
                  </a:moveTo>
                  <a:cubicBezTo>
                    <a:pt x="234707" y="3035883"/>
                    <a:pt x="223111" y="3013618"/>
                    <a:pt x="211978" y="2990890"/>
                  </a:cubicBezTo>
                  <a:lnTo>
                    <a:pt x="278772" y="2957957"/>
                  </a:lnTo>
                  <a:cubicBezTo>
                    <a:pt x="289441" y="2979758"/>
                    <a:pt x="300573" y="3001558"/>
                    <a:pt x="312169" y="3022895"/>
                  </a:cubicBezTo>
                  <a:lnTo>
                    <a:pt x="246767" y="3058148"/>
                  </a:lnTo>
                  <a:close/>
                  <a:moveTo>
                    <a:pt x="179973" y="2922704"/>
                  </a:moveTo>
                  <a:cubicBezTo>
                    <a:pt x="169768" y="2899976"/>
                    <a:pt x="159564" y="2876319"/>
                    <a:pt x="150287" y="2853127"/>
                  </a:cubicBezTo>
                  <a:lnTo>
                    <a:pt x="218936" y="2825296"/>
                  </a:lnTo>
                  <a:cubicBezTo>
                    <a:pt x="228213" y="2847561"/>
                    <a:pt x="237490" y="2870289"/>
                    <a:pt x="247695" y="2892554"/>
                  </a:cubicBezTo>
                  <a:lnTo>
                    <a:pt x="179973" y="2922704"/>
                  </a:lnTo>
                  <a:close/>
                  <a:moveTo>
                    <a:pt x="122920" y="2782158"/>
                  </a:moveTo>
                  <a:cubicBezTo>
                    <a:pt x="114570" y="2758502"/>
                    <a:pt x="106221" y="2734382"/>
                    <a:pt x="98336" y="2710262"/>
                  </a:cubicBezTo>
                  <a:lnTo>
                    <a:pt x="168841" y="2687534"/>
                  </a:lnTo>
                  <a:cubicBezTo>
                    <a:pt x="176262" y="2710726"/>
                    <a:pt x="184148" y="2733918"/>
                    <a:pt x="192497" y="2756647"/>
                  </a:cubicBezTo>
                  <a:lnTo>
                    <a:pt x="122920" y="2782158"/>
                  </a:lnTo>
                  <a:close/>
                  <a:moveTo>
                    <a:pt x="76999" y="2637902"/>
                  </a:moveTo>
                  <a:cubicBezTo>
                    <a:pt x="70041" y="2613782"/>
                    <a:pt x="63547" y="2589198"/>
                    <a:pt x="57981" y="2564614"/>
                  </a:cubicBezTo>
                  <a:lnTo>
                    <a:pt x="130341" y="2546987"/>
                  </a:lnTo>
                  <a:cubicBezTo>
                    <a:pt x="135907" y="2570644"/>
                    <a:pt x="142401" y="2594300"/>
                    <a:pt x="148895" y="2617492"/>
                  </a:cubicBezTo>
                  <a:lnTo>
                    <a:pt x="76999" y="2637902"/>
                  </a:lnTo>
                  <a:close/>
                  <a:moveTo>
                    <a:pt x="41282" y="2490862"/>
                  </a:moveTo>
                  <a:cubicBezTo>
                    <a:pt x="36180" y="2466278"/>
                    <a:pt x="31542" y="2441230"/>
                    <a:pt x="27367" y="2416183"/>
                  </a:cubicBezTo>
                  <a:lnTo>
                    <a:pt x="100655" y="2404122"/>
                  </a:lnTo>
                  <a:cubicBezTo>
                    <a:pt x="104830" y="2428243"/>
                    <a:pt x="109004" y="2452363"/>
                    <a:pt x="114107" y="2476019"/>
                  </a:cubicBezTo>
                  <a:lnTo>
                    <a:pt x="41282" y="2490862"/>
                  </a:lnTo>
                  <a:close/>
                  <a:moveTo>
                    <a:pt x="16699" y="2341039"/>
                  </a:moveTo>
                  <a:cubicBezTo>
                    <a:pt x="13452" y="2315991"/>
                    <a:pt x="10668" y="2290944"/>
                    <a:pt x="8349" y="2265896"/>
                  </a:cubicBezTo>
                  <a:lnTo>
                    <a:pt x="82101" y="2259402"/>
                  </a:lnTo>
                  <a:cubicBezTo>
                    <a:pt x="84420" y="2283522"/>
                    <a:pt x="86740" y="2308106"/>
                    <a:pt x="89986" y="2332226"/>
                  </a:cubicBezTo>
                  <a:lnTo>
                    <a:pt x="16699" y="2341039"/>
                  </a:lnTo>
                  <a:close/>
                  <a:moveTo>
                    <a:pt x="2783" y="2190289"/>
                  </a:moveTo>
                  <a:cubicBezTo>
                    <a:pt x="1392" y="2165241"/>
                    <a:pt x="464" y="2139729"/>
                    <a:pt x="0" y="2114682"/>
                  </a:cubicBezTo>
                  <a:lnTo>
                    <a:pt x="74216" y="2113290"/>
                  </a:lnTo>
                  <a:cubicBezTo>
                    <a:pt x="74679" y="2137410"/>
                    <a:pt x="75607" y="2161994"/>
                    <a:pt x="76999" y="2186578"/>
                  </a:cubicBezTo>
                  <a:lnTo>
                    <a:pt x="2783" y="2190289"/>
                  </a:lnTo>
                  <a:close/>
                  <a:moveTo>
                    <a:pt x="74216" y="2040002"/>
                  </a:moveTo>
                  <a:lnTo>
                    <a:pt x="0" y="2038611"/>
                  </a:lnTo>
                  <a:cubicBezTo>
                    <a:pt x="464" y="2013563"/>
                    <a:pt x="1392" y="1988051"/>
                    <a:pt x="2783" y="1963003"/>
                  </a:cubicBezTo>
                  <a:lnTo>
                    <a:pt x="76999" y="1967178"/>
                  </a:lnTo>
                  <a:cubicBezTo>
                    <a:pt x="75607" y="1990834"/>
                    <a:pt x="74679" y="2015418"/>
                    <a:pt x="74216" y="2040002"/>
                  </a:cubicBezTo>
                  <a:close/>
                  <a:moveTo>
                    <a:pt x="82101" y="1893890"/>
                  </a:moveTo>
                  <a:lnTo>
                    <a:pt x="8349" y="1887396"/>
                  </a:lnTo>
                  <a:cubicBezTo>
                    <a:pt x="10668" y="1862348"/>
                    <a:pt x="13452" y="1836837"/>
                    <a:pt x="16699" y="1812253"/>
                  </a:cubicBezTo>
                  <a:lnTo>
                    <a:pt x="90450" y="1821530"/>
                  </a:lnTo>
                  <a:cubicBezTo>
                    <a:pt x="86740" y="1845186"/>
                    <a:pt x="83956" y="1869770"/>
                    <a:pt x="82101" y="1893890"/>
                  </a:cubicBezTo>
                  <a:close/>
                  <a:moveTo>
                    <a:pt x="100191" y="1749170"/>
                  </a:moveTo>
                  <a:lnTo>
                    <a:pt x="26903" y="1737110"/>
                  </a:lnTo>
                  <a:cubicBezTo>
                    <a:pt x="31078" y="1712062"/>
                    <a:pt x="35716" y="1687014"/>
                    <a:pt x="40355" y="1662430"/>
                  </a:cubicBezTo>
                  <a:lnTo>
                    <a:pt x="113179" y="1677273"/>
                  </a:lnTo>
                  <a:cubicBezTo>
                    <a:pt x="108540" y="1700929"/>
                    <a:pt x="104366" y="1725049"/>
                    <a:pt x="100191" y="1749170"/>
                  </a:cubicBezTo>
                  <a:close/>
                  <a:moveTo>
                    <a:pt x="129413" y="1605841"/>
                  </a:moveTo>
                  <a:lnTo>
                    <a:pt x="57053" y="1588678"/>
                  </a:lnTo>
                  <a:cubicBezTo>
                    <a:pt x="63083" y="1564094"/>
                    <a:pt x="69577" y="1539510"/>
                    <a:pt x="76071" y="1515390"/>
                  </a:cubicBezTo>
                  <a:lnTo>
                    <a:pt x="147504" y="1535336"/>
                  </a:lnTo>
                  <a:cubicBezTo>
                    <a:pt x="141010" y="1558528"/>
                    <a:pt x="134980" y="1582184"/>
                    <a:pt x="129413" y="1605841"/>
                  </a:cubicBezTo>
                  <a:close/>
                  <a:moveTo>
                    <a:pt x="168841" y="1464831"/>
                  </a:moveTo>
                  <a:lnTo>
                    <a:pt x="98336" y="1442102"/>
                  </a:lnTo>
                  <a:cubicBezTo>
                    <a:pt x="106221" y="1417982"/>
                    <a:pt x="114107" y="1393862"/>
                    <a:pt x="122920" y="1370206"/>
                  </a:cubicBezTo>
                  <a:lnTo>
                    <a:pt x="192497" y="1395254"/>
                  </a:lnTo>
                  <a:cubicBezTo>
                    <a:pt x="184148" y="1418446"/>
                    <a:pt x="176262" y="1441639"/>
                    <a:pt x="168841" y="1464831"/>
                  </a:cubicBezTo>
                  <a:close/>
                  <a:moveTo>
                    <a:pt x="218472" y="1327068"/>
                  </a:moveTo>
                  <a:lnTo>
                    <a:pt x="149823" y="1299237"/>
                  </a:lnTo>
                  <a:cubicBezTo>
                    <a:pt x="159100" y="1276045"/>
                    <a:pt x="169304" y="1252389"/>
                    <a:pt x="179509" y="1229196"/>
                  </a:cubicBezTo>
                  <a:lnTo>
                    <a:pt x="247231" y="1259346"/>
                  </a:lnTo>
                  <a:cubicBezTo>
                    <a:pt x="237026" y="1282075"/>
                    <a:pt x="227749" y="1304803"/>
                    <a:pt x="218472" y="1327068"/>
                  </a:cubicBezTo>
                  <a:close/>
                  <a:moveTo>
                    <a:pt x="278309" y="1193480"/>
                  </a:moveTo>
                  <a:lnTo>
                    <a:pt x="211515" y="1160547"/>
                  </a:lnTo>
                  <a:cubicBezTo>
                    <a:pt x="222647" y="1137818"/>
                    <a:pt x="234243" y="1115090"/>
                    <a:pt x="246303" y="1092825"/>
                  </a:cubicBezTo>
                  <a:lnTo>
                    <a:pt x="311706" y="1128078"/>
                  </a:lnTo>
                  <a:cubicBezTo>
                    <a:pt x="300109" y="1149878"/>
                    <a:pt x="288977" y="1171679"/>
                    <a:pt x="278309" y="1193480"/>
                  </a:cubicBezTo>
                  <a:close/>
                  <a:moveTo>
                    <a:pt x="347422" y="1064530"/>
                  </a:moveTo>
                  <a:lnTo>
                    <a:pt x="283411" y="1026959"/>
                  </a:lnTo>
                  <a:cubicBezTo>
                    <a:pt x="296399" y="1005158"/>
                    <a:pt x="309386" y="983357"/>
                    <a:pt x="322838" y="962020"/>
                  </a:cubicBezTo>
                  <a:lnTo>
                    <a:pt x="385457" y="1001911"/>
                  </a:lnTo>
                  <a:cubicBezTo>
                    <a:pt x="372934" y="1022784"/>
                    <a:pt x="359946" y="1043657"/>
                    <a:pt x="347422" y="1064530"/>
                  </a:cubicBezTo>
                  <a:close/>
                  <a:moveTo>
                    <a:pt x="426276" y="941147"/>
                  </a:moveTo>
                  <a:lnTo>
                    <a:pt x="365048" y="898937"/>
                  </a:lnTo>
                  <a:cubicBezTo>
                    <a:pt x="379427" y="878064"/>
                    <a:pt x="394271" y="857654"/>
                    <a:pt x="409114" y="837245"/>
                  </a:cubicBezTo>
                  <a:lnTo>
                    <a:pt x="468486" y="881774"/>
                  </a:lnTo>
                  <a:cubicBezTo>
                    <a:pt x="454107" y="901256"/>
                    <a:pt x="439728" y="921202"/>
                    <a:pt x="426276" y="941147"/>
                  </a:cubicBezTo>
                  <a:close/>
                  <a:moveTo>
                    <a:pt x="513479" y="823793"/>
                  </a:moveTo>
                  <a:lnTo>
                    <a:pt x="455498" y="777409"/>
                  </a:lnTo>
                  <a:cubicBezTo>
                    <a:pt x="471269" y="757927"/>
                    <a:pt x="487504" y="737982"/>
                    <a:pt x="504202" y="718964"/>
                  </a:cubicBezTo>
                  <a:lnTo>
                    <a:pt x="560328" y="767668"/>
                  </a:lnTo>
                  <a:cubicBezTo>
                    <a:pt x="544557" y="785758"/>
                    <a:pt x="528786" y="804776"/>
                    <a:pt x="513479" y="823793"/>
                  </a:cubicBezTo>
                  <a:close/>
                  <a:moveTo>
                    <a:pt x="609032" y="712934"/>
                  </a:moveTo>
                  <a:lnTo>
                    <a:pt x="554762" y="662374"/>
                  </a:lnTo>
                  <a:cubicBezTo>
                    <a:pt x="571924" y="643821"/>
                    <a:pt x="589550" y="625730"/>
                    <a:pt x="607177" y="607640"/>
                  </a:cubicBezTo>
                  <a:lnTo>
                    <a:pt x="659591" y="660055"/>
                  </a:lnTo>
                  <a:cubicBezTo>
                    <a:pt x="642893" y="677681"/>
                    <a:pt x="625731" y="695308"/>
                    <a:pt x="609032" y="712934"/>
                  </a:cubicBezTo>
                  <a:close/>
                  <a:moveTo>
                    <a:pt x="712470" y="609960"/>
                  </a:moveTo>
                  <a:lnTo>
                    <a:pt x="661911" y="555690"/>
                  </a:lnTo>
                  <a:cubicBezTo>
                    <a:pt x="680465" y="538527"/>
                    <a:pt x="699482" y="521365"/>
                    <a:pt x="718500" y="505130"/>
                  </a:cubicBezTo>
                  <a:lnTo>
                    <a:pt x="767204" y="561256"/>
                  </a:lnTo>
                  <a:cubicBezTo>
                    <a:pt x="748650" y="577026"/>
                    <a:pt x="730096" y="593261"/>
                    <a:pt x="712470" y="609960"/>
                  </a:cubicBezTo>
                  <a:close/>
                  <a:moveTo>
                    <a:pt x="822866" y="514407"/>
                  </a:moveTo>
                  <a:lnTo>
                    <a:pt x="776481" y="456426"/>
                  </a:lnTo>
                  <a:cubicBezTo>
                    <a:pt x="795963" y="440655"/>
                    <a:pt x="816372" y="424884"/>
                    <a:pt x="836317" y="410041"/>
                  </a:cubicBezTo>
                  <a:lnTo>
                    <a:pt x="880847" y="469414"/>
                  </a:lnTo>
                  <a:cubicBezTo>
                    <a:pt x="861365" y="483793"/>
                    <a:pt x="841884" y="499100"/>
                    <a:pt x="822866" y="514407"/>
                  </a:cubicBezTo>
                  <a:close/>
                  <a:moveTo>
                    <a:pt x="940219" y="426740"/>
                  </a:moveTo>
                  <a:lnTo>
                    <a:pt x="898009" y="365512"/>
                  </a:lnTo>
                  <a:cubicBezTo>
                    <a:pt x="918882" y="351133"/>
                    <a:pt x="939755" y="337217"/>
                    <a:pt x="961092" y="323766"/>
                  </a:cubicBezTo>
                  <a:lnTo>
                    <a:pt x="1000983" y="386385"/>
                  </a:lnTo>
                  <a:cubicBezTo>
                    <a:pt x="980574" y="399837"/>
                    <a:pt x="960165" y="413288"/>
                    <a:pt x="940219" y="426740"/>
                  </a:cubicBezTo>
                  <a:close/>
                  <a:moveTo>
                    <a:pt x="1063139" y="348350"/>
                  </a:moveTo>
                  <a:lnTo>
                    <a:pt x="1025567" y="284339"/>
                  </a:lnTo>
                  <a:cubicBezTo>
                    <a:pt x="1047368" y="271815"/>
                    <a:pt x="1069633" y="259291"/>
                    <a:pt x="1091434" y="247231"/>
                  </a:cubicBezTo>
                  <a:lnTo>
                    <a:pt x="1126686" y="312633"/>
                  </a:lnTo>
                  <a:cubicBezTo>
                    <a:pt x="1105349" y="324229"/>
                    <a:pt x="1084012" y="336290"/>
                    <a:pt x="1063139" y="348350"/>
                  </a:cubicBezTo>
                  <a:close/>
                  <a:moveTo>
                    <a:pt x="1191625" y="279236"/>
                  </a:moveTo>
                  <a:lnTo>
                    <a:pt x="1158692" y="212442"/>
                  </a:lnTo>
                  <a:cubicBezTo>
                    <a:pt x="1180956" y="201310"/>
                    <a:pt x="1204149" y="190641"/>
                    <a:pt x="1227341" y="180437"/>
                  </a:cubicBezTo>
                  <a:lnTo>
                    <a:pt x="1257491" y="248159"/>
                  </a:lnTo>
                  <a:cubicBezTo>
                    <a:pt x="1235690" y="258363"/>
                    <a:pt x="1213425" y="268568"/>
                    <a:pt x="1191625" y="279236"/>
                  </a:cubicBezTo>
                  <a:close/>
                  <a:moveTo>
                    <a:pt x="1324749" y="219864"/>
                  </a:moveTo>
                  <a:lnTo>
                    <a:pt x="1296918" y="151214"/>
                  </a:lnTo>
                  <a:cubicBezTo>
                    <a:pt x="1320110" y="141937"/>
                    <a:pt x="1344231" y="132660"/>
                    <a:pt x="1367887" y="123847"/>
                  </a:cubicBezTo>
                  <a:lnTo>
                    <a:pt x="1393398" y="193424"/>
                  </a:lnTo>
                  <a:cubicBezTo>
                    <a:pt x="1370206" y="201774"/>
                    <a:pt x="1347014" y="210587"/>
                    <a:pt x="1324749" y="219864"/>
                  </a:cubicBezTo>
                  <a:close/>
                  <a:moveTo>
                    <a:pt x="1462048" y="169768"/>
                  </a:moveTo>
                  <a:lnTo>
                    <a:pt x="1439319" y="99263"/>
                  </a:lnTo>
                  <a:cubicBezTo>
                    <a:pt x="1463439" y="91378"/>
                    <a:pt x="1487559" y="84420"/>
                    <a:pt x="1511680" y="77463"/>
                  </a:cubicBezTo>
                  <a:lnTo>
                    <a:pt x="1531625" y="148895"/>
                  </a:lnTo>
                  <a:cubicBezTo>
                    <a:pt x="1508433" y="155389"/>
                    <a:pt x="1485240" y="162347"/>
                    <a:pt x="1462048" y="169768"/>
                  </a:cubicBezTo>
                  <a:close/>
                  <a:moveTo>
                    <a:pt x="1602594" y="130341"/>
                  </a:moveTo>
                  <a:lnTo>
                    <a:pt x="1585431" y="57981"/>
                  </a:lnTo>
                  <a:cubicBezTo>
                    <a:pt x="1610015" y="51951"/>
                    <a:pt x="1634599" y="46385"/>
                    <a:pt x="1659647" y="41282"/>
                  </a:cubicBezTo>
                  <a:lnTo>
                    <a:pt x="1674490" y="114107"/>
                  </a:lnTo>
                  <a:cubicBezTo>
                    <a:pt x="1650370" y="119209"/>
                    <a:pt x="1626250" y="124775"/>
                    <a:pt x="1602594" y="130341"/>
                  </a:cubicBezTo>
                  <a:close/>
                  <a:moveTo>
                    <a:pt x="1745923" y="101119"/>
                  </a:moveTo>
                  <a:lnTo>
                    <a:pt x="1733863" y="27831"/>
                  </a:lnTo>
                  <a:cubicBezTo>
                    <a:pt x="1758446" y="23656"/>
                    <a:pt x="1783958" y="19945"/>
                    <a:pt x="1809006" y="16699"/>
                  </a:cubicBezTo>
                  <a:lnTo>
                    <a:pt x="1818283" y="90450"/>
                  </a:lnTo>
                  <a:cubicBezTo>
                    <a:pt x="1794163" y="93697"/>
                    <a:pt x="1770043" y="97408"/>
                    <a:pt x="1745923" y="101119"/>
                  </a:cubicBezTo>
                  <a:close/>
                  <a:moveTo>
                    <a:pt x="1891107" y="82565"/>
                  </a:moveTo>
                  <a:lnTo>
                    <a:pt x="1884149" y="8813"/>
                  </a:lnTo>
                  <a:cubicBezTo>
                    <a:pt x="1909197" y="6494"/>
                    <a:pt x="1934709" y="4638"/>
                    <a:pt x="1959756" y="3247"/>
                  </a:cubicBezTo>
                  <a:lnTo>
                    <a:pt x="1963931" y="77463"/>
                  </a:lnTo>
                  <a:cubicBezTo>
                    <a:pt x="1939347" y="78390"/>
                    <a:pt x="1915227" y="80246"/>
                    <a:pt x="1891107" y="82565"/>
                  </a:cubicBezTo>
                  <a:close/>
                  <a:moveTo>
                    <a:pt x="2038611" y="74679"/>
                  </a:moveTo>
                  <a:lnTo>
                    <a:pt x="2037219" y="464"/>
                  </a:lnTo>
                  <a:cubicBezTo>
                    <a:pt x="2049743" y="464"/>
                    <a:pt x="2062267" y="0"/>
                    <a:pt x="2074791" y="0"/>
                  </a:cubicBezTo>
                  <a:lnTo>
                    <a:pt x="2074791" y="74216"/>
                  </a:lnTo>
                  <a:cubicBezTo>
                    <a:pt x="2063194" y="74216"/>
                    <a:pt x="2050670" y="74216"/>
                    <a:pt x="2038611" y="7467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4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9600" y="2422"/>
              <a:ext cx="3268" cy="6537"/>
            </a:xfrm>
            <a:custGeom>
              <a:avLst/>
              <a:gdLst>
                <a:gd name="connsiteX0" fmla="*/ 0 w 2075254"/>
                <a:gd name="connsiteY0" fmla="*/ 4150973 h 4150972"/>
                <a:gd name="connsiteX1" fmla="*/ 0 w 2075254"/>
                <a:gd name="connsiteY1" fmla="*/ 4076757 h 4150972"/>
                <a:gd name="connsiteX2" fmla="*/ 778800 w 2075254"/>
                <a:gd name="connsiteY2" fmla="*/ 3919513 h 4150972"/>
                <a:gd name="connsiteX3" fmla="*/ 1414735 w 2075254"/>
                <a:gd name="connsiteY3" fmla="*/ 3490454 h 4150972"/>
                <a:gd name="connsiteX4" fmla="*/ 1843794 w 2075254"/>
                <a:gd name="connsiteY4" fmla="*/ 2854519 h 4150972"/>
                <a:gd name="connsiteX5" fmla="*/ 2001039 w 2075254"/>
                <a:gd name="connsiteY5" fmla="*/ 2075718 h 4150972"/>
                <a:gd name="connsiteX6" fmla="*/ 1843794 w 2075254"/>
                <a:gd name="connsiteY6" fmla="*/ 1296454 h 4150972"/>
                <a:gd name="connsiteX7" fmla="*/ 1414735 w 2075254"/>
                <a:gd name="connsiteY7" fmla="*/ 660519 h 4150972"/>
                <a:gd name="connsiteX8" fmla="*/ 778800 w 2075254"/>
                <a:gd name="connsiteY8" fmla="*/ 231460 h 4150972"/>
                <a:gd name="connsiteX9" fmla="*/ 0 w 2075254"/>
                <a:gd name="connsiteY9" fmla="*/ 74216 h 4150972"/>
                <a:gd name="connsiteX10" fmla="*/ 0 w 2075254"/>
                <a:gd name="connsiteY10" fmla="*/ 0 h 4150972"/>
                <a:gd name="connsiteX11" fmla="*/ 808023 w 2075254"/>
                <a:gd name="connsiteY11" fmla="*/ 163274 h 4150972"/>
                <a:gd name="connsiteX12" fmla="*/ 1467614 w 2075254"/>
                <a:gd name="connsiteY12" fmla="*/ 608104 h 4150972"/>
                <a:gd name="connsiteX13" fmla="*/ 1912444 w 2075254"/>
                <a:gd name="connsiteY13" fmla="*/ 1267696 h 4150972"/>
                <a:gd name="connsiteX14" fmla="*/ 2075254 w 2075254"/>
                <a:gd name="connsiteY14" fmla="*/ 2075718 h 4150972"/>
                <a:gd name="connsiteX15" fmla="*/ 1911980 w 2075254"/>
                <a:gd name="connsiteY15" fmla="*/ 2883741 h 4150972"/>
                <a:gd name="connsiteX16" fmla="*/ 1467150 w 2075254"/>
                <a:gd name="connsiteY16" fmla="*/ 3543332 h 4150972"/>
                <a:gd name="connsiteX17" fmla="*/ 807559 w 2075254"/>
                <a:gd name="connsiteY17" fmla="*/ 3988162 h 4150972"/>
                <a:gd name="connsiteX18" fmla="*/ 0 w 2075254"/>
                <a:gd name="connsiteY18" fmla="*/ 4150973 h 4150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75254" h="4150972">
                  <a:moveTo>
                    <a:pt x="0" y="4150973"/>
                  </a:moveTo>
                  <a:lnTo>
                    <a:pt x="0" y="4076757"/>
                  </a:lnTo>
                  <a:cubicBezTo>
                    <a:pt x="269959" y="4076757"/>
                    <a:pt x="532497" y="4023879"/>
                    <a:pt x="778800" y="3919513"/>
                  </a:cubicBezTo>
                  <a:cubicBezTo>
                    <a:pt x="1017218" y="3818858"/>
                    <a:pt x="1231052" y="3674601"/>
                    <a:pt x="1414735" y="3490454"/>
                  </a:cubicBezTo>
                  <a:cubicBezTo>
                    <a:pt x="1598419" y="3306770"/>
                    <a:pt x="1742676" y="3092473"/>
                    <a:pt x="1843794" y="2854519"/>
                  </a:cubicBezTo>
                  <a:cubicBezTo>
                    <a:pt x="1948160" y="2607752"/>
                    <a:pt x="2001039" y="2345678"/>
                    <a:pt x="2001039" y="2075718"/>
                  </a:cubicBezTo>
                  <a:cubicBezTo>
                    <a:pt x="2001039" y="1805759"/>
                    <a:pt x="1948160" y="1543221"/>
                    <a:pt x="1843794" y="1296454"/>
                  </a:cubicBezTo>
                  <a:cubicBezTo>
                    <a:pt x="1743140" y="1058037"/>
                    <a:pt x="1598883" y="844203"/>
                    <a:pt x="1414735" y="660519"/>
                  </a:cubicBezTo>
                  <a:cubicBezTo>
                    <a:pt x="1231052" y="476835"/>
                    <a:pt x="1016754" y="332579"/>
                    <a:pt x="778800" y="231460"/>
                  </a:cubicBezTo>
                  <a:cubicBezTo>
                    <a:pt x="532033" y="127094"/>
                    <a:pt x="269959" y="74216"/>
                    <a:pt x="0" y="74216"/>
                  </a:cubicBezTo>
                  <a:lnTo>
                    <a:pt x="0" y="0"/>
                  </a:lnTo>
                  <a:cubicBezTo>
                    <a:pt x="280164" y="0"/>
                    <a:pt x="551979" y="54734"/>
                    <a:pt x="808023" y="163274"/>
                  </a:cubicBezTo>
                  <a:cubicBezTo>
                    <a:pt x="1055253" y="267640"/>
                    <a:pt x="1276973" y="417463"/>
                    <a:pt x="1467614" y="608104"/>
                  </a:cubicBezTo>
                  <a:cubicBezTo>
                    <a:pt x="1658255" y="798746"/>
                    <a:pt x="1808078" y="1020465"/>
                    <a:pt x="1912444" y="1267696"/>
                  </a:cubicBezTo>
                  <a:cubicBezTo>
                    <a:pt x="2020520" y="1523276"/>
                    <a:pt x="2075254" y="1795090"/>
                    <a:pt x="2075254" y="2075718"/>
                  </a:cubicBezTo>
                  <a:cubicBezTo>
                    <a:pt x="2075254" y="2355882"/>
                    <a:pt x="2020520" y="2627697"/>
                    <a:pt x="1911980" y="2883741"/>
                  </a:cubicBezTo>
                  <a:cubicBezTo>
                    <a:pt x="1807614" y="3130972"/>
                    <a:pt x="1657792" y="3352691"/>
                    <a:pt x="1467150" y="3543332"/>
                  </a:cubicBezTo>
                  <a:cubicBezTo>
                    <a:pt x="1276509" y="3733974"/>
                    <a:pt x="1054790" y="3883796"/>
                    <a:pt x="807559" y="3988162"/>
                  </a:cubicBezTo>
                  <a:cubicBezTo>
                    <a:pt x="551979" y="4096239"/>
                    <a:pt x="280164" y="4150973"/>
                    <a:pt x="0" y="415097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4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6927" y="3020"/>
              <a:ext cx="5346" cy="5344"/>
            </a:xfrm>
            <a:custGeom>
              <a:avLst/>
              <a:gdLst>
                <a:gd name="connsiteX0" fmla="*/ 1697219 w 3394437"/>
                <a:gd name="connsiteY0" fmla="*/ 3393510 h 3393509"/>
                <a:gd name="connsiteX1" fmla="*/ 1036700 w 3394437"/>
                <a:gd name="connsiteY1" fmla="*/ 3259922 h 3393509"/>
                <a:gd name="connsiteX2" fmla="*/ 497245 w 3394437"/>
                <a:gd name="connsiteY2" fmla="*/ 2896265 h 3393509"/>
                <a:gd name="connsiteX3" fmla="*/ 133588 w 3394437"/>
                <a:gd name="connsiteY3" fmla="*/ 2356810 h 3393509"/>
                <a:gd name="connsiteX4" fmla="*/ 0 w 3394437"/>
                <a:gd name="connsiteY4" fmla="*/ 1696291 h 3393509"/>
                <a:gd name="connsiteX5" fmla="*/ 74216 w 3394437"/>
                <a:gd name="connsiteY5" fmla="*/ 1696291 h 3393509"/>
                <a:gd name="connsiteX6" fmla="*/ 549660 w 3394437"/>
                <a:gd name="connsiteY6" fmla="*/ 2843386 h 3393509"/>
                <a:gd name="connsiteX7" fmla="*/ 1697219 w 3394437"/>
                <a:gd name="connsiteY7" fmla="*/ 3319294 h 3393509"/>
                <a:gd name="connsiteX8" fmla="*/ 2844314 w 3394437"/>
                <a:gd name="connsiteY8" fmla="*/ 2843850 h 3393509"/>
                <a:gd name="connsiteX9" fmla="*/ 3319758 w 3394437"/>
                <a:gd name="connsiteY9" fmla="*/ 1696755 h 3393509"/>
                <a:gd name="connsiteX10" fmla="*/ 2844314 w 3394437"/>
                <a:gd name="connsiteY10" fmla="*/ 549196 h 3393509"/>
                <a:gd name="connsiteX11" fmla="*/ 1734326 w 3394437"/>
                <a:gd name="connsiteY11" fmla="*/ 74680 h 3393509"/>
                <a:gd name="connsiteX12" fmla="*/ 1734326 w 3394437"/>
                <a:gd name="connsiteY12" fmla="*/ 1773753 h 3393509"/>
                <a:gd name="connsiteX13" fmla="*/ 1660111 w 3394437"/>
                <a:gd name="connsiteY13" fmla="*/ 1773753 h 3393509"/>
                <a:gd name="connsiteX14" fmla="*/ 1660111 w 3394437"/>
                <a:gd name="connsiteY14" fmla="*/ 0 h 3393509"/>
                <a:gd name="connsiteX15" fmla="*/ 1697219 w 3394437"/>
                <a:gd name="connsiteY15" fmla="*/ 0 h 3393509"/>
                <a:gd name="connsiteX16" fmla="*/ 2357738 w 3394437"/>
                <a:gd name="connsiteY16" fmla="*/ 133588 h 3393509"/>
                <a:gd name="connsiteX17" fmla="*/ 2897193 w 3394437"/>
                <a:gd name="connsiteY17" fmla="*/ 497245 h 3393509"/>
                <a:gd name="connsiteX18" fmla="*/ 3260849 w 3394437"/>
                <a:gd name="connsiteY18" fmla="*/ 1036700 h 3393509"/>
                <a:gd name="connsiteX19" fmla="*/ 3394437 w 3394437"/>
                <a:gd name="connsiteY19" fmla="*/ 1697219 h 3393509"/>
                <a:gd name="connsiteX20" fmla="*/ 3260849 w 3394437"/>
                <a:gd name="connsiteY20" fmla="*/ 2357738 h 3393509"/>
                <a:gd name="connsiteX21" fmla="*/ 2897193 w 3394437"/>
                <a:gd name="connsiteY21" fmla="*/ 2897193 h 3393509"/>
                <a:gd name="connsiteX22" fmla="*/ 2357738 w 3394437"/>
                <a:gd name="connsiteY22" fmla="*/ 3260849 h 3393509"/>
                <a:gd name="connsiteX23" fmla="*/ 1697219 w 3394437"/>
                <a:gd name="connsiteY23" fmla="*/ 3393510 h 339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4437" h="3393509">
                  <a:moveTo>
                    <a:pt x="1697219" y="3393510"/>
                  </a:moveTo>
                  <a:cubicBezTo>
                    <a:pt x="1468078" y="3393510"/>
                    <a:pt x="1245895" y="3348516"/>
                    <a:pt x="1036700" y="3259922"/>
                  </a:cubicBezTo>
                  <a:cubicBezTo>
                    <a:pt x="834462" y="3174573"/>
                    <a:pt x="653098" y="3052118"/>
                    <a:pt x="497245" y="2896265"/>
                  </a:cubicBezTo>
                  <a:cubicBezTo>
                    <a:pt x="341392" y="2740412"/>
                    <a:pt x="218936" y="2559048"/>
                    <a:pt x="133588" y="2356810"/>
                  </a:cubicBezTo>
                  <a:cubicBezTo>
                    <a:pt x="44993" y="2147615"/>
                    <a:pt x="0" y="1925432"/>
                    <a:pt x="0" y="1696291"/>
                  </a:cubicBezTo>
                  <a:lnTo>
                    <a:pt x="74216" y="1696291"/>
                  </a:lnTo>
                  <a:cubicBezTo>
                    <a:pt x="74216" y="2129525"/>
                    <a:pt x="243056" y="2537247"/>
                    <a:pt x="549660" y="2843386"/>
                  </a:cubicBezTo>
                  <a:cubicBezTo>
                    <a:pt x="856263" y="3150453"/>
                    <a:pt x="1263521" y="3319294"/>
                    <a:pt x="1697219" y="3319294"/>
                  </a:cubicBezTo>
                  <a:cubicBezTo>
                    <a:pt x="2130916" y="3319294"/>
                    <a:pt x="2538175" y="3150453"/>
                    <a:pt x="2844314" y="2843850"/>
                  </a:cubicBezTo>
                  <a:cubicBezTo>
                    <a:pt x="3150454" y="2537247"/>
                    <a:pt x="3319758" y="2129988"/>
                    <a:pt x="3319758" y="1696755"/>
                  </a:cubicBezTo>
                  <a:cubicBezTo>
                    <a:pt x="3319758" y="1263521"/>
                    <a:pt x="3150917" y="855799"/>
                    <a:pt x="2844314" y="549196"/>
                  </a:cubicBezTo>
                  <a:cubicBezTo>
                    <a:pt x="2546524" y="251869"/>
                    <a:pt x="2153645" y="83956"/>
                    <a:pt x="1734326" y="74680"/>
                  </a:cubicBezTo>
                  <a:lnTo>
                    <a:pt x="1734326" y="1773753"/>
                  </a:lnTo>
                  <a:lnTo>
                    <a:pt x="1660111" y="1773753"/>
                  </a:lnTo>
                  <a:lnTo>
                    <a:pt x="1660111" y="0"/>
                  </a:lnTo>
                  <a:lnTo>
                    <a:pt x="1697219" y="0"/>
                  </a:lnTo>
                  <a:cubicBezTo>
                    <a:pt x="1926359" y="0"/>
                    <a:pt x="2148543" y="44993"/>
                    <a:pt x="2357738" y="133588"/>
                  </a:cubicBezTo>
                  <a:cubicBezTo>
                    <a:pt x="2559975" y="218936"/>
                    <a:pt x="2741340" y="341392"/>
                    <a:pt x="2897193" y="497245"/>
                  </a:cubicBezTo>
                  <a:cubicBezTo>
                    <a:pt x="3053046" y="653098"/>
                    <a:pt x="3175501" y="834462"/>
                    <a:pt x="3260849" y="1036700"/>
                  </a:cubicBezTo>
                  <a:cubicBezTo>
                    <a:pt x="3349444" y="1245895"/>
                    <a:pt x="3394437" y="1468078"/>
                    <a:pt x="3394437" y="1697219"/>
                  </a:cubicBezTo>
                  <a:cubicBezTo>
                    <a:pt x="3394437" y="1926359"/>
                    <a:pt x="3349444" y="2148542"/>
                    <a:pt x="3260849" y="2357738"/>
                  </a:cubicBezTo>
                  <a:cubicBezTo>
                    <a:pt x="3175501" y="2559975"/>
                    <a:pt x="3053046" y="2741340"/>
                    <a:pt x="2897193" y="2897193"/>
                  </a:cubicBezTo>
                  <a:cubicBezTo>
                    <a:pt x="2741340" y="3053045"/>
                    <a:pt x="2559975" y="3175501"/>
                    <a:pt x="2357738" y="3260849"/>
                  </a:cubicBezTo>
                  <a:cubicBezTo>
                    <a:pt x="2148543" y="3348516"/>
                    <a:pt x="1926359" y="3393510"/>
                    <a:pt x="1697219" y="3393510"/>
                  </a:cubicBezTo>
                  <a:close/>
                </a:path>
              </a:pathLst>
            </a:custGeom>
            <a:solidFill>
              <a:schemeClr val="accent1"/>
            </a:solidFill>
            <a:ln w="4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9452" y="8714"/>
              <a:ext cx="337" cy="337"/>
            </a:xfrm>
            <a:custGeom>
              <a:avLst/>
              <a:gdLst>
                <a:gd name="connsiteX0" fmla="*/ 109468 w 214297"/>
                <a:gd name="connsiteY0" fmla="*/ 214298 h 214297"/>
                <a:gd name="connsiteX1" fmla="*/ 104830 w 214297"/>
                <a:gd name="connsiteY1" fmla="*/ 214298 h 214297"/>
                <a:gd name="connsiteX2" fmla="*/ 0 w 214297"/>
                <a:gd name="connsiteY2" fmla="*/ 109468 h 214297"/>
                <a:gd name="connsiteX3" fmla="*/ 0 w 214297"/>
                <a:gd name="connsiteY3" fmla="*/ 104830 h 214297"/>
                <a:gd name="connsiteX4" fmla="*/ 104830 w 214297"/>
                <a:gd name="connsiteY4" fmla="*/ 0 h 214297"/>
                <a:gd name="connsiteX5" fmla="*/ 109468 w 214297"/>
                <a:gd name="connsiteY5" fmla="*/ 0 h 214297"/>
                <a:gd name="connsiteX6" fmla="*/ 214298 w 214297"/>
                <a:gd name="connsiteY6" fmla="*/ 104830 h 214297"/>
                <a:gd name="connsiteX7" fmla="*/ 214298 w 214297"/>
                <a:gd name="connsiteY7" fmla="*/ 109468 h 214297"/>
                <a:gd name="connsiteX8" fmla="*/ 109468 w 214297"/>
                <a:gd name="connsiteY8" fmla="*/ 214298 h 21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297" h="214297">
                  <a:moveTo>
                    <a:pt x="109468" y="214298"/>
                  </a:moveTo>
                  <a:lnTo>
                    <a:pt x="104830" y="214298"/>
                  </a:lnTo>
                  <a:cubicBezTo>
                    <a:pt x="46849" y="214298"/>
                    <a:pt x="0" y="167449"/>
                    <a:pt x="0" y="109468"/>
                  </a:cubicBezTo>
                  <a:lnTo>
                    <a:pt x="0" y="104830"/>
                  </a:lnTo>
                  <a:cubicBezTo>
                    <a:pt x="0" y="46849"/>
                    <a:pt x="46849" y="0"/>
                    <a:pt x="104830" y="0"/>
                  </a:cubicBezTo>
                  <a:lnTo>
                    <a:pt x="109468" y="0"/>
                  </a:lnTo>
                  <a:cubicBezTo>
                    <a:pt x="167449" y="0"/>
                    <a:pt x="214298" y="46849"/>
                    <a:pt x="214298" y="104830"/>
                  </a:cubicBezTo>
                  <a:lnTo>
                    <a:pt x="214298" y="109468"/>
                  </a:lnTo>
                  <a:cubicBezTo>
                    <a:pt x="214298" y="167449"/>
                    <a:pt x="167449" y="214298"/>
                    <a:pt x="109468" y="214298"/>
                  </a:cubicBezTo>
                  <a:close/>
                </a:path>
              </a:pathLst>
            </a:custGeom>
            <a:solidFill>
              <a:srgbClr val="1D45C1"/>
            </a:solidFill>
            <a:ln w="4632" cap="flat">
              <a:solidFill>
                <a:srgbClr val="1D45C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9452" y="2311"/>
              <a:ext cx="337" cy="337"/>
            </a:xfrm>
            <a:custGeom>
              <a:avLst/>
              <a:gdLst>
                <a:gd name="connsiteX0" fmla="*/ 109468 w 214297"/>
                <a:gd name="connsiteY0" fmla="*/ 214298 h 214297"/>
                <a:gd name="connsiteX1" fmla="*/ 104830 w 214297"/>
                <a:gd name="connsiteY1" fmla="*/ 214298 h 214297"/>
                <a:gd name="connsiteX2" fmla="*/ 0 w 214297"/>
                <a:gd name="connsiteY2" fmla="*/ 109468 h 214297"/>
                <a:gd name="connsiteX3" fmla="*/ 0 w 214297"/>
                <a:gd name="connsiteY3" fmla="*/ 104830 h 214297"/>
                <a:gd name="connsiteX4" fmla="*/ 104830 w 214297"/>
                <a:gd name="connsiteY4" fmla="*/ 0 h 214297"/>
                <a:gd name="connsiteX5" fmla="*/ 109468 w 214297"/>
                <a:gd name="connsiteY5" fmla="*/ 0 h 214297"/>
                <a:gd name="connsiteX6" fmla="*/ 214298 w 214297"/>
                <a:gd name="connsiteY6" fmla="*/ 104830 h 214297"/>
                <a:gd name="connsiteX7" fmla="*/ 214298 w 214297"/>
                <a:gd name="connsiteY7" fmla="*/ 109468 h 214297"/>
                <a:gd name="connsiteX8" fmla="*/ 109468 w 214297"/>
                <a:gd name="connsiteY8" fmla="*/ 214298 h 21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297" h="214297">
                  <a:moveTo>
                    <a:pt x="109468" y="214298"/>
                  </a:moveTo>
                  <a:lnTo>
                    <a:pt x="104830" y="214298"/>
                  </a:lnTo>
                  <a:cubicBezTo>
                    <a:pt x="46849" y="214298"/>
                    <a:pt x="0" y="167449"/>
                    <a:pt x="0" y="109468"/>
                  </a:cubicBezTo>
                  <a:lnTo>
                    <a:pt x="0" y="104830"/>
                  </a:lnTo>
                  <a:cubicBezTo>
                    <a:pt x="0" y="46849"/>
                    <a:pt x="46849" y="0"/>
                    <a:pt x="104830" y="0"/>
                  </a:cubicBezTo>
                  <a:lnTo>
                    <a:pt x="109468" y="0"/>
                  </a:lnTo>
                  <a:cubicBezTo>
                    <a:pt x="167449" y="0"/>
                    <a:pt x="214298" y="46849"/>
                    <a:pt x="214298" y="104830"/>
                  </a:cubicBezTo>
                  <a:lnTo>
                    <a:pt x="214298" y="109468"/>
                  </a:lnTo>
                  <a:cubicBezTo>
                    <a:pt x="214298" y="167449"/>
                    <a:pt x="167449" y="214298"/>
                    <a:pt x="109468" y="214298"/>
                  </a:cubicBezTo>
                  <a:close/>
                </a:path>
              </a:pathLst>
            </a:custGeom>
            <a:solidFill>
              <a:srgbClr val="1D45C1"/>
            </a:solidFill>
            <a:ln w="4632" cap="flat">
              <a:solidFill>
                <a:srgbClr val="1D45C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6930" y="5690"/>
              <a:ext cx="2454" cy="117"/>
            </a:xfrm>
            <a:custGeom>
              <a:avLst/>
              <a:gdLst>
                <a:gd name="connsiteX0" fmla="*/ 1558528 w 1558528"/>
                <a:gd name="connsiteY0" fmla="*/ 74216 h 74215"/>
                <a:gd name="connsiteX1" fmla="*/ 1484313 w 1558528"/>
                <a:gd name="connsiteY1" fmla="*/ 74216 h 74215"/>
                <a:gd name="connsiteX2" fmla="*/ 1484313 w 1558528"/>
                <a:gd name="connsiteY2" fmla="*/ 0 h 74215"/>
                <a:gd name="connsiteX3" fmla="*/ 1558528 w 1558528"/>
                <a:gd name="connsiteY3" fmla="*/ 0 h 74215"/>
                <a:gd name="connsiteX4" fmla="*/ 1558528 w 1558528"/>
                <a:gd name="connsiteY4" fmla="*/ 74216 h 74215"/>
                <a:gd name="connsiteX5" fmla="*/ 1410097 w 1558528"/>
                <a:gd name="connsiteY5" fmla="*/ 74216 h 74215"/>
                <a:gd name="connsiteX6" fmla="*/ 1335881 w 1558528"/>
                <a:gd name="connsiteY6" fmla="*/ 74216 h 74215"/>
                <a:gd name="connsiteX7" fmla="*/ 1335881 w 1558528"/>
                <a:gd name="connsiteY7" fmla="*/ 0 h 74215"/>
                <a:gd name="connsiteX8" fmla="*/ 1410097 w 1558528"/>
                <a:gd name="connsiteY8" fmla="*/ 0 h 74215"/>
                <a:gd name="connsiteX9" fmla="*/ 1410097 w 1558528"/>
                <a:gd name="connsiteY9" fmla="*/ 74216 h 74215"/>
                <a:gd name="connsiteX10" fmla="*/ 1261666 w 1558528"/>
                <a:gd name="connsiteY10" fmla="*/ 74216 h 74215"/>
                <a:gd name="connsiteX11" fmla="*/ 1187450 w 1558528"/>
                <a:gd name="connsiteY11" fmla="*/ 74216 h 74215"/>
                <a:gd name="connsiteX12" fmla="*/ 1187450 w 1558528"/>
                <a:gd name="connsiteY12" fmla="*/ 0 h 74215"/>
                <a:gd name="connsiteX13" fmla="*/ 1261666 w 1558528"/>
                <a:gd name="connsiteY13" fmla="*/ 0 h 74215"/>
                <a:gd name="connsiteX14" fmla="*/ 1261666 w 1558528"/>
                <a:gd name="connsiteY14" fmla="*/ 74216 h 74215"/>
                <a:gd name="connsiteX15" fmla="*/ 1113234 w 1558528"/>
                <a:gd name="connsiteY15" fmla="*/ 74216 h 74215"/>
                <a:gd name="connsiteX16" fmla="*/ 1039019 w 1558528"/>
                <a:gd name="connsiteY16" fmla="*/ 74216 h 74215"/>
                <a:gd name="connsiteX17" fmla="*/ 1039019 w 1558528"/>
                <a:gd name="connsiteY17" fmla="*/ 0 h 74215"/>
                <a:gd name="connsiteX18" fmla="*/ 1113234 w 1558528"/>
                <a:gd name="connsiteY18" fmla="*/ 0 h 74215"/>
                <a:gd name="connsiteX19" fmla="*/ 1113234 w 1558528"/>
                <a:gd name="connsiteY19" fmla="*/ 74216 h 74215"/>
                <a:gd name="connsiteX20" fmla="*/ 964803 w 1558528"/>
                <a:gd name="connsiteY20" fmla="*/ 74216 h 74215"/>
                <a:gd name="connsiteX21" fmla="*/ 890588 w 1558528"/>
                <a:gd name="connsiteY21" fmla="*/ 74216 h 74215"/>
                <a:gd name="connsiteX22" fmla="*/ 890588 w 1558528"/>
                <a:gd name="connsiteY22" fmla="*/ 0 h 74215"/>
                <a:gd name="connsiteX23" fmla="*/ 964803 w 1558528"/>
                <a:gd name="connsiteY23" fmla="*/ 0 h 74215"/>
                <a:gd name="connsiteX24" fmla="*/ 964803 w 1558528"/>
                <a:gd name="connsiteY24" fmla="*/ 74216 h 74215"/>
                <a:gd name="connsiteX25" fmla="*/ 816372 w 1558528"/>
                <a:gd name="connsiteY25" fmla="*/ 74216 h 74215"/>
                <a:gd name="connsiteX26" fmla="*/ 742156 w 1558528"/>
                <a:gd name="connsiteY26" fmla="*/ 74216 h 74215"/>
                <a:gd name="connsiteX27" fmla="*/ 742156 w 1558528"/>
                <a:gd name="connsiteY27" fmla="*/ 0 h 74215"/>
                <a:gd name="connsiteX28" fmla="*/ 816372 w 1558528"/>
                <a:gd name="connsiteY28" fmla="*/ 0 h 74215"/>
                <a:gd name="connsiteX29" fmla="*/ 816372 w 1558528"/>
                <a:gd name="connsiteY29" fmla="*/ 74216 h 74215"/>
                <a:gd name="connsiteX30" fmla="*/ 667941 w 1558528"/>
                <a:gd name="connsiteY30" fmla="*/ 74216 h 74215"/>
                <a:gd name="connsiteX31" fmla="*/ 593725 w 1558528"/>
                <a:gd name="connsiteY31" fmla="*/ 74216 h 74215"/>
                <a:gd name="connsiteX32" fmla="*/ 593725 w 1558528"/>
                <a:gd name="connsiteY32" fmla="*/ 0 h 74215"/>
                <a:gd name="connsiteX33" fmla="*/ 667941 w 1558528"/>
                <a:gd name="connsiteY33" fmla="*/ 0 h 74215"/>
                <a:gd name="connsiteX34" fmla="*/ 667941 w 1558528"/>
                <a:gd name="connsiteY34" fmla="*/ 74216 h 74215"/>
                <a:gd name="connsiteX35" fmla="*/ 519509 w 1558528"/>
                <a:gd name="connsiteY35" fmla="*/ 74216 h 74215"/>
                <a:gd name="connsiteX36" fmla="*/ 445294 w 1558528"/>
                <a:gd name="connsiteY36" fmla="*/ 74216 h 74215"/>
                <a:gd name="connsiteX37" fmla="*/ 445294 w 1558528"/>
                <a:gd name="connsiteY37" fmla="*/ 0 h 74215"/>
                <a:gd name="connsiteX38" fmla="*/ 519509 w 1558528"/>
                <a:gd name="connsiteY38" fmla="*/ 0 h 74215"/>
                <a:gd name="connsiteX39" fmla="*/ 519509 w 1558528"/>
                <a:gd name="connsiteY39" fmla="*/ 74216 h 74215"/>
                <a:gd name="connsiteX40" fmla="*/ 371078 w 1558528"/>
                <a:gd name="connsiteY40" fmla="*/ 74216 h 74215"/>
                <a:gd name="connsiteX41" fmla="*/ 296863 w 1558528"/>
                <a:gd name="connsiteY41" fmla="*/ 74216 h 74215"/>
                <a:gd name="connsiteX42" fmla="*/ 296863 w 1558528"/>
                <a:gd name="connsiteY42" fmla="*/ 0 h 74215"/>
                <a:gd name="connsiteX43" fmla="*/ 371078 w 1558528"/>
                <a:gd name="connsiteY43" fmla="*/ 0 h 74215"/>
                <a:gd name="connsiteX44" fmla="*/ 371078 w 1558528"/>
                <a:gd name="connsiteY44" fmla="*/ 74216 h 74215"/>
                <a:gd name="connsiteX45" fmla="*/ 222647 w 1558528"/>
                <a:gd name="connsiteY45" fmla="*/ 74216 h 74215"/>
                <a:gd name="connsiteX46" fmla="*/ 148431 w 1558528"/>
                <a:gd name="connsiteY46" fmla="*/ 74216 h 74215"/>
                <a:gd name="connsiteX47" fmla="*/ 148431 w 1558528"/>
                <a:gd name="connsiteY47" fmla="*/ 0 h 74215"/>
                <a:gd name="connsiteX48" fmla="*/ 222647 w 1558528"/>
                <a:gd name="connsiteY48" fmla="*/ 0 h 74215"/>
                <a:gd name="connsiteX49" fmla="*/ 222647 w 1558528"/>
                <a:gd name="connsiteY49" fmla="*/ 74216 h 74215"/>
                <a:gd name="connsiteX50" fmla="*/ 74216 w 1558528"/>
                <a:gd name="connsiteY50" fmla="*/ 74216 h 74215"/>
                <a:gd name="connsiteX51" fmla="*/ 0 w 1558528"/>
                <a:gd name="connsiteY51" fmla="*/ 74216 h 74215"/>
                <a:gd name="connsiteX52" fmla="*/ 0 w 1558528"/>
                <a:gd name="connsiteY52" fmla="*/ 0 h 74215"/>
                <a:gd name="connsiteX53" fmla="*/ 74216 w 1558528"/>
                <a:gd name="connsiteY53" fmla="*/ 0 h 74215"/>
                <a:gd name="connsiteX54" fmla="*/ 74216 w 1558528"/>
                <a:gd name="connsiteY54" fmla="*/ 74216 h 7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558528" h="74215">
                  <a:moveTo>
                    <a:pt x="1558528" y="74216"/>
                  </a:moveTo>
                  <a:lnTo>
                    <a:pt x="1484313" y="74216"/>
                  </a:lnTo>
                  <a:lnTo>
                    <a:pt x="1484313" y="0"/>
                  </a:lnTo>
                  <a:lnTo>
                    <a:pt x="1558528" y="0"/>
                  </a:lnTo>
                  <a:lnTo>
                    <a:pt x="1558528" y="74216"/>
                  </a:lnTo>
                  <a:close/>
                  <a:moveTo>
                    <a:pt x="1410097" y="74216"/>
                  </a:moveTo>
                  <a:lnTo>
                    <a:pt x="1335881" y="74216"/>
                  </a:lnTo>
                  <a:lnTo>
                    <a:pt x="1335881" y="0"/>
                  </a:lnTo>
                  <a:lnTo>
                    <a:pt x="1410097" y="0"/>
                  </a:lnTo>
                  <a:lnTo>
                    <a:pt x="1410097" y="74216"/>
                  </a:lnTo>
                  <a:close/>
                  <a:moveTo>
                    <a:pt x="1261666" y="74216"/>
                  </a:moveTo>
                  <a:lnTo>
                    <a:pt x="1187450" y="74216"/>
                  </a:lnTo>
                  <a:lnTo>
                    <a:pt x="1187450" y="0"/>
                  </a:lnTo>
                  <a:lnTo>
                    <a:pt x="1261666" y="0"/>
                  </a:lnTo>
                  <a:lnTo>
                    <a:pt x="1261666" y="74216"/>
                  </a:lnTo>
                  <a:close/>
                  <a:moveTo>
                    <a:pt x="1113234" y="74216"/>
                  </a:moveTo>
                  <a:lnTo>
                    <a:pt x="1039019" y="74216"/>
                  </a:lnTo>
                  <a:lnTo>
                    <a:pt x="1039019" y="0"/>
                  </a:lnTo>
                  <a:lnTo>
                    <a:pt x="1113234" y="0"/>
                  </a:lnTo>
                  <a:lnTo>
                    <a:pt x="1113234" y="74216"/>
                  </a:lnTo>
                  <a:close/>
                  <a:moveTo>
                    <a:pt x="964803" y="74216"/>
                  </a:moveTo>
                  <a:lnTo>
                    <a:pt x="890588" y="74216"/>
                  </a:lnTo>
                  <a:lnTo>
                    <a:pt x="890588" y="0"/>
                  </a:lnTo>
                  <a:lnTo>
                    <a:pt x="964803" y="0"/>
                  </a:lnTo>
                  <a:lnTo>
                    <a:pt x="964803" y="74216"/>
                  </a:lnTo>
                  <a:close/>
                  <a:moveTo>
                    <a:pt x="816372" y="74216"/>
                  </a:moveTo>
                  <a:lnTo>
                    <a:pt x="742156" y="74216"/>
                  </a:lnTo>
                  <a:lnTo>
                    <a:pt x="742156" y="0"/>
                  </a:lnTo>
                  <a:lnTo>
                    <a:pt x="816372" y="0"/>
                  </a:lnTo>
                  <a:lnTo>
                    <a:pt x="816372" y="74216"/>
                  </a:lnTo>
                  <a:close/>
                  <a:moveTo>
                    <a:pt x="667941" y="74216"/>
                  </a:moveTo>
                  <a:lnTo>
                    <a:pt x="593725" y="74216"/>
                  </a:lnTo>
                  <a:lnTo>
                    <a:pt x="593725" y="0"/>
                  </a:lnTo>
                  <a:lnTo>
                    <a:pt x="667941" y="0"/>
                  </a:lnTo>
                  <a:lnTo>
                    <a:pt x="667941" y="74216"/>
                  </a:lnTo>
                  <a:close/>
                  <a:moveTo>
                    <a:pt x="519509" y="74216"/>
                  </a:moveTo>
                  <a:lnTo>
                    <a:pt x="445294" y="74216"/>
                  </a:lnTo>
                  <a:lnTo>
                    <a:pt x="445294" y="0"/>
                  </a:lnTo>
                  <a:lnTo>
                    <a:pt x="519509" y="0"/>
                  </a:lnTo>
                  <a:lnTo>
                    <a:pt x="519509" y="74216"/>
                  </a:lnTo>
                  <a:close/>
                  <a:moveTo>
                    <a:pt x="371078" y="74216"/>
                  </a:moveTo>
                  <a:lnTo>
                    <a:pt x="296863" y="74216"/>
                  </a:lnTo>
                  <a:lnTo>
                    <a:pt x="296863" y="0"/>
                  </a:lnTo>
                  <a:lnTo>
                    <a:pt x="371078" y="0"/>
                  </a:lnTo>
                  <a:lnTo>
                    <a:pt x="371078" y="74216"/>
                  </a:lnTo>
                  <a:close/>
                  <a:moveTo>
                    <a:pt x="222647" y="74216"/>
                  </a:moveTo>
                  <a:lnTo>
                    <a:pt x="148431" y="74216"/>
                  </a:lnTo>
                  <a:lnTo>
                    <a:pt x="148431" y="0"/>
                  </a:lnTo>
                  <a:lnTo>
                    <a:pt x="222647" y="0"/>
                  </a:lnTo>
                  <a:lnTo>
                    <a:pt x="222647" y="74216"/>
                  </a:lnTo>
                  <a:close/>
                  <a:moveTo>
                    <a:pt x="74216" y="74216"/>
                  </a:moveTo>
                  <a:lnTo>
                    <a:pt x="0" y="74216"/>
                  </a:lnTo>
                  <a:lnTo>
                    <a:pt x="0" y="0"/>
                  </a:lnTo>
                  <a:lnTo>
                    <a:pt x="74216" y="0"/>
                  </a:lnTo>
                  <a:lnTo>
                    <a:pt x="74216" y="7421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4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47750" y="3920490"/>
            <a:ext cx="2600960" cy="1522095"/>
            <a:chOff x="1650" y="6174"/>
            <a:chExt cx="4096" cy="2397"/>
          </a:xfrm>
        </p:grpSpPr>
        <p:sp>
          <p:nvSpPr>
            <p:cNvPr id="26" name="菱形 25"/>
            <p:cNvSpPr/>
            <p:nvPr/>
          </p:nvSpPr>
          <p:spPr>
            <a:xfrm>
              <a:off x="1650" y="6568"/>
              <a:ext cx="641" cy="641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dollar-bag_17794"/>
            <p:cNvSpPr/>
            <p:nvPr/>
          </p:nvSpPr>
          <p:spPr>
            <a:xfrm>
              <a:off x="1860" y="6746"/>
              <a:ext cx="222" cy="287"/>
            </a:xfrm>
            <a:custGeom>
              <a:avLst/>
              <a:gdLst>
                <a:gd name="T0" fmla="*/ 3250 w 3635"/>
                <a:gd name="T1" fmla="*/ 2043 h 4701"/>
                <a:gd name="T2" fmla="*/ 2365 w 3635"/>
                <a:gd name="T3" fmla="*/ 1417 h 4701"/>
                <a:gd name="T4" fmla="*/ 2500 w 3635"/>
                <a:gd name="T5" fmla="*/ 1414 h 4701"/>
                <a:gd name="T6" fmla="*/ 3193 w 3635"/>
                <a:gd name="T7" fmla="*/ 1490 h 4701"/>
                <a:gd name="T8" fmla="*/ 3332 w 3635"/>
                <a:gd name="T9" fmla="*/ 1453 h 4701"/>
                <a:gd name="T10" fmla="*/ 2904 w 3635"/>
                <a:gd name="T11" fmla="*/ 1344 h 4701"/>
                <a:gd name="T12" fmla="*/ 2345 w 3635"/>
                <a:gd name="T13" fmla="*/ 1358 h 4701"/>
                <a:gd name="T14" fmla="*/ 2555 w 3635"/>
                <a:gd name="T15" fmla="*/ 1321 h 4701"/>
                <a:gd name="T16" fmla="*/ 3115 w 3635"/>
                <a:gd name="T17" fmla="*/ 1087 h 4701"/>
                <a:gd name="T18" fmla="*/ 3164 w 3635"/>
                <a:gd name="T19" fmla="*/ 986 h 4701"/>
                <a:gd name="T20" fmla="*/ 2816 w 3635"/>
                <a:gd name="T21" fmla="*/ 1081 h 4701"/>
                <a:gd name="T22" fmla="*/ 2629 w 3635"/>
                <a:gd name="T23" fmla="*/ 1209 h 4701"/>
                <a:gd name="T24" fmla="*/ 2181 w 3635"/>
                <a:gd name="T25" fmla="*/ 1292 h 4701"/>
                <a:gd name="T26" fmla="*/ 2603 w 3635"/>
                <a:gd name="T27" fmla="*/ 126 h 4701"/>
                <a:gd name="T28" fmla="*/ 2312 w 3635"/>
                <a:gd name="T29" fmla="*/ 78 h 4701"/>
                <a:gd name="T30" fmla="*/ 1847 w 3635"/>
                <a:gd name="T31" fmla="*/ 174 h 4701"/>
                <a:gd name="T32" fmla="*/ 1664 w 3635"/>
                <a:gd name="T33" fmla="*/ 170 h 4701"/>
                <a:gd name="T34" fmla="*/ 1483 w 3635"/>
                <a:gd name="T35" fmla="*/ 165 h 4701"/>
                <a:gd name="T36" fmla="*/ 893 w 3635"/>
                <a:gd name="T37" fmla="*/ 359 h 4701"/>
                <a:gd name="T38" fmla="*/ 1466 w 3635"/>
                <a:gd name="T39" fmla="*/ 1398 h 4701"/>
                <a:gd name="T40" fmla="*/ 115 w 3635"/>
                <a:gd name="T41" fmla="*/ 2775 h 4701"/>
                <a:gd name="T42" fmla="*/ 402 w 3635"/>
                <a:gd name="T43" fmla="*/ 4149 h 4701"/>
                <a:gd name="T44" fmla="*/ 1817 w 3635"/>
                <a:gd name="T45" fmla="*/ 4701 h 4701"/>
                <a:gd name="T46" fmla="*/ 3515 w 3635"/>
                <a:gd name="T47" fmla="*/ 3556 h 4701"/>
                <a:gd name="T48" fmla="*/ 3250 w 3635"/>
                <a:gd name="T49" fmla="*/ 2043 h 4701"/>
                <a:gd name="T50" fmla="*/ 1605 w 3635"/>
                <a:gd name="T51" fmla="*/ 329 h 4701"/>
                <a:gd name="T52" fmla="*/ 1781 w 3635"/>
                <a:gd name="T53" fmla="*/ 333 h 4701"/>
                <a:gd name="T54" fmla="*/ 1970 w 3635"/>
                <a:gd name="T55" fmla="*/ 338 h 4701"/>
                <a:gd name="T56" fmla="*/ 2287 w 3635"/>
                <a:gd name="T57" fmla="*/ 306 h 4701"/>
                <a:gd name="T58" fmla="*/ 2077 w 3635"/>
                <a:gd name="T59" fmla="*/ 444 h 4701"/>
                <a:gd name="T60" fmla="*/ 1157 w 3635"/>
                <a:gd name="T61" fmla="*/ 446 h 4701"/>
                <a:gd name="T62" fmla="*/ 1605 w 3635"/>
                <a:gd name="T63" fmla="*/ 329 h 4701"/>
                <a:gd name="T64" fmla="*/ 1874 w 3635"/>
                <a:gd name="T65" fmla="*/ 3776 h 4701"/>
                <a:gd name="T66" fmla="*/ 1874 w 3635"/>
                <a:gd name="T67" fmla="*/ 4034 h 4701"/>
                <a:gd name="T68" fmla="*/ 1717 w 3635"/>
                <a:gd name="T69" fmla="*/ 4034 h 4701"/>
                <a:gd name="T70" fmla="*/ 1717 w 3635"/>
                <a:gd name="T71" fmla="*/ 3786 h 4701"/>
                <a:gd name="T72" fmla="*/ 1340 w 3635"/>
                <a:gd name="T73" fmla="*/ 3677 h 4701"/>
                <a:gd name="T74" fmla="*/ 1400 w 3635"/>
                <a:gd name="T75" fmla="*/ 3510 h 4701"/>
                <a:gd name="T76" fmla="*/ 1755 w 3635"/>
                <a:gd name="T77" fmla="*/ 3617 h 4701"/>
                <a:gd name="T78" fmla="*/ 2034 w 3635"/>
                <a:gd name="T79" fmla="*/ 3374 h 4701"/>
                <a:gd name="T80" fmla="*/ 1769 w 3635"/>
                <a:gd name="T81" fmla="*/ 3079 h 4701"/>
                <a:gd name="T82" fmla="*/ 1360 w 3635"/>
                <a:gd name="T83" fmla="*/ 2647 h 4701"/>
                <a:gd name="T84" fmla="*/ 1732 w 3635"/>
                <a:gd name="T85" fmla="*/ 2248 h 4701"/>
                <a:gd name="T86" fmla="*/ 1732 w 3635"/>
                <a:gd name="T87" fmla="*/ 2000 h 4701"/>
                <a:gd name="T88" fmla="*/ 1889 w 3635"/>
                <a:gd name="T89" fmla="*/ 2000 h 4701"/>
                <a:gd name="T90" fmla="*/ 1888 w 3635"/>
                <a:gd name="T91" fmla="*/ 2240 h 4701"/>
                <a:gd name="T92" fmla="*/ 2211 w 3635"/>
                <a:gd name="T93" fmla="*/ 2327 h 4701"/>
                <a:gd name="T94" fmla="*/ 2149 w 3635"/>
                <a:gd name="T95" fmla="*/ 2491 h 4701"/>
                <a:gd name="T96" fmla="*/ 1836 w 3635"/>
                <a:gd name="T97" fmla="*/ 2404 h 4701"/>
                <a:gd name="T98" fmla="*/ 1589 w 3635"/>
                <a:gd name="T99" fmla="*/ 2620 h 4701"/>
                <a:gd name="T100" fmla="*/ 1881 w 3635"/>
                <a:gd name="T101" fmla="*/ 2902 h 4701"/>
                <a:gd name="T102" fmla="*/ 2265 w 3635"/>
                <a:gd name="T103" fmla="*/ 3354 h 4701"/>
                <a:gd name="T104" fmla="*/ 1874 w 3635"/>
                <a:gd name="T105" fmla="*/ 3776 h 4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35" h="4701">
                  <a:moveTo>
                    <a:pt x="3250" y="2043"/>
                  </a:moveTo>
                  <a:cubicBezTo>
                    <a:pt x="3034" y="1723"/>
                    <a:pt x="2729" y="1509"/>
                    <a:pt x="2365" y="1417"/>
                  </a:cubicBezTo>
                  <a:cubicBezTo>
                    <a:pt x="2410" y="1417"/>
                    <a:pt x="2456" y="1416"/>
                    <a:pt x="2500" y="1414"/>
                  </a:cubicBezTo>
                  <a:cubicBezTo>
                    <a:pt x="2679" y="1408"/>
                    <a:pt x="3072" y="1316"/>
                    <a:pt x="3193" y="1490"/>
                  </a:cubicBezTo>
                  <a:cubicBezTo>
                    <a:pt x="3217" y="1524"/>
                    <a:pt x="3342" y="1468"/>
                    <a:pt x="3332" y="1453"/>
                  </a:cubicBezTo>
                  <a:cubicBezTo>
                    <a:pt x="3242" y="1324"/>
                    <a:pt x="3042" y="1341"/>
                    <a:pt x="2904" y="1344"/>
                  </a:cubicBezTo>
                  <a:cubicBezTo>
                    <a:pt x="2730" y="1349"/>
                    <a:pt x="2528" y="1384"/>
                    <a:pt x="2345" y="1358"/>
                  </a:cubicBezTo>
                  <a:cubicBezTo>
                    <a:pt x="2415" y="1351"/>
                    <a:pt x="2485" y="1340"/>
                    <a:pt x="2555" y="1321"/>
                  </a:cubicBezTo>
                  <a:cubicBezTo>
                    <a:pt x="2757" y="1266"/>
                    <a:pt x="2892" y="1086"/>
                    <a:pt x="3115" y="1087"/>
                  </a:cubicBezTo>
                  <a:cubicBezTo>
                    <a:pt x="3139" y="1081"/>
                    <a:pt x="3202" y="987"/>
                    <a:pt x="3164" y="986"/>
                  </a:cubicBezTo>
                  <a:cubicBezTo>
                    <a:pt x="3034" y="986"/>
                    <a:pt x="2929" y="1016"/>
                    <a:pt x="2816" y="1081"/>
                  </a:cubicBezTo>
                  <a:cubicBezTo>
                    <a:pt x="2751" y="1118"/>
                    <a:pt x="2692" y="1168"/>
                    <a:pt x="2629" y="1209"/>
                  </a:cubicBezTo>
                  <a:cubicBezTo>
                    <a:pt x="2499" y="1292"/>
                    <a:pt x="2336" y="1296"/>
                    <a:pt x="2181" y="1292"/>
                  </a:cubicBezTo>
                  <a:cubicBezTo>
                    <a:pt x="2457" y="910"/>
                    <a:pt x="2694" y="338"/>
                    <a:pt x="2603" y="126"/>
                  </a:cubicBezTo>
                  <a:cubicBezTo>
                    <a:pt x="2560" y="25"/>
                    <a:pt x="2452" y="0"/>
                    <a:pt x="2312" y="78"/>
                  </a:cubicBezTo>
                  <a:cubicBezTo>
                    <a:pt x="2162" y="163"/>
                    <a:pt x="1992" y="174"/>
                    <a:pt x="1847" y="174"/>
                  </a:cubicBezTo>
                  <a:cubicBezTo>
                    <a:pt x="1786" y="174"/>
                    <a:pt x="1724" y="172"/>
                    <a:pt x="1664" y="170"/>
                  </a:cubicBezTo>
                  <a:cubicBezTo>
                    <a:pt x="1603" y="167"/>
                    <a:pt x="1542" y="165"/>
                    <a:pt x="1483" y="165"/>
                  </a:cubicBezTo>
                  <a:cubicBezTo>
                    <a:pt x="1287" y="165"/>
                    <a:pt x="1064" y="188"/>
                    <a:pt x="893" y="359"/>
                  </a:cubicBezTo>
                  <a:cubicBezTo>
                    <a:pt x="759" y="498"/>
                    <a:pt x="939" y="1065"/>
                    <a:pt x="1466" y="1398"/>
                  </a:cubicBezTo>
                  <a:cubicBezTo>
                    <a:pt x="532" y="1536"/>
                    <a:pt x="256" y="2162"/>
                    <a:pt x="115" y="2775"/>
                  </a:cubicBezTo>
                  <a:cubicBezTo>
                    <a:pt x="0" y="3275"/>
                    <a:pt x="105" y="3776"/>
                    <a:pt x="402" y="4149"/>
                  </a:cubicBezTo>
                  <a:cubicBezTo>
                    <a:pt x="686" y="4505"/>
                    <a:pt x="1337" y="4701"/>
                    <a:pt x="1817" y="4701"/>
                  </a:cubicBezTo>
                  <a:cubicBezTo>
                    <a:pt x="2946" y="4701"/>
                    <a:pt x="3375" y="4232"/>
                    <a:pt x="3515" y="3556"/>
                  </a:cubicBezTo>
                  <a:cubicBezTo>
                    <a:pt x="3635" y="3033"/>
                    <a:pt x="3536" y="2467"/>
                    <a:pt x="3250" y="2043"/>
                  </a:cubicBezTo>
                  <a:close/>
                  <a:moveTo>
                    <a:pt x="1605" y="329"/>
                  </a:moveTo>
                  <a:cubicBezTo>
                    <a:pt x="1663" y="329"/>
                    <a:pt x="1722" y="331"/>
                    <a:pt x="1781" y="333"/>
                  </a:cubicBezTo>
                  <a:cubicBezTo>
                    <a:pt x="1844" y="335"/>
                    <a:pt x="1907" y="338"/>
                    <a:pt x="1970" y="338"/>
                  </a:cubicBezTo>
                  <a:cubicBezTo>
                    <a:pt x="2064" y="338"/>
                    <a:pt x="2174" y="332"/>
                    <a:pt x="2287" y="306"/>
                  </a:cubicBezTo>
                  <a:cubicBezTo>
                    <a:pt x="2216" y="349"/>
                    <a:pt x="2145" y="396"/>
                    <a:pt x="2077" y="444"/>
                  </a:cubicBezTo>
                  <a:cubicBezTo>
                    <a:pt x="1745" y="672"/>
                    <a:pt x="1482" y="852"/>
                    <a:pt x="1157" y="446"/>
                  </a:cubicBezTo>
                  <a:cubicBezTo>
                    <a:pt x="1285" y="345"/>
                    <a:pt x="1447" y="329"/>
                    <a:pt x="1605" y="329"/>
                  </a:cubicBezTo>
                  <a:close/>
                  <a:moveTo>
                    <a:pt x="1874" y="3776"/>
                  </a:moveTo>
                  <a:lnTo>
                    <a:pt x="1874" y="4034"/>
                  </a:lnTo>
                  <a:lnTo>
                    <a:pt x="1717" y="4034"/>
                  </a:lnTo>
                  <a:lnTo>
                    <a:pt x="1717" y="3786"/>
                  </a:lnTo>
                  <a:cubicBezTo>
                    <a:pt x="1574" y="3783"/>
                    <a:pt x="1427" y="3738"/>
                    <a:pt x="1340" y="3677"/>
                  </a:cubicBezTo>
                  <a:lnTo>
                    <a:pt x="1400" y="3510"/>
                  </a:lnTo>
                  <a:cubicBezTo>
                    <a:pt x="1487" y="3567"/>
                    <a:pt x="1616" y="3617"/>
                    <a:pt x="1755" y="3617"/>
                  </a:cubicBezTo>
                  <a:cubicBezTo>
                    <a:pt x="1930" y="3617"/>
                    <a:pt x="2034" y="3515"/>
                    <a:pt x="2034" y="3374"/>
                  </a:cubicBezTo>
                  <a:cubicBezTo>
                    <a:pt x="2034" y="3238"/>
                    <a:pt x="1953" y="3153"/>
                    <a:pt x="1769" y="3079"/>
                  </a:cubicBezTo>
                  <a:cubicBezTo>
                    <a:pt x="1517" y="2979"/>
                    <a:pt x="1360" y="2863"/>
                    <a:pt x="1360" y="2647"/>
                  </a:cubicBezTo>
                  <a:cubicBezTo>
                    <a:pt x="1360" y="2441"/>
                    <a:pt x="1506" y="2285"/>
                    <a:pt x="1732" y="2248"/>
                  </a:cubicBezTo>
                  <a:lnTo>
                    <a:pt x="1732" y="2000"/>
                  </a:lnTo>
                  <a:lnTo>
                    <a:pt x="1889" y="2000"/>
                  </a:lnTo>
                  <a:lnTo>
                    <a:pt x="1888" y="2240"/>
                  </a:lnTo>
                  <a:cubicBezTo>
                    <a:pt x="2035" y="2245"/>
                    <a:pt x="2136" y="2285"/>
                    <a:pt x="2211" y="2327"/>
                  </a:cubicBezTo>
                  <a:lnTo>
                    <a:pt x="2149" y="2491"/>
                  </a:lnTo>
                  <a:cubicBezTo>
                    <a:pt x="2097" y="2461"/>
                    <a:pt x="1995" y="2404"/>
                    <a:pt x="1836" y="2404"/>
                  </a:cubicBezTo>
                  <a:cubicBezTo>
                    <a:pt x="1645" y="2404"/>
                    <a:pt x="1589" y="2518"/>
                    <a:pt x="1589" y="2620"/>
                  </a:cubicBezTo>
                  <a:cubicBezTo>
                    <a:pt x="1589" y="2746"/>
                    <a:pt x="1665" y="2811"/>
                    <a:pt x="1881" y="2902"/>
                  </a:cubicBezTo>
                  <a:cubicBezTo>
                    <a:pt x="2136" y="3007"/>
                    <a:pt x="2265" y="3133"/>
                    <a:pt x="2265" y="3354"/>
                  </a:cubicBezTo>
                  <a:cubicBezTo>
                    <a:pt x="2265" y="3552"/>
                    <a:pt x="2129" y="3736"/>
                    <a:pt x="1874" y="37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292" y="7706"/>
              <a:ext cx="3454" cy="8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Click here to add content, content to match the title. 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292" y="6568"/>
              <a:ext cx="3160" cy="6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Add title text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292" y="6174"/>
              <a:ext cx="3160" cy="4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accent5">
                      <a:lumMod val="7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ENTER THE TITLE</a:t>
              </a:r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2453" y="7440"/>
              <a:ext cx="850" cy="72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26160" y="1588770"/>
            <a:ext cx="2600325" cy="1522095"/>
            <a:chOff x="1616" y="2502"/>
            <a:chExt cx="4095" cy="2397"/>
          </a:xfrm>
        </p:grpSpPr>
        <p:sp>
          <p:nvSpPr>
            <p:cNvPr id="32" name="菱形 31"/>
            <p:cNvSpPr/>
            <p:nvPr/>
          </p:nvSpPr>
          <p:spPr>
            <a:xfrm>
              <a:off x="1616" y="2897"/>
              <a:ext cx="641" cy="641"/>
            </a:xfrm>
            <a:prstGeom prst="diamond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dollar-bag_17794"/>
            <p:cNvSpPr/>
            <p:nvPr/>
          </p:nvSpPr>
          <p:spPr>
            <a:xfrm>
              <a:off x="1855" y="3100"/>
              <a:ext cx="175" cy="220"/>
            </a:xfrm>
            <a:custGeom>
              <a:avLst/>
              <a:gdLst>
                <a:gd name="T0" fmla="*/ 3250 w 3635"/>
                <a:gd name="T1" fmla="*/ 2043 h 4701"/>
                <a:gd name="T2" fmla="*/ 2365 w 3635"/>
                <a:gd name="T3" fmla="*/ 1417 h 4701"/>
                <a:gd name="T4" fmla="*/ 2500 w 3635"/>
                <a:gd name="T5" fmla="*/ 1414 h 4701"/>
                <a:gd name="T6" fmla="*/ 3193 w 3635"/>
                <a:gd name="T7" fmla="*/ 1490 h 4701"/>
                <a:gd name="T8" fmla="*/ 3332 w 3635"/>
                <a:gd name="T9" fmla="*/ 1453 h 4701"/>
                <a:gd name="T10" fmla="*/ 2904 w 3635"/>
                <a:gd name="T11" fmla="*/ 1344 h 4701"/>
                <a:gd name="T12" fmla="*/ 2345 w 3635"/>
                <a:gd name="T13" fmla="*/ 1358 h 4701"/>
                <a:gd name="T14" fmla="*/ 2555 w 3635"/>
                <a:gd name="T15" fmla="*/ 1321 h 4701"/>
                <a:gd name="T16" fmla="*/ 3115 w 3635"/>
                <a:gd name="T17" fmla="*/ 1087 h 4701"/>
                <a:gd name="T18" fmla="*/ 3164 w 3635"/>
                <a:gd name="T19" fmla="*/ 986 h 4701"/>
                <a:gd name="T20" fmla="*/ 2816 w 3635"/>
                <a:gd name="T21" fmla="*/ 1081 h 4701"/>
                <a:gd name="T22" fmla="*/ 2629 w 3635"/>
                <a:gd name="T23" fmla="*/ 1209 h 4701"/>
                <a:gd name="T24" fmla="*/ 2181 w 3635"/>
                <a:gd name="T25" fmla="*/ 1292 h 4701"/>
                <a:gd name="T26" fmla="*/ 2603 w 3635"/>
                <a:gd name="T27" fmla="*/ 126 h 4701"/>
                <a:gd name="T28" fmla="*/ 2312 w 3635"/>
                <a:gd name="T29" fmla="*/ 78 h 4701"/>
                <a:gd name="T30" fmla="*/ 1847 w 3635"/>
                <a:gd name="T31" fmla="*/ 174 h 4701"/>
                <a:gd name="T32" fmla="*/ 1664 w 3635"/>
                <a:gd name="T33" fmla="*/ 170 h 4701"/>
                <a:gd name="T34" fmla="*/ 1483 w 3635"/>
                <a:gd name="T35" fmla="*/ 165 h 4701"/>
                <a:gd name="T36" fmla="*/ 893 w 3635"/>
                <a:gd name="T37" fmla="*/ 359 h 4701"/>
                <a:gd name="T38" fmla="*/ 1466 w 3635"/>
                <a:gd name="T39" fmla="*/ 1398 h 4701"/>
                <a:gd name="T40" fmla="*/ 115 w 3635"/>
                <a:gd name="T41" fmla="*/ 2775 h 4701"/>
                <a:gd name="T42" fmla="*/ 402 w 3635"/>
                <a:gd name="T43" fmla="*/ 4149 h 4701"/>
                <a:gd name="T44" fmla="*/ 1817 w 3635"/>
                <a:gd name="T45" fmla="*/ 4701 h 4701"/>
                <a:gd name="T46" fmla="*/ 3515 w 3635"/>
                <a:gd name="T47" fmla="*/ 3556 h 4701"/>
                <a:gd name="T48" fmla="*/ 3250 w 3635"/>
                <a:gd name="T49" fmla="*/ 2043 h 4701"/>
                <a:gd name="T50" fmla="*/ 1605 w 3635"/>
                <a:gd name="T51" fmla="*/ 329 h 4701"/>
                <a:gd name="T52" fmla="*/ 1781 w 3635"/>
                <a:gd name="T53" fmla="*/ 333 h 4701"/>
                <a:gd name="T54" fmla="*/ 1970 w 3635"/>
                <a:gd name="T55" fmla="*/ 338 h 4701"/>
                <a:gd name="T56" fmla="*/ 2287 w 3635"/>
                <a:gd name="T57" fmla="*/ 306 h 4701"/>
                <a:gd name="T58" fmla="*/ 2077 w 3635"/>
                <a:gd name="T59" fmla="*/ 444 h 4701"/>
                <a:gd name="T60" fmla="*/ 1157 w 3635"/>
                <a:gd name="T61" fmla="*/ 446 h 4701"/>
                <a:gd name="T62" fmla="*/ 1605 w 3635"/>
                <a:gd name="T63" fmla="*/ 329 h 4701"/>
                <a:gd name="T64" fmla="*/ 1874 w 3635"/>
                <a:gd name="T65" fmla="*/ 3776 h 4701"/>
                <a:gd name="T66" fmla="*/ 1874 w 3635"/>
                <a:gd name="T67" fmla="*/ 4034 h 4701"/>
                <a:gd name="T68" fmla="*/ 1717 w 3635"/>
                <a:gd name="T69" fmla="*/ 4034 h 4701"/>
                <a:gd name="T70" fmla="*/ 1717 w 3635"/>
                <a:gd name="T71" fmla="*/ 3786 h 4701"/>
                <a:gd name="T72" fmla="*/ 1340 w 3635"/>
                <a:gd name="T73" fmla="*/ 3677 h 4701"/>
                <a:gd name="T74" fmla="*/ 1400 w 3635"/>
                <a:gd name="T75" fmla="*/ 3510 h 4701"/>
                <a:gd name="T76" fmla="*/ 1755 w 3635"/>
                <a:gd name="T77" fmla="*/ 3617 h 4701"/>
                <a:gd name="T78" fmla="*/ 2034 w 3635"/>
                <a:gd name="T79" fmla="*/ 3374 h 4701"/>
                <a:gd name="T80" fmla="*/ 1769 w 3635"/>
                <a:gd name="T81" fmla="*/ 3079 h 4701"/>
                <a:gd name="T82" fmla="*/ 1360 w 3635"/>
                <a:gd name="T83" fmla="*/ 2647 h 4701"/>
                <a:gd name="T84" fmla="*/ 1732 w 3635"/>
                <a:gd name="T85" fmla="*/ 2248 h 4701"/>
                <a:gd name="T86" fmla="*/ 1732 w 3635"/>
                <a:gd name="T87" fmla="*/ 2000 h 4701"/>
                <a:gd name="T88" fmla="*/ 1889 w 3635"/>
                <a:gd name="T89" fmla="*/ 2000 h 4701"/>
                <a:gd name="T90" fmla="*/ 1888 w 3635"/>
                <a:gd name="T91" fmla="*/ 2240 h 4701"/>
                <a:gd name="T92" fmla="*/ 2211 w 3635"/>
                <a:gd name="T93" fmla="*/ 2327 h 4701"/>
                <a:gd name="T94" fmla="*/ 2149 w 3635"/>
                <a:gd name="T95" fmla="*/ 2491 h 4701"/>
                <a:gd name="T96" fmla="*/ 1836 w 3635"/>
                <a:gd name="T97" fmla="*/ 2404 h 4701"/>
                <a:gd name="T98" fmla="*/ 1589 w 3635"/>
                <a:gd name="T99" fmla="*/ 2620 h 4701"/>
                <a:gd name="T100" fmla="*/ 1881 w 3635"/>
                <a:gd name="T101" fmla="*/ 2902 h 4701"/>
                <a:gd name="T102" fmla="*/ 2265 w 3635"/>
                <a:gd name="T103" fmla="*/ 3354 h 4701"/>
                <a:gd name="T104" fmla="*/ 1874 w 3635"/>
                <a:gd name="T105" fmla="*/ 3776 h 4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35" h="4701">
                  <a:moveTo>
                    <a:pt x="3250" y="2043"/>
                  </a:moveTo>
                  <a:cubicBezTo>
                    <a:pt x="3034" y="1723"/>
                    <a:pt x="2729" y="1509"/>
                    <a:pt x="2365" y="1417"/>
                  </a:cubicBezTo>
                  <a:cubicBezTo>
                    <a:pt x="2410" y="1417"/>
                    <a:pt x="2456" y="1416"/>
                    <a:pt x="2500" y="1414"/>
                  </a:cubicBezTo>
                  <a:cubicBezTo>
                    <a:pt x="2679" y="1408"/>
                    <a:pt x="3072" y="1316"/>
                    <a:pt x="3193" y="1490"/>
                  </a:cubicBezTo>
                  <a:cubicBezTo>
                    <a:pt x="3217" y="1524"/>
                    <a:pt x="3342" y="1468"/>
                    <a:pt x="3332" y="1453"/>
                  </a:cubicBezTo>
                  <a:cubicBezTo>
                    <a:pt x="3242" y="1324"/>
                    <a:pt x="3042" y="1341"/>
                    <a:pt x="2904" y="1344"/>
                  </a:cubicBezTo>
                  <a:cubicBezTo>
                    <a:pt x="2730" y="1349"/>
                    <a:pt x="2528" y="1384"/>
                    <a:pt x="2345" y="1358"/>
                  </a:cubicBezTo>
                  <a:cubicBezTo>
                    <a:pt x="2415" y="1351"/>
                    <a:pt x="2485" y="1340"/>
                    <a:pt x="2555" y="1321"/>
                  </a:cubicBezTo>
                  <a:cubicBezTo>
                    <a:pt x="2757" y="1266"/>
                    <a:pt x="2892" y="1086"/>
                    <a:pt x="3115" y="1087"/>
                  </a:cubicBezTo>
                  <a:cubicBezTo>
                    <a:pt x="3139" y="1081"/>
                    <a:pt x="3202" y="987"/>
                    <a:pt x="3164" y="986"/>
                  </a:cubicBezTo>
                  <a:cubicBezTo>
                    <a:pt x="3034" y="986"/>
                    <a:pt x="2929" y="1016"/>
                    <a:pt x="2816" y="1081"/>
                  </a:cubicBezTo>
                  <a:cubicBezTo>
                    <a:pt x="2751" y="1118"/>
                    <a:pt x="2692" y="1168"/>
                    <a:pt x="2629" y="1209"/>
                  </a:cubicBezTo>
                  <a:cubicBezTo>
                    <a:pt x="2499" y="1292"/>
                    <a:pt x="2336" y="1296"/>
                    <a:pt x="2181" y="1292"/>
                  </a:cubicBezTo>
                  <a:cubicBezTo>
                    <a:pt x="2457" y="910"/>
                    <a:pt x="2694" y="338"/>
                    <a:pt x="2603" y="126"/>
                  </a:cubicBezTo>
                  <a:cubicBezTo>
                    <a:pt x="2560" y="25"/>
                    <a:pt x="2452" y="0"/>
                    <a:pt x="2312" y="78"/>
                  </a:cubicBezTo>
                  <a:cubicBezTo>
                    <a:pt x="2162" y="163"/>
                    <a:pt x="1992" y="174"/>
                    <a:pt x="1847" y="174"/>
                  </a:cubicBezTo>
                  <a:cubicBezTo>
                    <a:pt x="1786" y="174"/>
                    <a:pt x="1724" y="172"/>
                    <a:pt x="1664" y="170"/>
                  </a:cubicBezTo>
                  <a:cubicBezTo>
                    <a:pt x="1603" y="167"/>
                    <a:pt x="1542" y="165"/>
                    <a:pt x="1483" y="165"/>
                  </a:cubicBezTo>
                  <a:cubicBezTo>
                    <a:pt x="1287" y="165"/>
                    <a:pt x="1064" y="188"/>
                    <a:pt x="893" y="359"/>
                  </a:cubicBezTo>
                  <a:cubicBezTo>
                    <a:pt x="759" y="498"/>
                    <a:pt x="939" y="1065"/>
                    <a:pt x="1466" y="1398"/>
                  </a:cubicBezTo>
                  <a:cubicBezTo>
                    <a:pt x="532" y="1536"/>
                    <a:pt x="256" y="2162"/>
                    <a:pt x="115" y="2775"/>
                  </a:cubicBezTo>
                  <a:cubicBezTo>
                    <a:pt x="0" y="3275"/>
                    <a:pt x="105" y="3776"/>
                    <a:pt x="402" y="4149"/>
                  </a:cubicBezTo>
                  <a:cubicBezTo>
                    <a:pt x="686" y="4505"/>
                    <a:pt x="1337" y="4701"/>
                    <a:pt x="1817" y="4701"/>
                  </a:cubicBezTo>
                  <a:cubicBezTo>
                    <a:pt x="2946" y="4701"/>
                    <a:pt x="3375" y="4232"/>
                    <a:pt x="3515" y="3556"/>
                  </a:cubicBezTo>
                  <a:cubicBezTo>
                    <a:pt x="3635" y="3033"/>
                    <a:pt x="3536" y="2467"/>
                    <a:pt x="3250" y="2043"/>
                  </a:cubicBezTo>
                  <a:close/>
                  <a:moveTo>
                    <a:pt x="1605" y="329"/>
                  </a:moveTo>
                  <a:cubicBezTo>
                    <a:pt x="1663" y="329"/>
                    <a:pt x="1722" y="331"/>
                    <a:pt x="1781" y="333"/>
                  </a:cubicBezTo>
                  <a:cubicBezTo>
                    <a:pt x="1844" y="335"/>
                    <a:pt x="1907" y="338"/>
                    <a:pt x="1970" y="338"/>
                  </a:cubicBezTo>
                  <a:cubicBezTo>
                    <a:pt x="2064" y="338"/>
                    <a:pt x="2174" y="332"/>
                    <a:pt x="2287" y="306"/>
                  </a:cubicBezTo>
                  <a:cubicBezTo>
                    <a:pt x="2216" y="349"/>
                    <a:pt x="2145" y="396"/>
                    <a:pt x="2077" y="444"/>
                  </a:cubicBezTo>
                  <a:cubicBezTo>
                    <a:pt x="1745" y="672"/>
                    <a:pt x="1482" y="852"/>
                    <a:pt x="1157" y="446"/>
                  </a:cubicBezTo>
                  <a:cubicBezTo>
                    <a:pt x="1285" y="345"/>
                    <a:pt x="1447" y="329"/>
                    <a:pt x="1605" y="329"/>
                  </a:cubicBezTo>
                  <a:close/>
                  <a:moveTo>
                    <a:pt x="1874" y="3776"/>
                  </a:moveTo>
                  <a:lnTo>
                    <a:pt x="1874" y="4034"/>
                  </a:lnTo>
                  <a:lnTo>
                    <a:pt x="1717" y="4034"/>
                  </a:lnTo>
                  <a:lnTo>
                    <a:pt x="1717" y="3786"/>
                  </a:lnTo>
                  <a:cubicBezTo>
                    <a:pt x="1574" y="3783"/>
                    <a:pt x="1427" y="3738"/>
                    <a:pt x="1340" y="3677"/>
                  </a:cubicBezTo>
                  <a:lnTo>
                    <a:pt x="1400" y="3510"/>
                  </a:lnTo>
                  <a:cubicBezTo>
                    <a:pt x="1487" y="3567"/>
                    <a:pt x="1616" y="3617"/>
                    <a:pt x="1755" y="3617"/>
                  </a:cubicBezTo>
                  <a:cubicBezTo>
                    <a:pt x="1930" y="3617"/>
                    <a:pt x="2034" y="3515"/>
                    <a:pt x="2034" y="3374"/>
                  </a:cubicBezTo>
                  <a:cubicBezTo>
                    <a:pt x="2034" y="3238"/>
                    <a:pt x="1953" y="3153"/>
                    <a:pt x="1769" y="3079"/>
                  </a:cubicBezTo>
                  <a:cubicBezTo>
                    <a:pt x="1517" y="2979"/>
                    <a:pt x="1360" y="2863"/>
                    <a:pt x="1360" y="2647"/>
                  </a:cubicBezTo>
                  <a:cubicBezTo>
                    <a:pt x="1360" y="2441"/>
                    <a:pt x="1506" y="2285"/>
                    <a:pt x="1732" y="2248"/>
                  </a:cubicBezTo>
                  <a:lnTo>
                    <a:pt x="1732" y="2000"/>
                  </a:lnTo>
                  <a:lnTo>
                    <a:pt x="1889" y="2000"/>
                  </a:lnTo>
                  <a:lnTo>
                    <a:pt x="1888" y="2240"/>
                  </a:lnTo>
                  <a:cubicBezTo>
                    <a:pt x="2035" y="2245"/>
                    <a:pt x="2136" y="2285"/>
                    <a:pt x="2211" y="2327"/>
                  </a:cubicBezTo>
                  <a:lnTo>
                    <a:pt x="2149" y="2491"/>
                  </a:lnTo>
                  <a:cubicBezTo>
                    <a:pt x="2097" y="2461"/>
                    <a:pt x="1995" y="2404"/>
                    <a:pt x="1836" y="2404"/>
                  </a:cubicBezTo>
                  <a:cubicBezTo>
                    <a:pt x="1645" y="2404"/>
                    <a:pt x="1589" y="2518"/>
                    <a:pt x="1589" y="2620"/>
                  </a:cubicBezTo>
                  <a:cubicBezTo>
                    <a:pt x="1589" y="2746"/>
                    <a:pt x="1665" y="2811"/>
                    <a:pt x="1881" y="2902"/>
                  </a:cubicBezTo>
                  <a:cubicBezTo>
                    <a:pt x="2136" y="3007"/>
                    <a:pt x="2265" y="3133"/>
                    <a:pt x="2265" y="3354"/>
                  </a:cubicBezTo>
                  <a:cubicBezTo>
                    <a:pt x="2265" y="3552"/>
                    <a:pt x="2129" y="3736"/>
                    <a:pt x="1874" y="3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257" y="4034"/>
              <a:ext cx="3454" cy="8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Click here to add content, content to match the title. 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257" y="2897"/>
              <a:ext cx="3160" cy="6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Add title text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257" y="2502"/>
              <a:ext cx="3160" cy="4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ENTER THE TITLE</a:t>
              </a:r>
            </a:p>
          </p:txBody>
        </p:sp>
        <p:sp>
          <p:nvSpPr>
            <p:cNvPr id="37" name="矩形: 圆角 36"/>
            <p:cNvSpPr/>
            <p:nvPr/>
          </p:nvSpPr>
          <p:spPr>
            <a:xfrm>
              <a:off x="2418" y="3768"/>
              <a:ext cx="850" cy="72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462010" y="3920490"/>
            <a:ext cx="2600325" cy="1522095"/>
            <a:chOff x="13326" y="6174"/>
            <a:chExt cx="4095" cy="2397"/>
          </a:xfrm>
        </p:grpSpPr>
        <p:sp>
          <p:nvSpPr>
            <p:cNvPr id="38" name="菱形 37"/>
            <p:cNvSpPr/>
            <p:nvPr/>
          </p:nvSpPr>
          <p:spPr>
            <a:xfrm>
              <a:off x="13326" y="6568"/>
              <a:ext cx="641" cy="641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dollar-bag_17794"/>
            <p:cNvSpPr/>
            <p:nvPr/>
          </p:nvSpPr>
          <p:spPr>
            <a:xfrm>
              <a:off x="13535" y="6746"/>
              <a:ext cx="222" cy="287"/>
            </a:xfrm>
            <a:custGeom>
              <a:avLst/>
              <a:gdLst>
                <a:gd name="T0" fmla="*/ 3250 w 3635"/>
                <a:gd name="T1" fmla="*/ 2043 h 4701"/>
                <a:gd name="T2" fmla="*/ 2365 w 3635"/>
                <a:gd name="T3" fmla="*/ 1417 h 4701"/>
                <a:gd name="T4" fmla="*/ 2500 w 3635"/>
                <a:gd name="T5" fmla="*/ 1414 h 4701"/>
                <a:gd name="T6" fmla="*/ 3193 w 3635"/>
                <a:gd name="T7" fmla="*/ 1490 h 4701"/>
                <a:gd name="T8" fmla="*/ 3332 w 3635"/>
                <a:gd name="T9" fmla="*/ 1453 h 4701"/>
                <a:gd name="T10" fmla="*/ 2904 w 3635"/>
                <a:gd name="T11" fmla="*/ 1344 h 4701"/>
                <a:gd name="T12" fmla="*/ 2345 w 3635"/>
                <a:gd name="T13" fmla="*/ 1358 h 4701"/>
                <a:gd name="T14" fmla="*/ 2555 w 3635"/>
                <a:gd name="T15" fmla="*/ 1321 h 4701"/>
                <a:gd name="T16" fmla="*/ 3115 w 3635"/>
                <a:gd name="T17" fmla="*/ 1087 h 4701"/>
                <a:gd name="T18" fmla="*/ 3164 w 3635"/>
                <a:gd name="T19" fmla="*/ 986 h 4701"/>
                <a:gd name="T20" fmla="*/ 2816 w 3635"/>
                <a:gd name="T21" fmla="*/ 1081 h 4701"/>
                <a:gd name="T22" fmla="*/ 2629 w 3635"/>
                <a:gd name="T23" fmla="*/ 1209 h 4701"/>
                <a:gd name="T24" fmla="*/ 2181 w 3635"/>
                <a:gd name="T25" fmla="*/ 1292 h 4701"/>
                <a:gd name="T26" fmla="*/ 2603 w 3635"/>
                <a:gd name="T27" fmla="*/ 126 h 4701"/>
                <a:gd name="T28" fmla="*/ 2312 w 3635"/>
                <a:gd name="T29" fmla="*/ 78 h 4701"/>
                <a:gd name="T30" fmla="*/ 1847 w 3635"/>
                <a:gd name="T31" fmla="*/ 174 h 4701"/>
                <a:gd name="T32" fmla="*/ 1664 w 3635"/>
                <a:gd name="T33" fmla="*/ 170 h 4701"/>
                <a:gd name="T34" fmla="*/ 1483 w 3635"/>
                <a:gd name="T35" fmla="*/ 165 h 4701"/>
                <a:gd name="T36" fmla="*/ 893 w 3635"/>
                <a:gd name="T37" fmla="*/ 359 h 4701"/>
                <a:gd name="T38" fmla="*/ 1466 w 3635"/>
                <a:gd name="T39" fmla="*/ 1398 h 4701"/>
                <a:gd name="T40" fmla="*/ 115 w 3635"/>
                <a:gd name="T41" fmla="*/ 2775 h 4701"/>
                <a:gd name="T42" fmla="*/ 402 w 3635"/>
                <a:gd name="T43" fmla="*/ 4149 h 4701"/>
                <a:gd name="T44" fmla="*/ 1817 w 3635"/>
                <a:gd name="T45" fmla="*/ 4701 h 4701"/>
                <a:gd name="T46" fmla="*/ 3515 w 3635"/>
                <a:gd name="T47" fmla="*/ 3556 h 4701"/>
                <a:gd name="T48" fmla="*/ 3250 w 3635"/>
                <a:gd name="T49" fmla="*/ 2043 h 4701"/>
                <a:gd name="T50" fmla="*/ 1605 w 3635"/>
                <a:gd name="T51" fmla="*/ 329 h 4701"/>
                <a:gd name="T52" fmla="*/ 1781 w 3635"/>
                <a:gd name="T53" fmla="*/ 333 h 4701"/>
                <a:gd name="T54" fmla="*/ 1970 w 3635"/>
                <a:gd name="T55" fmla="*/ 338 h 4701"/>
                <a:gd name="T56" fmla="*/ 2287 w 3635"/>
                <a:gd name="T57" fmla="*/ 306 h 4701"/>
                <a:gd name="T58" fmla="*/ 2077 w 3635"/>
                <a:gd name="T59" fmla="*/ 444 h 4701"/>
                <a:gd name="T60" fmla="*/ 1157 w 3635"/>
                <a:gd name="T61" fmla="*/ 446 h 4701"/>
                <a:gd name="T62" fmla="*/ 1605 w 3635"/>
                <a:gd name="T63" fmla="*/ 329 h 4701"/>
                <a:gd name="T64" fmla="*/ 1874 w 3635"/>
                <a:gd name="T65" fmla="*/ 3776 h 4701"/>
                <a:gd name="T66" fmla="*/ 1874 w 3635"/>
                <a:gd name="T67" fmla="*/ 4034 h 4701"/>
                <a:gd name="T68" fmla="*/ 1717 w 3635"/>
                <a:gd name="T69" fmla="*/ 4034 h 4701"/>
                <a:gd name="T70" fmla="*/ 1717 w 3635"/>
                <a:gd name="T71" fmla="*/ 3786 h 4701"/>
                <a:gd name="T72" fmla="*/ 1340 w 3635"/>
                <a:gd name="T73" fmla="*/ 3677 h 4701"/>
                <a:gd name="T74" fmla="*/ 1400 w 3635"/>
                <a:gd name="T75" fmla="*/ 3510 h 4701"/>
                <a:gd name="T76" fmla="*/ 1755 w 3635"/>
                <a:gd name="T77" fmla="*/ 3617 h 4701"/>
                <a:gd name="T78" fmla="*/ 2034 w 3635"/>
                <a:gd name="T79" fmla="*/ 3374 h 4701"/>
                <a:gd name="T80" fmla="*/ 1769 w 3635"/>
                <a:gd name="T81" fmla="*/ 3079 h 4701"/>
                <a:gd name="T82" fmla="*/ 1360 w 3635"/>
                <a:gd name="T83" fmla="*/ 2647 h 4701"/>
                <a:gd name="T84" fmla="*/ 1732 w 3635"/>
                <a:gd name="T85" fmla="*/ 2248 h 4701"/>
                <a:gd name="T86" fmla="*/ 1732 w 3635"/>
                <a:gd name="T87" fmla="*/ 2000 h 4701"/>
                <a:gd name="T88" fmla="*/ 1889 w 3635"/>
                <a:gd name="T89" fmla="*/ 2000 h 4701"/>
                <a:gd name="T90" fmla="*/ 1888 w 3635"/>
                <a:gd name="T91" fmla="*/ 2240 h 4701"/>
                <a:gd name="T92" fmla="*/ 2211 w 3635"/>
                <a:gd name="T93" fmla="*/ 2327 h 4701"/>
                <a:gd name="T94" fmla="*/ 2149 w 3635"/>
                <a:gd name="T95" fmla="*/ 2491 h 4701"/>
                <a:gd name="T96" fmla="*/ 1836 w 3635"/>
                <a:gd name="T97" fmla="*/ 2404 h 4701"/>
                <a:gd name="T98" fmla="*/ 1589 w 3635"/>
                <a:gd name="T99" fmla="*/ 2620 h 4701"/>
                <a:gd name="T100" fmla="*/ 1881 w 3635"/>
                <a:gd name="T101" fmla="*/ 2902 h 4701"/>
                <a:gd name="T102" fmla="*/ 2265 w 3635"/>
                <a:gd name="T103" fmla="*/ 3354 h 4701"/>
                <a:gd name="T104" fmla="*/ 1874 w 3635"/>
                <a:gd name="T105" fmla="*/ 3776 h 4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35" h="4701">
                  <a:moveTo>
                    <a:pt x="3250" y="2043"/>
                  </a:moveTo>
                  <a:cubicBezTo>
                    <a:pt x="3034" y="1723"/>
                    <a:pt x="2729" y="1509"/>
                    <a:pt x="2365" y="1417"/>
                  </a:cubicBezTo>
                  <a:cubicBezTo>
                    <a:pt x="2410" y="1417"/>
                    <a:pt x="2456" y="1416"/>
                    <a:pt x="2500" y="1414"/>
                  </a:cubicBezTo>
                  <a:cubicBezTo>
                    <a:pt x="2679" y="1408"/>
                    <a:pt x="3072" y="1316"/>
                    <a:pt x="3193" y="1490"/>
                  </a:cubicBezTo>
                  <a:cubicBezTo>
                    <a:pt x="3217" y="1524"/>
                    <a:pt x="3342" y="1468"/>
                    <a:pt x="3332" y="1453"/>
                  </a:cubicBezTo>
                  <a:cubicBezTo>
                    <a:pt x="3242" y="1324"/>
                    <a:pt x="3042" y="1341"/>
                    <a:pt x="2904" y="1344"/>
                  </a:cubicBezTo>
                  <a:cubicBezTo>
                    <a:pt x="2730" y="1349"/>
                    <a:pt x="2528" y="1384"/>
                    <a:pt x="2345" y="1358"/>
                  </a:cubicBezTo>
                  <a:cubicBezTo>
                    <a:pt x="2415" y="1351"/>
                    <a:pt x="2485" y="1340"/>
                    <a:pt x="2555" y="1321"/>
                  </a:cubicBezTo>
                  <a:cubicBezTo>
                    <a:pt x="2757" y="1266"/>
                    <a:pt x="2892" y="1086"/>
                    <a:pt x="3115" y="1087"/>
                  </a:cubicBezTo>
                  <a:cubicBezTo>
                    <a:pt x="3139" y="1081"/>
                    <a:pt x="3202" y="987"/>
                    <a:pt x="3164" y="986"/>
                  </a:cubicBezTo>
                  <a:cubicBezTo>
                    <a:pt x="3034" y="986"/>
                    <a:pt x="2929" y="1016"/>
                    <a:pt x="2816" y="1081"/>
                  </a:cubicBezTo>
                  <a:cubicBezTo>
                    <a:pt x="2751" y="1118"/>
                    <a:pt x="2692" y="1168"/>
                    <a:pt x="2629" y="1209"/>
                  </a:cubicBezTo>
                  <a:cubicBezTo>
                    <a:pt x="2499" y="1292"/>
                    <a:pt x="2336" y="1296"/>
                    <a:pt x="2181" y="1292"/>
                  </a:cubicBezTo>
                  <a:cubicBezTo>
                    <a:pt x="2457" y="910"/>
                    <a:pt x="2694" y="338"/>
                    <a:pt x="2603" y="126"/>
                  </a:cubicBezTo>
                  <a:cubicBezTo>
                    <a:pt x="2560" y="25"/>
                    <a:pt x="2452" y="0"/>
                    <a:pt x="2312" y="78"/>
                  </a:cubicBezTo>
                  <a:cubicBezTo>
                    <a:pt x="2162" y="163"/>
                    <a:pt x="1992" y="174"/>
                    <a:pt x="1847" y="174"/>
                  </a:cubicBezTo>
                  <a:cubicBezTo>
                    <a:pt x="1786" y="174"/>
                    <a:pt x="1724" y="172"/>
                    <a:pt x="1664" y="170"/>
                  </a:cubicBezTo>
                  <a:cubicBezTo>
                    <a:pt x="1603" y="167"/>
                    <a:pt x="1542" y="165"/>
                    <a:pt x="1483" y="165"/>
                  </a:cubicBezTo>
                  <a:cubicBezTo>
                    <a:pt x="1287" y="165"/>
                    <a:pt x="1064" y="188"/>
                    <a:pt x="893" y="359"/>
                  </a:cubicBezTo>
                  <a:cubicBezTo>
                    <a:pt x="759" y="498"/>
                    <a:pt x="939" y="1065"/>
                    <a:pt x="1466" y="1398"/>
                  </a:cubicBezTo>
                  <a:cubicBezTo>
                    <a:pt x="532" y="1536"/>
                    <a:pt x="256" y="2162"/>
                    <a:pt x="115" y="2775"/>
                  </a:cubicBezTo>
                  <a:cubicBezTo>
                    <a:pt x="0" y="3275"/>
                    <a:pt x="105" y="3776"/>
                    <a:pt x="402" y="4149"/>
                  </a:cubicBezTo>
                  <a:cubicBezTo>
                    <a:pt x="686" y="4505"/>
                    <a:pt x="1337" y="4701"/>
                    <a:pt x="1817" y="4701"/>
                  </a:cubicBezTo>
                  <a:cubicBezTo>
                    <a:pt x="2946" y="4701"/>
                    <a:pt x="3375" y="4232"/>
                    <a:pt x="3515" y="3556"/>
                  </a:cubicBezTo>
                  <a:cubicBezTo>
                    <a:pt x="3635" y="3033"/>
                    <a:pt x="3536" y="2467"/>
                    <a:pt x="3250" y="2043"/>
                  </a:cubicBezTo>
                  <a:close/>
                  <a:moveTo>
                    <a:pt x="1605" y="329"/>
                  </a:moveTo>
                  <a:cubicBezTo>
                    <a:pt x="1663" y="329"/>
                    <a:pt x="1722" y="331"/>
                    <a:pt x="1781" y="333"/>
                  </a:cubicBezTo>
                  <a:cubicBezTo>
                    <a:pt x="1844" y="335"/>
                    <a:pt x="1907" y="338"/>
                    <a:pt x="1970" y="338"/>
                  </a:cubicBezTo>
                  <a:cubicBezTo>
                    <a:pt x="2064" y="338"/>
                    <a:pt x="2174" y="332"/>
                    <a:pt x="2287" y="306"/>
                  </a:cubicBezTo>
                  <a:cubicBezTo>
                    <a:pt x="2216" y="349"/>
                    <a:pt x="2145" y="396"/>
                    <a:pt x="2077" y="444"/>
                  </a:cubicBezTo>
                  <a:cubicBezTo>
                    <a:pt x="1745" y="672"/>
                    <a:pt x="1482" y="852"/>
                    <a:pt x="1157" y="446"/>
                  </a:cubicBezTo>
                  <a:cubicBezTo>
                    <a:pt x="1285" y="345"/>
                    <a:pt x="1447" y="329"/>
                    <a:pt x="1605" y="329"/>
                  </a:cubicBezTo>
                  <a:close/>
                  <a:moveTo>
                    <a:pt x="1874" y="3776"/>
                  </a:moveTo>
                  <a:lnTo>
                    <a:pt x="1874" y="4034"/>
                  </a:lnTo>
                  <a:lnTo>
                    <a:pt x="1717" y="4034"/>
                  </a:lnTo>
                  <a:lnTo>
                    <a:pt x="1717" y="3786"/>
                  </a:lnTo>
                  <a:cubicBezTo>
                    <a:pt x="1574" y="3783"/>
                    <a:pt x="1427" y="3738"/>
                    <a:pt x="1340" y="3677"/>
                  </a:cubicBezTo>
                  <a:lnTo>
                    <a:pt x="1400" y="3510"/>
                  </a:lnTo>
                  <a:cubicBezTo>
                    <a:pt x="1487" y="3567"/>
                    <a:pt x="1616" y="3617"/>
                    <a:pt x="1755" y="3617"/>
                  </a:cubicBezTo>
                  <a:cubicBezTo>
                    <a:pt x="1930" y="3617"/>
                    <a:pt x="2034" y="3515"/>
                    <a:pt x="2034" y="3374"/>
                  </a:cubicBezTo>
                  <a:cubicBezTo>
                    <a:pt x="2034" y="3238"/>
                    <a:pt x="1953" y="3153"/>
                    <a:pt x="1769" y="3079"/>
                  </a:cubicBezTo>
                  <a:cubicBezTo>
                    <a:pt x="1517" y="2979"/>
                    <a:pt x="1360" y="2863"/>
                    <a:pt x="1360" y="2647"/>
                  </a:cubicBezTo>
                  <a:cubicBezTo>
                    <a:pt x="1360" y="2441"/>
                    <a:pt x="1506" y="2285"/>
                    <a:pt x="1732" y="2248"/>
                  </a:cubicBezTo>
                  <a:lnTo>
                    <a:pt x="1732" y="2000"/>
                  </a:lnTo>
                  <a:lnTo>
                    <a:pt x="1889" y="2000"/>
                  </a:lnTo>
                  <a:lnTo>
                    <a:pt x="1888" y="2240"/>
                  </a:lnTo>
                  <a:cubicBezTo>
                    <a:pt x="2035" y="2245"/>
                    <a:pt x="2136" y="2285"/>
                    <a:pt x="2211" y="2327"/>
                  </a:cubicBezTo>
                  <a:lnTo>
                    <a:pt x="2149" y="2491"/>
                  </a:lnTo>
                  <a:cubicBezTo>
                    <a:pt x="2097" y="2461"/>
                    <a:pt x="1995" y="2404"/>
                    <a:pt x="1836" y="2404"/>
                  </a:cubicBezTo>
                  <a:cubicBezTo>
                    <a:pt x="1645" y="2404"/>
                    <a:pt x="1589" y="2518"/>
                    <a:pt x="1589" y="2620"/>
                  </a:cubicBezTo>
                  <a:cubicBezTo>
                    <a:pt x="1589" y="2746"/>
                    <a:pt x="1665" y="2811"/>
                    <a:pt x="1881" y="2902"/>
                  </a:cubicBezTo>
                  <a:cubicBezTo>
                    <a:pt x="2136" y="3007"/>
                    <a:pt x="2265" y="3133"/>
                    <a:pt x="2265" y="3354"/>
                  </a:cubicBezTo>
                  <a:cubicBezTo>
                    <a:pt x="2265" y="3552"/>
                    <a:pt x="2129" y="3736"/>
                    <a:pt x="1874" y="37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3967" y="7706"/>
              <a:ext cx="3454" cy="8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Click here to add content, content to match the title. 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3967" y="6568"/>
              <a:ext cx="3160" cy="6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Add title text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3967" y="6174"/>
              <a:ext cx="3160" cy="4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accent5">
                      <a:lumMod val="7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ENTER THE TITLE</a:t>
              </a:r>
            </a:p>
          </p:txBody>
        </p:sp>
        <p:sp>
          <p:nvSpPr>
            <p:cNvPr id="43" name="矩形: 圆角 42"/>
            <p:cNvSpPr/>
            <p:nvPr/>
          </p:nvSpPr>
          <p:spPr>
            <a:xfrm>
              <a:off x="14128" y="7440"/>
              <a:ext cx="850" cy="72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439785" y="1588770"/>
            <a:ext cx="2600960" cy="1522095"/>
            <a:chOff x="13291" y="2502"/>
            <a:chExt cx="4096" cy="2397"/>
          </a:xfrm>
        </p:grpSpPr>
        <p:sp>
          <p:nvSpPr>
            <p:cNvPr id="44" name="菱形 43"/>
            <p:cNvSpPr/>
            <p:nvPr/>
          </p:nvSpPr>
          <p:spPr>
            <a:xfrm>
              <a:off x="13291" y="2897"/>
              <a:ext cx="641" cy="641"/>
            </a:xfrm>
            <a:prstGeom prst="diamond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dollar-bag_17794"/>
            <p:cNvSpPr/>
            <p:nvPr/>
          </p:nvSpPr>
          <p:spPr>
            <a:xfrm>
              <a:off x="13531" y="3100"/>
              <a:ext cx="175" cy="220"/>
            </a:xfrm>
            <a:custGeom>
              <a:avLst/>
              <a:gdLst>
                <a:gd name="T0" fmla="*/ 3250 w 3635"/>
                <a:gd name="T1" fmla="*/ 2043 h 4701"/>
                <a:gd name="T2" fmla="*/ 2365 w 3635"/>
                <a:gd name="T3" fmla="*/ 1417 h 4701"/>
                <a:gd name="T4" fmla="*/ 2500 w 3635"/>
                <a:gd name="T5" fmla="*/ 1414 h 4701"/>
                <a:gd name="T6" fmla="*/ 3193 w 3635"/>
                <a:gd name="T7" fmla="*/ 1490 h 4701"/>
                <a:gd name="T8" fmla="*/ 3332 w 3635"/>
                <a:gd name="T9" fmla="*/ 1453 h 4701"/>
                <a:gd name="T10" fmla="*/ 2904 w 3635"/>
                <a:gd name="T11" fmla="*/ 1344 h 4701"/>
                <a:gd name="T12" fmla="*/ 2345 w 3635"/>
                <a:gd name="T13" fmla="*/ 1358 h 4701"/>
                <a:gd name="T14" fmla="*/ 2555 w 3635"/>
                <a:gd name="T15" fmla="*/ 1321 h 4701"/>
                <a:gd name="T16" fmla="*/ 3115 w 3635"/>
                <a:gd name="T17" fmla="*/ 1087 h 4701"/>
                <a:gd name="T18" fmla="*/ 3164 w 3635"/>
                <a:gd name="T19" fmla="*/ 986 h 4701"/>
                <a:gd name="T20" fmla="*/ 2816 w 3635"/>
                <a:gd name="T21" fmla="*/ 1081 h 4701"/>
                <a:gd name="T22" fmla="*/ 2629 w 3635"/>
                <a:gd name="T23" fmla="*/ 1209 h 4701"/>
                <a:gd name="T24" fmla="*/ 2181 w 3635"/>
                <a:gd name="T25" fmla="*/ 1292 h 4701"/>
                <a:gd name="T26" fmla="*/ 2603 w 3635"/>
                <a:gd name="T27" fmla="*/ 126 h 4701"/>
                <a:gd name="T28" fmla="*/ 2312 w 3635"/>
                <a:gd name="T29" fmla="*/ 78 h 4701"/>
                <a:gd name="T30" fmla="*/ 1847 w 3635"/>
                <a:gd name="T31" fmla="*/ 174 h 4701"/>
                <a:gd name="T32" fmla="*/ 1664 w 3635"/>
                <a:gd name="T33" fmla="*/ 170 h 4701"/>
                <a:gd name="T34" fmla="*/ 1483 w 3635"/>
                <a:gd name="T35" fmla="*/ 165 h 4701"/>
                <a:gd name="T36" fmla="*/ 893 w 3635"/>
                <a:gd name="T37" fmla="*/ 359 h 4701"/>
                <a:gd name="T38" fmla="*/ 1466 w 3635"/>
                <a:gd name="T39" fmla="*/ 1398 h 4701"/>
                <a:gd name="T40" fmla="*/ 115 w 3635"/>
                <a:gd name="T41" fmla="*/ 2775 h 4701"/>
                <a:gd name="T42" fmla="*/ 402 w 3635"/>
                <a:gd name="T43" fmla="*/ 4149 h 4701"/>
                <a:gd name="T44" fmla="*/ 1817 w 3635"/>
                <a:gd name="T45" fmla="*/ 4701 h 4701"/>
                <a:gd name="T46" fmla="*/ 3515 w 3635"/>
                <a:gd name="T47" fmla="*/ 3556 h 4701"/>
                <a:gd name="T48" fmla="*/ 3250 w 3635"/>
                <a:gd name="T49" fmla="*/ 2043 h 4701"/>
                <a:gd name="T50" fmla="*/ 1605 w 3635"/>
                <a:gd name="T51" fmla="*/ 329 h 4701"/>
                <a:gd name="T52" fmla="*/ 1781 w 3635"/>
                <a:gd name="T53" fmla="*/ 333 h 4701"/>
                <a:gd name="T54" fmla="*/ 1970 w 3635"/>
                <a:gd name="T55" fmla="*/ 338 h 4701"/>
                <a:gd name="T56" fmla="*/ 2287 w 3635"/>
                <a:gd name="T57" fmla="*/ 306 h 4701"/>
                <a:gd name="T58" fmla="*/ 2077 w 3635"/>
                <a:gd name="T59" fmla="*/ 444 h 4701"/>
                <a:gd name="T60" fmla="*/ 1157 w 3635"/>
                <a:gd name="T61" fmla="*/ 446 h 4701"/>
                <a:gd name="T62" fmla="*/ 1605 w 3635"/>
                <a:gd name="T63" fmla="*/ 329 h 4701"/>
                <a:gd name="T64" fmla="*/ 1874 w 3635"/>
                <a:gd name="T65" fmla="*/ 3776 h 4701"/>
                <a:gd name="T66" fmla="*/ 1874 w 3635"/>
                <a:gd name="T67" fmla="*/ 4034 h 4701"/>
                <a:gd name="T68" fmla="*/ 1717 w 3635"/>
                <a:gd name="T69" fmla="*/ 4034 h 4701"/>
                <a:gd name="T70" fmla="*/ 1717 w 3635"/>
                <a:gd name="T71" fmla="*/ 3786 h 4701"/>
                <a:gd name="T72" fmla="*/ 1340 w 3635"/>
                <a:gd name="T73" fmla="*/ 3677 h 4701"/>
                <a:gd name="T74" fmla="*/ 1400 w 3635"/>
                <a:gd name="T75" fmla="*/ 3510 h 4701"/>
                <a:gd name="T76" fmla="*/ 1755 w 3635"/>
                <a:gd name="T77" fmla="*/ 3617 h 4701"/>
                <a:gd name="T78" fmla="*/ 2034 w 3635"/>
                <a:gd name="T79" fmla="*/ 3374 h 4701"/>
                <a:gd name="T80" fmla="*/ 1769 w 3635"/>
                <a:gd name="T81" fmla="*/ 3079 h 4701"/>
                <a:gd name="T82" fmla="*/ 1360 w 3635"/>
                <a:gd name="T83" fmla="*/ 2647 h 4701"/>
                <a:gd name="T84" fmla="*/ 1732 w 3635"/>
                <a:gd name="T85" fmla="*/ 2248 h 4701"/>
                <a:gd name="T86" fmla="*/ 1732 w 3635"/>
                <a:gd name="T87" fmla="*/ 2000 h 4701"/>
                <a:gd name="T88" fmla="*/ 1889 w 3635"/>
                <a:gd name="T89" fmla="*/ 2000 h 4701"/>
                <a:gd name="T90" fmla="*/ 1888 w 3635"/>
                <a:gd name="T91" fmla="*/ 2240 h 4701"/>
                <a:gd name="T92" fmla="*/ 2211 w 3635"/>
                <a:gd name="T93" fmla="*/ 2327 h 4701"/>
                <a:gd name="T94" fmla="*/ 2149 w 3635"/>
                <a:gd name="T95" fmla="*/ 2491 h 4701"/>
                <a:gd name="T96" fmla="*/ 1836 w 3635"/>
                <a:gd name="T97" fmla="*/ 2404 h 4701"/>
                <a:gd name="T98" fmla="*/ 1589 w 3635"/>
                <a:gd name="T99" fmla="*/ 2620 h 4701"/>
                <a:gd name="T100" fmla="*/ 1881 w 3635"/>
                <a:gd name="T101" fmla="*/ 2902 h 4701"/>
                <a:gd name="T102" fmla="*/ 2265 w 3635"/>
                <a:gd name="T103" fmla="*/ 3354 h 4701"/>
                <a:gd name="T104" fmla="*/ 1874 w 3635"/>
                <a:gd name="T105" fmla="*/ 3776 h 4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35" h="4701">
                  <a:moveTo>
                    <a:pt x="3250" y="2043"/>
                  </a:moveTo>
                  <a:cubicBezTo>
                    <a:pt x="3034" y="1723"/>
                    <a:pt x="2729" y="1509"/>
                    <a:pt x="2365" y="1417"/>
                  </a:cubicBezTo>
                  <a:cubicBezTo>
                    <a:pt x="2410" y="1417"/>
                    <a:pt x="2456" y="1416"/>
                    <a:pt x="2500" y="1414"/>
                  </a:cubicBezTo>
                  <a:cubicBezTo>
                    <a:pt x="2679" y="1408"/>
                    <a:pt x="3072" y="1316"/>
                    <a:pt x="3193" y="1490"/>
                  </a:cubicBezTo>
                  <a:cubicBezTo>
                    <a:pt x="3217" y="1524"/>
                    <a:pt x="3342" y="1468"/>
                    <a:pt x="3332" y="1453"/>
                  </a:cubicBezTo>
                  <a:cubicBezTo>
                    <a:pt x="3242" y="1324"/>
                    <a:pt x="3042" y="1341"/>
                    <a:pt x="2904" y="1344"/>
                  </a:cubicBezTo>
                  <a:cubicBezTo>
                    <a:pt x="2730" y="1349"/>
                    <a:pt x="2528" y="1384"/>
                    <a:pt x="2345" y="1358"/>
                  </a:cubicBezTo>
                  <a:cubicBezTo>
                    <a:pt x="2415" y="1351"/>
                    <a:pt x="2485" y="1340"/>
                    <a:pt x="2555" y="1321"/>
                  </a:cubicBezTo>
                  <a:cubicBezTo>
                    <a:pt x="2757" y="1266"/>
                    <a:pt x="2892" y="1086"/>
                    <a:pt x="3115" y="1087"/>
                  </a:cubicBezTo>
                  <a:cubicBezTo>
                    <a:pt x="3139" y="1081"/>
                    <a:pt x="3202" y="987"/>
                    <a:pt x="3164" y="986"/>
                  </a:cubicBezTo>
                  <a:cubicBezTo>
                    <a:pt x="3034" y="986"/>
                    <a:pt x="2929" y="1016"/>
                    <a:pt x="2816" y="1081"/>
                  </a:cubicBezTo>
                  <a:cubicBezTo>
                    <a:pt x="2751" y="1118"/>
                    <a:pt x="2692" y="1168"/>
                    <a:pt x="2629" y="1209"/>
                  </a:cubicBezTo>
                  <a:cubicBezTo>
                    <a:pt x="2499" y="1292"/>
                    <a:pt x="2336" y="1296"/>
                    <a:pt x="2181" y="1292"/>
                  </a:cubicBezTo>
                  <a:cubicBezTo>
                    <a:pt x="2457" y="910"/>
                    <a:pt x="2694" y="338"/>
                    <a:pt x="2603" y="126"/>
                  </a:cubicBezTo>
                  <a:cubicBezTo>
                    <a:pt x="2560" y="25"/>
                    <a:pt x="2452" y="0"/>
                    <a:pt x="2312" y="78"/>
                  </a:cubicBezTo>
                  <a:cubicBezTo>
                    <a:pt x="2162" y="163"/>
                    <a:pt x="1992" y="174"/>
                    <a:pt x="1847" y="174"/>
                  </a:cubicBezTo>
                  <a:cubicBezTo>
                    <a:pt x="1786" y="174"/>
                    <a:pt x="1724" y="172"/>
                    <a:pt x="1664" y="170"/>
                  </a:cubicBezTo>
                  <a:cubicBezTo>
                    <a:pt x="1603" y="167"/>
                    <a:pt x="1542" y="165"/>
                    <a:pt x="1483" y="165"/>
                  </a:cubicBezTo>
                  <a:cubicBezTo>
                    <a:pt x="1287" y="165"/>
                    <a:pt x="1064" y="188"/>
                    <a:pt x="893" y="359"/>
                  </a:cubicBezTo>
                  <a:cubicBezTo>
                    <a:pt x="759" y="498"/>
                    <a:pt x="939" y="1065"/>
                    <a:pt x="1466" y="1398"/>
                  </a:cubicBezTo>
                  <a:cubicBezTo>
                    <a:pt x="532" y="1536"/>
                    <a:pt x="256" y="2162"/>
                    <a:pt x="115" y="2775"/>
                  </a:cubicBezTo>
                  <a:cubicBezTo>
                    <a:pt x="0" y="3275"/>
                    <a:pt x="105" y="3776"/>
                    <a:pt x="402" y="4149"/>
                  </a:cubicBezTo>
                  <a:cubicBezTo>
                    <a:pt x="686" y="4505"/>
                    <a:pt x="1337" y="4701"/>
                    <a:pt x="1817" y="4701"/>
                  </a:cubicBezTo>
                  <a:cubicBezTo>
                    <a:pt x="2946" y="4701"/>
                    <a:pt x="3375" y="4232"/>
                    <a:pt x="3515" y="3556"/>
                  </a:cubicBezTo>
                  <a:cubicBezTo>
                    <a:pt x="3635" y="3033"/>
                    <a:pt x="3536" y="2467"/>
                    <a:pt x="3250" y="2043"/>
                  </a:cubicBezTo>
                  <a:close/>
                  <a:moveTo>
                    <a:pt x="1605" y="329"/>
                  </a:moveTo>
                  <a:cubicBezTo>
                    <a:pt x="1663" y="329"/>
                    <a:pt x="1722" y="331"/>
                    <a:pt x="1781" y="333"/>
                  </a:cubicBezTo>
                  <a:cubicBezTo>
                    <a:pt x="1844" y="335"/>
                    <a:pt x="1907" y="338"/>
                    <a:pt x="1970" y="338"/>
                  </a:cubicBezTo>
                  <a:cubicBezTo>
                    <a:pt x="2064" y="338"/>
                    <a:pt x="2174" y="332"/>
                    <a:pt x="2287" y="306"/>
                  </a:cubicBezTo>
                  <a:cubicBezTo>
                    <a:pt x="2216" y="349"/>
                    <a:pt x="2145" y="396"/>
                    <a:pt x="2077" y="444"/>
                  </a:cubicBezTo>
                  <a:cubicBezTo>
                    <a:pt x="1745" y="672"/>
                    <a:pt x="1482" y="852"/>
                    <a:pt x="1157" y="446"/>
                  </a:cubicBezTo>
                  <a:cubicBezTo>
                    <a:pt x="1285" y="345"/>
                    <a:pt x="1447" y="329"/>
                    <a:pt x="1605" y="329"/>
                  </a:cubicBezTo>
                  <a:close/>
                  <a:moveTo>
                    <a:pt x="1874" y="3776"/>
                  </a:moveTo>
                  <a:lnTo>
                    <a:pt x="1874" y="4034"/>
                  </a:lnTo>
                  <a:lnTo>
                    <a:pt x="1717" y="4034"/>
                  </a:lnTo>
                  <a:lnTo>
                    <a:pt x="1717" y="3786"/>
                  </a:lnTo>
                  <a:cubicBezTo>
                    <a:pt x="1574" y="3783"/>
                    <a:pt x="1427" y="3738"/>
                    <a:pt x="1340" y="3677"/>
                  </a:cubicBezTo>
                  <a:lnTo>
                    <a:pt x="1400" y="3510"/>
                  </a:lnTo>
                  <a:cubicBezTo>
                    <a:pt x="1487" y="3567"/>
                    <a:pt x="1616" y="3617"/>
                    <a:pt x="1755" y="3617"/>
                  </a:cubicBezTo>
                  <a:cubicBezTo>
                    <a:pt x="1930" y="3617"/>
                    <a:pt x="2034" y="3515"/>
                    <a:pt x="2034" y="3374"/>
                  </a:cubicBezTo>
                  <a:cubicBezTo>
                    <a:pt x="2034" y="3238"/>
                    <a:pt x="1953" y="3153"/>
                    <a:pt x="1769" y="3079"/>
                  </a:cubicBezTo>
                  <a:cubicBezTo>
                    <a:pt x="1517" y="2979"/>
                    <a:pt x="1360" y="2863"/>
                    <a:pt x="1360" y="2647"/>
                  </a:cubicBezTo>
                  <a:cubicBezTo>
                    <a:pt x="1360" y="2441"/>
                    <a:pt x="1506" y="2285"/>
                    <a:pt x="1732" y="2248"/>
                  </a:cubicBezTo>
                  <a:lnTo>
                    <a:pt x="1732" y="2000"/>
                  </a:lnTo>
                  <a:lnTo>
                    <a:pt x="1889" y="2000"/>
                  </a:lnTo>
                  <a:lnTo>
                    <a:pt x="1888" y="2240"/>
                  </a:lnTo>
                  <a:cubicBezTo>
                    <a:pt x="2035" y="2245"/>
                    <a:pt x="2136" y="2285"/>
                    <a:pt x="2211" y="2327"/>
                  </a:cubicBezTo>
                  <a:lnTo>
                    <a:pt x="2149" y="2491"/>
                  </a:lnTo>
                  <a:cubicBezTo>
                    <a:pt x="2097" y="2461"/>
                    <a:pt x="1995" y="2404"/>
                    <a:pt x="1836" y="2404"/>
                  </a:cubicBezTo>
                  <a:cubicBezTo>
                    <a:pt x="1645" y="2404"/>
                    <a:pt x="1589" y="2518"/>
                    <a:pt x="1589" y="2620"/>
                  </a:cubicBezTo>
                  <a:cubicBezTo>
                    <a:pt x="1589" y="2746"/>
                    <a:pt x="1665" y="2811"/>
                    <a:pt x="1881" y="2902"/>
                  </a:cubicBezTo>
                  <a:cubicBezTo>
                    <a:pt x="2136" y="3007"/>
                    <a:pt x="2265" y="3133"/>
                    <a:pt x="2265" y="3354"/>
                  </a:cubicBezTo>
                  <a:cubicBezTo>
                    <a:pt x="2265" y="3552"/>
                    <a:pt x="2129" y="3736"/>
                    <a:pt x="1874" y="3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3933" y="4034"/>
              <a:ext cx="3454" cy="8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Click here to add content, content to match the title. 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3933" y="2897"/>
              <a:ext cx="3160" cy="6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Add title text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3933" y="2502"/>
              <a:ext cx="3160" cy="4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ENTER THE TITLE</a:t>
              </a:r>
            </a:p>
          </p:txBody>
        </p:sp>
        <p:sp>
          <p:nvSpPr>
            <p:cNvPr id="49" name="矩形: 圆角 48"/>
            <p:cNvSpPr/>
            <p:nvPr/>
          </p:nvSpPr>
          <p:spPr>
            <a:xfrm>
              <a:off x="14094" y="3768"/>
              <a:ext cx="850" cy="72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80789"/>
            <a:ext cx="12224567" cy="817453"/>
          </a:xfrm>
          <a:prstGeom prst="rect">
            <a:avLst/>
          </a:prstGeom>
          <a:solidFill>
            <a:srgbClr val="F5F6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形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4736"/>
          <a:stretch>
            <a:fillRect/>
          </a:stretch>
        </p:blipFill>
        <p:spPr>
          <a:xfrm>
            <a:off x="0" y="102704"/>
            <a:ext cx="404911" cy="9926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8" h="1563">
                <a:moveTo>
                  <a:pt x="0" y="0"/>
                </a:moveTo>
                <a:lnTo>
                  <a:pt x="638" y="0"/>
                </a:lnTo>
                <a:lnTo>
                  <a:pt x="638" y="1563"/>
                </a:lnTo>
                <a:lnTo>
                  <a:pt x="0" y="15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770890" y="374650"/>
            <a:ext cx="306197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pc="300" dirty="0">
                <a:solidFill>
                  <a:srgbClr val="4B649F"/>
                </a:solidFill>
                <a:ea typeface="阿里巴巴普惠体" panose="00020600040101010101" charset="-122"/>
                <a:sym typeface="阿里巴巴普惠体" panose="00020600040101010101" charset="-122"/>
              </a:rPr>
              <a:t>Add title text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130300" y="1422400"/>
            <a:ext cx="9931400" cy="3479800"/>
            <a:chOff x="1780" y="2240"/>
            <a:chExt cx="15640" cy="5480"/>
          </a:xfrm>
        </p:grpSpPr>
        <p:pic>
          <p:nvPicPr>
            <p:cNvPr id="39" name="图片 38" descr="文本, 信件&#10;&#10;描述已自动生成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80" y="2240"/>
              <a:ext cx="4880" cy="4220"/>
            </a:xfrm>
            <a:custGeom>
              <a:avLst/>
              <a:gdLst>
                <a:gd name="connsiteX0" fmla="*/ 0 w 3098800"/>
                <a:gd name="connsiteY0" fmla="*/ 0 h 2679700"/>
                <a:gd name="connsiteX1" fmla="*/ 3098800 w 3098800"/>
                <a:gd name="connsiteY1" fmla="*/ 0 h 2679700"/>
                <a:gd name="connsiteX2" fmla="*/ 3098800 w 3098800"/>
                <a:gd name="connsiteY2" fmla="*/ 2679700 h 2679700"/>
                <a:gd name="connsiteX3" fmla="*/ 0 w 3098800"/>
                <a:gd name="connsiteY3" fmla="*/ 2679700 h 267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8800" h="2679700">
                  <a:moveTo>
                    <a:pt x="0" y="0"/>
                  </a:moveTo>
                  <a:lnTo>
                    <a:pt x="3098800" y="0"/>
                  </a:lnTo>
                  <a:lnTo>
                    <a:pt x="3098800" y="2679700"/>
                  </a:lnTo>
                  <a:lnTo>
                    <a:pt x="0" y="2679700"/>
                  </a:lnTo>
                  <a:close/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8" name="图片 37" descr="男人拿着笔记本电脑的桌子前&#10;&#10;描述已自动生成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540" y="2240"/>
              <a:ext cx="4880" cy="4220"/>
            </a:xfrm>
            <a:custGeom>
              <a:avLst/>
              <a:gdLst>
                <a:gd name="connsiteX0" fmla="*/ 0 w 3098800"/>
                <a:gd name="connsiteY0" fmla="*/ 0 h 2679700"/>
                <a:gd name="connsiteX1" fmla="*/ 3098800 w 3098800"/>
                <a:gd name="connsiteY1" fmla="*/ 0 h 2679700"/>
                <a:gd name="connsiteX2" fmla="*/ 3098800 w 3098800"/>
                <a:gd name="connsiteY2" fmla="*/ 2679700 h 2679700"/>
                <a:gd name="connsiteX3" fmla="*/ 0 w 3098800"/>
                <a:gd name="connsiteY3" fmla="*/ 2679700 h 267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8800" h="2679700">
                  <a:moveTo>
                    <a:pt x="0" y="0"/>
                  </a:moveTo>
                  <a:lnTo>
                    <a:pt x="3098800" y="0"/>
                  </a:lnTo>
                  <a:lnTo>
                    <a:pt x="3098800" y="2679700"/>
                  </a:lnTo>
                  <a:lnTo>
                    <a:pt x="0" y="2679700"/>
                  </a:lnTo>
                  <a:close/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7" name="图片 36" descr="桌子上放着笔记本电脑的人&#10;&#10;中度可信度描述已自动生成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60" y="2240"/>
              <a:ext cx="4880" cy="4220"/>
            </a:xfrm>
            <a:custGeom>
              <a:avLst/>
              <a:gdLst>
                <a:gd name="connsiteX0" fmla="*/ 0 w 3098800"/>
                <a:gd name="connsiteY0" fmla="*/ 0 h 2679700"/>
                <a:gd name="connsiteX1" fmla="*/ 3098800 w 3098800"/>
                <a:gd name="connsiteY1" fmla="*/ 0 h 2679700"/>
                <a:gd name="connsiteX2" fmla="*/ 3098800 w 3098800"/>
                <a:gd name="connsiteY2" fmla="*/ 2679700 h 2679700"/>
                <a:gd name="connsiteX3" fmla="*/ 0 w 3098800"/>
                <a:gd name="connsiteY3" fmla="*/ 2679700 h 267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8800" h="2679700">
                  <a:moveTo>
                    <a:pt x="0" y="0"/>
                  </a:moveTo>
                  <a:lnTo>
                    <a:pt x="3098800" y="0"/>
                  </a:lnTo>
                  <a:lnTo>
                    <a:pt x="3098800" y="2679700"/>
                  </a:lnTo>
                  <a:lnTo>
                    <a:pt x="0" y="2679700"/>
                  </a:lnTo>
                  <a:close/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</p:pic>
        <p:grpSp>
          <p:nvGrpSpPr>
            <p:cNvPr id="3" name="组合 2"/>
            <p:cNvGrpSpPr/>
            <p:nvPr/>
          </p:nvGrpSpPr>
          <p:grpSpPr>
            <a:xfrm>
              <a:off x="3840" y="5458"/>
              <a:ext cx="11520" cy="2262"/>
              <a:chOff x="3840" y="5458"/>
              <a:chExt cx="11520" cy="2262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3840" y="5458"/>
                <a:ext cx="11520" cy="2262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7156" y="5927"/>
                <a:ext cx="7729" cy="1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indent="-1714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200" dirty="0">
                    <a:solidFill>
                      <a:schemeClr val="bg1"/>
                    </a:solidFill>
                    <a:latin typeface="阿里巴巴普惠体" panose="00020600040101010101" charset="-122"/>
                    <a:ea typeface="阿里巴巴普惠体" panose="00020600040101010101" charset="-122"/>
                  </a:rPr>
                  <a:t>Click here to add content, content to match the title. </a:t>
                </a:r>
              </a:p>
              <a:p>
                <a:pPr marL="171450" indent="-1714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200" dirty="0">
                    <a:solidFill>
                      <a:schemeClr val="bg1"/>
                    </a:solidFill>
                    <a:latin typeface="阿里巴巴普惠体" panose="00020600040101010101" charset="-122"/>
                    <a:ea typeface="阿里巴巴普惠体" panose="00020600040101010101" charset="-122"/>
                  </a:rPr>
                  <a:t>Click here to add text content, such as keywords, some brief introductions, etc.</a:t>
                </a:r>
              </a:p>
            </p:txBody>
          </p:sp>
          <p:grpSp>
            <p:nvGrpSpPr>
              <p:cNvPr id="46" name="组合 45"/>
              <p:cNvGrpSpPr/>
              <p:nvPr/>
            </p:nvGrpSpPr>
            <p:grpSpPr>
              <a:xfrm>
                <a:off x="4315" y="5726"/>
                <a:ext cx="2367" cy="1726"/>
                <a:chOff x="2882036" y="3738606"/>
                <a:chExt cx="1218478" cy="888911"/>
              </a:xfrm>
            </p:grpSpPr>
            <p:sp>
              <p:nvSpPr>
                <p:cNvPr id="43" name="弧形 42"/>
                <p:cNvSpPr/>
                <p:nvPr/>
              </p:nvSpPr>
              <p:spPr>
                <a:xfrm>
                  <a:off x="3046819" y="3738606"/>
                  <a:ext cx="888911" cy="888911"/>
                </a:xfrm>
                <a:prstGeom prst="arc">
                  <a:avLst>
                    <a:gd name="adj1" fmla="val 2870499"/>
                    <a:gd name="adj2" fmla="val 2659076"/>
                  </a:avLst>
                </a:prstGeom>
                <a:ln w="127000" cap="rnd">
                  <a:solidFill>
                    <a:schemeClr val="bg1">
                      <a:alpha val="2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文本框 43"/>
                <p:cNvSpPr txBox="1"/>
                <p:nvPr/>
              </p:nvSpPr>
              <p:spPr>
                <a:xfrm>
                  <a:off x="2882036" y="3957358"/>
                  <a:ext cx="1218478" cy="414666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2400" b="1" dirty="0">
                      <a:solidFill>
                        <a:schemeClr val="bg1"/>
                      </a:solidFill>
                      <a:latin typeface="阿里巴巴普惠体" panose="00020600040101010101" charset="-122"/>
                      <a:ea typeface="阿里巴巴普惠体" panose="00020600040101010101" charset="-122"/>
                    </a:rPr>
                    <a:t>50%</a:t>
                  </a:r>
                </a:p>
              </p:txBody>
            </p:sp>
            <p:sp>
              <p:nvSpPr>
                <p:cNvPr id="45" name="弧形 44"/>
                <p:cNvSpPr/>
                <p:nvPr/>
              </p:nvSpPr>
              <p:spPr>
                <a:xfrm>
                  <a:off x="3046819" y="3738606"/>
                  <a:ext cx="888911" cy="888911"/>
                </a:xfrm>
                <a:prstGeom prst="arc">
                  <a:avLst>
                    <a:gd name="adj1" fmla="val 13039727"/>
                    <a:gd name="adj2" fmla="val 2659076"/>
                  </a:avLst>
                </a:prstGeom>
                <a:ln w="101600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48" name="直接连接符 47"/>
              <p:cNvCxnSpPr/>
              <p:nvPr/>
            </p:nvCxnSpPr>
            <p:spPr>
              <a:xfrm>
                <a:off x="6900" y="5709"/>
                <a:ext cx="0" cy="1759"/>
              </a:xfrm>
              <a:prstGeom prst="line">
                <a:avLst/>
              </a:prstGeom>
              <a:ln>
                <a:solidFill>
                  <a:schemeClr val="bg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组合 1"/>
          <p:cNvGrpSpPr/>
          <p:nvPr/>
        </p:nvGrpSpPr>
        <p:grpSpPr>
          <a:xfrm>
            <a:off x="1130300" y="5133975"/>
            <a:ext cx="9931400" cy="1114425"/>
            <a:chOff x="1780" y="8085"/>
            <a:chExt cx="15640" cy="1755"/>
          </a:xfrm>
        </p:grpSpPr>
        <p:sp>
          <p:nvSpPr>
            <p:cNvPr id="51" name="矩形: 圆角 50"/>
            <p:cNvSpPr/>
            <p:nvPr/>
          </p:nvSpPr>
          <p:spPr>
            <a:xfrm>
              <a:off x="1780" y="8085"/>
              <a:ext cx="7460" cy="1755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: 圆角 51"/>
            <p:cNvSpPr/>
            <p:nvPr/>
          </p:nvSpPr>
          <p:spPr>
            <a:xfrm>
              <a:off x="9960" y="8085"/>
              <a:ext cx="7460" cy="1755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2475" y="8835"/>
              <a:ext cx="6371" cy="4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Click here to add content, content to match the title. 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3930" y="8313"/>
              <a:ext cx="3160" cy="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Add title text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0655" y="8835"/>
              <a:ext cx="6481" cy="4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Click here to add content, content to match the title. 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2110" y="8313"/>
              <a:ext cx="3160" cy="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Add title text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80789"/>
            <a:ext cx="12224567" cy="817453"/>
          </a:xfrm>
          <a:prstGeom prst="rect">
            <a:avLst/>
          </a:prstGeom>
          <a:solidFill>
            <a:srgbClr val="F5F6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形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4736"/>
          <a:stretch>
            <a:fillRect/>
          </a:stretch>
        </p:blipFill>
        <p:spPr>
          <a:xfrm>
            <a:off x="0" y="102704"/>
            <a:ext cx="404911" cy="9926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8" h="1563">
                <a:moveTo>
                  <a:pt x="0" y="0"/>
                </a:moveTo>
                <a:lnTo>
                  <a:pt x="638" y="0"/>
                </a:lnTo>
                <a:lnTo>
                  <a:pt x="638" y="1563"/>
                </a:lnTo>
                <a:lnTo>
                  <a:pt x="0" y="15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770890" y="374650"/>
            <a:ext cx="306197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pc="300" dirty="0">
                <a:solidFill>
                  <a:srgbClr val="4B649F"/>
                </a:solidFill>
                <a:ea typeface="阿里巴巴普惠体" panose="00020600040101010101" charset="-122"/>
                <a:sym typeface="阿里巴巴普惠体" panose="00020600040101010101" charset="-122"/>
              </a:rPr>
              <a:t>Add title text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-364217" y="3414145"/>
            <a:ext cx="11570784" cy="2224656"/>
            <a:chOff x="1291772" y="4005943"/>
            <a:chExt cx="10043886" cy="2612571"/>
          </a:xfrm>
          <a:scene3d>
            <a:camera prst="perspectiveLeft"/>
            <a:lightRig rig="contrasting" dir="t">
              <a:rot lat="0" lon="0" rev="21594000"/>
            </a:lightRig>
          </a:scene3d>
        </p:grpSpPr>
        <p:sp>
          <p:nvSpPr>
            <p:cNvPr id="23" name="任意多边形: 形状 22"/>
            <p:cNvSpPr/>
            <p:nvPr/>
          </p:nvSpPr>
          <p:spPr>
            <a:xfrm>
              <a:off x="1291772" y="4005943"/>
              <a:ext cx="10043886" cy="2612571"/>
            </a:xfrm>
            <a:custGeom>
              <a:avLst/>
              <a:gdLst>
                <a:gd name="connsiteX0" fmla="*/ 0 w 9927771"/>
                <a:gd name="connsiteY0" fmla="*/ 2525486 h 2525486"/>
                <a:gd name="connsiteX1" fmla="*/ 9927771 w 9927771"/>
                <a:gd name="connsiteY1" fmla="*/ 0 h 252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27771" h="2525486">
                  <a:moveTo>
                    <a:pt x="0" y="2525486"/>
                  </a:moveTo>
                  <a:cubicBezTo>
                    <a:pt x="3944257" y="2046514"/>
                    <a:pt x="7888514" y="1567543"/>
                    <a:pt x="9927771" y="0"/>
                  </a:cubicBezTo>
                </a:path>
              </a:pathLst>
            </a:custGeom>
            <a:noFill/>
            <a:ln w="8890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10800000" scaled="1"/>
                <a:tileRect/>
              </a:gradFill>
              <a:tailEnd type="stealth" w="lg" len="lg"/>
            </a:ln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1291772" y="4005943"/>
              <a:ext cx="10043886" cy="2612571"/>
            </a:xfrm>
            <a:custGeom>
              <a:avLst/>
              <a:gdLst>
                <a:gd name="connsiteX0" fmla="*/ 0 w 9927771"/>
                <a:gd name="connsiteY0" fmla="*/ 2525486 h 2525486"/>
                <a:gd name="connsiteX1" fmla="*/ 9927771 w 9927771"/>
                <a:gd name="connsiteY1" fmla="*/ 0 h 252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27771" h="2525486">
                  <a:moveTo>
                    <a:pt x="0" y="2525486"/>
                  </a:moveTo>
                  <a:cubicBezTo>
                    <a:pt x="3944257" y="2046514"/>
                    <a:pt x="7888514" y="1567543"/>
                    <a:pt x="9927771" y="0"/>
                  </a:cubicBezTo>
                </a:path>
              </a:pathLst>
            </a:custGeom>
            <a:noFill/>
            <a:ln w="88900">
              <a:gradFill flip="none" rotWithShape="1">
                <a:gsLst>
                  <a:gs pos="100000">
                    <a:srgbClr val="A1E0F9">
                      <a:lumMod val="92000"/>
                      <a:alpha val="31000"/>
                    </a:srgbClr>
                  </a:gs>
                  <a:gs pos="0">
                    <a:srgbClr val="0070C0"/>
                  </a:gs>
                </a:gsLst>
                <a:lin ang="10800000" scaled="1"/>
                <a:tileRect/>
              </a:gradFill>
              <a:tailEnd type="stealth" w="lg" len="lg"/>
            </a:ln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12520" y="3529330"/>
            <a:ext cx="1982470" cy="2779395"/>
            <a:chOff x="1752" y="5558"/>
            <a:chExt cx="3122" cy="4377"/>
          </a:xfrm>
        </p:grpSpPr>
        <p:sp>
          <p:nvSpPr>
            <p:cNvPr id="2" name="矩形 1"/>
            <p:cNvSpPr/>
            <p:nvPr/>
          </p:nvSpPr>
          <p:spPr>
            <a:xfrm>
              <a:off x="2145" y="8019"/>
              <a:ext cx="2295" cy="1916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2145" y="7724"/>
              <a:ext cx="2295" cy="295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5" name="textcount"/>
            <p:cNvSpPr txBox="1"/>
            <p:nvPr/>
          </p:nvSpPr>
          <p:spPr>
            <a:xfrm>
              <a:off x="1752" y="6112"/>
              <a:ext cx="3122" cy="81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Click here to add content, content to match the title. 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354" y="5558"/>
              <a:ext cx="1916" cy="58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354" y="9279"/>
              <a:ext cx="1916" cy="48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accent5">
                      <a:lumMod val="75000"/>
                    </a:schemeClr>
                  </a:solidFill>
                  <a:latin typeface="+mj-ea"/>
                  <a:ea typeface="+mj-ea"/>
                </a:rPr>
                <a:t>Title text</a:t>
              </a:r>
              <a:endParaRPr lang="zh-CN" altLang="en-US" sz="1400" b="1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065780" y="3029585"/>
            <a:ext cx="1982470" cy="3279140"/>
            <a:chOff x="4828" y="4771"/>
            <a:chExt cx="3122" cy="5164"/>
          </a:xfrm>
        </p:grpSpPr>
        <p:sp>
          <p:nvSpPr>
            <p:cNvPr id="3" name="矩形 2"/>
            <p:cNvSpPr/>
            <p:nvPr/>
          </p:nvSpPr>
          <p:spPr>
            <a:xfrm>
              <a:off x="5306" y="7275"/>
              <a:ext cx="2295" cy="2660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306" y="7100"/>
              <a:ext cx="2295" cy="295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7" name="textcount"/>
            <p:cNvSpPr txBox="1"/>
            <p:nvPr/>
          </p:nvSpPr>
          <p:spPr>
            <a:xfrm>
              <a:off x="4828" y="5326"/>
              <a:ext cx="3122" cy="81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431" y="4771"/>
              <a:ext cx="1916" cy="58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431" y="9279"/>
              <a:ext cx="1916" cy="48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accent5">
                      <a:lumMod val="75000"/>
                    </a:schemeClr>
                  </a:solidFill>
                  <a:latin typeface="+mj-ea"/>
                  <a:ea typeface="+mj-ea"/>
                </a:rPr>
                <a:t>Title text</a:t>
              </a:r>
              <a:endParaRPr lang="zh-CN" altLang="en-US" sz="1400" b="1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46345" y="2411095"/>
            <a:ext cx="1982470" cy="3897630"/>
            <a:chOff x="7947" y="3797"/>
            <a:chExt cx="3122" cy="6138"/>
          </a:xfrm>
        </p:grpSpPr>
        <p:sp>
          <p:nvSpPr>
            <p:cNvPr id="4" name="矩形 3"/>
            <p:cNvSpPr/>
            <p:nvPr/>
          </p:nvSpPr>
          <p:spPr>
            <a:xfrm>
              <a:off x="8467" y="6555"/>
              <a:ext cx="2295" cy="3380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: 圆角 17"/>
            <p:cNvSpPr/>
            <p:nvPr/>
          </p:nvSpPr>
          <p:spPr>
            <a:xfrm>
              <a:off x="8467" y="6432"/>
              <a:ext cx="2295" cy="295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textcount"/>
            <p:cNvSpPr txBox="1"/>
            <p:nvPr/>
          </p:nvSpPr>
          <p:spPr>
            <a:xfrm>
              <a:off x="7947" y="4351"/>
              <a:ext cx="3122" cy="81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550" y="3797"/>
              <a:ext cx="1916" cy="58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8550" y="9279"/>
              <a:ext cx="1916" cy="48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accent5">
                      <a:lumMod val="75000"/>
                    </a:schemeClr>
                  </a:solidFill>
                  <a:latin typeface="+mj-ea"/>
                  <a:ea typeface="+mj-ea"/>
                </a:rPr>
                <a:t>Title text</a:t>
              </a:r>
              <a:endParaRPr lang="zh-CN" altLang="en-US" sz="1400" b="1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134225" y="1863090"/>
            <a:ext cx="1982470" cy="4445635"/>
            <a:chOff x="11235" y="2934"/>
            <a:chExt cx="3122" cy="7001"/>
          </a:xfrm>
        </p:grpSpPr>
        <p:sp>
          <p:nvSpPr>
            <p:cNvPr id="5" name="矩形 4"/>
            <p:cNvSpPr/>
            <p:nvPr/>
          </p:nvSpPr>
          <p:spPr>
            <a:xfrm>
              <a:off x="11629" y="5513"/>
              <a:ext cx="2295" cy="4422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: 圆角 18"/>
            <p:cNvSpPr/>
            <p:nvPr/>
          </p:nvSpPr>
          <p:spPr>
            <a:xfrm>
              <a:off x="11629" y="5252"/>
              <a:ext cx="2295" cy="295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count"/>
            <p:cNvSpPr txBox="1"/>
            <p:nvPr/>
          </p:nvSpPr>
          <p:spPr>
            <a:xfrm>
              <a:off x="11235" y="3489"/>
              <a:ext cx="3122" cy="81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1838" y="2934"/>
              <a:ext cx="1916" cy="58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1838" y="9279"/>
              <a:ext cx="1916" cy="48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accent5">
                      <a:lumMod val="75000"/>
                    </a:schemeClr>
                  </a:solidFill>
                  <a:latin typeface="+mj-ea"/>
                  <a:ea typeface="+mj-ea"/>
                </a:rPr>
                <a:t>Title text</a:t>
              </a:r>
              <a:endParaRPr lang="zh-CN" altLang="en-US" sz="1400" b="1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116695" y="991870"/>
            <a:ext cx="1982470" cy="5316855"/>
            <a:chOff x="14357" y="1562"/>
            <a:chExt cx="3122" cy="8373"/>
          </a:xfrm>
        </p:grpSpPr>
        <p:sp>
          <p:nvSpPr>
            <p:cNvPr id="6" name="矩形 5"/>
            <p:cNvSpPr/>
            <p:nvPr/>
          </p:nvSpPr>
          <p:spPr>
            <a:xfrm>
              <a:off x="14790" y="3948"/>
              <a:ext cx="2295" cy="5987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14790" y="3770"/>
              <a:ext cx="2295" cy="295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count"/>
            <p:cNvSpPr txBox="1"/>
            <p:nvPr/>
          </p:nvSpPr>
          <p:spPr>
            <a:xfrm>
              <a:off x="14357" y="2117"/>
              <a:ext cx="3122" cy="81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4960" y="1562"/>
              <a:ext cx="1916" cy="58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4960" y="9279"/>
              <a:ext cx="1916" cy="48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accent5">
                      <a:lumMod val="75000"/>
                    </a:schemeClr>
                  </a:solidFill>
                  <a:latin typeface="+mj-ea"/>
                  <a:ea typeface="+mj-ea"/>
                </a:rPr>
                <a:t>Title text</a:t>
              </a:r>
              <a:endParaRPr lang="zh-CN" altLang="en-US" sz="1400" b="1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5106035" y="-12700"/>
            <a:ext cx="7556500" cy="6883400"/>
            <a:chOff x="8041" y="-20"/>
            <a:chExt cx="11900" cy="10840"/>
          </a:xfrm>
        </p:grpSpPr>
        <p:sp>
          <p:nvSpPr>
            <p:cNvPr id="6" name="平行四边形 5"/>
            <p:cNvSpPr/>
            <p:nvPr/>
          </p:nvSpPr>
          <p:spPr>
            <a:xfrm>
              <a:off x="8041" y="-20"/>
              <a:ext cx="11900" cy="10841"/>
            </a:xfrm>
            <a:prstGeom prst="parallelogram">
              <a:avLst>
                <a:gd name="adj" fmla="val 59692"/>
              </a:avLst>
            </a:prstGeom>
            <a:blipFill rotWithShape="1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3737" y="3985"/>
              <a:ext cx="6167" cy="6835"/>
              <a:chOff x="14087" y="5361"/>
              <a:chExt cx="4749" cy="5262"/>
            </a:xfrm>
          </p:grpSpPr>
          <p:sp>
            <p:nvSpPr>
              <p:cNvPr id="7" name="等腰三角形 6"/>
              <p:cNvSpPr/>
              <p:nvPr/>
            </p:nvSpPr>
            <p:spPr>
              <a:xfrm>
                <a:off x="14087" y="8133"/>
                <a:ext cx="3083" cy="2491"/>
              </a:xfrm>
              <a:prstGeom prst="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等腰三角形 7"/>
              <p:cNvSpPr/>
              <p:nvPr/>
            </p:nvSpPr>
            <p:spPr>
              <a:xfrm flipV="1">
                <a:off x="15754" y="8023"/>
                <a:ext cx="3083" cy="2491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>
                <a:off x="15754" y="5361"/>
                <a:ext cx="3083" cy="2491"/>
              </a:xfrm>
              <a:prstGeom prst="triangl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等腰三角形 10"/>
            <p:cNvSpPr/>
            <p:nvPr/>
          </p:nvSpPr>
          <p:spPr>
            <a:xfrm flipV="1">
              <a:off x="9278" y="-20"/>
              <a:ext cx="4956" cy="4006"/>
            </a:xfrm>
            <a:prstGeom prst="triangle">
              <a:avLst/>
            </a:prstGeom>
            <a:gradFill>
              <a:gsLst>
                <a:gs pos="0">
                  <a:srgbClr val="A3E2FA"/>
                </a:gs>
                <a:gs pos="100000">
                  <a:srgbClr val="0466C1"/>
                </a:gs>
              </a:gsLst>
              <a:lin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圆角矩形 23"/>
          <p:cNvSpPr/>
          <p:nvPr/>
        </p:nvSpPr>
        <p:spPr>
          <a:xfrm>
            <a:off x="528321" y="3458210"/>
            <a:ext cx="4848225" cy="36893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16561" y="1502729"/>
            <a:ext cx="343678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cap="all" dirty="0">
                <a:solidFill>
                  <a:schemeClr val="bg1">
                    <a:lumMod val="75000"/>
                  </a:schemeClr>
                </a:solidFill>
                <a:uFillTx/>
                <a:latin typeface="阿里巴巴普惠体" panose="00020600040101010101" charset="-122"/>
                <a:ea typeface="阿里巴巴普惠体" panose="00020600040101010101" charset="-122"/>
                <a:cs typeface="+mn-ea"/>
                <a:sym typeface="+mn-lt"/>
              </a:rPr>
              <a:t>Project reporting</a:t>
            </a:r>
            <a:r>
              <a:rPr lang="en-US" altLang="zh-CN" sz="1600" cap="all" dirty="0">
                <a:solidFill>
                  <a:srgbClr val="1D45C1"/>
                </a:solidFill>
                <a:uFillTx/>
                <a:latin typeface="阿里巴巴普惠体" panose="00020600040101010101" charset="-122"/>
                <a:ea typeface="阿里巴巴普惠体" panose="00020600040101010101" charset="-122"/>
                <a:cs typeface="+mn-ea"/>
                <a:sym typeface="+mn-lt"/>
              </a:rPr>
              <a:t> </a:t>
            </a:r>
          </a:p>
        </p:txBody>
      </p:sp>
      <p:sp>
        <p:nvSpPr>
          <p:cNvPr id="28" name="标题 1"/>
          <p:cNvSpPr>
            <a:spLocks noGrp="1"/>
          </p:cNvSpPr>
          <p:nvPr/>
        </p:nvSpPr>
        <p:spPr>
          <a:xfrm>
            <a:off x="416559" y="2127161"/>
            <a:ext cx="5997303" cy="12172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7200" b="1" i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algn="l" rotWithShape="0">
                    <a:prstClr val="black">
                      <a:alpha val="16000"/>
                    </a:prstClr>
                  </a:outerShdw>
                </a:effectLst>
                <a:latin typeface="思源宋体 CN Heavy" panose="02020900000000000000" charset="-122"/>
                <a:ea typeface="思源宋体 CN Heavy" panose="02020900000000000000" charset="-122"/>
                <a:cs typeface="+mn-ea"/>
                <a:sym typeface="+mn-lt"/>
              </a:rPr>
              <a:t>THANK YOU</a:t>
            </a:r>
            <a:endParaRPr lang="zh-CN" altLang="en-US" sz="7200" b="1" i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algn="l" rotWithShape="0">
                  <a:prstClr val="black">
                    <a:alpha val="16000"/>
                  </a:prstClr>
                </a:outerShdw>
              </a:effectLst>
              <a:latin typeface="思源宋体 CN Heavy" panose="02020900000000000000" charset="-122"/>
              <a:ea typeface="思源宋体 CN Heavy" panose="02020900000000000000" charset="-122"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EA9BB0D-394A-E258-F882-11F0D4F4733F}"/>
              </a:ext>
            </a:extLst>
          </p:cNvPr>
          <p:cNvGrpSpPr/>
          <p:nvPr/>
        </p:nvGrpSpPr>
        <p:grpSpPr>
          <a:xfrm>
            <a:off x="528321" y="5442585"/>
            <a:ext cx="3562350" cy="374650"/>
            <a:chOff x="1779" y="7351"/>
            <a:chExt cx="5610" cy="590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BF76796E-9F45-2819-A256-656DAEDE85C8}"/>
                </a:ext>
              </a:extLst>
            </p:cNvPr>
            <p:cNvSpPr txBox="1"/>
            <p:nvPr/>
          </p:nvSpPr>
          <p:spPr>
            <a:xfrm>
              <a:off x="2353" y="7422"/>
              <a:ext cx="2416" cy="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400" dirty="0"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latin typeface="阿里巴巴普惠体" panose="00020600040101010101" charset="-122"/>
                  <a:ea typeface="阿里巴巴普惠体" panose="00020600040101010101" charset="-122"/>
                  <a:sym typeface="Segoe UI" panose="020B0502040204020203" pitchFamily="34" charset="0"/>
                </a:rPr>
                <a:t>REPORT </a:t>
              </a:r>
              <a:r>
                <a:rPr lang="zh-CN" altLang="en-US" sz="1400" dirty="0"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latin typeface="阿里巴巴普惠体" panose="00020600040101010101" charset="-122"/>
                  <a:ea typeface="阿里巴巴普惠体" panose="00020600040101010101" charset="-122"/>
                  <a:sym typeface="Segoe UI" panose="020B0502040204020203" pitchFamily="34" charset="0"/>
                </a:rPr>
                <a:t>丨</a:t>
              </a:r>
              <a:r>
                <a:rPr lang="en-US" altLang="zh-CN" sz="1400" dirty="0"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latin typeface="阿里巴巴普惠体" panose="00020600040101010101" charset="-122"/>
                  <a:ea typeface="阿里巴巴普惠体" panose="00020600040101010101" charset="-122"/>
                  <a:sym typeface="Segoe UI" panose="020B0502040204020203" pitchFamily="34" charset="0"/>
                </a:rPr>
                <a:t>PPT7</a:t>
              </a:r>
              <a:endParaRPr lang="zh-CN" altLang="en-US" sz="1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阿里巴巴普惠体" panose="00020600040101010101" charset="-122"/>
                <a:ea typeface="阿里巴巴普惠体" panose="00020600040101010101" charset="-122"/>
                <a:sym typeface="Segoe UI" panose="020B0502040204020203" pitchFamily="34" charset="0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A288924D-15BF-4B97-FC2A-011846946C00}"/>
                </a:ext>
              </a:extLst>
            </p:cNvPr>
            <p:cNvGrpSpPr/>
            <p:nvPr/>
          </p:nvGrpSpPr>
          <p:grpSpPr>
            <a:xfrm>
              <a:off x="1779" y="7351"/>
              <a:ext cx="570" cy="590"/>
              <a:chOff x="1779" y="7367"/>
              <a:chExt cx="570" cy="590"/>
            </a:xfrm>
          </p:grpSpPr>
          <p:sp>
            <p:nvSpPr>
              <p:cNvPr id="15" name="矩形: 圆角 62">
                <a:extLst>
                  <a:ext uri="{FF2B5EF4-FFF2-40B4-BE49-F238E27FC236}">
                    <a16:creationId xmlns:a16="http://schemas.microsoft.com/office/drawing/2014/main" id="{50663AAC-392C-3AC3-52BE-73CC1F3D1C4E}"/>
                  </a:ext>
                </a:extLst>
              </p:cNvPr>
              <p:cNvSpPr/>
              <p:nvPr/>
            </p:nvSpPr>
            <p:spPr>
              <a:xfrm>
                <a:off x="1779" y="7367"/>
                <a:ext cx="571" cy="591"/>
              </a:xfrm>
              <a:prstGeom prst="ellipse">
                <a:avLst/>
              </a:pr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zh-CN" altLang="en-US">
                  <a:latin typeface="阿里巴巴普惠体" panose="00020600040101010101" charset="-122"/>
                  <a:ea typeface="阿里巴巴普惠体" panose="00020600040101010101" charset="-122"/>
                  <a:sym typeface="Segoe UI" panose="020B0502040204020203" pitchFamily="34" charset="0"/>
                </a:endParaRPr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D22A5108-16FC-30FB-698F-A8B171DB10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16" y="7486"/>
                <a:ext cx="306" cy="317"/>
              </a:xfrm>
              <a:custGeom>
                <a:avLst/>
                <a:gdLst>
                  <a:gd name="T0" fmla="*/ 481 w 633"/>
                  <a:gd name="T1" fmla="*/ 171 h 653"/>
                  <a:gd name="T2" fmla="*/ 482 w 633"/>
                  <a:gd name="T3" fmla="*/ 302 h 653"/>
                  <a:gd name="T4" fmla="*/ 483 w 633"/>
                  <a:gd name="T5" fmla="*/ 226 h 653"/>
                  <a:gd name="T6" fmla="*/ 465 w 633"/>
                  <a:gd name="T7" fmla="*/ 461 h 653"/>
                  <a:gd name="T8" fmla="*/ 465 w 633"/>
                  <a:gd name="T9" fmla="*/ 653 h 653"/>
                  <a:gd name="T10" fmla="*/ 465 w 633"/>
                  <a:gd name="T11" fmla="*/ 535 h 653"/>
                  <a:gd name="T12" fmla="*/ 465 w 633"/>
                  <a:gd name="T13" fmla="*/ 94 h 653"/>
                  <a:gd name="T14" fmla="*/ 447 w 633"/>
                  <a:gd name="T15" fmla="*/ 305 h 653"/>
                  <a:gd name="T16" fmla="*/ 458 w 633"/>
                  <a:gd name="T17" fmla="*/ 321 h 653"/>
                  <a:gd name="T18" fmla="*/ 437 w 633"/>
                  <a:gd name="T19" fmla="*/ 185 h 653"/>
                  <a:gd name="T20" fmla="*/ 408 w 633"/>
                  <a:gd name="T21" fmla="*/ 25 h 653"/>
                  <a:gd name="T22" fmla="*/ 465 w 633"/>
                  <a:gd name="T23" fmla="*/ 461 h 653"/>
                  <a:gd name="T24" fmla="*/ 465 w 633"/>
                  <a:gd name="T25" fmla="*/ 571 h 653"/>
                  <a:gd name="T26" fmla="*/ 411 w 633"/>
                  <a:gd name="T27" fmla="*/ 459 h 653"/>
                  <a:gd name="T28" fmla="*/ 465 w 633"/>
                  <a:gd name="T29" fmla="*/ 653 h 653"/>
                  <a:gd name="T30" fmla="*/ 418 w 633"/>
                  <a:gd name="T31" fmla="*/ 652 h 653"/>
                  <a:gd name="T32" fmla="*/ 465 w 633"/>
                  <a:gd name="T33" fmla="*/ 653 h 653"/>
                  <a:gd name="T34" fmla="*/ 408 w 633"/>
                  <a:gd name="T35" fmla="*/ 125 h 653"/>
                  <a:gd name="T36" fmla="*/ 316 w 633"/>
                  <a:gd name="T37" fmla="*/ 0 h 653"/>
                  <a:gd name="T38" fmla="*/ 406 w 633"/>
                  <a:gd name="T39" fmla="*/ 392 h 653"/>
                  <a:gd name="T40" fmla="*/ 408 w 633"/>
                  <a:gd name="T41" fmla="*/ 456 h 653"/>
                  <a:gd name="T42" fmla="*/ 316 w 633"/>
                  <a:gd name="T43" fmla="*/ 371 h 653"/>
                  <a:gd name="T44" fmla="*/ 408 w 633"/>
                  <a:gd name="T45" fmla="*/ 340 h 653"/>
                  <a:gd name="T46" fmla="*/ 316 w 633"/>
                  <a:gd name="T47" fmla="*/ 653 h 653"/>
                  <a:gd name="T48" fmla="*/ 331 w 633"/>
                  <a:gd name="T49" fmla="*/ 652 h 653"/>
                  <a:gd name="T50" fmla="*/ 370 w 633"/>
                  <a:gd name="T51" fmla="*/ 549 h 653"/>
                  <a:gd name="T52" fmla="*/ 330 w 633"/>
                  <a:gd name="T53" fmla="*/ 562 h 653"/>
                  <a:gd name="T54" fmla="*/ 408 w 633"/>
                  <a:gd name="T55" fmla="*/ 473 h 653"/>
                  <a:gd name="T56" fmla="*/ 408 w 633"/>
                  <a:gd name="T57" fmla="*/ 604 h 653"/>
                  <a:gd name="T58" fmla="*/ 227 w 633"/>
                  <a:gd name="T59" fmla="*/ 395 h 653"/>
                  <a:gd name="T60" fmla="*/ 225 w 633"/>
                  <a:gd name="T61" fmla="*/ 343 h 653"/>
                  <a:gd name="T62" fmla="*/ 315 w 633"/>
                  <a:gd name="T63" fmla="*/ 371 h 653"/>
                  <a:gd name="T64" fmla="*/ 245 w 633"/>
                  <a:gd name="T65" fmla="*/ 415 h 653"/>
                  <a:gd name="T66" fmla="*/ 225 w 633"/>
                  <a:gd name="T67" fmla="*/ 28 h 653"/>
                  <a:gd name="T68" fmla="*/ 225 w 633"/>
                  <a:gd name="T69" fmla="*/ 136 h 653"/>
                  <a:gd name="T70" fmla="*/ 225 w 633"/>
                  <a:gd name="T71" fmla="*/ 653 h 653"/>
                  <a:gd name="T72" fmla="*/ 225 w 633"/>
                  <a:gd name="T73" fmla="*/ 589 h 653"/>
                  <a:gd name="T74" fmla="*/ 299 w 633"/>
                  <a:gd name="T75" fmla="*/ 598 h 653"/>
                  <a:gd name="T76" fmla="*/ 263 w 633"/>
                  <a:gd name="T77" fmla="*/ 551 h 653"/>
                  <a:gd name="T78" fmla="*/ 316 w 633"/>
                  <a:gd name="T79" fmla="*/ 464 h 653"/>
                  <a:gd name="T80" fmla="*/ 302 w 633"/>
                  <a:gd name="T81" fmla="*/ 652 h 653"/>
                  <a:gd name="T82" fmla="*/ 166 w 633"/>
                  <a:gd name="T83" fmla="*/ 462 h 653"/>
                  <a:gd name="T84" fmla="*/ 225 w 633"/>
                  <a:gd name="T85" fmla="*/ 454 h 653"/>
                  <a:gd name="T86" fmla="*/ 225 w 633"/>
                  <a:gd name="T87" fmla="*/ 589 h 653"/>
                  <a:gd name="T88" fmla="*/ 166 w 633"/>
                  <a:gd name="T89" fmla="*/ 540 h 653"/>
                  <a:gd name="T90" fmla="*/ 221 w 633"/>
                  <a:gd name="T91" fmla="*/ 386 h 653"/>
                  <a:gd name="T92" fmla="*/ 166 w 633"/>
                  <a:gd name="T93" fmla="*/ 291 h 653"/>
                  <a:gd name="T94" fmla="*/ 166 w 633"/>
                  <a:gd name="T95" fmla="*/ 194 h 653"/>
                  <a:gd name="T96" fmla="*/ 225 w 633"/>
                  <a:gd name="T97" fmla="*/ 136 h 653"/>
                  <a:gd name="T98" fmla="*/ 194 w 633"/>
                  <a:gd name="T99" fmla="*/ 179 h 653"/>
                  <a:gd name="T100" fmla="*/ 225 w 633"/>
                  <a:gd name="T101" fmla="*/ 343 h 653"/>
                  <a:gd name="T102" fmla="*/ 225 w 633"/>
                  <a:gd name="T103" fmla="*/ 605 h 653"/>
                  <a:gd name="T104" fmla="*/ 166 w 633"/>
                  <a:gd name="T105" fmla="*/ 585 h 653"/>
                  <a:gd name="T106" fmla="*/ 23 w 633"/>
                  <a:gd name="T107" fmla="*/ 653 h 653"/>
                  <a:gd name="T108" fmla="*/ 166 w 633"/>
                  <a:gd name="T109" fmla="*/ 540 h 653"/>
                  <a:gd name="T110" fmla="*/ 166 w 633"/>
                  <a:gd name="T111" fmla="*/ 653 h 653"/>
                  <a:gd name="T112" fmla="*/ 150 w 633"/>
                  <a:gd name="T113" fmla="*/ 302 h 653"/>
                  <a:gd name="T114" fmla="*/ 151 w 633"/>
                  <a:gd name="T115" fmla="*/ 171 h 653"/>
                  <a:gd name="T116" fmla="*/ 166 w 633"/>
                  <a:gd name="T117" fmla="*/ 194 h 653"/>
                  <a:gd name="T118" fmla="*/ 166 w 633"/>
                  <a:gd name="T119" fmla="*/ 316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33" h="653">
                    <a:moveTo>
                      <a:pt x="465" y="94"/>
                    </a:moveTo>
                    <a:cubicBezTo>
                      <a:pt x="471" y="108"/>
                      <a:pt x="475" y="123"/>
                      <a:pt x="476" y="141"/>
                    </a:cubicBezTo>
                    <a:cubicBezTo>
                      <a:pt x="479" y="151"/>
                      <a:pt x="480" y="161"/>
                      <a:pt x="481" y="171"/>
                    </a:cubicBezTo>
                    <a:cubicBezTo>
                      <a:pt x="492" y="182"/>
                      <a:pt x="498" y="198"/>
                      <a:pt x="501" y="215"/>
                    </a:cubicBezTo>
                    <a:cubicBezTo>
                      <a:pt x="503" y="230"/>
                      <a:pt x="503" y="246"/>
                      <a:pt x="500" y="261"/>
                    </a:cubicBezTo>
                    <a:cubicBezTo>
                      <a:pt x="497" y="277"/>
                      <a:pt x="491" y="291"/>
                      <a:pt x="482" y="302"/>
                    </a:cubicBezTo>
                    <a:cubicBezTo>
                      <a:pt x="478" y="309"/>
                      <a:pt x="472" y="314"/>
                      <a:pt x="465" y="318"/>
                    </a:cubicBezTo>
                    <a:cubicBezTo>
                      <a:pt x="465" y="293"/>
                      <a:pt x="465" y="293"/>
                      <a:pt x="465" y="293"/>
                    </a:cubicBezTo>
                    <a:cubicBezTo>
                      <a:pt x="479" y="278"/>
                      <a:pt x="485" y="251"/>
                      <a:pt x="483" y="226"/>
                    </a:cubicBezTo>
                    <a:cubicBezTo>
                      <a:pt x="482" y="203"/>
                      <a:pt x="472" y="192"/>
                      <a:pt x="465" y="198"/>
                    </a:cubicBezTo>
                    <a:cubicBezTo>
                      <a:pt x="465" y="94"/>
                      <a:pt x="465" y="94"/>
                      <a:pt x="465" y="94"/>
                    </a:cubicBezTo>
                    <a:close/>
                    <a:moveTo>
                      <a:pt x="465" y="461"/>
                    </a:moveTo>
                    <a:cubicBezTo>
                      <a:pt x="539" y="489"/>
                      <a:pt x="633" y="501"/>
                      <a:pt x="631" y="590"/>
                    </a:cubicBezTo>
                    <a:cubicBezTo>
                      <a:pt x="630" y="610"/>
                      <a:pt x="622" y="632"/>
                      <a:pt x="609" y="653"/>
                    </a:cubicBezTo>
                    <a:cubicBezTo>
                      <a:pt x="465" y="653"/>
                      <a:pt x="465" y="653"/>
                      <a:pt x="465" y="653"/>
                    </a:cubicBezTo>
                    <a:cubicBezTo>
                      <a:pt x="465" y="586"/>
                      <a:pt x="465" y="586"/>
                      <a:pt x="465" y="586"/>
                    </a:cubicBezTo>
                    <a:cubicBezTo>
                      <a:pt x="479" y="581"/>
                      <a:pt x="479" y="581"/>
                      <a:pt x="479" y="581"/>
                    </a:cubicBezTo>
                    <a:cubicBezTo>
                      <a:pt x="465" y="535"/>
                      <a:pt x="465" y="535"/>
                      <a:pt x="465" y="535"/>
                    </a:cubicBezTo>
                    <a:lnTo>
                      <a:pt x="465" y="461"/>
                    </a:lnTo>
                    <a:close/>
                    <a:moveTo>
                      <a:pt x="408" y="25"/>
                    </a:moveTo>
                    <a:cubicBezTo>
                      <a:pt x="433" y="41"/>
                      <a:pt x="453" y="64"/>
                      <a:pt x="465" y="94"/>
                    </a:cubicBezTo>
                    <a:cubicBezTo>
                      <a:pt x="465" y="198"/>
                      <a:pt x="465" y="198"/>
                      <a:pt x="465" y="198"/>
                    </a:cubicBezTo>
                    <a:cubicBezTo>
                      <a:pt x="461" y="202"/>
                      <a:pt x="458" y="211"/>
                      <a:pt x="458" y="227"/>
                    </a:cubicBezTo>
                    <a:cubicBezTo>
                      <a:pt x="459" y="256"/>
                      <a:pt x="453" y="282"/>
                      <a:pt x="447" y="305"/>
                    </a:cubicBezTo>
                    <a:cubicBezTo>
                      <a:pt x="454" y="304"/>
                      <a:pt x="460" y="299"/>
                      <a:pt x="465" y="293"/>
                    </a:cubicBezTo>
                    <a:cubicBezTo>
                      <a:pt x="465" y="318"/>
                      <a:pt x="465" y="318"/>
                      <a:pt x="465" y="318"/>
                    </a:cubicBezTo>
                    <a:cubicBezTo>
                      <a:pt x="463" y="319"/>
                      <a:pt x="460" y="320"/>
                      <a:pt x="458" y="321"/>
                    </a:cubicBezTo>
                    <a:cubicBezTo>
                      <a:pt x="445" y="348"/>
                      <a:pt x="429" y="372"/>
                      <a:pt x="408" y="390"/>
                    </a:cubicBezTo>
                    <a:cubicBezTo>
                      <a:pt x="408" y="340"/>
                      <a:pt x="408" y="340"/>
                      <a:pt x="408" y="340"/>
                    </a:cubicBezTo>
                    <a:cubicBezTo>
                      <a:pt x="437" y="287"/>
                      <a:pt x="436" y="210"/>
                      <a:pt x="437" y="185"/>
                    </a:cubicBezTo>
                    <a:cubicBezTo>
                      <a:pt x="437" y="183"/>
                      <a:pt x="437" y="182"/>
                      <a:pt x="437" y="180"/>
                    </a:cubicBezTo>
                    <a:cubicBezTo>
                      <a:pt x="434" y="161"/>
                      <a:pt x="423" y="142"/>
                      <a:pt x="408" y="125"/>
                    </a:cubicBezTo>
                    <a:cubicBezTo>
                      <a:pt x="408" y="25"/>
                      <a:pt x="408" y="25"/>
                      <a:pt x="408" y="25"/>
                    </a:cubicBezTo>
                    <a:close/>
                    <a:moveTo>
                      <a:pt x="408" y="409"/>
                    </a:moveTo>
                    <a:cubicBezTo>
                      <a:pt x="414" y="429"/>
                      <a:pt x="426" y="445"/>
                      <a:pt x="453" y="456"/>
                    </a:cubicBezTo>
                    <a:cubicBezTo>
                      <a:pt x="457" y="458"/>
                      <a:pt x="461" y="460"/>
                      <a:pt x="465" y="461"/>
                    </a:cubicBezTo>
                    <a:cubicBezTo>
                      <a:pt x="465" y="535"/>
                      <a:pt x="465" y="535"/>
                      <a:pt x="465" y="535"/>
                    </a:cubicBezTo>
                    <a:cubicBezTo>
                      <a:pt x="446" y="472"/>
                      <a:pt x="446" y="472"/>
                      <a:pt x="446" y="472"/>
                    </a:cubicBezTo>
                    <a:cubicBezTo>
                      <a:pt x="465" y="571"/>
                      <a:pt x="465" y="571"/>
                      <a:pt x="465" y="571"/>
                    </a:cubicBezTo>
                    <a:cubicBezTo>
                      <a:pt x="408" y="589"/>
                      <a:pt x="408" y="589"/>
                      <a:pt x="408" y="589"/>
                    </a:cubicBezTo>
                    <a:cubicBezTo>
                      <a:pt x="408" y="473"/>
                      <a:pt x="408" y="473"/>
                      <a:pt x="408" y="473"/>
                    </a:cubicBezTo>
                    <a:cubicBezTo>
                      <a:pt x="409" y="468"/>
                      <a:pt x="410" y="464"/>
                      <a:pt x="411" y="459"/>
                    </a:cubicBezTo>
                    <a:cubicBezTo>
                      <a:pt x="410" y="458"/>
                      <a:pt x="409" y="457"/>
                      <a:pt x="408" y="456"/>
                    </a:cubicBezTo>
                    <a:cubicBezTo>
                      <a:pt x="408" y="409"/>
                      <a:pt x="408" y="409"/>
                      <a:pt x="408" y="409"/>
                    </a:cubicBezTo>
                    <a:close/>
                    <a:moveTo>
                      <a:pt x="465" y="653"/>
                    </a:moveTo>
                    <a:cubicBezTo>
                      <a:pt x="465" y="586"/>
                      <a:pt x="465" y="586"/>
                      <a:pt x="465" y="586"/>
                    </a:cubicBezTo>
                    <a:cubicBezTo>
                      <a:pt x="420" y="601"/>
                      <a:pt x="420" y="601"/>
                      <a:pt x="420" y="601"/>
                    </a:cubicBezTo>
                    <a:cubicBezTo>
                      <a:pt x="418" y="652"/>
                      <a:pt x="418" y="652"/>
                      <a:pt x="418" y="652"/>
                    </a:cubicBezTo>
                    <a:cubicBezTo>
                      <a:pt x="408" y="604"/>
                      <a:pt x="408" y="604"/>
                      <a:pt x="408" y="604"/>
                    </a:cubicBezTo>
                    <a:cubicBezTo>
                      <a:pt x="408" y="653"/>
                      <a:pt x="408" y="653"/>
                      <a:pt x="408" y="653"/>
                    </a:cubicBezTo>
                    <a:lnTo>
                      <a:pt x="465" y="653"/>
                    </a:lnTo>
                    <a:close/>
                    <a:moveTo>
                      <a:pt x="316" y="0"/>
                    </a:moveTo>
                    <a:cubicBezTo>
                      <a:pt x="349" y="0"/>
                      <a:pt x="381" y="8"/>
                      <a:pt x="408" y="25"/>
                    </a:cubicBezTo>
                    <a:cubicBezTo>
                      <a:pt x="408" y="125"/>
                      <a:pt x="408" y="125"/>
                      <a:pt x="408" y="125"/>
                    </a:cubicBezTo>
                    <a:cubicBezTo>
                      <a:pt x="398" y="114"/>
                      <a:pt x="386" y="104"/>
                      <a:pt x="373" y="96"/>
                    </a:cubicBezTo>
                    <a:cubicBezTo>
                      <a:pt x="356" y="110"/>
                      <a:pt x="336" y="118"/>
                      <a:pt x="316" y="123"/>
                    </a:cubicBezTo>
                    <a:cubicBezTo>
                      <a:pt x="316" y="0"/>
                      <a:pt x="316" y="0"/>
                      <a:pt x="316" y="0"/>
                    </a:cubicBezTo>
                    <a:close/>
                    <a:moveTo>
                      <a:pt x="408" y="390"/>
                    </a:moveTo>
                    <a:cubicBezTo>
                      <a:pt x="406" y="392"/>
                      <a:pt x="406" y="392"/>
                      <a:pt x="406" y="392"/>
                    </a:cubicBezTo>
                    <a:cubicBezTo>
                      <a:pt x="406" y="392"/>
                      <a:pt x="406" y="392"/>
                      <a:pt x="406" y="392"/>
                    </a:cubicBezTo>
                    <a:cubicBezTo>
                      <a:pt x="405" y="393"/>
                      <a:pt x="405" y="393"/>
                      <a:pt x="405" y="393"/>
                    </a:cubicBezTo>
                    <a:cubicBezTo>
                      <a:pt x="406" y="398"/>
                      <a:pt x="407" y="404"/>
                      <a:pt x="408" y="409"/>
                    </a:cubicBezTo>
                    <a:cubicBezTo>
                      <a:pt x="408" y="456"/>
                      <a:pt x="408" y="456"/>
                      <a:pt x="408" y="456"/>
                    </a:cubicBezTo>
                    <a:cubicBezTo>
                      <a:pt x="398" y="444"/>
                      <a:pt x="392" y="431"/>
                      <a:pt x="387" y="415"/>
                    </a:cubicBezTo>
                    <a:cubicBezTo>
                      <a:pt x="366" y="437"/>
                      <a:pt x="340" y="447"/>
                      <a:pt x="316" y="447"/>
                    </a:cubicBezTo>
                    <a:cubicBezTo>
                      <a:pt x="316" y="371"/>
                      <a:pt x="316" y="371"/>
                      <a:pt x="316" y="371"/>
                    </a:cubicBezTo>
                    <a:cubicBezTo>
                      <a:pt x="329" y="372"/>
                      <a:pt x="331" y="393"/>
                      <a:pt x="339" y="394"/>
                    </a:cubicBezTo>
                    <a:cubicBezTo>
                      <a:pt x="356" y="393"/>
                      <a:pt x="379" y="376"/>
                      <a:pt x="391" y="364"/>
                    </a:cubicBezTo>
                    <a:cubicBezTo>
                      <a:pt x="398" y="357"/>
                      <a:pt x="403" y="349"/>
                      <a:pt x="408" y="340"/>
                    </a:cubicBezTo>
                    <a:cubicBezTo>
                      <a:pt x="408" y="390"/>
                      <a:pt x="408" y="390"/>
                      <a:pt x="408" y="390"/>
                    </a:cubicBezTo>
                    <a:close/>
                    <a:moveTo>
                      <a:pt x="408" y="653"/>
                    </a:moveTo>
                    <a:cubicBezTo>
                      <a:pt x="316" y="653"/>
                      <a:pt x="316" y="653"/>
                      <a:pt x="316" y="653"/>
                    </a:cubicBezTo>
                    <a:cubicBezTo>
                      <a:pt x="316" y="652"/>
                      <a:pt x="316" y="652"/>
                      <a:pt x="316" y="652"/>
                    </a:cubicBezTo>
                    <a:cubicBezTo>
                      <a:pt x="331" y="652"/>
                      <a:pt x="331" y="652"/>
                      <a:pt x="331" y="652"/>
                    </a:cubicBezTo>
                    <a:cubicBezTo>
                      <a:pt x="331" y="652"/>
                      <a:pt x="331" y="652"/>
                      <a:pt x="331" y="652"/>
                    </a:cubicBezTo>
                    <a:cubicBezTo>
                      <a:pt x="316" y="652"/>
                      <a:pt x="316" y="652"/>
                      <a:pt x="316" y="652"/>
                    </a:cubicBezTo>
                    <a:cubicBezTo>
                      <a:pt x="316" y="464"/>
                      <a:pt x="316" y="464"/>
                      <a:pt x="316" y="464"/>
                    </a:cubicBezTo>
                    <a:cubicBezTo>
                      <a:pt x="370" y="549"/>
                      <a:pt x="370" y="549"/>
                      <a:pt x="370" y="549"/>
                    </a:cubicBezTo>
                    <a:cubicBezTo>
                      <a:pt x="370" y="550"/>
                      <a:pt x="369" y="550"/>
                      <a:pt x="369" y="548"/>
                    </a:cubicBezTo>
                    <a:cubicBezTo>
                      <a:pt x="361" y="537"/>
                      <a:pt x="354" y="533"/>
                      <a:pt x="348" y="534"/>
                    </a:cubicBezTo>
                    <a:cubicBezTo>
                      <a:pt x="341" y="548"/>
                      <a:pt x="335" y="557"/>
                      <a:pt x="330" y="562"/>
                    </a:cubicBezTo>
                    <a:cubicBezTo>
                      <a:pt x="336" y="567"/>
                      <a:pt x="338" y="588"/>
                      <a:pt x="331" y="598"/>
                    </a:cubicBezTo>
                    <a:cubicBezTo>
                      <a:pt x="334" y="610"/>
                      <a:pt x="341" y="620"/>
                      <a:pt x="343" y="641"/>
                    </a:cubicBezTo>
                    <a:cubicBezTo>
                      <a:pt x="376" y="600"/>
                      <a:pt x="397" y="527"/>
                      <a:pt x="408" y="473"/>
                    </a:cubicBezTo>
                    <a:cubicBezTo>
                      <a:pt x="408" y="589"/>
                      <a:pt x="408" y="589"/>
                      <a:pt x="408" y="589"/>
                    </a:cubicBezTo>
                    <a:cubicBezTo>
                      <a:pt x="405" y="590"/>
                      <a:pt x="405" y="590"/>
                      <a:pt x="405" y="590"/>
                    </a:cubicBezTo>
                    <a:cubicBezTo>
                      <a:pt x="408" y="604"/>
                      <a:pt x="408" y="604"/>
                      <a:pt x="408" y="604"/>
                    </a:cubicBezTo>
                    <a:lnTo>
                      <a:pt x="408" y="653"/>
                    </a:lnTo>
                    <a:close/>
                    <a:moveTo>
                      <a:pt x="225" y="409"/>
                    </a:moveTo>
                    <a:cubicBezTo>
                      <a:pt x="226" y="405"/>
                      <a:pt x="227" y="400"/>
                      <a:pt x="227" y="395"/>
                    </a:cubicBezTo>
                    <a:cubicBezTo>
                      <a:pt x="227" y="394"/>
                      <a:pt x="226" y="393"/>
                      <a:pt x="225" y="392"/>
                    </a:cubicBezTo>
                    <a:cubicBezTo>
                      <a:pt x="225" y="392"/>
                      <a:pt x="225" y="392"/>
                      <a:pt x="225" y="392"/>
                    </a:cubicBezTo>
                    <a:cubicBezTo>
                      <a:pt x="225" y="343"/>
                      <a:pt x="225" y="343"/>
                      <a:pt x="225" y="343"/>
                    </a:cubicBezTo>
                    <a:cubicBezTo>
                      <a:pt x="229" y="351"/>
                      <a:pt x="234" y="358"/>
                      <a:pt x="240" y="364"/>
                    </a:cubicBezTo>
                    <a:cubicBezTo>
                      <a:pt x="251" y="376"/>
                      <a:pt x="274" y="393"/>
                      <a:pt x="292" y="394"/>
                    </a:cubicBezTo>
                    <a:cubicBezTo>
                      <a:pt x="300" y="393"/>
                      <a:pt x="302" y="371"/>
                      <a:pt x="315" y="371"/>
                    </a:cubicBezTo>
                    <a:cubicBezTo>
                      <a:pt x="316" y="371"/>
                      <a:pt x="316" y="371"/>
                      <a:pt x="316" y="371"/>
                    </a:cubicBezTo>
                    <a:cubicBezTo>
                      <a:pt x="316" y="447"/>
                      <a:pt x="316" y="447"/>
                      <a:pt x="316" y="447"/>
                    </a:cubicBezTo>
                    <a:cubicBezTo>
                      <a:pt x="288" y="447"/>
                      <a:pt x="262" y="435"/>
                      <a:pt x="245" y="415"/>
                    </a:cubicBezTo>
                    <a:cubicBezTo>
                      <a:pt x="241" y="430"/>
                      <a:pt x="235" y="442"/>
                      <a:pt x="225" y="454"/>
                    </a:cubicBezTo>
                    <a:cubicBezTo>
                      <a:pt x="225" y="409"/>
                      <a:pt x="225" y="409"/>
                      <a:pt x="225" y="409"/>
                    </a:cubicBezTo>
                    <a:close/>
                    <a:moveTo>
                      <a:pt x="225" y="28"/>
                    </a:moveTo>
                    <a:cubicBezTo>
                      <a:pt x="252" y="10"/>
                      <a:pt x="284" y="1"/>
                      <a:pt x="316" y="0"/>
                    </a:cubicBezTo>
                    <a:cubicBezTo>
                      <a:pt x="316" y="123"/>
                      <a:pt x="316" y="123"/>
                      <a:pt x="316" y="123"/>
                    </a:cubicBezTo>
                    <a:cubicBezTo>
                      <a:pt x="282" y="132"/>
                      <a:pt x="248" y="130"/>
                      <a:pt x="225" y="136"/>
                    </a:cubicBezTo>
                    <a:cubicBezTo>
                      <a:pt x="225" y="28"/>
                      <a:pt x="225" y="28"/>
                      <a:pt x="225" y="28"/>
                    </a:cubicBezTo>
                    <a:close/>
                    <a:moveTo>
                      <a:pt x="316" y="653"/>
                    </a:moveTo>
                    <a:cubicBezTo>
                      <a:pt x="225" y="653"/>
                      <a:pt x="225" y="653"/>
                      <a:pt x="225" y="653"/>
                    </a:cubicBezTo>
                    <a:cubicBezTo>
                      <a:pt x="225" y="605"/>
                      <a:pt x="225" y="605"/>
                      <a:pt x="225" y="605"/>
                    </a:cubicBezTo>
                    <a:cubicBezTo>
                      <a:pt x="228" y="590"/>
                      <a:pt x="228" y="590"/>
                      <a:pt x="228" y="590"/>
                    </a:cubicBezTo>
                    <a:cubicBezTo>
                      <a:pt x="225" y="589"/>
                      <a:pt x="225" y="589"/>
                      <a:pt x="225" y="589"/>
                    </a:cubicBezTo>
                    <a:cubicBezTo>
                      <a:pt x="225" y="472"/>
                      <a:pt x="225" y="472"/>
                      <a:pt x="225" y="472"/>
                    </a:cubicBezTo>
                    <a:cubicBezTo>
                      <a:pt x="236" y="525"/>
                      <a:pt x="255" y="596"/>
                      <a:pt x="288" y="637"/>
                    </a:cubicBezTo>
                    <a:cubicBezTo>
                      <a:pt x="290" y="619"/>
                      <a:pt x="296" y="609"/>
                      <a:pt x="299" y="598"/>
                    </a:cubicBezTo>
                    <a:cubicBezTo>
                      <a:pt x="292" y="588"/>
                      <a:pt x="294" y="567"/>
                      <a:pt x="300" y="562"/>
                    </a:cubicBezTo>
                    <a:cubicBezTo>
                      <a:pt x="295" y="555"/>
                      <a:pt x="288" y="547"/>
                      <a:pt x="283" y="536"/>
                    </a:cubicBezTo>
                    <a:cubicBezTo>
                      <a:pt x="277" y="536"/>
                      <a:pt x="270" y="540"/>
                      <a:pt x="263" y="551"/>
                    </a:cubicBezTo>
                    <a:cubicBezTo>
                      <a:pt x="263" y="551"/>
                      <a:pt x="262" y="552"/>
                      <a:pt x="262" y="552"/>
                    </a:cubicBezTo>
                    <a:cubicBezTo>
                      <a:pt x="314" y="460"/>
                      <a:pt x="314" y="460"/>
                      <a:pt x="314" y="460"/>
                    </a:cubicBezTo>
                    <a:cubicBezTo>
                      <a:pt x="316" y="464"/>
                      <a:pt x="316" y="464"/>
                      <a:pt x="316" y="464"/>
                    </a:cubicBezTo>
                    <a:cubicBezTo>
                      <a:pt x="316" y="652"/>
                      <a:pt x="316" y="652"/>
                      <a:pt x="316" y="652"/>
                    </a:cubicBezTo>
                    <a:cubicBezTo>
                      <a:pt x="301" y="652"/>
                      <a:pt x="301" y="652"/>
                      <a:pt x="301" y="652"/>
                    </a:cubicBezTo>
                    <a:cubicBezTo>
                      <a:pt x="302" y="652"/>
                      <a:pt x="302" y="652"/>
                      <a:pt x="302" y="652"/>
                    </a:cubicBezTo>
                    <a:cubicBezTo>
                      <a:pt x="316" y="652"/>
                      <a:pt x="316" y="652"/>
                      <a:pt x="316" y="652"/>
                    </a:cubicBezTo>
                    <a:lnTo>
                      <a:pt x="316" y="653"/>
                    </a:lnTo>
                    <a:close/>
                    <a:moveTo>
                      <a:pt x="166" y="462"/>
                    </a:moveTo>
                    <a:cubicBezTo>
                      <a:pt x="171" y="460"/>
                      <a:pt x="175" y="458"/>
                      <a:pt x="180" y="456"/>
                    </a:cubicBezTo>
                    <a:cubicBezTo>
                      <a:pt x="206" y="445"/>
                      <a:pt x="219" y="429"/>
                      <a:pt x="225" y="409"/>
                    </a:cubicBezTo>
                    <a:cubicBezTo>
                      <a:pt x="225" y="454"/>
                      <a:pt x="225" y="454"/>
                      <a:pt x="225" y="454"/>
                    </a:cubicBezTo>
                    <a:cubicBezTo>
                      <a:pt x="224" y="455"/>
                      <a:pt x="223" y="456"/>
                      <a:pt x="222" y="457"/>
                    </a:cubicBezTo>
                    <a:cubicBezTo>
                      <a:pt x="223" y="462"/>
                      <a:pt x="224" y="467"/>
                      <a:pt x="225" y="472"/>
                    </a:cubicBezTo>
                    <a:cubicBezTo>
                      <a:pt x="225" y="589"/>
                      <a:pt x="225" y="589"/>
                      <a:pt x="225" y="589"/>
                    </a:cubicBezTo>
                    <a:cubicBezTo>
                      <a:pt x="168" y="571"/>
                      <a:pt x="168" y="571"/>
                      <a:pt x="168" y="571"/>
                    </a:cubicBezTo>
                    <a:cubicBezTo>
                      <a:pt x="183" y="478"/>
                      <a:pt x="183" y="478"/>
                      <a:pt x="183" y="478"/>
                    </a:cubicBezTo>
                    <a:cubicBezTo>
                      <a:pt x="166" y="540"/>
                      <a:pt x="166" y="540"/>
                      <a:pt x="166" y="540"/>
                    </a:cubicBezTo>
                    <a:cubicBezTo>
                      <a:pt x="166" y="462"/>
                      <a:pt x="166" y="462"/>
                      <a:pt x="166" y="462"/>
                    </a:cubicBezTo>
                    <a:close/>
                    <a:moveTo>
                      <a:pt x="225" y="392"/>
                    </a:moveTo>
                    <a:cubicBezTo>
                      <a:pt x="223" y="390"/>
                      <a:pt x="222" y="388"/>
                      <a:pt x="221" y="386"/>
                    </a:cubicBezTo>
                    <a:cubicBezTo>
                      <a:pt x="202" y="369"/>
                      <a:pt x="187" y="346"/>
                      <a:pt x="175" y="321"/>
                    </a:cubicBezTo>
                    <a:cubicBezTo>
                      <a:pt x="172" y="320"/>
                      <a:pt x="169" y="318"/>
                      <a:pt x="166" y="316"/>
                    </a:cubicBezTo>
                    <a:cubicBezTo>
                      <a:pt x="166" y="291"/>
                      <a:pt x="166" y="291"/>
                      <a:pt x="166" y="291"/>
                    </a:cubicBezTo>
                    <a:cubicBezTo>
                      <a:pt x="170" y="297"/>
                      <a:pt x="176" y="301"/>
                      <a:pt x="182" y="304"/>
                    </a:cubicBezTo>
                    <a:cubicBezTo>
                      <a:pt x="177" y="281"/>
                      <a:pt x="176" y="255"/>
                      <a:pt x="176" y="225"/>
                    </a:cubicBezTo>
                    <a:cubicBezTo>
                      <a:pt x="177" y="200"/>
                      <a:pt x="171" y="192"/>
                      <a:pt x="166" y="194"/>
                    </a:cubicBezTo>
                    <a:cubicBezTo>
                      <a:pt x="166" y="99"/>
                      <a:pt x="166" y="99"/>
                      <a:pt x="166" y="99"/>
                    </a:cubicBezTo>
                    <a:cubicBezTo>
                      <a:pt x="178" y="68"/>
                      <a:pt x="199" y="44"/>
                      <a:pt x="225" y="28"/>
                    </a:cubicBezTo>
                    <a:cubicBezTo>
                      <a:pt x="225" y="136"/>
                      <a:pt x="225" y="136"/>
                      <a:pt x="225" y="136"/>
                    </a:cubicBezTo>
                    <a:cubicBezTo>
                      <a:pt x="207" y="141"/>
                      <a:pt x="196" y="149"/>
                      <a:pt x="194" y="168"/>
                    </a:cubicBezTo>
                    <a:cubicBezTo>
                      <a:pt x="194" y="170"/>
                      <a:pt x="194" y="173"/>
                      <a:pt x="193" y="175"/>
                    </a:cubicBezTo>
                    <a:cubicBezTo>
                      <a:pt x="193" y="177"/>
                      <a:pt x="194" y="178"/>
                      <a:pt x="194" y="179"/>
                    </a:cubicBezTo>
                    <a:cubicBezTo>
                      <a:pt x="193" y="178"/>
                      <a:pt x="193" y="178"/>
                      <a:pt x="193" y="178"/>
                    </a:cubicBezTo>
                    <a:cubicBezTo>
                      <a:pt x="193" y="181"/>
                      <a:pt x="193" y="183"/>
                      <a:pt x="193" y="185"/>
                    </a:cubicBezTo>
                    <a:cubicBezTo>
                      <a:pt x="194" y="211"/>
                      <a:pt x="193" y="290"/>
                      <a:pt x="225" y="343"/>
                    </a:cubicBezTo>
                    <a:cubicBezTo>
                      <a:pt x="225" y="392"/>
                      <a:pt x="225" y="392"/>
                      <a:pt x="225" y="392"/>
                    </a:cubicBezTo>
                    <a:close/>
                    <a:moveTo>
                      <a:pt x="225" y="653"/>
                    </a:moveTo>
                    <a:cubicBezTo>
                      <a:pt x="225" y="605"/>
                      <a:pt x="225" y="605"/>
                      <a:pt x="225" y="605"/>
                    </a:cubicBezTo>
                    <a:cubicBezTo>
                      <a:pt x="215" y="652"/>
                      <a:pt x="215" y="652"/>
                      <a:pt x="215" y="652"/>
                    </a:cubicBezTo>
                    <a:cubicBezTo>
                      <a:pt x="213" y="601"/>
                      <a:pt x="213" y="601"/>
                      <a:pt x="213" y="601"/>
                    </a:cubicBezTo>
                    <a:cubicBezTo>
                      <a:pt x="166" y="585"/>
                      <a:pt x="166" y="585"/>
                      <a:pt x="166" y="585"/>
                    </a:cubicBezTo>
                    <a:cubicBezTo>
                      <a:pt x="166" y="653"/>
                      <a:pt x="166" y="653"/>
                      <a:pt x="166" y="653"/>
                    </a:cubicBezTo>
                    <a:lnTo>
                      <a:pt x="225" y="653"/>
                    </a:lnTo>
                    <a:close/>
                    <a:moveTo>
                      <a:pt x="23" y="653"/>
                    </a:moveTo>
                    <a:cubicBezTo>
                      <a:pt x="11" y="632"/>
                      <a:pt x="3" y="610"/>
                      <a:pt x="2" y="590"/>
                    </a:cubicBezTo>
                    <a:cubicBezTo>
                      <a:pt x="0" y="502"/>
                      <a:pt x="92" y="489"/>
                      <a:pt x="166" y="462"/>
                    </a:cubicBezTo>
                    <a:cubicBezTo>
                      <a:pt x="166" y="540"/>
                      <a:pt x="166" y="540"/>
                      <a:pt x="166" y="540"/>
                    </a:cubicBezTo>
                    <a:cubicBezTo>
                      <a:pt x="154" y="581"/>
                      <a:pt x="154" y="581"/>
                      <a:pt x="154" y="581"/>
                    </a:cubicBezTo>
                    <a:cubicBezTo>
                      <a:pt x="166" y="585"/>
                      <a:pt x="166" y="585"/>
                      <a:pt x="166" y="585"/>
                    </a:cubicBezTo>
                    <a:cubicBezTo>
                      <a:pt x="166" y="653"/>
                      <a:pt x="166" y="653"/>
                      <a:pt x="166" y="653"/>
                    </a:cubicBezTo>
                    <a:cubicBezTo>
                      <a:pt x="23" y="653"/>
                      <a:pt x="23" y="653"/>
                      <a:pt x="23" y="653"/>
                    </a:cubicBezTo>
                    <a:close/>
                    <a:moveTo>
                      <a:pt x="166" y="316"/>
                    </a:moveTo>
                    <a:cubicBezTo>
                      <a:pt x="160" y="313"/>
                      <a:pt x="155" y="308"/>
                      <a:pt x="150" y="302"/>
                    </a:cubicBezTo>
                    <a:cubicBezTo>
                      <a:pt x="142" y="291"/>
                      <a:pt x="136" y="277"/>
                      <a:pt x="133" y="261"/>
                    </a:cubicBezTo>
                    <a:cubicBezTo>
                      <a:pt x="130" y="246"/>
                      <a:pt x="129" y="230"/>
                      <a:pt x="132" y="215"/>
                    </a:cubicBezTo>
                    <a:cubicBezTo>
                      <a:pt x="134" y="198"/>
                      <a:pt x="141" y="182"/>
                      <a:pt x="151" y="171"/>
                    </a:cubicBezTo>
                    <a:cubicBezTo>
                      <a:pt x="152" y="168"/>
                      <a:pt x="152" y="165"/>
                      <a:pt x="152" y="163"/>
                    </a:cubicBezTo>
                    <a:cubicBezTo>
                      <a:pt x="153" y="139"/>
                      <a:pt x="158" y="118"/>
                      <a:pt x="166" y="99"/>
                    </a:cubicBezTo>
                    <a:cubicBezTo>
                      <a:pt x="166" y="194"/>
                      <a:pt x="166" y="194"/>
                      <a:pt x="166" y="194"/>
                    </a:cubicBezTo>
                    <a:cubicBezTo>
                      <a:pt x="159" y="196"/>
                      <a:pt x="151" y="211"/>
                      <a:pt x="150" y="225"/>
                    </a:cubicBezTo>
                    <a:cubicBezTo>
                      <a:pt x="147" y="251"/>
                      <a:pt x="153" y="276"/>
                      <a:pt x="166" y="291"/>
                    </a:cubicBezTo>
                    <a:lnTo>
                      <a:pt x="166" y="3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l"/>
                <a:endParaRPr lang="zh-CN" altLang="en-US"/>
              </a:p>
            </p:txBody>
          </p:sp>
        </p:grp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366E2D1F-8983-95B6-6CA1-7C164A7A2674}"/>
                </a:ext>
              </a:extLst>
            </p:cNvPr>
            <p:cNvSpPr txBox="1"/>
            <p:nvPr/>
          </p:nvSpPr>
          <p:spPr>
            <a:xfrm>
              <a:off x="5371" y="7422"/>
              <a:ext cx="2018" cy="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400" dirty="0"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latin typeface="阿里巴巴普惠体" panose="00020600040101010101" charset="-122"/>
                  <a:ea typeface="阿里巴巴普惠体" panose="00020600040101010101" charset="-122"/>
                  <a:sym typeface="Segoe UI" panose="020B0502040204020203" pitchFamily="34" charset="0"/>
                </a:rPr>
                <a:t>TIME </a:t>
              </a:r>
              <a:r>
                <a:rPr lang="zh-CN" altLang="en-US" sz="1400" dirty="0"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latin typeface="阿里巴巴普惠体" panose="00020600040101010101" charset="-122"/>
                  <a:ea typeface="阿里巴巴普惠体" panose="00020600040101010101" charset="-122"/>
                  <a:sym typeface="Segoe UI" panose="020B0502040204020203" pitchFamily="34" charset="0"/>
                </a:rPr>
                <a:t>丨</a:t>
              </a:r>
              <a:r>
                <a:rPr lang="en-US" altLang="zh-CN" sz="1400" dirty="0"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latin typeface="阿里巴巴普惠体" panose="00020600040101010101" charset="-122"/>
                  <a:ea typeface="阿里巴巴普惠体" panose="00020600040101010101" charset="-122"/>
                  <a:sym typeface="Segoe UI" panose="020B0502040204020203" pitchFamily="34" charset="0"/>
                </a:rPr>
                <a:t>20XX</a:t>
              </a:r>
              <a:endParaRPr lang="zh-CN" altLang="en-US" sz="1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阿里巴巴普惠体" panose="00020600040101010101" charset="-122"/>
                <a:ea typeface="阿里巴巴普惠体" panose="00020600040101010101" charset="-122"/>
                <a:sym typeface="Segoe UI" panose="020B0502040204020203" pitchFamily="34" charset="0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E3342B2E-A658-3470-B96A-F278CB59EC10}"/>
                </a:ext>
              </a:extLst>
            </p:cNvPr>
            <p:cNvGrpSpPr/>
            <p:nvPr/>
          </p:nvGrpSpPr>
          <p:grpSpPr>
            <a:xfrm>
              <a:off x="4859" y="7351"/>
              <a:ext cx="570" cy="590"/>
              <a:chOff x="4859" y="7351"/>
              <a:chExt cx="570" cy="590"/>
            </a:xfrm>
          </p:grpSpPr>
          <p:sp>
            <p:nvSpPr>
              <p:cNvPr id="13" name="矩形: 圆角 62">
                <a:extLst>
                  <a:ext uri="{FF2B5EF4-FFF2-40B4-BE49-F238E27FC236}">
                    <a16:creationId xmlns:a16="http://schemas.microsoft.com/office/drawing/2014/main" id="{7F2637BE-C201-F657-97E9-264C9B22DDC5}"/>
                  </a:ext>
                </a:extLst>
              </p:cNvPr>
              <p:cNvSpPr/>
              <p:nvPr/>
            </p:nvSpPr>
            <p:spPr>
              <a:xfrm>
                <a:off x="4859" y="7351"/>
                <a:ext cx="571" cy="591"/>
              </a:xfrm>
              <a:prstGeom prst="ellipse">
                <a:avLst/>
              </a:pr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zh-CN" altLang="en-US">
                  <a:latin typeface="阿里巴巴普惠体" panose="00020600040101010101" charset="-122"/>
                  <a:ea typeface="阿里巴巴普惠体" panose="00020600040101010101" charset="-122"/>
                  <a:sym typeface="Segoe UI" panose="020B0502040204020203" pitchFamily="34" charset="0"/>
                </a:endParaRPr>
              </a:p>
            </p:txBody>
          </p:sp>
          <p:sp>
            <p:nvSpPr>
              <p:cNvPr id="14" name="太阳形 44">
                <a:extLst>
                  <a:ext uri="{FF2B5EF4-FFF2-40B4-BE49-F238E27FC236}">
                    <a16:creationId xmlns:a16="http://schemas.microsoft.com/office/drawing/2014/main" id="{ADC267EC-3EED-B0C4-2E1B-F8CFD8644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3" y="7488"/>
                <a:ext cx="323" cy="317"/>
              </a:xfrm>
              <a:custGeom>
                <a:avLst/>
                <a:gdLst>
                  <a:gd name="connsiteX0" fmla="*/ 385710 w 608838"/>
                  <a:gd name="connsiteY0" fmla="*/ 348311 h 596560"/>
                  <a:gd name="connsiteX1" fmla="*/ 413544 w 608838"/>
                  <a:gd name="connsiteY1" fmla="*/ 348311 h 596560"/>
                  <a:gd name="connsiteX2" fmla="*/ 427485 w 608838"/>
                  <a:gd name="connsiteY2" fmla="*/ 348311 h 596560"/>
                  <a:gd name="connsiteX3" fmla="*/ 427485 w 608838"/>
                  <a:gd name="connsiteY3" fmla="*/ 390015 h 596560"/>
                  <a:gd name="connsiteX4" fmla="*/ 385710 w 608838"/>
                  <a:gd name="connsiteY4" fmla="*/ 390015 h 596560"/>
                  <a:gd name="connsiteX5" fmla="*/ 385710 w 608838"/>
                  <a:gd name="connsiteY5" fmla="*/ 355881 h 596560"/>
                  <a:gd name="connsiteX6" fmla="*/ 351898 w 608838"/>
                  <a:gd name="connsiteY6" fmla="*/ 304981 h 596560"/>
                  <a:gd name="connsiteX7" fmla="*/ 351898 w 608838"/>
                  <a:gd name="connsiteY7" fmla="*/ 305969 h 596560"/>
                  <a:gd name="connsiteX8" fmla="*/ 351898 w 608838"/>
                  <a:gd name="connsiteY8" fmla="*/ 320924 h 596560"/>
                  <a:gd name="connsiteX9" fmla="*/ 351898 w 608838"/>
                  <a:gd name="connsiteY9" fmla="*/ 343028 h 596560"/>
                  <a:gd name="connsiteX10" fmla="*/ 351898 w 608838"/>
                  <a:gd name="connsiteY10" fmla="*/ 365132 h 596560"/>
                  <a:gd name="connsiteX11" fmla="*/ 351898 w 608838"/>
                  <a:gd name="connsiteY11" fmla="*/ 431348 h 596560"/>
                  <a:gd name="connsiteX12" fmla="*/ 526975 w 608838"/>
                  <a:gd name="connsiteY12" fmla="*/ 431348 h 596560"/>
                  <a:gd name="connsiteX13" fmla="*/ 548359 w 608838"/>
                  <a:gd name="connsiteY13" fmla="*/ 431348 h 596560"/>
                  <a:gd name="connsiteX14" fmla="*/ 566164 w 608838"/>
                  <a:gd name="connsiteY14" fmla="*/ 431348 h 596560"/>
                  <a:gd name="connsiteX15" fmla="*/ 566164 w 608838"/>
                  <a:gd name="connsiteY15" fmla="*/ 304981 h 596560"/>
                  <a:gd name="connsiteX16" fmla="*/ 551138 w 608838"/>
                  <a:gd name="connsiteY16" fmla="*/ 304981 h 596560"/>
                  <a:gd name="connsiteX17" fmla="*/ 548359 w 608838"/>
                  <a:gd name="connsiteY17" fmla="*/ 304981 h 596560"/>
                  <a:gd name="connsiteX18" fmla="*/ 526975 w 608838"/>
                  <a:gd name="connsiteY18" fmla="*/ 304981 h 596560"/>
                  <a:gd name="connsiteX19" fmla="*/ 491507 w 608838"/>
                  <a:gd name="connsiteY19" fmla="*/ 304981 h 596560"/>
                  <a:gd name="connsiteX20" fmla="*/ 410445 w 608838"/>
                  <a:gd name="connsiteY20" fmla="*/ 304981 h 596560"/>
                  <a:gd name="connsiteX21" fmla="*/ 353829 w 608838"/>
                  <a:gd name="connsiteY21" fmla="*/ 304981 h 596560"/>
                  <a:gd name="connsiteX22" fmla="*/ 42721 w 608838"/>
                  <a:gd name="connsiteY22" fmla="*/ 184494 h 596560"/>
                  <a:gd name="connsiteX23" fmla="*/ 42721 w 608838"/>
                  <a:gd name="connsiteY23" fmla="*/ 190513 h 596560"/>
                  <a:gd name="connsiteX24" fmla="*/ 42721 w 608838"/>
                  <a:gd name="connsiteY24" fmla="*/ 234297 h 596560"/>
                  <a:gd name="connsiteX25" fmla="*/ 42721 w 608838"/>
                  <a:gd name="connsiteY25" fmla="*/ 240693 h 596560"/>
                  <a:gd name="connsiteX26" fmla="*/ 42721 w 608838"/>
                  <a:gd name="connsiteY26" fmla="*/ 321677 h 596560"/>
                  <a:gd name="connsiteX27" fmla="*/ 42721 w 608838"/>
                  <a:gd name="connsiteY27" fmla="*/ 553905 h 596560"/>
                  <a:gd name="connsiteX28" fmla="*/ 526975 w 608838"/>
                  <a:gd name="connsiteY28" fmla="*/ 553905 h 596560"/>
                  <a:gd name="connsiteX29" fmla="*/ 526975 w 608838"/>
                  <a:gd name="connsiteY29" fmla="*/ 474003 h 596560"/>
                  <a:gd name="connsiteX30" fmla="*/ 309176 w 608838"/>
                  <a:gd name="connsiteY30" fmla="*/ 474003 h 596560"/>
                  <a:gd name="connsiteX31" fmla="*/ 309176 w 608838"/>
                  <a:gd name="connsiteY31" fmla="*/ 376748 h 596560"/>
                  <a:gd name="connsiteX32" fmla="*/ 309176 w 608838"/>
                  <a:gd name="connsiteY32" fmla="*/ 354691 h 596560"/>
                  <a:gd name="connsiteX33" fmla="*/ 309176 w 608838"/>
                  <a:gd name="connsiteY33" fmla="*/ 332587 h 596560"/>
                  <a:gd name="connsiteX34" fmla="*/ 309176 w 608838"/>
                  <a:gd name="connsiteY34" fmla="*/ 327085 h 596560"/>
                  <a:gd name="connsiteX35" fmla="*/ 309176 w 608838"/>
                  <a:gd name="connsiteY35" fmla="*/ 279492 h 596560"/>
                  <a:gd name="connsiteX36" fmla="*/ 309176 w 608838"/>
                  <a:gd name="connsiteY36" fmla="*/ 262326 h 596560"/>
                  <a:gd name="connsiteX37" fmla="*/ 343843 w 608838"/>
                  <a:gd name="connsiteY37" fmla="*/ 262326 h 596560"/>
                  <a:gd name="connsiteX38" fmla="*/ 440025 w 608838"/>
                  <a:gd name="connsiteY38" fmla="*/ 262326 h 596560"/>
                  <a:gd name="connsiteX39" fmla="*/ 495229 w 608838"/>
                  <a:gd name="connsiteY39" fmla="*/ 262326 h 596560"/>
                  <a:gd name="connsiteX40" fmla="*/ 517366 w 608838"/>
                  <a:gd name="connsiteY40" fmla="*/ 262326 h 596560"/>
                  <a:gd name="connsiteX41" fmla="*/ 526975 w 608838"/>
                  <a:gd name="connsiteY41" fmla="*/ 262326 h 596560"/>
                  <a:gd name="connsiteX42" fmla="*/ 526975 w 608838"/>
                  <a:gd name="connsiteY42" fmla="*/ 216661 h 596560"/>
                  <a:gd name="connsiteX43" fmla="*/ 526975 w 608838"/>
                  <a:gd name="connsiteY43" fmla="*/ 184494 h 596560"/>
                  <a:gd name="connsiteX44" fmla="*/ 518214 w 608838"/>
                  <a:gd name="connsiteY44" fmla="*/ 184494 h 596560"/>
                  <a:gd name="connsiteX45" fmla="*/ 496076 w 608838"/>
                  <a:gd name="connsiteY45" fmla="*/ 184494 h 596560"/>
                  <a:gd name="connsiteX46" fmla="*/ 473938 w 608838"/>
                  <a:gd name="connsiteY46" fmla="*/ 184494 h 596560"/>
                  <a:gd name="connsiteX47" fmla="*/ 450435 w 608838"/>
                  <a:gd name="connsiteY47" fmla="*/ 184494 h 596560"/>
                  <a:gd name="connsiteX48" fmla="*/ 402768 w 608838"/>
                  <a:gd name="connsiteY48" fmla="*/ 184494 h 596560"/>
                  <a:gd name="connsiteX49" fmla="*/ 145874 w 608838"/>
                  <a:gd name="connsiteY49" fmla="*/ 184494 h 596560"/>
                  <a:gd name="connsiteX50" fmla="*/ 82098 w 608838"/>
                  <a:gd name="connsiteY50" fmla="*/ 184494 h 596560"/>
                  <a:gd name="connsiteX51" fmla="*/ 64812 w 608838"/>
                  <a:gd name="connsiteY51" fmla="*/ 184494 h 596560"/>
                  <a:gd name="connsiteX52" fmla="*/ 451188 w 608838"/>
                  <a:gd name="connsiteY52" fmla="*/ 101300 h 596560"/>
                  <a:gd name="connsiteX53" fmla="*/ 414166 w 608838"/>
                  <a:gd name="connsiteY53" fmla="*/ 111411 h 596560"/>
                  <a:gd name="connsiteX54" fmla="*/ 372198 w 608838"/>
                  <a:gd name="connsiteY54" fmla="*/ 122839 h 596560"/>
                  <a:gd name="connsiteX55" fmla="*/ 302346 w 608838"/>
                  <a:gd name="connsiteY55" fmla="*/ 141839 h 596560"/>
                  <a:gd name="connsiteX56" fmla="*/ 381619 w 608838"/>
                  <a:gd name="connsiteY56" fmla="*/ 141839 h 596560"/>
                  <a:gd name="connsiteX57" fmla="*/ 429286 w 608838"/>
                  <a:gd name="connsiteY57" fmla="*/ 141839 h 596560"/>
                  <a:gd name="connsiteX58" fmla="*/ 462304 w 608838"/>
                  <a:gd name="connsiteY58" fmla="*/ 141839 h 596560"/>
                  <a:gd name="connsiteX59" fmla="*/ 339557 w 608838"/>
                  <a:gd name="connsiteY59" fmla="*/ 57140 h 596560"/>
                  <a:gd name="connsiteX60" fmla="*/ 202773 w 608838"/>
                  <a:gd name="connsiteY60" fmla="*/ 124814 h 596560"/>
                  <a:gd name="connsiteX61" fmla="*/ 352840 w 608838"/>
                  <a:gd name="connsiteY61" fmla="*/ 83899 h 596560"/>
                  <a:gd name="connsiteX62" fmla="*/ 358869 w 608838"/>
                  <a:gd name="connsiteY62" fmla="*/ 0 h 596560"/>
                  <a:gd name="connsiteX63" fmla="*/ 394855 w 608838"/>
                  <a:gd name="connsiteY63" fmla="*/ 72471 h 596560"/>
                  <a:gd name="connsiteX64" fmla="*/ 481145 w 608838"/>
                  <a:gd name="connsiteY64" fmla="*/ 48957 h 596560"/>
                  <a:gd name="connsiteX65" fmla="*/ 506533 w 608838"/>
                  <a:gd name="connsiteY65" fmla="*/ 141839 h 596560"/>
                  <a:gd name="connsiteX66" fmla="*/ 569696 w 608838"/>
                  <a:gd name="connsiteY66" fmla="*/ 141839 h 596560"/>
                  <a:gd name="connsiteX67" fmla="*/ 569696 w 608838"/>
                  <a:gd name="connsiteY67" fmla="*/ 262326 h 596560"/>
                  <a:gd name="connsiteX68" fmla="*/ 608838 w 608838"/>
                  <a:gd name="connsiteY68" fmla="*/ 262326 h 596560"/>
                  <a:gd name="connsiteX69" fmla="*/ 608838 w 608838"/>
                  <a:gd name="connsiteY69" fmla="*/ 474003 h 596560"/>
                  <a:gd name="connsiteX70" fmla="*/ 569696 w 608838"/>
                  <a:gd name="connsiteY70" fmla="*/ 474003 h 596560"/>
                  <a:gd name="connsiteX71" fmla="*/ 569696 w 608838"/>
                  <a:gd name="connsiteY71" fmla="*/ 596560 h 596560"/>
                  <a:gd name="connsiteX72" fmla="*/ 0 w 608838"/>
                  <a:gd name="connsiteY72" fmla="*/ 596560 h 596560"/>
                  <a:gd name="connsiteX73" fmla="*/ 0 w 608838"/>
                  <a:gd name="connsiteY73" fmla="*/ 141839 h 596560"/>
                  <a:gd name="connsiteX74" fmla="*/ 72113 w 608838"/>
                  <a:gd name="connsiteY74" fmla="*/ 141839 h 596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608838" h="596560">
                    <a:moveTo>
                      <a:pt x="385710" y="348311"/>
                    </a:moveTo>
                    <a:lnTo>
                      <a:pt x="413544" y="348311"/>
                    </a:lnTo>
                    <a:lnTo>
                      <a:pt x="427485" y="348311"/>
                    </a:lnTo>
                    <a:lnTo>
                      <a:pt x="427485" y="390015"/>
                    </a:lnTo>
                    <a:lnTo>
                      <a:pt x="385710" y="390015"/>
                    </a:lnTo>
                    <a:lnTo>
                      <a:pt x="385710" y="355881"/>
                    </a:lnTo>
                    <a:close/>
                    <a:moveTo>
                      <a:pt x="351898" y="304981"/>
                    </a:moveTo>
                    <a:lnTo>
                      <a:pt x="351898" y="305969"/>
                    </a:lnTo>
                    <a:lnTo>
                      <a:pt x="351898" y="320924"/>
                    </a:lnTo>
                    <a:lnTo>
                      <a:pt x="351898" y="343028"/>
                    </a:lnTo>
                    <a:lnTo>
                      <a:pt x="351898" y="365132"/>
                    </a:lnTo>
                    <a:lnTo>
                      <a:pt x="351898" y="431348"/>
                    </a:lnTo>
                    <a:lnTo>
                      <a:pt x="526975" y="431348"/>
                    </a:lnTo>
                    <a:lnTo>
                      <a:pt x="548359" y="431348"/>
                    </a:lnTo>
                    <a:lnTo>
                      <a:pt x="566164" y="431348"/>
                    </a:lnTo>
                    <a:lnTo>
                      <a:pt x="566164" y="304981"/>
                    </a:lnTo>
                    <a:lnTo>
                      <a:pt x="551138" y="304981"/>
                    </a:lnTo>
                    <a:lnTo>
                      <a:pt x="548359" y="304981"/>
                    </a:lnTo>
                    <a:lnTo>
                      <a:pt x="526975" y="304981"/>
                    </a:lnTo>
                    <a:lnTo>
                      <a:pt x="491507" y="304981"/>
                    </a:lnTo>
                    <a:lnTo>
                      <a:pt x="410445" y="304981"/>
                    </a:lnTo>
                    <a:lnTo>
                      <a:pt x="353829" y="304981"/>
                    </a:lnTo>
                    <a:close/>
                    <a:moveTo>
                      <a:pt x="42721" y="184494"/>
                    </a:moveTo>
                    <a:lnTo>
                      <a:pt x="42721" y="190513"/>
                    </a:lnTo>
                    <a:lnTo>
                      <a:pt x="42721" y="234297"/>
                    </a:lnTo>
                    <a:lnTo>
                      <a:pt x="42721" y="240693"/>
                    </a:lnTo>
                    <a:lnTo>
                      <a:pt x="42721" y="321677"/>
                    </a:lnTo>
                    <a:lnTo>
                      <a:pt x="42721" y="553905"/>
                    </a:lnTo>
                    <a:lnTo>
                      <a:pt x="526975" y="553905"/>
                    </a:lnTo>
                    <a:lnTo>
                      <a:pt x="526975" y="474003"/>
                    </a:lnTo>
                    <a:lnTo>
                      <a:pt x="309176" y="474003"/>
                    </a:lnTo>
                    <a:lnTo>
                      <a:pt x="309176" y="376748"/>
                    </a:lnTo>
                    <a:lnTo>
                      <a:pt x="309176" y="354691"/>
                    </a:lnTo>
                    <a:lnTo>
                      <a:pt x="309176" y="332587"/>
                    </a:lnTo>
                    <a:lnTo>
                      <a:pt x="309176" y="327085"/>
                    </a:lnTo>
                    <a:lnTo>
                      <a:pt x="309176" y="279492"/>
                    </a:lnTo>
                    <a:lnTo>
                      <a:pt x="309176" y="262326"/>
                    </a:lnTo>
                    <a:lnTo>
                      <a:pt x="343843" y="262326"/>
                    </a:lnTo>
                    <a:lnTo>
                      <a:pt x="440025" y="262326"/>
                    </a:lnTo>
                    <a:lnTo>
                      <a:pt x="495229" y="262326"/>
                    </a:lnTo>
                    <a:lnTo>
                      <a:pt x="517366" y="262326"/>
                    </a:lnTo>
                    <a:lnTo>
                      <a:pt x="526975" y="262326"/>
                    </a:lnTo>
                    <a:lnTo>
                      <a:pt x="526975" y="216661"/>
                    </a:lnTo>
                    <a:lnTo>
                      <a:pt x="526975" y="184494"/>
                    </a:lnTo>
                    <a:lnTo>
                      <a:pt x="518214" y="184494"/>
                    </a:lnTo>
                    <a:lnTo>
                      <a:pt x="496076" y="184494"/>
                    </a:lnTo>
                    <a:lnTo>
                      <a:pt x="473938" y="184494"/>
                    </a:lnTo>
                    <a:lnTo>
                      <a:pt x="450435" y="184494"/>
                    </a:lnTo>
                    <a:lnTo>
                      <a:pt x="402768" y="184494"/>
                    </a:lnTo>
                    <a:lnTo>
                      <a:pt x="145874" y="184494"/>
                    </a:lnTo>
                    <a:lnTo>
                      <a:pt x="82098" y="184494"/>
                    </a:lnTo>
                    <a:lnTo>
                      <a:pt x="64812" y="184494"/>
                    </a:lnTo>
                    <a:close/>
                    <a:moveTo>
                      <a:pt x="451188" y="101300"/>
                    </a:moveTo>
                    <a:lnTo>
                      <a:pt x="414166" y="111411"/>
                    </a:lnTo>
                    <a:lnTo>
                      <a:pt x="372198" y="122839"/>
                    </a:lnTo>
                    <a:lnTo>
                      <a:pt x="302346" y="141839"/>
                    </a:lnTo>
                    <a:lnTo>
                      <a:pt x="381619" y="141839"/>
                    </a:lnTo>
                    <a:lnTo>
                      <a:pt x="429286" y="141839"/>
                    </a:lnTo>
                    <a:lnTo>
                      <a:pt x="462304" y="141839"/>
                    </a:lnTo>
                    <a:close/>
                    <a:moveTo>
                      <a:pt x="339557" y="57140"/>
                    </a:moveTo>
                    <a:lnTo>
                      <a:pt x="202773" y="124814"/>
                    </a:lnTo>
                    <a:lnTo>
                      <a:pt x="352840" y="83899"/>
                    </a:lnTo>
                    <a:close/>
                    <a:moveTo>
                      <a:pt x="358869" y="0"/>
                    </a:moveTo>
                    <a:lnTo>
                      <a:pt x="394855" y="72471"/>
                    </a:lnTo>
                    <a:lnTo>
                      <a:pt x="481145" y="48957"/>
                    </a:lnTo>
                    <a:lnTo>
                      <a:pt x="506533" y="141839"/>
                    </a:lnTo>
                    <a:lnTo>
                      <a:pt x="569696" y="141839"/>
                    </a:lnTo>
                    <a:lnTo>
                      <a:pt x="569696" y="262326"/>
                    </a:lnTo>
                    <a:lnTo>
                      <a:pt x="608838" y="262326"/>
                    </a:lnTo>
                    <a:lnTo>
                      <a:pt x="608838" y="474003"/>
                    </a:lnTo>
                    <a:lnTo>
                      <a:pt x="569696" y="474003"/>
                    </a:lnTo>
                    <a:lnTo>
                      <a:pt x="569696" y="596560"/>
                    </a:lnTo>
                    <a:lnTo>
                      <a:pt x="0" y="596560"/>
                    </a:lnTo>
                    <a:lnTo>
                      <a:pt x="0" y="141839"/>
                    </a:lnTo>
                    <a:lnTo>
                      <a:pt x="72113" y="141839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noFill/>
                <a:beve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50000"/>
                  </a:lnSpc>
                </a:pPr>
                <a:endParaRPr lang="zh-CN" altLang="zh-CN">
                  <a:solidFill>
                    <a:srgbClr val="FFFFFF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+mn-ea"/>
                  <a:sym typeface="阿里巴巴普惠体" panose="00020600040101010101" charset="-122"/>
                </a:endParaRPr>
              </a:p>
            </p:txBody>
          </p:sp>
        </p:grpSp>
      </p:grp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B2AFD88F-B504-DFA4-5554-63DF9ED308DB}"/>
              </a:ext>
            </a:extLst>
          </p:cNvPr>
          <p:cNvSpPr/>
          <p:nvPr/>
        </p:nvSpPr>
        <p:spPr>
          <a:xfrm>
            <a:off x="514812" y="34540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91D2F2"/>
                </a:solidFill>
              </a:rPr>
              <a:t>LOGO</a:t>
            </a:r>
            <a:endParaRPr lang="ko-KR" altLang="en-US" sz="2700" dirty="0">
              <a:solidFill>
                <a:srgbClr val="91D2F2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00BD226-80F6-8188-4189-EDCC397C3FC0}"/>
              </a:ext>
            </a:extLst>
          </p:cNvPr>
          <p:cNvSpPr/>
          <p:nvPr/>
        </p:nvSpPr>
        <p:spPr>
          <a:xfrm>
            <a:off x="615316" y="3415937"/>
            <a:ext cx="4639945" cy="427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  <p:bldP spid="28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>
            <a:off x="2775585" y="3158490"/>
            <a:ext cx="6640830" cy="3699510"/>
          </a:xfrm>
          <a:prstGeom prst="triangle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10800000">
            <a:off x="5715000" y="-307975"/>
            <a:ext cx="762635" cy="616585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235960" y="821994"/>
            <a:ext cx="5744845" cy="2237558"/>
            <a:chOff x="7042" y="-1305"/>
            <a:chExt cx="9047" cy="3523"/>
          </a:xfrm>
        </p:grpSpPr>
        <p:grpSp>
          <p:nvGrpSpPr>
            <p:cNvPr id="4" name="组合 3"/>
            <p:cNvGrpSpPr/>
            <p:nvPr/>
          </p:nvGrpSpPr>
          <p:grpSpPr>
            <a:xfrm>
              <a:off x="7042" y="-321"/>
              <a:ext cx="9047" cy="2539"/>
              <a:chOff x="7042" y="-321"/>
              <a:chExt cx="9047" cy="2539"/>
            </a:xfrm>
          </p:grpSpPr>
          <p:sp>
            <p:nvSpPr>
              <p:cNvPr id="104" name="文本框 103"/>
              <p:cNvSpPr txBox="1"/>
              <p:nvPr/>
            </p:nvSpPr>
            <p:spPr>
              <a:xfrm>
                <a:off x="7042" y="-321"/>
                <a:ext cx="9047" cy="1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buClrTx/>
                  <a:buSzTx/>
                  <a:buFontTx/>
                </a:pPr>
                <a:r>
                  <a:rPr lang="en-US" altLang="zh-CN" sz="6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+mn-ea"/>
                    <a:sym typeface="+mn-ea"/>
                  </a:rPr>
                  <a:t>Add title text</a:t>
                </a:r>
                <a:endParaRPr lang="zh-CN" altLang="en-US" sz="6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+mn-ea"/>
                  <a:sym typeface="+mn-ea"/>
                </a:endParaRPr>
              </a:p>
            </p:txBody>
          </p:sp>
          <p:sp>
            <p:nvSpPr>
              <p:cNvPr id="105" name="文本框 104"/>
              <p:cNvSpPr txBox="1"/>
              <p:nvPr/>
            </p:nvSpPr>
            <p:spPr>
              <a:xfrm>
                <a:off x="9861" y="1733"/>
                <a:ext cx="3410" cy="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  <a:alpha val="70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+mn-ea"/>
                    <a:sym typeface="Segoe UI" panose="020B0502040204020203" pitchFamily="34" charset="0"/>
                  </a:rPr>
                  <a:t>Enterprise introduction</a:t>
                </a: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10578" y="-1305"/>
              <a:ext cx="1977" cy="11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spAutoFit/>
            </a:bodyPr>
            <a:lstStyle/>
            <a:p>
              <a:pPr algn="ctr">
                <a:buSzPct val="25000"/>
              </a:pPr>
              <a:r>
                <a:rPr lang="en-US" altLang="zh-CN" sz="4000" b="1" dirty="0">
                  <a:gradFill>
                    <a:gsLst>
                      <a:gs pos="0">
                        <a:srgbClr val="A3E2FA"/>
                      </a:gs>
                      <a:gs pos="100000">
                        <a:srgbClr val="0466C1"/>
                      </a:gs>
                    </a:gsLst>
                    <a:lin scaled="1"/>
                  </a:gradFill>
                  <a:latin typeface="阿里巴巴普惠体" panose="00020600040101010101" charset="-122"/>
                  <a:ea typeface="阿里巴巴普惠体" panose="00020600040101010101" charset="-122"/>
                  <a:cs typeface="+mn-ea"/>
                  <a:sym typeface="+mn-lt"/>
                </a:rPr>
                <a:t>01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80789"/>
            <a:ext cx="12224567" cy="817453"/>
          </a:xfrm>
          <a:prstGeom prst="rect">
            <a:avLst/>
          </a:prstGeom>
          <a:solidFill>
            <a:srgbClr val="F5F6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形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4736"/>
          <a:stretch>
            <a:fillRect/>
          </a:stretch>
        </p:blipFill>
        <p:spPr>
          <a:xfrm>
            <a:off x="0" y="102704"/>
            <a:ext cx="404911" cy="9926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8" h="1563">
                <a:moveTo>
                  <a:pt x="0" y="0"/>
                </a:moveTo>
                <a:lnTo>
                  <a:pt x="638" y="0"/>
                </a:lnTo>
                <a:lnTo>
                  <a:pt x="638" y="1563"/>
                </a:lnTo>
                <a:lnTo>
                  <a:pt x="0" y="15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770890" y="374650"/>
            <a:ext cx="306197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pc="300" dirty="0">
                <a:solidFill>
                  <a:srgbClr val="4B649F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Add title text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859200" y="4620580"/>
            <a:ext cx="819346" cy="819346"/>
            <a:chOff x="583585" y="4091168"/>
            <a:chExt cx="665412" cy="665412"/>
          </a:xfrm>
        </p:grpSpPr>
        <p:sp>
          <p:nvSpPr>
            <p:cNvPr id="12" name="弧形 11"/>
            <p:cNvSpPr/>
            <p:nvPr/>
          </p:nvSpPr>
          <p:spPr>
            <a:xfrm>
              <a:off x="583585" y="4091168"/>
              <a:ext cx="665412" cy="665412"/>
            </a:xfrm>
            <a:prstGeom prst="arc">
              <a:avLst>
                <a:gd name="adj1" fmla="val 2870499"/>
                <a:gd name="adj2" fmla="val 2659076"/>
              </a:avLst>
            </a:prstGeom>
            <a:ln w="38100" cap="rnd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阿里巴巴普惠体" panose="00020600040101010101" charset="-122"/>
                <a:ea typeface="阿里巴巴普惠体" panose="00020600040101010101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02521" y="4290308"/>
              <a:ext cx="627542" cy="2499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accent1"/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50%</a:t>
              </a:r>
            </a:p>
          </p:txBody>
        </p:sp>
        <p:sp>
          <p:nvSpPr>
            <p:cNvPr id="35" name="弧形 34"/>
            <p:cNvSpPr/>
            <p:nvPr/>
          </p:nvSpPr>
          <p:spPr>
            <a:xfrm>
              <a:off x="583585" y="4091168"/>
              <a:ext cx="665412" cy="665412"/>
            </a:xfrm>
            <a:prstGeom prst="arc">
              <a:avLst>
                <a:gd name="adj1" fmla="val 13039727"/>
                <a:gd name="adj2" fmla="val 2659076"/>
              </a:avLst>
            </a:prstGeom>
            <a:ln w="38100" cap="rnd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阿里巴巴普惠体" panose="00020600040101010101" charset="-122"/>
                <a:ea typeface="阿里巴巴普惠体" panose="00020600040101010101" charset="-122"/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1927784" y="4717317"/>
            <a:ext cx="2122029" cy="371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charset="-122"/>
              <a:ea typeface="阿里巴巴普惠体" panose="00020600040101010101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927784" y="4505122"/>
            <a:ext cx="212202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200" b="1" dirty="0">
                <a:solidFill>
                  <a:schemeClr val="bg1">
                    <a:lumMod val="6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</a:rPr>
              <a:t>ENTER THE TITLE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1927784" y="5018168"/>
            <a:ext cx="4004703" cy="613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</a:rPr>
              <a:t>Click here to add text content, such as keywords, some brief introductions, etc.</a:t>
            </a:r>
          </a:p>
        </p:txBody>
      </p:sp>
      <p:sp>
        <p:nvSpPr>
          <p:cNvPr id="59" name="Rectangle 6"/>
          <p:cNvSpPr/>
          <p:nvPr/>
        </p:nvSpPr>
        <p:spPr>
          <a:xfrm>
            <a:off x="723285" y="2042711"/>
            <a:ext cx="4881102" cy="21215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阿里巴巴普惠体" panose="00020600040101010101" charset="-122"/>
              <a:ea typeface="阿里巴巴普惠体" panose="00020600040101010101" charset="-122"/>
            </a:endParaRPr>
          </a:p>
        </p:txBody>
      </p:sp>
      <p:cxnSp>
        <p:nvCxnSpPr>
          <p:cNvPr id="60" name="Straight Connector 7"/>
          <p:cNvCxnSpPr/>
          <p:nvPr/>
        </p:nvCxnSpPr>
        <p:spPr>
          <a:xfrm>
            <a:off x="723285" y="2063975"/>
            <a:ext cx="76725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/>
        </p:nvSpPr>
        <p:spPr>
          <a:xfrm>
            <a:off x="1415507" y="3087542"/>
            <a:ext cx="4120054" cy="613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阿里巴巴普惠体" panose="00020600040101010101" charset="-122"/>
              <a:ea typeface="阿里巴巴普惠体" panose="00020600040101010101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415507" y="2444718"/>
            <a:ext cx="2439076" cy="441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阿里巴巴普惠体" panose="00020600040101010101" charset="-122"/>
                <a:ea typeface="阿里巴巴普惠体" panose="00020600040101010101" charset="-122"/>
              </a:rPr>
              <a:t>Add title text</a:t>
            </a:r>
            <a:endParaRPr lang="zh-CN" altLang="en-US" sz="20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阿里巴巴普惠体" panose="00020600040101010101" charset="-122"/>
              <a:ea typeface="阿里巴巴普惠体" panose="00020600040101010101" charset="-122"/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1517011" y="2982833"/>
            <a:ext cx="37825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1415507" y="2200819"/>
            <a:ext cx="243907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200" b="1" dirty="0">
                <a:solidFill>
                  <a:schemeClr val="bg1">
                    <a:lumMod val="6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</a:rPr>
              <a:t>ENTER THE TITLE</a:t>
            </a:r>
          </a:p>
        </p:txBody>
      </p:sp>
      <p:sp>
        <p:nvSpPr>
          <p:cNvPr id="65" name="椭圆 64"/>
          <p:cNvSpPr/>
          <p:nvPr/>
        </p:nvSpPr>
        <p:spPr>
          <a:xfrm>
            <a:off x="972096" y="2482906"/>
            <a:ext cx="407325" cy="40732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" panose="00020600040101010101" charset="-122"/>
              <a:ea typeface="阿里巴巴普惠体" panose="00020600040101010101" charset="-122"/>
            </a:endParaRPr>
          </a:p>
        </p:txBody>
      </p:sp>
      <p:sp>
        <p:nvSpPr>
          <p:cNvPr id="36" name="dollar-bag_17794"/>
          <p:cNvSpPr/>
          <p:nvPr/>
        </p:nvSpPr>
        <p:spPr>
          <a:xfrm>
            <a:off x="1105152" y="2595385"/>
            <a:ext cx="141212" cy="182366"/>
          </a:xfrm>
          <a:custGeom>
            <a:avLst/>
            <a:gdLst>
              <a:gd name="T0" fmla="*/ 3250 w 3635"/>
              <a:gd name="T1" fmla="*/ 2043 h 4701"/>
              <a:gd name="T2" fmla="*/ 2365 w 3635"/>
              <a:gd name="T3" fmla="*/ 1417 h 4701"/>
              <a:gd name="T4" fmla="*/ 2500 w 3635"/>
              <a:gd name="T5" fmla="*/ 1414 h 4701"/>
              <a:gd name="T6" fmla="*/ 3193 w 3635"/>
              <a:gd name="T7" fmla="*/ 1490 h 4701"/>
              <a:gd name="T8" fmla="*/ 3332 w 3635"/>
              <a:gd name="T9" fmla="*/ 1453 h 4701"/>
              <a:gd name="T10" fmla="*/ 2904 w 3635"/>
              <a:gd name="T11" fmla="*/ 1344 h 4701"/>
              <a:gd name="T12" fmla="*/ 2345 w 3635"/>
              <a:gd name="T13" fmla="*/ 1358 h 4701"/>
              <a:gd name="T14" fmla="*/ 2555 w 3635"/>
              <a:gd name="T15" fmla="*/ 1321 h 4701"/>
              <a:gd name="T16" fmla="*/ 3115 w 3635"/>
              <a:gd name="T17" fmla="*/ 1087 h 4701"/>
              <a:gd name="T18" fmla="*/ 3164 w 3635"/>
              <a:gd name="T19" fmla="*/ 986 h 4701"/>
              <a:gd name="T20" fmla="*/ 2816 w 3635"/>
              <a:gd name="T21" fmla="*/ 1081 h 4701"/>
              <a:gd name="T22" fmla="*/ 2629 w 3635"/>
              <a:gd name="T23" fmla="*/ 1209 h 4701"/>
              <a:gd name="T24" fmla="*/ 2181 w 3635"/>
              <a:gd name="T25" fmla="*/ 1292 h 4701"/>
              <a:gd name="T26" fmla="*/ 2603 w 3635"/>
              <a:gd name="T27" fmla="*/ 126 h 4701"/>
              <a:gd name="T28" fmla="*/ 2312 w 3635"/>
              <a:gd name="T29" fmla="*/ 78 h 4701"/>
              <a:gd name="T30" fmla="*/ 1847 w 3635"/>
              <a:gd name="T31" fmla="*/ 174 h 4701"/>
              <a:gd name="T32" fmla="*/ 1664 w 3635"/>
              <a:gd name="T33" fmla="*/ 170 h 4701"/>
              <a:gd name="T34" fmla="*/ 1483 w 3635"/>
              <a:gd name="T35" fmla="*/ 165 h 4701"/>
              <a:gd name="T36" fmla="*/ 893 w 3635"/>
              <a:gd name="T37" fmla="*/ 359 h 4701"/>
              <a:gd name="T38" fmla="*/ 1466 w 3635"/>
              <a:gd name="T39" fmla="*/ 1398 h 4701"/>
              <a:gd name="T40" fmla="*/ 115 w 3635"/>
              <a:gd name="T41" fmla="*/ 2775 h 4701"/>
              <a:gd name="T42" fmla="*/ 402 w 3635"/>
              <a:gd name="T43" fmla="*/ 4149 h 4701"/>
              <a:gd name="T44" fmla="*/ 1817 w 3635"/>
              <a:gd name="T45" fmla="*/ 4701 h 4701"/>
              <a:gd name="T46" fmla="*/ 3515 w 3635"/>
              <a:gd name="T47" fmla="*/ 3556 h 4701"/>
              <a:gd name="T48" fmla="*/ 3250 w 3635"/>
              <a:gd name="T49" fmla="*/ 2043 h 4701"/>
              <a:gd name="T50" fmla="*/ 1605 w 3635"/>
              <a:gd name="T51" fmla="*/ 329 h 4701"/>
              <a:gd name="T52" fmla="*/ 1781 w 3635"/>
              <a:gd name="T53" fmla="*/ 333 h 4701"/>
              <a:gd name="T54" fmla="*/ 1970 w 3635"/>
              <a:gd name="T55" fmla="*/ 338 h 4701"/>
              <a:gd name="T56" fmla="*/ 2287 w 3635"/>
              <a:gd name="T57" fmla="*/ 306 h 4701"/>
              <a:gd name="T58" fmla="*/ 2077 w 3635"/>
              <a:gd name="T59" fmla="*/ 444 h 4701"/>
              <a:gd name="T60" fmla="*/ 1157 w 3635"/>
              <a:gd name="T61" fmla="*/ 446 h 4701"/>
              <a:gd name="T62" fmla="*/ 1605 w 3635"/>
              <a:gd name="T63" fmla="*/ 329 h 4701"/>
              <a:gd name="T64" fmla="*/ 1874 w 3635"/>
              <a:gd name="T65" fmla="*/ 3776 h 4701"/>
              <a:gd name="T66" fmla="*/ 1874 w 3635"/>
              <a:gd name="T67" fmla="*/ 4034 h 4701"/>
              <a:gd name="T68" fmla="*/ 1717 w 3635"/>
              <a:gd name="T69" fmla="*/ 4034 h 4701"/>
              <a:gd name="T70" fmla="*/ 1717 w 3635"/>
              <a:gd name="T71" fmla="*/ 3786 h 4701"/>
              <a:gd name="T72" fmla="*/ 1340 w 3635"/>
              <a:gd name="T73" fmla="*/ 3677 h 4701"/>
              <a:gd name="T74" fmla="*/ 1400 w 3635"/>
              <a:gd name="T75" fmla="*/ 3510 h 4701"/>
              <a:gd name="T76" fmla="*/ 1755 w 3635"/>
              <a:gd name="T77" fmla="*/ 3617 h 4701"/>
              <a:gd name="T78" fmla="*/ 2034 w 3635"/>
              <a:gd name="T79" fmla="*/ 3374 h 4701"/>
              <a:gd name="T80" fmla="*/ 1769 w 3635"/>
              <a:gd name="T81" fmla="*/ 3079 h 4701"/>
              <a:gd name="T82" fmla="*/ 1360 w 3635"/>
              <a:gd name="T83" fmla="*/ 2647 h 4701"/>
              <a:gd name="T84" fmla="*/ 1732 w 3635"/>
              <a:gd name="T85" fmla="*/ 2248 h 4701"/>
              <a:gd name="T86" fmla="*/ 1732 w 3635"/>
              <a:gd name="T87" fmla="*/ 2000 h 4701"/>
              <a:gd name="T88" fmla="*/ 1889 w 3635"/>
              <a:gd name="T89" fmla="*/ 2000 h 4701"/>
              <a:gd name="T90" fmla="*/ 1888 w 3635"/>
              <a:gd name="T91" fmla="*/ 2240 h 4701"/>
              <a:gd name="T92" fmla="*/ 2211 w 3635"/>
              <a:gd name="T93" fmla="*/ 2327 h 4701"/>
              <a:gd name="T94" fmla="*/ 2149 w 3635"/>
              <a:gd name="T95" fmla="*/ 2491 h 4701"/>
              <a:gd name="T96" fmla="*/ 1836 w 3635"/>
              <a:gd name="T97" fmla="*/ 2404 h 4701"/>
              <a:gd name="T98" fmla="*/ 1589 w 3635"/>
              <a:gd name="T99" fmla="*/ 2620 h 4701"/>
              <a:gd name="T100" fmla="*/ 1881 w 3635"/>
              <a:gd name="T101" fmla="*/ 2902 h 4701"/>
              <a:gd name="T102" fmla="*/ 2265 w 3635"/>
              <a:gd name="T103" fmla="*/ 3354 h 4701"/>
              <a:gd name="T104" fmla="*/ 1874 w 3635"/>
              <a:gd name="T105" fmla="*/ 3776 h 4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35" h="4701">
                <a:moveTo>
                  <a:pt x="3250" y="2043"/>
                </a:moveTo>
                <a:cubicBezTo>
                  <a:pt x="3034" y="1723"/>
                  <a:pt x="2729" y="1509"/>
                  <a:pt x="2365" y="1417"/>
                </a:cubicBezTo>
                <a:cubicBezTo>
                  <a:pt x="2410" y="1417"/>
                  <a:pt x="2456" y="1416"/>
                  <a:pt x="2500" y="1414"/>
                </a:cubicBezTo>
                <a:cubicBezTo>
                  <a:pt x="2679" y="1408"/>
                  <a:pt x="3072" y="1316"/>
                  <a:pt x="3193" y="1490"/>
                </a:cubicBezTo>
                <a:cubicBezTo>
                  <a:pt x="3217" y="1524"/>
                  <a:pt x="3342" y="1468"/>
                  <a:pt x="3332" y="1453"/>
                </a:cubicBezTo>
                <a:cubicBezTo>
                  <a:pt x="3242" y="1324"/>
                  <a:pt x="3042" y="1341"/>
                  <a:pt x="2904" y="1344"/>
                </a:cubicBezTo>
                <a:cubicBezTo>
                  <a:pt x="2730" y="1349"/>
                  <a:pt x="2528" y="1384"/>
                  <a:pt x="2345" y="1358"/>
                </a:cubicBezTo>
                <a:cubicBezTo>
                  <a:pt x="2415" y="1351"/>
                  <a:pt x="2485" y="1340"/>
                  <a:pt x="2555" y="1321"/>
                </a:cubicBezTo>
                <a:cubicBezTo>
                  <a:pt x="2757" y="1266"/>
                  <a:pt x="2892" y="1086"/>
                  <a:pt x="3115" y="1087"/>
                </a:cubicBezTo>
                <a:cubicBezTo>
                  <a:pt x="3139" y="1081"/>
                  <a:pt x="3202" y="987"/>
                  <a:pt x="3164" y="986"/>
                </a:cubicBezTo>
                <a:cubicBezTo>
                  <a:pt x="3034" y="986"/>
                  <a:pt x="2929" y="1016"/>
                  <a:pt x="2816" y="1081"/>
                </a:cubicBezTo>
                <a:cubicBezTo>
                  <a:pt x="2751" y="1118"/>
                  <a:pt x="2692" y="1168"/>
                  <a:pt x="2629" y="1209"/>
                </a:cubicBezTo>
                <a:cubicBezTo>
                  <a:pt x="2499" y="1292"/>
                  <a:pt x="2336" y="1296"/>
                  <a:pt x="2181" y="1292"/>
                </a:cubicBezTo>
                <a:cubicBezTo>
                  <a:pt x="2457" y="910"/>
                  <a:pt x="2694" y="338"/>
                  <a:pt x="2603" y="126"/>
                </a:cubicBezTo>
                <a:cubicBezTo>
                  <a:pt x="2560" y="25"/>
                  <a:pt x="2452" y="0"/>
                  <a:pt x="2312" y="78"/>
                </a:cubicBezTo>
                <a:cubicBezTo>
                  <a:pt x="2162" y="163"/>
                  <a:pt x="1992" y="174"/>
                  <a:pt x="1847" y="174"/>
                </a:cubicBezTo>
                <a:cubicBezTo>
                  <a:pt x="1786" y="174"/>
                  <a:pt x="1724" y="172"/>
                  <a:pt x="1664" y="170"/>
                </a:cubicBezTo>
                <a:cubicBezTo>
                  <a:pt x="1603" y="167"/>
                  <a:pt x="1542" y="165"/>
                  <a:pt x="1483" y="165"/>
                </a:cubicBezTo>
                <a:cubicBezTo>
                  <a:pt x="1287" y="165"/>
                  <a:pt x="1064" y="188"/>
                  <a:pt x="893" y="359"/>
                </a:cubicBezTo>
                <a:cubicBezTo>
                  <a:pt x="759" y="498"/>
                  <a:pt x="939" y="1065"/>
                  <a:pt x="1466" y="1398"/>
                </a:cubicBezTo>
                <a:cubicBezTo>
                  <a:pt x="532" y="1536"/>
                  <a:pt x="256" y="2162"/>
                  <a:pt x="115" y="2775"/>
                </a:cubicBezTo>
                <a:cubicBezTo>
                  <a:pt x="0" y="3275"/>
                  <a:pt x="105" y="3776"/>
                  <a:pt x="402" y="4149"/>
                </a:cubicBezTo>
                <a:cubicBezTo>
                  <a:pt x="686" y="4505"/>
                  <a:pt x="1337" y="4701"/>
                  <a:pt x="1817" y="4701"/>
                </a:cubicBezTo>
                <a:cubicBezTo>
                  <a:pt x="2946" y="4701"/>
                  <a:pt x="3375" y="4232"/>
                  <a:pt x="3515" y="3556"/>
                </a:cubicBezTo>
                <a:cubicBezTo>
                  <a:pt x="3635" y="3033"/>
                  <a:pt x="3536" y="2467"/>
                  <a:pt x="3250" y="2043"/>
                </a:cubicBezTo>
                <a:close/>
                <a:moveTo>
                  <a:pt x="1605" y="329"/>
                </a:moveTo>
                <a:cubicBezTo>
                  <a:pt x="1663" y="329"/>
                  <a:pt x="1722" y="331"/>
                  <a:pt x="1781" y="333"/>
                </a:cubicBezTo>
                <a:cubicBezTo>
                  <a:pt x="1844" y="335"/>
                  <a:pt x="1907" y="338"/>
                  <a:pt x="1970" y="338"/>
                </a:cubicBezTo>
                <a:cubicBezTo>
                  <a:pt x="2064" y="338"/>
                  <a:pt x="2174" y="332"/>
                  <a:pt x="2287" y="306"/>
                </a:cubicBezTo>
                <a:cubicBezTo>
                  <a:pt x="2216" y="349"/>
                  <a:pt x="2145" y="396"/>
                  <a:pt x="2077" y="444"/>
                </a:cubicBezTo>
                <a:cubicBezTo>
                  <a:pt x="1745" y="672"/>
                  <a:pt x="1482" y="852"/>
                  <a:pt x="1157" y="446"/>
                </a:cubicBezTo>
                <a:cubicBezTo>
                  <a:pt x="1285" y="345"/>
                  <a:pt x="1447" y="329"/>
                  <a:pt x="1605" y="329"/>
                </a:cubicBezTo>
                <a:close/>
                <a:moveTo>
                  <a:pt x="1874" y="3776"/>
                </a:moveTo>
                <a:lnTo>
                  <a:pt x="1874" y="4034"/>
                </a:lnTo>
                <a:lnTo>
                  <a:pt x="1717" y="4034"/>
                </a:lnTo>
                <a:lnTo>
                  <a:pt x="1717" y="3786"/>
                </a:lnTo>
                <a:cubicBezTo>
                  <a:pt x="1574" y="3783"/>
                  <a:pt x="1427" y="3738"/>
                  <a:pt x="1340" y="3677"/>
                </a:cubicBezTo>
                <a:lnTo>
                  <a:pt x="1400" y="3510"/>
                </a:lnTo>
                <a:cubicBezTo>
                  <a:pt x="1487" y="3567"/>
                  <a:pt x="1616" y="3617"/>
                  <a:pt x="1755" y="3617"/>
                </a:cubicBezTo>
                <a:cubicBezTo>
                  <a:pt x="1930" y="3617"/>
                  <a:pt x="2034" y="3515"/>
                  <a:pt x="2034" y="3374"/>
                </a:cubicBezTo>
                <a:cubicBezTo>
                  <a:pt x="2034" y="3238"/>
                  <a:pt x="1953" y="3153"/>
                  <a:pt x="1769" y="3079"/>
                </a:cubicBezTo>
                <a:cubicBezTo>
                  <a:pt x="1517" y="2979"/>
                  <a:pt x="1360" y="2863"/>
                  <a:pt x="1360" y="2647"/>
                </a:cubicBezTo>
                <a:cubicBezTo>
                  <a:pt x="1360" y="2441"/>
                  <a:pt x="1506" y="2285"/>
                  <a:pt x="1732" y="2248"/>
                </a:cubicBezTo>
                <a:lnTo>
                  <a:pt x="1732" y="2000"/>
                </a:lnTo>
                <a:lnTo>
                  <a:pt x="1889" y="2000"/>
                </a:lnTo>
                <a:lnTo>
                  <a:pt x="1888" y="2240"/>
                </a:lnTo>
                <a:cubicBezTo>
                  <a:pt x="2035" y="2245"/>
                  <a:pt x="2136" y="2285"/>
                  <a:pt x="2211" y="2327"/>
                </a:cubicBezTo>
                <a:lnTo>
                  <a:pt x="2149" y="2491"/>
                </a:lnTo>
                <a:cubicBezTo>
                  <a:pt x="2097" y="2461"/>
                  <a:pt x="1995" y="2404"/>
                  <a:pt x="1836" y="2404"/>
                </a:cubicBezTo>
                <a:cubicBezTo>
                  <a:pt x="1645" y="2404"/>
                  <a:pt x="1589" y="2518"/>
                  <a:pt x="1589" y="2620"/>
                </a:cubicBezTo>
                <a:cubicBezTo>
                  <a:pt x="1589" y="2746"/>
                  <a:pt x="1665" y="2811"/>
                  <a:pt x="1881" y="2902"/>
                </a:cubicBezTo>
                <a:cubicBezTo>
                  <a:pt x="2136" y="3007"/>
                  <a:pt x="2265" y="3133"/>
                  <a:pt x="2265" y="3354"/>
                </a:cubicBezTo>
                <a:cubicBezTo>
                  <a:pt x="2265" y="3552"/>
                  <a:pt x="2129" y="3736"/>
                  <a:pt x="1874" y="3776"/>
                </a:cubicBezTo>
                <a:close/>
              </a:path>
            </a:pathLst>
          </a:cu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阿里巴巴普惠体" panose="00020600040101010101" charset="-122"/>
              <a:ea typeface="阿里巴巴普惠体" panose="00020600040101010101" charset="-122"/>
            </a:endParaRPr>
          </a:p>
        </p:txBody>
      </p:sp>
      <p:grpSp>
        <p:nvGrpSpPr>
          <p:cNvPr id="98" name="组合 97"/>
          <p:cNvGrpSpPr/>
          <p:nvPr/>
        </p:nvGrpSpPr>
        <p:grpSpPr>
          <a:xfrm>
            <a:off x="6075680" y="1821815"/>
            <a:ext cx="5072380" cy="3920490"/>
            <a:chOff x="9568" y="2869"/>
            <a:chExt cx="7988" cy="6174"/>
          </a:xfrm>
        </p:grpSpPr>
        <p:grpSp>
          <p:nvGrpSpPr>
            <p:cNvPr id="50" name="组合 49"/>
            <p:cNvGrpSpPr/>
            <p:nvPr/>
          </p:nvGrpSpPr>
          <p:grpSpPr>
            <a:xfrm>
              <a:off x="9568" y="2869"/>
              <a:ext cx="7989" cy="6175"/>
              <a:chOff x="6104730" y="1600200"/>
              <a:chExt cx="5072874" cy="3920822"/>
            </a:xfrm>
          </p:grpSpPr>
          <p:grpSp>
            <p:nvGrpSpPr>
              <p:cNvPr id="51" name="组合 50"/>
              <p:cNvGrpSpPr/>
              <p:nvPr/>
            </p:nvGrpSpPr>
            <p:grpSpPr>
              <a:xfrm>
                <a:off x="6104730" y="1600200"/>
                <a:ext cx="5072874" cy="3920822"/>
                <a:chOff x="5867400" y="1216267"/>
                <a:chExt cx="5423297" cy="4191664"/>
              </a:xfrm>
            </p:grpSpPr>
            <p:grpSp>
              <p:nvGrpSpPr>
                <p:cNvPr id="52" name="组合 51"/>
                <p:cNvGrpSpPr/>
                <p:nvPr/>
              </p:nvGrpSpPr>
              <p:grpSpPr>
                <a:xfrm>
                  <a:off x="5867400" y="1918664"/>
                  <a:ext cx="5423297" cy="3489267"/>
                  <a:chOff x="5858616" y="2347065"/>
                  <a:chExt cx="5897844" cy="3794583"/>
                </a:xfrm>
              </p:grpSpPr>
              <p:sp>
                <p:nvSpPr>
                  <p:cNvPr id="56" name="六边形 55"/>
                  <p:cNvSpPr/>
                  <p:nvPr/>
                </p:nvSpPr>
                <p:spPr>
                  <a:xfrm>
                    <a:off x="5858616" y="3903725"/>
                    <a:ext cx="1700494" cy="1465943"/>
                  </a:xfrm>
                  <a:prstGeom prst="hexagon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阿里巴巴普惠体" panose="00020600040101010101" charset="-122"/>
                      <a:ea typeface="阿里巴巴普惠体" panose="00020600040101010101" charset="-122"/>
                      <a:sym typeface="阿里巴巴普惠体" panose="00020600040101010101" charset="-122"/>
                    </a:endParaRPr>
                  </a:p>
                </p:txBody>
              </p:sp>
              <p:sp>
                <p:nvSpPr>
                  <p:cNvPr id="57" name="六边形 56"/>
                  <p:cNvSpPr/>
                  <p:nvPr/>
                </p:nvSpPr>
                <p:spPr>
                  <a:xfrm>
                    <a:off x="7258791" y="3131745"/>
                    <a:ext cx="1700494" cy="1465943"/>
                  </a:xfrm>
                  <a:prstGeom prst="hexagon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阿里巴巴普惠体" panose="00020600040101010101" charset="-122"/>
                      <a:ea typeface="阿里巴巴普惠体" panose="00020600040101010101" charset="-122"/>
                      <a:sym typeface="阿里巴巴普惠体" panose="00020600040101010101" charset="-122"/>
                    </a:endParaRPr>
                  </a:p>
                </p:txBody>
              </p:sp>
              <p:sp>
                <p:nvSpPr>
                  <p:cNvPr id="58" name="六边形 57"/>
                  <p:cNvSpPr/>
                  <p:nvPr/>
                </p:nvSpPr>
                <p:spPr>
                  <a:xfrm>
                    <a:off x="8655791" y="2347065"/>
                    <a:ext cx="1700494" cy="1465943"/>
                  </a:xfrm>
                  <a:prstGeom prst="hexagon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阿里巴巴普惠体" panose="00020600040101010101" charset="-122"/>
                      <a:ea typeface="阿里巴巴普惠体" panose="00020600040101010101" charset="-122"/>
                      <a:sym typeface="阿里巴巴普惠体" panose="00020600040101010101" charset="-122"/>
                    </a:endParaRPr>
                  </a:p>
                </p:txBody>
              </p:sp>
              <p:sp>
                <p:nvSpPr>
                  <p:cNvPr id="73" name="六边形 72"/>
                  <p:cNvSpPr/>
                  <p:nvPr/>
                </p:nvSpPr>
                <p:spPr>
                  <a:xfrm>
                    <a:off x="7258791" y="4675705"/>
                    <a:ext cx="1700494" cy="1465943"/>
                  </a:xfrm>
                  <a:prstGeom prst="hexagon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阿里巴巴普惠体" panose="00020600040101010101" charset="-122"/>
                      <a:ea typeface="阿里巴巴普惠体" panose="00020600040101010101" charset="-122"/>
                      <a:sym typeface="阿里巴巴普惠体" panose="00020600040101010101" charset="-122"/>
                    </a:endParaRPr>
                  </a:p>
                </p:txBody>
              </p:sp>
              <p:sp>
                <p:nvSpPr>
                  <p:cNvPr id="78" name="六边形 77"/>
                  <p:cNvSpPr/>
                  <p:nvPr/>
                </p:nvSpPr>
                <p:spPr>
                  <a:xfrm>
                    <a:off x="8655791" y="3913993"/>
                    <a:ext cx="1700494" cy="1465943"/>
                  </a:xfrm>
                  <a:prstGeom prst="hexagon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阿里巴巴普惠体" panose="00020600040101010101" charset="-122"/>
                      <a:ea typeface="阿里巴巴普惠体" panose="00020600040101010101" charset="-122"/>
                      <a:sym typeface="阿里巴巴普惠体" panose="00020600040101010101" charset="-122"/>
                    </a:endParaRPr>
                  </a:p>
                </p:txBody>
              </p:sp>
              <p:sp>
                <p:nvSpPr>
                  <p:cNvPr id="79" name="六边形 78"/>
                  <p:cNvSpPr/>
                  <p:nvPr/>
                </p:nvSpPr>
                <p:spPr>
                  <a:xfrm>
                    <a:off x="10055966" y="4675705"/>
                    <a:ext cx="1700494" cy="1465943"/>
                  </a:xfrm>
                  <a:prstGeom prst="hexagon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阿里巴巴普惠体" panose="00020600040101010101" charset="-122"/>
                      <a:ea typeface="阿里巴巴普惠体" panose="00020600040101010101" charset="-122"/>
                      <a:sym typeface="阿里巴巴普惠体" panose="00020600040101010101" charset="-122"/>
                    </a:endParaRPr>
                  </a:p>
                </p:txBody>
              </p:sp>
            </p:grpSp>
            <p:sp>
              <p:nvSpPr>
                <p:cNvPr id="80" name="六边形 79"/>
                <p:cNvSpPr/>
                <p:nvPr/>
              </p:nvSpPr>
              <p:spPr>
                <a:xfrm>
                  <a:off x="7143898" y="1216267"/>
                  <a:ext cx="1563670" cy="1347992"/>
                </a:xfrm>
                <a:prstGeom prst="hexagon">
                  <a:avLst/>
                </a:prstGeom>
                <a:gradFill>
                  <a:gsLst>
                    <a:gs pos="0">
                      <a:srgbClr val="A3E2FA"/>
                    </a:gs>
                    <a:gs pos="100000">
                      <a:srgbClr val="0466C1"/>
                    </a:gs>
                  </a:gsLst>
                  <a:lin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阿里巴巴普惠体" panose="00020600040101010101" charset="-122"/>
                    <a:ea typeface="阿里巴巴普惠体" panose="00020600040101010101" charset="-122"/>
                    <a:sym typeface="阿里巴巴普惠体" panose="00020600040101010101" charset="-122"/>
                  </a:endParaRPr>
                </a:p>
              </p:txBody>
            </p:sp>
          </p:grpSp>
          <p:sp>
            <p:nvSpPr>
              <p:cNvPr id="81" name="太阳形 44"/>
              <p:cNvSpPr>
                <a:spLocks noChangeArrowheads="1"/>
              </p:cNvSpPr>
              <p:nvPr/>
            </p:nvSpPr>
            <p:spPr bwMode="auto">
              <a:xfrm>
                <a:off x="6543523" y="4020263"/>
                <a:ext cx="516687" cy="373768"/>
              </a:xfrm>
              <a:custGeom>
                <a:avLst/>
                <a:gdLst>
                  <a:gd name="connsiteX0" fmla="*/ 0 w 608697"/>
                  <a:gd name="connsiteY0" fmla="*/ 384511 h 440328"/>
                  <a:gd name="connsiteX1" fmla="*/ 273317 w 608697"/>
                  <a:gd name="connsiteY1" fmla="*/ 384511 h 440328"/>
                  <a:gd name="connsiteX2" fmla="*/ 273317 w 608697"/>
                  <a:gd name="connsiteY2" fmla="*/ 415512 h 440328"/>
                  <a:gd name="connsiteX3" fmla="*/ 335380 w 608697"/>
                  <a:gd name="connsiteY3" fmla="*/ 415512 h 440328"/>
                  <a:gd name="connsiteX4" fmla="*/ 335380 w 608697"/>
                  <a:gd name="connsiteY4" fmla="*/ 384511 h 440328"/>
                  <a:gd name="connsiteX5" fmla="*/ 608697 w 608697"/>
                  <a:gd name="connsiteY5" fmla="*/ 384511 h 440328"/>
                  <a:gd name="connsiteX6" fmla="*/ 608697 w 608697"/>
                  <a:gd name="connsiteY6" fmla="*/ 415512 h 440328"/>
                  <a:gd name="connsiteX7" fmla="*/ 583857 w 608697"/>
                  <a:gd name="connsiteY7" fmla="*/ 440328 h 440328"/>
                  <a:gd name="connsiteX8" fmla="*/ 24840 w 608697"/>
                  <a:gd name="connsiteY8" fmla="*/ 440328 h 440328"/>
                  <a:gd name="connsiteX9" fmla="*/ 0 w 608697"/>
                  <a:gd name="connsiteY9" fmla="*/ 415512 h 440328"/>
                  <a:gd name="connsiteX10" fmla="*/ 216210 w 608697"/>
                  <a:gd name="connsiteY10" fmla="*/ 86798 h 440328"/>
                  <a:gd name="connsiteX11" fmla="*/ 269323 w 608697"/>
                  <a:gd name="connsiteY11" fmla="*/ 179836 h 440328"/>
                  <a:gd name="connsiteX12" fmla="*/ 236052 w 608697"/>
                  <a:gd name="connsiteY12" fmla="*/ 179836 h 440328"/>
                  <a:gd name="connsiteX13" fmla="*/ 236052 w 608697"/>
                  <a:gd name="connsiteY13" fmla="*/ 210824 h 440328"/>
                  <a:gd name="connsiteX14" fmla="*/ 285734 w 608697"/>
                  <a:gd name="connsiteY14" fmla="*/ 210824 h 440328"/>
                  <a:gd name="connsiteX15" fmla="*/ 285734 w 608697"/>
                  <a:gd name="connsiteY15" fmla="*/ 235629 h 440328"/>
                  <a:gd name="connsiteX16" fmla="*/ 236052 w 608697"/>
                  <a:gd name="connsiteY16" fmla="*/ 235629 h 440328"/>
                  <a:gd name="connsiteX17" fmla="*/ 236052 w 608697"/>
                  <a:gd name="connsiteY17" fmla="*/ 260434 h 440328"/>
                  <a:gd name="connsiteX18" fmla="*/ 285734 w 608697"/>
                  <a:gd name="connsiteY18" fmla="*/ 260434 h 440328"/>
                  <a:gd name="connsiteX19" fmla="*/ 285734 w 608697"/>
                  <a:gd name="connsiteY19" fmla="*/ 285239 h 440328"/>
                  <a:gd name="connsiteX20" fmla="*/ 323033 w 608697"/>
                  <a:gd name="connsiteY20" fmla="*/ 285239 h 440328"/>
                  <a:gd name="connsiteX21" fmla="*/ 323033 w 608697"/>
                  <a:gd name="connsiteY21" fmla="*/ 260434 h 440328"/>
                  <a:gd name="connsiteX22" fmla="*/ 372715 w 608697"/>
                  <a:gd name="connsiteY22" fmla="*/ 260434 h 440328"/>
                  <a:gd name="connsiteX23" fmla="*/ 372715 w 608697"/>
                  <a:gd name="connsiteY23" fmla="*/ 235629 h 440328"/>
                  <a:gd name="connsiteX24" fmla="*/ 323033 w 608697"/>
                  <a:gd name="connsiteY24" fmla="*/ 235629 h 440328"/>
                  <a:gd name="connsiteX25" fmla="*/ 323033 w 608697"/>
                  <a:gd name="connsiteY25" fmla="*/ 210824 h 440328"/>
                  <a:gd name="connsiteX26" fmla="*/ 372715 w 608697"/>
                  <a:gd name="connsiteY26" fmla="*/ 210824 h 440328"/>
                  <a:gd name="connsiteX27" fmla="*/ 372715 w 608697"/>
                  <a:gd name="connsiteY27" fmla="*/ 179836 h 440328"/>
                  <a:gd name="connsiteX28" fmla="*/ 339444 w 608697"/>
                  <a:gd name="connsiteY28" fmla="*/ 179836 h 440328"/>
                  <a:gd name="connsiteX29" fmla="*/ 392558 w 608697"/>
                  <a:gd name="connsiteY29" fmla="*/ 86798 h 440328"/>
                  <a:gd name="connsiteX30" fmla="*/ 348993 w 608697"/>
                  <a:gd name="connsiteY30" fmla="*/ 86798 h 440328"/>
                  <a:gd name="connsiteX31" fmla="*/ 304831 w 608697"/>
                  <a:gd name="connsiteY31" fmla="*/ 167396 h 440328"/>
                  <a:gd name="connsiteX32" fmla="*/ 303936 w 608697"/>
                  <a:gd name="connsiteY32" fmla="*/ 167396 h 440328"/>
                  <a:gd name="connsiteX33" fmla="*/ 259849 w 608697"/>
                  <a:gd name="connsiteY33" fmla="*/ 86798 h 440328"/>
                  <a:gd name="connsiteX34" fmla="*/ 87007 w 608697"/>
                  <a:gd name="connsiteY34" fmla="*/ 37188 h 440328"/>
                  <a:gd name="connsiteX35" fmla="*/ 521760 w 608697"/>
                  <a:gd name="connsiteY35" fmla="*/ 37188 h 440328"/>
                  <a:gd name="connsiteX36" fmla="*/ 521760 w 608697"/>
                  <a:gd name="connsiteY36" fmla="*/ 322484 h 440328"/>
                  <a:gd name="connsiteX37" fmla="*/ 87007 w 608697"/>
                  <a:gd name="connsiteY37" fmla="*/ 322484 h 440328"/>
                  <a:gd name="connsiteX38" fmla="*/ 74518 w 608697"/>
                  <a:gd name="connsiteY38" fmla="*/ 24802 h 440328"/>
                  <a:gd name="connsiteX39" fmla="*/ 74518 w 608697"/>
                  <a:gd name="connsiteY39" fmla="*/ 334870 h 440328"/>
                  <a:gd name="connsiteX40" fmla="*/ 534179 w 608697"/>
                  <a:gd name="connsiteY40" fmla="*/ 334870 h 440328"/>
                  <a:gd name="connsiteX41" fmla="*/ 534179 w 608697"/>
                  <a:gd name="connsiteY41" fmla="*/ 24802 h 440328"/>
                  <a:gd name="connsiteX42" fmla="*/ 74518 w 608697"/>
                  <a:gd name="connsiteY42" fmla="*/ 0 h 440328"/>
                  <a:gd name="connsiteX43" fmla="*/ 534179 w 608697"/>
                  <a:gd name="connsiteY43" fmla="*/ 0 h 440328"/>
                  <a:gd name="connsiteX44" fmla="*/ 559019 w 608697"/>
                  <a:gd name="connsiteY44" fmla="*/ 24802 h 440328"/>
                  <a:gd name="connsiteX45" fmla="*/ 559019 w 608697"/>
                  <a:gd name="connsiteY45" fmla="*/ 359672 h 440328"/>
                  <a:gd name="connsiteX46" fmla="*/ 49678 w 608697"/>
                  <a:gd name="connsiteY46" fmla="*/ 359672 h 440328"/>
                  <a:gd name="connsiteX47" fmla="*/ 49678 w 608697"/>
                  <a:gd name="connsiteY47" fmla="*/ 24802 h 440328"/>
                  <a:gd name="connsiteX48" fmla="*/ 74518 w 608697"/>
                  <a:gd name="connsiteY48" fmla="*/ 0 h 440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08697" h="440328">
                    <a:moveTo>
                      <a:pt x="0" y="384511"/>
                    </a:moveTo>
                    <a:lnTo>
                      <a:pt x="273317" y="384511"/>
                    </a:lnTo>
                    <a:lnTo>
                      <a:pt x="273317" y="415512"/>
                    </a:lnTo>
                    <a:lnTo>
                      <a:pt x="335380" y="415512"/>
                    </a:lnTo>
                    <a:lnTo>
                      <a:pt x="335380" y="384511"/>
                    </a:lnTo>
                    <a:lnTo>
                      <a:pt x="608697" y="384511"/>
                    </a:lnTo>
                    <a:lnTo>
                      <a:pt x="608697" y="415512"/>
                    </a:lnTo>
                    <a:cubicBezTo>
                      <a:pt x="608697" y="429150"/>
                      <a:pt x="597508" y="440328"/>
                      <a:pt x="583857" y="440328"/>
                    </a:cubicBezTo>
                    <a:lnTo>
                      <a:pt x="24840" y="440328"/>
                    </a:lnTo>
                    <a:cubicBezTo>
                      <a:pt x="11189" y="440328"/>
                      <a:pt x="0" y="429150"/>
                      <a:pt x="0" y="415512"/>
                    </a:cubicBezTo>
                    <a:close/>
                    <a:moveTo>
                      <a:pt x="216210" y="86798"/>
                    </a:moveTo>
                    <a:lnTo>
                      <a:pt x="269323" y="179836"/>
                    </a:lnTo>
                    <a:lnTo>
                      <a:pt x="236052" y="179836"/>
                    </a:lnTo>
                    <a:lnTo>
                      <a:pt x="236052" y="210824"/>
                    </a:lnTo>
                    <a:lnTo>
                      <a:pt x="285734" y="210824"/>
                    </a:lnTo>
                    <a:lnTo>
                      <a:pt x="285734" y="235629"/>
                    </a:lnTo>
                    <a:lnTo>
                      <a:pt x="236052" y="235629"/>
                    </a:lnTo>
                    <a:lnTo>
                      <a:pt x="236052" y="260434"/>
                    </a:lnTo>
                    <a:lnTo>
                      <a:pt x="285734" y="260434"/>
                    </a:lnTo>
                    <a:lnTo>
                      <a:pt x="285734" y="285239"/>
                    </a:lnTo>
                    <a:lnTo>
                      <a:pt x="323033" y="285239"/>
                    </a:lnTo>
                    <a:lnTo>
                      <a:pt x="323033" y="260434"/>
                    </a:lnTo>
                    <a:lnTo>
                      <a:pt x="372715" y="260434"/>
                    </a:lnTo>
                    <a:lnTo>
                      <a:pt x="372715" y="235629"/>
                    </a:lnTo>
                    <a:lnTo>
                      <a:pt x="323033" y="235629"/>
                    </a:lnTo>
                    <a:lnTo>
                      <a:pt x="323033" y="210824"/>
                    </a:lnTo>
                    <a:lnTo>
                      <a:pt x="372715" y="210824"/>
                    </a:lnTo>
                    <a:lnTo>
                      <a:pt x="372715" y="179836"/>
                    </a:lnTo>
                    <a:lnTo>
                      <a:pt x="339444" y="179836"/>
                    </a:lnTo>
                    <a:lnTo>
                      <a:pt x="392558" y="86798"/>
                    </a:lnTo>
                    <a:lnTo>
                      <a:pt x="348993" y="86798"/>
                    </a:lnTo>
                    <a:lnTo>
                      <a:pt x="304831" y="167396"/>
                    </a:lnTo>
                    <a:lnTo>
                      <a:pt x="303936" y="167396"/>
                    </a:lnTo>
                    <a:lnTo>
                      <a:pt x="259849" y="86798"/>
                    </a:lnTo>
                    <a:close/>
                    <a:moveTo>
                      <a:pt x="87007" y="37188"/>
                    </a:moveTo>
                    <a:lnTo>
                      <a:pt x="521760" y="37188"/>
                    </a:lnTo>
                    <a:lnTo>
                      <a:pt x="521760" y="322484"/>
                    </a:lnTo>
                    <a:lnTo>
                      <a:pt x="87007" y="322484"/>
                    </a:lnTo>
                    <a:close/>
                    <a:moveTo>
                      <a:pt x="74518" y="24802"/>
                    </a:moveTo>
                    <a:lnTo>
                      <a:pt x="74518" y="334870"/>
                    </a:lnTo>
                    <a:lnTo>
                      <a:pt x="534179" y="334870"/>
                    </a:lnTo>
                    <a:lnTo>
                      <a:pt x="534179" y="24802"/>
                    </a:lnTo>
                    <a:close/>
                    <a:moveTo>
                      <a:pt x="74518" y="0"/>
                    </a:moveTo>
                    <a:lnTo>
                      <a:pt x="534179" y="0"/>
                    </a:lnTo>
                    <a:cubicBezTo>
                      <a:pt x="547830" y="0"/>
                      <a:pt x="559019" y="11172"/>
                      <a:pt x="559019" y="24802"/>
                    </a:cubicBezTo>
                    <a:lnTo>
                      <a:pt x="559019" y="359672"/>
                    </a:lnTo>
                    <a:lnTo>
                      <a:pt x="49678" y="359672"/>
                    </a:lnTo>
                    <a:lnTo>
                      <a:pt x="49678" y="24802"/>
                    </a:lnTo>
                    <a:cubicBezTo>
                      <a:pt x="49678" y="11172"/>
                      <a:pt x="60867" y="0"/>
                      <a:pt x="7451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>
                <a:noFill/>
                <a:beve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endParaRPr lang="zh-CN" altLang="zh-CN">
                  <a:solidFill>
                    <a:srgbClr val="FFFFFF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+mn-ea"/>
                  <a:sym typeface="阿里巴巴普惠体" panose="00020600040101010101" charset="-122"/>
                </a:endParaRPr>
              </a:p>
            </p:txBody>
          </p:sp>
          <p:sp>
            <p:nvSpPr>
              <p:cNvPr id="82" name="太阳形 44"/>
              <p:cNvSpPr>
                <a:spLocks noChangeArrowheads="1"/>
              </p:cNvSpPr>
              <p:nvPr/>
            </p:nvSpPr>
            <p:spPr bwMode="auto">
              <a:xfrm>
                <a:off x="8970231" y="3978710"/>
                <a:ext cx="516687" cy="486639"/>
              </a:xfrm>
              <a:custGeom>
                <a:avLst/>
                <a:gdLst>
                  <a:gd name="T0" fmla="*/ 12933 w 12933"/>
                  <a:gd name="T1" fmla="*/ 5028 h 12198"/>
                  <a:gd name="T2" fmla="*/ 7549 w 12933"/>
                  <a:gd name="T3" fmla="*/ 1531 h 12198"/>
                  <a:gd name="T4" fmla="*/ 6467 w 12933"/>
                  <a:gd name="T5" fmla="*/ 0 h 12198"/>
                  <a:gd name="T6" fmla="*/ 5384 w 12933"/>
                  <a:gd name="T7" fmla="*/ 1531 h 12198"/>
                  <a:gd name="T8" fmla="*/ 0 w 12933"/>
                  <a:gd name="T9" fmla="*/ 5028 h 12198"/>
                  <a:gd name="T10" fmla="*/ 452 w 12933"/>
                  <a:gd name="T11" fmla="*/ 7610 h 12198"/>
                  <a:gd name="T12" fmla="*/ 10910 w 12933"/>
                  <a:gd name="T13" fmla="*/ 12198 h 12198"/>
                  <a:gd name="T14" fmla="*/ 12933 w 12933"/>
                  <a:gd name="T15" fmla="*/ 7610 h 12198"/>
                  <a:gd name="T16" fmla="*/ 6920 w 12933"/>
                  <a:gd name="T17" fmla="*/ 8984 h 12198"/>
                  <a:gd name="T18" fmla="*/ 8704 w 12933"/>
                  <a:gd name="T19" fmla="*/ 7623 h 12198"/>
                  <a:gd name="T20" fmla="*/ 6013 w 12933"/>
                  <a:gd name="T21" fmla="*/ 11291 h 12198"/>
                  <a:gd name="T22" fmla="*/ 4453 w 12933"/>
                  <a:gd name="T23" fmla="*/ 9890 h 12198"/>
                  <a:gd name="T24" fmla="*/ 6013 w 12933"/>
                  <a:gd name="T25" fmla="*/ 11291 h 12198"/>
                  <a:gd name="T26" fmla="*/ 4229 w 12933"/>
                  <a:gd name="T27" fmla="*/ 7623 h 12198"/>
                  <a:gd name="T28" fmla="*/ 6013 w 12933"/>
                  <a:gd name="T29" fmla="*/ 8984 h 12198"/>
                  <a:gd name="T30" fmla="*/ 4363 w 12933"/>
                  <a:gd name="T31" fmla="*/ 8984 h 12198"/>
                  <a:gd name="T32" fmla="*/ 6630 w 12933"/>
                  <a:gd name="T33" fmla="*/ 1325 h 12198"/>
                  <a:gd name="T34" fmla="*/ 6303 w 12933"/>
                  <a:gd name="T35" fmla="*/ 1325 h 12198"/>
                  <a:gd name="T36" fmla="*/ 6303 w 12933"/>
                  <a:gd name="T37" fmla="*/ 971 h 12198"/>
                  <a:gd name="T38" fmla="*/ 6630 w 12933"/>
                  <a:gd name="T39" fmla="*/ 971 h 12198"/>
                  <a:gd name="T40" fmla="*/ 6000 w 12933"/>
                  <a:gd name="T41" fmla="*/ 2196 h 12198"/>
                  <a:gd name="T42" fmla="*/ 6934 w 12933"/>
                  <a:gd name="T43" fmla="*/ 2196 h 12198"/>
                  <a:gd name="T44" fmla="*/ 2935 w 12933"/>
                  <a:gd name="T45" fmla="*/ 5028 h 12198"/>
                  <a:gd name="T46" fmla="*/ 907 w 12933"/>
                  <a:gd name="T47" fmla="*/ 5935 h 12198"/>
                  <a:gd name="T48" fmla="*/ 12027 w 12933"/>
                  <a:gd name="T49" fmla="*/ 6704 h 12198"/>
                  <a:gd name="T50" fmla="*/ 907 w 12933"/>
                  <a:gd name="T51" fmla="*/ 5935 h 12198"/>
                  <a:gd name="T52" fmla="*/ 3452 w 12933"/>
                  <a:gd name="T53" fmla="*/ 8984 h 12198"/>
                  <a:gd name="T54" fmla="*/ 1415 w 12933"/>
                  <a:gd name="T55" fmla="*/ 7623 h 12198"/>
                  <a:gd name="T56" fmla="*/ 2671 w 12933"/>
                  <a:gd name="T57" fmla="*/ 11291 h 12198"/>
                  <a:gd name="T58" fmla="*/ 3542 w 12933"/>
                  <a:gd name="T59" fmla="*/ 9890 h 12198"/>
                  <a:gd name="T60" fmla="*/ 2671 w 12933"/>
                  <a:gd name="T61" fmla="*/ 11291 h 12198"/>
                  <a:gd name="T62" fmla="*/ 8480 w 12933"/>
                  <a:gd name="T63" fmla="*/ 9890 h 12198"/>
                  <a:gd name="T64" fmla="*/ 6920 w 12933"/>
                  <a:gd name="T65" fmla="*/ 11291 h 12198"/>
                  <a:gd name="T66" fmla="*/ 10263 w 12933"/>
                  <a:gd name="T67" fmla="*/ 11291 h 12198"/>
                  <a:gd name="T68" fmla="*/ 9391 w 12933"/>
                  <a:gd name="T69" fmla="*/ 9890 h 12198"/>
                  <a:gd name="T70" fmla="*/ 10263 w 12933"/>
                  <a:gd name="T71" fmla="*/ 11291 h 12198"/>
                  <a:gd name="T72" fmla="*/ 9481 w 12933"/>
                  <a:gd name="T73" fmla="*/ 8984 h 12198"/>
                  <a:gd name="T74" fmla="*/ 11519 w 12933"/>
                  <a:gd name="T75" fmla="*/ 7623 h 12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33" h="12198">
                    <a:moveTo>
                      <a:pt x="12933" y="7610"/>
                    </a:moveTo>
                    <a:lnTo>
                      <a:pt x="12933" y="5028"/>
                    </a:lnTo>
                    <a:lnTo>
                      <a:pt x="11334" y="5028"/>
                    </a:lnTo>
                    <a:lnTo>
                      <a:pt x="7549" y="1531"/>
                    </a:lnTo>
                    <a:cubicBezTo>
                      <a:pt x="7592" y="1411"/>
                      <a:pt x="7615" y="1282"/>
                      <a:pt x="7615" y="1148"/>
                    </a:cubicBezTo>
                    <a:cubicBezTo>
                      <a:pt x="7615" y="515"/>
                      <a:pt x="7100" y="0"/>
                      <a:pt x="6467" y="0"/>
                    </a:cubicBezTo>
                    <a:cubicBezTo>
                      <a:pt x="5834" y="0"/>
                      <a:pt x="5318" y="515"/>
                      <a:pt x="5318" y="1148"/>
                    </a:cubicBezTo>
                    <a:cubicBezTo>
                      <a:pt x="5318" y="1282"/>
                      <a:pt x="5342" y="1411"/>
                      <a:pt x="5384" y="1531"/>
                    </a:cubicBezTo>
                    <a:lnTo>
                      <a:pt x="1599" y="5028"/>
                    </a:lnTo>
                    <a:lnTo>
                      <a:pt x="0" y="5028"/>
                    </a:lnTo>
                    <a:lnTo>
                      <a:pt x="0" y="7610"/>
                    </a:lnTo>
                    <a:lnTo>
                      <a:pt x="452" y="7610"/>
                    </a:lnTo>
                    <a:lnTo>
                      <a:pt x="2023" y="12198"/>
                    </a:lnTo>
                    <a:lnTo>
                      <a:pt x="10910" y="12198"/>
                    </a:lnTo>
                    <a:lnTo>
                      <a:pt x="12481" y="7610"/>
                    </a:lnTo>
                    <a:lnTo>
                      <a:pt x="12933" y="7610"/>
                    </a:lnTo>
                    <a:close/>
                    <a:moveTo>
                      <a:pt x="8570" y="8984"/>
                    </a:moveTo>
                    <a:lnTo>
                      <a:pt x="6920" y="8984"/>
                    </a:lnTo>
                    <a:lnTo>
                      <a:pt x="6920" y="7623"/>
                    </a:lnTo>
                    <a:lnTo>
                      <a:pt x="8704" y="7623"/>
                    </a:lnTo>
                    <a:lnTo>
                      <a:pt x="8570" y="8984"/>
                    </a:lnTo>
                    <a:close/>
                    <a:moveTo>
                      <a:pt x="6013" y="11291"/>
                    </a:moveTo>
                    <a:lnTo>
                      <a:pt x="4591" y="11291"/>
                    </a:lnTo>
                    <a:lnTo>
                      <a:pt x="4453" y="9890"/>
                    </a:lnTo>
                    <a:lnTo>
                      <a:pt x="6013" y="9890"/>
                    </a:lnTo>
                    <a:lnTo>
                      <a:pt x="6013" y="11291"/>
                    </a:lnTo>
                    <a:close/>
                    <a:moveTo>
                      <a:pt x="4363" y="8984"/>
                    </a:moveTo>
                    <a:lnTo>
                      <a:pt x="4229" y="7623"/>
                    </a:lnTo>
                    <a:lnTo>
                      <a:pt x="6013" y="7623"/>
                    </a:lnTo>
                    <a:lnTo>
                      <a:pt x="6013" y="8984"/>
                    </a:lnTo>
                    <a:lnTo>
                      <a:pt x="4363" y="8984"/>
                    </a:lnTo>
                    <a:lnTo>
                      <a:pt x="4363" y="8984"/>
                    </a:lnTo>
                    <a:close/>
                    <a:moveTo>
                      <a:pt x="6708" y="1148"/>
                    </a:moveTo>
                    <a:cubicBezTo>
                      <a:pt x="6708" y="1218"/>
                      <a:pt x="6678" y="1281"/>
                      <a:pt x="6630" y="1325"/>
                    </a:cubicBezTo>
                    <a:cubicBezTo>
                      <a:pt x="6587" y="1365"/>
                      <a:pt x="6530" y="1389"/>
                      <a:pt x="6467" y="1389"/>
                    </a:cubicBezTo>
                    <a:cubicBezTo>
                      <a:pt x="6403" y="1389"/>
                      <a:pt x="6346" y="1365"/>
                      <a:pt x="6303" y="1325"/>
                    </a:cubicBezTo>
                    <a:cubicBezTo>
                      <a:pt x="6255" y="1281"/>
                      <a:pt x="6225" y="1218"/>
                      <a:pt x="6225" y="1148"/>
                    </a:cubicBezTo>
                    <a:cubicBezTo>
                      <a:pt x="6225" y="1078"/>
                      <a:pt x="6255" y="1015"/>
                      <a:pt x="6303" y="971"/>
                    </a:cubicBezTo>
                    <a:cubicBezTo>
                      <a:pt x="6346" y="931"/>
                      <a:pt x="6403" y="906"/>
                      <a:pt x="6467" y="906"/>
                    </a:cubicBezTo>
                    <a:cubicBezTo>
                      <a:pt x="6530" y="906"/>
                      <a:pt x="6587" y="931"/>
                      <a:pt x="6630" y="971"/>
                    </a:cubicBezTo>
                    <a:cubicBezTo>
                      <a:pt x="6678" y="1015"/>
                      <a:pt x="6708" y="1078"/>
                      <a:pt x="6708" y="1148"/>
                    </a:cubicBezTo>
                    <a:close/>
                    <a:moveTo>
                      <a:pt x="6000" y="2196"/>
                    </a:moveTo>
                    <a:cubicBezTo>
                      <a:pt x="6143" y="2260"/>
                      <a:pt x="6300" y="2296"/>
                      <a:pt x="6467" y="2296"/>
                    </a:cubicBezTo>
                    <a:cubicBezTo>
                      <a:pt x="6633" y="2296"/>
                      <a:pt x="6791" y="2260"/>
                      <a:pt x="6934" y="2196"/>
                    </a:cubicBezTo>
                    <a:lnTo>
                      <a:pt x="9998" y="5028"/>
                    </a:lnTo>
                    <a:lnTo>
                      <a:pt x="2935" y="5028"/>
                    </a:lnTo>
                    <a:lnTo>
                      <a:pt x="6000" y="2196"/>
                    </a:lnTo>
                    <a:close/>
                    <a:moveTo>
                      <a:pt x="907" y="5935"/>
                    </a:moveTo>
                    <a:lnTo>
                      <a:pt x="12027" y="5935"/>
                    </a:lnTo>
                    <a:lnTo>
                      <a:pt x="12027" y="6704"/>
                    </a:lnTo>
                    <a:lnTo>
                      <a:pt x="907" y="6704"/>
                    </a:lnTo>
                    <a:lnTo>
                      <a:pt x="907" y="5935"/>
                    </a:lnTo>
                    <a:close/>
                    <a:moveTo>
                      <a:pt x="3318" y="7623"/>
                    </a:moveTo>
                    <a:lnTo>
                      <a:pt x="3452" y="8984"/>
                    </a:lnTo>
                    <a:lnTo>
                      <a:pt x="1881" y="8984"/>
                    </a:lnTo>
                    <a:lnTo>
                      <a:pt x="1415" y="7623"/>
                    </a:lnTo>
                    <a:lnTo>
                      <a:pt x="3318" y="7623"/>
                    </a:lnTo>
                    <a:close/>
                    <a:moveTo>
                      <a:pt x="2671" y="11291"/>
                    </a:moveTo>
                    <a:lnTo>
                      <a:pt x="2191" y="9890"/>
                    </a:lnTo>
                    <a:lnTo>
                      <a:pt x="3542" y="9890"/>
                    </a:lnTo>
                    <a:lnTo>
                      <a:pt x="3680" y="11291"/>
                    </a:lnTo>
                    <a:lnTo>
                      <a:pt x="2671" y="11291"/>
                    </a:lnTo>
                    <a:close/>
                    <a:moveTo>
                      <a:pt x="6920" y="9890"/>
                    </a:moveTo>
                    <a:lnTo>
                      <a:pt x="8480" y="9890"/>
                    </a:lnTo>
                    <a:lnTo>
                      <a:pt x="8342" y="11291"/>
                    </a:lnTo>
                    <a:lnTo>
                      <a:pt x="6920" y="11291"/>
                    </a:lnTo>
                    <a:lnTo>
                      <a:pt x="6920" y="9890"/>
                    </a:lnTo>
                    <a:close/>
                    <a:moveTo>
                      <a:pt x="10263" y="11291"/>
                    </a:moveTo>
                    <a:lnTo>
                      <a:pt x="9253" y="11291"/>
                    </a:lnTo>
                    <a:lnTo>
                      <a:pt x="9391" y="9890"/>
                    </a:lnTo>
                    <a:lnTo>
                      <a:pt x="10742" y="9890"/>
                    </a:lnTo>
                    <a:lnTo>
                      <a:pt x="10263" y="11291"/>
                    </a:lnTo>
                    <a:close/>
                    <a:moveTo>
                      <a:pt x="11053" y="8984"/>
                    </a:moveTo>
                    <a:lnTo>
                      <a:pt x="9481" y="8984"/>
                    </a:lnTo>
                    <a:lnTo>
                      <a:pt x="9615" y="7623"/>
                    </a:lnTo>
                    <a:lnTo>
                      <a:pt x="11519" y="7623"/>
                    </a:lnTo>
                    <a:lnTo>
                      <a:pt x="11053" y="8984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noFill/>
                <a:beve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endParaRPr lang="zh-CN" altLang="zh-CN">
                  <a:solidFill>
                    <a:srgbClr val="FFFFFF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+mn-ea"/>
                  <a:sym typeface="阿里巴巴普惠体" panose="00020600040101010101" charset="-122"/>
                </a:endParaRPr>
              </a:p>
            </p:txBody>
          </p:sp>
          <p:sp>
            <p:nvSpPr>
              <p:cNvPr id="83" name="太阳形 44"/>
              <p:cNvSpPr>
                <a:spLocks noChangeArrowheads="1"/>
              </p:cNvSpPr>
              <p:nvPr/>
            </p:nvSpPr>
            <p:spPr bwMode="auto">
              <a:xfrm>
                <a:off x="7745705" y="1993095"/>
                <a:ext cx="516687" cy="452034"/>
              </a:xfrm>
              <a:custGeom>
                <a:avLst/>
                <a:gdLst>
                  <a:gd name="connsiteX0" fmla="*/ 352138 w 608485"/>
                  <a:gd name="connsiteY0" fmla="*/ 457876 h 532346"/>
                  <a:gd name="connsiteX1" fmla="*/ 352138 w 608485"/>
                  <a:gd name="connsiteY1" fmla="*/ 471679 h 532346"/>
                  <a:gd name="connsiteX2" fmla="*/ 383994 w 608485"/>
                  <a:gd name="connsiteY2" fmla="*/ 483262 h 532346"/>
                  <a:gd name="connsiteX3" fmla="*/ 459356 w 608485"/>
                  <a:gd name="connsiteY3" fmla="*/ 490502 h 532346"/>
                  <a:gd name="connsiteX4" fmla="*/ 534767 w 608485"/>
                  <a:gd name="connsiteY4" fmla="*/ 483262 h 532346"/>
                  <a:gd name="connsiteX5" fmla="*/ 566574 w 608485"/>
                  <a:gd name="connsiteY5" fmla="*/ 471679 h 532346"/>
                  <a:gd name="connsiteX6" fmla="*/ 566574 w 608485"/>
                  <a:gd name="connsiteY6" fmla="*/ 457876 h 532346"/>
                  <a:gd name="connsiteX7" fmla="*/ 555746 w 608485"/>
                  <a:gd name="connsiteY7" fmla="*/ 461351 h 532346"/>
                  <a:gd name="connsiteX8" fmla="*/ 459356 w 608485"/>
                  <a:gd name="connsiteY8" fmla="*/ 472886 h 532346"/>
                  <a:gd name="connsiteX9" fmla="*/ 362967 w 608485"/>
                  <a:gd name="connsiteY9" fmla="*/ 461351 h 532346"/>
                  <a:gd name="connsiteX10" fmla="*/ 352138 w 608485"/>
                  <a:gd name="connsiteY10" fmla="*/ 457876 h 532346"/>
                  <a:gd name="connsiteX11" fmla="*/ 41901 w 608485"/>
                  <a:gd name="connsiteY11" fmla="*/ 455228 h 532346"/>
                  <a:gd name="connsiteX12" fmla="*/ 41901 w 608485"/>
                  <a:gd name="connsiteY12" fmla="*/ 471396 h 532346"/>
                  <a:gd name="connsiteX13" fmla="*/ 73701 w 608485"/>
                  <a:gd name="connsiteY13" fmla="*/ 482979 h 532346"/>
                  <a:gd name="connsiteX14" fmla="*/ 149094 w 608485"/>
                  <a:gd name="connsiteY14" fmla="*/ 490267 h 532346"/>
                  <a:gd name="connsiteX15" fmla="*/ 224438 w 608485"/>
                  <a:gd name="connsiteY15" fmla="*/ 482979 h 532346"/>
                  <a:gd name="connsiteX16" fmla="*/ 256238 w 608485"/>
                  <a:gd name="connsiteY16" fmla="*/ 471396 h 532346"/>
                  <a:gd name="connsiteX17" fmla="*/ 256238 w 608485"/>
                  <a:gd name="connsiteY17" fmla="*/ 455228 h 532346"/>
                  <a:gd name="connsiteX18" fmla="*/ 245461 w 608485"/>
                  <a:gd name="connsiteY18" fmla="*/ 458703 h 532346"/>
                  <a:gd name="connsiteX19" fmla="*/ 149094 w 608485"/>
                  <a:gd name="connsiteY19" fmla="*/ 470286 h 532346"/>
                  <a:gd name="connsiteX20" fmla="*/ 52678 w 608485"/>
                  <a:gd name="connsiteY20" fmla="*/ 458703 h 532346"/>
                  <a:gd name="connsiteX21" fmla="*/ 41901 w 608485"/>
                  <a:gd name="connsiteY21" fmla="*/ 455228 h 532346"/>
                  <a:gd name="connsiteX22" fmla="*/ 352138 w 608485"/>
                  <a:gd name="connsiteY22" fmla="*/ 398705 h 532346"/>
                  <a:gd name="connsiteX23" fmla="*/ 352138 w 608485"/>
                  <a:gd name="connsiteY23" fmla="*/ 411688 h 532346"/>
                  <a:gd name="connsiteX24" fmla="*/ 358471 w 608485"/>
                  <a:gd name="connsiteY24" fmla="*/ 415307 h 532346"/>
                  <a:gd name="connsiteX25" fmla="*/ 383946 w 608485"/>
                  <a:gd name="connsiteY25" fmla="*/ 423560 h 532346"/>
                  <a:gd name="connsiteX26" fmla="*/ 459356 w 608485"/>
                  <a:gd name="connsiteY26" fmla="*/ 431090 h 532346"/>
                  <a:gd name="connsiteX27" fmla="*/ 534767 w 608485"/>
                  <a:gd name="connsiteY27" fmla="*/ 423560 h 532346"/>
                  <a:gd name="connsiteX28" fmla="*/ 560290 w 608485"/>
                  <a:gd name="connsiteY28" fmla="*/ 415307 h 532346"/>
                  <a:gd name="connsiteX29" fmla="*/ 566574 w 608485"/>
                  <a:gd name="connsiteY29" fmla="*/ 411688 h 532346"/>
                  <a:gd name="connsiteX30" fmla="*/ 566574 w 608485"/>
                  <a:gd name="connsiteY30" fmla="*/ 398705 h 532346"/>
                  <a:gd name="connsiteX31" fmla="*/ 555746 w 608485"/>
                  <a:gd name="connsiteY31" fmla="*/ 402180 h 532346"/>
                  <a:gd name="connsiteX32" fmla="*/ 459356 w 608485"/>
                  <a:gd name="connsiteY32" fmla="*/ 413715 h 532346"/>
                  <a:gd name="connsiteX33" fmla="*/ 362967 w 608485"/>
                  <a:gd name="connsiteY33" fmla="*/ 402180 h 532346"/>
                  <a:gd name="connsiteX34" fmla="*/ 352138 w 608485"/>
                  <a:gd name="connsiteY34" fmla="*/ 398705 h 532346"/>
                  <a:gd name="connsiteX35" fmla="*/ 41901 w 608485"/>
                  <a:gd name="connsiteY35" fmla="*/ 394801 h 532346"/>
                  <a:gd name="connsiteX36" fmla="*/ 41901 w 608485"/>
                  <a:gd name="connsiteY36" fmla="*/ 409039 h 532346"/>
                  <a:gd name="connsiteX37" fmla="*/ 48184 w 608485"/>
                  <a:gd name="connsiteY37" fmla="*/ 412659 h 532346"/>
                  <a:gd name="connsiteX38" fmla="*/ 73701 w 608485"/>
                  <a:gd name="connsiteY38" fmla="*/ 420912 h 532346"/>
                  <a:gd name="connsiteX39" fmla="*/ 149094 w 608485"/>
                  <a:gd name="connsiteY39" fmla="*/ 428441 h 532346"/>
                  <a:gd name="connsiteX40" fmla="*/ 224486 w 608485"/>
                  <a:gd name="connsiteY40" fmla="*/ 420912 h 532346"/>
                  <a:gd name="connsiteX41" fmla="*/ 249955 w 608485"/>
                  <a:gd name="connsiteY41" fmla="*/ 412659 h 532346"/>
                  <a:gd name="connsiteX42" fmla="*/ 256238 w 608485"/>
                  <a:gd name="connsiteY42" fmla="*/ 409039 h 532346"/>
                  <a:gd name="connsiteX43" fmla="*/ 256238 w 608485"/>
                  <a:gd name="connsiteY43" fmla="*/ 394801 h 532346"/>
                  <a:gd name="connsiteX44" fmla="*/ 245461 w 608485"/>
                  <a:gd name="connsiteY44" fmla="*/ 398276 h 532346"/>
                  <a:gd name="connsiteX45" fmla="*/ 149094 w 608485"/>
                  <a:gd name="connsiteY45" fmla="*/ 409811 h 532346"/>
                  <a:gd name="connsiteX46" fmla="*/ 52678 w 608485"/>
                  <a:gd name="connsiteY46" fmla="*/ 398276 h 532346"/>
                  <a:gd name="connsiteX47" fmla="*/ 41901 w 608485"/>
                  <a:gd name="connsiteY47" fmla="*/ 394801 h 532346"/>
                  <a:gd name="connsiteX48" fmla="*/ 352138 w 608485"/>
                  <a:gd name="connsiteY48" fmla="*/ 339534 h 532346"/>
                  <a:gd name="connsiteX49" fmla="*/ 352138 w 608485"/>
                  <a:gd name="connsiteY49" fmla="*/ 352517 h 532346"/>
                  <a:gd name="connsiteX50" fmla="*/ 358471 w 608485"/>
                  <a:gd name="connsiteY50" fmla="*/ 356136 h 532346"/>
                  <a:gd name="connsiteX51" fmla="*/ 383946 w 608485"/>
                  <a:gd name="connsiteY51" fmla="*/ 364390 h 532346"/>
                  <a:gd name="connsiteX52" fmla="*/ 459356 w 608485"/>
                  <a:gd name="connsiteY52" fmla="*/ 371919 h 532346"/>
                  <a:gd name="connsiteX53" fmla="*/ 534767 w 608485"/>
                  <a:gd name="connsiteY53" fmla="*/ 364390 h 532346"/>
                  <a:gd name="connsiteX54" fmla="*/ 560290 w 608485"/>
                  <a:gd name="connsiteY54" fmla="*/ 356136 h 532346"/>
                  <a:gd name="connsiteX55" fmla="*/ 566574 w 608485"/>
                  <a:gd name="connsiteY55" fmla="*/ 352468 h 532346"/>
                  <a:gd name="connsiteX56" fmla="*/ 566574 w 608485"/>
                  <a:gd name="connsiteY56" fmla="*/ 339534 h 532346"/>
                  <a:gd name="connsiteX57" fmla="*/ 555746 w 608485"/>
                  <a:gd name="connsiteY57" fmla="*/ 343009 h 532346"/>
                  <a:gd name="connsiteX58" fmla="*/ 459356 w 608485"/>
                  <a:gd name="connsiteY58" fmla="*/ 354544 h 532346"/>
                  <a:gd name="connsiteX59" fmla="*/ 362967 w 608485"/>
                  <a:gd name="connsiteY59" fmla="*/ 343009 h 532346"/>
                  <a:gd name="connsiteX60" fmla="*/ 352138 w 608485"/>
                  <a:gd name="connsiteY60" fmla="*/ 339534 h 532346"/>
                  <a:gd name="connsiteX61" fmla="*/ 41901 w 608485"/>
                  <a:gd name="connsiteY61" fmla="*/ 336256 h 532346"/>
                  <a:gd name="connsiteX62" fmla="*/ 41901 w 608485"/>
                  <a:gd name="connsiteY62" fmla="*/ 348612 h 532346"/>
                  <a:gd name="connsiteX63" fmla="*/ 48184 w 608485"/>
                  <a:gd name="connsiteY63" fmla="*/ 352232 h 532346"/>
                  <a:gd name="connsiteX64" fmla="*/ 73701 w 608485"/>
                  <a:gd name="connsiteY64" fmla="*/ 360485 h 532346"/>
                  <a:gd name="connsiteX65" fmla="*/ 149094 w 608485"/>
                  <a:gd name="connsiteY65" fmla="*/ 368014 h 532346"/>
                  <a:gd name="connsiteX66" fmla="*/ 224486 w 608485"/>
                  <a:gd name="connsiteY66" fmla="*/ 360485 h 532346"/>
                  <a:gd name="connsiteX67" fmla="*/ 249955 w 608485"/>
                  <a:gd name="connsiteY67" fmla="*/ 352232 h 532346"/>
                  <a:gd name="connsiteX68" fmla="*/ 256238 w 608485"/>
                  <a:gd name="connsiteY68" fmla="*/ 348612 h 532346"/>
                  <a:gd name="connsiteX69" fmla="*/ 256238 w 608485"/>
                  <a:gd name="connsiteY69" fmla="*/ 336256 h 532346"/>
                  <a:gd name="connsiteX70" fmla="*/ 245461 w 608485"/>
                  <a:gd name="connsiteY70" fmla="*/ 339731 h 532346"/>
                  <a:gd name="connsiteX71" fmla="*/ 149094 w 608485"/>
                  <a:gd name="connsiteY71" fmla="*/ 351315 h 532346"/>
                  <a:gd name="connsiteX72" fmla="*/ 52678 w 608485"/>
                  <a:gd name="connsiteY72" fmla="*/ 339731 h 532346"/>
                  <a:gd name="connsiteX73" fmla="*/ 41901 w 608485"/>
                  <a:gd name="connsiteY73" fmla="*/ 336256 h 532346"/>
                  <a:gd name="connsiteX74" fmla="*/ 352138 w 608485"/>
                  <a:gd name="connsiteY74" fmla="*/ 280315 h 532346"/>
                  <a:gd name="connsiteX75" fmla="*/ 352138 w 608485"/>
                  <a:gd name="connsiteY75" fmla="*/ 293298 h 532346"/>
                  <a:gd name="connsiteX76" fmla="*/ 358471 w 608485"/>
                  <a:gd name="connsiteY76" fmla="*/ 296917 h 532346"/>
                  <a:gd name="connsiteX77" fmla="*/ 383946 w 608485"/>
                  <a:gd name="connsiteY77" fmla="*/ 305219 h 532346"/>
                  <a:gd name="connsiteX78" fmla="*/ 459356 w 608485"/>
                  <a:gd name="connsiteY78" fmla="*/ 312699 h 532346"/>
                  <a:gd name="connsiteX79" fmla="*/ 534767 w 608485"/>
                  <a:gd name="connsiteY79" fmla="*/ 305219 h 532346"/>
                  <a:gd name="connsiteX80" fmla="*/ 560290 w 608485"/>
                  <a:gd name="connsiteY80" fmla="*/ 296917 h 532346"/>
                  <a:gd name="connsiteX81" fmla="*/ 566574 w 608485"/>
                  <a:gd name="connsiteY81" fmla="*/ 293298 h 532346"/>
                  <a:gd name="connsiteX82" fmla="*/ 566574 w 608485"/>
                  <a:gd name="connsiteY82" fmla="*/ 280315 h 532346"/>
                  <a:gd name="connsiteX83" fmla="*/ 555746 w 608485"/>
                  <a:gd name="connsiteY83" fmla="*/ 283790 h 532346"/>
                  <a:gd name="connsiteX84" fmla="*/ 459356 w 608485"/>
                  <a:gd name="connsiteY84" fmla="*/ 295373 h 532346"/>
                  <a:gd name="connsiteX85" fmla="*/ 362967 w 608485"/>
                  <a:gd name="connsiteY85" fmla="*/ 283790 h 532346"/>
                  <a:gd name="connsiteX86" fmla="*/ 352138 w 608485"/>
                  <a:gd name="connsiteY86" fmla="*/ 280315 h 532346"/>
                  <a:gd name="connsiteX87" fmla="*/ 41901 w 608485"/>
                  <a:gd name="connsiteY87" fmla="*/ 277712 h 532346"/>
                  <a:gd name="connsiteX88" fmla="*/ 41901 w 608485"/>
                  <a:gd name="connsiteY88" fmla="*/ 290068 h 532346"/>
                  <a:gd name="connsiteX89" fmla="*/ 48184 w 608485"/>
                  <a:gd name="connsiteY89" fmla="*/ 293687 h 532346"/>
                  <a:gd name="connsiteX90" fmla="*/ 73701 w 608485"/>
                  <a:gd name="connsiteY90" fmla="*/ 301941 h 532346"/>
                  <a:gd name="connsiteX91" fmla="*/ 149094 w 608485"/>
                  <a:gd name="connsiteY91" fmla="*/ 309470 h 532346"/>
                  <a:gd name="connsiteX92" fmla="*/ 224486 w 608485"/>
                  <a:gd name="connsiteY92" fmla="*/ 301941 h 532346"/>
                  <a:gd name="connsiteX93" fmla="*/ 249955 w 608485"/>
                  <a:gd name="connsiteY93" fmla="*/ 293687 h 532346"/>
                  <a:gd name="connsiteX94" fmla="*/ 256238 w 608485"/>
                  <a:gd name="connsiteY94" fmla="*/ 290068 h 532346"/>
                  <a:gd name="connsiteX95" fmla="*/ 256286 w 608485"/>
                  <a:gd name="connsiteY95" fmla="*/ 290068 h 532346"/>
                  <a:gd name="connsiteX96" fmla="*/ 256286 w 608485"/>
                  <a:gd name="connsiteY96" fmla="*/ 277712 h 532346"/>
                  <a:gd name="connsiteX97" fmla="*/ 245461 w 608485"/>
                  <a:gd name="connsiteY97" fmla="*/ 281187 h 532346"/>
                  <a:gd name="connsiteX98" fmla="*/ 149094 w 608485"/>
                  <a:gd name="connsiteY98" fmla="*/ 292770 h 532346"/>
                  <a:gd name="connsiteX99" fmla="*/ 52678 w 608485"/>
                  <a:gd name="connsiteY99" fmla="*/ 281187 h 532346"/>
                  <a:gd name="connsiteX100" fmla="*/ 41901 w 608485"/>
                  <a:gd name="connsiteY100" fmla="*/ 277712 h 532346"/>
                  <a:gd name="connsiteX101" fmla="*/ 352138 w 608485"/>
                  <a:gd name="connsiteY101" fmla="*/ 221144 h 532346"/>
                  <a:gd name="connsiteX102" fmla="*/ 352138 w 608485"/>
                  <a:gd name="connsiteY102" fmla="*/ 234127 h 532346"/>
                  <a:gd name="connsiteX103" fmla="*/ 358471 w 608485"/>
                  <a:gd name="connsiteY103" fmla="*/ 237746 h 532346"/>
                  <a:gd name="connsiteX104" fmla="*/ 383946 w 608485"/>
                  <a:gd name="connsiteY104" fmla="*/ 245999 h 532346"/>
                  <a:gd name="connsiteX105" fmla="*/ 459356 w 608485"/>
                  <a:gd name="connsiteY105" fmla="*/ 253529 h 532346"/>
                  <a:gd name="connsiteX106" fmla="*/ 534767 w 608485"/>
                  <a:gd name="connsiteY106" fmla="*/ 245999 h 532346"/>
                  <a:gd name="connsiteX107" fmla="*/ 560290 w 608485"/>
                  <a:gd name="connsiteY107" fmla="*/ 237746 h 532346"/>
                  <a:gd name="connsiteX108" fmla="*/ 566574 w 608485"/>
                  <a:gd name="connsiteY108" fmla="*/ 234127 h 532346"/>
                  <a:gd name="connsiteX109" fmla="*/ 566574 w 608485"/>
                  <a:gd name="connsiteY109" fmla="*/ 221144 h 532346"/>
                  <a:gd name="connsiteX110" fmla="*/ 555746 w 608485"/>
                  <a:gd name="connsiteY110" fmla="*/ 224619 h 532346"/>
                  <a:gd name="connsiteX111" fmla="*/ 459356 w 608485"/>
                  <a:gd name="connsiteY111" fmla="*/ 236202 h 532346"/>
                  <a:gd name="connsiteX112" fmla="*/ 362967 w 608485"/>
                  <a:gd name="connsiteY112" fmla="*/ 224619 h 532346"/>
                  <a:gd name="connsiteX113" fmla="*/ 352138 w 608485"/>
                  <a:gd name="connsiteY113" fmla="*/ 221144 h 532346"/>
                  <a:gd name="connsiteX114" fmla="*/ 41901 w 608485"/>
                  <a:gd name="connsiteY114" fmla="*/ 218540 h 532346"/>
                  <a:gd name="connsiteX115" fmla="*/ 41901 w 608485"/>
                  <a:gd name="connsiteY115" fmla="*/ 231523 h 532346"/>
                  <a:gd name="connsiteX116" fmla="*/ 48184 w 608485"/>
                  <a:gd name="connsiteY116" fmla="*/ 235143 h 532346"/>
                  <a:gd name="connsiteX117" fmla="*/ 73701 w 608485"/>
                  <a:gd name="connsiteY117" fmla="*/ 243396 h 532346"/>
                  <a:gd name="connsiteX118" fmla="*/ 149094 w 608485"/>
                  <a:gd name="connsiteY118" fmla="*/ 250925 h 532346"/>
                  <a:gd name="connsiteX119" fmla="*/ 224486 w 608485"/>
                  <a:gd name="connsiteY119" fmla="*/ 243396 h 532346"/>
                  <a:gd name="connsiteX120" fmla="*/ 249955 w 608485"/>
                  <a:gd name="connsiteY120" fmla="*/ 235143 h 532346"/>
                  <a:gd name="connsiteX121" fmla="*/ 256238 w 608485"/>
                  <a:gd name="connsiteY121" fmla="*/ 231523 h 532346"/>
                  <a:gd name="connsiteX122" fmla="*/ 256238 w 608485"/>
                  <a:gd name="connsiteY122" fmla="*/ 218540 h 532346"/>
                  <a:gd name="connsiteX123" fmla="*/ 245461 w 608485"/>
                  <a:gd name="connsiteY123" fmla="*/ 222015 h 532346"/>
                  <a:gd name="connsiteX124" fmla="*/ 149094 w 608485"/>
                  <a:gd name="connsiteY124" fmla="*/ 233599 h 532346"/>
                  <a:gd name="connsiteX125" fmla="*/ 52678 w 608485"/>
                  <a:gd name="connsiteY125" fmla="*/ 222015 h 532346"/>
                  <a:gd name="connsiteX126" fmla="*/ 41901 w 608485"/>
                  <a:gd name="connsiteY126" fmla="*/ 218540 h 532346"/>
                  <a:gd name="connsiteX127" fmla="*/ 459356 w 608485"/>
                  <a:gd name="connsiteY127" fmla="*/ 162793 h 532346"/>
                  <a:gd name="connsiteX128" fmla="*/ 383946 w 608485"/>
                  <a:gd name="connsiteY128" fmla="*/ 170322 h 532346"/>
                  <a:gd name="connsiteX129" fmla="*/ 360840 w 608485"/>
                  <a:gd name="connsiteY129" fmla="*/ 177514 h 532346"/>
                  <a:gd name="connsiteX130" fmla="*/ 358471 w 608485"/>
                  <a:gd name="connsiteY130" fmla="*/ 178576 h 532346"/>
                  <a:gd name="connsiteX131" fmla="*/ 383946 w 608485"/>
                  <a:gd name="connsiteY131" fmla="*/ 186829 h 532346"/>
                  <a:gd name="connsiteX132" fmla="*/ 459356 w 608485"/>
                  <a:gd name="connsiteY132" fmla="*/ 194358 h 532346"/>
                  <a:gd name="connsiteX133" fmla="*/ 534767 w 608485"/>
                  <a:gd name="connsiteY133" fmla="*/ 186829 h 532346"/>
                  <a:gd name="connsiteX134" fmla="*/ 560290 w 608485"/>
                  <a:gd name="connsiteY134" fmla="*/ 178576 h 532346"/>
                  <a:gd name="connsiteX135" fmla="*/ 557873 w 608485"/>
                  <a:gd name="connsiteY135" fmla="*/ 177514 h 532346"/>
                  <a:gd name="connsiteX136" fmla="*/ 534767 w 608485"/>
                  <a:gd name="connsiteY136" fmla="*/ 170322 h 532346"/>
                  <a:gd name="connsiteX137" fmla="*/ 459356 w 608485"/>
                  <a:gd name="connsiteY137" fmla="*/ 162793 h 532346"/>
                  <a:gd name="connsiteX138" fmla="*/ 41901 w 608485"/>
                  <a:gd name="connsiteY138" fmla="*/ 159368 h 532346"/>
                  <a:gd name="connsiteX139" fmla="*/ 41901 w 608485"/>
                  <a:gd name="connsiteY139" fmla="*/ 172351 h 532346"/>
                  <a:gd name="connsiteX140" fmla="*/ 48184 w 608485"/>
                  <a:gd name="connsiteY140" fmla="*/ 175971 h 532346"/>
                  <a:gd name="connsiteX141" fmla="*/ 73701 w 608485"/>
                  <a:gd name="connsiteY141" fmla="*/ 184224 h 532346"/>
                  <a:gd name="connsiteX142" fmla="*/ 149094 w 608485"/>
                  <a:gd name="connsiteY142" fmla="*/ 191754 h 532346"/>
                  <a:gd name="connsiteX143" fmla="*/ 224486 w 608485"/>
                  <a:gd name="connsiteY143" fmla="*/ 184224 h 532346"/>
                  <a:gd name="connsiteX144" fmla="*/ 249955 w 608485"/>
                  <a:gd name="connsiteY144" fmla="*/ 175971 h 532346"/>
                  <a:gd name="connsiteX145" fmla="*/ 256238 w 608485"/>
                  <a:gd name="connsiteY145" fmla="*/ 172351 h 532346"/>
                  <a:gd name="connsiteX146" fmla="*/ 256286 w 608485"/>
                  <a:gd name="connsiteY146" fmla="*/ 172351 h 532346"/>
                  <a:gd name="connsiteX147" fmla="*/ 256286 w 608485"/>
                  <a:gd name="connsiteY147" fmla="*/ 159368 h 532346"/>
                  <a:gd name="connsiteX148" fmla="*/ 245461 w 608485"/>
                  <a:gd name="connsiteY148" fmla="*/ 162843 h 532346"/>
                  <a:gd name="connsiteX149" fmla="*/ 149094 w 608485"/>
                  <a:gd name="connsiteY149" fmla="*/ 174378 h 532346"/>
                  <a:gd name="connsiteX150" fmla="*/ 52678 w 608485"/>
                  <a:gd name="connsiteY150" fmla="*/ 162843 h 532346"/>
                  <a:gd name="connsiteX151" fmla="*/ 41901 w 608485"/>
                  <a:gd name="connsiteY151" fmla="*/ 159368 h 532346"/>
                  <a:gd name="connsiteX152" fmla="*/ 459356 w 608485"/>
                  <a:gd name="connsiteY152" fmla="*/ 120949 h 532346"/>
                  <a:gd name="connsiteX153" fmla="*/ 555746 w 608485"/>
                  <a:gd name="connsiteY153" fmla="*/ 132532 h 532346"/>
                  <a:gd name="connsiteX154" fmla="*/ 589197 w 608485"/>
                  <a:gd name="connsiteY154" fmla="*/ 146963 h 532346"/>
                  <a:gd name="connsiteX155" fmla="*/ 608437 w 608485"/>
                  <a:gd name="connsiteY155" fmla="*/ 177514 h 532346"/>
                  <a:gd name="connsiteX156" fmla="*/ 608485 w 608485"/>
                  <a:gd name="connsiteY156" fmla="*/ 177514 h 532346"/>
                  <a:gd name="connsiteX157" fmla="*/ 608485 w 608485"/>
                  <a:gd name="connsiteY157" fmla="*/ 475395 h 532346"/>
                  <a:gd name="connsiteX158" fmla="*/ 589101 w 608485"/>
                  <a:gd name="connsiteY158" fmla="*/ 506960 h 532346"/>
                  <a:gd name="connsiteX159" fmla="*/ 555649 w 608485"/>
                  <a:gd name="connsiteY159" fmla="*/ 521149 h 532346"/>
                  <a:gd name="connsiteX160" fmla="*/ 459356 w 608485"/>
                  <a:gd name="connsiteY160" fmla="*/ 532346 h 532346"/>
                  <a:gd name="connsiteX161" fmla="*/ 363112 w 608485"/>
                  <a:gd name="connsiteY161" fmla="*/ 521149 h 532346"/>
                  <a:gd name="connsiteX162" fmla="*/ 329660 w 608485"/>
                  <a:gd name="connsiteY162" fmla="*/ 506960 h 532346"/>
                  <a:gd name="connsiteX163" fmla="*/ 310276 w 608485"/>
                  <a:gd name="connsiteY163" fmla="*/ 475395 h 532346"/>
                  <a:gd name="connsiteX164" fmla="*/ 310276 w 608485"/>
                  <a:gd name="connsiteY164" fmla="*/ 415307 h 532346"/>
                  <a:gd name="connsiteX165" fmla="*/ 310276 w 608485"/>
                  <a:gd name="connsiteY165" fmla="*/ 356136 h 532346"/>
                  <a:gd name="connsiteX166" fmla="*/ 310276 w 608485"/>
                  <a:gd name="connsiteY166" fmla="*/ 296917 h 532346"/>
                  <a:gd name="connsiteX167" fmla="*/ 310276 w 608485"/>
                  <a:gd name="connsiteY167" fmla="*/ 237746 h 532346"/>
                  <a:gd name="connsiteX168" fmla="*/ 310276 w 608485"/>
                  <a:gd name="connsiteY168" fmla="*/ 178576 h 532346"/>
                  <a:gd name="connsiteX169" fmla="*/ 310276 w 608485"/>
                  <a:gd name="connsiteY169" fmla="*/ 177514 h 532346"/>
                  <a:gd name="connsiteX170" fmla="*/ 329515 w 608485"/>
                  <a:gd name="connsiteY170" fmla="*/ 146963 h 532346"/>
                  <a:gd name="connsiteX171" fmla="*/ 362967 w 608485"/>
                  <a:gd name="connsiteY171" fmla="*/ 132532 h 532346"/>
                  <a:gd name="connsiteX172" fmla="*/ 459356 w 608485"/>
                  <a:gd name="connsiteY172" fmla="*/ 120949 h 532346"/>
                  <a:gd name="connsiteX173" fmla="*/ 41901 w 608485"/>
                  <a:gd name="connsiteY173" fmla="*/ 100196 h 532346"/>
                  <a:gd name="connsiteX174" fmla="*/ 41901 w 608485"/>
                  <a:gd name="connsiteY174" fmla="*/ 113180 h 532346"/>
                  <a:gd name="connsiteX175" fmla="*/ 48184 w 608485"/>
                  <a:gd name="connsiteY175" fmla="*/ 116799 h 532346"/>
                  <a:gd name="connsiteX176" fmla="*/ 73701 w 608485"/>
                  <a:gd name="connsiteY176" fmla="*/ 125052 h 532346"/>
                  <a:gd name="connsiteX177" fmla="*/ 149094 w 608485"/>
                  <a:gd name="connsiteY177" fmla="*/ 132582 h 532346"/>
                  <a:gd name="connsiteX178" fmla="*/ 224486 w 608485"/>
                  <a:gd name="connsiteY178" fmla="*/ 125052 h 532346"/>
                  <a:gd name="connsiteX179" fmla="*/ 249955 w 608485"/>
                  <a:gd name="connsiteY179" fmla="*/ 116799 h 532346"/>
                  <a:gd name="connsiteX180" fmla="*/ 256238 w 608485"/>
                  <a:gd name="connsiteY180" fmla="*/ 113180 h 532346"/>
                  <a:gd name="connsiteX181" fmla="*/ 256238 w 608485"/>
                  <a:gd name="connsiteY181" fmla="*/ 100196 h 532346"/>
                  <a:gd name="connsiteX182" fmla="*/ 245461 w 608485"/>
                  <a:gd name="connsiteY182" fmla="*/ 103671 h 532346"/>
                  <a:gd name="connsiteX183" fmla="*/ 149094 w 608485"/>
                  <a:gd name="connsiteY183" fmla="*/ 115207 h 532346"/>
                  <a:gd name="connsiteX184" fmla="*/ 52678 w 608485"/>
                  <a:gd name="connsiteY184" fmla="*/ 103671 h 532346"/>
                  <a:gd name="connsiteX185" fmla="*/ 41901 w 608485"/>
                  <a:gd name="connsiteY185" fmla="*/ 100196 h 532346"/>
                  <a:gd name="connsiteX186" fmla="*/ 149094 w 608485"/>
                  <a:gd name="connsiteY186" fmla="*/ 41845 h 532346"/>
                  <a:gd name="connsiteX187" fmla="*/ 73701 w 608485"/>
                  <a:gd name="connsiteY187" fmla="*/ 49326 h 532346"/>
                  <a:gd name="connsiteX188" fmla="*/ 50552 w 608485"/>
                  <a:gd name="connsiteY188" fmla="*/ 56517 h 532346"/>
                  <a:gd name="connsiteX189" fmla="*/ 48184 w 608485"/>
                  <a:gd name="connsiteY189" fmla="*/ 57627 h 532346"/>
                  <a:gd name="connsiteX190" fmla="*/ 73701 w 608485"/>
                  <a:gd name="connsiteY190" fmla="*/ 65881 h 532346"/>
                  <a:gd name="connsiteX191" fmla="*/ 149094 w 608485"/>
                  <a:gd name="connsiteY191" fmla="*/ 73410 h 532346"/>
                  <a:gd name="connsiteX192" fmla="*/ 224486 w 608485"/>
                  <a:gd name="connsiteY192" fmla="*/ 65881 h 532346"/>
                  <a:gd name="connsiteX193" fmla="*/ 249955 w 608485"/>
                  <a:gd name="connsiteY193" fmla="*/ 57627 h 532346"/>
                  <a:gd name="connsiteX194" fmla="*/ 247587 w 608485"/>
                  <a:gd name="connsiteY194" fmla="*/ 56517 h 532346"/>
                  <a:gd name="connsiteX195" fmla="*/ 224486 w 608485"/>
                  <a:gd name="connsiteY195" fmla="*/ 49326 h 532346"/>
                  <a:gd name="connsiteX196" fmla="*/ 149094 w 608485"/>
                  <a:gd name="connsiteY196" fmla="*/ 41845 h 532346"/>
                  <a:gd name="connsiteX197" fmla="*/ 149094 w 608485"/>
                  <a:gd name="connsiteY197" fmla="*/ 0 h 532346"/>
                  <a:gd name="connsiteX198" fmla="*/ 245461 w 608485"/>
                  <a:gd name="connsiteY198" fmla="*/ 11535 h 532346"/>
                  <a:gd name="connsiteX199" fmla="*/ 278904 w 608485"/>
                  <a:gd name="connsiteY199" fmla="*/ 26014 h 532346"/>
                  <a:gd name="connsiteX200" fmla="*/ 298139 w 608485"/>
                  <a:gd name="connsiteY200" fmla="*/ 56517 h 532346"/>
                  <a:gd name="connsiteX201" fmla="*/ 298139 w 608485"/>
                  <a:gd name="connsiteY201" fmla="*/ 57627 h 532346"/>
                  <a:gd name="connsiteX202" fmla="*/ 298139 w 608485"/>
                  <a:gd name="connsiteY202" fmla="*/ 116799 h 532346"/>
                  <a:gd name="connsiteX203" fmla="*/ 298139 w 608485"/>
                  <a:gd name="connsiteY203" fmla="*/ 175971 h 532346"/>
                  <a:gd name="connsiteX204" fmla="*/ 298139 w 608485"/>
                  <a:gd name="connsiteY204" fmla="*/ 235143 h 532346"/>
                  <a:gd name="connsiteX205" fmla="*/ 298139 w 608485"/>
                  <a:gd name="connsiteY205" fmla="*/ 293687 h 532346"/>
                  <a:gd name="connsiteX206" fmla="*/ 298139 w 608485"/>
                  <a:gd name="connsiteY206" fmla="*/ 352232 h 532346"/>
                  <a:gd name="connsiteX207" fmla="*/ 298139 w 608485"/>
                  <a:gd name="connsiteY207" fmla="*/ 412659 h 532346"/>
                  <a:gd name="connsiteX208" fmla="*/ 298139 w 608485"/>
                  <a:gd name="connsiteY208" fmla="*/ 475112 h 532346"/>
                  <a:gd name="connsiteX209" fmla="*/ 278759 w 608485"/>
                  <a:gd name="connsiteY209" fmla="*/ 506677 h 532346"/>
                  <a:gd name="connsiteX210" fmla="*/ 245316 w 608485"/>
                  <a:gd name="connsiteY210" fmla="*/ 520915 h 532346"/>
                  <a:gd name="connsiteX211" fmla="*/ 149094 w 608485"/>
                  <a:gd name="connsiteY211" fmla="*/ 532064 h 532346"/>
                  <a:gd name="connsiteX212" fmla="*/ 52823 w 608485"/>
                  <a:gd name="connsiteY212" fmla="*/ 520915 h 532346"/>
                  <a:gd name="connsiteX213" fmla="*/ 19380 w 608485"/>
                  <a:gd name="connsiteY213" fmla="*/ 506677 h 532346"/>
                  <a:gd name="connsiteX214" fmla="*/ 0 w 608485"/>
                  <a:gd name="connsiteY214" fmla="*/ 475112 h 532346"/>
                  <a:gd name="connsiteX215" fmla="*/ 0 w 608485"/>
                  <a:gd name="connsiteY215" fmla="*/ 412659 h 532346"/>
                  <a:gd name="connsiteX216" fmla="*/ 0 w 608485"/>
                  <a:gd name="connsiteY216" fmla="*/ 352232 h 532346"/>
                  <a:gd name="connsiteX217" fmla="*/ 0 w 608485"/>
                  <a:gd name="connsiteY217" fmla="*/ 293687 h 532346"/>
                  <a:gd name="connsiteX218" fmla="*/ 0 w 608485"/>
                  <a:gd name="connsiteY218" fmla="*/ 235143 h 532346"/>
                  <a:gd name="connsiteX219" fmla="*/ 0 w 608485"/>
                  <a:gd name="connsiteY219" fmla="*/ 175971 h 532346"/>
                  <a:gd name="connsiteX220" fmla="*/ 0 w 608485"/>
                  <a:gd name="connsiteY220" fmla="*/ 116799 h 532346"/>
                  <a:gd name="connsiteX221" fmla="*/ 0 w 608485"/>
                  <a:gd name="connsiteY221" fmla="*/ 57627 h 532346"/>
                  <a:gd name="connsiteX222" fmla="*/ 0 w 608485"/>
                  <a:gd name="connsiteY222" fmla="*/ 56517 h 532346"/>
                  <a:gd name="connsiteX223" fmla="*/ 19235 w 608485"/>
                  <a:gd name="connsiteY223" fmla="*/ 26014 h 532346"/>
                  <a:gd name="connsiteX224" fmla="*/ 52678 w 608485"/>
                  <a:gd name="connsiteY224" fmla="*/ 11535 h 532346"/>
                  <a:gd name="connsiteX225" fmla="*/ 149094 w 608485"/>
                  <a:gd name="connsiteY225" fmla="*/ 0 h 532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</a:cxnLst>
                <a:rect l="l" t="t" r="r" b="b"/>
                <a:pathLst>
                  <a:path w="608485" h="532346">
                    <a:moveTo>
                      <a:pt x="352138" y="457876"/>
                    </a:moveTo>
                    <a:lnTo>
                      <a:pt x="352138" y="471679"/>
                    </a:lnTo>
                    <a:cubicBezTo>
                      <a:pt x="355667" y="474237"/>
                      <a:pt x="365045" y="479063"/>
                      <a:pt x="383994" y="483262"/>
                    </a:cubicBezTo>
                    <a:cubicBezTo>
                      <a:pt x="404974" y="487944"/>
                      <a:pt x="431754" y="490502"/>
                      <a:pt x="459356" y="490502"/>
                    </a:cubicBezTo>
                    <a:cubicBezTo>
                      <a:pt x="486958" y="490502"/>
                      <a:pt x="513739" y="487944"/>
                      <a:pt x="534767" y="483262"/>
                    </a:cubicBezTo>
                    <a:cubicBezTo>
                      <a:pt x="553668" y="479063"/>
                      <a:pt x="563094" y="474237"/>
                      <a:pt x="566574" y="471679"/>
                    </a:cubicBezTo>
                    <a:lnTo>
                      <a:pt x="566574" y="457876"/>
                    </a:lnTo>
                    <a:cubicBezTo>
                      <a:pt x="563190" y="459082"/>
                      <a:pt x="559565" y="460241"/>
                      <a:pt x="555746" y="461351"/>
                    </a:cubicBezTo>
                    <a:cubicBezTo>
                      <a:pt x="529739" y="468783"/>
                      <a:pt x="495515" y="472886"/>
                      <a:pt x="459356" y="472886"/>
                    </a:cubicBezTo>
                    <a:cubicBezTo>
                      <a:pt x="423246" y="472886"/>
                      <a:pt x="389022" y="468783"/>
                      <a:pt x="362967" y="461351"/>
                    </a:cubicBezTo>
                    <a:cubicBezTo>
                      <a:pt x="359148" y="460241"/>
                      <a:pt x="355571" y="459082"/>
                      <a:pt x="352138" y="457876"/>
                    </a:cubicBezTo>
                    <a:close/>
                    <a:moveTo>
                      <a:pt x="41901" y="455228"/>
                    </a:moveTo>
                    <a:lnTo>
                      <a:pt x="41901" y="471396"/>
                    </a:lnTo>
                    <a:cubicBezTo>
                      <a:pt x="45381" y="473954"/>
                      <a:pt x="54756" y="478780"/>
                      <a:pt x="73701" y="482979"/>
                    </a:cubicBezTo>
                    <a:cubicBezTo>
                      <a:pt x="94724" y="487661"/>
                      <a:pt x="121498" y="490267"/>
                      <a:pt x="149094" y="490267"/>
                    </a:cubicBezTo>
                    <a:cubicBezTo>
                      <a:pt x="176641" y="490267"/>
                      <a:pt x="203415" y="487661"/>
                      <a:pt x="224438" y="482979"/>
                    </a:cubicBezTo>
                    <a:cubicBezTo>
                      <a:pt x="243383" y="478780"/>
                      <a:pt x="252758" y="473954"/>
                      <a:pt x="256238" y="471396"/>
                    </a:cubicBezTo>
                    <a:lnTo>
                      <a:pt x="256238" y="455228"/>
                    </a:lnTo>
                    <a:cubicBezTo>
                      <a:pt x="252855" y="456482"/>
                      <a:pt x="249279" y="457641"/>
                      <a:pt x="245461" y="458703"/>
                    </a:cubicBezTo>
                    <a:cubicBezTo>
                      <a:pt x="219412" y="466184"/>
                      <a:pt x="185195" y="470286"/>
                      <a:pt x="149094" y="470286"/>
                    </a:cubicBezTo>
                    <a:cubicBezTo>
                      <a:pt x="112944" y="470286"/>
                      <a:pt x="78727" y="466184"/>
                      <a:pt x="52678" y="458703"/>
                    </a:cubicBezTo>
                    <a:cubicBezTo>
                      <a:pt x="48909" y="457641"/>
                      <a:pt x="45284" y="456482"/>
                      <a:pt x="41901" y="455228"/>
                    </a:cubicBezTo>
                    <a:close/>
                    <a:moveTo>
                      <a:pt x="352138" y="398705"/>
                    </a:moveTo>
                    <a:lnTo>
                      <a:pt x="352138" y="411688"/>
                    </a:lnTo>
                    <a:cubicBezTo>
                      <a:pt x="353395" y="412605"/>
                      <a:pt x="355425" y="413859"/>
                      <a:pt x="358471" y="415307"/>
                    </a:cubicBezTo>
                    <a:cubicBezTo>
                      <a:pt x="363692" y="417769"/>
                      <a:pt x="371861" y="420809"/>
                      <a:pt x="383946" y="423560"/>
                    </a:cubicBezTo>
                    <a:cubicBezTo>
                      <a:pt x="405071" y="428387"/>
                      <a:pt x="431851" y="431090"/>
                      <a:pt x="459356" y="431090"/>
                    </a:cubicBezTo>
                    <a:cubicBezTo>
                      <a:pt x="486862" y="431090"/>
                      <a:pt x="513642" y="428387"/>
                      <a:pt x="534767" y="423560"/>
                    </a:cubicBezTo>
                    <a:cubicBezTo>
                      <a:pt x="546852" y="420809"/>
                      <a:pt x="555021" y="417769"/>
                      <a:pt x="560290" y="415307"/>
                    </a:cubicBezTo>
                    <a:cubicBezTo>
                      <a:pt x="563287" y="413859"/>
                      <a:pt x="565317" y="412605"/>
                      <a:pt x="566574" y="411688"/>
                    </a:cubicBezTo>
                    <a:lnTo>
                      <a:pt x="566574" y="398705"/>
                    </a:lnTo>
                    <a:cubicBezTo>
                      <a:pt x="563190" y="399911"/>
                      <a:pt x="559565" y="401070"/>
                      <a:pt x="555746" y="402180"/>
                    </a:cubicBezTo>
                    <a:cubicBezTo>
                      <a:pt x="529739" y="409612"/>
                      <a:pt x="495515" y="413715"/>
                      <a:pt x="459356" y="413715"/>
                    </a:cubicBezTo>
                    <a:cubicBezTo>
                      <a:pt x="423246" y="413715"/>
                      <a:pt x="389022" y="409612"/>
                      <a:pt x="362967" y="402180"/>
                    </a:cubicBezTo>
                    <a:cubicBezTo>
                      <a:pt x="359148" y="401070"/>
                      <a:pt x="355571" y="399911"/>
                      <a:pt x="352138" y="398705"/>
                    </a:cubicBezTo>
                    <a:close/>
                    <a:moveTo>
                      <a:pt x="41901" y="394801"/>
                    </a:moveTo>
                    <a:lnTo>
                      <a:pt x="41901" y="409039"/>
                    </a:lnTo>
                    <a:cubicBezTo>
                      <a:pt x="43157" y="410004"/>
                      <a:pt x="45187" y="411259"/>
                      <a:pt x="48184" y="412659"/>
                    </a:cubicBezTo>
                    <a:cubicBezTo>
                      <a:pt x="53403" y="415168"/>
                      <a:pt x="61619" y="418161"/>
                      <a:pt x="73701" y="420912"/>
                    </a:cubicBezTo>
                    <a:cubicBezTo>
                      <a:pt x="94772" y="425786"/>
                      <a:pt x="121546" y="428441"/>
                      <a:pt x="149094" y="428441"/>
                    </a:cubicBezTo>
                    <a:cubicBezTo>
                      <a:pt x="176593" y="428441"/>
                      <a:pt x="203367" y="425786"/>
                      <a:pt x="224486" y="420912"/>
                    </a:cubicBezTo>
                    <a:cubicBezTo>
                      <a:pt x="236520" y="418161"/>
                      <a:pt x="244736" y="415168"/>
                      <a:pt x="249955" y="412659"/>
                    </a:cubicBezTo>
                    <a:cubicBezTo>
                      <a:pt x="252952" y="411259"/>
                      <a:pt x="255030" y="410004"/>
                      <a:pt x="256238" y="409039"/>
                    </a:cubicBezTo>
                    <a:lnTo>
                      <a:pt x="256238" y="394801"/>
                    </a:lnTo>
                    <a:cubicBezTo>
                      <a:pt x="252855" y="396007"/>
                      <a:pt x="249279" y="397166"/>
                      <a:pt x="245461" y="398276"/>
                    </a:cubicBezTo>
                    <a:cubicBezTo>
                      <a:pt x="219412" y="405709"/>
                      <a:pt x="185195" y="409811"/>
                      <a:pt x="149094" y="409811"/>
                    </a:cubicBezTo>
                    <a:cubicBezTo>
                      <a:pt x="112944" y="409811"/>
                      <a:pt x="78727" y="405709"/>
                      <a:pt x="52678" y="398276"/>
                    </a:cubicBezTo>
                    <a:cubicBezTo>
                      <a:pt x="48909" y="397166"/>
                      <a:pt x="45284" y="396007"/>
                      <a:pt x="41901" y="394801"/>
                    </a:cubicBezTo>
                    <a:close/>
                    <a:moveTo>
                      <a:pt x="352138" y="339534"/>
                    </a:moveTo>
                    <a:lnTo>
                      <a:pt x="352138" y="352517"/>
                    </a:lnTo>
                    <a:cubicBezTo>
                      <a:pt x="353395" y="353434"/>
                      <a:pt x="355425" y="354689"/>
                      <a:pt x="358471" y="356136"/>
                    </a:cubicBezTo>
                    <a:cubicBezTo>
                      <a:pt x="363692" y="358598"/>
                      <a:pt x="371861" y="361590"/>
                      <a:pt x="383946" y="364390"/>
                    </a:cubicBezTo>
                    <a:cubicBezTo>
                      <a:pt x="405071" y="369216"/>
                      <a:pt x="431851" y="371919"/>
                      <a:pt x="459356" y="371919"/>
                    </a:cubicBezTo>
                    <a:cubicBezTo>
                      <a:pt x="486862" y="371919"/>
                      <a:pt x="513642" y="369216"/>
                      <a:pt x="534767" y="364390"/>
                    </a:cubicBezTo>
                    <a:cubicBezTo>
                      <a:pt x="546852" y="361590"/>
                      <a:pt x="555021" y="358598"/>
                      <a:pt x="560290" y="356136"/>
                    </a:cubicBezTo>
                    <a:cubicBezTo>
                      <a:pt x="563287" y="354689"/>
                      <a:pt x="565317" y="353434"/>
                      <a:pt x="566574" y="352468"/>
                    </a:cubicBezTo>
                    <a:lnTo>
                      <a:pt x="566574" y="339534"/>
                    </a:lnTo>
                    <a:cubicBezTo>
                      <a:pt x="563190" y="340740"/>
                      <a:pt x="559565" y="341899"/>
                      <a:pt x="555746" y="343009"/>
                    </a:cubicBezTo>
                    <a:cubicBezTo>
                      <a:pt x="529739" y="350441"/>
                      <a:pt x="495515" y="354544"/>
                      <a:pt x="459356" y="354544"/>
                    </a:cubicBezTo>
                    <a:cubicBezTo>
                      <a:pt x="423246" y="354544"/>
                      <a:pt x="389022" y="350441"/>
                      <a:pt x="362967" y="343009"/>
                    </a:cubicBezTo>
                    <a:cubicBezTo>
                      <a:pt x="359148" y="341899"/>
                      <a:pt x="355571" y="340740"/>
                      <a:pt x="352138" y="339534"/>
                    </a:cubicBezTo>
                    <a:close/>
                    <a:moveTo>
                      <a:pt x="41901" y="336256"/>
                    </a:moveTo>
                    <a:lnTo>
                      <a:pt x="41901" y="348612"/>
                    </a:lnTo>
                    <a:cubicBezTo>
                      <a:pt x="43157" y="349529"/>
                      <a:pt x="45187" y="350784"/>
                      <a:pt x="48184" y="352232"/>
                    </a:cubicBezTo>
                    <a:cubicBezTo>
                      <a:pt x="53403" y="354693"/>
                      <a:pt x="61619" y="357686"/>
                      <a:pt x="73701" y="360485"/>
                    </a:cubicBezTo>
                    <a:cubicBezTo>
                      <a:pt x="94772" y="365311"/>
                      <a:pt x="121546" y="368014"/>
                      <a:pt x="149094" y="368014"/>
                    </a:cubicBezTo>
                    <a:cubicBezTo>
                      <a:pt x="176593" y="368014"/>
                      <a:pt x="203367" y="365311"/>
                      <a:pt x="224486" y="360485"/>
                    </a:cubicBezTo>
                    <a:cubicBezTo>
                      <a:pt x="236520" y="357686"/>
                      <a:pt x="244736" y="354693"/>
                      <a:pt x="249955" y="352232"/>
                    </a:cubicBezTo>
                    <a:cubicBezTo>
                      <a:pt x="252952" y="350784"/>
                      <a:pt x="255030" y="349529"/>
                      <a:pt x="256238" y="348612"/>
                    </a:cubicBezTo>
                    <a:lnTo>
                      <a:pt x="256238" y="336256"/>
                    </a:lnTo>
                    <a:cubicBezTo>
                      <a:pt x="252855" y="337511"/>
                      <a:pt x="249279" y="338670"/>
                      <a:pt x="245461" y="339731"/>
                    </a:cubicBezTo>
                    <a:cubicBezTo>
                      <a:pt x="219412" y="347212"/>
                      <a:pt x="185195" y="351315"/>
                      <a:pt x="149094" y="351315"/>
                    </a:cubicBezTo>
                    <a:cubicBezTo>
                      <a:pt x="112944" y="351315"/>
                      <a:pt x="78727" y="347212"/>
                      <a:pt x="52678" y="339731"/>
                    </a:cubicBezTo>
                    <a:cubicBezTo>
                      <a:pt x="48909" y="338670"/>
                      <a:pt x="45284" y="337511"/>
                      <a:pt x="41901" y="336256"/>
                    </a:cubicBezTo>
                    <a:close/>
                    <a:moveTo>
                      <a:pt x="352138" y="280315"/>
                    </a:moveTo>
                    <a:lnTo>
                      <a:pt x="352138" y="293298"/>
                    </a:lnTo>
                    <a:cubicBezTo>
                      <a:pt x="353395" y="294263"/>
                      <a:pt x="355425" y="295518"/>
                      <a:pt x="358471" y="296917"/>
                    </a:cubicBezTo>
                    <a:cubicBezTo>
                      <a:pt x="363692" y="299427"/>
                      <a:pt x="371861" y="302419"/>
                      <a:pt x="383946" y="305219"/>
                    </a:cubicBezTo>
                    <a:cubicBezTo>
                      <a:pt x="405071" y="310045"/>
                      <a:pt x="431851" y="312699"/>
                      <a:pt x="459356" y="312699"/>
                    </a:cubicBezTo>
                    <a:cubicBezTo>
                      <a:pt x="486862" y="312699"/>
                      <a:pt x="513642" y="310045"/>
                      <a:pt x="534767" y="305219"/>
                    </a:cubicBezTo>
                    <a:cubicBezTo>
                      <a:pt x="546852" y="302419"/>
                      <a:pt x="555021" y="299427"/>
                      <a:pt x="560290" y="296917"/>
                    </a:cubicBezTo>
                    <a:cubicBezTo>
                      <a:pt x="563287" y="295518"/>
                      <a:pt x="565317" y="294263"/>
                      <a:pt x="566574" y="293298"/>
                    </a:cubicBezTo>
                    <a:lnTo>
                      <a:pt x="566574" y="280315"/>
                    </a:lnTo>
                    <a:cubicBezTo>
                      <a:pt x="563190" y="281570"/>
                      <a:pt x="559565" y="282728"/>
                      <a:pt x="555746" y="283790"/>
                    </a:cubicBezTo>
                    <a:cubicBezTo>
                      <a:pt x="529739" y="291271"/>
                      <a:pt x="495515" y="295373"/>
                      <a:pt x="459356" y="295373"/>
                    </a:cubicBezTo>
                    <a:cubicBezTo>
                      <a:pt x="423246" y="295373"/>
                      <a:pt x="389022" y="291271"/>
                      <a:pt x="362967" y="283790"/>
                    </a:cubicBezTo>
                    <a:cubicBezTo>
                      <a:pt x="359148" y="282728"/>
                      <a:pt x="355571" y="281570"/>
                      <a:pt x="352138" y="280315"/>
                    </a:cubicBezTo>
                    <a:close/>
                    <a:moveTo>
                      <a:pt x="41901" y="277712"/>
                    </a:moveTo>
                    <a:lnTo>
                      <a:pt x="41901" y="290068"/>
                    </a:lnTo>
                    <a:cubicBezTo>
                      <a:pt x="43157" y="291033"/>
                      <a:pt x="45187" y="292288"/>
                      <a:pt x="48184" y="293687"/>
                    </a:cubicBezTo>
                    <a:cubicBezTo>
                      <a:pt x="53451" y="296197"/>
                      <a:pt x="61619" y="299190"/>
                      <a:pt x="73701" y="301941"/>
                    </a:cubicBezTo>
                    <a:cubicBezTo>
                      <a:pt x="94821" y="306815"/>
                      <a:pt x="121595" y="309470"/>
                      <a:pt x="149094" y="309470"/>
                    </a:cubicBezTo>
                    <a:cubicBezTo>
                      <a:pt x="176593" y="309470"/>
                      <a:pt x="203367" y="306815"/>
                      <a:pt x="224486" y="301941"/>
                    </a:cubicBezTo>
                    <a:cubicBezTo>
                      <a:pt x="236520" y="299190"/>
                      <a:pt x="244736" y="296197"/>
                      <a:pt x="249955" y="293687"/>
                    </a:cubicBezTo>
                    <a:cubicBezTo>
                      <a:pt x="252952" y="292288"/>
                      <a:pt x="255030" y="291033"/>
                      <a:pt x="256238" y="290068"/>
                    </a:cubicBezTo>
                    <a:lnTo>
                      <a:pt x="256286" y="290068"/>
                    </a:lnTo>
                    <a:lnTo>
                      <a:pt x="256286" y="277712"/>
                    </a:lnTo>
                    <a:cubicBezTo>
                      <a:pt x="252855" y="278967"/>
                      <a:pt x="249279" y="280125"/>
                      <a:pt x="245461" y="281187"/>
                    </a:cubicBezTo>
                    <a:cubicBezTo>
                      <a:pt x="219412" y="288668"/>
                      <a:pt x="185195" y="292770"/>
                      <a:pt x="149094" y="292770"/>
                    </a:cubicBezTo>
                    <a:cubicBezTo>
                      <a:pt x="112944" y="292770"/>
                      <a:pt x="78727" y="288668"/>
                      <a:pt x="52678" y="281187"/>
                    </a:cubicBezTo>
                    <a:cubicBezTo>
                      <a:pt x="48909" y="280125"/>
                      <a:pt x="45284" y="278967"/>
                      <a:pt x="41901" y="277712"/>
                    </a:cubicBezTo>
                    <a:close/>
                    <a:moveTo>
                      <a:pt x="352138" y="221144"/>
                    </a:moveTo>
                    <a:lnTo>
                      <a:pt x="352138" y="234127"/>
                    </a:lnTo>
                    <a:cubicBezTo>
                      <a:pt x="353395" y="235092"/>
                      <a:pt x="355425" y="236347"/>
                      <a:pt x="358471" y="237746"/>
                    </a:cubicBezTo>
                    <a:cubicBezTo>
                      <a:pt x="363692" y="240256"/>
                      <a:pt x="371861" y="243248"/>
                      <a:pt x="383946" y="245999"/>
                    </a:cubicBezTo>
                    <a:cubicBezTo>
                      <a:pt x="405071" y="250874"/>
                      <a:pt x="431851" y="253529"/>
                      <a:pt x="459356" y="253529"/>
                    </a:cubicBezTo>
                    <a:cubicBezTo>
                      <a:pt x="486862" y="253529"/>
                      <a:pt x="513642" y="250874"/>
                      <a:pt x="534767" y="245999"/>
                    </a:cubicBezTo>
                    <a:cubicBezTo>
                      <a:pt x="546852" y="243248"/>
                      <a:pt x="555021" y="240256"/>
                      <a:pt x="560290" y="237746"/>
                    </a:cubicBezTo>
                    <a:cubicBezTo>
                      <a:pt x="563287" y="236347"/>
                      <a:pt x="565317" y="235092"/>
                      <a:pt x="566574" y="234127"/>
                    </a:cubicBezTo>
                    <a:lnTo>
                      <a:pt x="566574" y="221144"/>
                    </a:lnTo>
                    <a:cubicBezTo>
                      <a:pt x="563190" y="222399"/>
                      <a:pt x="559565" y="223557"/>
                      <a:pt x="555746" y="224619"/>
                    </a:cubicBezTo>
                    <a:cubicBezTo>
                      <a:pt x="529739" y="232100"/>
                      <a:pt x="495515" y="236202"/>
                      <a:pt x="459356" y="236202"/>
                    </a:cubicBezTo>
                    <a:cubicBezTo>
                      <a:pt x="423246" y="236202"/>
                      <a:pt x="389022" y="232100"/>
                      <a:pt x="362967" y="224619"/>
                    </a:cubicBezTo>
                    <a:cubicBezTo>
                      <a:pt x="359148" y="223557"/>
                      <a:pt x="355571" y="222399"/>
                      <a:pt x="352138" y="221144"/>
                    </a:cubicBezTo>
                    <a:close/>
                    <a:moveTo>
                      <a:pt x="41901" y="218540"/>
                    </a:moveTo>
                    <a:lnTo>
                      <a:pt x="41901" y="231523"/>
                    </a:lnTo>
                    <a:cubicBezTo>
                      <a:pt x="43157" y="232488"/>
                      <a:pt x="45187" y="233743"/>
                      <a:pt x="48184" y="235143"/>
                    </a:cubicBezTo>
                    <a:cubicBezTo>
                      <a:pt x="53403" y="237653"/>
                      <a:pt x="61619" y="240645"/>
                      <a:pt x="73701" y="243396"/>
                    </a:cubicBezTo>
                    <a:cubicBezTo>
                      <a:pt x="94772" y="248271"/>
                      <a:pt x="121546" y="250925"/>
                      <a:pt x="149094" y="250925"/>
                    </a:cubicBezTo>
                    <a:cubicBezTo>
                      <a:pt x="176593" y="250925"/>
                      <a:pt x="203367" y="248271"/>
                      <a:pt x="224486" y="243396"/>
                    </a:cubicBezTo>
                    <a:cubicBezTo>
                      <a:pt x="236520" y="240645"/>
                      <a:pt x="244736" y="237653"/>
                      <a:pt x="249955" y="235143"/>
                    </a:cubicBezTo>
                    <a:cubicBezTo>
                      <a:pt x="252952" y="233743"/>
                      <a:pt x="255030" y="232488"/>
                      <a:pt x="256238" y="231523"/>
                    </a:cubicBezTo>
                    <a:lnTo>
                      <a:pt x="256238" y="218540"/>
                    </a:lnTo>
                    <a:cubicBezTo>
                      <a:pt x="252855" y="219795"/>
                      <a:pt x="249279" y="220953"/>
                      <a:pt x="245461" y="222015"/>
                    </a:cubicBezTo>
                    <a:cubicBezTo>
                      <a:pt x="219412" y="229496"/>
                      <a:pt x="185195" y="233599"/>
                      <a:pt x="149094" y="233599"/>
                    </a:cubicBezTo>
                    <a:cubicBezTo>
                      <a:pt x="112944" y="233599"/>
                      <a:pt x="78727" y="229496"/>
                      <a:pt x="52678" y="222015"/>
                    </a:cubicBezTo>
                    <a:cubicBezTo>
                      <a:pt x="48909" y="220953"/>
                      <a:pt x="45284" y="219795"/>
                      <a:pt x="41901" y="218540"/>
                    </a:cubicBezTo>
                    <a:close/>
                    <a:moveTo>
                      <a:pt x="459356" y="162793"/>
                    </a:moveTo>
                    <a:cubicBezTo>
                      <a:pt x="431851" y="162793"/>
                      <a:pt x="405071" y="165448"/>
                      <a:pt x="383946" y="170322"/>
                    </a:cubicBezTo>
                    <a:cubicBezTo>
                      <a:pt x="373553" y="172687"/>
                      <a:pt x="366060" y="175245"/>
                      <a:pt x="360840" y="177514"/>
                    </a:cubicBezTo>
                    <a:cubicBezTo>
                      <a:pt x="359969" y="177852"/>
                      <a:pt x="359196" y="178238"/>
                      <a:pt x="358471" y="178576"/>
                    </a:cubicBezTo>
                    <a:cubicBezTo>
                      <a:pt x="363692" y="181085"/>
                      <a:pt x="371861" y="184078"/>
                      <a:pt x="383946" y="186829"/>
                    </a:cubicBezTo>
                    <a:cubicBezTo>
                      <a:pt x="405071" y="191703"/>
                      <a:pt x="431851" y="194358"/>
                      <a:pt x="459356" y="194358"/>
                    </a:cubicBezTo>
                    <a:cubicBezTo>
                      <a:pt x="486862" y="194358"/>
                      <a:pt x="513642" y="191703"/>
                      <a:pt x="534767" y="186829"/>
                    </a:cubicBezTo>
                    <a:cubicBezTo>
                      <a:pt x="546852" y="184078"/>
                      <a:pt x="555021" y="181085"/>
                      <a:pt x="560290" y="178576"/>
                    </a:cubicBezTo>
                    <a:cubicBezTo>
                      <a:pt x="559565" y="178238"/>
                      <a:pt x="558743" y="177852"/>
                      <a:pt x="557873" y="177514"/>
                    </a:cubicBezTo>
                    <a:cubicBezTo>
                      <a:pt x="552652" y="175245"/>
                      <a:pt x="545160" y="172687"/>
                      <a:pt x="534767" y="170322"/>
                    </a:cubicBezTo>
                    <a:cubicBezTo>
                      <a:pt x="513642" y="165448"/>
                      <a:pt x="486862" y="162793"/>
                      <a:pt x="459356" y="162793"/>
                    </a:cubicBezTo>
                    <a:close/>
                    <a:moveTo>
                      <a:pt x="41901" y="159368"/>
                    </a:moveTo>
                    <a:lnTo>
                      <a:pt x="41901" y="172351"/>
                    </a:lnTo>
                    <a:cubicBezTo>
                      <a:pt x="43157" y="173268"/>
                      <a:pt x="45187" y="174523"/>
                      <a:pt x="48184" y="175971"/>
                    </a:cubicBezTo>
                    <a:cubicBezTo>
                      <a:pt x="53451" y="178481"/>
                      <a:pt x="61619" y="181473"/>
                      <a:pt x="73701" y="184224"/>
                    </a:cubicBezTo>
                    <a:cubicBezTo>
                      <a:pt x="94821" y="189099"/>
                      <a:pt x="121595" y="191754"/>
                      <a:pt x="149094" y="191754"/>
                    </a:cubicBezTo>
                    <a:cubicBezTo>
                      <a:pt x="176593" y="191754"/>
                      <a:pt x="203367" y="189099"/>
                      <a:pt x="224486" y="184224"/>
                    </a:cubicBezTo>
                    <a:cubicBezTo>
                      <a:pt x="236520" y="181473"/>
                      <a:pt x="244736" y="178481"/>
                      <a:pt x="249955" y="175971"/>
                    </a:cubicBezTo>
                    <a:cubicBezTo>
                      <a:pt x="252952" y="174523"/>
                      <a:pt x="255030" y="173268"/>
                      <a:pt x="256238" y="172351"/>
                    </a:cubicBezTo>
                    <a:lnTo>
                      <a:pt x="256286" y="172351"/>
                    </a:lnTo>
                    <a:lnTo>
                      <a:pt x="256286" y="159368"/>
                    </a:lnTo>
                    <a:cubicBezTo>
                      <a:pt x="252855" y="160575"/>
                      <a:pt x="249279" y="161733"/>
                      <a:pt x="245461" y="162843"/>
                    </a:cubicBezTo>
                    <a:cubicBezTo>
                      <a:pt x="219412" y="170276"/>
                      <a:pt x="185195" y="174378"/>
                      <a:pt x="149094" y="174378"/>
                    </a:cubicBezTo>
                    <a:cubicBezTo>
                      <a:pt x="112944" y="174378"/>
                      <a:pt x="78727" y="170276"/>
                      <a:pt x="52678" y="162843"/>
                    </a:cubicBezTo>
                    <a:cubicBezTo>
                      <a:pt x="48909" y="161733"/>
                      <a:pt x="45284" y="160575"/>
                      <a:pt x="41901" y="159368"/>
                    </a:cubicBezTo>
                    <a:close/>
                    <a:moveTo>
                      <a:pt x="459356" y="120949"/>
                    </a:moveTo>
                    <a:cubicBezTo>
                      <a:pt x="495515" y="120949"/>
                      <a:pt x="529739" y="125051"/>
                      <a:pt x="555746" y="132532"/>
                    </a:cubicBezTo>
                    <a:cubicBezTo>
                      <a:pt x="569668" y="136490"/>
                      <a:pt x="580931" y="141364"/>
                      <a:pt x="589197" y="146963"/>
                    </a:cubicBezTo>
                    <a:cubicBezTo>
                      <a:pt x="604473" y="157291"/>
                      <a:pt x="608195" y="169068"/>
                      <a:pt x="608437" y="177514"/>
                    </a:cubicBezTo>
                    <a:lnTo>
                      <a:pt x="608485" y="177514"/>
                    </a:lnTo>
                    <a:lnTo>
                      <a:pt x="608485" y="475395"/>
                    </a:lnTo>
                    <a:cubicBezTo>
                      <a:pt x="608485" y="483890"/>
                      <a:pt x="605101" y="496245"/>
                      <a:pt x="589101" y="506960"/>
                    </a:cubicBezTo>
                    <a:cubicBezTo>
                      <a:pt x="580786" y="512510"/>
                      <a:pt x="569571" y="517240"/>
                      <a:pt x="555649" y="521149"/>
                    </a:cubicBezTo>
                    <a:cubicBezTo>
                      <a:pt x="529788" y="528340"/>
                      <a:pt x="495611" y="532346"/>
                      <a:pt x="459356" y="532346"/>
                    </a:cubicBezTo>
                    <a:cubicBezTo>
                      <a:pt x="423150" y="532346"/>
                      <a:pt x="388925" y="528340"/>
                      <a:pt x="363112" y="521149"/>
                    </a:cubicBezTo>
                    <a:cubicBezTo>
                      <a:pt x="349190" y="517240"/>
                      <a:pt x="337926" y="512462"/>
                      <a:pt x="329660" y="506960"/>
                    </a:cubicBezTo>
                    <a:cubicBezTo>
                      <a:pt x="313611" y="496245"/>
                      <a:pt x="310276" y="483890"/>
                      <a:pt x="310276" y="475395"/>
                    </a:cubicBezTo>
                    <a:lnTo>
                      <a:pt x="310276" y="415307"/>
                    </a:lnTo>
                    <a:lnTo>
                      <a:pt x="310276" y="356136"/>
                    </a:lnTo>
                    <a:lnTo>
                      <a:pt x="310276" y="296917"/>
                    </a:lnTo>
                    <a:lnTo>
                      <a:pt x="310276" y="237746"/>
                    </a:lnTo>
                    <a:lnTo>
                      <a:pt x="310276" y="178576"/>
                    </a:lnTo>
                    <a:lnTo>
                      <a:pt x="310276" y="177514"/>
                    </a:lnTo>
                    <a:cubicBezTo>
                      <a:pt x="310566" y="169068"/>
                      <a:pt x="314240" y="157291"/>
                      <a:pt x="329515" y="146963"/>
                    </a:cubicBezTo>
                    <a:cubicBezTo>
                      <a:pt x="337830" y="141364"/>
                      <a:pt x="349045" y="136490"/>
                      <a:pt x="362967" y="132532"/>
                    </a:cubicBezTo>
                    <a:cubicBezTo>
                      <a:pt x="389022" y="125051"/>
                      <a:pt x="423246" y="120949"/>
                      <a:pt x="459356" y="120949"/>
                    </a:cubicBezTo>
                    <a:close/>
                    <a:moveTo>
                      <a:pt x="41901" y="100196"/>
                    </a:moveTo>
                    <a:lnTo>
                      <a:pt x="41901" y="113180"/>
                    </a:lnTo>
                    <a:cubicBezTo>
                      <a:pt x="43157" y="114097"/>
                      <a:pt x="45187" y="115351"/>
                      <a:pt x="48184" y="116799"/>
                    </a:cubicBezTo>
                    <a:cubicBezTo>
                      <a:pt x="53403" y="119261"/>
                      <a:pt x="61619" y="122301"/>
                      <a:pt x="73701" y="125052"/>
                    </a:cubicBezTo>
                    <a:cubicBezTo>
                      <a:pt x="94772" y="129927"/>
                      <a:pt x="121546" y="132582"/>
                      <a:pt x="149094" y="132582"/>
                    </a:cubicBezTo>
                    <a:cubicBezTo>
                      <a:pt x="176593" y="132582"/>
                      <a:pt x="203367" y="129879"/>
                      <a:pt x="224486" y="125052"/>
                    </a:cubicBezTo>
                    <a:cubicBezTo>
                      <a:pt x="236520" y="122301"/>
                      <a:pt x="244736" y="119261"/>
                      <a:pt x="249955" y="116799"/>
                    </a:cubicBezTo>
                    <a:cubicBezTo>
                      <a:pt x="252952" y="115351"/>
                      <a:pt x="255030" y="114097"/>
                      <a:pt x="256238" y="113180"/>
                    </a:cubicBezTo>
                    <a:lnTo>
                      <a:pt x="256238" y="100196"/>
                    </a:lnTo>
                    <a:cubicBezTo>
                      <a:pt x="252855" y="101403"/>
                      <a:pt x="249279" y="102561"/>
                      <a:pt x="245461" y="103671"/>
                    </a:cubicBezTo>
                    <a:cubicBezTo>
                      <a:pt x="219412" y="111104"/>
                      <a:pt x="185195" y="115207"/>
                      <a:pt x="149094" y="115207"/>
                    </a:cubicBezTo>
                    <a:cubicBezTo>
                      <a:pt x="112944" y="115207"/>
                      <a:pt x="78727" y="111104"/>
                      <a:pt x="52678" y="103671"/>
                    </a:cubicBezTo>
                    <a:cubicBezTo>
                      <a:pt x="48909" y="102561"/>
                      <a:pt x="45284" y="101403"/>
                      <a:pt x="41901" y="100196"/>
                    </a:cubicBezTo>
                    <a:close/>
                    <a:moveTo>
                      <a:pt x="149094" y="41845"/>
                    </a:moveTo>
                    <a:cubicBezTo>
                      <a:pt x="121595" y="41845"/>
                      <a:pt x="94772" y="44500"/>
                      <a:pt x="73701" y="49326"/>
                    </a:cubicBezTo>
                    <a:cubicBezTo>
                      <a:pt x="63310" y="51739"/>
                      <a:pt x="55820" y="54297"/>
                      <a:pt x="50552" y="56517"/>
                    </a:cubicBezTo>
                    <a:cubicBezTo>
                      <a:pt x="49730" y="56903"/>
                      <a:pt x="48909" y="57241"/>
                      <a:pt x="48184" y="57627"/>
                    </a:cubicBezTo>
                    <a:cubicBezTo>
                      <a:pt x="53403" y="60089"/>
                      <a:pt x="61619" y="63081"/>
                      <a:pt x="73701" y="65881"/>
                    </a:cubicBezTo>
                    <a:cubicBezTo>
                      <a:pt x="94772" y="70707"/>
                      <a:pt x="121546" y="73410"/>
                      <a:pt x="149094" y="73410"/>
                    </a:cubicBezTo>
                    <a:cubicBezTo>
                      <a:pt x="176593" y="73410"/>
                      <a:pt x="203367" y="70707"/>
                      <a:pt x="224486" y="65881"/>
                    </a:cubicBezTo>
                    <a:cubicBezTo>
                      <a:pt x="236520" y="63081"/>
                      <a:pt x="244736" y="60089"/>
                      <a:pt x="249955" y="57627"/>
                    </a:cubicBezTo>
                    <a:cubicBezTo>
                      <a:pt x="249230" y="57241"/>
                      <a:pt x="248409" y="56903"/>
                      <a:pt x="247587" y="56517"/>
                    </a:cubicBezTo>
                    <a:cubicBezTo>
                      <a:pt x="242368" y="54297"/>
                      <a:pt x="234829" y="51739"/>
                      <a:pt x="224486" y="49326"/>
                    </a:cubicBezTo>
                    <a:cubicBezTo>
                      <a:pt x="203367" y="44500"/>
                      <a:pt x="176593" y="41845"/>
                      <a:pt x="149094" y="41845"/>
                    </a:cubicBezTo>
                    <a:close/>
                    <a:moveTo>
                      <a:pt x="149094" y="0"/>
                    </a:moveTo>
                    <a:cubicBezTo>
                      <a:pt x="185195" y="0"/>
                      <a:pt x="219412" y="4103"/>
                      <a:pt x="245461" y="11535"/>
                    </a:cubicBezTo>
                    <a:cubicBezTo>
                      <a:pt x="259331" y="15541"/>
                      <a:pt x="270592" y="20416"/>
                      <a:pt x="278904" y="26014"/>
                    </a:cubicBezTo>
                    <a:cubicBezTo>
                      <a:pt x="294128" y="36343"/>
                      <a:pt x="297849" y="48119"/>
                      <a:pt x="298139" y="56517"/>
                    </a:cubicBezTo>
                    <a:lnTo>
                      <a:pt x="298139" y="57627"/>
                    </a:lnTo>
                    <a:lnTo>
                      <a:pt x="298139" y="116799"/>
                    </a:lnTo>
                    <a:lnTo>
                      <a:pt x="298139" y="175971"/>
                    </a:lnTo>
                    <a:lnTo>
                      <a:pt x="298139" y="235143"/>
                    </a:lnTo>
                    <a:lnTo>
                      <a:pt x="298139" y="293687"/>
                    </a:lnTo>
                    <a:lnTo>
                      <a:pt x="298139" y="352232"/>
                    </a:lnTo>
                    <a:lnTo>
                      <a:pt x="298139" y="412659"/>
                    </a:lnTo>
                    <a:lnTo>
                      <a:pt x="298139" y="475112"/>
                    </a:lnTo>
                    <a:cubicBezTo>
                      <a:pt x="298139" y="483655"/>
                      <a:pt x="294804" y="496011"/>
                      <a:pt x="278759" y="506677"/>
                    </a:cubicBezTo>
                    <a:cubicBezTo>
                      <a:pt x="270495" y="512228"/>
                      <a:pt x="259235" y="517006"/>
                      <a:pt x="245316" y="520915"/>
                    </a:cubicBezTo>
                    <a:cubicBezTo>
                      <a:pt x="219460" y="528106"/>
                      <a:pt x="185292" y="532064"/>
                      <a:pt x="149094" y="532064"/>
                    </a:cubicBezTo>
                    <a:cubicBezTo>
                      <a:pt x="112847" y="532064"/>
                      <a:pt x="78679" y="528106"/>
                      <a:pt x="52823" y="520915"/>
                    </a:cubicBezTo>
                    <a:cubicBezTo>
                      <a:pt x="38905" y="517006"/>
                      <a:pt x="27644" y="512228"/>
                      <a:pt x="19380" y="506677"/>
                    </a:cubicBezTo>
                    <a:cubicBezTo>
                      <a:pt x="3383" y="496011"/>
                      <a:pt x="0" y="483655"/>
                      <a:pt x="0" y="475112"/>
                    </a:cubicBezTo>
                    <a:lnTo>
                      <a:pt x="0" y="412659"/>
                    </a:lnTo>
                    <a:lnTo>
                      <a:pt x="0" y="352232"/>
                    </a:lnTo>
                    <a:lnTo>
                      <a:pt x="0" y="293687"/>
                    </a:lnTo>
                    <a:lnTo>
                      <a:pt x="0" y="235143"/>
                    </a:lnTo>
                    <a:lnTo>
                      <a:pt x="0" y="175971"/>
                    </a:lnTo>
                    <a:lnTo>
                      <a:pt x="0" y="116799"/>
                    </a:lnTo>
                    <a:lnTo>
                      <a:pt x="0" y="57627"/>
                    </a:lnTo>
                    <a:lnTo>
                      <a:pt x="0" y="56517"/>
                    </a:lnTo>
                    <a:cubicBezTo>
                      <a:pt x="290" y="48119"/>
                      <a:pt x="4011" y="36343"/>
                      <a:pt x="19235" y="26014"/>
                    </a:cubicBezTo>
                    <a:cubicBezTo>
                      <a:pt x="27547" y="20416"/>
                      <a:pt x="38808" y="15541"/>
                      <a:pt x="52678" y="11535"/>
                    </a:cubicBezTo>
                    <a:cubicBezTo>
                      <a:pt x="78727" y="4103"/>
                      <a:pt x="112944" y="0"/>
                      <a:pt x="14909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>
                <a:noFill/>
                <a:beve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endParaRPr lang="zh-CN" altLang="zh-CN">
                  <a:solidFill>
                    <a:srgbClr val="FFFFFF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+mn-ea"/>
                  <a:sym typeface="阿里巴巴普惠体" panose="00020600040101010101" charset="-122"/>
                </a:endParaRPr>
              </a:p>
            </p:txBody>
          </p:sp>
          <p:grpSp>
            <p:nvGrpSpPr>
              <p:cNvPr id="84" name="组合 83"/>
              <p:cNvGrpSpPr/>
              <p:nvPr/>
            </p:nvGrpSpPr>
            <p:grpSpPr>
              <a:xfrm>
                <a:off x="8712622" y="2531763"/>
                <a:ext cx="960519" cy="648806"/>
                <a:chOff x="8789741" y="2520746"/>
                <a:chExt cx="960519" cy="648806"/>
              </a:xfrm>
            </p:grpSpPr>
            <p:sp>
              <p:nvSpPr>
                <p:cNvPr id="85" name="文本框 84"/>
                <p:cNvSpPr txBox="1"/>
                <p:nvPr/>
              </p:nvSpPr>
              <p:spPr>
                <a:xfrm>
                  <a:off x="8939012" y="2520746"/>
                  <a:ext cx="69403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阿里巴巴普惠体" panose="00020600040101010101" charset="-122"/>
                      <a:ea typeface="阿里巴巴普惠体" panose="00020600040101010101" charset="-122"/>
                      <a:cs typeface="+mn-ea"/>
                      <a:sym typeface="阿里巴巴普惠体" panose="00020600040101010101" charset="-122"/>
                    </a:rPr>
                    <a:t>Item</a:t>
                  </a:r>
                </a:p>
              </p:txBody>
            </p:sp>
            <p:sp>
              <p:nvSpPr>
                <p:cNvPr id="86" name="文本框 85"/>
                <p:cNvSpPr txBox="1"/>
                <p:nvPr/>
              </p:nvSpPr>
              <p:spPr>
                <a:xfrm>
                  <a:off x="8789741" y="2838371"/>
                  <a:ext cx="960519" cy="3311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altLang="zh-CN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阿里巴巴普惠体" panose="00020600040101010101" charset="-122"/>
                      <a:ea typeface="阿里巴巴普惠体" panose="00020600040101010101" charset="-122"/>
                      <a:cs typeface="+mn-ea"/>
                      <a:sym typeface="阿里巴巴普惠体" panose="00020600040101010101" charset="-122"/>
                    </a:rPr>
                    <a:t>contents</a:t>
                  </a:r>
                </a:p>
              </p:txBody>
            </p:sp>
          </p:grpSp>
          <p:grpSp>
            <p:nvGrpSpPr>
              <p:cNvPr id="87" name="组合 86"/>
              <p:cNvGrpSpPr/>
              <p:nvPr/>
            </p:nvGrpSpPr>
            <p:grpSpPr>
              <a:xfrm>
                <a:off x="7531699" y="4521604"/>
                <a:ext cx="960519" cy="648806"/>
                <a:chOff x="8789741" y="2520746"/>
                <a:chExt cx="960519" cy="648806"/>
              </a:xfrm>
            </p:grpSpPr>
            <p:sp>
              <p:nvSpPr>
                <p:cNvPr id="88" name="文本框 87"/>
                <p:cNvSpPr txBox="1"/>
                <p:nvPr/>
              </p:nvSpPr>
              <p:spPr>
                <a:xfrm>
                  <a:off x="8939012" y="2520746"/>
                  <a:ext cx="69403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阿里巴巴普惠体" panose="00020600040101010101" charset="-122"/>
                      <a:ea typeface="阿里巴巴普惠体" panose="00020600040101010101" charset="-122"/>
                      <a:cs typeface="+mn-ea"/>
                      <a:sym typeface="阿里巴巴普惠体" panose="00020600040101010101" charset="-122"/>
                    </a:rPr>
                    <a:t>Item</a:t>
                  </a:r>
                </a:p>
              </p:txBody>
            </p:sp>
            <p:sp>
              <p:nvSpPr>
                <p:cNvPr id="89" name="文本框 88"/>
                <p:cNvSpPr txBox="1"/>
                <p:nvPr/>
              </p:nvSpPr>
              <p:spPr>
                <a:xfrm>
                  <a:off x="8789741" y="2838371"/>
                  <a:ext cx="960519" cy="3311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altLang="zh-CN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阿里巴巴普惠体" panose="00020600040101010101" charset="-122"/>
                      <a:ea typeface="阿里巴巴普惠体" panose="00020600040101010101" charset="-122"/>
                      <a:cs typeface="+mn-ea"/>
                      <a:sym typeface="阿里巴巴普惠体" panose="00020600040101010101" charset="-122"/>
                    </a:rPr>
                    <a:t>contents</a:t>
                  </a:r>
                </a:p>
              </p:txBody>
            </p:sp>
          </p:grpSp>
          <p:grpSp>
            <p:nvGrpSpPr>
              <p:cNvPr id="90" name="组合 89"/>
              <p:cNvGrpSpPr/>
              <p:nvPr/>
            </p:nvGrpSpPr>
            <p:grpSpPr>
              <a:xfrm>
                <a:off x="7567365" y="3229554"/>
                <a:ext cx="960519" cy="648806"/>
                <a:chOff x="8789741" y="2520746"/>
                <a:chExt cx="960519" cy="648806"/>
              </a:xfrm>
            </p:grpSpPr>
            <p:sp>
              <p:nvSpPr>
                <p:cNvPr id="91" name="文本框 90"/>
                <p:cNvSpPr txBox="1"/>
                <p:nvPr/>
              </p:nvSpPr>
              <p:spPr>
                <a:xfrm>
                  <a:off x="8939012" y="2520746"/>
                  <a:ext cx="67037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阿里巴巴普惠体" panose="00020600040101010101" charset="-122"/>
                      <a:ea typeface="阿里巴巴普惠体" panose="00020600040101010101" charset="-122"/>
                      <a:cs typeface="+mn-ea"/>
                      <a:sym typeface="阿里巴巴普惠体" panose="00020600040101010101" charset="-122"/>
                    </a:rPr>
                    <a:t>98%</a:t>
                  </a:r>
                </a:p>
              </p:txBody>
            </p:sp>
            <p:sp>
              <p:nvSpPr>
                <p:cNvPr id="92" name="文本框 91"/>
                <p:cNvSpPr txBox="1"/>
                <p:nvPr/>
              </p:nvSpPr>
              <p:spPr>
                <a:xfrm>
                  <a:off x="8789741" y="2838371"/>
                  <a:ext cx="960519" cy="3311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altLang="zh-CN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阿里巴巴普惠体" panose="00020600040101010101" charset="-122"/>
                      <a:ea typeface="阿里巴巴普惠体" panose="00020600040101010101" charset="-122"/>
                      <a:cs typeface="+mn-ea"/>
                      <a:sym typeface="阿里巴巴普惠体" panose="00020600040101010101" charset="-122"/>
                    </a:rPr>
                    <a:t>contents</a:t>
                  </a:r>
                </a:p>
              </p:txBody>
            </p:sp>
          </p:grpSp>
          <p:grpSp>
            <p:nvGrpSpPr>
              <p:cNvPr id="93" name="组合 92"/>
              <p:cNvGrpSpPr/>
              <p:nvPr/>
            </p:nvGrpSpPr>
            <p:grpSpPr>
              <a:xfrm>
                <a:off x="9980064" y="4566173"/>
                <a:ext cx="960519" cy="648806"/>
                <a:chOff x="8789741" y="2520746"/>
                <a:chExt cx="960519" cy="648806"/>
              </a:xfrm>
            </p:grpSpPr>
            <p:sp>
              <p:nvSpPr>
                <p:cNvPr id="94" name="文本框 93"/>
                <p:cNvSpPr txBox="1"/>
                <p:nvPr/>
              </p:nvSpPr>
              <p:spPr>
                <a:xfrm>
                  <a:off x="8939012" y="2520746"/>
                  <a:ext cx="67037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阿里巴巴普惠体" panose="00020600040101010101" charset="-122"/>
                      <a:ea typeface="阿里巴巴普惠体" panose="00020600040101010101" charset="-122"/>
                      <a:cs typeface="+mn-ea"/>
                      <a:sym typeface="阿里巴巴普惠体" panose="00020600040101010101" charset="-122"/>
                    </a:rPr>
                    <a:t>74%</a:t>
                  </a:r>
                </a:p>
              </p:txBody>
            </p:sp>
            <p:sp>
              <p:nvSpPr>
                <p:cNvPr id="95" name="文本框 94"/>
                <p:cNvSpPr txBox="1"/>
                <p:nvPr/>
              </p:nvSpPr>
              <p:spPr>
                <a:xfrm>
                  <a:off x="8789741" y="2838371"/>
                  <a:ext cx="960519" cy="3311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altLang="zh-CN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阿里巴巴普惠体" panose="00020600040101010101" charset="-122"/>
                      <a:ea typeface="阿里巴巴普惠体" panose="00020600040101010101" charset="-122"/>
                      <a:cs typeface="+mn-ea"/>
                      <a:sym typeface="阿里巴巴普惠体" panose="00020600040101010101" charset="-122"/>
                    </a:rPr>
                    <a:t>contents</a:t>
                  </a:r>
                </a:p>
              </p:txBody>
            </p:sp>
          </p:grpSp>
        </p:grpSp>
        <p:pic>
          <p:nvPicPr>
            <p:cNvPr id="96" name="图形 6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 flipH="1" flipV="1">
              <a:off x="10045" y="4789"/>
              <a:ext cx="1200" cy="358"/>
            </a:xfrm>
            <a:prstGeom prst="rect">
              <a:avLst/>
            </a:prstGeom>
          </p:spPr>
        </p:pic>
        <p:pic>
          <p:nvPicPr>
            <p:cNvPr id="97" name="图形 6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 flipH="1" flipV="1">
              <a:off x="15880" y="5745"/>
              <a:ext cx="1200" cy="35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3" grpId="1"/>
      <p:bldP spid="54" grpId="0"/>
      <p:bldP spid="54" grpId="1"/>
      <p:bldP spid="55" grpId="0"/>
      <p:bldP spid="55" grpId="1"/>
      <p:bldP spid="59" grpId="0" bldLvl="0" animBg="1"/>
      <p:bldP spid="59" grpId="1" animBg="1"/>
      <p:bldP spid="61" grpId="0"/>
      <p:bldP spid="61" grpId="1"/>
      <p:bldP spid="62" grpId="0"/>
      <p:bldP spid="62" grpId="1"/>
      <p:bldP spid="64" grpId="0"/>
      <p:bldP spid="64" grpId="1"/>
      <p:bldP spid="65" grpId="0" bldLvl="0" animBg="1"/>
      <p:bldP spid="65" grpId="1" animBg="1"/>
      <p:bldP spid="36" grpId="0" bldLvl="0" animBg="1"/>
      <p:bldP spid="3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80789"/>
            <a:ext cx="12224567" cy="817453"/>
          </a:xfrm>
          <a:prstGeom prst="rect">
            <a:avLst/>
          </a:prstGeom>
          <a:solidFill>
            <a:srgbClr val="F5F6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形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4736"/>
          <a:stretch>
            <a:fillRect/>
          </a:stretch>
        </p:blipFill>
        <p:spPr>
          <a:xfrm>
            <a:off x="0" y="102704"/>
            <a:ext cx="404911" cy="9926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8" h="1563">
                <a:moveTo>
                  <a:pt x="0" y="0"/>
                </a:moveTo>
                <a:lnTo>
                  <a:pt x="638" y="0"/>
                </a:lnTo>
                <a:lnTo>
                  <a:pt x="638" y="1563"/>
                </a:lnTo>
                <a:lnTo>
                  <a:pt x="0" y="15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770890" y="374650"/>
            <a:ext cx="306197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pc="300" dirty="0">
                <a:solidFill>
                  <a:srgbClr val="4B649F"/>
                </a:solidFill>
                <a:ea typeface="阿里巴巴普惠体" panose="00020600040101010101" charset="-122"/>
                <a:sym typeface="阿里巴巴普惠体" panose="00020600040101010101" charset="-122"/>
              </a:rPr>
              <a:t>Add title text</a:t>
            </a:r>
          </a:p>
        </p:txBody>
      </p:sp>
      <p:sp>
        <p:nvSpPr>
          <p:cNvPr id="6" name="textcount"/>
          <p:cNvSpPr txBox="1"/>
          <p:nvPr/>
        </p:nvSpPr>
        <p:spPr>
          <a:xfrm>
            <a:off x="1247775" y="4936138"/>
            <a:ext cx="1954000" cy="5475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count"/>
          <p:cNvSpPr txBox="1"/>
          <p:nvPr/>
        </p:nvSpPr>
        <p:spPr>
          <a:xfrm>
            <a:off x="1382500" y="4237898"/>
            <a:ext cx="168455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Add</a:t>
            </a:r>
          </a:p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textcount"/>
          <p:cNvSpPr txBox="1"/>
          <p:nvPr/>
        </p:nvSpPr>
        <p:spPr>
          <a:xfrm>
            <a:off x="3828292" y="4936138"/>
            <a:ext cx="1954000" cy="5475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count"/>
          <p:cNvSpPr txBox="1"/>
          <p:nvPr/>
        </p:nvSpPr>
        <p:spPr>
          <a:xfrm>
            <a:off x="3963016" y="4237898"/>
            <a:ext cx="168455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Add</a:t>
            </a:r>
          </a:p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" name="textcount"/>
          <p:cNvSpPr txBox="1"/>
          <p:nvPr/>
        </p:nvSpPr>
        <p:spPr>
          <a:xfrm>
            <a:off x="6408809" y="4936138"/>
            <a:ext cx="1954000" cy="5475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count"/>
          <p:cNvSpPr txBox="1"/>
          <p:nvPr/>
        </p:nvSpPr>
        <p:spPr>
          <a:xfrm>
            <a:off x="6543532" y="4237898"/>
            <a:ext cx="168455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Add</a:t>
            </a:r>
          </a:p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" name="textcount"/>
          <p:cNvSpPr txBox="1"/>
          <p:nvPr/>
        </p:nvSpPr>
        <p:spPr>
          <a:xfrm>
            <a:off x="8989326" y="4936138"/>
            <a:ext cx="1954000" cy="5475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count"/>
          <p:cNvSpPr txBox="1"/>
          <p:nvPr/>
        </p:nvSpPr>
        <p:spPr>
          <a:xfrm>
            <a:off x="9124051" y="4237898"/>
            <a:ext cx="168455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Add</a:t>
            </a:r>
          </a:p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515033" y="4237898"/>
            <a:ext cx="0" cy="11596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095549" y="4237898"/>
            <a:ext cx="0" cy="11596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8676066" y="4237898"/>
            <a:ext cx="0" cy="11596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1316990" y="1955165"/>
            <a:ext cx="9684385" cy="1943100"/>
            <a:chOff x="2074" y="3079"/>
            <a:chExt cx="15251" cy="3060"/>
          </a:xfrm>
        </p:grpSpPr>
        <p:sp>
          <p:nvSpPr>
            <p:cNvPr id="2" name="矩形: 圆角 1"/>
            <p:cNvSpPr/>
            <p:nvPr/>
          </p:nvSpPr>
          <p:spPr>
            <a:xfrm rot="20998562">
              <a:off x="14265" y="3079"/>
              <a:ext cx="2860" cy="2860"/>
            </a:xfrm>
            <a:prstGeom prst="roundRect">
              <a:avLst>
                <a:gd name="adj" fmla="val 7478"/>
              </a:avLst>
            </a:prstGeom>
            <a:gradFill>
              <a:gsLst>
                <a:gs pos="0">
                  <a:srgbClr val="A3E2FA"/>
                </a:gs>
                <a:gs pos="100000">
                  <a:srgbClr val="0466C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3" name="矩形: 圆角 2"/>
            <p:cNvSpPr/>
            <p:nvPr/>
          </p:nvSpPr>
          <p:spPr>
            <a:xfrm rot="20998562">
              <a:off x="10202" y="3079"/>
              <a:ext cx="2860" cy="2860"/>
            </a:xfrm>
            <a:prstGeom prst="roundRect">
              <a:avLst>
                <a:gd name="adj" fmla="val 7478"/>
              </a:avLst>
            </a:prstGeom>
            <a:gradFill>
              <a:gsLst>
                <a:gs pos="0">
                  <a:srgbClr val="A3E2FA"/>
                </a:gs>
                <a:gs pos="100000">
                  <a:srgbClr val="0466C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4" name="矩形: 圆角 3"/>
            <p:cNvSpPr/>
            <p:nvPr/>
          </p:nvSpPr>
          <p:spPr>
            <a:xfrm rot="20998562">
              <a:off x="6138" y="3079"/>
              <a:ext cx="2860" cy="2860"/>
            </a:xfrm>
            <a:prstGeom prst="roundRect">
              <a:avLst>
                <a:gd name="adj" fmla="val 7478"/>
              </a:avLst>
            </a:prstGeom>
            <a:gradFill>
              <a:gsLst>
                <a:gs pos="0">
                  <a:srgbClr val="A3E2FA"/>
                </a:gs>
                <a:gs pos="100000">
                  <a:srgbClr val="0466C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5" name="矩形: 圆角 4"/>
            <p:cNvSpPr/>
            <p:nvPr/>
          </p:nvSpPr>
          <p:spPr>
            <a:xfrm rot="20998562">
              <a:off x="2075" y="3079"/>
              <a:ext cx="2860" cy="2860"/>
            </a:xfrm>
            <a:prstGeom prst="roundRect">
              <a:avLst>
                <a:gd name="adj" fmla="val 7478"/>
              </a:avLst>
            </a:prstGeom>
            <a:gradFill>
              <a:gsLst>
                <a:gs pos="0">
                  <a:srgbClr val="A3E2FA"/>
                </a:gs>
                <a:gs pos="100000">
                  <a:srgbClr val="0466C1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pic>
          <p:nvPicPr>
            <p:cNvPr id="19" name="图片 18" descr="一些人在吃蛋糕&#10;&#10;描述已自动生成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074" y="3079"/>
              <a:ext cx="2860" cy="2860"/>
            </a:xfrm>
            <a:custGeom>
              <a:avLst/>
              <a:gdLst>
                <a:gd name="connsiteX0" fmla="*/ 135808 w 1816100"/>
                <a:gd name="connsiteY0" fmla="*/ 0 h 1816100"/>
                <a:gd name="connsiteX1" fmla="*/ 1680292 w 1816100"/>
                <a:gd name="connsiteY1" fmla="*/ 0 h 1816100"/>
                <a:gd name="connsiteX2" fmla="*/ 1816100 w 1816100"/>
                <a:gd name="connsiteY2" fmla="*/ 135808 h 1816100"/>
                <a:gd name="connsiteX3" fmla="*/ 1816100 w 1816100"/>
                <a:gd name="connsiteY3" fmla="*/ 1680292 h 1816100"/>
                <a:gd name="connsiteX4" fmla="*/ 1680292 w 1816100"/>
                <a:gd name="connsiteY4" fmla="*/ 1816100 h 1816100"/>
                <a:gd name="connsiteX5" fmla="*/ 135808 w 1816100"/>
                <a:gd name="connsiteY5" fmla="*/ 1816100 h 1816100"/>
                <a:gd name="connsiteX6" fmla="*/ 0 w 1816100"/>
                <a:gd name="connsiteY6" fmla="*/ 1680292 h 1816100"/>
                <a:gd name="connsiteX7" fmla="*/ 0 w 1816100"/>
                <a:gd name="connsiteY7" fmla="*/ 135808 h 1816100"/>
                <a:gd name="connsiteX8" fmla="*/ 135808 w 1816100"/>
                <a:gd name="connsiteY8" fmla="*/ 0 h 181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6100" h="1816100">
                  <a:moveTo>
                    <a:pt x="135808" y="0"/>
                  </a:moveTo>
                  <a:lnTo>
                    <a:pt x="1680292" y="0"/>
                  </a:lnTo>
                  <a:cubicBezTo>
                    <a:pt x="1755297" y="0"/>
                    <a:pt x="1816100" y="60803"/>
                    <a:pt x="1816100" y="135808"/>
                  </a:cubicBezTo>
                  <a:lnTo>
                    <a:pt x="1816100" y="1680292"/>
                  </a:lnTo>
                  <a:cubicBezTo>
                    <a:pt x="1816100" y="1755297"/>
                    <a:pt x="1755297" y="1816100"/>
                    <a:pt x="1680292" y="1816100"/>
                  </a:cubicBezTo>
                  <a:lnTo>
                    <a:pt x="135808" y="1816100"/>
                  </a:lnTo>
                  <a:cubicBezTo>
                    <a:pt x="60803" y="1816100"/>
                    <a:pt x="0" y="1755297"/>
                    <a:pt x="0" y="1680292"/>
                  </a:cubicBezTo>
                  <a:lnTo>
                    <a:pt x="0" y="135808"/>
                  </a:lnTo>
                  <a:cubicBezTo>
                    <a:pt x="0" y="60803"/>
                    <a:pt x="60803" y="0"/>
                    <a:pt x="135808" y="0"/>
                  </a:cubicBezTo>
                  <a:close/>
                </a:path>
              </a:pathLst>
            </a:custGeom>
            <a:effectLst/>
          </p:spPr>
        </p:pic>
        <p:pic>
          <p:nvPicPr>
            <p:cNvPr id="20" name="图片 19" descr="一群人正在聊天&#10;&#10;描述已自动生成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338" y="3279"/>
              <a:ext cx="2860" cy="2860"/>
            </a:xfrm>
            <a:custGeom>
              <a:avLst/>
              <a:gdLst>
                <a:gd name="connsiteX0" fmla="*/ 135808 w 1816100"/>
                <a:gd name="connsiteY0" fmla="*/ 0 h 1816100"/>
                <a:gd name="connsiteX1" fmla="*/ 1680292 w 1816100"/>
                <a:gd name="connsiteY1" fmla="*/ 0 h 1816100"/>
                <a:gd name="connsiteX2" fmla="*/ 1816100 w 1816100"/>
                <a:gd name="connsiteY2" fmla="*/ 135808 h 1816100"/>
                <a:gd name="connsiteX3" fmla="*/ 1816100 w 1816100"/>
                <a:gd name="connsiteY3" fmla="*/ 1680292 h 1816100"/>
                <a:gd name="connsiteX4" fmla="*/ 1680292 w 1816100"/>
                <a:gd name="connsiteY4" fmla="*/ 1816100 h 1816100"/>
                <a:gd name="connsiteX5" fmla="*/ 135808 w 1816100"/>
                <a:gd name="connsiteY5" fmla="*/ 1816100 h 1816100"/>
                <a:gd name="connsiteX6" fmla="*/ 0 w 1816100"/>
                <a:gd name="connsiteY6" fmla="*/ 1680292 h 1816100"/>
                <a:gd name="connsiteX7" fmla="*/ 0 w 1816100"/>
                <a:gd name="connsiteY7" fmla="*/ 135808 h 1816100"/>
                <a:gd name="connsiteX8" fmla="*/ 135808 w 1816100"/>
                <a:gd name="connsiteY8" fmla="*/ 0 h 181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6100" h="1816100">
                  <a:moveTo>
                    <a:pt x="135808" y="0"/>
                  </a:moveTo>
                  <a:lnTo>
                    <a:pt x="1680292" y="0"/>
                  </a:lnTo>
                  <a:cubicBezTo>
                    <a:pt x="1755297" y="0"/>
                    <a:pt x="1816100" y="60803"/>
                    <a:pt x="1816100" y="135808"/>
                  </a:cubicBezTo>
                  <a:lnTo>
                    <a:pt x="1816100" y="1680292"/>
                  </a:lnTo>
                  <a:cubicBezTo>
                    <a:pt x="1816100" y="1755297"/>
                    <a:pt x="1755297" y="1816100"/>
                    <a:pt x="1680292" y="1816100"/>
                  </a:cubicBezTo>
                  <a:lnTo>
                    <a:pt x="135808" y="1816100"/>
                  </a:lnTo>
                  <a:cubicBezTo>
                    <a:pt x="60803" y="1816100"/>
                    <a:pt x="0" y="1755297"/>
                    <a:pt x="0" y="1680292"/>
                  </a:cubicBezTo>
                  <a:lnTo>
                    <a:pt x="0" y="135808"/>
                  </a:lnTo>
                  <a:cubicBezTo>
                    <a:pt x="0" y="60803"/>
                    <a:pt x="60803" y="0"/>
                    <a:pt x="135808" y="0"/>
                  </a:cubicBezTo>
                  <a:close/>
                </a:path>
              </a:pathLst>
            </a:custGeom>
            <a:effectLst/>
          </p:spPr>
        </p:pic>
        <p:pic>
          <p:nvPicPr>
            <p:cNvPr id="23" name="图片 22" descr="图片包含 文字, 游戏机, 桌子&#10;&#10;描述已自动生成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4465" y="3279"/>
              <a:ext cx="2860" cy="2860"/>
            </a:xfrm>
            <a:custGeom>
              <a:avLst/>
              <a:gdLst>
                <a:gd name="connsiteX0" fmla="*/ 135808 w 1816100"/>
                <a:gd name="connsiteY0" fmla="*/ 0 h 1816100"/>
                <a:gd name="connsiteX1" fmla="*/ 1680292 w 1816100"/>
                <a:gd name="connsiteY1" fmla="*/ 0 h 1816100"/>
                <a:gd name="connsiteX2" fmla="*/ 1816100 w 1816100"/>
                <a:gd name="connsiteY2" fmla="*/ 135808 h 1816100"/>
                <a:gd name="connsiteX3" fmla="*/ 1816100 w 1816100"/>
                <a:gd name="connsiteY3" fmla="*/ 1680292 h 1816100"/>
                <a:gd name="connsiteX4" fmla="*/ 1680292 w 1816100"/>
                <a:gd name="connsiteY4" fmla="*/ 1816100 h 1816100"/>
                <a:gd name="connsiteX5" fmla="*/ 135808 w 1816100"/>
                <a:gd name="connsiteY5" fmla="*/ 1816100 h 1816100"/>
                <a:gd name="connsiteX6" fmla="*/ 0 w 1816100"/>
                <a:gd name="connsiteY6" fmla="*/ 1680292 h 1816100"/>
                <a:gd name="connsiteX7" fmla="*/ 0 w 1816100"/>
                <a:gd name="connsiteY7" fmla="*/ 135808 h 1816100"/>
                <a:gd name="connsiteX8" fmla="*/ 135808 w 1816100"/>
                <a:gd name="connsiteY8" fmla="*/ 0 h 181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6100" h="1816100">
                  <a:moveTo>
                    <a:pt x="135808" y="0"/>
                  </a:moveTo>
                  <a:lnTo>
                    <a:pt x="1680292" y="0"/>
                  </a:lnTo>
                  <a:cubicBezTo>
                    <a:pt x="1755297" y="0"/>
                    <a:pt x="1816100" y="60803"/>
                    <a:pt x="1816100" y="135808"/>
                  </a:cubicBezTo>
                  <a:lnTo>
                    <a:pt x="1816100" y="1680292"/>
                  </a:lnTo>
                  <a:cubicBezTo>
                    <a:pt x="1816100" y="1755297"/>
                    <a:pt x="1755297" y="1816100"/>
                    <a:pt x="1680292" y="1816100"/>
                  </a:cubicBezTo>
                  <a:lnTo>
                    <a:pt x="135808" y="1816100"/>
                  </a:lnTo>
                  <a:cubicBezTo>
                    <a:pt x="60803" y="1816100"/>
                    <a:pt x="0" y="1755297"/>
                    <a:pt x="0" y="1680292"/>
                  </a:cubicBezTo>
                  <a:lnTo>
                    <a:pt x="0" y="135808"/>
                  </a:lnTo>
                  <a:cubicBezTo>
                    <a:pt x="0" y="60803"/>
                    <a:pt x="60803" y="0"/>
                    <a:pt x="135808" y="0"/>
                  </a:cubicBezTo>
                  <a:close/>
                </a:path>
              </a:pathLst>
            </a:custGeom>
          </p:spPr>
        </p:pic>
        <p:pic>
          <p:nvPicPr>
            <p:cNvPr id="26" name="图片 25" descr="桌子上放着笔记本电脑的人&#10;&#10;中度可信度描述已自动生成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402" y="3279"/>
              <a:ext cx="2860" cy="2860"/>
            </a:xfrm>
            <a:custGeom>
              <a:avLst/>
              <a:gdLst>
                <a:gd name="connsiteX0" fmla="*/ 135808 w 1816100"/>
                <a:gd name="connsiteY0" fmla="*/ 0 h 1816100"/>
                <a:gd name="connsiteX1" fmla="*/ 1680292 w 1816100"/>
                <a:gd name="connsiteY1" fmla="*/ 0 h 1816100"/>
                <a:gd name="connsiteX2" fmla="*/ 1816100 w 1816100"/>
                <a:gd name="connsiteY2" fmla="*/ 135808 h 1816100"/>
                <a:gd name="connsiteX3" fmla="*/ 1816100 w 1816100"/>
                <a:gd name="connsiteY3" fmla="*/ 1680292 h 1816100"/>
                <a:gd name="connsiteX4" fmla="*/ 1680292 w 1816100"/>
                <a:gd name="connsiteY4" fmla="*/ 1816100 h 1816100"/>
                <a:gd name="connsiteX5" fmla="*/ 135808 w 1816100"/>
                <a:gd name="connsiteY5" fmla="*/ 1816100 h 1816100"/>
                <a:gd name="connsiteX6" fmla="*/ 0 w 1816100"/>
                <a:gd name="connsiteY6" fmla="*/ 1680292 h 1816100"/>
                <a:gd name="connsiteX7" fmla="*/ 0 w 1816100"/>
                <a:gd name="connsiteY7" fmla="*/ 135808 h 1816100"/>
                <a:gd name="connsiteX8" fmla="*/ 135808 w 1816100"/>
                <a:gd name="connsiteY8" fmla="*/ 0 h 181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6100" h="1816100">
                  <a:moveTo>
                    <a:pt x="135808" y="0"/>
                  </a:moveTo>
                  <a:lnTo>
                    <a:pt x="1680292" y="0"/>
                  </a:lnTo>
                  <a:cubicBezTo>
                    <a:pt x="1755297" y="0"/>
                    <a:pt x="1816100" y="60803"/>
                    <a:pt x="1816100" y="135808"/>
                  </a:cubicBezTo>
                  <a:lnTo>
                    <a:pt x="1816100" y="1680292"/>
                  </a:lnTo>
                  <a:cubicBezTo>
                    <a:pt x="1816100" y="1755297"/>
                    <a:pt x="1755297" y="1816100"/>
                    <a:pt x="1680292" y="1816100"/>
                  </a:cubicBezTo>
                  <a:lnTo>
                    <a:pt x="135808" y="1816100"/>
                  </a:lnTo>
                  <a:cubicBezTo>
                    <a:pt x="60803" y="1816100"/>
                    <a:pt x="0" y="1755297"/>
                    <a:pt x="0" y="1680292"/>
                  </a:cubicBezTo>
                  <a:lnTo>
                    <a:pt x="0" y="135808"/>
                  </a:lnTo>
                  <a:cubicBezTo>
                    <a:pt x="0" y="60803"/>
                    <a:pt x="60803" y="0"/>
                    <a:pt x="135808" y="0"/>
                  </a:cubicBez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 descr="7b0a202020202262756c6c6574223a20227b5c2263617465676f727949645c223a31303030362c5c2274656d706c61746549645c223a32303233313433357d220a7d0a"/>
          <p:cNvSpPr txBox="1"/>
          <p:nvPr/>
        </p:nvSpPr>
        <p:spPr>
          <a:xfrm>
            <a:off x="9173845" y="1903856"/>
            <a:ext cx="2392680" cy="1023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Fill in the description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阿里巴巴普惠体" panose="00020600040101010101" charset="-122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Fill in the description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阿里巴巴普惠体" panose="00020600040101010101" charset="-122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Fill in the description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阿里巴巴普惠体" panose="00020600040101010101" charset="-122"/>
            </a:endParaRPr>
          </a:p>
        </p:txBody>
      </p:sp>
      <p:pic>
        <p:nvPicPr>
          <p:cNvPr id="6" name="图片 5" descr="51miz-P1502410-1CFEB7E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95" y="1994535"/>
            <a:ext cx="5870575" cy="3596005"/>
          </a:xfrm>
          <a:prstGeom prst="rect">
            <a:avLst/>
          </a:prstGeom>
          <a:effectLst>
            <a:outerShdw blurRad="711200" dist="38100" algn="l" rotWithShape="0">
              <a:prstClr val="black">
                <a:alpha val="24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6672967" y="3705225"/>
            <a:ext cx="2415540" cy="1762125"/>
            <a:chOff x="10271" y="3944"/>
            <a:chExt cx="3804" cy="2775"/>
          </a:xfrm>
        </p:grpSpPr>
        <p:sp>
          <p:nvSpPr>
            <p:cNvPr id="2" name="椭圆 1"/>
            <p:cNvSpPr/>
            <p:nvPr/>
          </p:nvSpPr>
          <p:spPr>
            <a:xfrm>
              <a:off x="10271" y="4339"/>
              <a:ext cx="641" cy="64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dollar-bag_17794"/>
            <p:cNvSpPr/>
            <p:nvPr/>
          </p:nvSpPr>
          <p:spPr>
            <a:xfrm>
              <a:off x="10480" y="4516"/>
              <a:ext cx="222" cy="287"/>
            </a:xfrm>
            <a:custGeom>
              <a:avLst/>
              <a:gdLst>
                <a:gd name="T0" fmla="*/ 3250 w 3635"/>
                <a:gd name="T1" fmla="*/ 2043 h 4701"/>
                <a:gd name="T2" fmla="*/ 2365 w 3635"/>
                <a:gd name="T3" fmla="*/ 1417 h 4701"/>
                <a:gd name="T4" fmla="*/ 2500 w 3635"/>
                <a:gd name="T5" fmla="*/ 1414 h 4701"/>
                <a:gd name="T6" fmla="*/ 3193 w 3635"/>
                <a:gd name="T7" fmla="*/ 1490 h 4701"/>
                <a:gd name="T8" fmla="*/ 3332 w 3635"/>
                <a:gd name="T9" fmla="*/ 1453 h 4701"/>
                <a:gd name="T10" fmla="*/ 2904 w 3635"/>
                <a:gd name="T11" fmla="*/ 1344 h 4701"/>
                <a:gd name="T12" fmla="*/ 2345 w 3635"/>
                <a:gd name="T13" fmla="*/ 1358 h 4701"/>
                <a:gd name="T14" fmla="*/ 2555 w 3635"/>
                <a:gd name="T15" fmla="*/ 1321 h 4701"/>
                <a:gd name="T16" fmla="*/ 3115 w 3635"/>
                <a:gd name="T17" fmla="*/ 1087 h 4701"/>
                <a:gd name="T18" fmla="*/ 3164 w 3635"/>
                <a:gd name="T19" fmla="*/ 986 h 4701"/>
                <a:gd name="T20" fmla="*/ 2816 w 3635"/>
                <a:gd name="T21" fmla="*/ 1081 h 4701"/>
                <a:gd name="T22" fmla="*/ 2629 w 3635"/>
                <a:gd name="T23" fmla="*/ 1209 h 4701"/>
                <a:gd name="T24" fmla="*/ 2181 w 3635"/>
                <a:gd name="T25" fmla="*/ 1292 h 4701"/>
                <a:gd name="T26" fmla="*/ 2603 w 3635"/>
                <a:gd name="T27" fmla="*/ 126 h 4701"/>
                <a:gd name="T28" fmla="*/ 2312 w 3635"/>
                <a:gd name="T29" fmla="*/ 78 h 4701"/>
                <a:gd name="T30" fmla="*/ 1847 w 3635"/>
                <a:gd name="T31" fmla="*/ 174 h 4701"/>
                <a:gd name="T32" fmla="*/ 1664 w 3635"/>
                <a:gd name="T33" fmla="*/ 170 h 4701"/>
                <a:gd name="T34" fmla="*/ 1483 w 3635"/>
                <a:gd name="T35" fmla="*/ 165 h 4701"/>
                <a:gd name="T36" fmla="*/ 893 w 3635"/>
                <a:gd name="T37" fmla="*/ 359 h 4701"/>
                <a:gd name="T38" fmla="*/ 1466 w 3635"/>
                <a:gd name="T39" fmla="*/ 1398 h 4701"/>
                <a:gd name="T40" fmla="*/ 115 w 3635"/>
                <a:gd name="T41" fmla="*/ 2775 h 4701"/>
                <a:gd name="T42" fmla="*/ 402 w 3635"/>
                <a:gd name="T43" fmla="*/ 4149 h 4701"/>
                <a:gd name="T44" fmla="*/ 1817 w 3635"/>
                <a:gd name="T45" fmla="*/ 4701 h 4701"/>
                <a:gd name="T46" fmla="*/ 3515 w 3635"/>
                <a:gd name="T47" fmla="*/ 3556 h 4701"/>
                <a:gd name="T48" fmla="*/ 3250 w 3635"/>
                <a:gd name="T49" fmla="*/ 2043 h 4701"/>
                <a:gd name="T50" fmla="*/ 1605 w 3635"/>
                <a:gd name="T51" fmla="*/ 329 h 4701"/>
                <a:gd name="T52" fmla="*/ 1781 w 3635"/>
                <a:gd name="T53" fmla="*/ 333 h 4701"/>
                <a:gd name="T54" fmla="*/ 1970 w 3635"/>
                <a:gd name="T55" fmla="*/ 338 h 4701"/>
                <a:gd name="T56" fmla="*/ 2287 w 3635"/>
                <a:gd name="T57" fmla="*/ 306 h 4701"/>
                <a:gd name="T58" fmla="*/ 2077 w 3635"/>
                <a:gd name="T59" fmla="*/ 444 h 4701"/>
                <a:gd name="T60" fmla="*/ 1157 w 3635"/>
                <a:gd name="T61" fmla="*/ 446 h 4701"/>
                <a:gd name="T62" fmla="*/ 1605 w 3635"/>
                <a:gd name="T63" fmla="*/ 329 h 4701"/>
                <a:gd name="T64" fmla="*/ 1874 w 3635"/>
                <a:gd name="T65" fmla="*/ 3776 h 4701"/>
                <a:gd name="T66" fmla="*/ 1874 w 3635"/>
                <a:gd name="T67" fmla="*/ 4034 h 4701"/>
                <a:gd name="T68" fmla="*/ 1717 w 3635"/>
                <a:gd name="T69" fmla="*/ 4034 h 4701"/>
                <a:gd name="T70" fmla="*/ 1717 w 3635"/>
                <a:gd name="T71" fmla="*/ 3786 h 4701"/>
                <a:gd name="T72" fmla="*/ 1340 w 3635"/>
                <a:gd name="T73" fmla="*/ 3677 h 4701"/>
                <a:gd name="T74" fmla="*/ 1400 w 3635"/>
                <a:gd name="T75" fmla="*/ 3510 h 4701"/>
                <a:gd name="T76" fmla="*/ 1755 w 3635"/>
                <a:gd name="T77" fmla="*/ 3617 h 4701"/>
                <a:gd name="T78" fmla="*/ 2034 w 3635"/>
                <a:gd name="T79" fmla="*/ 3374 h 4701"/>
                <a:gd name="T80" fmla="*/ 1769 w 3635"/>
                <a:gd name="T81" fmla="*/ 3079 h 4701"/>
                <a:gd name="T82" fmla="*/ 1360 w 3635"/>
                <a:gd name="T83" fmla="*/ 2647 h 4701"/>
                <a:gd name="T84" fmla="*/ 1732 w 3635"/>
                <a:gd name="T85" fmla="*/ 2248 h 4701"/>
                <a:gd name="T86" fmla="*/ 1732 w 3635"/>
                <a:gd name="T87" fmla="*/ 2000 h 4701"/>
                <a:gd name="T88" fmla="*/ 1889 w 3635"/>
                <a:gd name="T89" fmla="*/ 2000 h 4701"/>
                <a:gd name="T90" fmla="*/ 1888 w 3635"/>
                <a:gd name="T91" fmla="*/ 2240 h 4701"/>
                <a:gd name="T92" fmla="*/ 2211 w 3635"/>
                <a:gd name="T93" fmla="*/ 2327 h 4701"/>
                <a:gd name="T94" fmla="*/ 2149 w 3635"/>
                <a:gd name="T95" fmla="*/ 2491 h 4701"/>
                <a:gd name="T96" fmla="*/ 1836 w 3635"/>
                <a:gd name="T97" fmla="*/ 2404 h 4701"/>
                <a:gd name="T98" fmla="*/ 1589 w 3635"/>
                <a:gd name="T99" fmla="*/ 2620 h 4701"/>
                <a:gd name="T100" fmla="*/ 1881 w 3635"/>
                <a:gd name="T101" fmla="*/ 2902 h 4701"/>
                <a:gd name="T102" fmla="*/ 2265 w 3635"/>
                <a:gd name="T103" fmla="*/ 3354 h 4701"/>
                <a:gd name="T104" fmla="*/ 1874 w 3635"/>
                <a:gd name="T105" fmla="*/ 3776 h 4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35" h="4701">
                  <a:moveTo>
                    <a:pt x="3250" y="2043"/>
                  </a:moveTo>
                  <a:cubicBezTo>
                    <a:pt x="3034" y="1723"/>
                    <a:pt x="2729" y="1509"/>
                    <a:pt x="2365" y="1417"/>
                  </a:cubicBezTo>
                  <a:cubicBezTo>
                    <a:pt x="2410" y="1417"/>
                    <a:pt x="2456" y="1416"/>
                    <a:pt x="2500" y="1414"/>
                  </a:cubicBezTo>
                  <a:cubicBezTo>
                    <a:pt x="2679" y="1408"/>
                    <a:pt x="3072" y="1316"/>
                    <a:pt x="3193" y="1490"/>
                  </a:cubicBezTo>
                  <a:cubicBezTo>
                    <a:pt x="3217" y="1524"/>
                    <a:pt x="3342" y="1468"/>
                    <a:pt x="3332" y="1453"/>
                  </a:cubicBezTo>
                  <a:cubicBezTo>
                    <a:pt x="3242" y="1324"/>
                    <a:pt x="3042" y="1341"/>
                    <a:pt x="2904" y="1344"/>
                  </a:cubicBezTo>
                  <a:cubicBezTo>
                    <a:pt x="2730" y="1349"/>
                    <a:pt x="2528" y="1384"/>
                    <a:pt x="2345" y="1358"/>
                  </a:cubicBezTo>
                  <a:cubicBezTo>
                    <a:pt x="2415" y="1351"/>
                    <a:pt x="2485" y="1340"/>
                    <a:pt x="2555" y="1321"/>
                  </a:cubicBezTo>
                  <a:cubicBezTo>
                    <a:pt x="2757" y="1266"/>
                    <a:pt x="2892" y="1086"/>
                    <a:pt x="3115" y="1087"/>
                  </a:cubicBezTo>
                  <a:cubicBezTo>
                    <a:pt x="3139" y="1081"/>
                    <a:pt x="3202" y="987"/>
                    <a:pt x="3164" y="986"/>
                  </a:cubicBezTo>
                  <a:cubicBezTo>
                    <a:pt x="3034" y="986"/>
                    <a:pt x="2929" y="1016"/>
                    <a:pt x="2816" y="1081"/>
                  </a:cubicBezTo>
                  <a:cubicBezTo>
                    <a:pt x="2751" y="1118"/>
                    <a:pt x="2692" y="1168"/>
                    <a:pt x="2629" y="1209"/>
                  </a:cubicBezTo>
                  <a:cubicBezTo>
                    <a:pt x="2499" y="1292"/>
                    <a:pt x="2336" y="1296"/>
                    <a:pt x="2181" y="1292"/>
                  </a:cubicBezTo>
                  <a:cubicBezTo>
                    <a:pt x="2457" y="910"/>
                    <a:pt x="2694" y="338"/>
                    <a:pt x="2603" y="126"/>
                  </a:cubicBezTo>
                  <a:cubicBezTo>
                    <a:pt x="2560" y="25"/>
                    <a:pt x="2452" y="0"/>
                    <a:pt x="2312" y="78"/>
                  </a:cubicBezTo>
                  <a:cubicBezTo>
                    <a:pt x="2162" y="163"/>
                    <a:pt x="1992" y="174"/>
                    <a:pt x="1847" y="174"/>
                  </a:cubicBezTo>
                  <a:cubicBezTo>
                    <a:pt x="1786" y="174"/>
                    <a:pt x="1724" y="172"/>
                    <a:pt x="1664" y="170"/>
                  </a:cubicBezTo>
                  <a:cubicBezTo>
                    <a:pt x="1603" y="167"/>
                    <a:pt x="1542" y="165"/>
                    <a:pt x="1483" y="165"/>
                  </a:cubicBezTo>
                  <a:cubicBezTo>
                    <a:pt x="1287" y="165"/>
                    <a:pt x="1064" y="188"/>
                    <a:pt x="893" y="359"/>
                  </a:cubicBezTo>
                  <a:cubicBezTo>
                    <a:pt x="759" y="498"/>
                    <a:pt x="939" y="1065"/>
                    <a:pt x="1466" y="1398"/>
                  </a:cubicBezTo>
                  <a:cubicBezTo>
                    <a:pt x="532" y="1536"/>
                    <a:pt x="256" y="2162"/>
                    <a:pt x="115" y="2775"/>
                  </a:cubicBezTo>
                  <a:cubicBezTo>
                    <a:pt x="0" y="3275"/>
                    <a:pt x="105" y="3776"/>
                    <a:pt x="402" y="4149"/>
                  </a:cubicBezTo>
                  <a:cubicBezTo>
                    <a:pt x="686" y="4505"/>
                    <a:pt x="1337" y="4701"/>
                    <a:pt x="1817" y="4701"/>
                  </a:cubicBezTo>
                  <a:cubicBezTo>
                    <a:pt x="2946" y="4701"/>
                    <a:pt x="3375" y="4232"/>
                    <a:pt x="3515" y="3556"/>
                  </a:cubicBezTo>
                  <a:cubicBezTo>
                    <a:pt x="3635" y="3033"/>
                    <a:pt x="3536" y="2467"/>
                    <a:pt x="3250" y="2043"/>
                  </a:cubicBezTo>
                  <a:close/>
                  <a:moveTo>
                    <a:pt x="1605" y="329"/>
                  </a:moveTo>
                  <a:cubicBezTo>
                    <a:pt x="1663" y="329"/>
                    <a:pt x="1722" y="331"/>
                    <a:pt x="1781" y="333"/>
                  </a:cubicBezTo>
                  <a:cubicBezTo>
                    <a:pt x="1844" y="335"/>
                    <a:pt x="1907" y="338"/>
                    <a:pt x="1970" y="338"/>
                  </a:cubicBezTo>
                  <a:cubicBezTo>
                    <a:pt x="2064" y="338"/>
                    <a:pt x="2174" y="332"/>
                    <a:pt x="2287" y="306"/>
                  </a:cubicBezTo>
                  <a:cubicBezTo>
                    <a:pt x="2216" y="349"/>
                    <a:pt x="2145" y="396"/>
                    <a:pt x="2077" y="444"/>
                  </a:cubicBezTo>
                  <a:cubicBezTo>
                    <a:pt x="1745" y="672"/>
                    <a:pt x="1482" y="852"/>
                    <a:pt x="1157" y="446"/>
                  </a:cubicBezTo>
                  <a:cubicBezTo>
                    <a:pt x="1285" y="345"/>
                    <a:pt x="1447" y="329"/>
                    <a:pt x="1605" y="329"/>
                  </a:cubicBezTo>
                  <a:close/>
                  <a:moveTo>
                    <a:pt x="1874" y="3776"/>
                  </a:moveTo>
                  <a:lnTo>
                    <a:pt x="1874" y="4034"/>
                  </a:lnTo>
                  <a:lnTo>
                    <a:pt x="1717" y="4034"/>
                  </a:lnTo>
                  <a:lnTo>
                    <a:pt x="1717" y="3786"/>
                  </a:lnTo>
                  <a:cubicBezTo>
                    <a:pt x="1574" y="3783"/>
                    <a:pt x="1427" y="3738"/>
                    <a:pt x="1340" y="3677"/>
                  </a:cubicBezTo>
                  <a:lnTo>
                    <a:pt x="1400" y="3510"/>
                  </a:lnTo>
                  <a:cubicBezTo>
                    <a:pt x="1487" y="3567"/>
                    <a:pt x="1616" y="3617"/>
                    <a:pt x="1755" y="3617"/>
                  </a:cubicBezTo>
                  <a:cubicBezTo>
                    <a:pt x="1930" y="3617"/>
                    <a:pt x="2034" y="3515"/>
                    <a:pt x="2034" y="3374"/>
                  </a:cubicBezTo>
                  <a:cubicBezTo>
                    <a:pt x="2034" y="3238"/>
                    <a:pt x="1953" y="3153"/>
                    <a:pt x="1769" y="3079"/>
                  </a:cubicBezTo>
                  <a:cubicBezTo>
                    <a:pt x="1517" y="2979"/>
                    <a:pt x="1360" y="2863"/>
                    <a:pt x="1360" y="2647"/>
                  </a:cubicBezTo>
                  <a:cubicBezTo>
                    <a:pt x="1360" y="2441"/>
                    <a:pt x="1506" y="2285"/>
                    <a:pt x="1732" y="2248"/>
                  </a:cubicBezTo>
                  <a:lnTo>
                    <a:pt x="1732" y="2000"/>
                  </a:lnTo>
                  <a:lnTo>
                    <a:pt x="1889" y="2000"/>
                  </a:lnTo>
                  <a:lnTo>
                    <a:pt x="1888" y="2240"/>
                  </a:lnTo>
                  <a:cubicBezTo>
                    <a:pt x="2035" y="2245"/>
                    <a:pt x="2136" y="2285"/>
                    <a:pt x="2211" y="2327"/>
                  </a:cubicBezTo>
                  <a:lnTo>
                    <a:pt x="2149" y="2491"/>
                  </a:lnTo>
                  <a:cubicBezTo>
                    <a:pt x="2097" y="2461"/>
                    <a:pt x="1995" y="2404"/>
                    <a:pt x="1836" y="2404"/>
                  </a:cubicBezTo>
                  <a:cubicBezTo>
                    <a:pt x="1645" y="2404"/>
                    <a:pt x="1589" y="2518"/>
                    <a:pt x="1589" y="2620"/>
                  </a:cubicBezTo>
                  <a:cubicBezTo>
                    <a:pt x="1589" y="2746"/>
                    <a:pt x="1665" y="2811"/>
                    <a:pt x="1881" y="2902"/>
                  </a:cubicBezTo>
                  <a:cubicBezTo>
                    <a:pt x="2136" y="3007"/>
                    <a:pt x="2265" y="3133"/>
                    <a:pt x="2265" y="3354"/>
                  </a:cubicBezTo>
                  <a:cubicBezTo>
                    <a:pt x="2265" y="3552"/>
                    <a:pt x="2129" y="3736"/>
                    <a:pt x="1874" y="37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0915" y="3944"/>
              <a:ext cx="3160" cy="2775"/>
              <a:chOff x="1375224" y="2239000"/>
              <a:chExt cx="2006849" cy="1761784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1375224" y="3211707"/>
                <a:ext cx="1929951" cy="789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</a:rPr>
                  <a:t>Click here to add content, content to match the title. 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1375225" y="2489496"/>
                <a:ext cx="2006848" cy="406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</a:rPr>
                  <a:t>Add title text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375225" y="2239000"/>
                <a:ext cx="2006848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</a:rPr>
                  <a:t>ENTER THE TITLE</a:t>
                </a:r>
              </a:p>
            </p:txBody>
          </p:sp>
          <p:sp>
            <p:nvSpPr>
              <p:cNvPr id="15" name="矩形: 圆角 11"/>
              <p:cNvSpPr/>
              <p:nvPr/>
            </p:nvSpPr>
            <p:spPr>
              <a:xfrm>
                <a:off x="1477525" y="3042630"/>
                <a:ext cx="540000" cy="45719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6672967" y="2009406"/>
            <a:ext cx="2415788" cy="849349"/>
            <a:chOff x="10271" y="8619"/>
            <a:chExt cx="3804" cy="1338"/>
          </a:xfrm>
        </p:grpSpPr>
        <p:sp>
          <p:nvSpPr>
            <p:cNvPr id="16" name="椭圆 15"/>
            <p:cNvSpPr/>
            <p:nvPr/>
          </p:nvSpPr>
          <p:spPr>
            <a:xfrm>
              <a:off x="10271" y="8974"/>
              <a:ext cx="641" cy="641"/>
            </a:xfrm>
            <a:prstGeom prst="ellips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dollar-bag_17794"/>
            <p:cNvSpPr/>
            <p:nvPr/>
          </p:nvSpPr>
          <p:spPr>
            <a:xfrm>
              <a:off x="10480" y="9151"/>
              <a:ext cx="222" cy="287"/>
            </a:xfrm>
            <a:custGeom>
              <a:avLst/>
              <a:gdLst>
                <a:gd name="T0" fmla="*/ 3250 w 3635"/>
                <a:gd name="T1" fmla="*/ 2043 h 4701"/>
                <a:gd name="T2" fmla="*/ 2365 w 3635"/>
                <a:gd name="T3" fmla="*/ 1417 h 4701"/>
                <a:gd name="T4" fmla="*/ 2500 w 3635"/>
                <a:gd name="T5" fmla="*/ 1414 h 4701"/>
                <a:gd name="T6" fmla="*/ 3193 w 3635"/>
                <a:gd name="T7" fmla="*/ 1490 h 4701"/>
                <a:gd name="T8" fmla="*/ 3332 w 3635"/>
                <a:gd name="T9" fmla="*/ 1453 h 4701"/>
                <a:gd name="T10" fmla="*/ 2904 w 3635"/>
                <a:gd name="T11" fmla="*/ 1344 h 4701"/>
                <a:gd name="T12" fmla="*/ 2345 w 3635"/>
                <a:gd name="T13" fmla="*/ 1358 h 4701"/>
                <a:gd name="T14" fmla="*/ 2555 w 3635"/>
                <a:gd name="T15" fmla="*/ 1321 h 4701"/>
                <a:gd name="T16" fmla="*/ 3115 w 3635"/>
                <a:gd name="T17" fmla="*/ 1087 h 4701"/>
                <a:gd name="T18" fmla="*/ 3164 w 3635"/>
                <a:gd name="T19" fmla="*/ 986 h 4701"/>
                <a:gd name="T20" fmla="*/ 2816 w 3635"/>
                <a:gd name="T21" fmla="*/ 1081 h 4701"/>
                <a:gd name="T22" fmla="*/ 2629 w 3635"/>
                <a:gd name="T23" fmla="*/ 1209 h 4701"/>
                <a:gd name="T24" fmla="*/ 2181 w 3635"/>
                <a:gd name="T25" fmla="*/ 1292 h 4701"/>
                <a:gd name="T26" fmla="*/ 2603 w 3635"/>
                <a:gd name="T27" fmla="*/ 126 h 4701"/>
                <a:gd name="T28" fmla="*/ 2312 w 3635"/>
                <a:gd name="T29" fmla="*/ 78 h 4701"/>
                <a:gd name="T30" fmla="*/ 1847 w 3635"/>
                <a:gd name="T31" fmla="*/ 174 h 4701"/>
                <a:gd name="T32" fmla="*/ 1664 w 3635"/>
                <a:gd name="T33" fmla="*/ 170 h 4701"/>
                <a:gd name="T34" fmla="*/ 1483 w 3635"/>
                <a:gd name="T35" fmla="*/ 165 h 4701"/>
                <a:gd name="T36" fmla="*/ 893 w 3635"/>
                <a:gd name="T37" fmla="*/ 359 h 4701"/>
                <a:gd name="T38" fmla="*/ 1466 w 3635"/>
                <a:gd name="T39" fmla="*/ 1398 h 4701"/>
                <a:gd name="T40" fmla="*/ 115 w 3635"/>
                <a:gd name="T41" fmla="*/ 2775 h 4701"/>
                <a:gd name="T42" fmla="*/ 402 w 3635"/>
                <a:gd name="T43" fmla="*/ 4149 h 4701"/>
                <a:gd name="T44" fmla="*/ 1817 w 3635"/>
                <a:gd name="T45" fmla="*/ 4701 h 4701"/>
                <a:gd name="T46" fmla="*/ 3515 w 3635"/>
                <a:gd name="T47" fmla="*/ 3556 h 4701"/>
                <a:gd name="T48" fmla="*/ 3250 w 3635"/>
                <a:gd name="T49" fmla="*/ 2043 h 4701"/>
                <a:gd name="T50" fmla="*/ 1605 w 3635"/>
                <a:gd name="T51" fmla="*/ 329 h 4701"/>
                <a:gd name="T52" fmla="*/ 1781 w 3635"/>
                <a:gd name="T53" fmla="*/ 333 h 4701"/>
                <a:gd name="T54" fmla="*/ 1970 w 3635"/>
                <a:gd name="T55" fmla="*/ 338 h 4701"/>
                <a:gd name="T56" fmla="*/ 2287 w 3635"/>
                <a:gd name="T57" fmla="*/ 306 h 4701"/>
                <a:gd name="T58" fmla="*/ 2077 w 3635"/>
                <a:gd name="T59" fmla="*/ 444 h 4701"/>
                <a:gd name="T60" fmla="*/ 1157 w 3635"/>
                <a:gd name="T61" fmla="*/ 446 h 4701"/>
                <a:gd name="T62" fmla="*/ 1605 w 3635"/>
                <a:gd name="T63" fmla="*/ 329 h 4701"/>
                <a:gd name="T64" fmla="*/ 1874 w 3635"/>
                <a:gd name="T65" fmla="*/ 3776 h 4701"/>
                <a:gd name="T66" fmla="*/ 1874 w 3635"/>
                <a:gd name="T67" fmla="*/ 4034 h 4701"/>
                <a:gd name="T68" fmla="*/ 1717 w 3635"/>
                <a:gd name="T69" fmla="*/ 4034 h 4701"/>
                <a:gd name="T70" fmla="*/ 1717 w 3635"/>
                <a:gd name="T71" fmla="*/ 3786 h 4701"/>
                <a:gd name="T72" fmla="*/ 1340 w 3635"/>
                <a:gd name="T73" fmla="*/ 3677 h 4701"/>
                <a:gd name="T74" fmla="*/ 1400 w 3635"/>
                <a:gd name="T75" fmla="*/ 3510 h 4701"/>
                <a:gd name="T76" fmla="*/ 1755 w 3635"/>
                <a:gd name="T77" fmla="*/ 3617 h 4701"/>
                <a:gd name="T78" fmla="*/ 2034 w 3635"/>
                <a:gd name="T79" fmla="*/ 3374 h 4701"/>
                <a:gd name="T80" fmla="*/ 1769 w 3635"/>
                <a:gd name="T81" fmla="*/ 3079 h 4701"/>
                <a:gd name="T82" fmla="*/ 1360 w 3635"/>
                <a:gd name="T83" fmla="*/ 2647 h 4701"/>
                <a:gd name="T84" fmla="*/ 1732 w 3635"/>
                <a:gd name="T85" fmla="*/ 2248 h 4701"/>
                <a:gd name="T86" fmla="*/ 1732 w 3635"/>
                <a:gd name="T87" fmla="*/ 2000 h 4701"/>
                <a:gd name="T88" fmla="*/ 1889 w 3635"/>
                <a:gd name="T89" fmla="*/ 2000 h 4701"/>
                <a:gd name="T90" fmla="*/ 1888 w 3635"/>
                <a:gd name="T91" fmla="*/ 2240 h 4701"/>
                <a:gd name="T92" fmla="*/ 2211 w 3635"/>
                <a:gd name="T93" fmla="*/ 2327 h 4701"/>
                <a:gd name="T94" fmla="*/ 2149 w 3635"/>
                <a:gd name="T95" fmla="*/ 2491 h 4701"/>
                <a:gd name="T96" fmla="*/ 1836 w 3635"/>
                <a:gd name="T97" fmla="*/ 2404 h 4701"/>
                <a:gd name="T98" fmla="*/ 1589 w 3635"/>
                <a:gd name="T99" fmla="*/ 2620 h 4701"/>
                <a:gd name="T100" fmla="*/ 1881 w 3635"/>
                <a:gd name="T101" fmla="*/ 2902 h 4701"/>
                <a:gd name="T102" fmla="*/ 2265 w 3635"/>
                <a:gd name="T103" fmla="*/ 3354 h 4701"/>
                <a:gd name="T104" fmla="*/ 1874 w 3635"/>
                <a:gd name="T105" fmla="*/ 3776 h 4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35" h="4701">
                  <a:moveTo>
                    <a:pt x="3250" y="2043"/>
                  </a:moveTo>
                  <a:cubicBezTo>
                    <a:pt x="3034" y="1723"/>
                    <a:pt x="2729" y="1509"/>
                    <a:pt x="2365" y="1417"/>
                  </a:cubicBezTo>
                  <a:cubicBezTo>
                    <a:pt x="2410" y="1417"/>
                    <a:pt x="2456" y="1416"/>
                    <a:pt x="2500" y="1414"/>
                  </a:cubicBezTo>
                  <a:cubicBezTo>
                    <a:pt x="2679" y="1408"/>
                    <a:pt x="3072" y="1316"/>
                    <a:pt x="3193" y="1490"/>
                  </a:cubicBezTo>
                  <a:cubicBezTo>
                    <a:pt x="3217" y="1524"/>
                    <a:pt x="3342" y="1468"/>
                    <a:pt x="3332" y="1453"/>
                  </a:cubicBezTo>
                  <a:cubicBezTo>
                    <a:pt x="3242" y="1324"/>
                    <a:pt x="3042" y="1341"/>
                    <a:pt x="2904" y="1344"/>
                  </a:cubicBezTo>
                  <a:cubicBezTo>
                    <a:pt x="2730" y="1349"/>
                    <a:pt x="2528" y="1384"/>
                    <a:pt x="2345" y="1358"/>
                  </a:cubicBezTo>
                  <a:cubicBezTo>
                    <a:pt x="2415" y="1351"/>
                    <a:pt x="2485" y="1340"/>
                    <a:pt x="2555" y="1321"/>
                  </a:cubicBezTo>
                  <a:cubicBezTo>
                    <a:pt x="2757" y="1266"/>
                    <a:pt x="2892" y="1086"/>
                    <a:pt x="3115" y="1087"/>
                  </a:cubicBezTo>
                  <a:cubicBezTo>
                    <a:pt x="3139" y="1081"/>
                    <a:pt x="3202" y="987"/>
                    <a:pt x="3164" y="986"/>
                  </a:cubicBezTo>
                  <a:cubicBezTo>
                    <a:pt x="3034" y="986"/>
                    <a:pt x="2929" y="1016"/>
                    <a:pt x="2816" y="1081"/>
                  </a:cubicBezTo>
                  <a:cubicBezTo>
                    <a:pt x="2751" y="1118"/>
                    <a:pt x="2692" y="1168"/>
                    <a:pt x="2629" y="1209"/>
                  </a:cubicBezTo>
                  <a:cubicBezTo>
                    <a:pt x="2499" y="1292"/>
                    <a:pt x="2336" y="1296"/>
                    <a:pt x="2181" y="1292"/>
                  </a:cubicBezTo>
                  <a:cubicBezTo>
                    <a:pt x="2457" y="910"/>
                    <a:pt x="2694" y="338"/>
                    <a:pt x="2603" y="126"/>
                  </a:cubicBezTo>
                  <a:cubicBezTo>
                    <a:pt x="2560" y="25"/>
                    <a:pt x="2452" y="0"/>
                    <a:pt x="2312" y="78"/>
                  </a:cubicBezTo>
                  <a:cubicBezTo>
                    <a:pt x="2162" y="163"/>
                    <a:pt x="1992" y="174"/>
                    <a:pt x="1847" y="174"/>
                  </a:cubicBezTo>
                  <a:cubicBezTo>
                    <a:pt x="1786" y="174"/>
                    <a:pt x="1724" y="172"/>
                    <a:pt x="1664" y="170"/>
                  </a:cubicBezTo>
                  <a:cubicBezTo>
                    <a:pt x="1603" y="167"/>
                    <a:pt x="1542" y="165"/>
                    <a:pt x="1483" y="165"/>
                  </a:cubicBezTo>
                  <a:cubicBezTo>
                    <a:pt x="1287" y="165"/>
                    <a:pt x="1064" y="188"/>
                    <a:pt x="893" y="359"/>
                  </a:cubicBezTo>
                  <a:cubicBezTo>
                    <a:pt x="759" y="498"/>
                    <a:pt x="939" y="1065"/>
                    <a:pt x="1466" y="1398"/>
                  </a:cubicBezTo>
                  <a:cubicBezTo>
                    <a:pt x="532" y="1536"/>
                    <a:pt x="256" y="2162"/>
                    <a:pt x="115" y="2775"/>
                  </a:cubicBezTo>
                  <a:cubicBezTo>
                    <a:pt x="0" y="3275"/>
                    <a:pt x="105" y="3776"/>
                    <a:pt x="402" y="4149"/>
                  </a:cubicBezTo>
                  <a:cubicBezTo>
                    <a:pt x="686" y="4505"/>
                    <a:pt x="1337" y="4701"/>
                    <a:pt x="1817" y="4701"/>
                  </a:cubicBezTo>
                  <a:cubicBezTo>
                    <a:pt x="2946" y="4701"/>
                    <a:pt x="3375" y="4232"/>
                    <a:pt x="3515" y="3556"/>
                  </a:cubicBezTo>
                  <a:cubicBezTo>
                    <a:pt x="3635" y="3033"/>
                    <a:pt x="3536" y="2467"/>
                    <a:pt x="3250" y="2043"/>
                  </a:cubicBezTo>
                  <a:close/>
                  <a:moveTo>
                    <a:pt x="1605" y="329"/>
                  </a:moveTo>
                  <a:cubicBezTo>
                    <a:pt x="1663" y="329"/>
                    <a:pt x="1722" y="331"/>
                    <a:pt x="1781" y="333"/>
                  </a:cubicBezTo>
                  <a:cubicBezTo>
                    <a:pt x="1844" y="335"/>
                    <a:pt x="1907" y="338"/>
                    <a:pt x="1970" y="338"/>
                  </a:cubicBezTo>
                  <a:cubicBezTo>
                    <a:pt x="2064" y="338"/>
                    <a:pt x="2174" y="332"/>
                    <a:pt x="2287" y="306"/>
                  </a:cubicBezTo>
                  <a:cubicBezTo>
                    <a:pt x="2216" y="349"/>
                    <a:pt x="2145" y="396"/>
                    <a:pt x="2077" y="444"/>
                  </a:cubicBezTo>
                  <a:cubicBezTo>
                    <a:pt x="1745" y="672"/>
                    <a:pt x="1482" y="852"/>
                    <a:pt x="1157" y="446"/>
                  </a:cubicBezTo>
                  <a:cubicBezTo>
                    <a:pt x="1285" y="345"/>
                    <a:pt x="1447" y="329"/>
                    <a:pt x="1605" y="329"/>
                  </a:cubicBezTo>
                  <a:close/>
                  <a:moveTo>
                    <a:pt x="1874" y="3776"/>
                  </a:moveTo>
                  <a:lnTo>
                    <a:pt x="1874" y="4034"/>
                  </a:lnTo>
                  <a:lnTo>
                    <a:pt x="1717" y="4034"/>
                  </a:lnTo>
                  <a:lnTo>
                    <a:pt x="1717" y="3786"/>
                  </a:lnTo>
                  <a:cubicBezTo>
                    <a:pt x="1574" y="3783"/>
                    <a:pt x="1427" y="3738"/>
                    <a:pt x="1340" y="3677"/>
                  </a:cubicBezTo>
                  <a:lnTo>
                    <a:pt x="1400" y="3510"/>
                  </a:lnTo>
                  <a:cubicBezTo>
                    <a:pt x="1487" y="3567"/>
                    <a:pt x="1616" y="3617"/>
                    <a:pt x="1755" y="3617"/>
                  </a:cubicBezTo>
                  <a:cubicBezTo>
                    <a:pt x="1930" y="3617"/>
                    <a:pt x="2034" y="3515"/>
                    <a:pt x="2034" y="3374"/>
                  </a:cubicBezTo>
                  <a:cubicBezTo>
                    <a:pt x="2034" y="3238"/>
                    <a:pt x="1953" y="3153"/>
                    <a:pt x="1769" y="3079"/>
                  </a:cubicBezTo>
                  <a:cubicBezTo>
                    <a:pt x="1517" y="2979"/>
                    <a:pt x="1360" y="2863"/>
                    <a:pt x="1360" y="2647"/>
                  </a:cubicBezTo>
                  <a:cubicBezTo>
                    <a:pt x="1360" y="2441"/>
                    <a:pt x="1506" y="2285"/>
                    <a:pt x="1732" y="2248"/>
                  </a:cubicBezTo>
                  <a:lnTo>
                    <a:pt x="1732" y="2000"/>
                  </a:lnTo>
                  <a:lnTo>
                    <a:pt x="1889" y="2000"/>
                  </a:lnTo>
                  <a:lnTo>
                    <a:pt x="1888" y="2240"/>
                  </a:lnTo>
                  <a:cubicBezTo>
                    <a:pt x="2035" y="2245"/>
                    <a:pt x="2136" y="2285"/>
                    <a:pt x="2211" y="2327"/>
                  </a:cubicBezTo>
                  <a:lnTo>
                    <a:pt x="2149" y="2491"/>
                  </a:lnTo>
                  <a:cubicBezTo>
                    <a:pt x="2097" y="2461"/>
                    <a:pt x="1995" y="2404"/>
                    <a:pt x="1836" y="2404"/>
                  </a:cubicBezTo>
                  <a:cubicBezTo>
                    <a:pt x="1645" y="2404"/>
                    <a:pt x="1589" y="2518"/>
                    <a:pt x="1589" y="2620"/>
                  </a:cubicBezTo>
                  <a:cubicBezTo>
                    <a:pt x="1589" y="2746"/>
                    <a:pt x="1665" y="2811"/>
                    <a:pt x="1881" y="2902"/>
                  </a:cubicBezTo>
                  <a:cubicBezTo>
                    <a:pt x="2136" y="3007"/>
                    <a:pt x="2265" y="3133"/>
                    <a:pt x="2265" y="3354"/>
                  </a:cubicBezTo>
                  <a:cubicBezTo>
                    <a:pt x="2265" y="3552"/>
                    <a:pt x="2129" y="3736"/>
                    <a:pt x="1874" y="37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915" y="9014"/>
              <a:ext cx="3160" cy="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Add title text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0915" y="8619"/>
              <a:ext cx="3160" cy="4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ENTER THE TITLE</a:t>
              </a:r>
            </a:p>
          </p:txBody>
        </p:sp>
        <p:sp>
          <p:nvSpPr>
            <p:cNvPr id="22" name="矩形: 圆角 17"/>
            <p:cNvSpPr/>
            <p:nvPr/>
          </p:nvSpPr>
          <p:spPr>
            <a:xfrm>
              <a:off x="11076" y="9885"/>
              <a:ext cx="850" cy="7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  <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73845" y="3693795"/>
            <a:ext cx="2415540" cy="1762125"/>
            <a:chOff x="14696" y="3944"/>
            <a:chExt cx="3804" cy="2775"/>
          </a:xfrm>
        </p:grpSpPr>
        <p:sp>
          <p:nvSpPr>
            <p:cNvPr id="23" name="椭圆 22"/>
            <p:cNvSpPr/>
            <p:nvPr/>
          </p:nvSpPr>
          <p:spPr>
            <a:xfrm>
              <a:off x="14696" y="4339"/>
              <a:ext cx="641" cy="64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dollar-bag_17794"/>
            <p:cNvSpPr/>
            <p:nvPr/>
          </p:nvSpPr>
          <p:spPr>
            <a:xfrm>
              <a:off x="14905" y="4516"/>
              <a:ext cx="222" cy="287"/>
            </a:xfrm>
            <a:custGeom>
              <a:avLst/>
              <a:gdLst>
                <a:gd name="T0" fmla="*/ 3250 w 3635"/>
                <a:gd name="T1" fmla="*/ 2043 h 4701"/>
                <a:gd name="T2" fmla="*/ 2365 w 3635"/>
                <a:gd name="T3" fmla="*/ 1417 h 4701"/>
                <a:gd name="T4" fmla="*/ 2500 w 3635"/>
                <a:gd name="T5" fmla="*/ 1414 h 4701"/>
                <a:gd name="T6" fmla="*/ 3193 w 3635"/>
                <a:gd name="T7" fmla="*/ 1490 h 4701"/>
                <a:gd name="T8" fmla="*/ 3332 w 3635"/>
                <a:gd name="T9" fmla="*/ 1453 h 4701"/>
                <a:gd name="T10" fmla="*/ 2904 w 3635"/>
                <a:gd name="T11" fmla="*/ 1344 h 4701"/>
                <a:gd name="T12" fmla="*/ 2345 w 3635"/>
                <a:gd name="T13" fmla="*/ 1358 h 4701"/>
                <a:gd name="T14" fmla="*/ 2555 w 3635"/>
                <a:gd name="T15" fmla="*/ 1321 h 4701"/>
                <a:gd name="T16" fmla="*/ 3115 w 3635"/>
                <a:gd name="T17" fmla="*/ 1087 h 4701"/>
                <a:gd name="T18" fmla="*/ 3164 w 3635"/>
                <a:gd name="T19" fmla="*/ 986 h 4701"/>
                <a:gd name="T20" fmla="*/ 2816 w 3635"/>
                <a:gd name="T21" fmla="*/ 1081 h 4701"/>
                <a:gd name="T22" fmla="*/ 2629 w 3635"/>
                <a:gd name="T23" fmla="*/ 1209 h 4701"/>
                <a:gd name="T24" fmla="*/ 2181 w 3635"/>
                <a:gd name="T25" fmla="*/ 1292 h 4701"/>
                <a:gd name="T26" fmla="*/ 2603 w 3635"/>
                <a:gd name="T27" fmla="*/ 126 h 4701"/>
                <a:gd name="T28" fmla="*/ 2312 w 3635"/>
                <a:gd name="T29" fmla="*/ 78 h 4701"/>
                <a:gd name="T30" fmla="*/ 1847 w 3635"/>
                <a:gd name="T31" fmla="*/ 174 h 4701"/>
                <a:gd name="T32" fmla="*/ 1664 w 3635"/>
                <a:gd name="T33" fmla="*/ 170 h 4701"/>
                <a:gd name="T34" fmla="*/ 1483 w 3635"/>
                <a:gd name="T35" fmla="*/ 165 h 4701"/>
                <a:gd name="T36" fmla="*/ 893 w 3635"/>
                <a:gd name="T37" fmla="*/ 359 h 4701"/>
                <a:gd name="T38" fmla="*/ 1466 w 3635"/>
                <a:gd name="T39" fmla="*/ 1398 h 4701"/>
                <a:gd name="T40" fmla="*/ 115 w 3635"/>
                <a:gd name="T41" fmla="*/ 2775 h 4701"/>
                <a:gd name="T42" fmla="*/ 402 w 3635"/>
                <a:gd name="T43" fmla="*/ 4149 h 4701"/>
                <a:gd name="T44" fmla="*/ 1817 w 3635"/>
                <a:gd name="T45" fmla="*/ 4701 h 4701"/>
                <a:gd name="T46" fmla="*/ 3515 w 3635"/>
                <a:gd name="T47" fmla="*/ 3556 h 4701"/>
                <a:gd name="T48" fmla="*/ 3250 w 3635"/>
                <a:gd name="T49" fmla="*/ 2043 h 4701"/>
                <a:gd name="T50" fmla="*/ 1605 w 3635"/>
                <a:gd name="T51" fmla="*/ 329 h 4701"/>
                <a:gd name="T52" fmla="*/ 1781 w 3635"/>
                <a:gd name="T53" fmla="*/ 333 h 4701"/>
                <a:gd name="T54" fmla="*/ 1970 w 3635"/>
                <a:gd name="T55" fmla="*/ 338 h 4701"/>
                <a:gd name="T56" fmla="*/ 2287 w 3635"/>
                <a:gd name="T57" fmla="*/ 306 h 4701"/>
                <a:gd name="T58" fmla="*/ 2077 w 3635"/>
                <a:gd name="T59" fmla="*/ 444 h 4701"/>
                <a:gd name="T60" fmla="*/ 1157 w 3635"/>
                <a:gd name="T61" fmla="*/ 446 h 4701"/>
                <a:gd name="T62" fmla="*/ 1605 w 3635"/>
                <a:gd name="T63" fmla="*/ 329 h 4701"/>
                <a:gd name="T64" fmla="*/ 1874 w 3635"/>
                <a:gd name="T65" fmla="*/ 3776 h 4701"/>
                <a:gd name="T66" fmla="*/ 1874 w 3635"/>
                <a:gd name="T67" fmla="*/ 4034 h 4701"/>
                <a:gd name="T68" fmla="*/ 1717 w 3635"/>
                <a:gd name="T69" fmla="*/ 4034 h 4701"/>
                <a:gd name="T70" fmla="*/ 1717 w 3635"/>
                <a:gd name="T71" fmla="*/ 3786 h 4701"/>
                <a:gd name="T72" fmla="*/ 1340 w 3635"/>
                <a:gd name="T73" fmla="*/ 3677 h 4701"/>
                <a:gd name="T74" fmla="*/ 1400 w 3635"/>
                <a:gd name="T75" fmla="*/ 3510 h 4701"/>
                <a:gd name="T76" fmla="*/ 1755 w 3635"/>
                <a:gd name="T77" fmla="*/ 3617 h 4701"/>
                <a:gd name="T78" fmla="*/ 2034 w 3635"/>
                <a:gd name="T79" fmla="*/ 3374 h 4701"/>
                <a:gd name="T80" fmla="*/ 1769 w 3635"/>
                <a:gd name="T81" fmla="*/ 3079 h 4701"/>
                <a:gd name="T82" fmla="*/ 1360 w 3635"/>
                <a:gd name="T83" fmla="*/ 2647 h 4701"/>
                <a:gd name="T84" fmla="*/ 1732 w 3635"/>
                <a:gd name="T85" fmla="*/ 2248 h 4701"/>
                <a:gd name="T86" fmla="*/ 1732 w 3635"/>
                <a:gd name="T87" fmla="*/ 2000 h 4701"/>
                <a:gd name="T88" fmla="*/ 1889 w 3635"/>
                <a:gd name="T89" fmla="*/ 2000 h 4701"/>
                <a:gd name="T90" fmla="*/ 1888 w 3635"/>
                <a:gd name="T91" fmla="*/ 2240 h 4701"/>
                <a:gd name="T92" fmla="*/ 2211 w 3635"/>
                <a:gd name="T93" fmla="*/ 2327 h 4701"/>
                <a:gd name="T94" fmla="*/ 2149 w 3635"/>
                <a:gd name="T95" fmla="*/ 2491 h 4701"/>
                <a:gd name="T96" fmla="*/ 1836 w 3635"/>
                <a:gd name="T97" fmla="*/ 2404 h 4701"/>
                <a:gd name="T98" fmla="*/ 1589 w 3635"/>
                <a:gd name="T99" fmla="*/ 2620 h 4701"/>
                <a:gd name="T100" fmla="*/ 1881 w 3635"/>
                <a:gd name="T101" fmla="*/ 2902 h 4701"/>
                <a:gd name="T102" fmla="*/ 2265 w 3635"/>
                <a:gd name="T103" fmla="*/ 3354 h 4701"/>
                <a:gd name="T104" fmla="*/ 1874 w 3635"/>
                <a:gd name="T105" fmla="*/ 3776 h 4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35" h="4701">
                  <a:moveTo>
                    <a:pt x="3250" y="2043"/>
                  </a:moveTo>
                  <a:cubicBezTo>
                    <a:pt x="3034" y="1723"/>
                    <a:pt x="2729" y="1509"/>
                    <a:pt x="2365" y="1417"/>
                  </a:cubicBezTo>
                  <a:cubicBezTo>
                    <a:pt x="2410" y="1417"/>
                    <a:pt x="2456" y="1416"/>
                    <a:pt x="2500" y="1414"/>
                  </a:cubicBezTo>
                  <a:cubicBezTo>
                    <a:pt x="2679" y="1408"/>
                    <a:pt x="3072" y="1316"/>
                    <a:pt x="3193" y="1490"/>
                  </a:cubicBezTo>
                  <a:cubicBezTo>
                    <a:pt x="3217" y="1524"/>
                    <a:pt x="3342" y="1468"/>
                    <a:pt x="3332" y="1453"/>
                  </a:cubicBezTo>
                  <a:cubicBezTo>
                    <a:pt x="3242" y="1324"/>
                    <a:pt x="3042" y="1341"/>
                    <a:pt x="2904" y="1344"/>
                  </a:cubicBezTo>
                  <a:cubicBezTo>
                    <a:pt x="2730" y="1349"/>
                    <a:pt x="2528" y="1384"/>
                    <a:pt x="2345" y="1358"/>
                  </a:cubicBezTo>
                  <a:cubicBezTo>
                    <a:pt x="2415" y="1351"/>
                    <a:pt x="2485" y="1340"/>
                    <a:pt x="2555" y="1321"/>
                  </a:cubicBezTo>
                  <a:cubicBezTo>
                    <a:pt x="2757" y="1266"/>
                    <a:pt x="2892" y="1086"/>
                    <a:pt x="3115" y="1087"/>
                  </a:cubicBezTo>
                  <a:cubicBezTo>
                    <a:pt x="3139" y="1081"/>
                    <a:pt x="3202" y="987"/>
                    <a:pt x="3164" y="986"/>
                  </a:cubicBezTo>
                  <a:cubicBezTo>
                    <a:pt x="3034" y="986"/>
                    <a:pt x="2929" y="1016"/>
                    <a:pt x="2816" y="1081"/>
                  </a:cubicBezTo>
                  <a:cubicBezTo>
                    <a:pt x="2751" y="1118"/>
                    <a:pt x="2692" y="1168"/>
                    <a:pt x="2629" y="1209"/>
                  </a:cubicBezTo>
                  <a:cubicBezTo>
                    <a:pt x="2499" y="1292"/>
                    <a:pt x="2336" y="1296"/>
                    <a:pt x="2181" y="1292"/>
                  </a:cubicBezTo>
                  <a:cubicBezTo>
                    <a:pt x="2457" y="910"/>
                    <a:pt x="2694" y="338"/>
                    <a:pt x="2603" y="126"/>
                  </a:cubicBezTo>
                  <a:cubicBezTo>
                    <a:pt x="2560" y="25"/>
                    <a:pt x="2452" y="0"/>
                    <a:pt x="2312" y="78"/>
                  </a:cubicBezTo>
                  <a:cubicBezTo>
                    <a:pt x="2162" y="163"/>
                    <a:pt x="1992" y="174"/>
                    <a:pt x="1847" y="174"/>
                  </a:cubicBezTo>
                  <a:cubicBezTo>
                    <a:pt x="1786" y="174"/>
                    <a:pt x="1724" y="172"/>
                    <a:pt x="1664" y="170"/>
                  </a:cubicBezTo>
                  <a:cubicBezTo>
                    <a:pt x="1603" y="167"/>
                    <a:pt x="1542" y="165"/>
                    <a:pt x="1483" y="165"/>
                  </a:cubicBezTo>
                  <a:cubicBezTo>
                    <a:pt x="1287" y="165"/>
                    <a:pt x="1064" y="188"/>
                    <a:pt x="893" y="359"/>
                  </a:cubicBezTo>
                  <a:cubicBezTo>
                    <a:pt x="759" y="498"/>
                    <a:pt x="939" y="1065"/>
                    <a:pt x="1466" y="1398"/>
                  </a:cubicBezTo>
                  <a:cubicBezTo>
                    <a:pt x="532" y="1536"/>
                    <a:pt x="256" y="2162"/>
                    <a:pt x="115" y="2775"/>
                  </a:cubicBezTo>
                  <a:cubicBezTo>
                    <a:pt x="0" y="3275"/>
                    <a:pt x="105" y="3776"/>
                    <a:pt x="402" y="4149"/>
                  </a:cubicBezTo>
                  <a:cubicBezTo>
                    <a:pt x="686" y="4505"/>
                    <a:pt x="1337" y="4701"/>
                    <a:pt x="1817" y="4701"/>
                  </a:cubicBezTo>
                  <a:cubicBezTo>
                    <a:pt x="2946" y="4701"/>
                    <a:pt x="3375" y="4232"/>
                    <a:pt x="3515" y="3556"/>
                  </a:cubicBezTo>
                  <a:cubicBezTo>
                    <a:pt x="3635" y="3033"/>
                    <a:pt x="3536" y="2467"/>
                    <a:pt x="3250" y="2043"/>
                  </a:cubicBezTo>
                  <a:close/>
                  <a:moveTo>
                    <a:pt x="1605" y="329"/>
                  </a:moveTo>
                  <a:cubicBezTo>
                    <a:pt x="1663" y="329"/>
                    <a:pt x="1722" y="331"/>
                    <a:pt x="1781" y="333"/>
                  </a:cubicBezTo>
                  <a:cubicBezTo>
                    <a:pt x="1844" y="335"/>
                    <a:pt x="1907" y="338"/>
                    <a:pt x="1970" y="338"/>
                  </a:cubicBezTo>
                  <a:cubicBezTo>
                    <a:pt x="2064" y="338"/>
                    <a:pt x="2174" y="332"/>
                    <a:pt x="2287" y="306"/>
                  </a:cubicBezTo>
                  <a:cubicBezTo>
                    <a:pt x="2216" y="349"/>
                    <a:pt x="2145" y="396"/>
                    <a:pt x="2077" y="444"/>
                  </a:cubicBezTo>
                  <a:cubicBezTo>
                    <a:pt x="1745" y="672"/>
                    <a:pt x="1482" y="852"/>
                    <a:pt x="1157" y="446"/>
                  </a:cubicBezTo>
                  <a:cubicBezTo>
                    <a:pt x="1285" y="345"/>
                    <a:pt x="1447" y="329"/>
                    <a:pt x="1605" y="329"/>
                  </a:cubicBezTo>
                  <a:close/>
                  <a:moveTo>
                    <a:pt x="1874" y="3776"/>
                  </a:moveTo>
                  <a:lnTo>
                    <a:pt x="1874" y="4034"/>
                  </a:lnTo>
                  <a:lnTo>
                    <a:pt x="1717" y="4034"/>
                  </a:lnTo>
                  <a:lnTo>
                    <a:pt x="1717" y="3786"/>
                  </a:lnTo>
                  <a:cubicBezTo>
                    <a:pt x="1574" y="3783"/>
                    <a:pt x="1427" y="3738"/>
                    <a:pt x="1340" y="3677"/>
                  </a:cubicBezTo>
                  <a:lnTo>
                    <a:pt x="1400" y="3510"/>
                  </a:lnTo>
                  <a:cubicBezTo>
                    <a:pt x="1487" y="3567"/>
                    <a:pt x="1616" y="3617"/>
                    <a:pt x="1755" y="3617"/>
                  </a:cubicBezTo>
                  <a:cubicBezTo>
                    <a:pt x="1930" y="3617"/>
                    <a:pt x="2034" y="3515"/>
                    <a:pt x="2034" y="3374"/>
                  </a:cubicBezTo>
                  <a:cubicBezTo>
                    <a:pt x="2034" y="3238"/>
                    <a:pt x="1953" y="3153"/>
                    <a:pt x="1769" y="3079"/>
                  </a:cubicBezTo>
                  <a:cubicBezTo>
                    <a:pt x="1517" y="2979"/>
                    <a:pt x="1360" y="2863"/>
                    <a:pt x="1360" y="2647"/>
                  </a:cubicBezTo>
                  <a:cubicBezTo>
                    <a:pt x="1360" y="2441"/>
                    <a:pt x="1506" y="2285"/>
                    <a:pt x="1732" y="2248"/>
                  </a:cubicBezTo>
                  <a:lnTo>
                    <a:pt x="1732" y="2000"/>
                  </a:lnTo>
                  <a:lnTo>
                    <a:pt x="1889" y="2000"/>
                  </a:lnTo>
                  <a:lnTo>
                    <a:pt x="1888" y="2240"/>
                  </a:lnTo>
                  <a:cubicBezTo>
                    <a:pt x="2035" y="2245"/>
                    <a:pt x="2136" y="2285"/>
                    <a:pt x="2211" y="2327"/>
                  </a:cubicBezTo>
                  <a:lnTo>
                    <a:pt x="2149" y="2491"/>
                  </a:lnTo>
                  <a:cubicBezTo>
                    <a:pt x="2097" y="2461"/>
                    <a:pt x="1995" y="2404"/>
                    <a:pt x="1836" y="2404"/>
                  </a:cubicBezTo>
                  <a:cubicBezTo>
                    <a:pt x="1645" y="2404"/>
                    <a:pt x="1589" y="2518"/>
                    <a:pt x="1589" y="2620"/>
                  </a:cubicBezTo>
                  <a:cubicBezTo>
                    <a:pt x="1589" y="2746"/>
                    <a:pt x="1665" y="2811"/>
                    <a:pt x="1881" y="2902"/>
                  </a:cubicBezTo>
                  <a:cubicBezTo>
                    <a:pt x="2136" y="3007"/>
                    <a:pt x="2265" y="3133"/>
                    <a:pt x="2265" y="3354"/>
                  </a:cubicBezTo>
                  <a:cubicBezTo>
                    <a:pt x="2265" y="3552"/>
                    <a:pt x="2129" y="3736"/>
                    <a:pt x="1874" y="37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15340" y="3944"/>
              <a:ext cx="3160" cy="2775"/>
              <a:chOff x="1375224" y="2239000"/>
              <a:chExt cx="2006849" cy="1761784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1375224" y="3211707"/>
                <a:ext cx="1929951" cy="789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</a:rPr>
                  <a:t>Click here to add content, content to match the title. 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375225" y="2489496"/>
                <a:ext cx="2006848" cy="406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</a:rPr>
                  <a:t>Add title text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375225" y="2239000"/>
                <a:ext cx="2006848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</a:rPr>
                  <a:t>ENTER THE TITLE</a:t>
                </a:r>
              </a:p>
            </p:txBody>
          </p:sp>
          <p:sp>
            <p:nvSpPr>
              <p:cNvPr id="29" name="矩形: 圆角 24"/>
              <p:cNvSpPr/>
              <p:nvPr/>
            </p:nvSpPr>
            <p:spPr>
              <a:xfrm>
                <a:off x="1477525" y="3042630"/>
                <a:ext cx="540000" cy="45719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zh-CN" altLang="en-US"/>
              </a:p>
            </p:txBody>
          </p:sp>
        </p:grpSp>
      </p:grpSp>
      <p:sp>
        <p:nvSpPr>
          <p:cNvPr id="7" name="矩形 6"/>
          <p:cNvSpPr/>
          <p:nvPr userDrawn="1"/>
        </p:nvSpPr>
        <p:spPr>
          <a:xfrm>
            <a:off x="0" y="180789"/>
            <a:ext cx="12224567" cy="817453"/>
          </a:xfrm>
          <a:prstGeom prst="rect">
            <a:avLst/>
          </a:prstGeom>
          <a:solidFill>
            <a:srgbClr val="F5F6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形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4736"/>
          <a:stretch>
            <a:fillRect/>
          </a:stretch>
        </p:blipFill>
        <p:spPr>
          <a:xfrm>
            <a:off x="0" y="102704"/>
            <a:ext cx="404911" cy="9926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8" h="1563">
                <a:moveTo>
                  <a:pt x="0" y="0"/>
                </a:moveTo>
                <a:lnTo>
                  <a:pt x="638" y="0"/>
                </a:lnTo>
                <a:lnTo>
                  <a:pt x="638" y="1563"/>
                </a:lnTo>
                <a:lnTo>
                  <a:pt x="0" y="15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770890" y="374650"/>
            <a:ext cx="306197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pc="300" dirty="0">
                <a:solidFill>
                  <a:srgbClr val="4B649F"/>
                </a:solidFill>
                <a:ea typeface="阿里巴巴普惠体" panose="00020600040101010101" charset="-122"/>
                <a:sym typeface="阿里巴巴普惠体" panose="00020600040101010101" charset="-122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80789"/>
            <a:ext cx="12224567" cy="817453"/>
          </a:xfrm>
          <a:prstGeom prst="rect">
            <a:avLst/>
          </a:prstGeom>
          <a:solidFill>
            <a:srgbClr val="F5F6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形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4736"/>
          <a:stretch>
            <a:fillRect/>
          </a:stretch>
        </p:blipFill>
        <p:spPr>
          <a:xfrm>
            <a:off x="0" y="102704"/>
            <a:ext cx="404911" cy="9926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8" h="1563">
                <a:moveTo>
                  <a:pt x="0" y="0"/>
                </a:moveTo>
                <a:lnTo>
                  <a:pt x="638" y="0"/>
                </a:lnTo>
                <a:lnTo>
                  <a:pt x="638" y="1563"/>
                </a:lnTo>
                <a:lnTo>
                  <a:pt x="0" y="15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770890" y="374650"/>
            <a:ext cx="306197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pc="300" dirty="0">
                <a:solidFill>
                  <a:srgbClr val="4B649F"/>
                </a:solidFill>
                <a:ea typeface="阿里巴巴普惠体" panose="00020600040101010101" charset="-122"/>
                <a:sym typeface="阿里巴巴普惠体" panose="00020600040101010101" charset="-122"/>
              </a:rPr>
              <a:t>Add title text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042670" y="1784985"/>
            <a:ext cx="2888615" cy="1171575"/>
            <a:chOff x="712" y="2811"/>
            <a:chExt cx="4549" cy="1845"/>
          </a:xfrm>
        </p:grpSpPr>
        <p:sp>
          <p:nvSpPr>
            <p:cNvPr id="54" name="文本框 53"/>
            <p:cNvSpPr txBox="1"/>
            <p:nvPr/>
          </p:nvSpPr>
          <p:spPr>
            <a:xfrm>
              <a:off x="712" y="3791"/>
              <a:ext cx="4549" cy="8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Click here to add content, content to match the title. 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2101" y="3162"/>
              <a:ext cx="3160" cy="6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Add title text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101" y="2811"/>
              <a:ext cx="3160" cy="4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accent5">
                      <a:lumMod val="7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ENTER THE TITLE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52120" y="3337560"/>
            <a:ext cx="2888615" cy="1171575"/>
            <a:chOff x="712" y="4971"/>
            <a:chExt cx="4549" cy="1845"/>
          </a:xfrm>
        </p:grpSpPr>
        <p:sp>
          <p:nvSpPr>
            <p:cNvPr id="57" name="文本框 56"/>
            <p:cNvSpPr txBox="1"/>
            <p:nvPr/>
          </p:nvSpPr>
          <p:spPr>
            <a:xfrm>
              <a:off x="712" y="5951"/>
              <a:ext cx="4549" cy="8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Click here to add content, content to match the title. 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2101" y="5322"/>
              <a:ext cx="3160" cy="6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Add title text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2101" y="4971"/>
              <a:ext cx="3160" cy="4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accent5">
                      <a:lumMod val="7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ENTER THE TITLE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042670" y="4890135"/>
            <a:ext cx="2888615" cy="1171575"/>
            <a:chOff x="712" y="7311"/>
            <a:chExt cx="4549" cy="1845"/>
          </a:xfrm>
        </p:grpSpPr>
        <p:sp>
          <p:nvSpPr>
            <p:cNvPr id="2" name="文本框 1"/>
            <p:cNvSpPr txBox="1"/>
            <p:nvPr/>
          </p:nvSpPr>
          <p:spPr>
            <a:xfrm>
              <a:off x="712" y="8291"/>
              <a:ext cx="4549" cy="8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Click here to add content, content to match the title. 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101" y="7662"/>
              <a:ext cx="3160" cy="6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Add title text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2101" y="7311"/>
              <a:ext cx="3160" cy="4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accent5">
                      <a:lumMod val="7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ENTER THE TITLE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122920" y="1784985"/>
            <a:ext cx="2888615" cy="1171575"/>
            <a:chOff x="712" y="2811"/>
            <a:chExt cx="4549" cy="1845"/>
          </a:xfrm>
        </p:grpSpPr>
        <p:sp>
          <p:nvSpPr>
            <p:cNvPr id="14" name="文本框 13"/>
            <p:cNvSpPr txBox="1"/>
            <p:nvPr/>
          </p:nvSpPr>
          <p:spPr>
            <a:xfrm>
              <a:off x="712" y="3791"/>
              <a:ext cx="4549" cy="8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Click here to add content, content to match the title. 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12" y="3162"/>
              <a:ext cx="3160" cy="6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Add title text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12" y="2811"/>
              <a:ext cx="3160" cy="4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accent5">
                      <a:lumMod val="7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ENTER THE TITLE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843645" y="3337560"/>
            <a:ext cx="2888615" cy="1171575"/>
            <a:chOff x="712" y="2811"/>
            <a:chExt cx="4549" cy="1845"/>
          </a:xfrm>
        </p:grpSpPr>
        <p:sp>
          <p:nvSpPr>
            <p:cNvPr id="37" name="文本框 36"/>
            <p:cNvSpPr txBox="1"/>
            <p:nvPr/>
          </p:nvSpPr>
          <p:spPr>
            <a:xfrm>
              <a:off x="712" y="3791"/>
              <a:ext cx="4549" cy="8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Click here to add content, content to match the title. 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12" y="3162"/>
              <a:ext cx="3160" cy="6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Add title text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12" y="2811"/>
              <a:ext cx="3160" cy="4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accent5">
                      <a:lumMod val="7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ENTER THE TITLE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246745" y="4890135"/>
            <a:ext cx="2888615" cy="1171575"/>
            <a:chOff x="712" y="2811"/>
            <a:chExt cx="4549" cy="1845"/>
          </a:xfrm>
        </p:grpSpPr>
        <p:sp>
          <p:nvSpPr>
            <p:cNvPr id="41" name="文本框 40"/>
            <p:cNvSpPr txBox="1"/>
            <p:nvPr/>
          </p:nvSpPr>
          <p:spPr>
            <a:xfrm>
              <a:off x="712" y="3791"/>
              <a:ext cx="4549" cy="8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Click here to add content, content to match the title. 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712" y="3162"/>
              <a:ext cx="3160" cy="6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Add title text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712" y="2811"/>
              <a:ext cx="3160" cy="4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accent5">
                      <a:lumMod val="7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ENTER THE TITLE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632200" y="2042160"/>
            <a:ext cx="4914265" cy="3474720"/>
            <a:chOff x="5720" y="3216"/>
            <a:chExt cx="7739" cy="5472"/>
          </a:xfrm>
        </p:grpSpPr>
        <p:sp>
          <p:nvSpPr>
            <p:cNvPr id="4" name="六边形 3"/>
            <p:cNvSpPr/>
            <p:nvPr/>
          </p:nvSpPr>
          <p:spPr>
            <a:xfrm rot="1800000">
              <a:off x="6857" y="3570"/>
              <a:ext cx="5487" cy="4759"/>
            </a:xfrm>
            <a:prstGeom prst="hexagon">
              <a:avLst>
                <a:gd name="adj" fmla="val 28849"/>
                <a:gd name="vf" fmla="val 115470"/>
              </a:avLst>
            </a:prstGeom>
            <a:noFill/>
            <a:ln w="793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 descr="4526893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03" y="4661"/>
              <a:ext cx="995" cy="995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/>
          </p:nvGrpSpPr>
          <p:grpSpPr>
            <a:xfrm>
              <a:off x="6847" y="3217"/>
              <a:ext cx="1696" cy="531"/>
              <a:chOff x="6559" y="2668"/>
              <a:chExt cx="1696" cy="531"/>
            </a:xfrm>
          </p:grpSpPr>
          <p:cxnSp>
            <p:nvCxnSpPr>
              <p:cNvPr id="15" name="直接连接符 14"/>
              <p:cNvCxnSpPr/>
              <p:nvPr/>
            </p:nvCxnSpPr>
            <p:spPr>
              <a:xfrm flipH="1" flipV="1">
                <a:off x="7605" y="2823"/>
                <a:ext cx="650" cy="376"/>
              </a:xfrm>
              <a:prstGeom prst="line">
                <a:avLst/>
              </a:prstGeom>
              <a:ln w="12700" cmpd="sng">
                <a:solidFill>
                  <a:schemeClr val="accent5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6870" y="2823"/>
                <a:ext cx="735" cy="0"/>
              </a:xfrm>
              <a:prstGeom prst="line">
                <a:avLst/>
              </a:prstGeom>
              <a:ln w="12700" cmpd="sng">
                <a:solidFill>
                  <a:schemeClr val="accent5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椭圆 16"/>
              <p:cNvSpPr/>
              <p:nvPr/>
            </p:nvSpPr>
            <p:spPr>
              <a:xfrm>
                <a:off x="6559" y="2668"/>
                <a:ext cx="311" cy="311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5720" y="5795"/>
              <a:ext cx="1582" cy="311"/>
              <a:chOff x="5432" y="5246"/>
              <a:chExt cx="1582" cy="311"/>
            </a:xfrm>
          </p:grpSpPr>
          <p:cxnSp>
            <p:nvCxnSpPr>
              <p:cNvPr id="32" name="直接连接符 31"/>
              <p:cNvCxnSpPr/>
              <p:nvPr/>
            </p:nvCxnSpPr>
            <p:spPr>
              <a:xfrm>
                <a:off x="5636" y="5401"/>
                <a:ext cx="1378" cy="0"/>
              </a:xfrm>
              <a:prstGeom prst="line">
                <a:avLst/>
              </a:prstGeom>
              <a:ln w="12700" cmpd="sng">
                <a:solidFill>
                  <a:schemeClr val="accent5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椭圆 21"/>
              <p:cNvSpPr/>
              <p:nvPr/>
            </p:nvSpPr>
            <p:spPr>
              <a:xfrm>
                <a:off x="5432" y="5246"/>
                <a:ext cx="311" cy="311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 flipV="1">
              <a:off x="6847" y="8157"/>
              <a:ext cx="1696" cy="531"/>
              <a:chOff x="6559" y="2668"/>
              <a:chExt cx="1696" cy="531"/>
            </a:xfrm>
          </p:grpSpPr>
          <p:cxnSp>
            <p:nvCxnSpPr>
              <p:cNvPr id="25" name="直接连接符 24"/>
              <p:cNvCxnSpPr/>
              <p:nvPr/>
            </p:nvCxnSpPr>
            <p:spPr>
              <a:xfrm flipH="1" flipV="1">
                <a:off x="7605" y="2823"/>
                <a:ext cx="650" cy="376"/>
              </a:xfrm>
              <a:prstGeom prst="line">
                <a:avLst/>
              </a:prstGeom>
              <a:ln w="12700" cmpd="sng">
                <a:solidFill>
                  <a:schemeClr val="accent5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6870" y="2823"/>
                <a:ext cx="735" cy="0"/>
              </a:xfrm>
              <a:prstGeom prst="line">
                <a:avLst/>
              </a:prstGeom>
              <a:ln w="12700" cmpd="sng">
                <a:solidFill>
                  <a:schemeClr val="accent5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椭圆 26"/>
              <p:cNvSpPr/>
              <p:nvPr/>
            </p:nvSpPr>
            <p:spPr>
              <a:xfrm>
                <a:off x="6559" y="2668"/>
                <a:ext cx="311" cy="311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 flipH="1">
              <a:off x="10636" y="3216"/>
              <a:ext cx="1696" cy="531"/>
              <a:chOff x="6559" y="2668"/>
              <a:chExt cx="1696" cy="531"/>
            </a:xfrm>
          </p:grpSpPr>
          <p:cxnSp>
            <p:nvCxnSpPr>
              <p:cNvPr id="51" name="直接连接符 50"/>
              <p:cNvCxnSpPr/>
              <p:nvPr/>
            </p:nvCxnSpPr>
            <p:spPr>
              <a:xfrm flipH="1" flipV="1">
                <a:off x="7605" y="2823"/>
                <a:ext cx="650" cy="376"/>
              </a:xfrm>
              <a:prstGeom prst="line">
                <a:avLst/>
              </a:prstGeom>
              <a:ln w="12700" cmpd="sng">
                <a:solidFill>
                  <a:schemeClr val="accent5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6870" y="2823"/>
                <a:ext cx="735" cy="0"/>
              </a:xfrm>
              <a:prstGeom prst="line">
                <a:avLst/>
              </a:prstGeom>
              <a:ln w="12700" cmpd="sng">
                <a:solidFill>
                  <a:schemeClr val="accent5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椭圆 59"/>
              <p:cNvSpPr/>
              <p:nvPr/>
            </p:nvSpPr>
            <p:spPr>
              <a:xfrm>
                <a:off x="6559" y="2668"/>
                <a:ext cx="311" cy="311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 flipH="1">
              <a:off x="11877" y="5794"/>
              <a:ext cx="1582" cy="311"/>
              <a:chOff x="5432" y="5246"/>
              <a:chExt cx="1582" cy="311"/>
            </a:xfrm>
          </p:grpSpPr>
          <p:cxnSp>
            <p:nvCxnSpPr>
              <p:cNvPr id="63" name="直接连接符 62"/>
              <p:cNvCxnSpPr/>
              <p:nvPr/>
            </p:nvCxnSpPr>
            <p:spPr>
              <a:xfrm>
                <a:off x="5636" y="5401"/>
                <a:ext cx="1378" cy="0"/>
              </a:xfrm>
              <a:prstGeom prst="line">
                <a:avLst/>
              </a:prstGeom>
              <a:ln w="12700" cmpd="sng">
                <a:solidFill>
                  <a:schemeClr val="accent5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椭圆 63"/>
              <p:cNvSpPr/>
              <p:nvPr/>
            </p:nvSpPr>
            <p:spPr>
              <a:xfrm>
                <a:off x="5432" y="5246"/>
                <a:ext cx="311" cy="311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 flipH="1" flipV="1">
              <a:off x="10636" y="8156"/>
              <a:ext cx="1696" cy="531"/>
              <a:chOff x="6559" y="2668"/>
              <a:chExt cx="1696" cy="531"/>
            </a:xfrm>
          </p:grpSpPr>
          <p:cxnSp>
            <p:nvCxnSpPr>
              <p:cNvPr id="67" name="直接连接符 66"/>
              <p:cNvCxnSpPr/>
              <p:nvPr/>
            </p:nvCxnSpPr>
            <p:spPr>
              <a:xfrm flipH="1" flipV="1">
                <a:off x="7605" y="2823"/>
                <a:ext cx="650" cy="376"/>
              </a:xfrm>
              <a:prstGeom prst="line">
                <a:avLst/>
              </a:prstGeom>
              <a:ln w="12700" cmpd="sng">
                <a:solidFill>
                  <a:schemeClr val="accent5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>
                <a:off x="6870" y="2823"/>
                <a:ext cx="735" cy="0"/>
              </a:xfrm>
              <a:prstGeom prst="line">
                <a:avLst/>
              </a:prstGeom>
              <a:ln w="12700" cmpd="sng">
                <a:solidFill>
                  <a:schemeClr val="accent5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椭圆 68"/>
              <p:cNvSpPr/>
              <p:nvPr/>
            </p:nvSpPr>
            <p:spPr>
              <a:xfrm>
                <a:off x="6559" y="2668"/>
                <a:ext cx="311" cy="311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5" name="文本框 44"/>
            <p:cNvSpPr txBox="1"/>
            <p:nvPr/>
          </p:nvSpPr>
          <p:spPr>
            <a:xfrm>
              <a:off x="7362" y="6086"/>
              <a:ext cx="4476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4B649F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rPr>
                <a:t>ENTER THE TITLE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80789"/>
            <a:ext cx="12224567" cy="817453"/>
          </a:xfrm>
          <a:prstGeom prst="rect">
            <a:avLst/>
          </a:prstGeom>
          <a:solidFill>
            <a:srgbClr val="F5F6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形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4736"/>
          <a:stretch>
            <a:fillRect/>
          </a:stretch>
        </p:blipFill>
        <p:spPr>
          <a:xfrm>
            <a:off x="0" y="102704"/>
            <a:ext cx="404911" cy="9926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8" h="1563">
                <a:moveTo>
                  <a:pt x="0" y="0"/>
                </a:moveTo>
                <a:lnTo>
                  <a:pt x="638" y="0"/>
                </a:lnTo>
                <a:lnTo>
                  <a:pt x="638" y="1563"/>
                </a:lnTo>
                <a:lnTo>
                  <a:pt x="0" y="15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770890" y="374650"/>
            <a:ext cx="306197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pc="300" dirty="0">
                <a:solidFill>
                  <a:srgbClr val="4B649F"/>
                </a:solidFill>
                <a:ea typeface="阿里巴巴普惠体" panose="00020600040101010101" charset="-122"/>
                <a:sym typeface="阿里巴巴普惠体" panose="00020600040101010101" charset="-122"/>
              </a:rPr>
              <a:t>Add title text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1315085" y="3898265"/>
            <a:ext cx="3304540" cy="2043430"/>
            <a:chOff x="2071" y="6139"/>
            <a:chExt cx="5204" cy="3218"/>
          </a:xfrm>
        </p:grpSpPr>
        <p:cxnSp>
          <p:nvCxnSpPr>
            <p:cNvPr id="6" name="Straight Connector 4"/>
            <p:cNvCxnSpPr/>
            <p:nvPr/>
          </p:nvCxnSpPr>
          <p:spPr>
            <a:xfrm>
              <a:off x="2216" y="6636"/>
              <a:ext cx="4906" cy="0"/>
            </a:xfrm>
            <a:prstGeom prst="line">
              <a:avLst/>
            </a:prstGeom>
            <a:ln w="38100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5"/>
            <p:cNvCxnSpPr/>
            <p:nvPr/>
          </p:nvCxnSpPr>
          <p:spPr>
            <a:xfrm>
              <a:off x="2216" y="6636"/>
              <a:ext cx="356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itle 1"/>
            <p:cNvSpPr txBox="1"/>
            <p:nvPr/>
          </p:nvSpPr>
          <p:spPr>
            <a:xfrm>
              <a:off x="2071" y="6139"/>
              <a:ext cx="2859" cy="436"/>
            </a:xfrm>
            <a:prstGeom prst="rect">
              <a:avLst/>
            </a:prstGeom>
          </p:spPr>
          <p:txBody>
            <a:bodyPr anchor="b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algn="l"/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Bebas Neue" charset="0"/>
                </a:rPr>
                <a:t>Add title text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Bebas Neue" charset="0"/>
              </a:endParaRPr>
            </a:p>
          </p:txBody>
        </p:sp>
        <p:sp>
          <p:nvSpPr>
            <p:cNvPr id="11" name="Title 1"/>
            <p:cNvSpPr txBox="1"/>
            <p:nvPr/>
          </p:nvSpPr>
          <p:spPr>
            <a:xfrm>
              <a:off x="6369" y="6153"/>
              <a:ext cx="907" cy="436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algn="r"/>
              <a:r>
                <a:rPr lang="en-US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Bebas Neue" charset="0"/>
                </a:rPr>
                <a:t>78%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16" y="7543"/>
              <a:ext cx="4906" cy="0"/>
            </a:xfrm>
            <a:prstGeom prst="line">
              <a:avLst/>
            </a:prstGeom>
            <a:ln w="38100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216" y="7543"/>
              <a:ext cx="4296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itle 1"/>
            <p:cNvSpPr txBox="1"/>
            <p:nvPr/>
          </p:nvSpPr>
          <p:spPr>
            <a:xfrm>
              <a:off x="2071" y="7046"/>
              <a:ext cx="2859" cy="436"/>
            </a:xfrm>
            <a:prstGeom prst="rect">
              <a:avLst/>
            </a:prstGeom>
          </p:spPr>
          <p:txBody>
            <a:bodyPr anchor="b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algn="l"/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Bebas Neue" charset="0"/>
                </a:rPr>
                <a:t>Add title text</a:t>
              </a:r>
            </a:p>
          </p:txBody>
        </p:sp>
        <p:sp>
          <p:nvSpPr>
            <p:cNvPr id="15" name="Title 1"/>
            <p:cNvSpPr txBox="1"/>
            <p:nvPr/>
          </p:nvSpPr>
          <p:spPr>
            <a:xfrm>
              <a:off x="6369" y="7060"/>
              <a:ext cx="907" cy="436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algn="r"/>
              <a:r>
                <a:rPr lang="en-US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Bebas Neue" charset="0"/>
                </a:rPr>
                <a:t>90%</a:t>
              </a:r>
            </a:p>
          </p:txBody>
        </p:sp>
        <p:cxnSp>
          <p:nvCxnSpPr>
            <p:cNvPr id="16" name="Straight Connector 16"/>
            <p:cNvCxnSpPr/>
            <p:nvPr/>
          </p:nvCxnSpPr>
          <p:spPr>
            <a:xfrm>
              <a:off x="2216" y="8450"/>
              <a:ext cx="4906" cy="0"/>
            </a:xfrm>
            <a:prstGeom prst="line">
              <a:avLst/>
            </a:prstGeom>
            <a:ln w="38100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7"/>
            <p:cNvCxnSpPr/>
            <p:nvPr/>
          </p:nvCxnSpPr>
          <p:spPr>
            <a:xfrm>
              <a:off x="2216" y="8450"/>
              <a:ext cx="217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itle 1"/>
            <p:cNvSpPr txBox="1"/>
            <p:nvPr/>
          </p:nvSpPr>
          <p:spPr>
            <a:xfrm>
              <a:off x="2071" y="7953"/>
              <a:ext cx="2859" cy="436"/>
            </a:xfrm>
            <a:prstGeom prst="rect">
              <a:avLst/>
            </a:prstGeom>
          </p:spPr>
          <p:txBody>
            <a:bodyPr anchor="b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algn="l"/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Bebas Neue" charset="0"/>
                </a:rPr>
                <a:t>Add title text</a:t>
              </a:r>
            </a:p>
          </p:txBody>
        </p:sp>
        <p:sp>
          <p:nvSpPr>
            <p:cNvPr id="19" name="Title 1"/>
            <p:cNvSpPr txBox="1"/>
            <p:nvPr/>
          </p:nvSpPr>
          <p:spPr>
            <a:xfrm>
              <a:off x="6369" y="7967"/>
              <a:ext cx="907" cy="436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algn="r"/>
              <a:r>
                <a:rPr lang="en-US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Bebas Neue" charset="0"/>
                </a:rPr>
                <a:t>40%</a:t>
              </a:r>
            </a:p>
          </p:txBody>
        </p:sp>
        <p:cxnSp>
          <p:nvCxnSpPr>
            <p:cNvPr id="20" name="Straight Connector 21"/>
            <p:cNvCxnSpPr/>
            <p:nvPr/>
          </p:nvCxnSpPr>
          <p:spPr>
            <a:xfrm>
              <a:off x="2216" y="9357"/>
              <a:ext cx="4906" cy="0"/>
            </a:xfrm>
            <a:prstGeom prst="line">
              <a:avLst/>
            </a:prstGeom>
            <a:ln w="38100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2"/>
            <p:cNvCxnSpPr/>
            <p:nvPr/>
          </p:nvCxnSpPr>
          <p:spPr>
            <a:xfrm>
              <a:off x="2216" y="9357"/>
              <a:ext cx="356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itle 1"/>
            <p:cNvSpPr txBox="1"/>
            <p:nvPr/>
          </p:nvSpPr>
          <p:spPr>
            <a:xfrm>
              <a:off x="2071" y="8860"/>
              <a:ext cx="2859" cy="436"/>
            </a:xfrm>
            <a:prstGeom prst="rect">
              <a:avLst/>
            </a:prstGeom>
          </p:spPr>
          <p:txBody>
            <a:bodyPr anchor="b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algn="l"/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Bebas Neue" charset="0"/>
                </a:rPr>
                <a:t>Add title text</a:t>
              </a:r>
            </a:p>
          </p:txBody>
        </p:sp>
        <p:sp>
          <p:nvSpPr>
            <p:cNvPr id="23" name="Title 1"/>
            <p:cNvSpPr txBox="1"/>
            <p:nvPr/>
          </p:nvSpPr>
          <p:spPr>
            <a:xfrm>
              <a:off x="6369" y="8874"/>
              <a:ext cx="907" cy="436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algn="r"/>
              <a:r>
                <a:rPr lang="en-US" sz="14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Bebas Neue" charset="0"/>
                </a:rPr>
                <a:t>90%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40105" y="1306195"/>
            <a:ext cx="3799205" cy="1928495"/>
            <a:chOff x="1323" y="2057"/>
            <a:chExt cx="5983" cy="3037"/>
          </a:xfrm>
        </p:grpSpPr>
        <p:sp>
          <p:nvSpPr>
            <p:cNvPr id="24" name="文本框 23"/>
            <p:cNvSpPr txBox="1"/>
            <p:nvPr/>
          </p:nvSpPr>
          <p:spPr>
            <a:xfrm>
              <a:off x="2071" y="4128"/>
              <a:ext cx="5000" cy="9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032" y="2712"/>
              <a:ext cx="5274" cy="6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accent5">
                      <a:lumMod val="7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Add title text</a:t>
              </a:r>
              <a:endParaRPr lang="zh-CN" altLang="en-US" sz="2000" b="1" dirty="0">
                <a:solidFill>
                  <a:schemeClr val="accent5">
                    <a:lumMod val="7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071" y="2057"/>
              <a:ext cx="2993" cy="4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b="1" dirty="0">
                  <a:solidFill>
                    <a:schemeClr val="bg1">
                      <a:lumMod val="6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</a:rPr>
                <a:t>ENTER THE TITLE</a:t>
              </a: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2230" y="3971"/>
              <a:ext cx="751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1323" y="2217"/>
              <a:ext cx="242" cy="24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588000" y="1143635"/>
            <a:ext cx="8870315" cy="6252210"/>
            <a:chOff x="8800" y="1801"/>
            <a:chExt cx="13969" cy="9846"/>
          </a:xfrm>
        </p:grpSpPr>
        <p:sp>
          <p:nvSpPr>
            <p:cNvPr id="3" name="圆: 空心 2"/>
            <p:cNvSpPr/>
            <p:nvPr/>
          </p:nvSpPr>
          <p:spPr>
            <a:xfrm>
              <a:off x="14945" y="3823"/>
              <a:ext cx="7825" cy="7825"/>
            </a:xfrm>
            <a:prstGeom prst="donut">
              <a:avLst>
                <a:gd name="adj" fmla="val 25000"/>
              </a:avLst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240" y="1801"/>
              <a:ext cx="7354" cy="7354"/>
            </a:xfrm>
            <a:prstGeom prst="ellips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</p:pic>
        <p:sp>
          <p:nvSpPr>
            <p:cNvPr id="4" name="椭圆 3"/>
            <p:cNvSpPr/>
            <p:nvPr/>
          </p:nvSpPr>
          <p:spPr>
            <a:xfrm>
              <a:off x="8800" y="5513"/>
              <a:ext cx="3486" cy="3486"/>
            </a:xfrm>
            <a:prstGeom prst="ellipse">
              <a:avLst/>
            </a:prstGeom>
            <a:gradFill>
              <a:gsLst>
                <a:gs pos="0">
                  <a:srgbClr val="A3E2FA"/>
                </a:gs>
                <a:gs pos="100000">
                  <a:srgbClr val="0466C1"/>
                </a:gs>
              </a:gsLst>
              <a:lin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椭圆 4"/>
            <p:cNvSpPr/>
            <p:nvPr/>
          </p:nvSpPr>
          <p:spPr>
            <a:xfrm>
              <a:off x="16097" y="2193"/>
              <a:ext cx="954" cy="95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TextBox 17"/>
            <p:cNvSpPr txBox="1"/>
            <p:nvPr/>
          </p:nvSpPr>
          <p:spPr>
            <a:xfrm>
              <a:off x="9650" y="6561"/>
              <a:ext cx="1787" cy="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en-US" sz="4400" dirty="0">
                  <a:solidFill>
                    <a:schemeClr val="bg1"/>
                  </a:solidFill>
                  <a:latin typeface="+mj-lt"/>
                  <a:ea typeface="+mj-ea"/>
                  <a:cs typeface="Bebas Neue" charset="0"/>
                </a:rPr>
                <a:t>54%</a:t>
              </a:r>
            </a:p>
          </p:txBody>
        </p:sp>
        <p:sp>
          <p:nvSpPr>
            <p:cNvPr id="30" name="Rectangle 21"/>
            <p:cNvSpPr/>
            <p:nvPr/>
          </p:nvSpPr>
          <p:spPr>
            <a:xfrm>
              <a:off x="10000" y="7557"/>
              <a:ext cx="1086" cy="3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j-lt"/>
                  <a:ea typeface="+mj-ea"/>
                </a:rPr>
                <a:t>输入文字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>
            <a:off x="2775585" y="3158490"/>
            <a:ext cx="6640830" cy="3699510"/>
          </a:xfrm>
          <a:prstGeom prst="triangle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10800000">
            <a:off x="5715000" y="-307975"/>
            <a:ext cx="762635" cy="616585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235960" y="821994"/>
            <a:ext cx="5744845" cy="2237558"/>
            <a:chOff x="7042" y="-1305"/>
            <a:chExt cx="9047" cy="3523"/>
          </a:xfrm>
        </p:grpSpPr>
        <p:grpSp>
          <p:nvGrpSpPr>
            <p:cNvPr id="4" name="组合 3"/>
            <p:cNvGrpSpPr/>
            <p:nvPr/>
          </p:nvGrpSpPr>
          <p:grpSpPr>
            <a:xfrm>
              <a:off x="7042" y="-321"/>
              <a:ext cx="9047" cy="2539"/>
              <a:chOff x="7042" y="-321"/>
              <a:chExt cx="9047" cy="2539"/>
            </a:xfrm>
          </p:grpSpPr>
          <p:sp>
            <p:nvSpPr>
              <p:cNvPr id="104" name="文本框 103"/>
              <p:cNvSpPr txBox="1"/>
              <p:nvPr/>
            </p:nvSpPr>
            <p:spPr>
              <a:xfrm>
                <a:off x="7042" y="-321"/>
                <a:ext cx="9047" cy="1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buClrTx/>
                  <a:buSzTx/>
                  <a:buFontTx/>
                </a:pPr>
                <a:r>
                  <a:rPr lang="en-US" altLang="zh-CN" sz="6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+mn-ea"/>
                    <a:sym typeface="+mn-ea"/>
                  </a:rPr>
                  <a:t>Add title text</a:t>
                </a:r>
                <a:endParaRPr lang="zh-CN" altLang="en-US" sz="6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+mn-ea"/>
                  <a:sym typeface="+mn-ea"/>
                </a:endParaRPr>
              </a:p>
            </p:txBody>
          </p:sp>
          <p:sp>
            <p:nvSpPr>
              <p:cNvPr id="105" name="文本框 104"/>
              <p:cNvSpPr txBox="1"/>
              <p:nvPr/>
            </p:nvSpPr>
            <p:spPr>
              <a:xfrm>
                <a:off x="9861" y="1733"/>
                <a:ext cx="3410" cy="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  <a:alpha val="70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+mn-ea"/>
                    <a:sym typeface="Segoe UI" panose="020B0502040204020203" pitchFamily="34" charset="0"/>
                  </a:rPr>
                  <a:t>Enterprise introduction</a:t>
                </a: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10578" y="-1305"/>
              <a:ext cx="1977" cy="11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spAutoFit/>
            </a:bodyPr>
            <a:lstStyle/>
            <a:p>
              <a:pPr algn="ctr">
                <a:buSzPct val="25000"/>
              </a:pPr>
              <a:r>
                <a:rPr lang="en-US" altLang="zh-CN" sz="4000" b="1" dirty="0">
                  <a:gradFill>
                    <a:gsLst>
                      <a:gs pos="0">
                        <a:srgbClr val="A3E2FA"/>
                      </a:gs>
                      <a:gs pos="100000">
                        <a:srgbClr val="0466C1"/>
                      </a:gs>
                    </a:gsLst>
                    <a:lin scaled="1"/>
                  </a:gradFill>
                  <a:latin typeface="阿里巴巴普惠体" panose="00020600040101010101" charset="-122"/>
                  <a:ea typeface="阿里巴巴普惠体" panose="00020600040101010101" charset="-122"/>
                  <a:cs typeface="+mn-ea"/>
                  <a:sym typeface="+mn-lt"/>
                </a:rPr>
                <a:t>02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:wipe/>
      </p:transition>
    </mc:Choice>
    <mc:Fallback xmlns=""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7" grpId="0" bldLvl="0" animBg="1"/>
      <p:bldP spid="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EwNDk1ZTA2YmRkN2I3MTJkODVkNDY3ZDNjM2Qz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7fa9a99-fd4d-461a-900b-74d499a5cdb5}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qrhfixi">
      <a:majorFont>
        <a:latin typeface="Arial"/>
        <a:ea typeface="阿里巴巴普惠体"/>
        <a:cs typeface=""/>
      </a:majorFont>
      <a:minorFont>
        <a:latin typeface="Arial"/>
        <a:ea typeface="阿里巴巴普惠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1484</Words>
  <Application>Microsoft Office PowerPoint</Application>
  <PresentationFormat>宽屏</PresentationFormat>
  <Paragraphs>332</Paragraphs>
  <Slides>28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9" baseType="lpstr">
      <vt:lpstr>阿里巴巴普惠体</vt:lpstr>
      <vt:lpstr>阿里巴巴普惠体 Medium</vt:lpstr>
      <vt:lpstr>等线</vt:lpstr>
      <vt:lpstr>思源宋体 CN Heavy</vt:lpstr>
      <vt:lpstr>微软雅黑</vt:lpstr>
      <vt:lpstr>Arial</vt:lpstr>
      <vt:lpstr>Calibri</vt:lpstr>
      <vt:lpstr>Impact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项目汇报</dc:title>
  <dc:creator>www.freeppt7.com</dc:creator>
  <cp:keywords>www.freeppt7.com</cp:keywords>
  <dc:description>www.freeppt7.com</dc:description>
  <cp:lastModifiedBy>之灵</cp:lastModifiedBy>
  <cp:revision>36</cp:revision>
  <dcterms:created xsi:type="dcterms:W3CDTF">2022-03-15T03:38:00Z</dcterms:created>
  <dcterms:modified xsi:type="dcterms:W3CDTF">2024-04-01T00:30:21Z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76CC3642862343B586F1121556741245</vt:lpwstr>
  </property>
  <property fmtid="{D5CDD505-2E9C-101B-9397-08002B2CF9AE}" pid="3" name="KSOProductBuildVer">
    <vt:lpwstr>2052-11.1.0.11744</vt:lpwstr>
  </property>
</Properties>
</file>