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5"/>
  </p:notesMasterIdLst>
  <p:sldIdLst>
    <p:sldId id="284" r:id="rId3"/>
    <p:sldId id="256" r:id="rId4"/>
    <p:sldId id="285" r:id="rId5"/>
    <p:sldId id="300" r:id="rId6"/>
    <p:sldId id="294" r:id="rId7"/>
    <p:sldId id="308" r:id="rId8"/>
    <p:sldId id="295" r:id="rId9"/>
    <p:sldId id="299" r:id="rId10"/>
    <p:sldId id="288" r:id="rId11"/>
    <p:sldId id="291" r:id="rId12"/>
    <p:sldId id="303" r:id="rId13"/>
    <p:sldId id="292" r:id="rId14"/>
    <p:sldId id="289" r:id="rId15"/>
    <p:sldId id="297" r:id="rId16"/>
    <p:sldId id="307" r:id="rId17"/>
    <p:sldId id="298" r:id="rId18"/>
    <p:sldId id="290" r:id="rId19"/>
    <p:sldId id="301" r:id="rId20"/>
    <p:sldId id="302" r:id="rId21"/>
    <p:sldId id="306" r:id="rId22"/>
    <p:sldId id="287" r:id="rId23"/>
    <p:sldId id="32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7" autoAdjust="0"/>
    <p:restoredTop sz="95615" autoAdjust="0"/>
  </p:normalViewPr>
  <p:slideViewPr>
    <p:cSldViewPr snapToGrid="0">
      <p:cViewPr varScale="1">
        <p:scale>
          <a:sx n="69" d="100"/>
          <a:sy n="69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2024/4/2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47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2024/4/2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2024/4/2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>
            <a:extLst>
              <a:ext uri="{FF2B5EF4-FFF2-40B4-BE49-F238E27FC236}">
                <a16:creationId xmlns:a16="http://schemas.microsoft.com/office/drawing/2014/main" id="{6EBBEC50-721B-9297-DE8C-65115C350AC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270030" y="494801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50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0E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55595" y="1485457"/>
            <a:ext cx="6680809" cy="43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spect="1"/>
          </p:cNvSpPr>
          <p:nvPr/>
        </p:nvSpPr>
        <p:spPr>
          <a:xfrm>
            <a:off x="3798423" y="1944548"/>
            <a:ext cx="4662671" cy="288209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256" b="-521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11340" y="1709246"/>
            <a:ext cx="89224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汉仪细行楷简" panose="02010609000101010101" pitchFamily="49" charset="-122"/>
              </a:rPr>
              <a:t>Breaking</a:t>
            </a:r>
          </a:p>
        </p:txBody>
      </p:sp>
      <p:sp>
        <p:nvSpPr>
          <p:cNvPr id="9" name="椭圆 8"/>
          <p:cNvSpPr/>
          <p:nvPr/>
        </p:nvSpPr>
        <p:spPr>
          <a:xfrm>
            <a:off x="543974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1013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8052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830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3592" y="1043783"/>
            <a:ext cx="469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LIFE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9112" y="1637775"/>
            <a:ext cx="369332" cy="2284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FASHION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8556" y="587643"/>
            <a:ext cx="274269" cy="282060"/>
            <a:chOff x="628556" y="587643"/>
            <a:chExt cx="491252" cy="505206"/>
          </a:xfrm>
        </p:grpSpPr>
        <p:sp>
          <p:nvSpPr>
            <p:cNvPr id="15" name="矩形 14"/>
            <p:cNvSpPr/>
            <p:nvPr/>
          </p:nvSpPr>
          <p:spPr>
            <a:xfrm>
              <a:off x="628556" y="587643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8556" y="809655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8556" y="1031667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加号 18"/>
          <p:cNvSpPr/>
          <p:nvPr/>
        </p:nvSpPr>
        <p:spPr>
          <a:xfrm>
            <a:off x="11223227" y="5552953"/>
            <a:ext cx="399327" cy="39932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1366790" y="2854159"/>
            <a:ext cx="0" cy="1457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1382030" y="4570927"/>
            <a:ext cx="0" cy="7288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C238935-F8D9-1BCB-BF47-B0E5FCB58C15}"/>
              </a:ext>
            </a:extLst>
          </p:cNvPr>
          <p:cNvSpPr/>
          <p:nvPr/>
        </p:nvSpPr>
        <p:spPr>
          <a:xfrm>
            <a:off x="9767045" y="51526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1D35A7"/>
                </a:solidFill>
              </a:rPr>
              <a:t>LOGO</a:t>
            </a:r>
            <a:endParaRPr lang="ko-KR" altLang="en-US" sz="2700" dirty="0">
              <a:solidFill>
                <a:srgbClr val="1D35A7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ADD4983-51F5-E7FD-A35B-B35F697DB850}"/>
              </a:ext>
            </a:extLst>
          </p:cNvPr>
          <p:cNvGrpSpPr/>
          <p:nvPr/>
        </p:nvGrpSpPr>
        <p:grpSpPr>
          <a:xfrm>
            <a:off x="6921542" y="5678549"/>
            <a:ext cx="4022319" cy="327543"/>
            <a:chOff x="4414802" y="4745227"/>
            <a:chExt cx="4022319" cy="327543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5C57F37-DB3F-C7F4-F75E-B69C9FD210CE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id="{1EECF5D5-749B-EE74-AE60-01EB633D2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1" name="Group 16">
                <a:extLst>
                  <a:ext uri="{FF2B5EF4-FFF2-40B4-BE49-F238E27FC236}">
                    <a16:creationId xmlns:a16="http://schemas.microsoft.com/office/drawing/2014/main" id="{AB171F1A-3B47-49C9-E900-66100DB110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32" name="Freeform 17">
                  <a:extLst>
                    <a:ext uri="{FF2B5EF4-FFF2-40B4-BE49-F238E27FC236}">
                      <a16:creationId xmlns:a16="http://schemas.microsoft.com/office/drawing/2014/main" id="{445C90B1-3B37-6904-2BD5-47CB48F62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8">
                  <a:extLst>
                    <a:ext uri="{FF2B5EF4-FFF2-40B4-BE49-F238E27FC236}">
                      <a16:creationId xmlns:a16="http://schemas.microsoft.com/office/drawing/2014/main" id="{22685E25-421E-5E6B-545A-F0DCCD1D1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21E4577-B98E-AE42-42A2-09FE04A773F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8F0CDFEF-6F46-12F5-63AD-F5B42C6CD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76EDE1C2-A794-979A-41AB-80E8A81EFE5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8" name="Freeform 12">
                  <a:extLst>
                    <a:ext uri="{FF2B5EF4-FFF2-40B4-BE49-F238E27FC236}">
                      <a16:creationId xmlns:a16="http://schemas.microsoft.com/office/drawing/2014/main" id="{AC594179-DB98-2920-0986-DB7CC9AB2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44141977-6473-3BA7-D6D1-CACF519C6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9F66292D-ECC8-EEFB-83BA-F36B3538CFA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768E101-D2AB-ABEF-6D78-C6F590912682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25" idx="4"/>
          </p:cNvCxnSpPr>
          <p:nvPr/>
        </p:nvCxnSpPr>
        <p:spPr>
          <a:xfrm flipH="1">
            <a:off x="6096000" y="3477728"/>
            <a:ext cx="0" cy="236495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ṩľîḋé"/>
          <p:cNvSpPr/>
          <p:nvPr/>
        </p:nvSpPr>
        <p:spPr>
          <a:xfrm>
            <a:off x="673100" y="1342265"/>
            <a:ext cx="10845800" cy="16983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iSḻiḑè"/>
          <p:cNvSpPr/>
          <p:nvPr/>
        </p:nvSpPr>
        <p:spPr bwMode="auto">
          <a:xfrm>
            <a:off x="4808500" y="902730"/>
            <a:ext cx="2575000" cy="25749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26" name="ï$ḷiḍè"/>
          <p:cNvSpPr/>
          <p:nvPr/>
        </p:nvSpPr>
        <p:spPr bwMode="auto">
          <a:xfrm rot="1775122" flipH="1">
            <a:off x="5881983" y="829358"/>
            <a:ext cx="242673" cy="267705"/>
          </a:xfrm>
          <a:custGeom>
            <a:avLst/>
            <a:gdLst>
              <a:gd name="connsiteX0" fmla="*/ 73048 w 251088"/>
              <a:gd name="connsiteY0" fmla="*/ 36731 h 276989"/>
              <a:gd name="connsiteX1" fmla="*/ 0 w 251088"/>
              <a:gd name="connsiteY1" fmla="*/ 0 h 276989"/>
              <a:gd name="connsiteX2" fmla="*/ 0 w 251088"/>
              <a:gd name="connsiteY2" fmla="*/ 150529 h 276989"/>
              <a:gd name="connsiteX3" fmla="*/ 9937 w 251088"/>
              <a:gd name="connsiteY3" fmla="*/ 199750 h 276989"/>
              <a:gd name="connsiteX4" fmla="*/ 126464 w 251088"/>
              <a:gd name="connsiteY4" fmla="*/ 276988 h 276989"/>
              <a:gd name="connsiteX5" fmla="*/ 242990 w 251088"/>
              <a:gd name="connsiteY5" fmla="*/ 199749 h 276989"/>
              <a:gd name="connsiteX6" fmla="*/ 251088 w 251088"/>
              <a:gd name="connsiteY6" fmla="*/ 159638 h 276989"/>
              <a:gd name="connsiteX7" fmla="*/ 188098 w 251088"/>
              <a:gd name="connsiteY7" fmla="*/ 109958 h 276989"/>
              <a:gd name="connsiteX8" fmla="*/ 73048 w 251088"/>
              <a:gd name="connsiteY8" fmla="*/ 36731 h 2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88" h="276989">
                <a:moveTo>
                  <a:pt x="73048" y="36731"/>
                </a:moveTo>
                <a:lnTo>
                  <a:pt x="0" y="0"/>
                </a:lnTo>
                <a:lnTo>
                  <a:pt x="0" y="150529"/>
                </a:lnTo>
                <a:lnTo>
                  <a:pt x="9937" y="199750"/>
                </a:lnTo>
                <a:cubicBezTo>
                  <a:pt x="29136" y="245139"/>
                  <a:pt x="74081" y="276988"/>
                  <a:pt x="126464" y="276988"/>
                </a:cubicBezTo>
                <a:cubicBezTo>
                  <a:pt x="178847" y="276989"/>
                  <a:pt x="223791" y="245139"/>
                  <a:pt x="242990" y="199749"/>
                </a:cubicBezTo>
                <a:lnTo>
                  <a:pt x="251088" y="159638"/>
                </a:lnTo>
                <a:lnTo>
                  <a:pt x="188098" y="109958"/>
                </a:lnTo>
                <a:cubicBezTo>
                  <a:pt x="151400" y="83893"/>
                  <a:pt x="113036" y="59433"/>
                  <a:pt x="73048" y="36731"/>
                </a:cubicBezTo>
                <a:close/>
              </a:path>
            </a:pathLst>
          </a:custGeom>
          <a:solidFill>
            <a:srgbClr val="1D35A7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7" name="îşḷîḑé"/>
          <p:cNvSpPr/>
          <p:nvPr/>
        </p:nvSpPr>
        <p:spPr bwMode="auto">
          <a:xfrm rot="1775122" flipH="1">
            <a:off x="6055135" y="849040"/>
            <a:ext cx="244451" cy="601880"/>
          </a:xfrm>
          <a:custGeom>
            <a:avLst/>
            <a:gdLst>
              <a:gd name="connsiteX0" fmla="*/ 252927 w 252928"/>
              <a:gd name="connsiteY0" fmla="*/ 93736 h 622752"/>
              <a:gd name="connsiteX1" fmla="*/ 204135 w 252928"/>
              <a:gd name="connsiteY1" fmla="*/ 69201 h 622752"/>
              <a:gd name="connsiteX2" fmla="*/ 79143 w 252928"/>
              <a:gd name="connsiteY2" fmla="*/ 21452 h 622752"/>
              <a:gd name="connsiteX3" fmla="*/ 0 w 252928"/>
              <a:gd name="connsiteY3" fmla="*/ 0 h 622752"/>
              <a:gd name="connsiteX4" fmla="*/ 1 w 252928"/>
              <a:gd name="connsiteY4" fmla="*/ 370274 h 622752"/>
              <a:gd name="connsiteX5" fmla="*/ 0 w 252928"/>
              <a:gd name="connsiteY5" fmla="*/ 370277 h 622752"/>
              <a:gd name="connsiteX6" fmla="*/ 0 w 252928"/>
              <a:gd name="connsiteY6" fmla="*/ 496288 h 622752"/>
              <a:gd name="connsiteX7" fmla="*/ 126464 w 252928"/>
              <a:gd name="connsiteY7" fmla="*/ 622752 h 622752"/>
              <a:gd name="connsiteX8" fmla="*/ 252928 w 252928"/>
              <a:gd name="connsiteY8" fmla="*/ 496288 h 622752"/>
              <a:gd name="connsiteX9" fmla="*/ 252928 w 252928"/>
              <a:gd name="connsiteY9" fmla="*/ 244265 h 622752"/>
              <a:gd name="connsiteX10" fmla="*/ 252927 w 252928"/>
              <a:gd name="connsiteY10" fmla="*/ 244260 h 622752"/>
              <a:gd name="connsiteX11" fmla="*/ 252927 w 252928"/>
              <a:gd name="connsiteY11" fmla="*/ 93736 h 62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27" h="622752">
                <a:moveTo>
                  <a:pt x="252927" y="93736"/>
                </a:moveTo>
                <a:lnTo>
                  <a:pt x="204135" y="69201"/>
                </a:lnTo>
                <a:cubicBezTo>
                  <a:pt x="162945" y="51046"/>
                  <a:pt x="121230" y="35143"/>
                  <a:pt x="79143" y="21452"/>
                </a:cubicBezTo>
                <a:lnTo>
                  <a:pt x="0" y="0"/>
                </a:lnTo>
                <a:lnTo>
                  <a:pt x="1" y="370274"/>
                </a:lnTo>
                <a:lnTo>
                  <a:pt x="0" y="370277"/>
                </a:lnTo>
                <a:lnTo>
                  <a:pt x="0" y="496288"/>
                </a:lnTo>
                <a:cubicBezTo>
                  <a:pt x="0" y="566132"/>
                  <a:pt x="56620" y="622752"/>
                  <a:pt x="126464" y="622752"/>
                </a:cubicBezTo>
                <a:cubicBezTo>
                  <a:pt x="196308" y="622752"/>
                  <a:pt x="252928" y="566132"/>
                  <a:pt x="252928" y="496288"/>
                </a:cubicBezTo>
                <a:lnTo>
                  <a:pt x="252928" y="244265"/>
                </a:lnTo>
                <a:lnTo>
                  <a:pt x="252927" y="244260"/>
                </a:lnTo>
                <a:lnTo>
                  <a:pt x="252927" y="93736"/>
                </a:lnTo>
                <a:close/>
              </a:path>
            </a:pathLst>
          </a:custGeom>
          <a:solidFill>
            <a:srgbClr val="F0E30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8" name="ïsľîde"/>
          <p:cNvSpPr/>
          <p:nvPr/>
        </p:nvSpPr>
        <p:spPr bwMode="auto">
          <a:xfrm rot="1775122" flipH="1">
            <a:off x="6307241" y="941841"/>
            <a:ext cx="244451" cy="518418"/>
          </a:xfrm>
          <a:custGeom>
            <a:avLst/>
            <a:gdLst>
              <a:gd name="connsiteX0" fmla="*/ 252928 w 252928"/>
              <a:gd name="connsiteY0" fmla="*/ 39658 h 536396"/>
              <a:gd name="connsiteX1" fmla="*/ 204843 w 252928"/>
              <a:gd name="connsiteY1" fmla="*/ 26625 h 536396"/>
              <a:gd name="connsiteX2" fmla="*/ 76292 w 252928"/>
              <a:gd name="connsiteY2" fmla="*/ 5153 h 536396"/>
              <a:gd name="connsiteX3" fmla="*/ 0 w 252928"/>
              <a:gd name="connsiteY3" fmla="*/ 0 h 536396"/>
              <a:gd name="connsiteX4" fmla="*/ 0 w 252928"/>
              <a:gd name="connsiteY4" fmla="*/ 139902 h 536396"/>
              <a:gd name="connsiteX5" fmla="*/ 0 w 252928"/>
              <a:gd name="connsiteY5" fmla="*/ 139903 h 536396"/>
              <a:gd name="connsiteX6" fmla="*/ 0 w 252928"/>
              <a:gd name="connsiteY6" fmla="*/ 409932 h 536396"/>
              <a:gd name="connsiteX7" fmla="*/ 126464 w 252928"/>
              <a:gd name="connsiteY7" fmla="*/ 536396 h 536396"/>
              <a:gd name="connsiteX8" fmla="*/ 242990 w 252928"/>
              <a:gd name="connsiteY8" fmla="*/ 459157 h 536396"/>
              <a:gd name="connsiteX9" fmla="*/ 252928 w 252928"/>
              <a:gd name="connsiteY9" fmla="*/ 409935 h 536396"/>
              <a:gd name="connsiteX10" fmla="*/ 252928 w 252928"/>
              <a:gd name="connsiteY10" fmla="*/ 39658 h 53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927" h="536396">
                <a:moveTo>
                  <a:pt x="252928" y="39658"/>
                </a:moveTo>
                <a:lnTo>
                  <a:pt x="204843" y="26625"/>
                </a:lnTo>
                <a:cubicBezTo>
                  <a:pt x="162163" y="17313"/>
                  <a:pt x="119262" y="10169"/>
                  <a:pt x="76292" y="5153"/>
                </a:cubicBezTo>
                <a:lnTo>
                  <a:pt x="0" y="0"/>
                </a:lnTo>
                <a:lnTo>
                  <a:pt x="0" y="139902"/>
                </a:lnTo>
                <a:lnTo>
                  <a:pt x="0" y="139903"/>
                </a:lnTo>
                <a:lnTo>
                  <a:pt x="0" y="409932"/>
                </a:lnTo>
                <a:cubicBezTo>
                  <a:pt x="0" y="479776"/>
                  <a:pt x="56620" y="536396"/>
                  <a:pt x="126464" y="536396"/>
                </a:cubicBezTo>
                <a:cubicBezTo>
                  <a:pt x="178847" y="536396"/>
                  <a:pt x="223792" y="504547"/>
                  <a:pt x="242990" y="459157"/>
                </a:cubicBezTo>
                <a:lnTo>
                  <a:pt x="252928" y="409935"/>
                </a:lnTo>
                <a:lnTo>
                  <a:pt x="252928" y="39658"/>
                </a:lnTo>
                <a:close/>
              </a:path>
            </a:pathLst>
          </a:custGeom>
          <a:solidFill>
            <a:srgbClr val="1D35A7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9" name="íşḻíďè"/>
          <p:cNvSpPr/>
          <p:nvPr/>
        </p:nvSpPr>
        <p:spPr bwMode="auto">
          <a:xfrm rot="1775122" flipH="1">
            <a:off x="6585150" y="1076120"/>
            <a:ext cx="244452" cy="261101"/>
          </a:xfrm>
          <a:custGeom>
            <a:avLst/>
            <a:gdLst>
              <a:gd name="connsiteX0" fmla="*/ 252929 w 252929"/>
              <a:gd name="connsiteY0" fmla="*/ 3790 h 270156"/>
              <a:gd name="connsiteX1" fmla="*/ 200259 w 252929"/>
              <a:gd name="connsiteY1" fmla="*/ 232 h 270156"/>
              <a:gd name="connsiteX2" fmla="*/ 71799 w 252929"/>
              <a:gd name="connsiteY2" fmla="*/ 4031 h 270156"/>
              <a:gd name="connsiteX3" fmla="*/ 0 w 252929"/>
              <a:gd name="connsiteY3" fmla="*/ 13106 h 270156"/>
              <a:gd name="connsiteX4" fmla="*/ 0 w 252929"/>
              <a:gd name="connsiteY4" fmla="*/ 143692 h 270156"/>
              <a:gd name="connsiteX5" fmla="*/ 126465 w 252929"/>
              <a:gd name="connsiteY5" fmla="*/ 270156 h 270156"/>
              <a:gd name="connsiteX6" fmla="*/ 242991 w 252929"/>
              <a:gd name="connsiteY6" fmla="*/ 192917 h 270156"/>
              <a:gd name="connsiteX7" fmla="*/ 252929 w 252929"/>
              <a:gd name="connsiteY7" fmla="*/ 143693 h 270156"/>
              <a:gd name="connsiteX8" fmla="*/ 252929 w 252929"/>
              <a:gd name="connsiteY8" fmla="*/ 3790 h 2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928" h="270156">
                <a:moveTo>
                  <a:pt x="252929" y="3790"/>
                </a:moveTo>
                <a:lnTo>
                  <a:pt x="200259" y="232"/>
                </a:lnTo>
                <a:cubicBezTo>
                  <a:pt x="157305" y="-572"/>
                  <a:pt x="114434" y="708"/>
                  <a:pt x="71799" y="4031"/>
                </a:cubicBezTo>
                <a:lnTo>
                  <a:pt x="0" y="13106"/>
                </a:lnTo>
                <a:lnTo>
                  <a:pt x="0" y="143692"/>
                </a:lnTo>
                <a:cubicBezTo>
                  <a:pt x="1" y="213536"/>
                  <a:pt x="56621" y="270156"/>
                  <a:pt x="126465" y="270156"/>
                </a:cubicBezTo>
                <a:cubicBezTo>
                  <a:pt x="178848" y="270156"/>
                  <a:pt x="223792" y="238307"/>
                  <a:pt x="242991" y="192917"/>
                </a:cubicBezTo>
                <a:lnTo>
                  <a:pt x="252929" y="143693"/>
                </a:lnTo>
                <a:lnTo>
                  <a:pt x="252929" y="3790"/>
                </a:lnTo>
                <a:close/>
              </a:path>
            </a:pathLst>
          </a:custGeom>
          <a:solidFill>
            <a:srgbClr val="F0E30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0" name="îṧḷiḋe"/>
          <p:cNvSpPr/>
          <p:nvPr/>
        </p:nvSpPr>
        <p:spPr bwMode="auto">
          <a:xfrm rot="1775122" flipH="1">
            <a:off x="5622609" y="2865523"/>
            <a:ext cx="244452" cy="562215"/>
          </a:xfrm>
          <a:custGeom>
            <a:avLst/>
            <a:gdLst>
              <a:gd name="connsiteX0" fmla="*/ 175690 w 252929"/>
              <a:gd name="connsiteY0" fmla="*/ 9938 h 581712"/>
              <a:gd name="connsiteX1" fmla="*/ 126465 w 252929"/>
              <a:gd name="connsiteY1" fmla="*/ 0 h 581712"/>
              <a:gd name="connsiteX2" fmla="*/ 1 w 252929"/>
              <a:gd name="connsiteY2" fmla="*/ 126464 h 581712"/>
              <a:gd name="connsiteX3" fmla="*/ 1 w 252929"/>
              <a:gd name="connsiteY3" fmla="*/ 187439 h 581712"/>
              <a:gd name="connsiteX4" fmla="*/ 1 w 252929"/>
              <a:gd name="connsiteY4" fmla="*/ 548702 h 581712"/>
              <a:gd name="connsiteX5" fmla="*/ 15417 w 252929"/>
              <a:gd name="connsiteY5" fmla="*/ 552880 h 581712"/>
              <a:gd name="connsiteX6" fmla="*/ 143968 w 252929"/>
              <a:gd name="connsiteY6" fmla="*/ 574352 h 581712"/>
              <a:gd name="connsiteX7" fmla="*/ 252928 w 252929"/>
              <a:gd name="connsiteY7" fmla="*/ 581712 h 581712"/>
              <a:gd name="connsiteX8" fmla="*/ 252929 w 252929"/>
              <a:gd name="connsiteY8" fmla="*/ 126464 h 581712"/>
              <a:gd name="connsiteX9" fmla="*/ 175690 w 252929"/>
              <a:gd name="connsiteY9" fmla="*/ 9938 h 58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28" h="581712">
                <a:moveTo>
                  <a:pt x="175690" y="9938"/>
                </a:moveTo>
                <a:cubicBezTo>
                  <a:pt x="160561" y="3539"/>
                  <a:pt x="143926" y="0"/>
                  <a:pt x="126465" y="0"/>
                </a:cubicBezTo>
                <a:cubicBezTo>
                  <a:pt x="56621" y="0"/>
                  <a:pt x="0" y="56620"/>
                  <a:pt x="1" y="126464"/>
                </a:cubicBezTo>
                <a:lnTo>
                  <a:pt x="1" y="187439"/>
                </a:lnTo>
                <a:lnTo>
                  <a:pt x="1" y="548702"/>
                </a:lnTo>
                <a:lnTo>
                  <a:pt x="15417" y="552880"/>
                </a:lnTo>
                <a:cubicBezTo>
                  <a:pt x="58097" y="562192"/>
                  <a:pt x="100998" y="569336"/>
                  <a:pt x="143968" y="574352"/>
                </a:cubicBezTo>
                <a:lnTo>
                  <a:pt x="252928" y="581712"/>
                </a:lnTo>
                <a:lnTo>
                  <a:pt x="252929" y="126464"/>
                </a:lnTo>
                <a:cubicBezTo>
                  <a:pt x="252929" y="74081"/>
                  <a:pt x="221080" y="29137"/>
                  <a:pt x="175690" y="9938"/>
                </a:cubicBezTo>
                <a:close/>
              </a:path>
            </a:pathLst>
          </a:custGeom>
          <a:solidFill>
            <a:srgbClr val="1D35A7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1" name="íṩḷíḑè"/>
          <p:cNvSpPr/>
          <p:nvPr/>
        </p:nvSpPr>
        <p:spPr bwMode="auto">
          <a:xfrm rot="1775122" flipH="1">
            <a:off x="5873130" y="2874442"/>
            <a:ext cx="244451" cy="652102"/>
          </a:xfrm>
          <a:custGeom>
            <a:avLst/>
            <a:gdLst>
              <a:gd name="connsiteX0" fmla="*/ 175689 w 252928"/>
              <a:gd name="connsiteY0" fmla="*/ 9938 h 674716"/>
              <a:gd name="connsiteX1" fmla="*/ 126464 w 252928"/>
              <a:gd name="connsiteY1" fmla="*/ 0 h 674716"/>
              <a:gd name="connsiteX2" fmla="*/ 0 w 252928"/>
              <a:gd name="connsiteY2" fmla="*/ 126464 h 674716"/>
              <a:gd name="connsiteX3" fmla="*/ 0 w 252928"/>
              <a:gd name="connsiteY3" fmla="*/ 378487 h 674716"/>
              <a:gd name="connsiteX4" fmla="*/ 1 w 252928"/>
              <a:gd name="connsiteY4" fmla="*/ 378491 h 674716"/>
              <a:gd name="connsiteX5" fmla="*/ 1 w 252928"/>
              <a:gd name="connsiteY5" fmla="*/ 588552 h 674716"/>
              <a:gd name="connsiteX6" fmla="*/ 16124 w 252928"/>
              <a:gd name="connsiteY6" fmla="*/ 596660 h 674716"/>
              <a:gd name="connsiteX7" fmla="*/ 141116 w 252928"/>
              <a:gd name="connsiteY7" fmla="*/ 644409 h 674716"/>
              <a:gd name="connsiteX8" fmla="*/ 252928 w 252928"/>
              <a:gd name="connsiteY8" fmla="*/ 674716 h 674716"/>
              <a:gd name="connsiteX9" fmla="*/ 252928 w 252928"/>
              <a:gd name="connsiteY9" fmla="*/ 313453 h 674716"/>
              <a:gd name="connsiteX10" fmla="*/ 252928 w 252928"/>
              <a:gd name="connsiteY10" fmla="*/ 126464 h 674716"/>
              <a:gd name="connsiteX11" fmla="*/ 175689 w 252928"/>
              <a:gd name="connsiteY11" fmla="*/ 9938 h 6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27" h="674716">
                <a:moveTo>
                  <a:pt x="175689" y="9938"/>
                </a:moveTo>
                <a:cubicBezTo>
                  <a:pt x="160560" y="3539"/>
                  <a:pt x="143925" y="0"/>
                  <a:pt x="126464" y="0"/>
                </a:cubicBezTo>
                <a:cubicBezTo>
                  <a:pt x="56620" y="0"/>
                  <a:pt x="0" y="56620"/>
                  <a:pt x="0" y="126464"/>
                </a:cubicBezTo>
                <a:lnTo>
                  <a:pt x="0" y="378487"/>
                </a:lnTo>
                <a:lnTo>
                  <a:pt x="1" y="378491"/>
                </a:lnTo>
                <a:lnTo>
                  <a:pt x="1" y="588552"/>
                </a:lnTo>
                <a:lnTo>
                  <a:pt x="16124" y="596660"/>
                </a:lnTo>
                <a:cubicBezTo>
                  <a:pt x="57314" y="614816"/>
                  <a:pt x="99029" y="630718"/>
                  <a:pt x="141116" y="644409"/>
                </a:cubicBezTo>
                <a:lnTo>
                  <a:pt x="252928" y="674716"/>
                </a:lnTo>
                <a:lnTo>
                  <a:pt x="252928" y="313453"/>
                </a:lnTo>
                <a:lnTo>
                  <a:pt x="252928" y="126464"/>
                </a:lnTo>
                <a:cubicBezTo>
                  <a:pt x="252928" y="74081"/>
                  <a:pt x="221079" y="29137"/>
                  <a:pt x="175689" y="9938"/>
                </a:cubicBezTo>
                <a:close/>
              </a:path>
            </a:pathLst>
          </a:custGeom>
          <a:solidFill>
            <a:srgbClr val="F0E30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2" name="ïşļîde"/>
          <p:cNvSpPr/>
          <p:nvPr/>
        </p:nvSpPr>
        <p:spPr bwMode="auto">
          <a:xfrm rot="1775122" flipH="1">
            <a:off x="5345225" y="2988701"/>
            <a:ext cx="244451" cy="302765"/>
          </a:xfrm>
          <a:custGeom>
            <a:avLst/>
            <a:gdLst>
              <a:gd name="connsiteX0" fmla="*/ 175689 w 252928"/>
              <a:gd name="connsiteY0" fmla="*/ 9939 h 313265"/>
              <a:gd name="connsiteX1" fmla="*/ 126464 w 252928"/>
              <a:gd name="connsiteY1" fmla="*/ 1 h 313265"/>
              <a:gd name="connsiteX2" fmla="*/ 0 w 252928"/>
              <a:gd name="connsiteY2" fmla="*/ 126464 h 313265"/>
              <a:gd name="connsiteX3" fmla="*/ 0 w 252928"/>
              <a:gd name="connsiteY3" fmla="*/ 311682 h 313265"/>
              <a:gd name="connsiteX4" fmla="*/ 20001 w 252928"/>
              <a:gd name="connsiteY4" fmla="*/ 313033 h 313265"/>
              <a:gd name="connsiteX5" fmla="*/ 148461 w 252928"/>
              <a:gd name="connsiteY5" fmla="*/ 309234 h 313265"/>
              <a:gd name="connsiteX6" fmla="*/ 252928 w 252928"/>
              <a:gd name="connsiteY6" fmla="*/ 296031 h 313265"/>
              <a:gd name="connsiteX7" fmla="*/ 252928 w 252928"/>
              <a:gd name="connsiteY7" fmla="*/ 126464 h 313265"/>
              <a:gd name="connsiteX8" fmla="*/ 175689 w 252928"/>
              <a:gd name="connsiteY8" fmla="*/ 9939 h 31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927" h="313265">
                <a:moveTo>
                  <a:pt x="175689" y="9939"/>
                </a:moveTo>
                <a:cubicBezTo>
                  <a:pt x="160560" y="3539"/>
                  <a:pt x="143925" y="1"/>
                  <a:pt x="126464" y="1"/>
                </a:cubicBezTo>
                <a:cubicBezTo>
                  <a:pt x="56620" y="0"/>
                  <a:pt x="0" y="56620"/>
                  <a:pt x="0" y="126464"/>
                </a:cubicBezTo>
                <a:lnTo>
                  <a:pt x="0" y="311682"/>
                </a:lnTo>
                <a:lnTo>
                  <a:pt x="20001" y="313033"/>
                </a:lnTo>
                <a:cubicBezTo>
                  <a:pt x="62956" y="313837"/>
                  <a:pt x="105826" y="312557"/>
                  <a:pt x="148461" y="309234"/>
                </a:cubicBezTo>
                <a:lnTo>
                  <a:pt x="252928" y="296031"/>
                </a:lnTo>
                <a:lnTo>
                  <a:pt x="252928" y="126464"/>
                </a:lnTo>
                <a:cubicBezTo>
                  <a:pt x="252928" y="74081"/>
                  <a:pt x="221079" y="29137"/>
                  <a:pt x="175689" y="9939"/>
                </a:cubicBezTo>
                <a:close/>
              </a:path>
            </a:pathLst>
          </a:custGeom>
          <a:solidFill>
            <a:srgbClr val="F0E30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3" name="îṣḷîḓe"/>
          <p:cNvSpPr/>
          <p:nvPr/>
        </p:nvSpPr>
        <p:spPr bwMode="auto">
          <a:xfrm rot="1775122" flipH="1">
            <a:off x="6046137" y="3228262"/>
            <a:ext cx="244450" cy="325246"/>
          </a:xfrm>
          <a:custGeom>
            <a:avLst/>
            <a:gdLst>
              <a:gd name="connsiteX0" fmla="*/ 175689 w 252927"/>
              <a:gd name="connsiteY0" fmla="*/ 9939 h 336525"/>
              <a:gd name="connsiteX1" fmla="*/ 126464 w 252927"/>
              <a:gd name="connsiteY1" fmla="*/ 1 h 336525"/>
              <a:gd name="connsiteX2" fmla="*/ 0 w 252927"/>
              <a:gd name="connsiteY2" fmla="*/ 126464 h 336525"/>
              <a:gd name="connsiteX3" fmla="*/ 0 w 252927"/>
              <a:gd name="connsiteY3" fmla="*/ 184775 h 336525"/>
              <a:gd name="connsiteX4" fmla="*/ 32160 w 252927"/>
              <a:gd name="connsiteY4" fmla="*/ 210140 h 336525"/>
              <a:gd name="connsiteX5" fmla="*/ 147210 w 252927"/>
              <a:gd name="connsiteY5" fmla="*/ 283367 h 336525"/>
              <a:gd name="connsiteX6" fmla="*/ 252927 w 252927"/>
              <a:gd name="connsiteY6" fmla="*/ 336525 h 336525"/>
              <a:gd name="connsiteX7" fmla="*/ 252927 w 252927"/>
              <a:gd name="connsiteY7" fmla="*/ 126460 h 336525"/>
              <a:gd name="connsiteX8" fmla="*/ 242989 w 252927"/>
              <a:gd name="connsiteY8" fmla="*/ 77239 h 336525"/>
              <a:gd name="connsiteX9" fmla="*/ 175689 w 252927"/>
              <a:gd name="connsiteY9" fmla="*/ 9939 h 3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27" h="336525">
                <a:moveTo>
                  <a:pt x="175689" y="9939"/>
                </a:moveTo>
                <a:cubicBezTo>
                  <a:pt x="160559" y="3539"/>
                  <a:pt x="143925" y="1"/>
                  <a:pt x="126464" y="1"/>
                </a:cubicBezTo>
                <a:cubicBezTo>
                  <a:pt x="56620" y="0"/>
                  <a:pt x="-1" y="56620"/>
                  <a:pt x="0" y="126464"/>
                </a:cubicBezTo>
                <a:lnTo>
                  <a:pt x="0" y="184775"/>
                </a:lnTo>
                <a:lnTo>
                  <a:pt x="32160" y="210140"/>
                </a:lnTo>
                <a:cubicBezTo>
                  <a:pt x="68858" y="236205"/>
                  <a:pt x="107222" y="260665"/>
                  <a:pt x="147210" y="283367"/>
                </a:cubicBezTo>
                <a:lnTo>
                  <a:pt x="252927" y="336525"/>
                </a:lnTo>
                <a:lnTo>
                  <a:pt x="252927" y="126460"/>
                </a:lnTo>
                <a:lnTo>
                  <a:pt x="242989" y="77239"/>
                </a:lnTo>
                <a:cubicBezTo>
                  <a:pt x="230191" y="46979"/>
                  <a:pt x="205949" y="22737"/>
                  <a:pt x="175689" y="9939"/>
                </a:cubicBezTo>
                <a:close/>
              </a:path>
            </a:pathLst>
          </a:custGeom>
          <a:solidFill>
            <a:srgbClr val="1D35A7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grpSp>
        <p:nvGrpSpPr>
          <p:cNvPr id="18" name="išlidê"/>
          <p:cNvGrpSpPr/>
          <p:nvPr/>
        </p:nvGrpSpPr>
        <p:grpSpPr>
          <a:xfrm>
            <a:off x="2396755" y="2705404"/>
            <a:ext cx="670392" cy="670392"/>
            <a:chOff x="3534765" y="1540042"/>
            <a:chExt cx="854684" cy="854684"/>
          </a:xfrm>
        </p:grpSpPr>
        <p:sp>
          <p:nvSpPr>
            <p:cNvPr id="23" name="iṡḻïḓé"/>
            <p:cNvSpPr/>
            <p:nvPr/>
          </p:nvSpPr>
          <p:spPr>
            <a:xfrm>
              <a:off x="3534765" y="1540042"/>
              <a:ext cx="854684" cy="854684"/>
            </a:xfrm>
            <a:prstGeom prst="ellipse">
              <a:avLst/>
            </a:pr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íṥľîḍé"/>
            <p:cNvSpPr/>
            <p:nvPr/>
          </p:nvSpPr>
          <p:spPr bwMode="auto">
            <a:xfrm>
              <a:off x="3707818" y="1725889"/>
              <a:ext cx="508578" cy="482992"/>
            </a:xfrm>
            <a:custGeom>
              <a:avLst/>
              <a:gdLst>
                <a:gd name="connsiteX0" fmla="*/ 347072 w 605945"/>
                <a:gd name="connsiteY0" fmla="*/ 512587 h 575461"/>
                <a:gd name="connsiteX1" fmla="*/ 381476 w 605945"/>
                <a:gd name="connsiteY1" fmla="*/ 537442 h 575461"/>
                <a:gd name="connsiteX2" fmla="*/ 302223 w 605945"/>
                <a:gd name="connsiteY2" fmla="*/ 549563 h 575461"/>
                <a:gd name="connsiteX3" fmla="*/ 224045 w 605945"/>
                <a:gd name="connsiteY3" fmla="*/ 537749 h 575461"/>
                <a:gd name="connsiteX4" fmla="*/ 258603 w 605945"/>
                <a:gd name="connsiteY4" fmla="*/ 512740 h 575461"/>
                <a:gd name="connsiteX5" fmla="*/ 302223 w 605945"/>
                <a:gd name="connsiteY5" fmla="*/ 516883 h 575461"/>
                <a:gd name="connsiteX6" fmla="*/ 347072 w 605945"/>
                <a:gd name="connsiteY6" fmla="*/ 512587 h 575461"/>
                <a:gd name="connsiteX7" fmla="*/ 564523 w 605945"/>
                <a:gd name="connsiteY7" fmla="*/ 290588 h 575461"/>
                <a:gd name="connsiteX8" fmla="*/ 490606 w 605945"/>
                <a:gd name="connsiteY8" fmla="*/ 469895 h 575461"/>
                <a:gd name="connsiteX9" fmla="*/ 478927 w 605945"/>
                <a:gd name="connsiteY9" fmla="*/ 433850 h 575461"/>
                <a:gd name="connsiteX10" fmla="*/ 530100 w 605945"/>
                <a:gd name="connsiteY10" fmla="*/ 315743 h 575461"/>
                <a:gd name="connsiteX11" fmla="*/ 40081 w 605945"/>
                <a:gd name="connsiteY11" fmla="*/ 289600 h 575461"/>
                <a:gd name="connsiteX12" fmla="*/ 74348 w 605945"/>
                <a:gd name="connsiteY12" fmla="*/ 314611 h 575461"/>
                <a:gd name="connsiteX13" fmla="*/ 126594 w 605945"/>
                <a:gd name="connsiteY13" fmla="*/ 434907 h 575461"/>
                <a:gd name="connsiteX14" fmla="*/ 115069 w 605945"/>
                <a:gd name="connsiteY14" fmla="*/ 470812 h 575461"/>
                <a:gd name="connsiteX15" fmla="*/ 40081 w 605945"/>
                <a:gd name="connsiteY15" fmla="*/ 289600 h 575461"/>
                <a:gd name="connsiteX16" fmla="*/ 347252 w 605945"/>
                <a:gd name="connsiteY16" fmla="*/ 29779 h 575461"/>
                <a:gd name="connsiteX17" fmla="*/ 544200 w 605945"/>
                <a:gd name="connsiteY17" fmla="*/ 186999 h 575461"/>
                <a:gd name="connsiteX18" fmla="*/ 508252 w 605945"/>
                <a:gd name="connsiteY18" fmla="*/ 186846 h 575461"/>
                <a:gd name="connsiteX19" fmla="*/ 359081 w 605945"/>
                <a:gd name="connsiteY19" fmla="*/ 65825 h 575461"/>
                <a:gd name="connsiteX20" fmla="*/ 258763 w 605945"/>
                <a:gd name="connsiteY20" fmla="*/ 29567 h 575461"/>
                <a:gd name="connsiteX21" fmla="*/ 247087 w 605945"/>
                <a:gd name="connsiteY21" fmla="*/ 65319 h 575461"/>
                <a:gd name="connsiteX22" fmla="*/ 96368 w 605945"/>
                <a:gd name="connsiteY22" fmla="*/ 186845 h 575461"/>
                <a:gd name="connsiteX23" fmla="*/ 60263 w 605945"/>
                <a:gd name="connsiteY23" fmla="*/ 186998 h 575461"/>
                <a:gd name="connsiteX24" fmla="*/ 258763 w 605945"/>
                <a:gd name="connsiteY24" fmla="*/ 29567 h 575461"/>
                <a:gd name="connsiteX25" fmla="*/ 302973 w 605945"/>
                <a:gd name="connsiteY25" fmla="*/ 0 h 575461"/>
                <a:gd name="connsiteX26" fmla="*/ 374875 w 605945"/>
                <a:gd name="connsiteY26" fmla="*/ 219384 h 575461"/>
                <a:gd name="connsiteX27" fmla="*/ 605945 w 605945"/>
                <a:gd name="connsiteY27" fmla="*/ 219844 h 575461"/>
                <a:gd name="connsiteX28" fmla="*/ 419276 w 605945"/>
                <a:gd name="connsiteY28" fmla="*/ 355924 h 575461"/>
                <a:gd name="connsiteX29" fmla="*/ 490103 w 605945"/>
                <a:gd name="connsiteY29" fmla="*/ 575461 h 575461"/>
                <a:gd name="connsiteX30" fmla="*/ 302973 w 605945"/>
                <a:gd name="connsiteY30" fmla="*/ 440302 h 575461"/>
                <a:gd name="connsiteX31" fmla="*/ 115689 w 605945"/>
                <a:gd name="connsiteY31" fmla="*/ 575461 h 575461"/>
                <a:gd name="connsiteX32" fmla="*/ 186669 w 605945"/>
                <a:gd name="connsiteY32" fmla="*/ 355924 h 575461"/>
                <a:gd name="connsiteX33" fmla="*/ 0 w 605945"/>
                <a:gd name="connsiteY33" fmla="*/ 219844 h 575461"/>
                <a:gd name="connsiteX34" fmla="*/ 231071 w 605945"/>
                <a:gd name="connsiteY34" fmla="*/ 219384 h 57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5945" h="575461">
                  <a:moveTo>
                    <a:pt x="347072" y="512587"/>
                  </a:moveTo>
                  <a:lnTo>
                    <a:pt x="381476" y="537442"/>
                  </a:lnTo>
                  <a:cubicBezTo>
                    <a:pt x="356441" y="545267"/>
                    <a:pt x="329870" y="549563"/>
                    <a:pt x="302223" y="549563"/>
                  </a:cubicBezTo>
                  <a:cubicBezTo>
                    <a:pt x="275038" y="549563"/>
                    <a:pt x="248773" y="545420"/>
                    <a:pt x="224045" y="537749"/>
                  </a:cubicBezTo>
                  <a:lnTo>
                    <a:pt x="258603" y="512740"/>
                  </a:lnTo>
                  <a:cubicBezTo>
                    <a:pt x="272734" y="515502"/>
                    <a:pt x="287325" y="516883"/>
                    <a:pt x="302223" y="516883"/>
                  </a:cubicBezTo>
                  <a:cubicBezTo>
                    <a:pt x="317582" y="516883"/>
                    <a:pt x="332481" y="515349"/>
                    <a:pt x="347072" y="512587"/>
                  </a:cubicBezTo>
                  <a:close/>
                  <a:moveTo>
                    <a:pt x="564523" y="290588"/>
                  </a:moveTo>
                  <a:cubicBezTo>
                    <a:pt x="563755" y="360225"/>
                    <a:pt x="535633" y="423266"/>
                    <a:pt x="490606" y="469895"/>
                  </a:cubicBezTo>
                  <a:lnTo>
                    <a:pt x="478927" y="433850"/>
                  </a:lnTo>
                  <a:cubicBezTo>
                    <a:pt x="506281" y="400872"/>
                    <a:pt x="524568" y="360225"/>
                    <a:pt x="530100" y="315743"/>
                  </a:cubicBezTo>
                  <a:close/>
                  <a:moveTo>
                    <a:pt x="40081" y="289600"/>
                  </a:moveTo>
                  <a:lnTo>
                    <a:pt x="74348" y="314611"/>
                  </a:lnTo>
                  <a:cubicBezTo>
                    <a:pt x="79727" y="360182"/>
                    <a:pt x="98474" y="401611"/>
                    <a:pt x="126594" y="434907"/>
                  </a:cubicBezTo>
                  <a:lnTo>
                    <a:pt x="115069" y="470812"/>
                  </a:lnTo>
                  <a:cubicBezTo>
                    <a:pt x="69124" y="424013"/>
                    <a:pt x="40542" y="360029"/>
                    <a:pt x="40081" y="289600"/>
                  </a:cubicBezTo>
                  <a:close/>
                  <a:moveTo>
                    <a:pt x="347252" y="29779"/>
                  </a:moveTo>
                  <a:cubicBezTo>
                    <a:pt x="436355" y="45271"/>
                    <a:pt x="510249" y="105858"/>
                    <a:pt x="544200" y="186999"/>
                  </a:cubicBezTo>
                  <a:lnTo>
                    <a:pt x="508252" y="186846"/>
                  </a:lnTo>
                  <a:cubicBezTo>
                    <a:pt x="478909" y="127485"/>
                    <a:pt x="424526" y="82544"/>
                    <a:pt x="359081" y="65825"/>
                  </a:cubicBezTo>
                  <a:close/>
                  <a:moveTo>
                    <a:pt x="258763" y="29567"/>
                  </a:moveTo>
                  <a:lnTo>
                    <a:pt x="247087" y="65319"/>
                  </a:lnTo>
                  <a:cubicBezTo>
                    <a:pt x="180869" y="81737"/>
                    <a:pt x="125867" y="127002"/>
                    <a:pt x="96368" y="186845"/>
                  </a:cubicBezTo>
                  <a:lnTo>
                    <a:pt x="60263" y="186998"/>
                  </a:lnTo>
                  <a:cubicBezTo>
                    <a:pt x="94524" y="105367"/>
                    <a:pt x="169039" y="44604"/>
                    <a:pt x="258763" y="29567"/>
                  </a:cubicBezTo>
                  <a:close/>
                  <a:moveTo>
                    <a:pt x="302973" y="0"/>
                  </a:moveTo>
                  <a:lnTo>
                    <a:pt x="374875" y="219384"/>
                  </a:lnTo>
                  <a:lnTo>
                    <a:pt x="605945" y="219844"/>
                  </a:lnTo>
                  <a:lnTo>
                    <a:pt x="419276" y="355924"/>
                  </a:lnTo>
                  <a:lnTo>
                    <a:pt x="490103" y="575461"/>
                  </a:lnTo>
                  <a:lnTo>
                    <a:pt x="302973" y="440302"/>
                  </a:lnTo>
                  <a:lnTo>
                    <a:pt x="115689" y="575461"/>
                  </a:lnTo>
                  <a:lnTo>
                    <a:pt x="186669" y="355924"/>
                  </a:lnTo>
                  <a:lnTo>
                    <a:pt x="0" y="219844"/>
                  </a:lnTo>
                  <a:lnTo>
                    <a:pt x="231071" y="219384"/>
                  </a:lnTo>
                  <a:close/>
                </a:path>
              </a:pathLst>
            </a:cu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í$ľîḍè"/>
          <p:cNvGrpSpPr/>
          <p:nvPr/>
        </p:nvGrpSpPr>
        <p:grpSpPr>
          <a:xfrm>
            <a:off x="806314" y="3592651"/>
            <a:ext cx="3851275" cy="2173832"/>
            <a:chOff x="673100" y="3969793"/>
            <a:chExt cx="3851275" cy="2173832"/>
          </a:xfrm>
        </p:grpSpPr>
        <p:sp>
          <p:nvSpPr>
            <p:cNvPr id="20" name="îṥḷîḋe"/>
            <p:cNvSpPr/>
            <p:nvPr/>
          </p:nvSpPr>
          <p:spPr bwMode="auto">
            <a:xfrm>
              <a:off x="673100" y="4610101"/>
              <a:ext cx="38512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21" name="ïŝļiḓe"/>
            <p:cNvSpPr txBox="1"/>
            <p:nvPr/>
          </p:nvSpPr>
          <p:spPr bwMode="auto">
            <a:xfrm>
              <a:off x="673100" y="3969793"/>
              <a:ext cx="3851275" cy="48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2" name="îŝḷïḓè"/>
            <p:cNvSpPr/>
            <p:nvPr/>
          </p:nvSpPr>
          <p:spPr bwMode="auto">
            <a:xfrm>
              <a:off x="673100" y="5419725"/>
              <a:ext cx="38512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11" name="ïṣľíde"/>
          <p:cNvGrpSpPr/>
          <p:nvPr/>
        </p:nvGrpSpPr>
        <p:grpSpPr>
          <a:xfrm>
            <a:off x="9124852" y="2705404"/>
            <a:ext cx="670392" cy="670392"/>
            <a:chOff x="3534765" y="1540042"/>
            <a:chExt cx="854684" cy="854684"/>
          </a:xfrm>
        </p:grpSpPr>
        <p:sp>
          <p:nvSpPr>
            <p:cNvPr id="16" name="íş1îďê"/>
            <p:cNvSpPr/>
            <p:nvPr/>
          </p:nvSpPr>
          <p:spPr>
            <a:xfrm>
              <a:off x="3534765" y="1540042"/>
              <a:ext cx="854684" cy="854684"/>
            </a:xfrm>
            <a:prstGeom prst="ellipse">
              <a:avLst/>
            </a:prstGeom>
            <a:solidFill>
              <a:srgbClr val="F0E301"/>
            </a:solidFill>
            <a:ln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iṥḷiďe"/>
            <p:cNvSpPr/>
            <p:nvPr/>
          </p:nvSpPr>
          <p:spPr bwMode="auto">
            <a:xfrm>
              <a:off x="3707818" y="1725889"/>
              <a:ext cx="508578" cy="482992"/>
            </a:xfrm>
            <a:custGeom>
              <a:avLst/>
              <a:gdLst>
                <a:gd name="connsiteX0" fmla="*/ 347072 w 605945"/>
                <a:gd name="connsiteY0" fmla="*/ 512587 h 575461"/>
                <a:gd name="connsiteX1" fmla="*/ 381476 w 605945"/>
                <a:gd name="connsiteY1" fmla="*/ 537442 h 575461"/>
                <a:gd name="connsiteX2" fmla="*/ 302223 w 605945"/>
                <a:gd name="connsiteY2" fmla="*/ 549563 h 575461"/>
                <a:gd name="connsiteX3" fmla="*/ 224045 w 605945"/>
                <a:gd name="connsiteY3" fmla="*/ 537749 h 575461"/>
                <a:gd name="connsiteX4" fmla="*/ 258603 w 605945"/>
                <a:gd name="connsiteY4" fmla="*/ 512740 h 575461"/>
                <a:gd name="connsiteX5" fmla="*/ 302223 w 605945"/>
                <a:gd name="connsiteY5" fmla="*/ 516883 h 575461"/>
                <a:gd name="connsiteX6" fmla="*/ 347072 w 605945"/>
                <a:gd name="connsiteY6" fmla="*/ 512587 h 575461"/>
                <a:gd name="connsiteX7" fmla="*/ 564523 w 605945"/>
                <a:gd name="connsiteY7" fmla="*/ 290588 h 575461"/>
                <a:gd name="connsiteX8" fmla="*/ 490606 w 605945"/>
                <a:gd name="connsiteY8" fmla="*/ 469895 h 575461"/>
                <a:gd name="connsiteX9" fmla="*/ 478927 w 605945"/>
                <a:gd name="connsiteY9" fmla="*/ 433850 h 575461"/>
                <a:gd name="connsiteX10" fmla="*/ 530100 w 605945"/>
                <a:gd name="connsiteY10" fmla="*/ 315743 h 575461"/>
                <a:gd name="connsiteX11" fmla="*/ 40081 w 605945"/>
                <a:gd name="connsiteY11" fmla="*/ 289600 h 575461"/>
                <a:gd name="connsiteX12" fmla="*/ 74348 w 605945"/>
                <a:gd name="connsiteY12" fmla="*/ 314611 h 575461"/>
                <a:gd name="connsiteX13" fmla="*/ 126594 w 605945"/>
                <a:gd name="connsiteY13" fmla="*/ 434907 h 575461"/>
                <a:gd name="connsiteX14" fmla="*/ 115069 w 605945"/>
                <a:gd name="connsiteY14" fmla="*/ 470812 h 575461"/>
                <a:gd name="connsiteX15" fmla="*/ 40081 w 605945"/>
                <a:gd name="connsiteY15" fmla="*/ 289600 h 575461"/>
                <a:gd name="connsiteX16" fmla="*/ 347252 w 605945"/>
                <a:gd name="connsiteY16" fmla="*/ 29779 h 575461"/>
                <a:gd name="connsiteX17" fmla="*/ 544200 w 605945"/>
                <a:gd name="connsiteY17" fmla="*/ 186999 h 575461"/>
                <a:gd name="connsiteX18" fmla="*/ 508252 w 605945"/>
                <a:gd name="connsiteY18" fmla="*/ 186846 h 575461"/>
                <a:gd name="connsiteX19" fmla="*/ 359081 w 605945"/>
                <a:gd name="connsiteY19" fmla="*/ 65825 h 575461"/>
                <a:gd name="connsiteX20" fmla="*/ 258763 w 605945"/>
                <a:gd name="connsiteY20" fmla="*/ 29567 h 575461"/>
                <a:gd name="connsiteX21" fmla="*/ 247087 w 605945"/>
                <a:gd name="connsiteY21" fmla="*/ 65319 h 575461"/>
                <a:gd name="connsiteX22" fmla="*/ 96368 w 605945"/>
                <a:gd name="connsiteY22" fmla="*/ 186845 h 575461"/>
                <a:gd name="connsiteX23" fmla="*/ 60263 w 605945"/>
                <a:gd name="connsiteY23" fmla="*/ 186998 h 575461"/>
                <a:gd name="connsiteX24" fmla="*/ 258763 w 605945"/>
                <a:gd name="connsiteY24" fmla="*/ 29567 h 575461"/>
                <a:gd name="connsiteX25" fmla="*/ 302973 w 605945"/>
                <a:gd name="connsiteY25" fmla="*/ 0 h 575461"/>
                <a:gd name="connsiteX26" fmla="*/ 374875 w 605945"/>
                <a:gd name="connsiteY26" fmla="*/ 219384 h 575461"/>
                <a:gd name="connsiteX27" fmla="*/ 605945 w 605945"/>
                <a:gd name="connsiteY27" fmla="*/ 219844 h 575461"/>
                <a:gd name="connsiteX28" fmla="*/ 419276 w 605945"/>
                <a:gd name="connsiteY28" fmla="*/ 355924 h 575461"/>
                <a:gd name="connsiteX29" fmla="*/ 490103 w 605945"/>
                <a:gd name="connsiteY29" fmla="*/ 575461 h 575461"/>
                <a:gd name="connsiteX30" fmla="*/ 302973 w 605945"/>
                <a:gd name="connsiteY30" fmla="*/ 440302 h 575461"/>
                <a:gd name="connsiteX31" fmla="*/ 115689 w 605945"/>
                <a:gd name="connsiteY31" fmla="*/ 575461 h 575461"/>
                <a:gd name="connsiteX32" fmla="*/ 186669 w 605945"/>
                <a:gd name="connsiteY32" fmla="*/ 355924 h 575461"/>
                <a:gd name="connsiteX33" fmla="*/ 0 w 605945"/>
                <a:gd name="connsiteY33" fmla="*/ 219844 h 575461"/>
                <a:gd name="connsiteX34" fmla="*/ 231071 w 605945"/>
                <a:gd name="connsiteY34" fmla="*/ 219384 h 57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5945" h="575461">
                  <a:moveTo>
                    <a:pt x="347072" y="512587"/>
                  </a:moveTo>
                  <a:lnTo>
                    <a:pt x="381476" y="537442"/>
                  </a:lnTo>
                  <a:cubicBezTo>
                    <a:pt x="356441" y="545267"/>
                    <a:pt x="329870" y="549563"/>
                    <a:pt x="302223" y="549563"/>
                  </a:cubicBezTo>
                  <a:cubicBezTo>
                    <a:pt x="275038" y="549563"/>
                    <a:pt x="248773" y="545420"/>
                    <a:pt x="224045" y="537749"/>
                  </a:cubicBezTo>
                  <a:lnTo>
                    <a:pt x="258603" y="512740"/>
                  </a:lnTo>
                  <a:cubicBezTo>
                    <a:pt x="272734" y="515502"/>
                    <a:pt x="287325" y="516883"/>
                    <a:pt x="302223" y="516883"/>
                  </a:cubicBezTo>
                  <a:cubicBezTo>
                    <a:pt x="317582" y="516883"/>
                    <a:pt x="332481" y="515349"/>
                    <a:pt x="347072" y="512587"/>
                  </a:cubicBezTo>
                  <a:close/>
                  <a:moveTo>
                    <a:pt x="564523" y="290588"/>
                  </a:moveTo>
                  <a:cubicBezTo>
                    <a:pt x="563755" y="360225"/>
                    <a:pt x="535633" y="423266"/>
                    <a:pt x="490606" y="469895"/>
                  </a:cubicBezTo>
                  <a:lnTo>
                    <a:pt x="478927" y="433850"/>
                  </a:lnTo>
                  <a:cubicBezTo>
                    <a:pt x="506281" y="400872"/>
                    <a:pt x="524568" y="360225"/>
                    <a:pt x="530100" y="315743"/>
                  </a:cubicBezTo>
                  <a:close/>
                  <a:moveTo>
                    <a:pt x="40081" y="289600"/>
                  </a:moveTo>
                  <a:lnTo>
                    <a:pt x="74348" y="314611"/>
                  </a:lnTo>
                  <a:cubicBezTo>
                    <a:pt x="79727" y="360182"/>
                    <a:pt x="98474" y="401611"/>
                    <a:pt x="126594" y="434907"/>
                  </a:cubicBezTo>
                  <a:lnTo>
                    <a:pt x="115069" y="470812"/>
                  </a:lnTo>
                  <a:cubicBezTo>
                    <a:pt x="69124" y="424013"/>
                    <a:pt x="40542" y="360029"/>
                    <a:pt x="40081" y="289600"/>
                  </a:cubicBezTo>
                  <a:close/>
                  <a:moveTo>
                    <a:pt x="347252" y="29779"/>
                  </a:moveTo>
                  <a:cubicBezTo>
                    <a:pt x="436355" y="45271"/>
                    <a:pt x="510249" y="105858"/>
                    <a:pt x="544200" y="186999"/>
                  </a:cubicBezTo>
                  <a:lnTo>
                    <a:pt x="508252" y="186846"/>
                  </a:lnTo>
                  <a:cubicBezTo>
                    <a:pt x="478909" y="127485"/>
                    <a:pt x="424526" y="82544"/>
                    <a:pt x="359081" y="65825"/>
                  </a:cubicBezTo>
                  <a:close/>
                  <a:moveTo>
                    <a:pt x="258763" y="29567"/>
                  </a:moveTo>
                  <a:lnTo>
                    <a:pt x="247087" y="65319"/>
                  </a:lnTo>
                  <a:cubicBezTo>
                    <a:pt x="180869" y="81737"/>
                    <a:pt x="125867" y="127002"/>
                    <a:pt x="96368" y="186845"/>
                  </a:cubicBezTo>
                  <a:lnTo>
                    <a:pt x="60263" y="186998"/>
                  </a:lnTo>
                  <a:cubicBezTo>
                    <a:pt x="94524" y="105367"/>
                    <a:pt x="169039" y="44604"/>
                    <a:pt x="258763" y="29567"/>
                  </a:cubicBezTo>
                  <a:close/>
                  <a:moveTo>
                    <a:pt x="302973" y="0"/>
                  </a:moveTo>
                  <a:lnTo>
                    <a:pt x="374875" y="219384"/>
                  </a:lnTo>
                  <a:lnTo>
                    <a:pt x="605945" y="219844"/>
                  </a:lnTo>
                  <a:lnTo>
                    <a:pt x="419276" y="355924"/>
                  </a:lnTo>
                  <a:lnTo>
                    <a:pt x="490103" y="575461"/>
                  </a:lnTo>
                  <a:lnTo>
                    <a:pt x="302973" y="440302"/>
                  </a:lnTo>
                  <a:lnTo>
                    <a:pt x="115689" y="575461"/>
                  </a:lnTo>
                  <a:lnTo>
                    <a:pt x="186669" y="355924"/>
                  </a:lnTo>
                  <a:lnTo>
                    <a:pt x="0" y="219844"/>
                  </a:lnTo>
                  <a:lnTo>
                    <a:pt x="231071" y="219384"/>
                  </a:lnTo>
                  <a:close/>
                </a:path>
              </a:pathLst>
            </a:custGeom>
            <a:solidFill>
              <a:srgbClr val="F0E301"/>
            </a:solidFill>
            <a:ln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iS1íḋè"/>
          <p:cNvGrpSpPr/>
          <p:nvPr/>
        </p:nvGrpSpPr>
        <p:grpSpPr>
          <a:xfrm>
            <a:off x="7534411" y="3592651"/>
            <a:ext cx="3851275" cy="2173832"/>
            <a:chOff x="673100" y="3969793"/>
            <a:chExt cx="3851275" cy="2173832"/>
          </a:xfrm>
        </p:grpSpPr>
        <p:sp>
          <p:nvSpPr>
            <p:cNvPr id="13" name="iṡļïdé"/>
            <p:cNvSpPr/>
            <p:nvPr/>
          </p:nvSpPr>
          <p:spPr bwMode="auto">
            <a:xfrm>
              <a:off x="673100" y="4610101"/>
              <a:ext cx="38512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14" name="íSlîḓê"/>
            <p:cNvSpPr txBox="1"/>
            <p:nvPr/>
          </p:nvSpPr>
          <p:spPr bwMode="auto">
            <a:xfrm>
              <a:off x="673100" y="3969793"/>
              <a:ext cx="3851275" cy="48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5" name="îsļïde"/>
            <p:cNvSpPr/>
            <p:nvPr/>
          </p:nvSpPr>
          <p:spPr bwMode="auto">
            <a:xfrm>
              <a:off x="673100" y="5419725"/>
              <a:ext cx="38512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sp>
        <p:nvSpPr>
          <p:cNvPr id="9" name="ïṣḻidè"/>
          <p:cNvSpPr txBox="1"/>
          <p:nvPr/>
        </p:nvSpPr>
        <p:spPr>
          <a:xfrm>
            <a:off x="1077064" y="1706653"/>
            <a:ext cx="3309774" cy="9695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Unified fonts make</a:t>
            </a:r>
          </a:p>
          <a:p>
            <a:pPr algn="ctr"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reading more fluent.</a:t>
            </a:r>
          </a:p>
        </p:txBody>
      </p:sp>
      <p:sp>
        <p:nvSpPr>
          <p:cNvPr id="10" name="îSļïḑê"/>
          <p:cNvSpPr txBox="1"/>
          <p:nvPr/>
        </p:nvSpPr>
        <p:spPr>
          <a:xfrm>
            <a:off x="7805161" y="1706653"/>
            <a:ext cx="3309774" cy="9695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Unified fonts make</a:t>
            </a:r>
          </a:p>
          <a:p>
            <a:pPr algn="ctr"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reading more fluent.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1iḑé"/>
          <p:cNvSpPr/>
          <p:nvPr/>
        </p:nvSpPr>
        <p:spPr>
          <a:xfrm>
            <a:off x="-1" y="1123950"/>
            <a:ext cx="669925" cy="3676649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iSḷiḋé"/>
          <p:cNvSpPr/>
          <p:nvPr/>
        </p:nvSpPr>
        <p:spPr>
          <a:xfrm>
            <a:off x="839358" y="1704474"/>
            <a:ext cx="3416543" cy="309612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îṧḻïḋé"/>
          <p:cNvSpPr/>
          <p:nvPr/>
        </p:nvSpPr>
        <p:spPr>
          <a:xfrm>
            <a:off x="4471652" y="2349500"/>
            <a:ext cx="3416543" cy="245109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748" r="-372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í$ľíḓê"/>
          <p:cNvSpPr/>
          <p:nvPr/>
        </p:nvSpPr>
        <p:spPr>
          <a:xfrm>
            <a:off x="8103945" y="2959100"/>
            <a:ext cx="3416543" cy="184149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89714" b="-8848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îśļiďê"/>
          <p:cNvSpPr/>
          <p:nvPr/>
        </p:nvSpPr>
        <p:spPr>
          <a:xfrm>
            <a:off x="2166629" y="1323474"/>
            <a:ext cx="762000" cy="762000"/>
          </a:xfrm>
          <a:prstGeom prst="ellipse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ïšļiḓe"/>
          <p:cNvSpPr/>
          <p:nvPr/>
        </p:nvSpPr>
        <p:spPr>
          <a:xfrm>
            <a:off x="5798923" y="1968500"/>
            <a:ext cx="762000" cy="762000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ïŝ1íḓé"/>
          <p:cNvSpPr/>
          <p:nvPr/>
        </p:nvSpPr>
        <p:spPr>
          <a:xfrm>
            <a:off x="9431217" y="2578100"/>
            <a:ext cx="762000" cy="762000"/>
          </a:xfrm>
          <a:prstGeom prst="ellipse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ïṧļïḓê"/>
          <p:cNvSpPr/>
          <p:nvPr/>
        </p:nvSpPr>
        <p:spPr bwMode="auto">
          <a:xfrm>
            <a:off x="839358" y="5293204"/>
            <a:ext cx="3416542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2" name="iSḻïďè"/>
          <p:cNvSpPr txBox="1"/>
          <p:nvPr/>
        </p:nvSpPr>
        <p:spPr bwMode="auto">
          <a:xfrm>
            <a:off x="839358" y="4851399"/>
            <a:ext cx="341654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3" name="îsḻíḑè"/>
          <p:cNvSpPr/>
          <p:nvPr/>
        </p:nvSpPr>
        <p:spPr bwMode="auto">
          <a:xfrm>
            <a:off x="4471652" y="5293204"/>
            <a:ext cx="3416542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4" name="iş1ïdè"/>
          <p:cNvSpPr txBox="1"/>
          <p:nvPr/>
        </p:nvSpPr>
        <p:spPr bwMode="auto">
          <a:xfrm>
            <a:off x="4471652" y="4851399"/>
            <a:ext cx="341654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5" name="ïṩ1ïdé"/>
          <p:cNvSpPr/>
          <p:nvPr/>
        </p:nvSpPr>
        <p:spPr bwMode="auto">
          <a:xfrm>
            <a:off x="8103946" y="5293204"/>
            <a:ext cx="3416542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6" name="íşľïḓê"/>
          <p:cNvSpPr txBox="1"/>
          <p:nvPr/>
        </p:nvSpPr>
        <p:spPr bwMode="auto">
          <a:xfrm>
            <a:off x="8103946" y="4851399"/>
            <a:ext cx="341654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íṥliďe"/>
          <p:cNvSpPr/>
          <p:nvPr/>
        </p:nvSpPr>
        <p:spPr>
          <a:xfrm>
            <a:off x="1205439" y="2540306"/>
            <a:ext cx="4064872" cy="2576259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3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090" dirty="0">
              <a:latin typeface="微软雅黑" panose="020B0503020204020204" pitchFamily="34" charset="-122"/>
            </a:endParaRPr>
          </a:p>
        </p:txBody>
      </p:sp>
      <p:sp>
        <p:nvSpPr>
          <p:cNvPr id="29" name="íṥḻîḑè"/>
          <p:cNvSpPr/>
          <p:nvPr/>
        </p:nvSpPr>
        <p:spPr>
          <a:xfrm>
            <a:off x="1215023" y="2551571"/>
            <a:ext cx="4045707" cy="2553728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090" dirty="0">
              <a:latin typeface="微软雅黑" panose="020B0503020204020204" pitchFamily="34" charset="-122"/>
            </a:endParaRPr>
          </a:p>
        </p:txBody>
      </p:sp>
      <p:sp>
        <p:nvSpPr>
          <p:cNvPr id="30" name="íšlîḍê"/>
          <p:cNvSpPr/>
          <p:nvPr/>
        </p:nvSpPr>
        <p:spPr>
          <a:xfrm>
            <a:off x="3198405" y="2595955"/>
            <a:ext cx="78940" cy="78940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090" dirty="0">
              <a:latin typeface="微软雅黑" panose="020B0503020204020204" pitchFamily="34" charset="-122"/>
            </a:endParaRPr>
          </a:p>
        </p:txBody>
      </p:sp>
      <p:grpSp>
        <p:nvGrpSpPr>
          <p:cNvPr id="31" name="íṧliḓe"/>
          <p:cNvGrpSpPr/>
          <p:nvPr/>
        </p:nvGrpSpPr>
        <p:grpSpPr>
          <a:xfrm>
            <a:off x="672306" y="5082834"/>
            <a:ext cx="5131140" cy="102790"/>
            <a:chOff x="-1348120" y="5777968"/>
            <a:chExt cx="9361040" cy="187524"/>
          </a:xfrm>
          <a:scene3d>
            <a:camera prst="perspectiveRight"/>
            <a:lightRig rig="threePt" dir="t"/>
          </a:scene3d>
        </p:grpSpPr>
        <p:sp>
          <p:nvSpPr>
            <p:cNvPr id="34" name="iṥļîḋé"/>
            <p:cNvSpPr/>
            <p:nvPr/>
          </p:nvSpPr>
          <p:spPr>
            <a:xfrm flipV="1">
              <a:off x="-1348120" y="5928916"/>
              <a:ext cx="9361040" cy="36576"/>
            </a:xfrm>
            <a:prstGeom prst="trapezoid">
              <a:avLst>
                <a:gd name="adj" fmla="val 814192"/>
              </a:avLst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íṣḷiďê"/>
            <p:cNvSpPr/>
            <p:nvPr/>
          </p:nvSpPr>
          <p:spPr>
            <a:xfrm>
              <a:off x="-1348120" y="5777968"/>
              <a:ext cx="9361040" cy="15109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ïşḻidê"/>
          <p:cNvSpPr/>
          <p:nvPr/>
        </p:nvSpPr>
        <p:spPr>
          <a:xfrm>
            <a:off x="1307347" y="2708452"/>
            <a:ext cx="3837592" cy="224830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3" name="iş1iḓé"/>
          <p:cNvSpPr/>
          <p:nvPr/>
        </p:nvSpPr>
        <p:spPr>
          <a:xfrm>
            <a:off x="3883189" y="2527451"/>
            <a:ext cx="1387123" cy="2576259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090" dirty="0">
              <a:latin typeface="微软雅黑" panose="020B0503020204020204" pitchFamily="34" charset="-122"/>
            </a:endParaRPr>
          </a:p>
        </p:txBody>
      </p:sp>
      <p:sp>
        <p:nvSpPr>
          <p:cNvPr id="20" name="iś1ïde"/>
          <p:cNvSpPr/>
          <p:nvPr/>
        </p:nvSpPr>
        <p:spPr>
          <a:xfrm>
            <a:off x="683878" y="2611714"/>
            <a:ext cx="549756" cy="549757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ïṣḷiḋé"/>
          <p:cNvSpPr/>
          <p:nvPr/>
        </p:nvSpPr>
        <p:spPr>
          <a:xfrm>
            <a:off x="778665" y="2088677"/>
            <a:ext cx="360185" cy="360185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îṧlîďè"/>
          <p:cNvSpPr/>
          <p:nvPr/>
        </p:nvSpPr>
        <p:spPr>
          <a:xfrm>
            <a:off x="681359" y="1710348"/>
            <a:ext cx="232524" cy="232524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0000" lnSpcReduction="20000"/>
          </a:bodyPr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î$ļiďé"/>
          <p:cNvSpPr/>
          <p:nvPr/>
        </p:nvSpPr>
        <p:spPr>
          <a:xfrm>
            <a:off x="1033581" y="1725623"/>
            <a:ext cx="167583" cy="167584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îśḷíḑè"/>
          <p:cNvSpPr/>
          <p:nvPr/>
        </p:nvSpPr>
        <p:spPr>
          <a:xfrm>
            <a:off x="1233634" y="1542869"/>
            <a:ext cx="167583" cy="167584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šḷïḓê"/>
          <p:cNvSpPr/>
          <p:nvPr/>
        </p:nvSpPr>
        <p:spPr>
          <a:xfrm>
            <a:off x="1564787" y="1659026"/>
            <a:ext cx="167583" cy="167584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îṡļídè"/>
          <p:cNvSpPr/>
          <p:nvPr/>
        </p:nvSpPr>
        <p:spPr>
          <a:xfrm>
            <a:off x="1296355" y="1819562"/>
            <a:ext cx="216597" cy="216598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62500" lnSpcReduction="20000"/>
          </a:bodyPr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íŝḷiḍè"/>
          <p:cNvSpPr/>
          <p:nvPr/>
        </p:nvSpPr>
        <p:spPr>
          <a:xfrm>
            <a:off x="1524953" y="2050765"/>
            <a:ext cx="247256" cy="247257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7500" lnSpcReduction="20000"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îṡ1îḑé"/>
          <p:cNvSpPr txBox="1"/>
          <p:nvPr/>
        </p:nvSpPr>
        <p:spPr>
          <a:xfrm>
            <a:off x="5955096" y="1008833"/>
            <a:ext cx="5730764" cy="8983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make</a:t>
            </a:r>
          </a:p>
          <a:p>
            <a:pPr>
              <a:buSzPct val="2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reading more fluent.</a:t>
            </a:r>
          </a:p>
        </p:txBody>
      </p:sp>
      <p:sp>
        <p:nvSpPr>
          <p:cNvPr id="16" name="işľîḍé"/>
          <p:cNvSpPr txBox="1"/>
          <p:nvPr/>
        </p:nvSpPr>
        <p:spPr>
          <a:xfrm>
            <a:off x="5955095" y="1979954"/>
            <a:ext cx="5730765" cy="7284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177537" y="1943580"/>
            <a:ext cx="668817" cy="0"/>
          </a:xfrm>
          <a:prstGeom prst="line">
            <a:avLst/>
          </a:prstGeom>
          <a:ln w="28575" cap="rnd">
            <a:solidFill>
              <a:srgbClr val="1D35A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819379" y="3630915"/>
            <a:ext cx="0" cy="224158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ŝ1íḋè"/>
          <p:cNvSpPr/>
          <p:nvPr/>
        </p:nvSpPr>
        <p:spPr bwMode="auto">
          <a:xfrm>
            <a:off x="6120653" y="4023518"/>
            <a:ext cx="2331730" cy="18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3" name="iŝ1ídé"/>
          <p:cNvSpPr txBox="1"/>
          <p:nvPr/>
        </p:nvSpPr>
        <p:spPr bwMode="auto">
          <a:xfrm>
            <a:off x="6120654" y="3654186"/>
            <a:ext cx="23267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4" name="ïS1íḓe"/>
          <p:cNvSpPr/>
          <p:nvPr/>
        </p:nvSpPr>
        <p:spPr>
          <a:xfrm>
            <a:off x="6193082" y="3161471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ïṡḻíḑe"/>
          <p:cNvSpPr/>
          <p:nvPr/>
        </p:nvSpPr>
        <p:spPr bwMode="auto">
          <a:xfrm>
            <a:off x="9186376" y="4023518"/>
            <a:ext cx="2331730" cy="18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0" name="í$liďé"/>
          <p:cNvSpPr txBox="1"/>
          <p:nvPr/>
        </p:nvSpPr>
        <p:spPr bwMode="auto">
          <a:xfrm>
            <a:off x="9186377" y="3654186"/>
            <a:ext cx="23267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1" name="îS1ïdè"/>
          <p:cNvSpPr/>
          <p:nvPr/>
        </p:nvSpPr>
        <p:spPr>
          <a:xfrm>
            <a:off x="9258805" y="3161471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9311640" y="0"/>
            <a:ext cx="288036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9139" r="-12800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1160" y="2484120"/>
            <a:ext cx="6035040" cy="149352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0973" y="2109548"/>
            <a:ext cx="7354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F0E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Three</a:t>
            </a:r>
          </a:p>
        </p:txBody>
      </p:sp>
      <p:sp>
        <p:nvSpPr>
          <p:cNvPr id="7" name="íṡľiḍe"/>
          <p:cNvSpPr/>
          <p:nvPr/>
        </p:nvSpPr>
        <p:spPr>
          <a:xfrm>
            <a:off x="1672223" y="1433109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îṩ1îde"/>
          <p:cNvSpPr txBox="1"/>
          <p:nvPr/>
        </p:nvSpPr>
        <p:spPr>
          <a:xfrm>
            <a:off x="2369724" y="4242542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080760" y="4934569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915" y="4870860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62396" y="1733451"/>
            <a:ext cx="426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FASHION REPORT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1ídé"/>
          <p:cNvSpPr/>
          <p:nvPr/>
        </p:nvSpPr>
        <p:spPr>
          <a:xfrm>
            <a:off x="2957232" y="2416367"/>
            <a:ext cx="6277536" cy="2932697"/>
          </a:xfrm>
          <a:prstGeom prst="roundRect">
            <a:avLst>
              <a:gd name="adj" fmla="val 134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2" name="iṥļiḋè"/>
          <p:cNvSpPr/>
          <p:nvPr/>
        </p:nvSpPr>
        <p:spPr>
          <a:xfrm>
            <a:off x="3054450" y="2359740"/>
            <a:ext cx="6083099" cy="3045952"/>
          </a:xfrm>
          <a:prstGeom prst="roundRect">
            <a:avLst>
              <a:gd name="adj" fmla="val 134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3" name="ï$ḷîḋe"/>
          <p:cNvSpPr/>
          <p:nvPr/>
        </p:nvSpPr>
        <p:spPr>
          <a:xfrm>
            <a:off x="3167541" y="2268996"/>
            <a:ext cx="5856918" cy="3227441"/>
          </a:xfrm>
          <a:prstGeom prst="roundRect">
            <a:avLst>
              <a:gd name="adj" fmla="val 134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" name="îšľiḑê"/>
          <p:cNvSpPr/>
          <p:nvPr/>
        </p:nvSpPr>
        <p:spPr bwMode="auto">
          <a:xfrm>
            <a:off x="10383500" y="3585764"/>
            <a:ext cx="406156" cy="593910"/>
          </a:xfrm>
          <a:custGeom>
            <a:avLst/>
            <a:gdLst>
              <a:gd name="T0" fmla="*/ 25400 w 106"/>
              <a:gd name="T1" fmla="*/ 246062 h 155"/>
              <a:gd name="T2" fmla="*/ 168275 w 106"/>
              <a:gd name="T3" fmla="*/ 122237 h 155"/>
              <a:gd name="T4" fmla="*/ 25400 w 106"/>
              <a:gd name="T5" fmla="*/ 0 h 155"/>
              <a:gd name="T6" fmla="*/ 0 w 106"/>
              <a:gd name="T7" fmla="*/ 26987 h 155"/>
              <a:gd name="T8" fmla="*/ 112713 w 106"/>
              <a:gd name="T9" fmla="*/ 122237 h 155"/>
              <a:gd name="T10" fmla="*/ 0 w 106"/>
              <a:gd name="T11" fmla="*/ 219075 h 155"/>
              <a:gd name="T12" fmla="*/ 25400 w 106"/>
              <a:gd name="T13" fmla="*/ 246062 h 155"/>
              <a:gd name="T14" fmla="*/ 25400 w 106"/>
              <a:gd name="T15" fmla="*/ 246062 h 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155">
                <a:moveTo>
                  <a:pt x="16" y="155"/>
                </a:moveTo>
                <a:lnTo>
                  <a:pt x="106" y="77"/>
                </a:lnTo>
                <a:lnTo>
                  <a:pt x="16" y="0"/>
                </a:lnTo>
                <a:lnTo>
                  <a:pt x="0" y="17"/>
                </a:lnTo>
                <a:lnTo>
                  <a:pt x="71" y="77"/>
                </a:lnTo>
                <a:lnTo>
                  <a:pt x="0" y="138"/>
                </a:lnTo>
                <a:lnTo>
                  <a:pt x="16" y="155"/>
                </a:lnTo>
                <a:close/>
              </a:path>
            </a:pathLst>
          </a:cu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í$ļïďé"/>
          <p:cNvSpPr/>
          <p:nvPr/>
        </p:nvSpPr>
        <p:spPr bwMode="auto">
          <a:xfrm>
            <a:off x="1402344" y="3585764"/>
            <a:ext cx="406156" cy="593910"/>
          </a:xfrm>
          <a:custGeom>
            <a:avLst/>
            <a:gdLst>
              <a:gd name="T0" fmla="*/ 142875 w 106"/>
              <a:gd name="T1" fmla="*/ 246062 h 155"/>
              <a:gd name="T2" fmla="*/ 168275 w 106"/>
              <a:gd name="T3" fmla="*/ 219075 h 155"/>
              <a:gd name="T4" fmla="*/ 57150 w 106"/>
              <a:gd name="T5" fmla="*/ 122237 h 155"/>
              <a:gd name="T6" fmla="*/ 168275 w 106"/>
              <a:gd name="T7" fmla="*/ 26987 h 155"/>
              <a:gd name="T8" fmla="*/ 142875 w 106"/>
              <a:gd name="T9" fmla="*/ 0 h 155"/>
              <a:gd name="T10" fmla="*/ 0 w 106"/>
              <a:gd name="T11" fmla="*/ 122237 h 155"/>
              <a:gd name="T12" fmla="*/ 142875 w 106"/>
              <a:gd name="T13" fmla="*/ 246062 h 155"/>
              <a:gd name="T14" fmla="*/ 142875 w 106"/>
              <a:gd name="T15" fmla="*/ 246062 h 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155">
                <a:moveTo>
                  <a:pt x="90" y="155"/>
                </a:moveTo>
                <a:lnTo>
                  <a:pt x="106" y="138"/>
                </a:lnTo>
                <a:lnTo>
                  <a:pt x="36" y="77"/>
                </a:lnTo>
                <a:lnTo>
                  <a:pt x="106" y="17"/>
                </a:lnTo>
                <a:lnTo>
                  <a:pt x="90" y="0"/>
                </a:lnTo>
                <a:lnTo>
                  <a:pt x="0" y="77"/>
                </a:lnTo>
                <a:lnTo>
                  <a:pt x="90" y="155"/>
                </a:lnTo>
                <a:close/>
              </a:path>
            </a:pathLst>
          </a:cu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ïṩḷïďé"/>
          <p:cNvSpPr/>
          <p:nvPr/>
        </p:nvSpPr>
        <p:spPr>
          <a:xfrm>
            <a:off x="673100" y="956340"/>
            <a:ext cx="10845800" cy="63119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24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make reading more fluent.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132294" y="1530083"/>
            <a:ext cx="1927412" cy="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śľiḑè"/>
          <p:cNvSpPr/>
          <p:nvPr/>
        </p:nvSpPr>
        <p:spPr bwMode="auto">
          <a:xfrm>
            <a:off x="4293346" y="3147251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9" name="íṥlíḋê"/>
          <p:cNvSpPr txBox="1"/>
          <p:nvPr/>
        </p:nvSpPr>
        <p:spPr bwMode="auto">
          <a:xfrm>
            <a:off x="4293346" y="2700556"/>
            <a:ext cx="4232838" cy="3784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0" name="îsliḍê"/>
          <p:cNvSpPr/>
          <p:nvPr/>
        </p:nvSpPr>
        <p:spPr bwMode="auto">
          <a:xfrm>
            <a:off x="4293346" y="3530777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1" name="ísľidê"/>
          <p:cNvSpPr/>
          <p:nvPr/>
        </p:nvSpPr>
        <p:spPr bwMode="auto">
          <a:xfrm>
            <a:off x="4293346" y="3914303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2" name="i$ļïḋê"/>
          <p:cNvSpPr/>
          <p:nvPr/>
        </p:nvSpPr>
        <p:spPr bwMode="auto">
          <a:xfrm>
            <a:off x="4293346" y="4297829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3" name="îSliḓê"/>
          <p:cNvSpPr/>
          <p:nvPr/>
        </p:nvSpPr>
        <p:spPr bwMode="auto">
          <a:xfrm>
            <a:off x="4293346" y="4681355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4" name="îṩliḓe"/>
          <p:cNvSpPr/>
          <p:nvPr/>
        </p:nvSpPr>
        <p:spPr>
          <a:xfrm>
            <a:off x="4101583" y="3258422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îS1ïḍê"/>
          <p:cNvSpPr/>
          <p:nvPr/>
        </p:nvSpPr>
        <p:spPr>
          <a:xfrm>
            <a:off x="4101583" y="3641948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íṧḻïḑê"/>
          <p:cNvSpPr/>
          <p:nvPr/>
        </p:nvSpPr>
        <p:spPr>
          <a:xfrm>
            <a:off x="4101583" y="4025474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iṧlîdè"/>
          <p:cNvSpPr/>
          <p:nvPr/>
        </p:nvSpPr>
        <p:spPr>
          <a:xfrm>
            <a:off x="4101583" y="4409000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ïṡlíḓe"/>
          <p:cNvSpPr/>
          <p:nvPr/>
        </p:nvSpPr>
        <p:spPr>
          <a:xfrm>
            <a:off x="4101583" y="4792526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ľídé"/>
          <p:cNvSpPr/>
          <p:nvPr/>
        </p:nvSpPr>
        <p:spPr>
          <a:xfrm flipV="1">
            <a:off x="2031206" y="-2922301"/>
            <a:ext cx="8178800" cy="6860277"/>
          </a:xfrm>
          <a:prstGeom prst="blockArc">
            <a:avLst>
              <a:gd name="adj1" fmla="val 12452163"/>
              <a:gd name="adj2" fmla="val 19311055"/>
              <a:gd name="adj3" fmla="val 7117"/>
            </a:avLst>
          </a:prstGeom>
          <a:gradFill flip="none" rotWithShape="1">
            <a:gsLst>
              <a:gs pos="0">
                <a:schemeClr val="bg1">
                  <a:lumMod val="95000"/>
                  <a:alpha val="21000"/>
                </a:schemeClr>
              </a:gs>
              <a:gs pos="100000">
                <a:schemeClr val="bg1">
                  <a:lumMod val="85000"/>
                  <a:alpha val="39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îṩḻîḍe"/>
          <p:cNvSpPr/>
          <p:nvPr/>
        </p:nvSpPr>
        <p:spPr>
          <a:xfrm>
            <a:off x="672305" y="603089"/>
            <a:ext cx="10845800" cy="1981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32897" b="-131205"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îṩḻidé"/>
          <p:cNvSpPr/>
          <p:nvPr/>
        </p:nvSpPr>
        <p:spPr>
          <a:xfrm>
            <a:off x="2056084" y="1648624"/>
            <a:ext cx="1849538" cy="1848682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îṡḷíḋé"/>
          <p:cNvSpPr/>
          <p:nvPr/>
        </p:nvSpPr>
        <p:spPr>
          <a:xfrm>
            <a:off x="8335590" y="1659948"/>
            <a:ext cx="1849538" cy="1848682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ïsḻîḋé"/>
          <p:cNvSpPr txBox="1"/>
          <p:nvPr/>
        </p:nvSpPr>
        <p:spPr bwMode="auto">
          <a:xfrm>
            <a:off x="4753074" y="2825557"/>
            <a:ext cx="268426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Supporting text here</a:t>
            </a:r>
          </a:p>
        </p:txBody>
      </p:sp>
      <p:sp>
        <p:nvSpPr>
          <p:cNvPr id="29" name="îṧḷíḑè"/>
          <p:cNvSpPr/>
          <p:nvPr/>
        </p:nvSpPr>
        <p:spPr>
          <a:xfrm>
            <a:off x="992559" y="4001901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" name="iśľiḓê"/>
          <p:cNvSpPr/>
          <p:nvPr/>
        </p:nvSpPr>
        <p:spPr bwMode="auto">
          <a:xfrm>
            <a:off x="1415487" y="3915617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1" name="ïslíḋè"/>
          <p:cNvSpPr/>
          <p:nvPr/>
        </p:nvSpPr>
        <p:spPr bwMode="auto">
          <a:xfrm>
            <a:off x="1024880" y="3929246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îŝḷïḑè"/>
          <p:cNvSpPr/>
          <p:nvPr/>
        </p:nvSpPr>
        <p:spPr>
          <a:xfrm>
            <a:off x="6684169" y="4001901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îṧḻïḍê"/>
          <p:cNvSpPr/>
          <p:nvPr/>
        </p:nvSpPr>
        <p:spPr bwMode="auto">
          <a:xfrm>
            <a:off x="7107097" y="3915617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8" name="îslíďé"/>
          <p:cNvSpPr/>
          <p:nvPr/>
        </p:nvSpPr>
        <p:spPr bwMode="auto">
          <a:xfrm>
            <a:off x="6716490" y="3929246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" name="í$ḻîďê"/>
          <p:cNvSpPr/>
          <p:nvPr/>
        </p:nvSpPr>
        <p:spPr>
          <a:xfrm>
            <a:off x="992559" y="4620028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" name="iṩļïḍe"/>
          <p:cNvSpPr/>
          <p:nvPr/>
        </p:nvSpPr>
        <p:spPr bwMode="auto">
          <a:xfrm>
            <a:off x="1415487" y="4533744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îṩḻíďè"/>
          <p:cNvSpPr/>
          <p:nvPr/>
        </p:nvSpPr>
        <p:spPr bwMode="auto">
          <a:xfrm>
            <a:off x="1024880" y="4547373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1" name="ïṧlíďê"/>
          <p:cNvSpPr/>
          <p:nvPr/>
        </p:nvSpPr>
        <p:spPr>
          <a:xfrm>
            <a:off x="6684169" y="4620028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" name="íṡḷíḑé"/>
          <p:cNvSpPr/>
          <p:nvPr/>
        </p:nvSpPr>
        <p:spPr bwMode="auto">
          <a:xfrm>
            <a:off x="7107097" y="4533744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9" name="îṣlíde"/>
          <p:cNvSpPr/>
          <p:nvPr/>
        </p:nvSpPr>
        <p:spPr>
          <a:xfrm>
            <a:off x="992559" y="523815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" name="îsḻïḓe"/>
          <p:cNvSpPr/>
          <p:nvPr/>
        </p:nvSpPr>
        <p:spPr bwMode="auto">
          <a:xfrm>
            <a:off x="1415487" y="5151871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7" name="ïṧľïḋê"/>
          <p:cNvSpPr/>
          <p:nvPr/>
        </p:nvSpPr>
        <p:spPr>
          <a:xfrm>
            <a:off x="6684169" y="523815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8" name="islïḍe"/>
          <p:cNvSpPr/>
          <p:nvPr/>
        </p:nvSpPr>
        <p:spPr bwMode="auto">
          <a:xfrm>
            <a:off x="7107097" y="5151871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72305" y="4461714"/>
            <a:ext cx="10845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72305" y="5079841"/>
            <a:ext cx="10845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9" grpId="0" animBg="1"/>
      <p:bldP spid="30" grpId="0"/>
      <p:bldP spid="31" grpId="0" animBg="1"/>
      <p:bldP spid="26" grpId="0" animBg="1"/>
      <p:bldP spid="27" grpId="0"/>
      <p:bldP spid="28" grpId="0" animBg="1"/>
      <p:bldP spid="23" grpId="0" animBg="1"/>
      <p:bldP spid="24" grpId="0"/>
      <p:bldP spid="25" grpId="0" animBg="1"/>
      <p:bldP spid="21" grpId="0" animBg="1"/>
      <p:bldP spid="22" grpId="0"/>
      <p:bldP spid="19" grpId="0" animBg="1"/>
      <p:bldP spid="20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$ḷïḍé"/>
          <p:cNvSpPr/>
          <p:nvPr/>
        </p:nvSpPr>
        <p:spPr bwMode="auto">
          <a:xfrm>
            <a:off x="4261008" y="2097385"/>
            <a:ext cx="3639506" cy="3639502"/>
          </a:xfrm>
          <a:prstGeom prst="ellipse">
            <a:avLst/>
          </a:prstGeom>
          <a:solidFill>
            <a:schemeClr val="bg1">
              <a:lumMod val="95000"/>
              <a:alpha val="67000"/>
            </a:schemeClr>
          </a:solidFill>
          <a:ln w="571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ïŝļíďê"/>
          <p:cNvSpPr/>
          <p:nvPr/>
        </p:nvSpPr>
        <p:spPr bwMode="auto">
          <a:xfrm>
            <a:off x="6601489" y="4292620"/>
            <a:ext cx="1589256" cy="1589255"/>
          </a:xfrm>
          <a:prstGeom prst="ellipse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îSľïdè"/>
          <p:cNvSpPr/>
          <p:nvPr/>
        </p:nvSpPr>
        <p:spPr bwMode="auto">
          <a:xfrm>
            <a:off x="3970776" y="4292620"/>
            <a:ext cx="1589256" cy="1589255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ï$lïḍê"/>
          <p:cNvSpPr/>
          <p:nvPr/>
        </p:nvSpPr>
        <p:spPr bwMode="auto">
          <a:xfrm>
            <a:off x="6601489" y="1974345"/>
            <a:ext cx="1589256" cy="1589255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í$ľïḍè"/>
          <p:cNvSpPr/>
          <p:nvPr/>
        </p:nvSpPr>
        <p:spPr bwMode="auto">
          <a:xfrm>
            <a:off x="3970776" y="1974345"/>
            <a:ext cx="1589256" cy="1589255"/>
          </a:xfrm>
          <a:prstGeom prst="ellipse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îṧliďê"/>
          <p:cNvSpPr/>
          <p:nvPr/>
        </p:nvSpPr>
        <p:spPr bwMode="auto">
          <a:xfrm>
            <a:off x="4910361" y="2746736"/>
            <a:ext cx="2340799" cy="2340799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3352" r="-23101"/>
            </a:stretch>
          </a:blipFill>
          <a:ln w="571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îs1îḑê"/>
          <p:cNvSpPr/>
          <p:nvPr/>
        </p:nvSpPr>
        <p:spPr bwMode="auto">
          <a:xfrm>
            <a:off x="7016268" y="4870196"/>
            <a:ext cx="759666" cy="434095"/>
          </a:xfrm>
          <a:custGeom>
            <a:avLst/>
            <a:gdLst>
              <a:gd name="connsiteX0" fmla="*/ 622406 w 759666"/>
              <a:gd name="connsiteY0" fmla="*/ 33392 h 434095"/>
              <a:gd name="connsiteX1" fmla="*/ 713913 w 759666"/>
              <a:gd name="connsiteY1" fmla="*/ 124177 h 434095"/>
              <a:gd name="connsiteX2" fmla="*/ 649858 w 759666"/>
              <a:gd name="connsiteY2" fmla="*/ 205883 h 434095"/>
              <a:gd name="connsiteX3" fmla="*/ 759666 w 759666"/>
              <a:gd name="connsiteY3" fmla="*/ 387452 h 434095"/>
              <a:gd name="connsiteX4" fmla="*/ 759666 w 759666"/>
              <a:gd name="connsiteY4" fmla="*/ 396530 h 434095"/>
              <a:gd name="connsiteX5" fmla="*/ 562926 w 759666"/>
              <a:gd name="connsiteY5" fmla="*/ 396530 h 434095"/>
              <a:gd name="connsiteX6" fmla="*/ 521748 w 759666"/>
              <a:gd name="connsiteY6" fmla="*/ 269432 h 434095"/>
              <a:gd name="connsiteX7" fmla="*/ 521748 w 759666"/>
              <a:gd name="connsiteY7" fmla="*/ 264893 h 434095"/>
              <a:gd name="connsiteX8" fmla="*/ 594954 w 759666"/>
              <a:gd name="connsiteY8" fmla="*/ 205883 h 434095"/>
              <a:gd name="connsiteX9" fmla="*/ 530899 w 759666"/>
              <a:gd name="connsiteY9" fmla="*/ 124177 h 434095"/>
              <a:gd name="connsiteX10" fmla="*/ 622406 w 759666"/>
              <a:gd name="connsiteY10" fmla="*/ 33392 h 434095"/>
              <a:gd name="connsiteX11" fmla="*/ 137032 w 759666"/>
              <a:gd name="connsiteY11" fmla="*/ 33392 h 434095"/>
              <a:gd name="connsiteX12" fmla="*/ 228388 w 759666"/>
              <a:gd name="connsiteY12" fmla="*/ 124177 h 434095"/>
              <a:gd name="connsiteX13" fmla="*/ 169007 w 759666"/>
              <a:gd name="connsiteY13" fmla="*/ 205883 h 434095"/>
              <a:gd name="connsiteX14" fmla="*/ 242091 w 759666"/>
              <a:gd name="connsiteY14" fmla="*/ 264893 h 434095"/>
              <a:gd name="connsiteX15" fmla="*/ 237523 w 759666"/>
              <a:gd name="connsiteY15" fmla="*/ 269432 h 434095"/>
              <a:gd name="connsiteX16" fmla="*/ 196413 w 759666"/>
              <a:gd name="connsiteY16" fmla="*/ 396530 h 434095"/>
              <a:gd name="connsiteX17" fmla="*/ 0 w 759666"/>
              <a:gd name="connsiteY17" fmla="*/ 396530 h 434095"/>
              <a:gd name="connsiteX18" fmla="*/ 0 w 759666"/>
              <a:gd name="connsiteY18" fmla="*/ 387452 h 434095"/>
              <a:gd name="connsiteX19" fmla="*/ 109626 w 759666"/>
              <a:gd name="connsiteY19" fmla="*/ 205883 h 434095"/>
              <a:gd name="connsiteX20" fmla="*/ 50245 w 759666"/>
              <a:gd name="connsiteY20" fmla="*/ 124177 h 434095"/>
              <a:gd name="connsiteX21" fmla="*/ 137032 w 759666"/>
              <a:gd name="connsiteY21" fmla="*/ 33392 h 434095"/>
              <a:gd name="connsiteX22" fmla="*/ 382125 w 759666"/>
              <a:gd name="connsiteY22" fmla="*/ 0 h 434095"/>
              <a:gd name="connsiteX23" fmla="*/ 487591 w 759666"/>
              <a:gd name="connsiteY23" fmla="*/ 105097 h 434095"/>
              <a:gd name="connsiteX24" fmla="*/ 414223 w 759666"/>
              <a:gd name="connsiteY24" fmla="*/ 205624 h 434095"/>
              <a:gd name="connsiteX25" fmla="*/ 542617 w 759666"/>
              <a:gd name="connsiteY25" fmla="*/ 420387 h 434095"/>
              <a:gd name="connsiteX26" fmla="*/ 542617 w 759666"/>
              <a:gd name="connsiteY26" fmla="*/ 434095 h 434095"/>
              <a:gd name="connsiteX27" fmla="*/ 217047 w 759666"/>
              <a:gd name="connsiteY27" fmla="*/ 434095 h 434095"/>
              <a:gd name="connsiteX28" fmla="*/ 217047 w 759666"/>
              <a:gd name="connsiteY28" fmla="*/ 420387 h 434095"/>
              <a:gd name="connsiteX29" fmla="*/ 345441 w 759666"/>
              <a:gd name="connsiteY29" fmla="*/ 205624 h 434095"/>
              <a:gd name="connsiteX30" fmla="*/ 272073 w 759666"/>
              <a:gd name="connsiteY30" fmla="*/ 105097 h 434095"/>
              <a:gd name="connsiteX31" fmla="*/ 382125 w 759666"/>
              <a:gd name="connsiteY31" fmla="*/ 0 h 43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666" h="434094">
                <a:moveTo>
                  <a:pt x="622406" y="33392"/>
                </a:moveTo>
                <a:cubicBezTo>
                  <a:pt x="672735" y="33392"/>
                  <a:pt x="713913" y="74245"/>
                  <a:pt x="713913" y="124177"/>
                </a:cubicBezTo>
                <a:cubicBezTo>
                  <a:pt x="713913" y="160491"/>
                  <a:pt x="686461" y="192265"/>
                  <a:pt x="649858" y="205883"/>
                </a:cubicBezTo>
                <a:cubicBezTo>
                  <a:pt x="713913" y="224040"/>
                  <a:pt x="759666" y="296667"/>
                  <a:pt x="759666" y="387452"/>
                </a:cubicBezTo>
                <a:cubicBezTo>
                  <a:pt x="759666" y="391991"/>
                  <a:pt x="759666" y="391991"/>
                  <a:pt x="759666" y="396530"/>
                </a:cubicBezTo>
                <a:cubicBezTo>
                  <a:pt x="759666" y="396530"/>
                  <a:pt x="759666" y="396530"/>
                  <a:pt x="562926" y="396530"/>
                </a:cubicBezTo>
                <a:cubicBezTo>
                  <a:pt x="558351" y="351138"/>
                  <a:pt x="549200" y="305746"/>
                  <a:pt x="521748" y="269432"/>
                </a:cubicBezTo>
                <a:cubicBezTo>
                  <a:pt x="521748" y="264893"/>
                  <a:pt x="521748" y="264893"/>
                  <a:pt x="521748" y="264893"/>
                </a:cubicBezTo>
                <a:cubicBezTo>
                  <a:pt x="540050" y="233118"/>
                  <a:pt x="562926" y="214961"/>
                  <a:pt x="594954" y="205883"/>
                </a:cubicBezTo>
                <a:cubicBezTo>
                  <a:pt x="558351" y="192265"/>
                  <a:pt x="530899" y="160491"/>
                  <a:pt x="530899" y="124177"/>
                </a:cubicBezTo>
                <a:cubicBezTo>
                  <a:pt x="530899" y="74245"/>
                  <a:pt x="572077" y="33392"/>
                  <a:pt x="622406" y="33392"/>
                </a:cubicBezTo>
                <a:close/>
                <a:moveTo>
                  <a:pt x="137032" y="33392"/>
                </a:moveTo>
                <a:cubicBezTo>
                  <a:pt x="187278" y="33392"/>
                  <a:pt x="228388" y="74245"/>
                  <a:pt x="228388" y="124177"/>
                </a:cubicBezTo>
                <a:cubicBezTo>
                  <a:pt x="228388" y="160491"/>
                  <a:pt x="205549" y="192265"/>
                  <a:pt x="169007" y="205883"/>
                </a:cubicBezTo>
                <a:cubicBezTo>
                  <a:pt x="196413" y="214961"/>
                  <a:pt x="223820" y="233118"/>
                  <a:pt x="242091" y="264893"/>
                </a:cubicBezTo>
                <a:cubicBezTo>
                  <a:pt x="242091" y="264893"/>
                  <a:pt x="237523" y="264893"/>
                  <a:pt x="237523" y="269432"/>
                </a:cubicBezTo>
                <a:cubicBezTo>
                  <a:pt x="214684" y="305746"/>
                  <a:pt x="200981" y="351138"/>
                  <a:pt x="196413" y="396530"/>
                </a:cubicBezTo>
                <a:cubicBezTo>
                  <a:pt x="196413" y="396530"/>
                  <a:pt x="196413" y="396530"/>
                  <a:pt x="0" y="396530"/>
                </a:cubicBezTo>
                <a:cubicBezTo>
                  <a:pt x="0" y="391991"/>
                  <a:pt x="0" y="391991"/>
                  <a:pt x="0" y="387452"/>
                </a:cubicBezTo>
                <a:cubicBezTo>
                  <a:pt x="0" y="296667"/>
                  <a:pt x="50245" y="224040"/>
                  <a:pt x="109626" y="205883"/>
                </a:cubicBezTo>
                <a:cubicBezTo>
                  <a:pt x="73084" y="192265"/>
                  <a:pt x="50245" y="160491"/>
                  <a:pt x="50245" y="124177"/>
                </a:cubicBezTo>
                <a:cubicBezTo>
                  <a:pt x="50245" y="74245"/>
                  <a:pt x="91355" y="33392"/>
                  <a:pt x="137032" y="33392"/>
                </a:cubicBezTo>
                <a:close/>
                <a:moveTo>
                  <a:pt x="382125" y="0"/>
                </a:moveTo>
                <a:cubicBezTo>
                  <a:pt x="441736" y="0"/>
                  <a:pt x="487591" y="45694"/>
                  <a:pt x="487591" y="105097"/>
                </a:cubicBezTo>
                <a:cubicBezTo>
                  <a:pt x="487591" y="150791"/>
                  <a:pt x="460078" y="187347"/>
                  <a:pt x="414223" y="205624"/>
                </a:cubicBezTo>
                <a:cubicBezTo>
                  <a:pt x="487591" y="223902"/>
                  <a:pt x="542617" y="315290"/>
                  <a:pt x="542617" y="420387"/>
                </a:cubicBezTo>
                <a:cubicBezTo>
                  <a:pt x="542617" y="424956"/>
                  <a:pt x="542617" y="429526"/>
                  <a:pt x="542617" y="434095"/>
                </a:cubicBezTo>
                <a:cubicBezTo>
                  <a:pt x="542617" y="434095"/>
                  <a:pt x="542617" y="434095"/>
                  <a:pt x="217047" y="434095"/>
                </a:cubicBezTo>
                <a:cubicBezTo>
                  <a:pt x="217047" y="429526"/>
                  <a:pt x="217047" y="424956"/>
                  <a:pt x="217047" y="420387"/>
                </a:cubicBezTo>
                <a:cubicBezTo>
                  <a:pt x="217047" y="315290"/>
                  <a:pt x="272073" y="223902"/>
                  <a:pt x="345441" y="205624"/>
                </a:cubicBezTo>
                <a:cubicBezTo>
                  <a:pt x="304172" y="187347"/>
                  <a:pt x="272073" y="150791"/>
                  <a:pt x="272073" y="105097"/>
                </a:cubicBezTo>
                <a:cubicBezTo>
                  <a:pt x="272073" y="45694"/>
                  <a:pt x="322514" y="0"/>
                  <a:pt x="3821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1" name="îsļíḑè"/>
          <p:cNvSpPr/>
          <p:nvPr/>
        </p:nvSpPr>
        <p:spPr bwMode="auto">
          <a:xfrm>
            <a:off x="4531661" y="4717860"/>
            <a:ext cx="467486" cy="738797"/>
          </a:xfrm>
          <a:custGeom>
            <a:avLst/>
            <a:gdLst>
              <a:gd name="connsiteX0" fmla="*/ 254614 w 467486"/>
              <a:gd name="connsiteY0" fmla="*/ 525922 h 738797"/>
              <a:gd name="connsiteX1" fmla="*/ 279658 w 467486"/>
              <a:gd name="connsiteY1" fmla="*/ 552893 h 738797"/>
              <a:gd name="connsiteX2" fmla="*/ 254614 w 467486"/>
              <a:gd name="connsiteY2" fmla="*/ 584358 h 738797"/>
              <a:gd name="connsiteX3" fmla="*/ 254614 w 467486"/>
              <a:gd name="connsiteY3" fmla="*/ 525922 h 738797"/>
              <a:gd name="connsiteX4" fmla="*/ 217049 w 467486"/>
              <a:gd name="connsiteY4" fmla="*/ 388179 h 738797"/>
              <a:gd name="connsiteX5" fmla="*/ 217049 w 467486"/>
              <a:gd name="connsiteY5" fmla="*/ 446615 h 738797"/>
              <a:gd name="connsiteX6" fmla="*/ 196178 w 467486"/>
              <a:gd name="connsiteY6" fmla="*/ 417397 h 738797"/>
              <a:gd name="connsiteX7" fmla="*/ 217049 w 467486"/>
              <a:gd name="connsiteY7" fmla="*/ 388179 h 738797"/>
              <a:gd name="connsiteX8" fmla="*/ 217858 w 467486"/>
              <a:gd name="connsiteY8" fmla="*/ 294852 h 738797"/>
              <a:gd name="connsiteX9" fmla="*/ 217858 w 467486"/>
              <a:gd name="connsiteY9" fmla="*/ 326889 h 738797"/>
              <a:gd name="connsiteX10" fmla="*/ 149777 w 467486"/>
              <a:gd name="connsiteY10" fmla="*/ 354350 h 738797"/>
              <a:gd name="connsiteX11" fmla="*/ 127084 w 467486"/>
              <a:gd name="connsiteY11" fmla="*/ 418424 h 738797"/>
              <a:gd name="connsiteX12" fmla="*/ 149777 w 467486"/>
              <a:gd name="connsiteY12" fmla="*/ 477922 h 738797"/>
              <a:gd name="connsiteX13" fmla="*/ 217858 w 467486"/>
              <a:gd name="connsiteY13" fmla="*/ 514536 h 738797"/>
              <a:gd name="connsiteX14" fmla="*/ 217858 w 467486"/>
              <a:gd name="connsiteY14" fmla="*/ 592341 h 738797"/>
              <a:gd name="connsiteX15" fmla="*/ 154316 w 467486"/>
              <a:gd name="connsiteY15" fmla="*/ 555727 h 738797"/>
              <a:gd name="connsiteX16" fmla="*/ 113468 w 467486"/>
              <a:gd name="connsiteY16" fmla="*/ 606071 h 738797"/>
              <a:gd name="connsiteX17" fmla="*/ 158855 w 467486"/>
              <a:gd name="connsiteY17" fmla="*/ 638109 h 738797"/>
              <a:gd name="connsiteX18" fmla="*/ 208780 w 467486"/>
              <a:gd name="connsiteY18" fmla="*/ 651839 h 738797"/>
              <a:gd name="connsiteX19" fmla="*/ 217858 w 467486"/>
              <a:gd name="connsiteY19" fmla="*/ 651839 h 738797"/>
              <a:gd name="connsiteX20" fmla="*/ 217858 w 467486"/>
              <a:gd name="connsiteY20" fmla="*/ 688453 h 738797"/>
              <a:gd name="connsiteX21" fmla="*/ 254167 w 467486"/>
              <a:gd name="connsiteY21" fmla="*/ 688453 h 738797"/>
              <a:gd name="connsiteX22" fmla="*/ 254167 w 467486"/>
              <a:gd name="connsiteY22" fmla="*/ 651839 h 738797"/>
              <a:gd name="connsiteX23" fmla="*/ 326787 w 467486"/>
              <a:gd name="connsiteY23" fmla="*/ 615225 h 738797"/>
              <a:gd name="connsiteX24" fmla="*/ 349480 w 467486"/>
              <a:gd name="connsiteY24" fmla="*/ 555727 h 738797"/>
              <a:gd name="connsiteX25" fmla="*/ 254167 w 467486"/>
              <a:gd name="connsiteY25" fmla="*/ 459615 h 738797"/>
              <a:gd name="connsiteX26" fmla="*/ 254167 w 467486"/>
              <a:gd name="connsiteY26" fmla="*/ 390964 h 738797"/>
              <a:gd name="connsiteX27" fmla="*/ 295016 w 467486"/>
              <a:gd name="connsiteY27" fmla="*/ 413848 h 738797"/>
              <a:gd name="connsiteX28" fmla="*/ 340403 w 467486"/>
              <a:gd name="connsiteY28" fmla="*/ 363503 h 738797"/>
              <a:gd name="connsiteX29" fmla="*/ 258706 w 467486"/>
              <a:gd name="connsiteY29" fmla="*/ 326889 h 738797"/>
              <a:gd name="connsiteX30" fmla="*/ 258706 w 467486"/>
              <a:gd name="connsiteY30" fmla="*/ 294852 h 738797"/>
              <a:gd name="connsiteX31" fmla="*/ 217858 w 467486"/>
              <a:gd name="connsiteY31" fmla="*/ 294852 h 738797"/>
              <a:gd name="connsiteX32" fmla="*/ 177010 w 467486"/>
              <a:gd name="connsiteY32" fmla="*/ 217047 h 738797"/>
              <a:gd name="connsiteX33" fmla="*/ 290477 w 467486"/>
              <a:gd name="connsiteY33" fmla="*/ 217047 h 738797"/>
              <a:gd name="connsiteX34" fmla="*/ 458409 w 467486"/>
              <a:gd name="connsiteY34" fmla="*/ 473345 h 738797"/>
              <a:gd name="connsiteX35" fmla="*/ 467486 w 467486"/>
              <a:gd name="connsiteY35" fmla="*/ 596918 h 738797"/>
              <a:gd name="connsiteX36" fmla="*/ 449331 w 467486"/>
              <a:gd name="connsiteY36" fmla="*/ 679299 h 738797"/>
              <a:gd name="connsiteX37" fmla="*/ 236013 w 467486"/>
              <a:gd name="connsiteY37" fmla="*/ 738797 h 738797"/>
              <a:gd name="connsiteX38" fmla="*/ 18155 w 467486"/>
              <a:gd name="connsiteY38" fmla="*/ 679299 h 738797"/>
              <a:gd name="connsiteX39" fmla="*/ 0 w 467486"/>
              <a:gd name="connsiteY39" fmla="*/ 596918 h 738797"/>
              <a:gd name="connsiteX40" fmla="*/ 177010 w 467486"/>
              <a:gd name="connsiteY40" fmla="*/ 217047 h 738797"/>
              <a:gd name="connsiteX41" fmla="*/ 197631 w 467486"/>
              <a:gd name="connsiteY41" fmla="*/ 187828 h 738797"/>
              <a:gd name="connsiteX42" fmla="*/ 261149 w 467486"/>
              <a:gd name="connsiteY42" fmla="*/ 187828 h 738797"/>
              <a:gd name="connsiteX43" fmla="*/ 279297 w 467486"/>
              <a:gd name="connsiteY43" fmla="*/ 192837 h 738797"/>
              <a:gd name="connsiteX44" fmla="*/ 279297 w 467486"/>
              <a:gd name="connsiteY44" fmla="*/ 197846 h 738797"/>
              <a:gd name="connsiteX45" fmla="*/ 283834 w 467486"/>
              <a:gd name="connsiteY45" fmla="*/ 197846 h 738797"/>
              <a:gd name="connsiteX46" fmla="*/ 283834 w 467486"/>
              <a:gd name="connsiteY46" fmla="*/ 202855 h 738797"/>
              <a:gd name="connsiteX47" fmla="*/ 279297 w 467486"/>
              <a:gd name="connsiteY47" fmla="*/ 207863 h 738797"/>
              <a:gd name="connsiteX48" fmla="*/ 270223 w 467486"/>
              <a:gd name="connsiteY48" fmla="*/ 212872 h 738797"/>
              <a:gd name="connsiteX49" fmla="*/ 193094 w 467486"/>
              <a:gd name="connsiteY49" fmla="*/ 212872 h 738797"/>
              <a:gd name="connsiteX50" fmla="*/ 184020 w 467486"/>
              <a:gd name="connsiteY50" fmla="*/ 207863 h 738797"/>
              <a:gd name="connsiteX51" fmla="*/ 179483 w 467486"/>
              <a:gd name="connsiteY51" fmla="*/ 207863 h 738797"/>
              <a:gd name="connsiteX52" fmla="*/ 179483 w 467486"/>
              <a:gd name="connsiteY52" fmla="*/ 202855 h 738797"/>
              <a:gd name="connsiteX53" fmla="*/ 179483 w 467486"/>
              <a:gd name="connsiteY53" fmla="*/ 197846 h 738797"/>
              <a:gd name="connsiteX54" fmla="*/ 197631 w 467486"/>
              <a:gd name="connsiteY54" fmla="*/ 187828 h 738797"/>
              <a:gd name="connsiteX55" fmla="*/ 333675 w 467486"/>
              <a:gd name="connsiteY55" fmla="*/ 0 h 738797"/>
              <a:gd name="connsiteX56" fmla="*/ 360929 w 467486"/>
              <a:gd name="connsiteY56" fmla="*/ 116664 h 738797"/>
              <a:gd name="connsiteX57" fmla="*/ 388182 w 467486"/>
              <a:gd name="connsiteY57" fmla="*/ 112177 h 738797"/>
              <a:gd name="connsiteX58" fmla="*/ 288252 w 467486"/>
              <a:gd name="connsiteY58" fmla="*/ 179483 h 738797"/>
              <a:gd name="connsiteX59" fmla="*/ 174695 w 467486"/>
              <a:gd name="connsiteY59" fmla="*/ 179483 h 738797"/>
              <a:gd name="connsiteX60" fmla="*/ 83850 w 467486"/>
              <a:gd name="connsiteY60" fmla="*/ 103203 h 738797"/>
              <a:gd name="connsiteX61" fmla="*/ 142899 w 467486"/>
              <a:gd name="connsiteY61" fmla="*/ 80768 h 738797"/>
              <a:gd name="connsiteX62" fmla="*/ 156526 w 467486"/>
              <a:gd name="connsiteY62" fmla="*/ 22436 h 738797"/>
              <a:gd name="connsiteX63" fmla="*/ 247372 w 467486"/>
              <a:gd name="connsiteY63" fmla="*/ 71793 h 738797"/>
              <a:gd name="connsiteX64" fmla="*/ 333675 w 467486"/>
              <a:gd name="connsiteY64" fmla="*/ 0 h 7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67486" h="738797">
                <a:moveTo>
                  <a:pt x="254614" y="525922"/>
                </a:moveTo>
                <a:cubicBezTo>
                  <a:pt x="271310" y="530417"/>
                  <a:pt x="279658" y="539407"/>
                  <a:pt x="279658" y="552893"/>
                </a:cubicBezTo>
                <a:cubicBezTo>
                  <a:pt x="279658" y="570873"/>
                  <a:pt x="271310" y="579863"/>
                  <a:pt x="254614" y="584358"/>
                </a:cubicBezTo>
                <a:cubicBezTo>
                  <a:pt x="254614" y="584358"/>
                  <a:pt x="254614" y="584358"/>
                  <a:pt x="254614" y="525922"/>
                </a:cubicBezTo>
                <a:close/>
                <a:moveTo>
                  <a:pt x="217049" y="388179"/>
                </a:moveTo>
                <a:lnTo>
                  <a:pt x="217049" y="446615"/>
                </a:lnTo>
                <a:cubicBezTo>
                  <a:pt x="200352" y="441746"/>
                  <a:pt x="196178" y="432006"/>
                  <a:pt x="196178" y="417397"/>
                </a:cubicBezTo>
                <a:cubicBezTo>
                  <a:pt x="196178" y="402788"/>
                  <a:pt x="200352" y="393049"/>
                  <a:pt x="217049" y="388179"/>
                </a:cubicBezTo>
                <a:close/>
                <a:moveTo>
                  <a:pt x="217858" y="294852"/>
                </a:moveTo>
                <a:cubicBezTo>
                  <a:pt x="217858" y="294852"/>
                  <a:pt x="217858" y="294852"/>
                  <a:pt x="217858" y="326889"/>
                </a:cubicBezTo>
                <a:cubicBezTo>
                  <a:pt x="186087" y="326889"/>
                  <a:pt x="163393" y="336043"/>
                  <a:pt x="149777" y="354350"/>
                </a:cubicBezTo>
                <a:cubicBezTo>
                  <a:pt x="131623" y="372657"/>
                  <a:pt x="127084" y="390964"/>
                  <a:pt x="127084" y="418424"/>
                </a:cubicBezTo>
                <a:cubicBezTo>
                  <a:pt x="127084" y="441308"/>
                  <a:pt x="136161" y="459615"/>
                  <a:pt x="149777" y="477922"/>
                </a:cubicBezTo>
                <a:cubicBezTo>
                  <a:pt x="163393" y="496229"/>
                  <a:pt x="186087" y="505383"/>
                  <a:pt x="217858" y="514536"/>
                </a:cubicBezTo>
                <a:cubicBezTo>
                  <a:pt x="217858" y="514536"/>
                  <a:pt x="217858" y="514536"/>
                  <a:pt x="217858" y="592341"/>
                </a:cubicBezTo>
                <a:cubicBezTo>
                  <a:pt x="190626" y="587764"/>
                  <a:pt x="172471" y="574034"/>
                  <a:pt x="154316" y="555727"/>
                </a:cubicBezTo>
                <a:cubicBezTo>
                  <a:pt x="154316" y="555727"/>
                  <a:pt x="154316" y="555727"/>
                  <a:pt x="113468" y="606071"/>
                </a:cubicBezTo>
                <a:cubicBezTo>
                  <a:pt x="122545" y="619802"/>
                  <a:pt x="136161" y="628955"/>
                  <a:pt x="158855" y="638109"/>
                </a:cubicBezTo>
                <a:cubicBezTo>
                  <a:pt x="177010" y="647262"/>
                  <a:pt x="195164" y="651839"/>
                  <a:pt x="208780" y="651839"/>
                </a:cubicBezTo>
                <a:cubicBezTo>
                  <a:pt x="208780" y="651839"/>
                  <a:pt x="208780" y="651839"/>
                  <a:pt x="217858" y="651839"/>
                </a:cubicBezTo>
                <a:cubicBezTo>
                  <a:pt x="217858" y="651839"/>
                  <a:pt x="217858" y="651839"/>
                  <a:pt x="217858" y="688453"/>
                </a:cubicBezTo>
                <a:cubicBezTo>
                  <a:pt x="217858" y="688453"/>
                  <a:pt x="217858" y="688453"/>
                  <a:pt x="254167" y="688453"/>
                </a:cubicBezTo>
                <a:cubicBezTo>
                  <a:pt x="254167" y="688453"/>
                  <a:pt x="254167" y="688453"/>
                  <a:pt x="254167" y="651839"/>
                </a:cubicBezTo>
                <a:cubicBezTo>
                  <a:pt x="285938" y="642685"/>
                  <a:pt x="308632" y="633532"/>
                  <a:pt x="326787" y="615225"/>
                </a:cubicBezTo>
                <a:cubicBezTo>
                  <a:pt x="340403" y="601495"/>
                  <a:pt x="349480" y="578611"/>
                  <a:pt x="349480" y="555727"/>
                </a:cubicBezTo>
                <a:cubicBezTo>
                  <a:pt x="349480" y="509960"/>
                  <a:pt x="317709" y="473345"/>
                  <a:pt x="254167" y="459615"/>
                </a:cubicBezTo>
                <a:cubicBezTo>
                  <a:pt x="254167" y="459615"/>
                  <a:pt x="254167" y="459615"/>
                  <a:pt x="254167" y="390964"/>
                </a:cubicBezTo>
                <a:cubicBezTo>
                  <a:pt x="267783" y="395541"/>
                  <a:pt x="281400" y="404694"/>
                  <a:pt x="295016" y="413848"/>
                </a:cubicBezTo>
                <a:cubicBezTo>
                  <a:pt x="295016" y="413848"/>
                  <a:pt x="295016" y="413848"/>
                  <a:pt x="340403" y="363503"/>
                </a:cubicBezTo>
                <a:cubicBezTo>
                  <a:pt x="317709" y="340620"/>
                  <a:pt x="290477" y="331466"/>
                  <a:pt x="258706" y="326889"/>
                </a:cubicBezTo>
                <a:cubicBezTo>
                  <a:pt x="258706" y="326889"/>
                  <a:pt x="258706" y="326889"/>
                  <a:pt x="258706" y="294852"/>
                </a:cubicBezTo>
                <a:cubicBezTo>
                  <a:pt x="258706" y="294852"/>
                  <a:pt x="258706" y="294852"/>
                  <a:pt x="217858" y="294852"/>
                </a:cubicBezTo>
                <a:close/>
                <a:moveTo>
                  <a:pt x="177010" y="217047"/>
                </a:moveTo>
                <a:cubicBezTo>
                  <a:pt x="177010" y="217047"/>
                  <a:pt x="177010" y="217047"/>
                  <a:pt x="290477" y="217047"/>
                </a:cubicBezTo>
                <a:cubicBezTo>
                  <a:pt x="417561" y="276545"/>
                  <a:pt x="435715" y="345196"/>
                  <a:pt x="458409" y="473345"/>
                </a:cubicBezTo>
                <a:cubicBezTo>
                  <a:pt x="462948" y="509960"/>
                  <a:pt x="467486" y="555727"/>
                  <a:pt x="467486" y="596918"/>
                </a:cubicBezTo>
                <a:cubicBezTo>
                  <a:pt x="467486" y="633532"/>
                  <a:pt x="462948" y="670146"/>
                  <a:pt x="449331" y="679299"/>
                </a:cubicBezTo>
                <a:cubicBezTo>
                  <a:pt x="413022" y="715913"/>
                  <a:pt x="322248" y="738797"/>
                  <a:pt x="236013" y="738797"/>
                </a:cubicBezTo>
                <a:cubicBezTo>
                  <a:pt x="145239" y="738797"/>
                  <a:pt x="54464" y="715913"/>
                  <a:pt x="18155" y="679299"/>
                </a:cubicBezTo>
                <a:cubicBezTo>
                  <a:pt x="4538" y="670146"/>
                  <a:pt x="0" y="633532"/>
                  <a:pt x="0" y="596918"/>
                </a:cubicBezTo>
                <a:cubicBezTo>
                  <a:pt x="0" y="436731"/>
                  <a:pt x="18155" y="290275"/>
                  <a:pt x="177010" y="217047"/>
                </a:cubicBezTo>
                <a:close/>
                <a:moveTo>
                  <a:pt x="197631" y="187828"/>
                </a:moveTo>
                <a:cubicBezTo>
                  <a:pt x="197631" y="187828"/>
                  <a:pt x="197631" y="187828"/>
                  <a:pt x="261149" y="187828"/>
                </a:cubicBezTo>
                <a:cubicBezTo>
                  <a:pt x="270223" y="187828"/>
                  <a:pt x="274760" y="192837"/>
                  <a:pt x="279297" y="192837"/>
                </a:cubicBezTo>
                <a:cubicBezTo>
                  <a:pt x="279297" y="192837"/>
                  <a:pt x="279297" y="192837"/>
                  <a:pt x="279297" y="197846"/>
                </a:cubicBezTo>
                <a:cubicBezTo>
                  <a:pt x="279297" y="197846"/>
                  <a:pt x="279297" y="197846"/>
                  <a:pt x="283834" y="197846"/>
                </a:cubicBezTo>
                <a:cubicBezTo>
                  <a:pt x="283834" y="197846"/>
                  <a:pt x="283834" y="197846"/>
                  <a:pt x="283834" y="202855"/>
                </a:cubicBezTo>
                <a:cubicBezTo>
                  <a:pt x="283834" y="202855"/>
                  <a:pt x="283834" y="202855"/>
                  <a:pt x="279297" y="207863"/>
                </a:cubicBezTo>
                <a:cubicBezTo>
                  <a:pt x="279297" y="207863"/>
                  <a:pt x="274760" y="207863"/>
                  <a:pt x="270223" y="212872"/>
                </a:cubicBezTo>
                <a:cubicBezTo>
                  <a:pt x="270223" y="212872"/>
                  <a:pt x="270223" y="212872"/>
                  <a:pt x="193094" y="212872"/>
                </a:cubicBezTo>
                <a:cubicBezTo>
                  <a:pt x="193094" y="212872"/>
                  <a:pt x="193094" y="212872"/>
                  <a:pt x="184020" y="207863"/>
                </a:cubicBezTo>
                <a:cubicBezTo>
                  <a:pt x="184020" y="207863"/>
                  <a:pt x="184020" y="207863"/>
                  <a:pt x="179483" y="207863"/>
                </a:cubicBezTo>
                <a:cubicBezTo>
                  <a:pt x="179483" y="207863"/>
                  <a:pt x="179483" y="207863"/>
                  <a:pt x="179483" y="202855"/>
                </a:cubicBezTo>
                <a:cubicBezTo>
                  <a:pt x="179483" y="202855"/>
                  <a:pt x="179483" y="202855"/>
                  <a:pt x="179483" y="197846"/>
                </a:cubicBezTo>
                <a:cubicBezTo>
                  <a:pt x="179483" y="192837"/>
                  <a:pt x="188557" y="187828"/>
                  <a:pt x="197631" y="187828"/>
                </a:cubicBezTo>
                <a:close/>
                <a:moveTo>
                  <a:pt x="333675" y="0"/>
                </a:moveTo>
                <a:cubicBezTo>
                  <a:pt x="365471" y="4487"/>
                  <a:pt x="274625" y="116664"/>
                  <a:pt x="360929" y="116664"/>
                </a:cubicBezTo>
                <a:cubicBezTo>
                  <a:pt x="370013" y="116664"/>
                  <a:pt x="379098" y="116664"/>
                  <a:pt x="388182" y="112177"/>
                </a:cubicBezTo>
                <a:cubicBezTo>
                  <a:pt x="365471" y="143587"/>
                  <a:pt x="333675" y="166022"/>
                  <a:pt x="288252" y="179483"/>
                </a:cubicBezTo>
                <a:cubicBezTo>
                  <a:pt x="251914" y="179483"/>
                  <a:pt x="215576" y="179483"/>
                  <a:pt x="174695" y="179483"/>
                </a:cubicBezTo>
                <a:cubicBezTo>
                  <a:pt x="161068" y="170509"/>
                  <a:pt x="79307" y="130125"/>
                  <a:pt x="83850" y="103203"/>
                </a:cubicBezTo>
                <a:cubicBezTo>
                  <a:pt x="88392" y="89742"/>
                  <a:pt x="124730" y="98716"/>
                  <a:pt x="142899" y="80768"/>
                </a:cubicBezTo>
                <a:cubicBezTo>
                  <a:pt x="156526" y="67306"/>
                  <a:pt x="133815" y="22436"/>
                  <a:pt x="156526" y="22436"/>
                </a:cubicBezTo>
                <a:cubicBezTo>
                  <a:pt x="183780" y="22436"/>
                  <a:pt x="229202" y="80768"/>
                  <a:pt x="247372" y="71793"/>
                </a:cubicBezTo>
                <a:cubicBezTo>
                  <a:pt x="306421" y="49358"/>
                  <a:pt x="297337" y="0"/>
                  <a:pt x="3336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2" name="îṧ1ïḍè"/>
          <p:cNvSpPr/>
          <p:nvPr/>
        </p:nvSpPr>
        <p:spPr bwMode="auto">
          <a:xfrm>
            <a:off x="4437743" y="2407875"/>
            <a:ext cx="655318" cy="720875"/>
          </a:xfrm>
          <a:custGeom>
            <a:avLst/>
            <a:gdLst>
              <a:gd name="connsiteX0" fmla="*/ 268978 w 655318"/>
              <a:gd name="connsiteY0" fmla="*/ 663655 h 720875"/>
              <a:gd name="connsiteX1" fmla="*/ 382536 w 655318"/>
              <a:gd name="connsiteY1" fmla="*/ 663655 h 720875"/>
              <a:gd name="connsiteX2" fmla="*/ 400706 w 655318"/>
              <a:gd name="connsiteY2" fmla="*/ 677568 h 720875"/>
              <a:gd name="connsiteX3" fmla="*/ 387079 w 655318"/>
              <a:gd name="connsiteY3" fmla="*/ 696119 h 720875"/>
              <a:gd name="connsiteX4" fmla="*/ 362109 w 655318"/>
              <a:gd name="connsiteY4" fmla="*/ 698951 h 720875"/>
              <a:gd name="connsiteX5" fmla="*/ 367314 w 655318"/>
              <a:gd name="connsiteY5" fmla="*/ 702614 h 720875"/>
              <a:gd name="connsiteX6" fmla="*/ 358087 w 655318"/>
              <a:gd name="connsiteY6" fmla="*/ 717223 h 720875"/>
              <a:gd name="connsiteX7" fmla="*/ 288886 w 655318"/>
              <a:gd name="connsiteY7" fmla="*/ 717223 h 720875"/>
              <a:gd name="connsiteX8" fmla="*/ 279659 w 655318"/>
              <a:gd name="connsiteY8" fmla="*/ 702614 h 720875"/>
              <a:gd name="connsiteX9" fmla="*/ 283738 w 655318"/>
              <a:gd name="connsiteY9" fmla="*/ 698308 h 720875"/>
              <a:gd name="connsiteX10" fmla="*/ 264436 w 655318"/>
              <a:gd name="connsiteY10" fmla="*/ 696119 h 720875"/>
              <a:gd name="connsiteX11" fmla="*/ 250809 w 655318"/>
              <a:gd name="connsiteY11" fmla="*/ 677568 h 720875"/>
              <a:gd name="connsiteX12" fmla="*/ 268978 w 655318"/>
              <a:gd name="connsiteY12" fmla="*/ 663655 h 720875"/>
              <a:gd name="connsiteX13" fmla="*/ 268978 w 655318"/>
              <a:gd name="connsiteY13" fmla="*/ 626091 h 720875"/>
              <a:gd name="connsiteX14" fmla="*/ 382536 w 655318"/>
              <a:gd name="connsiteY14" fmla="*/ 626091 h 720875"/>
              <a:gd name="connsiteX15" fmla="*/ 400706 w 655318"/>
              <a:gd name="connsiteY15" fmla="*/ 640004 h 720875"/>
              <a:gd name="connsiteX16" fmla="*/ 387079 w 655318"/>
              <a:gd name="connsiteY16" fmla="*/ 658555 h 720875"/>
              <a:gd name="connsiteX17" fmla="*/ 264436 w 655318"/>
              <a:gd name="connsiteY17" fmla="*/ 658555 h 720875"/>
              <a:gd name="connsiteX18" fmla="*/ 250809 w 655318"/>
              <a:gd name="connsiteY18" fmla="*/ 640004 h 720875"/>
              <a:gd name="connsiteX19" fmla="*/ 268978 w 655318"/>
              <a:gd name="connsiteY19" fmla="*/ 626091 h 720875"/>
              <a:gd name="connsiteX20" fmla="*/ 273150 w 655318"/>
              <a:gd name="connsiteY20" fmla="*/ 588524 h 720875"/>
              <a:gd name="connsiteX21" fmla="*/ 382166 w 655318"/>
              <a:gd name="connsiteY21" fmla="*/ 588524 h 720875"/>
              <a:gd name="connsiteX22" fmla="*/ 404878 w 655318"/>
              <a:gd name="connsiteY22" fmla="*/ 602437 h 720875"/>
              <a:gd name="connsiteX23" fmla="*/ 386708 w 655318"/>
              <a:gd name="connsiteY23" fmla="*/ 620988 h 720875"/>
              <a:gd name="connsiteX24" fmla="*/ 264066 w 655318"/>
              <a:gd name="connsiteY24" fmla="*/ 620988 h 720875"/>
              <a:gd name="connsiteX25" fmla="*/ 250439 w 655318"/>
              <a:gd name="connsiteY25" fmla="*/ 602437 h 720875"/>
              <a:gd name="connsiteX26" fmla="*/ 273150 w 655318"/>
              <a:gd name="connsiteY26" fmla="*/ 588524 h 720875"/>
              <a:gd name="connsiteX27" fmla="*/ 94750 w 655318"/>
              <a:gd name="connsiteY27" fmla="*/ 434090 h 720875"/>
              <a:gd name="connsiteX28" fmla="*/ 108524 w 655318"/>
              <a:gd name="connsiteY28" fmla="*/ 443551 h 720875"/>
              <a:gd name="connsiteX29" fmla="*/ 103932 w 655318"/>
              <a:gd name="connsiteY29" fmla="*/ 462473 h 720875"/>
              <a:gd name="connsiteX30" fmla="*/ 99341 w 655318"/>
              <a:gd name="connsiteY30" fmla="*/ 467204 h 720875"/>
              <a:gd name="connsiteX31" fmla="*/ 39653 w 655318"/>
              <a:gd name="connsiteY31" fmla="*/ 500318 h 720875"/>
              <a:gd name="connsiteX32" fmla="*/ 35061 w 655318"/>
              <a:gd name="connsiteY32" fmla="*/ 505048 h 720875"/>
              <a:gd name="connsiteX33" fmla="*/ 16696 w 655318"/>
              <a:gd name="connsiteY33" fmla="*/ 495587 h 720875"/>
              <a:gd name="connsiteX34" fmla="*/ 21287 w 655318"/>
              <a:gd name="connsiteY34" fmla="*/ 476665 h 720875"/>
              <a:gd name="connsiteX35" fmla="*/ 25879 w 655318"/>
              <a:gd name="connsiteY35" fmla="*/ 471934 h 720875"/>
              <a:gd name="connsiteX36" fmla="*/ 85567 w 655318"/>
              <a:gd name="connsiteY36" fmla="*/ 438821 h 720875"/>
              <a:gd name="connsiteX37" fmla="*/ 94750 w 655318"/>
              <a:gd name="connsiteY37" fmla="*/ 434090 h 720875"/>
              <a:gd name="connsiteX38" fmla="*/ 538644 w 655318"/>
              <a:gd name="connsiteY38" fmla="*/ 430194 h 720875"/>
              <a:gd name="connsiteX39" fmla="*/ 560508 w 655318"/>
              <a:gd name="connsiteY39" fmla="*/ 430194 h 720875"/>
              <a:gd name="connsiteX40" fmla="*/ 617354 w 655318"/>
              <a:gd name="connsiteY40" fmla="*/ 461360 h 720875"/>
              <a:gd name="connsiteX41" fmla="*/ 621726 w 655318"/>
              <a:gd name="connsiteY41" fmla="*/ 483621 h 720875"/>
              <a:gd name="connsiteX42" fmla="*/ 617354 w 655318"/>
              <a:gd name="connsiteY42" fmla="*/ 488073 h 720875"/>
              <a:gd name="connsiteX43" fmla="*/ 608608 w 655318"/>
              <a:gd name="connsiteY43" fmla="*/ 492525 h 720875"/>
              <a:gd name="connsiteX44" fmla="*/ 599863 w 655318"/>
              <a:gd name="connsiteY44" fmla="*/ 492525 h 720875"/>
              <a:gd name="connsiteX45" fmla="*/ 543016 w 655318"/>
              <a:gd name="connsiteY45" fmla="*/ 456908 h 720875"/>
              <a:gd name="connsiteX46" fmla="*/ 538644 w 655318"/>
              <a:gd name="connsiteY46" fmla="*/ 434647 h 720875"/>
              <a:gd name="connsiteX47" fmla="*/ 538644 w 655318"/>
              <a:gd name="connsiteY47" fmla="*/ 430194 h 720875"/>
              <a:gd name="connsiteX48" fmla="*/ 573356 w 655318"/>
              <a:gd name="connsiteY48" fmla="*/ 321392 h 720875"/>
              <a:gd name="connsiteX49" fmla="*/ 641658 w 655318"/>
              <a:gd name="connsiteY49" fmla="*/ 321392 h 720875"/>
              <a:gd name="connsiteX50" fmla="*/ 650765 w 655318"/>
              <a:gd name="connsiteY50" fmla="*/ 325566 h 720875"/>
              <a:gd name="connsiteX51" fmla="*/ 655318 w 655318"/>
              <a:gd name="connsiteY51" fmla="*/ 333915 h 720875"/>
              <a:gd name="connsiteX52" fmla="*/ 650765 w 655318"/>
              <a:gd name="connsiteY52" fmla="*/ 346437 h 720875"/>
              <a:gd name="connsiteX53" fmla="*/ 641658 w 655318"/>
              <a:gd name="connsiteY53" fmla="*/ 350611 h 720875"/>
              <a:gd name="connsiteX54" fmla="*/ 573356 w 655318"/>
              <a:gd name="connsiteY54" fmla="*/ 350611 h 720875"/>
              <a:gd name="connsiteX55" fmla="*/ 559696 w 655318"/>
              <a:gd name="connsiteY55" fmla="*/ 346437 h 720875"/>
              <a:gd name="connsiteX56" fmla="*/ 555142 w 655318"/>
              <a:gd name="connsiteY56" fmla="*/ 333915 h 720875"/>
              <a:gd name="connsiteX57" fmla="*/ 559696 w 655318"/>
              <a:gd name="connsiteY57" fmla="*/ 325566 h 720875"/>
              <a:gd name="connsiteX58" fmla="*/ 573356 w 655318"/>
              <a:gd name="connsiteY58" fmla="*/ 321392 h 720875"/>
              <a:gd name="connsiteX59" fmla="*/ 18214 w 655318"/>
              <a:gd name="connsiteY59" fmla="*/ 321392 h 720875"/>
              <a:gd name="connsiteX60" fmla="*/ 86515 w 655318"/>
              <a:gd name="connsiteY60" fmla="*/ 321392 h 720875"/>
              <a:gd name="connsiteX61" fmla="*/ 95622 w 655318"/>
              <a:gd name="connsiteY61" fmla="*/ 325566 h 720875"/>
              <a:gd name="connsiteX62" fmla="*/ 100176 w 655318"/>
              <a:gd name="connsiteY62" fmla="*/ 338089 h 720875"/>
              <a:gd name="connsiteX63" fmla="*/ 95622 w 655318"/>
              <a:gd name="connsiteY63" fmla="*/ 346437 h 720875"/>
              <a:gd name="connsiteX64" fmla="*/ 86515 w 655318"/>
              <a:gd name="connsiteY64" fmla="*/ 350611 h 720875"/>
              <a:gd name="connsiteX65" fmla="*/ 18214 w 655318"/>
              <a:gd name="connsiteY65" fmla="*/ 350611 h 720875"/>
              <a:gd name="connsiteX66" fmla="*/ 0 w 655318"/>
              <a:gd name="connsiteY66" fmla="*/ 338089 h 720875"/>
              <a:gd name="connsiteX67" fmla="*/ 4553 w 655318"/>
              <a:gd name="connsiteY67" fmla="*/ 325566 h 720875"/>
              <a:gd name="connsiteX68" fmla="*/ 18214 w 655318"/>
              <a:gd name="connsiteY68" fmla="*/ 321392 h 720875"/>
              <a:gd name="connsiteX69" fmla="*/ 410879 w 655318"/>
              <a:gd name="connsiteY69" fmla="*/ 183401 h 720875"/>
              <a:gd name="connsiteX70" fmla="*/ 401122 w 655318"/>
              <a:gd name="connsiteY70" fmla="*/ 189070 h 720875"/>
              <a:gd name="connsiteX71" fmla="*/ 410305 w 655318"/>
              <a:gd name="connsiteY71" fmla="*/ 211746 h 720875"/>
              <a:gd name="connsiteX72" fmla="*/ 469993 w 655318"/>
              <a:gd name="connsiteY72" fmla="*/ 302449 h 720875"/>
              <a:gd name="connsiteX73" fmla="*/ 488359 w 655318"/>
              <a:gd name="connsiteY73" fmla="*/ 311520 h 720875"/>
              <a:gd name="connsiteX74" fmla="*/ 502133 w 655318"/>
              <a:gd name="connsiteY74" fmla="*/ 284309 h 720875"/>
              <a:gd name="connsiteX75" fmla="*/ 424079 w 655318"/>
              <a:gd name="connsiteY75" fmla="*/ 184535 h 720875"/>
              <a:gd name="connsiteX76" fmla="*/ 410879 w 655318"/>
              <a:gd name="connsiteY76" fmla="*/ 183401 h 720875"/>
              <a:gd name="connsiteX77" fmla="*/ 612981 w 655318"/>
              <a:gd name="connsiteY77" fmla="*/ 171130 h 720875"/>
              <a:gd name="connsiteX78" fmla="*/ 621726 w 655318"/>
              <a:gd name="connsiteY78" fmla="*/ 180034 h 720875"/>
              <a:gd name="connsiteX79" fmla="*/ 617354 w 655318"/>
              <a:gd name="connsiteY79" fmla="*/ 197843 h 720875"/>
              <a:gd name="connsiteX80" fmla="*/ 617354 w 655318"/>
              <a:gd name="connsiteY80" fmla="*/ 202295 h 720875"/>
              <a:gd name="connsiteX81" fmla="*/ 560508 w 655318"/>
              <a:gd name="connsiteY81" fmla="*/ 233461 h 720875"/>
              <a:gd name="connsiteX82" fmla="*/ 551762 w 655318"/>
              <a:gd name="connsiteY82" fmla="*/ 237913 h 720875"/>
              <a:gd name="connsiteX83" fmla="*/ 538644 w 655318"/>
              <a:gd name="connsiteY83" fmla="*/ 229008 h 720875"/>
              <a:gd name="connsiteX84" fmla="*/ 538644 w 655318"/>
              <a:gd name="connsiteY84" fmla="*/ 211200 h 720875"/>
              <a:gd name="connsiteX85" fmla="*/ 543016 w 655318"/>
              <a:gd name="connsiteY85" fmla="*/ 206747 h 720875"/>
              <a:gd name="connsiteX86" fmla="*/ 599863 w 655318"/>
              <a:gd name="connsiteY86" fmla="*/ 175582 h 720875"/>
              <a:gd name="connsiteX87" fmla="*/ 612981 w 655318"/>
              <a:gd name="connsiteY87" fmla="*/ 171130 h 720875"/>
              <a:gd name="connsiteX88" fmla="*/ 39952 w 655318"/>
              <a:gd name="connsiteY88" fmla="*/ 166958 h 720875"/>
              <a:gd name="connsiteX89" fmla="*/ 99383 w 655318"/>
              <a:gd name="connsiteY89" fmla="*/ 202575 h 720875"/>
              <a:gd name="connsiteX90" fmla="*/ 103954 w 655318"/>
              <a:gd name="connsiteY90" fmla="*/ 224836 h 720875"/>
              <a:gd name="connsiteX91" fmla="*/ 103954 w 655318"/>
              <a:gd name="connsiteY91" fmla="*/ 229289 h 720875"/>
              <a:gd name="connsiteX92" fmla="*/ 90239 w 655318"/>
              <a:gd name="connsiteY92" fmla="*/ 233741 h 720875"/>
              <a:gd name="connsiteX93" fmla="*/ 85668 w 655318"/>
              <a:gd name="connsiteY93" fmla="*/ 229289 h 720875"/>
              <a:gd name="connsiteX94" fmla="*/ 26237 w 655318"/>
              <a:gd name="connsiteY94" fmla="*/ 198123 h 720875"/>
              <a:gd name="connsiteX95" fmla="*/ 17094 w 655318"/>
              <a:gd name="connsiteY95" fmla="*/ 175862 h 720875"/>
              <a:gd name="connsiteX96" fmla="*/ 21666 w 655318"/>
              <a:gd name="connsiteY96" fmla="*/ 171410 h 720875"/>
              <a:gd name="connsiteX97" fmla="*/ 39952 w 655318"/>
              <a:gd name="connsiteY97" fmla="*/ 166958 h 720875"/>
              <a:gd name="connsiteX98" fmla="*/ 327660 w 655318"/>
              <a:gd name="connsiteY98" fmla="*/ 121043 h 720875"/>
              <a:gd name="connsiteX99" fmla="*/ 534273 w 655318"/>
              <a:gd name="connsiteY99" fmla="*/ 325125 h 720875"/>
              <a:gd name="connsiteX100" fmla="*/ 410305 w 655318"/>
              <a:gd name="connsiteY100" fmla="*/ 570024 h 720875"/>
              <a:gd name="connsiteX101" fmla="*/ 245015 w 655318"/>
              <a:gd name="connsiteY101" fmla="*/ 570024 h 720875"/>
              <a:gd name="connsiteX102" fmla="*/ 121047 w 655318"/>
              <a:gd name="connsiteY102" fmla="*/ 325125 h 720875"/>
              <a:gd name="connsiteX103" fmla="*/ 327660 w 655318"/>
              <a:gd name="connsiteY103" fmla="*/ 121043 h 720875"/>
              <a:gd name="connsiteX104" fmla="*/ 491418 w 655318"/>
              <a:gd name="connsiteY104" fmla="*/ 43453 h 720875"/>
              <a:gd name="connsiteX105" fmla="*/ 500322 w 655318"/>
              <a:gd name="connsiteY105" fmla="*/ 46310 h 720875"/>
              <a:gd name="connsiteX106" fmla="*/ 509227 w 655318"/>
              <a:gd name="connsiteY106" fmla="*/ 69168 h 720875"/>
              <a:gd name="connsiteX107" fmla="*/ 473609 w 655318"/>
              <a:gd name="connsiteY107" fmla="*/ 128598 h 720875"/>
              <a:gd name="connsiteX108" fmla="*/ 473609 w 655318"/>
              <a:gd name="connsiteY108" fmla="*/ 133169 h 720875"/>
              <a:gd name="connsiteX109" fmla="*/ 460252 w 655318"/>
              <a:gd name="connsiteY109" fmla="*/ 137741 h 720875"/>
              <a:gd name="connsiteX110" fmla="*/ 451347 w 655318"/>
              <a:gd name="connsiteY110" fmla="*/ 133169 h 720875"/>
              <a:gd name="connsiteX111" fmla="*/ 446895 w 655318"/>
              <a:gd name="connsiteY111" fmla="*/ 110312 h 720875"/>
              <a:gd name="connsiteX112" fmla="*/ 478061 w 655318"/>
              <a:gd name="connsiteY112" fmla="*/ 50882 h 720875"/>
              <a:gd name="connsiteX113" fmla="*/ 482513 w 655318"/>
              <a:gd name="connsiteY113" fmla="*/ 50882 h 720875"/>
              <a:gd name="connsiteX114" fmla="*/ 491418 w 655318"/>
              <a:gd name="connsiteY114" fmla="*/ 43453 h 720875"/>
              <a:gd name="connsiteX115" fmla="*/ 148317 w 655318"/>
              <a:gd name="connsiteY115" fmla="*/ 37564 h 720875"/>
              <a:gd name="connsiteX116" fmla="*/ 162509 w 655318"/>
              <a:gd name="connsiteY116" fmla="*/ 46747 h 720875"/>
              <a:gd name="connsiteX117" fmla="*/ 195623 w 655318"/>
              <a:gd name="connsiteY117" fmla="*/ 106434 h 720875"/>
              <a:gd name="connsiteX118" fmla="*/ 195623 w 655318"/>
              <a:gd name="connsiteY118" fmla="*/ 124800 h 720875"/>
              <a:gd name="connsiteX119" fmla="*/ 190893 w 655318"/>
              <a:gd name="connsiteY119" fmla="*/ 129391 h 720875"/>
              <a:gd name="connsiteX120" fmla="*/ 181431 w 655318"/>
              <a:gd name="connsiteY120" fmla="*/ 129391 h 720875"/>
              <a:gd name="connsiteX121" fmla="*/ 167240 w 655318"/>
              <a:gd name="connsiteY121" fmla="*/ 124800 h 720875"/>
              <a:gd name="connsiteX122" fmla="*/ 129395 w 655318"/>
              <a:gd name="connsiteY122" fmla="*/ 65112 h 720875"/>
              <a:gd name="connsiteX123" fmla="*/ 134125 w 655318"/>
              <a:gd name="connsiteY123" fmla="*/ 42155 h 720875"/>
              <a:gd name="connsiteX124" fmla="*/ 138856 w 655318"/>
              <a:gd name="connsiteY124" fmla="*/ 42155 h 720875"/>
              <a:gd name="connsiteX125" fmla="*/ 148317 w 655318"/>
              <a:gd name="connsiteY125" fmla="*/ 37564 h 720875"/>
              <a:gd name="connsiteX126" fmla="*/ 323186 w 655318"/>
              <a:gd name="connsiteY126" fmla="*/ 0 h 720875"/>
              <a:gd name="connsiteX127" fmla="*/ 342267 w 655318"/>
              <a:gd name="connsiteY127" fmla="*/ 13660 h 720875"/>
              <a:gd name="connsiteX128" fmla="*/ 342267 w 655318"/>
              <a:gd name="connsiteY128" fmla="*/ 86515 h 720875"/>
              <a:gd name="connsiteX129" fmla="*/ 337496 w 655318"/>
              <a:gd name="connsiteY129" fmla="*/ 95621 h 720875"/>
              <a:gd name="connsiteX130" fmla="*/ 323186 w 655318"/>
              <a:gd name="connsiteY130" fmla="*/ 100175 h 720875"/>
              <a:gd name="connsiteX131" fmla="*/ 308875 w 655318"/>
              <a:gd name="connsiteY131" fmla="*/ 86515 h 720875"/>
              <a:gd name="connsiteX132" fmla="*/ 308875 w 655318"/>
              <a:gd name="connsiteY132" fmla="*/ 18214 h 720875"/>
              <a:gd name="connsiteX133" fmla="*/ 313645 w 655318"/>
              <a:gd name="connsiteY133" fmla="*/ 4553 h 720875"/>
              <a:gd name="connsiteX134" fmla="*/ 323186 w 655318"/>
              <a:gd name="connsiteY134" fmla="*/ 0 h 7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655318" h="720875">
                <a:moveTo>
                  <a:pt x="268978" y="663655"/>
                </a:moveTo>
                <a:cubicBezTo>
                  <a:pt x="305317" y="672930"/>
                  <a:pt x="346198" y="672930"/>
                  <a:pt x="382536" y="663655"/>
                </a:cubicBezTo>
                <a:cubicBezTo>
                  <a:pt x="391621" y="663655"/>
                  <a:pt x="400706" y="668293"/>
                  <a:pt x="400706" y="677568"/>
                </a:cubicBezTo>
                <a:cubicBezTo>
                  <a:pt x="400706" y="686843"/>
                  <a:pt x="396163" y="696119"/>
                  <a:pt x="387079" y="696119"/>
                </a:cubicBezTo>
                <a:lnTo>
                  <a:pt x="362109" y="698951"/>
                </a:lnTo>
                <a:lnTo>
                  <a:pt x="367314" y="702614"/>
                </a:lnTo>
                <a:cubicBezTo>
                  <a:pt x="367314" y="707484"/>
                  <a:pt x="362700" y="717223"/>
                  <a:pt x="358087" y="717223"/>
                </a:cubicBezTo>
                <a:cubicBezTo>
                  <a:pt x="335020" y="722093"/>
                  <a:pt x="311953" y="722093"/>
                  <a:pt x="288886" y="717223"/>
                </a:cubicBezTo>
                <a:cubicBezTo>
                  <a:pt x="279659" y="717223"/>
                  <a:pt x="279659" y="707484"/>
                  <a:pt x="279659" y="702614"/>
                </a:cubicBezTo>
                <a:lnTo>
                  <a:pt x="283738" y="698308"/>
                </a:lnTo>
                <a:lnTo>
                  <a:pt x="264436" y="696119"/>
                </a:lnTo>
                <a:cubicBezTo>
                  <a:pt x="255351" y="696119"/>
                  <a:pt x="246267" y="686843"/>
                  <a:pt x="250809" y="677568"/>
                </a:cubicBezTo>
                <a:cubicBezTo>
                  <a:pt x="250809" y="668293"/>
                  <a:pt x="259894" y="663655"/>
                  <a:pt x="268978" y="663655"/>
                </a:cubicBezTo>
                <a:close/>
                <a:moveTo>
                  <a:pt x="268978" y="626091"/>
                </a:moveTo>
                <a:cubicBezTo>
                  <a:pt x="305317" y="635366"/>
                  <a:pt x="346198" y="635366"/>
                  <a:pt x="382536" y="626091"/>
                </a:cubicBezTo>
                <a:cubicBezTo>
                  <a:pt x="391621" y="626091"/>
                  <a:pt x="400706" y="630729"/>
                  <a:pt x="400706" y="640004"/>
                </a:cubicBezTo>
                <a:cubicBezTo>
                  <a:pt x="400706" y="649279"/>
                  <a:pt x="396163" y="658555"/>
                  <a:pt x="387079" y="658555"/>
                </a:cubicBezTo>
                <a:cubicBezTo>
                  <a:pt x="346198" y="667830"/>
                  <a:pt x="305317" y="667830"/>
                  <a:pt x="264436" y="658555"/>
                </a:cubicBezTo>
                <a:cubicBezTo>
                  <a:pt x="255351" y="658555"/>
                  <a:pt x="246267" y="649279"/>
                  <a:pt x="250809" y="640004"/>
                </a:cubicBezTo>
                <a:cubicBezTo>
                  <a:pt x="250809" y="630729"/>
                  <a:pt x="259894" y="626091"/>
                  <a:pt x="268978" y="626091"/>
                </a:cubicBezTo>
                <a:close/>
                <a:moveTo>
                  <a:pt x="273150" y="588524"/>
                </a:moveTo>
                <a:cubicBezTo>
                  <a:pt x="309489" y="593162"/>
                  <a:pt x="345828" y="593162"/>
                  <a:pt x="382166" y="588524"/>
                </a:cubicBezTo>
                <a:cubicBezTo>
                  <a:pt x="391251" y="588524"/>
                  <a:pt x="400335" y="593162"/>
                  <a:pt x="404878" y="602437"/>
                </a:cubicBezTo>
                <a:cubicBezTo>
                  <a:pt x="404878" y="611712"/>
                  <a:pt x="400335" y="620988"/>
                  <a:pt x="386708" y="620988"/>
                </a:cubicBezTo>
                <a:cubicBezTo>
                  <a:pt x="350370" y="630263"/>
                  <a:pt x="304947" y="630263"/>
                  <a:pt x="264066" y="620988"/>
                </a:cubicBezTo>
                <a:cubicBezTo>
                  <a:pt x="254981" y="620988"/>
                  <a:pt x="250439" y="611712"/>
                  <a:pt x="250439" y="602437"/>
                </a:cubicBezTo>
                <a:cubicBezTo>
                  <a:pt x="254981" y="593162"/>
                  <a:pt x="264066" y="588524"/>
                  <a:pt x="273150" y="588524"/>
                </a:cubicBezTo>
                <a:close/>
                <a:moveTo>
                  <a:pt x="94750" y="434090"/>
                </a:moveTo>
                <a:cubicBezTo>
                  <a:pt x="99341" y="438821"/>
                  <a:pt x="103932" y="438821"/>
                  <a:pt x="108524" y="443551"/>
                </a:cubicBezTo>
                <a:cubicBezTo>
                  <a:pt x="108524" y="448282"/>
                  <a:pt x="108524" y="457743"/>
                  <a:pt x="103932" y="462473"/>
                </a:cubicBezTo>
                <a:cubicBezTo>
                  <a:pt x="103932" y="462473"/>
                  <a:pt x="103932" y="462473"/>
                  <a:pt x="99341" y="467204"/>
                </a:cubicBezTo>
                <a:cubicBezTo>
                  <a:pt x="99341" y="467204"/>
                  <a:pt x="99341" y="467204"/>
                  <a:pt x="39653" y="500318"/>
                </a:cubicBezTo>
                <a:cubicBezTo>
                  <a:pt x="39653" y="505048"/>
                  <a:pt x="35061" y="505048"/>
                  <a:pt x="35061" y="505048"/>
                </a:cubicBezTo>
                <a:cubicBezTo>
                  <a:pt x="25879" y="505048"/>
                  <a:pt x="21287" y="500318"/>
                  <a:pt x="16696" y="495587"/>
                </a:cubicBezTo>
                <a:cubicBezTo>
                  <a:pt x="16696" y="490857"/>
                  <a:pt x="16696" y="481395"/>
                  <a:pt x="21287" y="476665"/>
                </a:cubicBezTo>
                <a:cubicBezTo>
                  <a:pt x="21287" y="476665"/>
                  <a:pt x="21287" y="476665"/>
                  <a:pt x="25879" y="471934"/>
                </a:cubicBezTo>
                <a:cubicBezTo>
                  <a:pt x="25879" y="471934"/>
                  <a:pt x="25879" y="471934"/>
                  <a:pt x="85567" y="438821"/>
                </a:cubicBezTo>
                <a:cubicBezTo>
                  <a:pt x="90158" y="434090"/>
                  <a:pt x="94750" y="434090"/>
                  <a:pt x="94750" y="434090"/>
                </a:cubicBezTo>
                <a:close/>
                <a:moveTo>
                  <a:pt x="538644" y="430194"/>
                </a:moveTo>
                <a:cubicBezTo>
                  <a:pt x="547389" y="425742"/>
                  <a:pt x="551762" y="425742"/>
                  <a:pt x="560508" y="430194"/>
                </a:cubicBezTo>
                <a:cubicBezTo>
                  <a:pt x="560508" y="430194"/>
                  <a:pt x="560508" y="430194"/>
                  <a:pt x="617354" y="461360"/>
                </a:cubicBezTo>
                <a:cubicBezTo>
                  <a:pt x="621726" y="465812"/>
                  <a:pt x="626099" y="479169"/>
                  <a:pt x="621726" y="483621"/>
                </a:cubicBezTo>
                <a:cubicBezTo>
                  <a:pt x="621726" y="483621"/>
                  <a:pt x="621726" y="483621"/>
                  <a:pt x="617354" y="488073"/>
                </a:cubicBezTo>
                <a:cubicBezTo>
                  <a:pt x="617354" y="492525"/>
                  <a:pt x="612981" y="492525"/>
                  <a:pt x="608608" y="492525"/>
                </a:cubicBezTo>
                <a:cubicBezTo>
                  <a:pt x="604235" y="492525"/>
                  <a:pt x="604235" y="492525"/>
                  <a:pt x="599863" y="492525"/>
                </a:cubicBezTo>
                <a:cubicBezTo>
                  <a:pt x="599863" y="492525"/>
                  <a:pt x="599863" y="492525"/>
                  <a:pt x="543016" y="456908"/>
                </a:cubicBezTo>
                <a:cubicBezTo>
                  <a:pt x="534271" y="452455"/>
                  <a:pt x="534271" y="443551"/>
                  <a:pt x="538644" y="434647"/>
                </a:cubicBezTo>
                <a:cubicBezTo>
                  <a:pt x="538644" y="434647"/>
                  <a:pt x="538644" y="434647"/>
                  <a:pt x="538644" y="430194"/>
                </a:cubicBezTo>
                <a:close/>
                <a:moveTo>
                  <a:pt x="573356" y="321392"/>
                </a:moveTo>
                <a:cubicBezTo>
                  <a:pt x="573356" y="321392"/>
                  <a:pt x="573356" y="321392"/>
                  <a:pt x="641658" y="321392"/>
                </a:cubicBezTo>
                <a:cubicBezTo>
                  <a:pt x="646211" y="321392"/>
                  <a:pt x="650765" y="321392"/>
                  <a:pt x="650765" y="325566"/>
                </a:cubicBezTo>
                <a:cubicBezTo>
                  <a:pt x="655318" y="325566"/>
                  <a:pt x="655318" y="329740"/>
                  <a:pt x="655318" y="333915"/>
                </a:cubicBezTo>
                <a:cubicBezTo>
                  <a:pt x="655318" y="338089"/>
                  <a:pt x="655318" y="342263"/>
                  <a:pt x="650765" y="346437"/>
                </a:cubicBezTo>
                <a:cubicBezTo>
                  <a:pt x="650765" y="346437"/>
                  <a:pt x="646211" y="350611"/>
                  <a:pt x="641658" y="350611"/>
                </a:cubicBezTo>
                <a:cubicBezTo>
                  <a:pt x="641658" y="350611"/>
                  <a:pt x="641658" y="350611"/>
                  <a:pt x="573356" y="350611"/>
                </a:cubicBezTo>
                <a:cubicBezTo>
                  <a:pt x="568803" y="350611"/>
                  <a:pt x="564249" y="346437"/>
                  <a:pt x="559696" y="346437"/>
                </a:cubicBezTo>
                <a:cubicBezTo>
                  <a:pt x="559696" y="342263"/>
                  <a:pt x="555142" y="338089"/>
                  <a:pt x="555142" y="333915"/>
                </a:cubicBezTo>
                <a:cubicBezTo>
                  <a:pt x="555142" y="329740"/>
                  <a:pt x="555142" y="325566"/>
                  <a:pt x="559696" y="325566"/>
                </a:cubicBezTo>
                <a:cubicBezTo>
                  <a:pt x="564249" y="321392"/>
                  <a:pt x="568803" y="321392"/>
                  <a:pt x="573356" y="321392"/>
                </a:cubicBezTo>
                <a:close/>
                <a:moveTo>
                  <a:pt x="18214" y="321392"/>
                </a:moveTo>
                <a:cubicBezTo>
                  <a:pt x="18214" y="321392"/>
                  <a:pt x="18214" y="321392"/>
                  <a:pt x="86515" y="321392"/>
                </a:cubicBezTo>
                <a:cubicBezTo>
                  <a:pt x="91069" y="321392"/>
                  <a:pt x="91069" y="321392"/>
                  <a:pt x="95622" y="325566"/>
                </a:cubicBezTo>
                <a:cubicBezTo>
                  <a:pt x="100176" y="329740"/>
                  <a:pt x="100176" y="333915"/>
                  <a:pt x="100176" y="338089"/>
                </a:cubicBezTo>
                <a:cubicBezTo>
                  <a:pt x="100176" y="342263"/>
                  <a:pt x="100176" y="342263"/>
                  <a:pt x="95622" y="346437"/>
                </a:cubicBezTo>
                <a:cubicBezTo>
                  <a:pt x="91069" y="350611"/>
                  <a:pt x="91069" y="350611"/>
                  <a:pt x="86515" y="350611"/>
                </a:cubicBezTo>
                <a:cubicBezTo>
                  <a:pt x="86515" y="350611"/>
                  <a:pt x="86515" y="350611"/>
                  <a:pt x="18214" y="350611"/>
                </a:cubicBezTo>
                <a:cubicBezTo>
                  <a:pt x="9107" y="350611"/>
                  <a:pt x="0" y="346437"/>
                  <a:pt x="0" y="338089"/>
                </a:cubicBezTo>
                <a:cubicBezTo>
                  <a:pt x="0" y="333915"/>
                  <a:pt x="0" y="329740"/>
                  <a:pt x="4553" y="325566"/>
                </a:cubicBezTo>
                <a:cubicBezTo>
                  <a:pt x="9107" y="321392"/>
                  <a:pt x="13660" y="321392"/>
                  <a:pt x="18214" y="321392"/>
                </a:cubicBezTo>
                <a:close/>
                <a:moveTo>
                  <a:pt x="410879" y="183401"/>
                </a:moveTo>
                <a:cubicBezTo>
                  <a:pt x="406862" y="184535"/>
                  <a:pt x="403418" y="186803"/>
                  <a:pt x="401122" y="189070"/>
                </a:cubicBezTo>
                <a:cubicBezTo>
                  <a:pt x="401122" y="198141"/>
                  <a:pt x="401122" y="207211"/>
                  <a:pt x="410305" y="211746"/>
                </a:cubicBezTo>
                <a:cubicBezTo>
                  <a:pt x="437853" y="229887"/>
                  <a:pt x="460810" y="261633"/>
                  <a:pt x="469993" y="302449"/>
                </a:cubicBezTo>
                <a:cubicBezTo>
                  <a:pt x="474585" y="311520"/>
                  <a:pt x="483767" y="316055"/>
                  <a:pt x="488359" y="311520"/>
                </a:cubicBezTo>
                <a:cubicBezTo>
                  <a:pt x="497542" y="306985"/>
                  <a:pt x="502133" y="293379"/>
                  <a:pt x="502133" y="284309"/>
                </a:cubicBezTo>
                <a:cubicBezTo>
                  <a:pt x="488359" y="234422"/>
                  <a:pt x="456219" y="202676"/>
                  <a:pt x="424079" y="184535"/>
                </a:cubicBezTo>
                <a:cubicBezTo>
                  <a:pt x="419488" y="182268"/>
                  <a:pt x="414896" y="182268"/>
                  <a:pt x="410879" y="183401"/>
                </a:cubicBezTo>
                <a:close/>
                <a:moveTo>
                  <a:pt x="612981" y="171130"/>
                </a:moveTo>
                <a:cubicBezTo>
                  <a:pt x="617354" y="171130"/>
                  <a:pt x="617354" y="175582"/>
                  <a:pt x="621726" y="180034"/>
                </a:cubicBezTo>
                <a:cubicBezTo>
                  <a:pt x="626099" y="184486"/>
                  <a:pt x="621726" y="193391"/>
                  <a:pt x="617354" y="197843"/>
                </a:cubicBezTo>
                <a:cubicBezTo>
                  <a:pt x="617354" y="197843"/>
                  <a:pt x="617354" y="197843"/>
                  <a:pt x="617354" y="202295"/>
                </a:cubicBezTo>
                <a:cubicBezTo>
                  <a:pt x="617354" y="202295"/>
                  <a:pt x="617354" y="202295"/>
                  <a:pt x="560508" y="233461"/>
                </a:cubicBezTo>
                <a:cubicBezTo>
                  <a:pt x="556135" y="237913"/>
                  <a:pt x="551762" y="237913"/>
                  <a:pt x="551762" y="237913"/>
                </a:cubicBezTo>
                <a:cubicBezTo>
                  <a:pt x="547389" y="237913"/>
                  <a:pt x="538644" y="233461"/>
                  <a:pt x="538644" y="229008"/>
                </a:cubicBezTo>
                <a:cubicBezTo>
                  <a:pt x="534271" y="224556"/>
                  <a:pt x="534271" y="215652"/>
                  <a:pt x="538644" y="211200"/>
                </a:cubicBezTo>
                <a:cubicBezTo>
                  <a:pt x="538644" y="211200"/>
                  <a:pt x="538644" y="211200"/>
                  <a:pt x="543016" y="206747"/>
                </a:cubicBezTo>
                <a:cubicBezTo>
                  <a:pt x="543016" y="206747"/>
                  <a:pt x="543016" y="206747"/>
                  <a:pt x="599863" y="175582"/>
                </a:cubicBezTo>
                <a:cubicBezTo>
                  <a:pt x="604235" y="171130"/>
                  <a:pt x="608608" y="171130"/>
                  <a:pt x="612981" y="171130"/>
                </a:cubicBezTo>
                <a:close/>
                <a:moveTo>
                  <a:pt x="39952" y="166958"/>
                </a:moveTo>
                <a:cubicBezTo>
                  <a:pt x="39952" y="166958"/>
                  <a:pt x="39952" y="166958"/>
                  <a:pt x="99383" y="202575"/>
                </a:cubicBezTo>
                <a:cubicBezTo>
                  <a:pt x="108526" y="207028"/>
                  <a:pt x="108526" y="215932"/>
                  <a:pt x="103954" y="224836"/>
                </a:cubicBezTo>
                <a:cubicBezTo>
                  <a:pt x="103954" y="224836"/>
                  <a:pt x="103954" y="224836"/>
                  <a:pt x="103954" y="229289"/>
                </a:cubicBezTo>
                <a:cubicBezTo>
                  <a:pt x="99383" y="229289"/>
                  <a:pt x="94811" y="233741"/>
                  <a:pt x="90239" y="233741"/>
                </a:cubicBezTo>
                <a:cubicBezTo>
                  <a:pt x="90239" y="233741"/>
                  <a:pt x="85668" y="229289"/>
                  <a:pt x="85668" y="229289"/>
                </a:cubicBezTo>
                <a:cubicBezTo>
                  <a:pt x="85668" y="229289"/>
                  <a:pt x="85668" y="229289"/>
                  <a:pt x="26237" y="198123"/>
                </a:cubicBezTo>
                <a:cubicBezTo>
                  <a:pt x="17094" y="193671"/>
                  <a:pt x="12523" y="180314"/>
                  <a:pt x="17094" y="175862"/>
                </a:cubicBezTo>
                <a:cubicBezTo>
                  <a:pt x="17094" y="175862"/>
                  <a:pt x="17094" y="175862"/>
                  <a:pt x="21666" y="171410"/>
                </a:cubicBezTo>
                <a:cubicBezTo>
                  <a:pt x="26237" y="166958"/>
                  <a:pt x="35381" y="166958"/>
                  <a:pt x="39952" y="166958"/>
                </a:cubicBezTo>
                <a:close/>
                <a:moveTo>
                  <a:pt x="327660" y="121043"/>
                </a:moveTo>
                <a:cubicBezTo>
                  <a:pt x="442445" y="121043"/>
                  <a:pt x="534273" y="211746"/>
                  <a:pt x="534273" y="325125"/>
                </a:cubicBezTo>
                <a:cubicBezTo>
                  <a:pt x="534273" y="411294"/>
                  <a:pt x="433262" y="520138"/>
                  <a:pt x="410305" y="570024"/>
                </a:cubicBezTo>
                <a:cubicBezTo>
                  <a:pt x="405714" y="592700"/>
                  <a:pt x="254197" y="588165"/>
                  <a:pt x="245015" y="570024"/>
                </a:cubicBezTo>
                <a:cubicBezTo>
                  <a:pt x="212875" y="501997"/>
                  <a:pt x="121047" y="411294"/>
                  <a:pt x="121047" y="325125"/>
                </a:cubicBezTo>
                <a:cubicBezTo>
                  <a:pt x="121047" y="211746"/>
                  <a:pt x="212875" y="121043"/>
                  <a:pt x="327660" y="121043"/>
                </a:cubicBezTo>
                <a:close/>
                <a:moveTo>
                  <a:pt x="491418" y="43453"/>
                </a:moveTo>
                <a:cubicBezTo>
                  <a:pt x="494757" y="42882"/>
                  <a:pt x="498096" y="44025"/>
                  <a:pt x="500322" y="46310"/>
                </a:cubicBezTo>
                <a:cubicBezTo>
                  <a:pt x="509227" y="50882"/>
                  <a:pt x="509227" y="60025"/>
                  <a:pt x="509227" y="69168"/>
                </a:cubicBezTo>
                <a:cubicBezTo>
                  <a:pt x="509227" y="69168"/>
                  <a:pt x="509227" y="69168"/>
                  <a:pt x="473609" y="128598"/>
                </a:cubicBezTo>
                <a:cubicBezTo>
                  <a:pt x="473609" y="128598"/>
                  <a:pt x="473609" y="128598"/>
                  <a:pt x="473609" y="133169"/>
                </a:cubicBezTo>
                <a:cubicBezTo>
                  <a:pt x="469156" y="133169"/>
                  <a:pt x="464704" y="137741"/>
                  <a:pt x="460252" y="137741"/>
                </a:cubicBezTo>
                <a:cubicBezTo>
                  <a:pt x="455800" y="137741"/>
                  <a:pt x="455800" y="137741"/>
                  <a:pt x="451347" y="133169"/>
                </a:cubicBezTo>
                <a:cubicBezTo>
                  <a:pt x="446895" y="128598"/>
                  <a:pt x="442443" y="119455"/>
                  <a:pt x="446895" y="110312"/>
                </a:cubicBezTo>
                <a:cubicBezTo>
                  <a:pt x="446895" y="110312"/>
                  <a:pt x="446895" y="110312"/>
                  <a:pt x="478061" y="50882"/>
                </a:cubicBezTo>
                <a:cubicBezTo>
                  <a:pt x="478061" y="50882"/>
                  <a:pt x="478061" y="50882"/>
                  <a:pt x="482513" y="50882"/>
                </a:cubicBezTo>
                <a:cubicBezTo>
                  <a:pt x="484739" y="46310"/>
                  <a:pt x="488078" y="44025"/>
                  <a:pt x="491418" y="43453"/>
                </a:cubicBezTo>
                <a:close/>
                <a:moveTo>
                  <a:pt x="148317" y="37564"/>
                </a:moveTo>
                <a:cubicBezTo>
                  <a:pt x="153048" y="42155"/>
                  <a:pt x="157778" y="42155"/>
                  <a:pt x="162509" y="46747"/>
                </a:cubicBezTo>
                <a:lnTo>
                  <a:pt x="195623" y="106434"/>
                </a:lnTo>
                <a:cubicBezTo>
                  <a:pt x="200354" y="111025"/>
                  <a:pt x="200354" y="120208"/>
                  <a:pt x="195623" y="124800"/>
                </a:cubicBezTo>
                <a:cubicBezTo>
                  <a:pt x="195623" y="124800"/>
                  <a:pt x="195623" y="124800"/>
                  <a:pt x="190893" y="129391"/>
                </a:cubicBezTo>
                <a:cubicBezTo>
                  <a:pt x="186162" y="129391"/>
                  <a:pt x="186162" y="129391"/>
                  <a:pt x="181431" y="129391"/>
                </a:cubicBezTo>
                <a:cubicBezTo>
                  <a:pt x="176701" y="129391"/>
                  <a:pt x="171970" y="129391"/>
                  <a:pt x="167240" y="124800"/>
                </a:cubicBezTo>
                <a:cubicBezTo>
                  <a:pt x="167240" y="124800"/>
                  <a:pt x="167240" y="124800"/>
                  <a:pt x="129395" y="65112"/>
                </a:cubicBezTo>
                <a:cubicBezTo>
                  <a:pt x="129395" y="55929"/>
                  <a:pt x="129395" y="46747"/>
                  <a:pt x="134125" y="42155"/>
                </a:cubicBezTo>
                <a:cubicBezTo>
                  <a:pt x="134125" y="42155"/>
                  <a:pt x="134125" y="42155"/>
                  <a:pt x="138856" y="42155"/>
                </a:cubicBezTo>
                <a:cubicBezTo>
                  <a:pt x="143587" y="37564"/>
                  <a:pt x="148317" y="37564"/>
                  <a:pt x="148317" y="37564"/>
                </a:cubicBezTo>
                <a:close/>
                <a:moveTo>
                  <a:pt x="323186" y="0"/>
                </a:moveTo>
                <a:cubicBezTo>
                  <a:pt x="332726" y="0"/>
                  <a:pt x="342267" y="9107"/>
                  <a:pt x="342267" y="13660"/>
                </a:cubicBezTo>
                <a:cubicBezTo>
                  <a:pt x="342267" y="13660"/>
                  <a:pt x="342267" y="13660"/>
                  <a:pt x="342267" y="86515"/>
                </a:cubicBezTo>
                <a:cubicBezTo>
                  <a:pt x="342267" y="86515"/>
                  <a:pt x="337496" y="91068"/>
                  <a:pt x="337496" y="95621"/>
                </a:cubicBezTo>
                <a:cubicBezTo>
                  <a:pt x="332726" y="100175"/>
                  <a:pt x="327956" y="100175"/>
                  <a:pt x="323186" y="100175"/>
                </a:cubicBezTo>
                <a:cubicBezTo>
                  <a:pt x="313645" y="100175"/>
                  <a:pt x="308875" y="95621"/>
                  <a:pt x="308875" y="86515"/>
                </a:cubicBezTo>
                <a:cubicBezTo>
                  <a:pt x="308875" y="86515"/>
                  <a:pt x="308875" y="86515"/>
                  <a:pt x="308875" y="18214"/>
                </a:cubicBezTo>
                <a:cubicBezTo>
                  <a:pt x="308875" y="13660"/>
                  <a:pt x="308875" y="9107"/>
                  <a:pt x="313645" y="4553"/>
                </a:cubicBezTo>
                <a:cubicBezTo>
                  <a:pt x="313645" y="0"/>
                  <a:pt x="318415" y="0"/>
                  <a:pt x="323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3" name="îšḻïḍe"/>
          <p:cNvSpPr/>
          <p:nvPr/>
        </p:nvSpPr>
        <p:spPr bwMode="auto">
          <a:xfrm>
            <a:off x="7029201" y="2429585"/>
            <a:ext cx="715630" cy="695853"/>
          </a:xfrm>
          <a:custGeom>
            <a:avLst/>
            <a:gdLst>
              <a:gd name="connsiteX0" fmla="*/ 214862 w 715630"/>
              <a:gd name="connsiteY0" fmla="*/ 420780 h 695853"/>
              <a:gd name="connsiteX1" fmla="*/ 283435 w 715630"/>
              <a:gd name="connsiteY1" fmla="*/ 484964 h 695853"/>
              <a:gd name="connsiteX2" fmla="*/ 82287 w 715630"/>
              <a:gd name="connsiteY2" fmla="*/ 682100 h 695853"/>
              <a:gd name="connsiteX3" fmla="*/ 13714 w 715630"/>
              <a:gd name="connsiteY3" fmla="*/ 682100 h 695853"/>
              <a:gd name="connsiteX4" fmla="*/ 13714 w 715630"/>
              <a:gd name="connsiteY4" fmla="*/ 617916 h 695853"/>
              <a:gd name="connsiteX5" fmla="*/ 283251 w 715630"/>
              <a:gd name="connsiteY5" fmla="*/ 366517 h 695853"/>
              <a:gd name="connsiteX6" fmla="*/ 310473 w 715630"/>
              <a:gd name="connsiteY6" fmla="*/ 398276 h 695853"/>
              <a:gd name="connsiteX7" fmla="*/ 337695 w 715630"/>
              <a:gd name="connsiteY7" fmla="*/ 420961 h 695853"/>
              <a:gd name="connsiteX8" fmla="*/ 287788 w 715630"/>
              <a:gd name="connsiteY8" fmla="*/ 470868 h 695853"/>
              <a:gd name="connsiteX9" fmla="*/ 233344 w 715630"/>
              <a:gd name="connsiteY9" fmla="*/ 416424 h 695853"/>
              <a:gd name="connsiteX10" fmla="*/ 283251 w 715630"/>
              <a:gd name="connsiteY10" fmla="*/ 366517 h 695853"/>
              <a:gd name="connsiteX11" fmla="*/ 591294 w 715630"/>
              <a:gd name="connsiteY11" fmla="*/ 278865 h 695853"/>
              <a:gd name="connsiteX12" fmla="*/ 600319 w 715630"/>
              <a:gd name="connsiteY12" fmla="*/ 301932 h 695853"/>
              <a:gd name="connsiteX13" fmla="*/ 501045 w 715630"/>
              <a:gd name="connsiteY13" fmla="*/ 366520 h 695853"/>
              <a:gd name="connsiteX14" fmla="*/ 451409 w 715630"/>
              <a:gd name="connsiteY14" fmla="*/ 357293 h 695853"/>
              <a:gd name="connsiteX15" fmla="*/ 442384 w 715630"/>
              <a:gd name="connsiteY15" fmla="*/ 334226 h 695853"/>
              <a:gd name="connsiteX16" fmla="*/ 460433 w 715630"/>
              <a:gd name="connsiteY16" fmla="*/ 324999 h 695853"/>
              <a:gd name="connsiteX17" fmla="*/ 501045 w 715630"/>
              <a:gd name="connsiteY17" fmla="*/ 334226 h 695853"/>
              <a:gd name="connsiteX18" fmla="*/ 573244 w 715630"/>
              <a:gd name="connsiteY18" fmla="*/ 288092 h 695853"/>
              <a:gd name="connsiteX19" fmla="*/ 591294 w 715630"/>
              <a:gd name="connsiteY19" fmla="*/ 278865 h 695853"/>
              <a:gd name="connsiteX20" fmla="*/ 487959 w 715630"/>
              <a:gd name="connsiteY20" fmla="*/ 51306 h 695853"/>
              <a:gd name="connsiteX21" fmla="*/ 314928 w 715630"/>
              <a:gd name="connsiteY21" fmla="*/ 224603 h 695853"/>
              <a:gd name="connsiteX22" fmla="*/ 487959 w 715630"/>
              <a:gd name="connsiteY22" fmla="*/ 397901 h 695853"/>
              <a:gd name="connsiteX23" fmla="*/ 656436 w 715630"/>
              <a:gd name="connsiteY23" fmla="*/ 224603 h 695853"/>
              <a:gd name="connsiteX24" fmla="*/ 487959 w 715630"/>
              <a:gd name="connsiteY24" fmla="*/ 51306 h 695853"/>
              <a:gd name="connsiteX25" fmla="*/ 487390 w 715630"/>
              <a:gd name="connsiteY25" fmla="*/ 0 h 695853"/>
              <a:gd name="connsiteX26" fmla="*/ 647329 w 715630"/>
              <a:gd name="connsiteY26" fmla="*/ 64987 h 695853"/>
              <a:gd name="connsiteX27" fmla="*/ 647329 w 715630"/>
              <a:gd name="connsiteY27" fmla="*/ 384219 h 695853"/>
              <a:gd name="connsiteX28" fmla="*/ 324035 w 715630"/>
              <a:gd name="connsiteY28" fmla="*/ 384219 h 695853"/>
              <a:gd name="connsiteX29" fmla="*/ 324035 w 715630"/>
              <a:gd name="connsiteY29" fmla="*/ 64987 h 695853"/>
              <a:gd name="connsiteX30" fmla="*/ 487390 w 715630"/>
              <a:gd name="connsiteY30" fmla="*/ 0 h 69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5630" h="695853">
                <a:moveTo>
                  <a:pt x="214862" y="420780"/>
                </a:moveTo>
                <a:cubicBezTo>
                  <a:pt x="214862" y="420780"/>
                  <a:pt x="214862" y="420780"/>
                  <a:pt x="283435" y="484964"/>
                </a:cubicBezTo>
                <a:cubicBezTo>
                  <a:pt x="283435" y="484964"/>
                  <a:pt x="283435" y="484964"/>
                  <a:pt x="82287" y="682100"/>
                </a:cubicBezTo>
                <a:cubicBezTo>
                  <a:pt x="64001" y="700438"/>
                  <a:pt x="32000" y="700438"/>
                  <a:pt x="13714" y="682100"/>
                </a:cubicBezTo>
                <a:cubicBezTo>
                  <a:pt x="-4572" y="663762"/>
                  <a:pt x="-4572" y="636254"/>
                  <a:pt x="13714" y="617916"/>
                </a:cubicBezTo>
                <a:close/>
                <a:moveTo>
                  <a:pt x="283251" y="366517"/>
                </a:moveTo>
                <a:cubicBezTo>
                  <a:pt x="292325" y="375591"/>
                  <a:pt x="301399" y="389202"/>
                  <a:pt x="310473" y="398276"/>
                </a:cubicBezTo>
                <a:cubicBezTo>
                  <a:pt x="319547" y="407350"/>
                  <a:pt x="328621" y="416424"/>
                  <a:pt x="337695" y="420961"/>
                </a:cubicBezTo>
                <a:cubicBezTo>
                  <a:pt x="337695" y="420961"/>
                  <a:pt x="337695" y="420961"/>
                  <a:pt x="287788" y="470868"/>
                </a:cubicBezTo>
                <a:lnTo>
                  <a:pt x="233344" y="416424"/>
                </a:lnTo>
                <a:cubicBezTo>
                  <a:pt x="233344" y="416424"/>
                  <a:pt x="233344" y="416424"/>
                  <a:pt x="283251" y="366517"/>
                </a:cubicBezTo>
                <a:close/>
                <a:moveTo>
                  <a:pt x="591294" y="278865"/>
                </a:moveTo>
                <a:cubicBezTo>
                  <a:pt x="600319" y="283479"/>
                  <a:pt x="604831" y="292705"/>
                  <a:pt x="600319" y="301932"/>
                </a:cubicBezTo>
                <a:cubicBezTo>
                  <a:pt x="586782" y="343453"/>
                  <a:pt x="546170" y="366520"/>
                  <a:pt x="501045" y="366520"/>
                </a:cubicBezTo>
                <a:cubicBezTo>
                  <a:pt x="482996" y="366520"/>
                  <a:pt x="469458" y="361907"/>
                  <a:pt x="451409" y="357293"/>
                </a:cubicBezTo>
                <a:cubicBezTo>
                  <a:pt x="442384" y="352680"/>
                  <a:pt x="437871" y="343453"/>
                  <a:pt x="442384" y="334226"/>
                </a:cubicBezTo>
                <a:cubicBezTo>
                  <a:pt x="446896" y="329613"/>
                  <a:pt x="455921" y="324999"/>
                  <a:pt x="460433" y="324999"/>
                </a:cubicBezTo>
                <a:cubicBezTo>
                  <a:pt x="473971" y="334226"/>
                  <a:pt x="487508" y="334226"/>
                  <a:pt x="501045" y="334226"/>
                </a:cubicBezTo>
                <a:cubicBezTo>
                  <a:pt x="532632" y="334226"/>
                  <a:pt x="564219" y="315772"/>
                  <a:pt x="573244" y="288092"/>
                </a:cubicBezTo>
                <a:cubicBezTo>
                  <a:pt x="577757" y="278865"/>
                  <a:pt x="586782" y="278865"/>
                  <a:pt x="591294" y="278865"/>
                </a:cubicBezTo>
                <a:close/>
                <a:moveTo>
                  <a:pt x="487959" y="51306"/>
                </a:moveTo>
                <a:cubicBezTo>
                  <a:pt x="392336" y="51306"/>
                  <a:pt x="314928" y="128833"/>
                  <a:pt x="314928" y="224603"/>
                </a:cubicBezTo>
                <a:cubicBezTo>
                  <a:pt x="314928" y="320373"/>
                  <a:pt x="392336" y="397901"/>
                  <a:pt x="487959" y="397901"/>
                </a:cubicBezTo>
                <a:cubicBezTo>
                  <a:pt x="583581" y="397901"/>
                  <a:pt x="656436" y="320373"/>
                  <a:pt x="656436" y="224603"/>
                </a:cubicBezTo>
                <a:cubicBezTo>
                  <a:pt x="656436" y="128833"/>
                  <a:pt x="583581" y="51306"/>
                  <a:pt x="487959" y="51306"/>
                </a:cubicBezTo>
                <a:close/>
                <a:moveTo>
                  <a:pt x="487390" y="0"/>
                </a:moveTo>
                <a:cubicBezTo>
                  <a:pt x="546015" y="0"/>
                  <a:pt x="604072" y="21663"/>
                  <a:pt x="647329" y="64987"/>
                </a:cubicBezTo>
                <a:cubicBezTo>
                  <a:pt x="738398" y="151636"/>
                  <a:pt x="738398" y="297571"/>
                  <a:pt x="647329" y="384219"/>
                </a:cubicBezTo>
                <a:cubicBezTo>
                  <a:pt x="560814" y="470868"/>
                  <a:pt x="415104" y="470868"/>
                  <a:pt x="324035" y="384219"/>
                </a:cubicBezTo>
                <a:cubicBezTo>
                  <a:pt x="237519" y="297571"/>
                  <a:pt x="237519" y="151636"/>
                  <a:pt x="324035" y="64987"/>
                </a:cubicBezTo>
                <a:cubicBezTo>
                  <a:pt x="369569" y="21663"/>
                  <a:pt x="428764" y="0"/>
                  <a:pt x="487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4" name="išľiďe"/>
          <p:cNvSpPr txBox="1"/>
          <p:nvPr/>
        </p:nvSpPr>
        <p:spPr>
          <a:xfrm>
            <a:off x="654685" y="2494599"/>
            <a:ext cx="3112651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îṩ1ídê"/>
          <p:cNvSpPr/>
          <p:nvPr/>
        </p:nvSpPr>
        <p:spPr>
          <a:xfrm>
            <a:off x="654685" y="2047835"/>
            <a:ext cx="3112651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í$ļíḋe"/>
          <p:cNvSpPr txBox="1"/>
          <p:nvPr/>
        </p:nvSpPr>
        <p:spPr>
          <a:xfrm>
            <a:off x="8392597" y="2494599"/>
            <a:ext cx="3112651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işļiḋé"/>
          <p:cNvSpPr/>
          <p:nvPr/>
        </p:nvSpPr>
        <p:spPr>
          <a:xfrm>
            <a:off x="8392597" y="2047835"/>
            <a:ext cx="3112651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iŝľïḍe"/>
          <p:cNvSpPr txBox="1"/>
          <p:nvPr/>
        </p:nvSpPr>
        <p:spPr>
          <a:xfrm>
            <a:off x="654685" y="4843438"/>
            <a:ext cx="3112651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iŝḷïḑé"/>
          <p:cNvSpPr/>
          <p:nvPr/>
        </p:nvSpPr>
        <p:spPr>
          <a:xfrm>
            <a:off x="654685" y="4396674"/>
            <a:ext cx="3112651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îṩlîḓe"/>
          <p:cNvSpPr txBox="1"/>
          <p:nvPr/>
        </p:nvSpPr>
        <p:spPr>
          <a:xfrm>
            <a:off x="8392597" y="4843438"/>
            <a:ext cx="3112651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i$ḷiḍe"/>
          <p:cNvSpPr/>
          <p:nvPr/>
        </p:nvSpPr>
        <p:spPr>
          <a:xfrm>
            <a:off x="8392597" y="4396674"/>
            <a:ext cx="3112651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i$ḻídé"/>
          <p:cNvSpPr txBox="1"/>
          <p:nvPr/>
        </p:nvSpPr>
        <p:spPr>
          <a:xfrm>
            <a:off x="3100317" y="516059"/>
            <a:ext cx="5991365" cy="6317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400" dirty="0">
                <a:latin typeface="微软雅黑" panose="020B0503020204020204" pitchFamily="34" charset="-122"/>
              </a:rPr>
              <a:t>Unified fonts make reading more fluent.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248296" y="1147764"/>
            <a:ext cx="569540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/>
      <p:bldP spid="25" grpId="0"/>
      <p:bldP spid="22" grpId="0"/>
      <p:bldP spid="23" grpId="0"/>
      <p:bldP spid="20" grpId="0"/>
      <p:bldP spid="21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9311640" y="0"/>
            <a:ext cx="288036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9139" r="-12800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1160" y="2484120"/>
            <a:ext cx="6035040" cy="149352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1269" y="1402365"/>
            <a:ext cx="60350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F0E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four</a:t>
            </a:r>
          </a:p>
        </p:txBody>
      </p:sp>
      <p:sp>
        <p:nvSpPr>
          <p:cNvPr id="7" name="íṡľiḍe"/>
          <p:cNvSpPr/>
          <p:nvPr/>
        </p:nvSpPr>
        <p:spPr>
          <a:xfrm>
            <a:off x="1672223" y="1433109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îṩ1îde"/>
          <p:cNvSpPr txBox="1"/>
          <p:nvPr/>
        </p:nvSpPr>
        <p:spPr>
          <a:xfrm>
            <a:off x="2369724" y="4242542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080760" y="4934569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915" y="4870860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62396" y="1733451"/>
            <a:ext cx="426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FASHION REPORT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ṣ1îḓê"/>
          <p:cNvSpPr/>
          <p:nvPr/>
        </p:nvSpPr>
        <p:spPr bwMode="auto">
          <a:xfrm>
            <a:off x="671513" y="2251801"/>
            <a:ext cx="2663824" cy="1879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866" r="-2837"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iš1îḓê"/>
          <p:cNvSpPr/>
          <p:nvPr/>
        </p:nvSpPr>
        <p:spPr bwMode="auto">
          <a:xfrm>
            <a:off x="3399896" y="2251801"/>
            <a:ext cx="2663824" cy="18796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6635" b="-55876"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ïṣ1ïḑe"/>
          <p:cNvSpPr/>
          <p:nvPr/>
        </p:nvSpPr>
        <p:spPr bwMode="auto">
          <a:xfrm>
            <a:off x="6128279" y="2251801"/>
            <a:ext cx="2663824" cy="18796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iṧļíḋê"/>
          <p:cNvSpPr/>
          <p:nvPr/>
        </p:nvSpPr>
        <p:spPr bwMode="auto">
          <a:xfrm>
            <a:off x="8856663" y="2251801"/>
            <a:ext cx="2663824" cy="18796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060" r="-3029"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i$ḻídé"/>
          <p:cNvSpPr txBox="1"/>
          <p:nvPr/>
        </p:nvSpPr>
        <p:spPr>
          <a:xfrm>
            <a:off x="3100317" y="954933"/>
            <a:ext cx="5991365" cy="6317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400" b="1" dirty="0">
                <a:latin typeface="微软雅黑" panose="020B0503020204020204" pitchFamily="34" charset="-122"/>
              </a:rPr>
              <a:t>Unified fonts make reading more fluent.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248296" y="1586638"/>
            <a:ext cx="569540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ïślïďê"/>
          <p:cNvSpPr/>
          <p:nvPr/>
        </p:nvSpPr>
        <p:spPr bwMode="auto">
          <a:xfrm>
            <a:off x="673100" y="3582126"/>
            <a:ext cx="2663824" cy="549275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</a:p>
        </p:txBody>
      </p:sp>
      <p:sp>
        <p:nvSpPr>
          <p:cNvPr id="10" name="îṣḷiḑé"/>
          <p:cNvSpPr/>
          <p:nvPr/>
        </p:nvSpPr>
        <p:spPr bwMode="auto">
          <a:xfrm>
            <a:off x="3400425" y="3582126"/>
            <a:ext cx="2663824" cy="549275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W</a:t>
            </a:r>
          </a:p>
        </p:txBody>
      </p:sp>
      <p:sp>
        <p:nvSpPr>
          <p:cNvPr id="11" name="ïs1îḓé"/>
          <p:cNvSpPr/>
          <p:nvPr/>
        </p:nvSpPr>
        <p:spPr bwMode="auto">
          <a:xfrm>
            <a:off x="6127750" y="3582126"/>
            <a:ext cx="2663824" cy="549275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O</a:t>
            </a:r>
          </a:p>
        </p:txBody>
      </p:sp>
      <p:sp>
        <p:nvSpPr>
          <p:cNvPr id="12" name="îsḷiḋê"/>
          <p:cNvSpPr/>
          <p:nvPr/>
        </p:nvSpPr>
        <p:spPr bwMode="auto">
          <a:xfrm>
            <a:off x="8855076" y="3582126"/>
            <a:ext cx="2663824" cy="549275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T</a:t>
            </a:r>
          </a:p>
        </p:txBody>
      </p:sp>
      <p:sp>
        <p:nvSpPr>
          <p:cNvPr id="26" name="iṣliḑé"/>
          <p:cNvSpPr txBox="1"/>
          <p:nvPr/>
        </p:nvSpPr>
        <p:spPr bwMode="auto">
          <a:xfrm>
            <a:off x="673099" y="4479109"/>
            <a:ext cx="2663824" cy="4116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7" name="ïŝḷíḑé"/>
          <p:cNvSpPr/>
          <p:nvPr/>
        </p:nvSpPr>
        <p:spPr bwMode="auto">
          <a:xfrm>
            <a:off x="673099" y="4890764"/>
            <a:ext cx="2663824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4" name="îsḷiḋê"/>
          <p:cNvSpPr txBox="1"/>
          <p:nvPr/>
        </p:nvSpPr>
        <p:spPr bwMode="auto">
          <a:xfrm>
            <a:off x="3400425" y="4479109"/>
            <a:ext cx="2663824" cy="4116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5" name="îş1iḑe"/>
          <p:cNvSpPr/>
          <p:nvPr/>
        </p:nvSpPr>
        <p:spPr bwMode="auto">
          <a:xfrm>
            <a:off x="3400425" y="4890764"/>
            <a:ext cx="2663824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2" name="ïṥļíďê"/>
          <p:cNvSpPr txBox="1"/>
          <p:nvPr/>
        </p:nvSpPr>
        <p:spPr bwMode="auto">
          <a:xfrm>
            <a:off x="6127751" y="4479109"/>
            <a:ext cx="2663824" cy="4116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3" name="ïŝ1íḑè"/>
          <p:cNvSpPr/>
          <p:nvPr/>
        </p:nvSpPr>
        <p:spPr bwMode="auto">
          <a:xfrm>
            <a:off x="6127751" y="4890764"/>
            <a:ext cx="2663824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0" name="íṡ1idê"/>
          <p:cNvSpPr txBox="1"/>
          <p:nvPr/>
        </p:nvSpPr>
        <p:spPr bwMode="auto">
          <a:xfrm>
            <a:off x="8855076" y="4479109"/>
            <a:ext cx="2663824" cy="4116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1" name="îṩļîďé"/>
          <p:cNvSpPr/>
          <p:nvPr/>
        </p:nvSpPr>
        <p:spPr bwMode="auto">
          <a:xfrm>
            <a:off x="8855076" y="4890764"/>
            <a:ext cx="2663824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368674" y="4670697"/>
            <a:ext cx="0" cy="109582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096000" y="4670697"/>
            <a:ext cx="0" cy="109582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823326" y="4670697"/>
            <a:ext cx="0" cy="109582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6" grpId="0"/>
      <p:bldP spid="27" grpId="0"/>
      <p:bldP spid="24" grpId="0"/>
      <p:bldP spid="25" grpId="0"/>
      <p:bldP spid="22" grpId="0"/>
      <p:bldP spid="23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î$ļïḍé"/>
          <p:cNvSpPr/>
          <p:nvPr/>
        </p:nvSpPr>
        <p:spPr>
          <a:xfrm>
            <a:off x="5411477" y="3642125"/>
            <a:ext cx="2075172" cy="2464273"/>
          </a:xfrm>
          <a:custGeom>
            <a:avLst/>
            <a:gdLst>
              <a:gd name="connsiteX0" fmla="*/ 192089 w 279400"/>
              <a:gd name="connsiteY0" fmla="*/ 300038 h 331788"/>
              <a:gd name="connsiteX1" fmla="*/ 242889 w 279400"/>
              <a:gd name="connsiteY1" fmla="*/ 300038 h 331788"/>
              <a:gd name="connsiteX2" fmla="*/ 242889 w 279400"/>
              <a:gd name="connsiteY2" fmla="*/ 311151 h 331788"/>
              <a:gd name="connsiteX3" fmla="*/ 192089 w 279400"/>
              <a:gd name="connsiteY3" fmla="*/ 311151 h 331788"/>
              <a:gd name="connsiteX4" fmla="*/ 128589 w 279400"/>
              <a:gd name="connsiteY4" fmla="*/ 300038 h 331788"/>
              <a:gd name="connsiteX5" fmla="*/ 180977 w 279400"/>
              <a:gd name="connsiteY5" fmla="*/ 300038 h 331788"/>
              <a:gd name="connsiteX6" fmla="*/ 180977 w 279400"/>
              <a:gd name="connsiteY6" fmla="*/ 311151 h 331788"/>
              <a:gd name="connsiteX7" fmla="*/ 128589 w 279400"/>
              <a:gd name="connsiteY7" fmla="*/ 311151 h 331788"/>
              <a:gd name="connsiteX8" fmla="*/ 36514 w 279400"/>
              <a:gd name="connsiteY8" fmla="*/ 300038 h 331788"/>
              <a:gd name="connsiteX9" fmla="*/ 87314 w 279400"/>
              <a:gd name="connsiteY9" fmla="*/ 300038 h 331788"/>
              <a:gd name="connsiteX10" fmla="*/ 87314 w 279400"/>
              <a:gd name="connsiteY10" fmla="*/ 311151 h 331788"/>
              <a:gd name="connsiteX11" fmla="*/ 36514 w 279400"/>
              <a:gd name="connsiteY11" fmla="*/ 311151 h 331788"/>
              <a:gd name="connsiteX12" fmla="*/ 114300 w 279400"/>
              <a:gd name="connsiteY12" fmla="*/ 290512 h 331788"/>
              <a:gd name="connsiteX13" fmla="*/ 114300 w 279400"/>
              <a:gd name="connsiteY13" fmla="*/ 320675 h 331788"/>
              <a:gd name="connsiteX14" fmla="*/ 258763 w 279400"/>
              <a:gd name="connsiteY14" fmla="*/ 320675 h 331788"/>
              <a:gd name="connsiteX15" fmla="*/ 258763 w 279400"/>
              <a:gd name="connsiteY15" fmla="*/ 290512 h 331788"/>
              <a:gd name="connsiteX16" fmla="*/ 20638 w 279400"/>
              <a:gd name="connsiteY16" fmla="*/ 290512 h 331788"/>
              <a:gd name="connsiteX17" fmla="*/ 20638 w 279400"/>
              <a:gd name="connsiteY17" fmla="*/ 320675 h 331788"/>
              <a:gd name="connsiteX18" fmla="*/ 103188 w 279400"/>
              <a:gd name="connsiteY18" fmla="*/ 320675 h 331788"/>
              <a:gd name="connsiteX19" fmla="*/ 103188 w 279400"/>
              <a:gd name="connsiteY19" fmla="*/ 290512 h 331788"/>
              <a:gd name="connsiteX20" fmla="*/ 222250 w 279400"/>
              <a:gd name="connsiteY20" fmla="*/ 254000 h 331788"/>
              <a:gd name="connsiteX21" fmla="*/ 242888 w 279400"/>
              <a:gd name="connsiteY21" fmla="*/ 254000 h 331788"/>
              <a:gd name="connsiteX22" fmla="*/ 242888 w 279400"/>
              <a:gd name="connsiteY22" fmla="*/ 263525 h 331788"/>
              <a:gd name="connsiteX23" fmla="*/ 222250 w 279400"/>
              <a:gd name="connsiteY23" fmla="*/ 263525 h 331788"/>
              <a:gd name="connsiteX24" fmla="*/ 192088 w 279400"/>
              <a:gd name="connsiteY24" fmla="*/ 254000 h 331788"/>
              <a:gd name="connsiteX25" fmla="*/ 212726 w 279400"/>
              <a:gd name="connsiteY25" fmla="*/ 254000 h 331788"/>
              <a:gd name="connsiteX26" fmla="*/ 212726 w 279400"/>
              <a:gd name="connsiteY26" fmla="*/ 263525 h 331788"/>
              <a:gd name="connsiteX27" fmla="*/ 192088 w 279400"/>
              <a:gd name="connsiteY27" fmla="*/ 263525 h 331788"/>
              <a:gd name="connsiteX28" fmla="*/ 160338 w 279400"/>
              <a:gd name="connsiteY28" fmla="*/ 254000 h 331788"/>
              <a:gd name="connsiteX29" fmla="*/ 180976 w 279400"/>
              <a:gd name="connsiteY29" fmla="*/ 254000 h 331788"/>
              <a:gd name="connsiteX30" fmla="*/ 180976 w 279400"/>
              <a:gd name="connsiteY30" fmla="*/ 263525 h 331788"/>
              <a:gd name="connsiteX31" fmla="*/ 160338 w 279400"/>
              <a:gd name="connsiteY31" fmla="*/ 263525 h 331788"/>
              <a:gd name="connsiteX32" fmla="*/ 128588 w 279400"/>
              <a:gd name="connsiteY32" fmla="*/ 254000 h 331788"/>
              <a:gd name="connsiteX33" fmla="*/ 149226 w 279400"/>
              <a:gd name="connsiteY33" fmla="*/ 254000 h 331788"/>
              <a:gd name="connsiteX34" fmla="*/ 149226 w 279400"/>
              <a:gd name="connsiteY34" fmla="*/ 263525 h 331788"/>
              <a:gd name="connsiteX35" fmla="*/ 128588 w 279400"/>
              <a:gd name="connsiteY35" fmla="*/ 263525 h 331788"/>
              <a:gd name="connsiteX36" fmla="*/ 66676 w 279400"/>
              <a:gd name="connsiteY36" fmla="*/ 254000 h 331788"/>
              <a:gd name="connsiteX37" fmla="*/ 87314 w 279400"/>
              <a:gd name="connsiteY37" fmla="*/ 254000 h 331788"/>
              <a:gd name="connsiteX38" fmla="*/ 87314 w 279400"/>
              <a:gd name="connsiteY38" fmla="*/ 263525 h 331788"/>
              <a:gd name="connsiteX39" fmla="*/ 66676 w 279400"/>
              <a:gd name="connsiteY39" fmla="*/ 263525 h 331788"/>
              <a:gd name="connsiteX40" fmla="*/ 36514 w 279400"/>
              <a:gd name="connsiteY40" fmla="*/ 254000 h 331788"/>
              <a:gd name="connsiteX41" fmla="*/ 57152 w 279400"/>
              <a:gd name="connsiteY41" fmla="*/ 254000 h 331788"/>
              <a:gd name="connsiteX42" fmla="*/ 57152 w 279400"/>
              <a:gd name="connsiteY42" fmla="*/ 263525 h 331788"/>
              <a:gd name="connsiteX43" fmla="*/ 36514 w 279400"/>
              <a:gd name="connsiteY43" fmla="*/ 263525 h 331788"/>
              <a:gd name="connsiteX44" fmla="*/ 66676 w 279400"/>
              <a:gd name="connsiteY44" fmla="*/ 233363 h 331788"/>
              <a:gd name="connsiteX45" fmla="*/ 87314 w 279400"/>
              <a:gd name="connsiteY45" fmla="*/ 233363 h 331788"/>
              <a:gd name="connsiteX46" fmla="*/ 87314 w 279400"/>
              <a:gd name="connsiteY46" fmla="*/ 242888 h 331788"/>
              <a:gd name="connsiteX47" fmla="*/ 66676 w 279400"/>
              <a:gd name="connsiteY47" fmla="*/ 242888 h 331788"/>
              <a:gd name="connsiteX48" fmla="*/ 36514 w 279400"/>
              <a:gd name="connsiteY48" fmla="*/ 233363 h 331788"/>
              <a:gd name="connsiteX49" fmla="*/ 57152 w 279400"/>
              <a:gd name="connsiteY49" fmla="*/ 233363 h 331788"/>
              <a:gd name="connsiteX50" fmla="*/ 57152 w 279400"/>
              <a:gd name="connsiteY50" fmla="*/ 242888 h 331788"/>
              <a:gd name="connsiteX51" fmla="*/ 36514 w 279400"/>
              <a:gd name="connsiteY51" fmla="*/ 242888 h 331788"/>
              <a:gd name="connsiteX52" fmla="*/ 222250 w 279400"/>
              <a:gd name="connsiteY52" fmla="*/ 233362 h 331788"/>
              <a:gd name="connsiteX53" fmla="*/ 242888 w 279400"/>
              <a:gd name="connsiteY53" fmla="*/ 233362 h 331788"/>
              <a:gd name="connsiteX54" fmla="*/ 242888 w 279400"/>
              <a:gd name="connsiteY54" fmla="*/ 242887 h 331788"/>
              <a:gd name="connsiteX55" fmla="*/ 222250 w 279400"/>
              <a:gd name="connsiteY55" fmla="*/ 242887 h 331788"/>
              <a:gd name="connsiteX56" fmla="*/ 192088 w 279400"/>
              <a:gd name="connsiteY56" fmla="*/ 233362 h 331788"/>
              <a:gd name="connsiteX57" fmla="*/ 212726 w 279400"/>
              <a:gd name="connsiteY57" fmla="*/ 233362 h 331788"/>
              <a:gd name="connsiteX58" fmla="*/ 212726 w 279400"/>
              <a:gd name="connsiteY58" fmla="*/ 242887 h 331788"/>
              <a:gd name="connsiteX59" fmla="*/ 192088 w 279400"/>
              <a:gd name="connsiteY59" fmla="*/ 242887 h 331788"/>
              <a:gd name="connsiteX60" fmla="*/ 160338 w 279400"/>
              <a:gd name="connsiteY60" fmla="*/ 233362 h 331788"/>
              <a:gd name="connsiteX61" fmla="*/ 180976 w 279400"/>
              <a:gd name="connsiteY61" fmla="*/ 233362 h 331788"/>
              <a:gd name="connsiteX62" fmla="*/ 180976 w 279400"/>
              <a:gd name="connsiteY62" fmla="*/ 242887 h 331788"/>
              <a:gd name="connsiteX63" fmla="*/ 160338 w 279400"/>
              <a:gd name="connsiteY63" fmla="*/ 242887 h 331788"/>
              <a:gd name="connsiteX64" fmla="*/ 128588 w 279400"/>
              <a:gd name="connsiteY64" fmla="*/ 233362 h 331788"/>
              <a:gd name="connsiteX65" fmla="*/ 149226 w 279400"/>
              <a:gd name="connsiteY65" fmla="*/ 233362 h 331788"/>
              <a:gd name="connsiteX66" fmla="*/ 149226 w 279400"/>
              <a:gd name="connsiteY66" fmla="*/ 242887 h 331788"/>
              <a:gd name="connsiteX67" fmla="*/ 128588 w 279400"/>
              <a:gd name="connsiteY67" fmla="*/ 242887 h 331788"/>
              <a:gd name="connsiteX68" fmla="*/ 222250 w 279400"/>
              <a:gd name="connsiteY68" fmla="*/ 212725 h 331788"/>
              <a:gd name="connsiteX69" fmla="*/ 242888 w 279400"/>
              <a:gd name="connsiteY69" fmla="*/ 212725 h 331788"/>
              <a:gd name="connsiteX70" fmla="*/ 242888 w 279400"/>
              <a:gd name="connsiteY70" fmla="*/ 222250 h 331788"/>
              <a:gd name="connsiteX71" fmla="*/ 222250 w 279400"/>
              <a:gd name="connsiteY71" fmla="*/ 222250 h 331788"/>
              <a:gd name="connsiteX72" fmla="*/ 192088 w 279400"/>
              <a:gd name="connsiteY72" fmla="*/ 212725 h 331788"/>
              <a:gd name="connsiteX73" fmla="*/ 212726 w 279400"/>
              <a:gd name="connsiteY73" fmla="*/ 212725 h 331788"/>
              <a:gd name="connsiteX74" fmla="*/ 212726 w 279400"/>
              <a:gd name="connsiteY74" fmla="*/ 222250 h 331788"/>
              <a:gd name="connsiteX75" fmla="*/ 192088 w 279400"/>
              <a:gd name="connsiteY75" fmla="*/ 222250 h 331788"/>
              <a:gd name="connsiteX76" fmla="*/ 160338 w 279400"/>
              <a:gd name="connsiteY76" fmla="*/ 212725 h 331788"/>
              <a:gd name="connsiteX77" fmla="*/ 180976 w 279400"/>
              <a:gd name="connsiteY77" fmla="*/ 212725 h 331788"/>
              <a:gd name="connsiteX78" fmla="*/ 180976 w 279400"/>
              <a:gd name="connsiteY78" fmla="*/ 222250 h 331788"/>
              <a:gd name="connsiteX79" fmla="*/ 160338 w 279400"/>
              <a:gd name="connsiteY79" fmla="*/ 222250 h 331788"/>
              <a:gd name="connsiteX80" fmla="*/ 128588 w 279400"/>
              <a:gd name="connsiteY80" fmla="*/ 212725 h 331788"/>
              <a:gd name="connsiteX81" fmla="*/ 149226 w 279400"/>
              <a:gd name="connsiteY81" fmla="*/ 212725 h 331788"/>
              <a:gd name="connsiteX82" fmla="*/ 149226 w 279400"/>
              <a:gd name="connsiteY82" fmla="*/ 222250 h 331788"/>
              <a:gd name="connsiteX83" fmla="*/ 128588 w 279400"/>
              <a:gd name="connsiteY83" fmla="*/ 222250 h 331788"/>
              <a:gd name="connsiteX84" fmla="*/ 66676 w 279400"/>
              <a:gd name="connsiteY84" fmla="*/ 212725 h 331788"/>
              <a:gd name="connsiteX85" fmla="*/ 87314 w 279400"/>
              <a:gd name="connsiteY85" fmla="*/ 212725 h 331788"/>
              <a:gd name="connsiteX86" fmla="*/ 87314 w 279400"/>
              <a:gd name="connsiteY86" fmla="*/ 222250 h 331788"/>
              <a:gd name="connsiteX87" fmla="*/ 66676 w 279400"/>
              <a:gd name="connsiteY87" fmla="*/ 222250 h 331788"/>
              <a:gd name="connsiteX88" fmla="*/ 36514 w 279400"/>
              <a:gd name="connsiteY88" fmla="*/ 212725 h 331788"/>
              <a:gd name="connsiteX89" fmla="*/ 57152 w 279400"/>
              <a:gd name="connsiteY89" fmla="*/ 212725 h 331788"/>
              <a:gd name="connsiteX90" fmla="*/ 57152 w 279400"/>
              <a:gd name="connsiteY90" fmla="*/ 222250 h 331788"/>
              <a:gd name="connsiteX91" fmla="*/ 36514 w 279400"/>
              <a:gd name="connsiteY91" fmla="*/ 222250 h 331788"/>
              <a:gd name="connsiteX92" fmla="*/ 66676 w 279400"/>
              <a:gd name="connsiteY92" fmla="*/ 192088 h 331788"/>
              <a:gd name="connsiteX93" fmla="*/ 87314 w 279400"/>
              <a:gd name="connsiteY93" fmla="*/ 192088 h 331788"/>
              <a:gd name="connsiteX94" fmla="*/ 87314 w 279400"/>
              <a:gd name="connsiteY94" fmla="*/ 201613 h 331788"/>
              <a:gd name="connsiteX95" fmla="*/ 66676 w 279400"/>
              <a:gd name="connsiteY95" fmla="*/ 201613 h 331788"/>
              <a:gd name="connsiteX96" fmla="*/ 36514 w 279400"/>
              <a:gd name="connsiteY96" fmla="*/ 192088 h 331788"/>
              <a:gd name="connsiteX97" fmla="*/ 57152 w 279400"/>
              <a:gd name="connsiteY97" fmla="*/ 192088 h 331788"/>
              <a:gd name="connsiteX98" fmla="*/ 57152 w 279400"/>
              <a:gd name="connsiteY98" fmla="*/ 201613 h 331788"/>
              <a:gd name="connsiteX99" fmla="*/ 36514 w 279400"/>
              <a:gd name="connsiteY99" fmla="*/ 201613 h 331788"/>
              <a:gd name="connsiteX100" fmla="*/ 222250 w 279400"/>
              <a:gd name="connsiteY100" fmla="*/ 192087 h 331788"/>
              <a:gd name="connsiteX101" fmla="*/ 242888 w 279400"/>
              <a:gd name="connsiteY101" fmla="*/ 192087 h 331788"/>
              <a:gd name="connsiteX102" fmla="*/ 242888 w 279400"/>
              <a:gd name="connsiteY102" fmla="*/ 201612 h 331788"/>
              <a:gd name="connsiteX103" fmla="*/ 222250 w 279400"/>
              <a:gd name="connsiteY103" fmla="*/ 201612 h 331788"/>
              <a:gd name="connsiteX104" fmla="*/ 192088 w 279400"/>
              <a:gd name="connsiteY104" fmla="*/ 192087 h 331788"/>
              <a:gd name="connsiteX105" fmla="*/ 212726 w 279400"/>
              <a:gd name="connsiteY105" fmla="*/ 192087 h 331788"/>
              <a:gd name="connsiteX106" fmla="*/ 212726 w 279400"/>
              <a:gd name="connsiteY106" fmla="*/ 201612 h 331788"/>
              <a:gd name="connsiteX107" fmla="*/ 192088 w 279400"/>
              <a:gd name="connsiteY107" fmla="*/ 201612 h 331788"/>
              <a:gd name="connsiteX108" fmla="*/ 160338 w 279400"/>
              <a:gd name="connsiteY108" fmla="*/ 192087 h 331788"/>
              <a:gd name="connsiteX109" fmla="*/ 180976 w 279400"/>
              <a:gd name="connsiteY109" fmla="*/ 192087 h 331788"/>
              <a:gd name="connsiteX110" fmla="*/ 180976 w 279400"/>
              <a:gd name="connsiteY110" fmla="*/ 201612 h 331788"/>
              <a:gd name="connsiteX111" fmla="*/ 160338 w 279400"/>
              <a:gd name="connsiteY111" fmla="*/ 201612 h 331788"/>
              <a:gd name="connsiteX112" fmla="*/ 128588 w 279400"/>
              <a:gd name="connsiteY112" fmla="*/ 192087 h 331788"/>
              <a:gd name="connsiteX113" fmla="*/ 149226 w 279400"/>
              <a:gd name="connsiteY113" fmla="*/ 192087 h 331788"/>
              <a:gd name="connsiteX114" fmla="*/ 149226 w 279400"/>
              <a:gd name="connsiteY114" fmla="*/ 201612 h 331788"/>
              <a:gd name="connsiteX115" fmla="*/ 128588 w 279400"/>
              <a:gd name="connsiteY115" fmla="*/ 201612 h 331788"/>
              <a:gd name="connsiteX116" fmla="*/ 222250 w 279400"/>
              <a:gd name="connsiteY116" fmla="*/ 171450 h 331788"/>
              <a:gd name="connsiteX117" fmla="*/ 242888 w 279400"/>
              <a:gd name="connsiteY117" fmla="*/ 171450 h 331788"/>
              <a:gd name="connsiteX118" fmla="*/ 242888 w 279400"/>
              <a:gd name="connsiteY118" fmla="*/ 180975 h 331788"/>
              <a:gd name="connsiteX119" fmla="*/ 222250 w 279400"/>
              <a:gd name="connsiteY119" fmla="*/ 180975 h 331788"/>
              <a:gd name="connsiteX120" fmla="*/ 192088 w 279400"/>
              <a:gd name="connsiteY120" fmla="*/ 171450 h 331788"/>
              <a:gd name="connsiteX121" fmla="*/ 212726 w 279400"/>
              <a:gd name="connsiteY121" fmla="*/ 171450 h 331788"/>
              <a:gd name="connsiteX122" fmla="*/ 212726 w 279400"/>
              <a:gd name="connsiteY122" fmla="*/ 180975 h 331788"/>
              <a:gd name="connsiteX123" fmla="*/ 192088 w 279400"/>
              <a:gd name="connsiteY123" fmla="*/ 180975 h 331788"/>
              <a:gd name="connsiteX124" fmla="*/ 160338 w 279400"/>
              <a:gd name="connsiteY124" fmla="*/ 171450 h 331788"/>
              <a:gd name="connsiteX125" fmla="*/ 180976 w 279400"/>
              <a:gd name="connsiteY125" fmla="*/ 171450 h 331788"/>
              <a:gd name="connsiteX126" fmla="*/ 180976 w 279400"/>
              <a:gd name="connsiteY126" fmla="*/ 180975 h 331788"/>
              <a:gd name="connsiteX127" fmla="*/ 160338 w 279400"/>
              <a:gd name="connsiteY127" fmla="*/ 180975 h 331788"/>
              <a:gd name="connsiteX128" fmla="*/ 128588 w 279400"/>
              <a:gd name="connsiteY128" fmla="*/ 171450 h 331788"/>
              <a:gd name="connsiteX129" fmla="*/ 149226 w 279400"/>
              <a:gd name="connsiteY129" fmla="*/ 171450 h 331788"/>
              <a:gd name="connsiteX130" fmla="*/ 149226 w 279400"/>
              <a:gd name="connsiteY130" fmla="*/ 180975 h 331788"/>
              <a:gd name="connsiteX131" fmla="*/ 128588 w 279400"/>
              <a:gd name="connsiteY131" fmla="*/ 180975 h 331788"/>
              <a:gd name="connsiteX132" fmla="*/ 66676 w 279400"/>
              <a:gd name="connsiteY132" fmla="*/ 171450 h 331788"/>
              <a:gd name="connsiteX133" fmla="*/ 87314 w 279400"/>
              <a:gd name="connsiteY133" fmla="*/ 171450 h 331788"/>
              <a:gd name="connsiteX134" fmla="*/ 87314 w 279400"/>
              <a:gd name="connsiteY134" fmla="*/ 180975 h 331788"/>
              <a:gd name="connsiteX135" fmla="*/ 66676 w 279400"/>
              <a:gd name="connsiteY135" fmla="*/ 180975 h 331788"/>
              <a:gd name="connsiteX136" fmla="*/ 36514 w 279400"/>
              <a:gd name="connsiteY136" fmla="*/ 171450 h 331788"/>
              <a:gd name="connsiteX137" fmla="*/ 57152 w 279400"/>
              <a:gd name="connsiteY137" fmla="*/ 171450 h 331788"/>
              <a:gd name="connsiteX138" fmla="*/ 57152 w 279400"/>
              <a:gd name="connsiteY138" fmla="*/ 180975 h 331788"/>
              <a:gd name="connsiteX139" fmla="*/ 36514 w 279400"/>
              <a:gd name="connsiteY139" fmla="*/ 180975 h 331788"/>
              <a:gd name="connsiteX140" fmla="*/ 222250 w 279400"/>
              <a:gd name="connsiteY140" fmla="*/ 149225 h 331788"/>
              <a:gd name="connsiteX141" fmla="*/ 242888 w 279400"/>
              <a:gd name="connsiteY141" fmla="*/ 149225 h 331788"/>
              <a:gd name="connsiteX142" fmla="*/ 242888 w 279400"/>
              <a:gd name="connsiteY142" fmla="*/ 160338 h 331788"/>
              <a:gd name="connsiteX143" fmla="*/ 222250 w 279400"/>
              <a:gd name="connsiteY143" fmla="*/ 160338 h 331788"/>
              <a:gd name="connsiteX144" fmla="*/ 192088 w 279400"/>
              <a:gd name="connsiteY144" fmla="*/ 149225 h 331788"/>
              <a:gd name="connsiteX145" fmla="*/ 212726 w 279400"/>
              <a:gd name="connsiteY145" fmla="*/ 149225 h 331788"/>
              <a:gd name="connsiteX146" fmla="*/ 212726 w 279400"/>
              <a:gd name="connsiteY146" fmla="*/ 160338 h 331788"/>
              <a:gd name="connsiteX147" fmla="*/ 192088 w 279400"/>
              <a:gd name="connsiteY147" fmla="*/ 160338 h 331788"/>
              <a:gd name="connsiteX148" fmla="*/ 160338 w 279400"/>
              <a:gd name="connsiteY148" fmla="*/ 149225 h 331788"/>
              <a:gd name="connsiteX149" fmla="*/ 180976 w 279400"/>
              <a:gd name="connsiteY149" fmla="*/ 149225 h 331788"/>
              <a:gd name="connsiteX150" fmla="*/ 180976 w 279400"/>
              <a:gd name="connsiteY150" fmla="*/ 160338 h 331788"/>
              <a:gd name="connsiteX151" fmla="*/ 160338 w 279400"/>
              <a:gd name="connsiteY151" fmla="*/ 160338 h 331788"/>
              <a:gd name="connsiteX152" fmla="*/ 128588 w 279400"/>
              <a:gd name="connsiteY152" fmla="*/ 149225 h 331788"/>
              <a:gd name="connsiteX153" fmla="*/ 149226 w 279400"/>
              <a:gd name="connsiteY153" fmla="*/ 149225 h 331788"/>
              <a:gd name="connsiteX154" fmla="*/ 149226 w 279400"/>
              <a:gd name="connsiteY154" fmla="*/ 160338 h 331788"/>
              <a:gd name="connsiteX155" fmla="*/ 128588 w 279400"/>
              <a:gd name="connsiteY155" fmla="*/ 160338 h 331788"/>
              <a:gd name="connsiteX156" fmla="*/ 66676 w 279400"/>
              <a:gd name="connsiteY156" fmla="*/ 149225 h 331788"/>
              <a:gd name="connsiteX157" fmla="*/ 87314 w 279400"/>
              <a:gd name="connsiteY157" fmla="*/ 149225 h 331788"/>
              <a:gd name="connsiteX158" fmla="*/ 87314 w 279400"/>
              <a:gd name="connsiteY158" fmla="*/ 160338 h 331788"/>
              <a:gd name="connsiteX159" fmla="*/ 66676 w 279400"/>
              <a:gd name="connsiteY159" fmla="*/ 160338 h 331788"/>
              <a:gd name="connsiteX160" fmla="*/ 36514 w 279400"/>
              <a:gd name="connsiteY160" fmla="*/ 149225 h 331788"/>
              <a:gd name="connsiteX161" fmla="*/ 57152 w 279400"/>
              <a:gd name="connsiteY161" fmla="*/ 149225 h 331788"/>
              <a:gd name="connsiteX162" fmla="*/ 57152 w 279400"/>
              <a:gd name="connsiteY162" fmla="*/ 160338 h 331788"/>
              <a:gd name="connsiteX163" fmla="*/ 36514 w 279400"/>
              <a:gd name="connsiteY163" fmla="*/ 160338 h 331788"/>
              <a:gd name="connsiteX164" fmla="*/ 222251 w 279400"/>
              <a:gd name="connsiteY164" fmla="*/ 128588 h 331788"/>
              <a:gd name="connsiteX165" fmla="*/ 242889 w 279400"/>
              <a:gd name="connsiteY165" fmla="*/ 128588 h 331788"/>
              <a:gd name="connsiteX166" fmla="*/ 242889 w 279400"/>
              <a:gd name="connsiteY166" fmla="*/ 139701 h 331788"/>
              <a:gd name="connsiteX167" fmla="*/ 222251 w 279400"/>
              <a:gd name="connsiteY167" fmla="*/ 139701 h 331788"/>
              <a:gd name="connsiteX168" fmla="*/ 192089 w 279400"/>
              <a:gd name="connsiteY168" fmla="*/ 128588 h 331788"/>
              <a:gd name="connsiteX169" fmla="*/ 212727 w 279400"/>
              <a:gd name="connsiteY169" fmla="*/ 128588 h 331788"/>
              <a:gd name="connsiteX170" fmla="*/ 212727 w 279400"/>
              <a:gd name="connsiteY170" fmla="*/ 139701 h 331788"/>
              <a:gd name="connsiteX171" fmla="*/ 192089 w 279400"/>
              <a:gd name="connsiteY171" fmla="*/ 139701 h 331788"/>
              <a:gd name="connsiteX172" fmla="*/ 160339 w 279400"/>
              <a:gd name="connsiteY172" fmla="*/ 128588 h 331788"/>
              <a:gd name="connsiteX173" fmla="*/ 180977 w 279400"/>
              <a:gd name="connsiteY173" fmla="*/ 128588 h 331788"/>
              <a:gd name="connsiteX174" fmla="*/ 180977 w 279400"/>
              <a:gd name="connsiteY174" fmla="*/ 139701 h 331788"/>
              <a:gd name="connsiteX175" fmla="*/ 160339 w 279400"/>
              <a:gd name="connsiteY175" fmla="*/ 139701 h 331788"/>
              <a:gd name="connsiteX176" fmla="*/ 128589 w 279400"/>
              <a:gd name="connsiteY176" fmla="*/ 128588 h 331788"/>
              <a:gd name="connsiteX177" fmla="*/ 149227 w 279400"/>
              <a:gd name="connsiteY177" fmla="*/ 128588 h 331788"/>
              <a:gd name="connsiteX178" fmla="*/ 149227 w 279400"/>
              <a:gd name="connsiteY178" fmla="*/ 139701 h 331788"/>
              <a:gd name="connsiteX179" fmla="*/ 128589 w 279400"/>
              <a:gd name="connsiteY179" fmla="*/ 139701 h 331788"/>
              <a:gd name="connsiteX180" fmla="*/ 66676 w 279400"/>
              <a:gd name="connsiteY180" fmla="*/ 128588 h 331788"/>
              <a:gd name="connsiteX181" fmla="*/ 87314 w 279400"/>
              <a:gd name="connsiteY181" fmla="*/ 128588 h 331788"/>
              <a:gd name="connsiteX182" fmla="*/ 87314 w 279400"/>
              <a:gd name="connsiteY182" fmla="*/ 139701 h 331788"/>
              <a:gd name="connsiteX183" fmla="*/ 66676 w 279400"/>
              <a:gd name="connsiteY183" fmla="*/ 139701 h 331788"/>
              <a:gd name="connsiteX184" fmla="*/ 36514 w 279400"/>
              <a:gd name="connsiteY184" fmla="*/ 128588 h 331788"/>
              <a:gd name="connsiteX185" fmla="*/ 57152 w 279400"/>
              <a:gd name="connsiteY185" fmla="*/ 128588 h 331788"/>
              <a:gd name="connsiteX186" fmla="*/ 57152 w 279400"/>
              <a:gd name="connsiteY186" fmla="*/ 139701 h 331788"/>
              <a:gd name="connsiteX187" fmla="*/ 36514 w 279400"/>
              <a:gd name="connsiteY187" fmla="*/ 139701 h 331788"/>
              <a:gd name="connsiteX188" fmla="*/ 20638 w 279400"/>
              <a:gd name="connsiteY188" fmla="*/ 114300 h 331788"/>
              <a:gd name="connsiteX189" fmla="*/ 20638 w 279400"/>
              <a:gd name="connsiteY189" fmla="*/ 279400 h 331788"/>
              <a:gd name="connsiteX190" fmla="*/ 103188 w 279400"/>
              <a:gd name="connsiteY190" fmla="*/ 279400 h 331788"/>
              <a:gd name="connsiteX191" fmla="*/ 103188 w 279400"/>
              <a:gd name="connsiteY191" fmla="*/ 114300 h 331788"/>
              <a:gd name="connsiteX192" fmla="*/ 222251 w 279400"/>
              <a:gd name="connsiteY192" fmla="*/ 107950 h 331788"/>
              <a:gd name="connsiteX193" fmla="*/ 242889 w 279400"/>
              <a:gd name="connsiteY193" fmla="*/ 107950 h 331788"/>
              <a:gd name="connsiteX194" fmla="*/ 242889 w 279400"/>
              <a:gd name="connsiteY194" fmla="*/ 119063 h 331788"/>
              <a:gd name="connsiteX195" fmla="*/ 222251 w 279400"/>
              <a:gd name="connsiteY195" fmla="*/ 119063 h 331788"/>
              <a:gd name="connsiteX196" fmla="*/ 192089 w 279400"/>
              <a:gd name="connsiteY196" fmla="*/ 107950 h 331788"/>
              <a:gd name="connsiteX197" fmla="*/ 212727 w 279400"/>
              <a:gd name="connsiteY197" fmla="*/ 107950 h 331788"/>
              <a:gd name="connsiteX198" fmla="*/ 212727 w 279400"/>
              <a:gd name="connsiteY198" fmla="*/ 119063 h 331788"/>
              <a:gd name="connsiteX199" fmla="*/ 192089 w 279400"/>
              <a:gd name="connsiteY199" fmla="*/ 119063 h 331788"/>
              <a:gd name="connsiteX200" fmla="*/ 160339 w 279400"/>
              <a:gd name="connsiteY200" fmla="*/ 107950 h 331788"/>
              <a:gd name="connsiteX201" fmla="*/ 180977 w 279400"/>
              <a:gd name="connsiteY201" fmla="*/ 107950 h 331788"/>
              <a:gd name="connsiteX202" fmla="*/ 180977 w 279400"/>
              <a:gd name="connsiteY202" fmla="*/ 119063 h 331788"/>
              <a:gd name="connsiteX203" fmla="*/ 160339 w 279400"/>
              <a:gd name="connsiteY203" fmla="*/ 119063 h 331788"/>
              <a:gd name="connsiteX204" fmla="*/ 128589 w 279400"/>
              <a:gd name="connsiteY204" fmla="*/ 107950 h 331788"/>
              <a:gd name="connsiteX205" fmla="*/ 149227 w 279400"/>
              <a:gd name="connsiteY205" fmla="*/ 107950 h 331788"/>
              <a:gd name="connsiteX206" fmla="*/ 149227 w 279400"/>
              <a:gd name="connsiteY206" fmla="*/ 119063 h 331788"/>
              <a:gd name="connsiteX207" fmla="*/ 128589 w 279400"/>
              <a:gd name="connsiteY207" fmla="*/ 119063 h 331788"/>
              <a:gd name="connsiteX208" fmla="*/ 222251 w 279400"/>
              <a:gd name="connsiteY208" fmla="*/ 87313 h 331788"/>
              <a:gd name="connsiteX209" fmla="*/ 242889 w 279400"/>
              <a:gd name="connsiteY209" fmla="*/ 87313 h 331788"/>
              <a:gd name="connsiteX210" fmla="*/ 242889 w 279400"/>
              <a:gd name="connsiteY210" fmla="*/ 98426 h 331788"/>
              <a:gd name="connsiteX211" fmla="*/ 222251 w 279400"/>
              <a:gd name="connsiteY211" fmla="*/ 98426 h 331788"/>
              <a:gd name="connsiteX212" fmla="*/ 192089 w 279400"/>
              <a:gd name="connsiteY212" fmla="*/ 87313 h 331788"/>
              <a:gd name="connsiteX213" fmla="*/ 212727 w 279400"/>
              <a:gd name="connsiteY213" fmla="*/ 87313 h 331788"/>
              <a:gd name="connsiteX214" fmla="*/ 212727 w 279400"/>
              <a:gd name="connsiteY214" fmla="*/ 98426 h 331788"/>
              <a:gd name="connsiteX215" fmla="*/ 192089 w 279400"/>
              <a:gd name="connsiteY215" fmla="*/ 98426 h 331788"/>
              <a:gd name="connsiteX216" fmla="*/ 160339 w 279400"/>
              <a:gd name="connsiteY216" fmla="*/ 87313 h 331788"/>
              <a:gd name="connsiteX217" fmla="*/ 180977 w 279400"/>
              <a:gd name="connsiteY217" fmla="*/ 87313 h 331788"/>
              <a:gd name="connsiteX218" fmla="*/ 180977 w 279400"/>
              <a:gd name="connsiteY218" fmla="*/ 98426 h 331788"/>
              <a:gd name="connsiteX219" fmla="*/ 160339 w 279400"/>
              <a:gd name="connsiteY219" fmla="*/ 98426 h 331788"/>
              <a:gd name="connsiteX220" fmla="*/ 128589 w 279400"/>
              <a:gd name="connsiteY220" fmla="*/ 87313 h 331788"/>
              <a:gd name="connsiteX221" fmla="*/ 149227 w 279400"/>
              <a:gd name="connsiteY221" fmla="*/ 87313 h 331788"/>
              <a:gd name="connsiteX222" fmla="*/ 149227 w 279400"/>
              <a:gd name="connsiteY222" fmla="*/ 98426 h 331788"/>
              <a:gd name="connsiteX223" fmla="*/ 128589 w 279400"/>
              <a:gd name="connsiteY223" fmla="*/ 98426 h 331788"/>
              <a:gd name="connsiteX224" fmla="*/ 222251 w 279400"/>
              <a:gd name="connsiteY224" fmla="*/ 66675 h 331788"/>
              <a:gd name="connsiteX225" fmla="*/ 242889 w 279400"/>
              <a:gd name="connsiteY225" fmla="*/ 66675 h 331788"/>
              <a:gd name="connsiteX226" fmla="*/ 242889 w 279400"/>
              <a:gd name="connsiteY226" fmla="*/ 77788 h 331788"/>
              <a:gd name="connsiteX227" fmla="*/ 222251 w 279400"/>
              <a:gd name="connsiteY227" fmla="*/ 77788 h 331788"/>
              <a:gd name="connsiteX228" fmla="*/ 192089 w 279400"/>
              <a:gd name="connsiteY228" fmla="*/ 66675 h 331788"/>
              <a:gd name="connsiteX229" fmla="*/ 212727 w 279400"/>
              <a:gd name="connsiteY229" fmla="*/ 66675 h 331788"/>
              <a:gd name="connsiteX230" fmla="*/ 212727 w 279400"/>
              <a:gd name="connsiteY230" fmla="*/ 77788 h 331788"/>
              <a:gd name="connsiteX231" fmla="*/ 192089 w 279400"/>
              <a:gd name="connsiteY231" fmla="*/ 77788 h 331788"/>
              <a:gd name="connsiteX232" fmla="*/ 160339 w 279400"/>
              <a:gd name="connsiteY232" fmla="*/ 66675 h 331788"/>
              <a:gd name="connsiteX233" fmla="*/ 180977 w 279400"/>
              <a:gd name="connsiteY233" fmla="*/ 66675 h 331788"/>
              <a:gd name="connsiteX234" fmla="*/ 180977 w 279400"/>
              <a:gd name="connsiteY234" fmla="*/ 77788 h 331788"/>
              <a:gd name="connsiteX235" fmla="*/ 160339 w 279400"/>
              <a:gd name="connsiteY235" fmla="*/ 77788 h 331788"/>
              <a:gd name="connsiteX236" fmla="*/ 128589 w 279400"/>
              <a:gd name="connsiteY236" fmla="*/ 66675 h 331788"/>
              <a:gd name="connsiteX237" fmla="*/ 149227 w 279400"/>
              <a:gd name="connsiteY237" fmla="*/ 66675 h 331788"/>
              <a:gd name="connsiteX238" fmla="*/ 149227 w 279400"/>
              <a:gd name="connsiteY238" fmla="*/ 77788 h 331788"/>
              <a:gd name="connsiteX239" fmla="*/ 128589 w 279400"/>
              <a:gd name="connsiteY239" fmla="*/ 77788 h 331788"/>
              <a:gd name="connsiteX240" fmla="*/ 222251 w 279400"/>
              <a:gd name="connsiteY240" fmla="*/ 46038 h 331788"/>
              <a:gd name="connsiteX241" fmla="*/ 242889 w 279400"/>
              <a:gd name="connsiteY241" fmla="*/ 46038 h 331788"/>
              <a:gd name="connsiteX242" fmla="*/ 242889 w 279400"/>
              <a:gd name="connsiteY242" fmla="*/ 57151 h 331788"/>
              <a:gd name="connsiteX243" fmla="*/ 222251 w 279400"/>
              <a:gd name="connsiteY243" fmla="*/ 57151 h 331788"/>
              <a:gd name="connsiteX244" fmla="*/ 192089 w 279400"/>
              <a:gd name="connsiteY244" fmla="*/ 46038 h 331788"/>
              <a:gd name="connsiteX245" fmla="*/ 212727 w 279400"/>
              <a:gd name="connsiteY245" fmla="*/ 46038 h 331788"/>
              <a:gd name="connsiteX246" fmla="*/ 212727 w 279400"/>
              <a:gd name="connsiteY246" fmla="*/ 57151 h 331788"/>
              <a:gd name="connsiteX247" fmla="*/ 192089 w 279400"/>
              <a:gd name="connsiteY247" fmla="*/ 57151 h 331788"/>
              <a:gd name="connsiteX248" fmla="*/ 160339 w 279400"/>
              <a:gd name="connsiteY248" fmla="*/ 46038 h 331788"/>
              <a:gd name="connsiteX249" fmla="*/ 180977 w 279400"/>
              <a:gd name="connsiteY249" fmla="*/ 46038 h 331788"/>
              <a:gd name="connsiteX250" fmla="*/ 180977 w 279400"/>
              <a:gd name="connsiteY250" fmla="*/ 57151 h 331788"/>
              <a:gd name="connsiteX251" fmla="*/ 160339 w 279400"/>
              <a:gd name="connsiteY251" fmla="*/ 57151 h 331788"/>
              <a:gd name="connsiteX252" fmla="*/ 128589 w 279400"/>
              <a:gd name="connsiteY252" fmla="*/ 46038 h 331788"/>
              <a:gd name="connsiteX253" fmla="*/ 149227 w 279400"/>
              <a:gd name="connsiteY253" fmla="*/ 46038 h 331788"/>
              <a:gd name="connsiteX254" fmla="*/ 149227 w 279400"/>
              <a:gd name="connsiteY254" fmla="*/ 57151 h 331788"/>
              <a:gd name="connsiteX255" fmla="*/ 128589 w 279400"/>
              <a:gd name="connsiteY255" fmla="*/ 57151 h 331788"/>
              <a:gd name="connsiteX256" fmla="*/ 222251 w 279400"/>
              <a:gd name="connsiteY256" fmla="*/ 25400 h 331788"/>
              <a:gd name="connsiteX257" fmla="*/ 242889 w 279400"/>
              <a:gd name="connsiteY257" fmla="*/ 25400 h 331788"/>
              <a:gd name="connsiteX258" fmla="*/ 242889 w 279400"/>
              <a:gd name="connsiteY258" fmla="*/ 36513 h 331788"/>
              <a:gd name="connsiteX259" fmla="*/ 222251 w 279400"/>
              <a:gd name="connsiteY259" fmla="*/ 36513 h 331788"/>
              <a:gd name="connsiteX260" fmla="*/ 192089 w 279400"/>
              <a:gd name="connsiteY260" fmla="*/ 25400 h 331788"/>
              <a:gd name="connsiteX261" fmla="*/ 212727 w 279400"/>
              <a:gd name="connsiteY261" fmla="*/ 25400 h 331788"/>
              <a:gd name="connsiteX262" fmla="*/ 212727 w 279400"/>
              <a:gd name="connsiteY262" fmla="*/ 36513 h 331788"/>
              <a:gd name="connsiteX263" fmla="*/ 192089 w 279400"/>
              <a:gd name="connsiteY263" fmla="*/ 36513 h 331788"/>
              <a:gd name="connsiteX264" fmla="*/ 160339 w 279400"/>
              <a:gd name="connsiteY264" fmla="*/ 25400 h 331788"/>
              <a:gd name="connsiteX265" fmla="*/ 180977 w 279400"/>
              <a:gd name="connsiteY265" fmla="*/ 25400 h 331788"/>
              <a:gd name="connsiteX266" fmla="*/ 180977 w 279400"/>
              <a:gd name="connsiteY266" fmla="*/ 36513 h 331788"/>
              <a:gd name="connsiteX267" fmla="*/ 160339 w 279400"/>
              <a:gd name="connsiteY267" fmla="*/ 36513 h 331788"/>
              <a:gd name="connsiteX268" fmla="*/ 128589 w 279400"/>
              <a:gd name="connsiteY268" fmla="*/ 25400 h 331788"/>
              <a:gd name="connsiteX269" fmla="*/ 149227 w 279400"/>
              <a:gd name="connsiteY269" fmla="*/ 25400 h 331788"/>
              <a:gd name="connsiteX270" fmla="*/ 149227 w 279400"/>
              <a:gd name="connsiteY270" fmla="*/ 36513 h 331788"/>
              <a:gd name="connsiteX271" fmla="*/ 128589 w 279400"/>
              <a:gd name="connsiteY271" fmla="*/ 36513 h 331788"/>
              <a:gd name="connsiteX272" fmla="*/ 114300 w 279400"/>
              <a:gd name="connsiteY272" fmla="*/ 9525 h 331788"/>
              <a:gd name="connsiteX273" fmla="*/ 114300 w 279400"/>
              <a:gd name="connsiteY273" fmla="*/ 279400 h 331788"/>
              <a:gd name="connsiteX274" fmla="*/ 258763 w 279400"/>
              <a:gd name="connsiteY274" fmla="*/ 279400 h 331788"/>
              <a:gd name="connsiteX275" fmla="*/ 258763 w 279400"/>
              <a:gd name="connsiteY275" fmla="*/ 9525 h 331788"/>
              <a:gd name="connsiteX276" fmla="*/ 103187 w 279400"/>
              <a:gd name="connsiteY276" fmla="*/ 0 h 331788"/>
              <a:gd name="connsiteX277" fmla="*/ 268288 w 279400"/>
              <a:gd name="connsiteY277" fmla="*/ 0 h 331788"/>
              <a:gd name="connsiteX278" fmla="*/ 268288 w 279400"/>
              <a:gd name="connsiteY278" fmla="*/ 320676 h 331788"/>
              <a:gd name="connsiteX279" fmla="*/ 279400 w 279400"/>
              <a:gd name="connsiteY279" fmla="*/ 320676 h 331788"/>
              <a:gd name="connsiteX280" fmla="*/ 279400 w 279400"/>
              <a:gd name="connsiteY280" fmla="*/ 331788 h 331788"/>
              <a:gd name="connsiteX281" fmla="*/ 0 w 279400"/>
              <a:gd name="connsiteY281" fmla="*/ 331788 h 331788"/>
              <a:gd name="connsiteX282" fmla="*/ 0 w 279400"/>
              <a:gd name="connsiteY282" fmla="*/ 320676 h 331788"/>
              <a:gd name="connsiteX283" fmla="*/ 9525 w 279400"/>
              <a:gd name="connsiteY283" fmla="*/ 320676 h 331788"/>
              <a:gd name="connsiteX284" fmla="*/ 9525 w 279400"/>
              <a:gd name="connsiteY284" fmla="*/ 103188 h 331788"/>
              <a:gd name="connsiteX285" fmla="*/ 103187 w 279400"/>
              <a:gd name="connsiteY285" fmla="*/ 103188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279400" h="331788">
                <a:moveTo>
                  <a:pt x="192089" y="300038"/>
                </a:moveTo>
                <a:lnTo>
                  <a:pt x="242889" y="300038"/>
                </a:lnTo>
                <a:lnTo>
                  <a:pt x="242889" y="311151"/>
                </a:lnTo>
                <a:lnTo>
                  <a:pt x="192089" y="311151"/>
                </a:lnTo>
                <a:close/>
                <a:moveTo>
                  <a:pt x="128589" y="300038"/>
                </a:moveTo>
                <a:lnTo>
                  <a:pt x="180977" y="300038"/>
                </a:lnTo>
                <a:lnTo>
                  <a:pt x="180977" y="311151"/>
                </a:lnTo>
                <a:lnTo>
                  <a:pt x="128589" y="311151"/>
                </a:lnTo>
                <a:close/>
                <a:moveTo>
                  <a:pt x="36514" y="300038"/>
                </a:moveTo>
                <a:lnTo>
                  <a:pt x="87314" y="300038"/>
                </a:lnTo>
                <a:lnTo>
                  <a:pt x="87314" y="311151"/>
                </a:lnTo>
                <a:lnTo>
                  <a:pt x="36514" y="311151"/>
                </a:lnTo>
                <a:close/>
                <a:moveTo>
                  <a:pt x="114300" y="290512"/>
                </a:moveTo>
                <a:lnTo>
                  <a:pt x="114300" y="320675"/>
                </a:lnTo>
                <a:lnTo>
                  <a:pt x="258763" y="320675"/>
                </a:lnTo>
                <a:lnTo>
                  <a:pt x="258763" y="290512"/>
                </a:lnTo>
                <a:close/>
                <a:moveTo>
                  <a:pt x="20638" y="290512"/>
                </a:moveTo>
                <a:lnTo>
                  <a:pt x="20638" y="320675"/>
                </a:lnTo>
                <a:lnTo>
                  <a:pt x="103188" y="320675"/>
                </a:lnTo>
                <a:lnTo>
                  <a:pt x="103188" y="290512"/>
                </a:lnTo>
                <a:close/>
                <a:moveTo>
                  <a:pt x="222250" y="254000"/>
                </a:moveTo>
                <a:lnTo>
                  <a:pt x="242888" y="254000"/>
                </a:lnTo>
                <a:lnTo>
                  <a:pt x="242888" y="263525"/>
                </a:lnTo>
                <a:lnTo>
                  <a:pt x="222250" y="263525"/>
                </a:lnTo>
                <a:close/>
                <a:moveTo>
                  <a:pt x="192088" y="254000"/>
                </a:moveTo>
                <a:lnTo>
                  <a:pt x="212726" y="254000"/>
                </a:lnTo>
                <a:lnTo>
                  <a:pt x="212726" y="263525"/>
                </a:lnTo>
                <a:lnTo>
                  <a:pt x="192088" y="263525"/>
                </a:lnTo>
                <a:close/>
                <a:moveTo>
                  <a:pt x="160338" y="254000"/>
                </a:moveTo>
                <a:lnTo>
                  <a:pt x="180976" y="254000"/>
                </a:lnTo>
                <a:lnTo>
                  <a:pt x="180976" y="263525"/>
                </a:lnTo>
                <a:lnTo>
                  <a:pt x="160338" y="263525"/>
                </a:lnTo>
                <a:close/>
                <a:moveTo>
                  <a:pt x="128588" y="254000"/>
                </a:moveTo>
                <a:lnTo>
                  <a:pt x="149226" y="254000"/>
                </a:lnTo>
                <a:lnTo>
                  <a:pt x="149226" y="263525"/>
                </a:lnTo>
                <a:lnTo>
                  <a:pt x="128588" y="263525"/>
                </a:lnTo>
                <a:close/>
                <a:moveTo>
                  <a:pt x="66676" y="254000"/>
                </a:moveTo>
                <a:lnTo>
                  <a:pt x="87314" y="254000"/>
                </a:lnTo>
                <a:lnTo>
                  <a:pt x="87314" y="263525"/>
                </a:lnTo>
                <a:lnTo>
                  <a:pt x="66676" y="263525"/>
                </a:lnTo>
                <a:close/>
                <a:moveTo>
                  <a:pt x="36514" y="254000"/>
                </a:moveTo>
                <a:lnTo>
                  <a:pt x="57152" y="254000"/>
                </a:lnTo>
                <a:lnTo>
                  <a:pt x="57152" y="263525"/>
                </a:lnTo>
                <a:lnTo>
                  <a:pt x="36514" y="263525"/>
                </a:lnTo>
                <a:close/>
                <a:moveTo>
                  <a:pt x="66676" y="233363"/>
                </a:moveTo>
                <a:lnTo>
                  <a:pt x="87314" y="233363"/>
                </a:lnTo>
                <a:lnTo>
                  <a:pt x="87314" y="242888"/>
                </a:lnTo>
                <a:lnTo>
                  <a:pt x="66676" y="242888"/>
                </a:lnTo>
                <a:close/>
                <a:moveTo>
                  <a:pt x="36514" y="233363"/>
                </a:moveTo>
                <a:lnTo>
                  <a:pt x="57152" y="233363"/>
                </a:lnTo>
                <a:lnTo>
                  <a:pt x="57152" y="242888"/>
                </a:lnTo>
                <a:lnTo>
                  <a:pt x="36514" y="242888"/>
                </a:lnTo>
                <a:close/>
                <a:moveTo>
                  <a:pt x="222250" y="233362"/>
                </a:moveTo>
                <a:lnTo>
                  <a:pt x="242888" y="233362"/>
                </a:lnTo>
                <a:lnTo>
                  <a:pt x="242888" y="242887"/>
                </a:lnTo>
                <a:lnTo>
                  <a:pt x="222250" y="242887"/>
                </a:lnTo>
                <a:close/>
                <a:moveTo>
                  <a:pt x="192088" y="233362"/>
                </a:moveTo>
                <a:lnTo>
                  <a:pt x="212726" y="233362"/>
                </a:lnTo>
                <a:lnTo>
                  <a:pt x="212726" y="242887"/>
                </a:lnTo>
                <a:lnTo>
                  <a:pt x="192088" y="242887"/>
                </a:lnTo>
                <a:close/>
                <a:moveTo>
                  <a:pt x="160338" y="233362"/>
                </a:moveTo>
                <a:lnTo>
                  <a:pt x="180976" y="233362"/>
                </a:lnTo>
                <a:lnTo>
                  <a:pt x="180976" y="242887"/>
                </a:lnTo>
                <a:lnTo>
                  <a:pt x="160338" y="242887"/>
                </a:lnTo>
                <a:close/>
                <a:moveTo>
                  <a:pt x="128588" y="233362"/>
                </a:moveTo>
                <a:lnTo>
                  <a:pt x="149226" y="233362"/>
                </a:lnTo>
                <a:lnTo>
                  <a:pt x="149226" y="242887"/>
                </a:lnTo>
                <a:lnTo>
                  <a:pt x="128588" y="242887"/>
                </a:lnTo>
                <a:close/>
                <a:moveTo>
                  <a:pt x="222250" y="212725"/>
                </a:moveTo>
                <a:lnTo>
                  <a:pt x="242888" y="212725"/>
                </a:lnTo>
                <a:lnTo>
                  <a:pt x="242888" y="222250"/>
                </a:lnTo>
                <a:lnTo>
                  <a:pt x="222250" y="222250"/>
                </a:lnTo>
                <a:close/>
                <a:moveTo>
                  <a:pt x="192088" y="212725"/>
                </a:moveTo>
                <a:lnTo>
                  <a:pt x="212726" y="212725"/>
                </a:lnTo>
                <a:lnTo>
                  <a:pt x="212726" y="222250"/>
                </a:lnTo>
                <a:lnTo>
                  <a:pt x="192088" y="222250"/>
                </a:lnTo>
                <a:close/>
                <a:moveTo>
                  <a:pt x="160338" y="212725"/>
                </a:moveTo>
                <a:lnTo>
                  <a:pt x="180976" y="212725"/>
                </a:lnTo>
                <a:lnTo>
                  <a:pt x="180976" y="222250"/>
                </a:lnTo>
                <a:lnTo>
                  <a:pt x="160338" y="222250"/>
                </a:lnTo>
                <a:close/>
                <a:moveTo>
                  <a:pt x="128588" y="212725"/>
                </a:moveTo>
                <a:lnTo>
                  <a:pt x="149226" y="212725"/>
                </a:lnTo>
                <a:lnTo>
                  <a:pt x="149226" y="222250"/>
                </a:lnTo>
                <a:lnTo>
                  <a:pt x="128588" y="222250"/>
                </a:lnTo>
                <a:close/>
                <a:moveTo>
                  <a:pt x="66676" y="212725"/>
                </a:moveTo>
                <a:lnTo>
                  <a:pt x="87314" y="212725"/>
                </a:lnTo>
                <a:lnTo>
                  <a:pt x="87314" y="222250"/>
                </a:lnTo>
                <a:lnTo>
                  <a:pt x="66676" y="222250"/>
                </a:lnTo>
                <a:close/>
                <a:moveTo>
                  <a:pt x="36514" y="212725"/>
                </a:moveTo>
                <a:lnTo>
                  <a:pt x="57152" y="212725"/>
                </a:lnTo>
                <a:lnTo>
                  <a:pt x="57152" y="222250"/>
                </a:lnTo>
                <a:lnTo>
                  <a:pt x="36514" y="222250"/>
                </a:lnTo>
                <a:close/>
                <a:moveTo>
                  <a:pt x="66676" y="192088"/>
                </a:moveTo>
                <a:lnTo>
                  <a:pt x="87314" y="192088"/>
                </a:lnTo>
                <a:lnTo>
                  <a:pt x="87314" y="201613"/>
                </a:lnTo>
                <a:lnTo>
                  <a:pt x="66676" y="201613"/>
                </a:lnTo>
                <a:close/>
                <a:moveTo>
                  <a:pt x="36514" y="192088"/>
                </a:moveTo>
                <a:lnTo>
                  <a:pt x="57152" y="192088"/>
                </a:lnTo>
                <a:lnTo>
                  <a:pt x="57152" y="201613"/>
                </a:lnTo>
                <a:lnTo>
                  <a:pt x="36514" y="201613"/>
                </a:lnTo>
                <a:close/>
                <a:moveTo>
                  <a:pt x="222250" y="192087"/>
                </a:moveTo>
                <a:lnTo>
                  <a:pt x="242888" y="192087"/>
                </a:lnTo>
                <a:lnTo>
                  <a:pt x="242888" y="201612"/>
                </a:lnTo>
                <a:lnTo>
                  <a:pt x="222250" y="201612"/>
                </a:lnTo>
                <a:close/>
                <a:moveTo>
                  <a:pt x="192088" y="192087"/>
                </a:moveTo>
                <a:lnTo>
                  <a:pt x="212726" y="192087"/>
                </a:lnTo>
                <a:lnTo>
                  <a:pt x="212726" y="201612"/>
                </a:lnTo>
                <a:lnTo>
                  <a:pt x="192088" y="201612"/>
                </a:lnTo>
                <a:close/>
                <a:moveTo>
                  <a:pt x="160338" y="192087"/>
                </a:moveTo>
                <a:lnTo>
                  <a:pt x="180976" y="192087"/>
                </a:lnTo>
                <a:lnTo>
                  <a:pt x="180976" y="201612"/>
                </a:lnTo>
                <a:lnTo>
                  <a:pt x="160338" y="201612"/>
                </a:lnTo>
                <a:close/>
                <a:moveTo>
                  <a:pt x="128588" y="192087"/>
                </a:moveTo>
                <a:lnTo>
                  <a:pt x="149226" y="192087"/>
                </a:lnTo>
                <a:lnTo>
                  <a:pt x="149226" y="201612"/>
                </a:lnTo>
                <a:lnTo>
                  <a:pt x="128588" y="201612"/>
                </a:lnTo>
                <a:close/>
                <a:moveTo>
                  <a:pt x="222250" y="171450"/>
                </a:moveTo>
                <a:lnTo>
                  <a:pt x="242888" y="171450"/>
                </a:lnTo>
                <a:lnTo>
                  <a:pt x="242888" y="180975"/>
                </a:lnTo>
                <a:lnTo>
                  <a:pt x="222250" y="180975"/>
                </a:lnTo>
                <a:close/>
                <a:moveTo>
                  <a:pt x="192088" y="171450"/>
                </a:moveTo>
                <a:lnTo>
                  <a:pt x="212726" y="171450"/>
                </a:lnTo>
                <a:lnTo>
                  <a:pt x="212726" y="180975"/>
                </a:lnTo>
                <a:lnTo>
                  <a:pt x="192088" y="180975"/>
                </a:lnTo>
                <a:close/>
                <a:moveTo>
                  <a:pt x="160338" y="171450"/>
                </a:moveTo>
                <a:lnTo>
                  <a:pt x="180976" y="171450"/>
                </a:lnTo>
                <a:lnTo>
                  <a:pt x="180976" y="180975"/>
                </a:lnTo>
                <a:lnTo>
                  <a:pt x="160338" y="180975"/>
                </a:lnTo>
                <a:close/>
                <a:moveTo>
                  <a:pt x="128588" y="171450"/>
                </a:moveTo>
                <a:lnTo>
                  <a:pt x="149226" y="171450"/>
                </a:lnTo>
                <a:lnTo>
                  <a:pt x="149226" y="180975"/>
                </a:lnTo>
                <a:lnTo>
                  <a:pt x="128588" y="180975"/>
                </a:lnTo>
                <a:close/>
                <a:moveTo>
                  <a:pt x="66676" y="171450"/>
                </a:moveTo>
                <a:lnTo>
                  <a:pt x="87314" y="171450"/>
                </a:lnTo>
                <a:lnTo>
                  <a:pt x="87314" y="180975"/>
                </a:lnTo>
                <a:lnTo>
                  <a:pt x="66676" y="180975"/>
                </a:lnTo>
                <a:close/>
                <a:moveTo>
                  <a:pt x="36514" y="171450"/>
                </a:moveTo>
                <a:lnTo>
                  <a:pt x="57152" y="171450"/>
                </a:lnTo>
                <a:lnTo>
                  <a:pt x="57152" y="180975"/>
                </a:lnTo>
                <a:lnTo>
                  <a:pt x="36514" y="180975"/>
                </a:lnTo>
                <a:close/>
                <a:moveTo>
                  <a:pt x="222250" y="149225"/>
                </a:moveTo>
                <a:lnTo>
                  <a:pt x="242888" y="149225"/>
                </a:lnTo>
                <a:lnTo>
                  <a:pt x="242888" y="160338"/>
                </a:lnTo>
                <a:lnTo>
                  <a:pt x="222250" y="160338"/>
                </a:lnTo>
                <a:close/>
                <a:moveTo>
                  <a:pt x="192088" y="149225"/>
                </a:moveTo>
                <a:lnTo>
                  <a:pt x="212726" y="149225"/>
                </a:lnTo>
                <a:lnTo>
                  <a:pt x="212726" y="160338"/>
                </a:lnTo>
                <a:lnTo>
                  <a:pt x="192088" y="160338"/>
                </a:lnTo>
                <a:close/>
                <a:moveTo>
                  <a:pt x="160338" y="149225"/>
                </a:moveTo>
                <a:lnTo>
                  <a:pt x="180976" y="149225"/>
                </a:lnTo>
                <a:lnTo>
                  <a:pt x="180976" y="160338"/>
                </a:lnTo>
                <a:lnTo>
                  <a:pt x="160338" y="160338"/>
                </a:lnTo>
                <a:close/>
                <a:moveTo>
                  <a:pt x="128588" y="149225"/>
                </a:moveTo>
                <a:lnTo>
                  <a:pt x="149226" y="149225"/>
                </a:lnTo>
                <a:lnTo>
                  <a:pt x="149226" y="160338"/>
                </a:lnTo>
                <a:lnTo>
                  <a:pt x="128588" y="160338"/>
                </a:lnTo>
                <a:close/>
                <a:moveTo>
                  <a:pt x="66676" y="149225"/>
                </a:moveTo>
                <a:lnTo>
                  <a:pt x="87314" y="149225"/>
                </a:lnTo>
                <a:lnTo>
                  <a:pt x="87314" y="160338"/>
                </a:lnTo>
                <a:lnTo>
                  <a:pt x="66676" y="160338"/>
                </a:lnTo>
                <a:close/>
                <a:moveTo>
                  <a:pt x="36514" y="149225"/>
                </a:moveTo>
                <a:lnTo>
                  <a:pt x="57152" y="149225"/>
                </a:lnTo>
                <a:lnTo>
                  <a:pt x="57152" y="160338"/>
                </a:lnTo>
                <a:lnTo>
                  <a:pt x="36514" y="160338"/>
                </a:lnTo>
                <a:close/>
                <a:moveTo>
                  <a:pt x="222251" y="128588"/>
                </a:moveTo>
                <a:lnTo>
                  <a:pt x="242889" y="128588"/>
                </a:lnTo>
                <a:lnTo>
                  <a:pt x="242889" y="139701"/>
                </a:lnTo>
                <a:lnTo>
                  <a:pt x="222251" y="139701"/>
                </a:lnTo>
                <a:close/>
                <a:moveTo>
                  <a:pt x="192089" y="128588"/>
                </a:moveTo>
                <a:lnTo>
                  <a:pt x="212727" y="128588"/>
                </a:lnTo>
                <a:lnTo>
                  <a:pt x="212727" y="139701"/>
                </a:lnTo>
                <a:lnTo>
                  <a:pt x="192089" y="139701"/>
                </a:lnTo>
                <a:close/>
                <a:moveTo>
                  <a:pt x="160339" y="128588"/>
                </a:moveTo>
                <a:lnTo>
                  <a:pt x="180977" y="128588"/>
                </a:lnTo>
                <a:lnTo>
                  <a:pt x="180977" y="139701"/>
                </a:lnTo>
                <a:lnTo>
                  <a:pt x="160339" y="139701"/>
                </a:lnTo>
                <a:close/>
                <a:moveTo>
                  <a:pt x="128589" y="128588"/>
                </a:moveTo>
                <a:lnTo>
                  <a:pt x="149227" y="128588"/>
                </a:lnTo>
                <a:lnTo>
                  <a:pt x="149227" y="139701"/>
                </a:lnTo>
                <a:lnTo>
                  <a:pt x="128589" y="139701"/>
                </a:lnTo>
                <a:close/>
                <a:moveTo>
                  <a:pt x="66676" y="128588"/>
                </a:moveTo>
                <a:lnTo>
                  <a:pt x="87314" y="128588"/>
                </a:lnTo>
                <a:lnTo>
                  <a:pt x="87314" y="139701"/>
                </a:lnTo>
                <a:lnTo>
                  <a:pt x="66676" y="139701"/>
                </a:lnTo>
                <a:close/>
                <a:moveTo>
                  <a:pt x="36514" y="128588"/>
                </a:moveTo>
                <a:lnTo>
                  <a:pt x="57152" y="128588"/>
                </a:lnTo>
                <a:lnTo>
                  <a:pt x="57152" y="139701"/>
                </a:lnTo>
                <a:lnTo>
                  <a:pt x="36514" y="139701"/>
                </a:lnTo>
                <a:close/>
                <a:moveTo>
                  <a:pt x="20638" y="114300"/>
                </a:moveTo>
                <a:lnTo>
                  <a:pt x="20638" y="279400"/>
                </a:lnTo>
                <a:lnTo>
                  <a:pt x="103188" y="279400"/>
                </a:lnTo>
                <a:lnTo>
                  <a:pt x="103188" y="114300"/>
                </a:lnTo>
                <a:close/>
                <a:moveTo>
                  <a:pt x="222251" y="107950"/>
                </a:moveTo>
                <a:lnTo>
                  <a:pt x="242889" y="107950"/>
                </a:lnTo>
                <a:lnTo>
                  <a:pt x="242889" y="119063"/>
                </a:lnTo>
                <a:lnTo>
                  <a:pt x="222251" y="119063"/>
                </a:lnTo>
                <a:close/>
                <a:moveTo>
                  <a:pt x="192089" y="107950"/>
                </a:moveTo>
                <a:lnTo>
                  <a:pt x="212727" y="107950"/>
                </a:lnTo>
                <a:lnTo>
                  <a:pt x="212727" y="119063"/>
                </a:lnTo>
                <a:lnTo>
                  <a:pt x="192089" y="119063"/>
                </a:lnTo>
                <a:close/>
                <a:moveTo>
                  <a:pt x="160339" y="107950"/>
                </a:moveTo>
                <a:lnTo>
                  <a:pt x="180977" y="107950"/>
                </a:lnTo>
                <a:lnTo>
                  <a:pt x="180977" y="119063"/>
                </a:lnTo>
                <a:lnTo>
                  <a:pt x="160339" y="119063"/>
                </a:lnTo>
                <a:close/>
                <a:moveTo>
                  <a:pt x="128589" y="107950"/>
                </a:moveTo>
                <a:lnTo>
                  <a:pt x="149227" y="107950"/>
                </a:lnTo>
                <a:lnTo>
                  <a:pt x="149227" y="119063"/>
                </a:lnTo>
                <a:lnTo>
                  <a:pt x="128589" y="119063"/>
                </a:lnTo>
                <a:close/>
                <a:moveTo>
                  <a:pt x="222251" y="87313"/>
                </a:moveTo>
                <a:lnTo>
                  <a:pt x="242889" y="87313"/>
                </a:lnTo>
                <a:lnTo>
                  <a:pt x="242889" y="98426"/>
                </a:lnTo>
                <a:lnTo>
                  <a:pt x="222251" y="98426"/>
                </a:lnTo>
                <a:close/>
                <a:moveTo>
                  <a:pt x="192089" y="87313"/>
                </a:moveTo>
                <a:lnTo>
                  <a:pt x="212727" y="87313"/>
                </a:lnTo>
                <a:lnTo>
                  <a:pt x="212727" y="98426"/>
                </a:lnTo>
                <a:lnTo>
                  <a:pt x="192089" y="98426"/>
                </a:lnTo>
                <a:close/>
                <a:moveTo>
                  <a:pt x="160339" y="87313"/>
                </a:moveTo>
                <a:lnTo>
                  <a:pt x="180977" y="87313"/>
                </a:lnTo>
                <a:lnTo>
                  <a:pt x="180977" y="98426"/>
                </a:lnTo>
                <a:lnTo>
                  <a:pt x="160339" y="98426"/>
                </a:lnTo>
                <a:close/>
                <a:moveTo>
                  <a:pt x="128589" y="87313"/>
                </a:moveTo>
                <a:lnTo>
                  <a:pt x="149227" y="87313"/>
                </a:lnTo>
                <a:lnTo>
                  <a:pt x="149227" y="98426"/>
                </a:lnTo>
                <a:lnTo>
                  <a:pt x="128589" y="98426"/>
                </a:lnTo>
                <a:close/>
                <a:moveTo>
                  <a:pt x="222251" y="66675"/>
                </a:moveTo>
                <a:lnTo>
                  <a:pt x="242889" y="66675"/>
                </a:lnTo>
                <a:lnTo>
                  <a:pt x="242889" y="77788"/>
                </a:lnTo>
                <a:lnTo>
                  <a:pt x="222251" y="77788"/>
                </a:lnTo>
                <a:close/>
                <a:moveTo>
                  <a:pt x="192089" y="66675"/>
                </a:moveTo>
                <a:lnTo>
                  <a:pt x="212727" y="66675"/>
                </a:lnTo>
                <a:lnTo>
                  <a:pt x="212727" y="77788"/>
                </a:lnTo>
                <a:lnTo>
                  <a:pt x="192089" y="77788"/>
                </a:lnTo>
                <a:close/>
                <a:moveTo>
                  <a:pt x="160339" y="66675"/>
                </a:moveTo>
                <a:lnTo>
                  <a:pt x="180977" y="66675"/>
                </a:lnTo>
                <a:lnTo>
                  <a:pt x="180977" y="77788"/>
                </a:lnTo>
                <a:lnTo>
                  <a:pt x="160339" y="77788"/>
                </a:lnTo>
                <a:close/>
                <a:moveTo>
                  <a:pt x="128589" y="66675"/>
                </a:moveTo>
                <a:lnTo>
                  <a:pt x="149227" y="66675"/>
                </a:lnTo>
                <a:lnTo>
                  <a:pt x="149227" y="77788"/>
                </a:lnTo>
                <a:lnTo>
                  <a:pt x="128589" y="77788"/>
                </a:lnTo>
                <a:close/>
                <a:moveTo>
                  <a:pt x="222251" y="46038"/>
                </a:moveTo>
                <a:lnTo>
                  <a:pt x="242889" y="46038"/>
                </a:lnTo>
                <a:lnTo>
                  <a:pt x="242889" y="57151"/>
                </a:lnTo>
                <a:lnTo>
                  <a:pt x="222251" y="57151"/>
                </a:lnTo>
                <a:close/>
                <a:moveTo>
                  <a:pt x="192089" y="46038"/>
                </a:moveTo>
                <a:lnTo>
                  <a:pt x="212727" y="46038"/>
                </a:lnTo>
                <a:lnTo>
                  <a:pt x="212727" y="57151"/>
                </a:lnTo>
                <a:lnTo>
                  <a:pt x="192089" y="57151"/>
                </a:lnTo>
                <a:close/>
                <a:moveTo>
                  <a:pt x="160339" y="46038"/>
                </a:moveTo>
                <a:lnTo>
                  <a:pt x="180977" y="46038"/>
                </a:lnTo>
                <a:lnTo>
                  <a:pt x="180977" y="57151"/>
                </a:lnTo>
                <a:lnTo>
                  <a:pt x="160339" y="57151"/>
                </a:lnTo>
                <a:close/>
                <a:moveTo>
                  <a:pt x="128589" y="46038"/>
                </a:moveTo>
                <a:lnTo>
                  <a:pt x="149227" y="46038"/>
                </a:lnTo>
                <a:lnTo>
                  <a:pt x="149227" y="57151"/>
                </a:lnTo>
                <a:lnTo>
                  <a:pt x="128589" y="57151"/>
                </a:lnTo>
                <a:close/>
                <a:moveTo>
                  <a:pt x="222251" y="25400"/>
                </a:moveTo>
                <a:lnTo>
                  <a:pt x="242889" y="25400"/>
                </a:lnTo>
                <a:lnTo>
                  <a:pt x="242889" y="36513"/>
                </a:lnTo>
                <a:lnTo>
                  <a:pt x="222251" y="36513"/>
                </a:lnTo>
                <a:close/>
                <a:moveTo>
                  <a:pt x="192089" y="25400"/>
                </a:moveTo>
                <a:lnTo>
                  <a:pt x="212727" y="25400"/>
                </a:lnTo>
                <a:lnTo>
                  <a:pt x="212727" y="36513"/>
                </a:lnTo>
                <a:lnTo>
                  <a:pt x="192089" y="36513"/>
                </a:lnTo>
                <a:close/>
                <a:moveTo>
                  <a:pt x="160339" y="25400"/>
                </a:moveTo>
                <a:lnTo>
                  <a:pt x="180977" y="25400"/>
                </a:lnTo>
                <a:lnTo>
                  <a:pt x="180977" y="36513"/>
                </a:lnTo>
                <a:lnTo>
                  <a:pt x="160339" y="36513"/>
                </a:lnTo>
                <a:close/>
                <a:moveTo>
                  <a:pt x="128589" y="25400"/>
                </a:moveTo>
                <a:lnTo>
                  <a:pt x="149227" y="25400"/>
                </a:lnTo>
                <a:lnTo>
                  <a:pt x="149227" y="36513"/>
                </a:lnTo>
                <a:lnTo>
                  <a:pt x="128589" y="36513"/>
                </a:lnTo>
                <a:close/>
                <a:moveTo>
                  <a:pt x="114300" y="9525"/>
                </a:moveTo>
                <a:lnTo>
                  <a:pt x="114300" y="279400"/>
                </a:lnTo>
                <a:lnTo>
                  <a:pt x="258763" y="279400"/>
                </a:lnTo>
                <a:lnTo>
                  <a:pt x="258763" y="9525"/>
                </a:lnTo>
                <a:close/>
                <a:moveTo>
                  <a:pt x="103187" y="0"/>
                </a:moveTo>
                <a:lnTo>
                  <a:pt x="268288" y="0"/>
                </a:lnTo>
                <a:lnTo>
                  <a:pt x="268288" y="320676"/>
                </a:lnTo>
                <a:lnTo>
                  <a:pt x="279400" y="320676"/>
                </a:lnTo>
                <a:lnTo>
                  <a:pt x="279400" y="331788"/>
                </a:lnTo>
                <a:lnTo>
                  <a:pt x="0" y="331788"/>
                </a:lnTo>
                <a:lnTo>
                  <a:pt x="0" y="320676"/>
                </a:lnTo>
                <a:lnTo>
                  <a:pt x="9525" y="320676"/>
                </a:lnTo>
                <a:lnTo>
                  <a:pt x="9525" y="103188"/>
                </a:lnTo>
                <a:lnTo>
                  <a:pt x="103187" y="103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4" name="is1ïḑè"/>
          <p:cNvSpPr/>
          <p:nvPr/>
        </p:nvSpPr>
        <p:spPr>
          <a:xfrm>
            <a:off x="4586342" y="4904050"/>
            <a:ext cx="845671" cy="1202347"/>
          </a:xfrm>
          <a:custGeom>
            <a:avLst/>
            <a:gdLst>
              <a:gd name="connsiteX0" fmla="*/ 166687 w 233363"/>
              <a:gd name="connsiteY0" fmla="*/ 282575 h 331788"/>
              <a:gd name="connsiteX1" fmla="*/ 166687 w 233363"/>
              <a:gd name="connsiteY1" fmla="*/ 293688 h 331788"/>
              <a:gd name="connsiteX2" fmla="*/ 190500 w 233363"/>
              <a:gd name="connsiteY2" fmla="*/ 293688 h 331788"/>
              <a:gd name="connsiteX3" fmla="*/ 190500 w 233363"/>
              <a:gd name="connsiteY3" fmla="*/ 282575 h 331788"/>
              <a:gd name="connsiteX4" fmla="*/ 104775 w 233363"/>
              <a:gd name="connsiteY4" fmla="*/ 282575 h 331788"/>
              <a:gd name="connsiteX5" fmla="*/ 104775 w 233363"/>
              <a:gd name="connsiteY5" fmla="*/ 319088 h 331788"/>
              <a:gd name="connsiteX6" fmla="*/ 130175 w 233363"/>
              <a:gd name="connsiteY6" fmla="*/ 319088 h 331788"/>
              <a:gd name="connsiteX7" fmla="*/ 130175 w 233363"/>
              <a:gd name="connsiteY7" fmla="*/ 282575 h 331788"/>
              <a:gd name="connsiteX8" fmla="*/ 42862 w 233363"/>
              <a:gd name="connsiteY8" fmla="*/ 282575 h 331788"/>
              <a:gd name="connsiteX9" fmla="*/ 42862 w 233363"/>
              <a:gd name="connsiteY9" fmla="*/ 293688 h 331788"/>
              <a:gd name="connsiteX10" fmla="*/ 68262 w 233363"/>
              <a:gd name="connsiteY10" fmla="*/ 293688 h 331788"/>
              <a:gd name="connsiteX11" fmla="*/ 68262 w 233363"/>
              <a:gd name="connsiteY11" fmla="*/ 282575 h 331788"/>
              <a:gd name="connsiteX12" fmla="*/ 159167 w 233363"/>
              <a:gd name="connsiteY12" fmla="*/ 269875 h 331788"/>
              <a:gd name="connsiteX13" fmla="*/ 196725 w 233363"/>
              <a:gd name="connsiteY13" fmla="*/ 269875 h 331788"/>
              <a:gd name="connsiteX14" fmla="*/ 203200 w 233363"/>
              <a:gd name="connsiteY14" fmla="*/ 275091 h 331788"/>
              <a:gd name="connsiteX15" fmla="*/ 203200 w 233363"/>
              <a:gd name="connsiteY15" fmla="*/ 299868 h 331788"/>
              <a:gd name="connsiteX16" fmla="*/ 196725 w 233363"/>
              <a:gd name="connsiteY16" fmla="*/ 306388 h 331788"/>
              <a:gd name="connsiteX17" fmla="*/ 159167 w 233363"/>
              <a:gd name="connsiteY17" fmla="*/ 306388 h 331788"/>
              <a:gd name="connsiteX18" fmla="*/ 153987 w 233363"/>
              <a:gd name="connsiteY18" fmla="*/ 299868 h 331788"/>
              <a:gd name="connsiteX19" fmla="*/ 153987 w 233363"/>
              <a:gd name="connsiteY19" fmla="*/ 275091 h 331788"/>
              <a:gd name="connsiteX20" fmla="*/ 159167 w 233363"/>
              <a:gd name="connsiteY20" fmla="*/ 269875 h 331788"/>
              <a:gd name="connsiteX21" fmla="*/ 38225 w 233363"/>
              <a:gd name="connsiteY21" fmla="*/ 269875 h 331788"/>
              <a:gd name="connsiteX22" fmla="*/ 74487 w 233363"/>
              <a:gd name="connsiteY22" fmla="*/ 269875 h 331788"/>
              <a:gd name="connsiteX23" fmla="*/ 80963 w 233363"/>
              <a:gd name="connsiteY23" fmla="*/ 275091 h 331788"/>
              <a:gd name="connsiteX24" fmla="*/ 80963 w 233363"/>
              <a:gd name="connsiteY24" fmla="*/ 299868 h 331788"/>
              <a:gd name="connsiteX25" fmla="*/ 74487 w 233363"/>
              <a:gd name="connsiteY25" fmla="*/ 306388 h 331788"/>
              <a:gd name="connsiteX26" fmla="*/ 38225 w 233363"/>
              <a:gd name="connsiteY26" fmla="*/ 306388 h 331788"/>
              <a:gd name="connsiteX27" fmla="*/ 31750 w 233363"/>
              <a:gd name="connsiteY27" fmla="*/ 299868 h 331788"/>
              <a:gd name="connsiteX28" fmla="*/ 31750 w 233363"/>
              <a:gd name="connsiteY28" fmla="*/ 275091 h 331788"/>
              <a:gd name="connsiteX29" fmla="*/ 38225 w 233363"/>
              <a:gd name="connsiteY29" fmla="*/ 269875 h 331788"/>
              <a:gd name="connsiteX30" fmla="*/ 166687 w 233363"/>
              <a:gd name="connsiteY30" fmla="*/ 233362 h 331788"/>
              <a:gd name="connsiteX31" fmla="*/ 166687 w 233363"/>
              <a:gd name="connsiteY31" fmla="*/ 246062 h 331788"/>
              <a:gd name="connsiteX32" fmla="*/ 190500 w 233363"/>
              <a:gd name="connsiteY32" fmla="*/ 246062 h 331788"/>
              <a:gd name="connsiteX33" fmla="*/ 190500 w 233363"/>
              <a:gd name="connsiteY33" fmla="*/ 233362 h 331788"/>
              <a:gd name="connsiteX34" fmla="*/ 104775 w 233363"/>
              <a:gd name="connsiteY34" fmla="*/ 233362 h 331788"/>
              <a:gd name="connsiteX35" fmla="*/ 104775 w 233363"/>
              <a:gd name="connsiteY35" fmla="*/ 246062 h 331788"/>
              <a:gd name="connsiteX36" fmla="*/ 130175 w 233363"/>
              <a:gd name="connsiteY36" fmla="*/ 246062 h 331788"/>
              <a:gd name="connsiteX37" fmla="*/ 130175 w 233363"/>
              <a:gd name="connsiteY37" fmla="*/ 233362 h 331788"/>
              <a:gd name="connsiteX38" fmla="*/ 42862 w 233363"/>
              <a:gd name="connsiteY38" fmla="*/ 233362 h 331788"/>
              <a:gd name="connsiteX39" fmla="*/ 42862 w 233363"/>
              <a:gd name="connsiteY39" fmla="*/ 246062 h 331788"/>
              <a:gd name="connsiteX40" fmla="*/ 68262 w 233363"/>
              <a:gd name="connsiteY40" fmla="*/ 246062 h 331788"/>
              <a:gd name="connsiteX41" fmla="*/ 68262 w 233363"/>
              <a:gd name="connsiteY41" fmla="*/ 233362 h 331788"/>
              <a:gd name="connsiteX42" fmla="*/ 159167 w 233363"/>
              <a:gd name="connsiteY42" fmla="*/ 220662 h 331788"/>
              <a:gd name="connsiteX43" fmla="*/ 196725 w 233363"/>
              <a:gd name="connsiteY43" fmla="*/ 220662 h 331788"/>
              <a:gd name="connsiteX44" fmla="*/ 203200 w 233363"/>
              <a:gd name="connsiteY44" fmla="*/ 227182 h 331788"/>
              <a:gd name="connsiteX45" fmla="*/ 203200 w 233363"/>
              <a:gd name="connsiteY45" fmla="*/ 250655 h 331788"/>
              <a:gd name="connsiteX46" fmla="*/ 196725 w 233363"/>
              <a:gd name="connsiteY46" fmla="*/ 257175 h 331788"/>
              <a:gd name="connsiteX47" fmla="*/ 159167 w 233363"/>
              <a:gd name="connsiteY47" fmla="*/ 257175 h 331788"/>
              <a:gd name="connsiteX48" fmla="*/ 153987 w 233363"/>
              <a:gd name="connsiteY48" fmla="*/ 250655 h 331788"/>
              <a:gd name="connsiteX49" fmla="*/ 153987 w 233363"/>
              <a:gd name="connsiteY49" fmla="*/ 227182 h 331788"/>
              <a:gd name="connsiteX50" fmla="*/ 159167 w 233363"/>
              <a:gd name="connsiteY50" fmla="*/ 220662 h 331788"/>
              <a:gd name="connsiteX51" fmla="*/ 98550 w 233363"/>
              <a:gd name="connsiteY51" fmla="*/ 220662 h 331788"/>
              <a:gd name="connsiteX52" fmla="*/ 134812 w 233363"/>
              <a:gd name="connsiteY52" fmla="*/ 220662 h 331788"/>
              <a:gd name="connsiteX53" fmla="*/ 141288 w 233363"/>
              <a:gd name="connsiteY53" fmla="*/ 227182 h 331788"/>
              <a:gd name="connsiteX54" fmla="*/ 141288 w 233363"/>
              <a:gd name="connsiteY54" fmla="*/ 250655 h 331788"/>
              <a:gd name="connsiteX55" fmla="*/ 134812 w 233363"/>
              <a:gd name="connsiteY55" fmla="*/ 257175 h 331788"/>
              <a:gd name="connsiteX56" fmla="*/ 98550 w 233363"/>
              <a:gd name="connsiteY56" fmla="*/ 257175 h 331788"/>
              <a:gd name="connsiteX57" fmla="*/ 92075 w 233363"/>
              <a:gd name="connsiteY57" fmla="*/ 250655 h 331788"/>
              <a:gd name="connsiteX58" fmla="*/ 92075 w 233363"/>
              <a:gd name="connsiteY58" fmla="*/ 227182 h 331788"/>
              <a:gd name="connsiteX59" fmla="*/ 98550 w 233363"/>
              <a:gd name="connsiteY59" fmla="*/ 220662 h 331788"/>
              <a:gd name="connsiteX60" fmla="*/ 38225 w 233363"/>
              <a:gd name="connsiteY60" fmla="*/ 220662 h 331788"/>
              <a:gd name="connsiteX61" fmla="*/ 74487 w 233363"/>
              <a:gd name="connsiteY61" fmla="*/ 220662 h 331788"/>
              <a:gd name="connsiteX62" fmla="*/ 80963 w 233363"/>
              <a:gd name="connsiteY62" fmla="*/ 227182 h 331788"/>
              <a:gd name="connsiteX63" fmla="*/ 80963 w 233363"/>
              <a:gd name="connsiteY63" fmla="*/ 250655 h 331788"/>
              <a:gd name="connsiteX64" fmla="*/ 74487 w 233363"/>
              <a:gd name="connsiteY64" fmla="*/ 257175 h 331788"/>
              <a:gd name="connsiteX65" fmla="*/ 38225 w 233363"/>
              <a:gd name="connsiteY65" fmla="*/ 257175 h 331788"/>
              <a:gd name="connsiteX66" fmla="*/ 31750 w 233363"/>
              <a:gd name="connsiteY66" fmla="*/ 250655 h 331788"/>
              <a:gd name="connsiteX67" fmla="*/ 31750 w 233363"/>
              <a:gd name="connsiteY67" fmla="*/ 227182 h 331788"/>
              <a:gd name="connsiteX68" fmla="*/ 38225 w 233363"/>
              <a:gd name="connsiteY68" fmla="*/ 220662 h 331788"/>
              <a:gd name="connsiteX69" fmla="*/ 166687 w 233363"/>
              <a:gd name="connsiteY69" fmla="*/ 184149 h 331788"/>
              <a:gd name="connsiteX70" fmla="*/ 166687 w 233363"/>
              <a:gd name="connsiteY70" fmla="*/ 196849 h 331788"/>
              <a:gd name="connsiteX71" fmla="*/ 190500 w 233363"/>
              <a:gd name="connsiteY71" fmla="*/ 196849 h 331788"/>
              <a:gd name="connsiteX72" fmla="*/ 190500 w 233363"/>
              <a:gd name="connsiteY72" fmla="*/ 184149 h 331788"/>
              <a:gd name="connsiteX73" fmla="*/ 104775 w 233363"/>
              <a:gd name="connsiteY73" fmla="*/ 184149 h 331788"/>
              <a:gd name="connsiteX74" fmla="*/ 104775 w 233363"/>
              <a:gd name="connsiteY74" fmla="*/ 196849 h 331788"/>
              <a:gd name="connsiteX75" fmla="*/ 130175 w 233363"/>
              <a:gd name="connsiteY75" fmla="*/ 196849 h 331788"/>
              <a:gd name="connsiteX76" fmla="*/ 130175 w 233363"/>
              <a:gd name="connsiteY76" fmla="*/ 184149 h 331788"/>
              <a:gd name="connsiteX77" fmla="*/ 42862 w 233363"/>
              <a:gd name="connsiteY77" fmla="*/ 184149 h 331788"/>
              <a:gd name="connsiteX78" fmla="*/ 42862 w 233363"/>
              <a:gd name="connsiteY78" fmla="*/ 196849 h 331788"/>
              <a:gd name="connsiteX79" fmla="*/ 68262 w 233363"/>
              <a:gd name="connsiteY79" fmla="*/ 196849 h 331788"/>
              <a:gd name="connsiteX80" fmla="*/ 68262 w 233363"/>
              <a:gd name="connsiteY80" fmla="*/ 184149 h 331788"/>
              <a:gd name="connsiteX81" fmla="*/ 38225 w 233363"/>
              <a:gd name="connsiteY81" fmla="*/ 171450 h 331788"/>
              <a:gd name="connsiteX82" fmla="*/ 74487 w 233363"/>
              <a:gd name="connsiteY82" fmla="*/ 171450 h 331788"/>
              <a:gd name="connsiteX83" fmla="*/ 80963 w 233363"/>
              <a:gd name="connsiteY83" fmla="*/ 177970 h 331788"/>
              <a:gd name="connsiteX84" fmla="*/ 80963 w 233363"/>
              <a:gd name="connsiteY84" fmla="*/ 201443 h 331788"/>
              <a:gd name="connsiteX85" fmla="*/ 74487 w 233363"/>
              <a:gd name="connsiteY85" fmla="*/ 207963 h 331788"/>
              <a:gd name="connsiteX86" fmla="*/ 38225 w 233363"/>
              <a:gd name="connsiteY86" fmla="*/ 207963 h 331788"/>
              <a:gd name="connsiteX87" fmla="*/ 31750 w 233363"/>
              <a:gd name="connsiteY87" fmla="*/ 201443 h 331788"/>
              <a:gd name="connsiteX88" fmla="*/ 31750 w 233363"/>
              <a:gd name="connsiteY88" fmla="*/ 177970 h 331788"/>
              <a:gd name="connsiteX89" fmla="*/ 38225 w 233363"/>
              <a:gd name="connsiteY89" fmla="*/ 171450 h 331788"/>
              <a:gd name="connsiteX90" fmla="*/ 159167 w 233363"/>
              <a:gd name="connsiteY90" fmla="*/ 171449 h 331788"/>
              <a:gd name="connsiteX91" fmla="*/ 196725 w 233363"/>
              <a:gd name="connsiteY91" fmla="*/ 171449 h 331788"/>
              <a:gd name="connsiteX92" fmla="*/ 203200 w 233363"/>
              <a:gd name="connsiteY92" fmla="*/ 177969 h 331788"/>
              <a:gd name="connsiteX93" fmla="*/ 203200 w 233363"/>
              <a:gd name="connsiteY93" fmla="*/ 201442 h 331788"/>
              <a:gd name="connsiteX94" fmla="*/ 196725 w 233363"/>
              <a:gd name="connsiteY94" fmla="*/ 207962 h 331788"/>
              <a:gd name="connsiteX95" fmla="*/ 159167 w 233363"/>
              <a:gd name="connsiteY95" fmla="*/ 207962 h 331788"/>
              <a:gd name="connsiteX96" fmla="*/ 153987 w 233363"/>
              <a:gd name="connsiteY96" fmla="*/ 201442 h 331788"/>
              <a:gd name="connsiteX97" fmla="*/ 153987 w 233363"/>
              <a:gd name="connsiteY97" fmla="*/ 177969 h 331788"/>
              <a:gd name="connsiteX98" fmla="*/ 159167 w 233363"/>
              <a:gd name="connsiteY98" fmla="*/ 171449 h 331788"/>
              <a:gd name="connsiteX99" fmla="*/ 98550 w 233363"/>
              <a:gd name="connsiteY99" fmla="*/ 171449 h 331788"/>
              <a:gd name="connsiteX100" fmla="*/ 134812 w 233363"/>
              <a:gd name="connsiteY100" fmla="*/ 171449 h 331788"/>
              <a:gd name="connsiteX101" fmla="*/ 141288 w 233363"/>
              <a:gd name="connsiteY101" fmla="*/ 177969 h 331788"/>
              <a:gd name="connsiteX102" fmla="*/ 141288 w 233363"/>
              <a:gd name="connsiteY102" fmla="*/ 201442 h 331788"/>
              <a:gd name="connsiteX103" fmla="*/ 134812 w 233363"/>
              <a:gd name="connsiteY103" fmla="*/ 207962 h 331788"/>
              <a:gd name="connsiteX104" fmla="*/ 98550 w 233363"/>
              <a:gd name="connsiteY104" fmla="*/ 207962 h 331788"/>
              <a:gd name="connsiteX105" fmla="*/ 92075 w 233363"/>
              <a:gd name="connsiteY105" fmla="*/ 201442 h 331788"/>
              <a:gd name="connsiteX106" fmla="*/ 92075 w 233363"/>
              <a:gd name="connsiteY106" fmla="*/ 177969 h 331788"/>
              <a:gd name="connsiteX107" fmla="*/ 98550 w 233363"/>
              <a:gd name="connsiteY107" fmla="*/ 171449 h 331788"/>
              <a:gd name="connsiteX108" fmla="*/ 166687 w 233363"/>
              <a:gd name="connsiteY108" fmla="*/ 134937 h 331788"/>
              <a:gd name="connsiteX109" fmla="*/ 166687 w 233363"/>
              <a:gd name="connsiteY109" fmla="*/ 147637 h 331788"/>
              <a:gd name="connsiteX110" fmla="*/ 190500 w 233363"/>
              <a:gd name="connsiteY110" fmla="*/ 147637 h 331788"/>
              <a:gd name="connsiteX111" fmla="*/ 190500 w 233363"/>
              <a:gd name="connsiteY111" fmla="*/ 134937 h 331788"/>
              <a:gd name="connsiteX112" fmla="*/ 104775 w 233363"/>
              <a:gd name="connsiteY112" fmla="*/ 134937 h 331788"/>
              <a:gd name="connsiteX113" fmla="*/ 104775 w 233363"/>
              <a:gd name="connsiteY113" fmla="*/ 147637 h 331788"/>
              <a:gd name="connsiteX114" fmla="*/ 130175 w 233363"/>
              <a:gd name="connsiteY114" fmla="*/ 147637 h 331788"/>
              <a:gd name="connsiteX115" fmla="*/ 130175 w 233363"/>
              <a:gd name="connsiteY115" fmla="*/ 134937 h 331788"/>
              <a:gd name="connsiteX116" fmla="*/ 42862 w 233363"/>
              <a:gd name="connsiteY116" fmla="*/ 134937 h 331788"/>
              <a:gd name="connsiteX117" fmla="*/ 42862 w 233363"/>
              <a:gd name="connsiteY117" fmla="*/ 147637 h 331788"/>
              <a:gd name="connsiteX118" fmla="*/ 68262 w 233363"/>
              <a:gd name="connsiteY118" fmla="*/ 147637 h 331788"/>
              <a:gd name="connsiteX119" fmla="*/ 68262 w 233363"/>
              <a:gd name="connsiteY119" fmla="*/ 134937 h 331788"/>
              <a:gd name="connsiteX120" fmla="*/ 159167 w 233363"/>
              <a:gd name="connsiteY120" fmla="*/ 122237 h 331788"/>
              <a:gd name="connsiteX121" fmla="*/ 196725 w 233363"/>
              <a:gd name="connsiteY121" fmla="*/ 122237 h 331788"/>
              <a:gd name="connsiteX122" fmla="*/ 203200 w 233363"/>
              <a:gd name="connsiteY122" fmla="*/ 128757 h 331788"/>
              <a:gd name="connsiteX123" fmla="*/ 203200 w 233363"/>
              <a:gd name="connsiteY123" fmla="*/ 153534 h 331788"/>
              <a:gd name="connsiteX124" fmla="*/ 196725 w 233363"/>
              <a:gd name="connsiteY124" fmla="*/ 158750 h 331788"/>
              <a:gd name="connsiteX125" fmla="*/ 159167 w 233363"/>
              <a:gd name="connsiteY125" fmla="*/ 158750 h 331788"/>
              <a:gd name="connsiteX126" fmla="*/ 153987 w 233363"/>
              <a:gd name="connsiteY126" fmla="*/ 153534 h 331788"/>
              <a:gd name="connsiteX127" fmla="*/ 153987 w 233363"/>
              <a:gd name="connsiteY127" fmla="*/ 128757 h 331788"/>
              <a:gd name="connsiteX128" fmla="*/ 159167 w 233363"/>
              <a:gd name="connsiteY128" fmla="*/ 122237 h 331788"/>
              <a:gd name="connsiteX129" fmla="*/ 98550 w 233363"/>
              <a:gd name="connsiteY129" fmla="*/ 122237 h 331788"/>
              <a:gd name="connsiteX130" fmla="*/ 134812 w 233363"/>
              <a:gd name="connsiteY130" fmla="*/ 122237 h 331788"/>
              <a:gd name="connsiteX131" fmla="*/ 141288 w 233363"/>
              <a:gd name="connsiteY131" fmla="*/ 128757 h 331788"/>
              <a:gd name="connsiteX132" fmla="*/ 141288 w 233363"/>
              <a:gd name="connsiteY132" fmla="*/ 153534 h 331788"/>
              <a:gd name="connsiteX133" fmla="*/ 134812 w 233363"/>
              <a:gd name="connsiteY133" fmla="*/ 158750 h 331788"/>
              <a:gd name="connsiteX134" fmla="*/ 98550 w 233363"/>
              <a:gd name="connsiteY134" fmla="*/ 158750 h 331788"/>
              <a:gd name="connsiteX135" fmla="*/ 92075 w 233363"/>
              <a:gd name="connsiteY135" fmla="*/ 153534 h 331788"/>
              <a:gd name="connsiteX136" fmla="*/ 92075 w 233363"/>
              <a:gd name="connsiteY136" fmla="*/ 128757 h 331788"/>
              <a:gd name="connsiteX137" fmla="*/ 98550 w 233363"/>
              <a:gd name="connsiteY137" fmla="*/ 122237 h 331788"/>
              <a:gd name="connsiteX138" fmla="*/ 38225 w 233363"/>
              <a:gd name="connsiteY138" fmla="*/ 122237 h 331788"/>
              <a:gd name="connsiteX139" fmla="*/ 74487 w 233363"/>
              <a:gd name="connsiteY139" fmla="*/ 122237 h 331788"/>
              <a:gd name="connsiteX140" fmla="*/ 80963 w 233363"/>
              <a:gd name="connsiteY140" fmla="*/ 128757 h 331788"/>
              <a:gd name="connsiteX141" fmla="*/ 80963 w 233363"/>
              <a:gd name="connsiteY141" fmla="*/ 153534 h 331788"/>
              <a:gd name="connsiteX142" fmla="*/ 74487 w 233363"/>
              <a:gd name="connsiteY142" fmla="*/ 158750 h 331788"/>
              <a:gd name="connsiteX143" fmla="*/ 38225 w 233363"/>
              <a:gd name="connsiteY143" fmla="*/ 158750 h 331788"/>
              <a:gd name="connsiteX144" fmla="*/ 31750 w 233363"/>
              <a:gd name="connsiteY144" fmla="*/ 153534 h 331788"/>
              <a:gd name="connsiteX145" fmla="*/ 31750 w 233363"/>
              <a:gd name="connsiteY145" fmla="*/ 128757 h 331788"/>
              <a:gd name="connsiteX146" fmla="*/ 38225 w 233363"/>
              <a:gd name="connsiteY146" fmla="*/ 122237 h 331788"/>
              <a:gd name="connsiteX147" fmla="*/ 166687 w 233363"/>
              <a:gd name="connsiteY147" fmla="*/ 85724 h 331788"/>
              <a:gd name="connsiteX148" fmla="*/ 166687 w 233363"/>
              <a:gd name="connsiteY148" fmla="*/ 98424 h 331788"/>
              <a:gd name="connsiteX149" fmla="*/ 190500 w 233363"/>
              <a:gd name="connsiteY149" fmla="*/ 98424 h 331788"/>
              <a:gd name="connsiteX150" fmla="*/ 190500 w 233363"/>
              <a:gd name="connsiteY150" fmla="*/ 85724 h 331788"/>
              <a:gd name="connsiteX151" fmla="*/ 104775 w 233363"/>
              <a:gd name="connsiteY151" fmla="*/ 85724 h 331788"/>
              <a:gd name="connsiteX152" fmla="*/ 104775 w 233363"/>
              <a:gd name="connsiteY152" fmla="*/ 98424 h 331788"/>
              <a:gd name="connsiteX153" fmla="*/ 130175 w 233363"/>
              <a:gd name="connsiteY153" fmla="*/ 98424 h 331788"/>
              <a:gd name="connsiteX154" fmla="*/ 130175 w 233363"/>
              <a:gd name="connsiteY154" fmla="*/ 85724 h 331788"/>
              <a:gd name="connsiteX155" fmla="*/ 42862 w 233363"/>
              <a:gd name="connsiteY155" fmla="*/ 85724 h 331788"/>
              <a:gd name="connsiteX156" fmla="*/ 42862 w 233363"/>
              <a:gd name="connsiteY156" fmla="*/ 98424 h 331788"/>
              <a:gd name="connsiteX157" fmla="*/ 68262 w 233363"/>
              <a:gd name="connsiteY157" fmla="*/ 98424 h 331788"/>
              <a:gd name="connsiteX158" fmla="*/ 68262 w 233363"/>
              <a:gd name="connsiteY158" fmla="*/ 85724 h 331788"/>
              <a:gd name="connsiteX159" fmla="*/ 159167 w 233363"/>
              <a:gd name="connsiteY159" fmla="*/ 73024 h 331788"/>
              <a:gd name="connsiteX160" fmla="*/ 196725 w 233363"/>
              <a:gd name="connsiteY160" fmla="*/ 73024 h 331788"/>
              <a:gd name="connsiteX161" fmla="*/ 203200 w 233363"/>
              <a:gd name="connsiteY161" fmla="*/ 79544 h 331788"/>
              <a:gd name="connsiteX162" fmla="*/ 203200 w 233363"/>
              <a:gd name="connsiteY162" fmla="*/ 104321 h 331788"/>
              <a:gd name="connsiteX163" fmla="*/ 196725 w 233363"/>
              <a:gd name="connsiteY163" fmla="*/ 109537 h 331788"/>
              <a:gd name="connsiteX164" fmla="*/ 159167 w 233363"/>
              <a:gd name="connsiteY164" fmla="*/ 109537 h 331788"/>
              <a:gd name="connsiteX165" fmla="*/ 153987 w 233363"/>
              <a:gd name="connsiteY165" fmla="*/ 104321 h 331788"/>
              <a:gd name="connsiteX166" fmla="*/ 153987 w 233363"/>
              <a:gd name="connsiteY166" fmla="*/ 79544 h 331788"/>
              <a:gd name="connsiteX167" fmla="*/ 159167 w 233363"/>
              <a:gd name="connsiteY167" fmla="*/ 73024 h 331788"/>
              <a:gd name="connsiteX168" fmla="*/ 98550 w 233363"/>
              <a:gd name="connsiteY168" fmla="*/ 73024 h 331788"/>
              <a:gd name="connsiteX169" fmla="*/ 134812 w 233363"/>
              <a:gd name="connsiteY169" fmla="*/ 73024 h 331788"/>
              <a:gd name="connsiteX170" fmla="*/ 141288 w 233363"/>
              <a:gd name="connsiteY170" fmla="*/ 79544 h 331788"/>
              <a:gd name="connsiteX171" fmla="*/ 141288 w 233363"/>
              <a:gd name="connsiteY171" fmla="*/ 104321 h 331788"/>
              <a:gd name="connsiteX172" fmla="*/ 134812 w 233363"/>
              <a:gd name="connsiteY172" fmla="*/ 109537 h 331788"/>
              <a:gd name="connsiteX173" fmla="*/ 98550 w 233363"/>
              <a:gd name="connsiteY173" fmla="*/ 109537 h 331788"/>
              <a:gd name="connsiteX174" fmla="*/ 92075 w 233363"/>
              <a:gd name="connsiteY174" fmla="*/ 104321 h 331788"/>
              <a:gd name="connsiteX175" fmla="*/ 92075 w 233363"/>
              <a:gd name="connsiteY175" fmla="*/ 79544 h 331788"/>
              <a:gd name="connsiteX176" fmla="*/ 98550 w 233363"/>
              <a:gd name="connsiteY176" fmla="*/ 73024 h 331788"/>
              <a:gd name="connsiteX177" fmla="*/ 38225 w 233363"/>
              <a:gd name="connsiteY177" fmla="*/ 73024 h 331788"/>
              <a:gd name="connsiteX178" fmla="*/ 74487 w 233363"/>
              <a:gd name="connsiteY178" fmla="*/ 73024 h 331788"/>
              <a:gd name="connsiteX179" fmla="*/ 80963 w 233363"/>
              <a:gd name="connsiteY179" fmla="*/ 79544 h 331788"/>
              <a:gd name="connsiteX180" fmla="*/ 80963 w 233363"/>
              <a:gd name="connsiteY180" fmla="*/ 104321 h 331788"/>
              <a:gd name="connsiteX181" fmla="*/ 74487 w 233363"/>
              <a:gd name="connsiteY181" fmla="*/ 109537 h 331788"/>
              <a:gd name="connsiteX182" fmla="*/ 38225 w 233363"/>
              <a:gd name="connsiteY182" fmla="*/ 109537 h 331788"/>
              <a:gd name="connsiteX183" fmla="*/ 31750 w 233363"/>
              <a:gd name="connsiteY183" fmla="*/ 104321 h 331788"/>
              <a:gd name="connsiteX184" fmla="*/ 31750 w 233363"/>
              <a:gd name="connsiteY184" fmla="*/ 79544 h 331788"/>
              <a:gd name="connsiteX185" fmla="*/ 38225 w 233363"/>
              <a:gd name="connsiteY185" fmla="*/ 73024 h 331788"/>
              <a:gd name="connsiteX186" fmla="*/ 166687 w 233363"/>
              <a:gd name="connsiteY186" fmla="*/ 36512 h 331788"/>
              <a:gd name="connsiteX187" fmla="*/ 166687 w 233363"/>
              <a:gd name="connsiteY187" fmla="*/ 49212 h 331788"/>
              <a:gd name="connsiteX188" fmla="*/ 190500 w 233363"/>
              <a:gd name="connsiteY188" fmla="*/ 49212 h 331788"/>
              <a:gd name="connsiteX189" fmla="*/ 190500 w 233363"/>
              <a:gd name="connsiteY189" fmla="*/ 36512 h 331788"/>
              <a:gd name="connsiteX190" fmla="*/ 104775 w 233363"/>
              <a:gd name="connsiteY190" fmla="*/ 36512 h 331788"/>
              <a:gd name="connsiteX191" fmla="*/ 104775 w 233363"/>
              <a:gd name="connsiteY191" fmla="*/ 49212 h 331788"/>
              <a:gd name="connsiteX192" fmla="*/ 130175 w 233363"/>
              <a:gd name="connsiteY192" fmla="*/ 49212 h 331788"/>
              <a:gd name="connsiteX193" fmla="*/ 130175 w 233363"/>
              <a:gd name="connsiteY193" fmla="*/ 36512 h 331788"/>
              <a:gd name="connsiteX194" fmla="*/ 42862 w 233363"/>
              <a:gd name="connsiteY194" fmla="*/ 36512 h 331788"/>
              <a:gd name="connsiteX195" fmla="*/ 42862 w 233363"/>
              <a:gd name="connsiteY195" fmla="*/ 49212 h 331788"/>
              <a:gd name="connsiteX196" fmla="*/ 68262 w 233363"/>
              <a:gd name="connsiteY196" fmla="*/ 49212 h 331788"/>
              <a:gd name="connsiteX197" fmla="*/ 68262 w 233363"/>
              <a:gd name="connsiteY197" fmla="*/ 36512 h 331788"/>
              <a:gd name="connsiteX198" fmla="*/ 159167 w 233363"/>
              <a:gd name="connsiteY198" fmla="*/ 23812 h 331788"/>
              <a:gd name="connsiteX199" fmla="*/ 196725 w 233363"/>
              <a:gd name="connsiteY199" fmla="*/ 23812 h 331788"/>
              <a:gd name="connsiteX200" fmla="*/ 203200 w 233363"/>
              <a:gd name="connsiteY200" fmla="*/ 30332 h 331788"/>
              <a:gd name="connsiteX201" fmla="*/ 203200 w 233363"/>
              <a:gd name="connsiteY201" fmla="*/ 55109 h 331788"/>
              <a:gd name="connsiteX202" fmla="*/ 196725 w 233363"/>
              <a:gd name="connsiteY202" fmla="*/ 60325 h 331788"/>
              <a:gd name="connsiteX203" fmla="*/ 159167 w 233363"/>
              <a:gd name="connsiteY203" fmla="*/ 60325 h 331788"/>
              <a:gd name="connsiteX204" fmla="*/ 153987 w 233363"/>
              <a:gd name="connsiteY204" fmla="*/ 55109 h 331788"/>
              <a:gd name="connsiteX205" fmla="*/ 153987 w 233363"/>
              <a:gd name="connsiteY205" fmla="*/ 30332 h 331788"/>
              <a:gd name="connsiteX206" fmla="*/ 159167 w 233363"/>
              <a:gd name="connsiteY206" fmla="*/ 23812 h 331788"/>
              <a:gd name="connsiteX207" fmla="*/ 98550 w 233363"/>
              <a:gd name="connsiteY207" fmla="*/ 23812 h 331788"/>
              <a:gd name="connsiteX208" fmla="*/ 134812 w 233363"/>
              <a:gd name="connsiteY208" fmla="*/ 23812 h 331788"/>
              <a:gd name="connsiteX209" fmla="*/ 141288 w 233363"/>
              <a:gd name="connsiteY209" fmla="*/ 30332 h 331788"/>
              <a:gd name="connsiteX210" fmla="*/ 141288 w 233363"/>
              <a:gd name="connsiteY210" fmla="*/ 55109 h 331788"/>
              <a:gd name="connsiteX211" fmla="*/ 134812 w 233363"/>
              <a:gd name="connsiteY211" fmla="*/ 60325 h 331788"/>
              <a:gd name="connsiteX212" fmla="*/ 98550 w 233363"/>
              <a:gd name="connsiteY212" fmla="*/ 60325 h 331788"/>
              <a:gd name="connsiteX213" fmla="*/ 92075 w 233363"/>
              <a:gd name="connsiteY213" fmla="*/ 55109 h 331788"/>
              <a:gd name="connsiteX214" fmla="*/ 92075 w 233363"/>
              <a:gd name="connsiteY214" fmla="*/ 30332 h 331788"/>
              <a:gd name="connsiteX215" fmla="*/ 98550 w 233363"/>
              <a:gd name="connsiteY215" fmla="*/ 23812 h 331788"/>
              <a:gd name="connsiteX216" fmla="*/ 38225 w 233363"/>
              <a:gd name="connsiteY216" fmla="*/ 23812 h 331788"/>
              <a:gd name="connsiteX217" fmla="*/ 74487 w 233363"/>
              <a:gd name="connsiteY217" fmla="*/ 23812 h 331788"/>
              <a:gd name="connsiteX218" fmla="*/ 80963 w 233363"/>
              <a:gd name="connsiteY218" fmla="*/ 30332 h 331788"/>
              <a:gd name="connsiteX219" fmla="*/ 80963 w 233363"/>
              <a:gd name="connsiteY219" fmla="*/ 55109 h 331788"/>
              <a:gd name="connsiteX220" fmla="*/ 74487 w 233363"/>
              <a:gd name="connsiteY220" fmla="*/ 60325 h 331788"/>
              <a:gd name="connsiteX221" fmla="*/ 38225 w 233363"/>
              <a:gd name="connsiteY221" fmla="*/ 60325 h 331788"/>
              <a:gd name="connsiteX222" fmla="*/ 31750 w 233363"/>
              <a:gd name="connsiteY222" fmla="*/ 55109 h 331788"/>
              <a:gd name="connsiteX223" fmla="*/ 31750 w 233363"/>
              <a:gd name="connsiteY223" fmla="*/ 30332 h 331788"/>
              <a:gd name="connsiteX224" fmla="*/ 38225 w 233363"/>
              <a:gd name="connsiteY224" fmla="*/ 23812 h 331788"/>
              <a:gd name="connsiteX225" fmla="*/ 19050 w 233363"/>
              <a:gd name="connsiteY225" fmla="*/ 11112 h 331788"/>
              <a:gd name="connsiteX226" fmla="*/ 19050 w 233363"/>
              <a:gd name="connsiteY226" fmla="*/ 319087 h 331788"/>
              <a:gd name="connsiteX227" fmla="*/ 92054 w 233363"/>
              <a:gd name="connsiteY227" fmla="*/ 319087 h 331788"/>
              <a:gd name="connsiteX228" fmla="*/ 92054 w 233363"/>
              <a:gd name="connsiteY228" fmla="*/ 275091 h 331788"/>
              <a:gd name="connsiteX229" fmla="*/ 98572 w 233363"/>
              <a:gd name="connsiteY229" fmla="*/ 269915 h 331788"/>
              <a:gd name="connsiteX230" fmla="*/ 135074 w 233363"/>
              <a:gd name="connsiteY230" fmla="*/ 269915 h 331788"/>
              <a:gd name="connsiteX231" fmla="*/ 141592 w 233363"/>
              <a:gd name="connsiteY231" fmla="*/ 275091 h 331788"/>
              <a:gd name="connsiteX232" fmla="*/ 141592 w 233363"/>
              <a:gd name="connsiteY232" fmla="*/ 319087 h 331788"/>
              <a:gd name="connsiteX233" fmla="*/ 215900 w 233363"/>
              <a:gd name="connsiteY233" fmla="*/ 319087 h 331788"/>
              <a:gd name="connsiteX234" fmla="*/ 215900 w 233363"/>
              <a:gd name="connsiteY234" fmla="*/ 11112 h 331788"/>
              <a:gd name="connsiteX235" fmla="*/ 19050 w 233363"/>
              <a:gd name="connsiteY235" fmla="*/ 11112 h 331788"/>
              <a:gd name="connsiteX236" fmla="*/ 12964 w 233363"/>
              <a:gd name="connsiteY236" fmla="*/ 0 h 331788"/>
              <a:gd name="connsiteX237" fmla="*/ 220399 w 233363"/>
              <a:gd name="connsiteY237" fmla="*/ 0 h 331788"/>
              <a:gd name="connsiteX238" fmla="*/ 221695 w 233363"/>
              <a:gd name="connsiteY238" fmla="*/ 0 h 331788"/>
              <a:gd name="connsiteX239" fmla="*/ 226881 w 233363"/>
              <a:gd name="connsiteY239" fmla="*/ 6480 h 331788"/>
              <a:gd name="connsiteX240" fmla="*/ 226881 w 233363"/>
              <a:gd name="connsiteY240" fmla="*/ 320124 h 331788"/>
              <a:gd name="connsiteX241" fmla="*/ 233363 w 233363"/>
              <a:gd name="connsiteY241" fmla="*/ 325308 h 331788"/>
              <a:gd name="connsiteX242" fmla="*/ 226881 w 233363"/>
              <a:gd name="connsiteY242" fmla="*/ 331788 h 331788"/>
              <a:gd name="connsiteX243" fmla="*/ 6482 w 233363"/>
              <a:gd name="connsiteY243" fmla="*/ 331788 h 331788"/>
              <a:gd name="connsiteX244" fmla="*/ 0 w 233363"/>
              <a:gd name="connsiteY244" fmla="*/ 325308 h 331788"/>
              <a:gd name="connsiteX245" fmla="*/ 6482 w 233363"/>
              <a:gd name="connsiteY245" fmla="*/ 320124 h 331788"/>
              <a:gd name="connsiteX246" fmla="*/ 6482 w 233363"/>
              <a:gd name="connsiteY246" fmla="*/ 6480 h 331788"/>
              <a:gd name="connsiteX247" fmla="*/ 12964 w 233363"/>
              <a:gd name="connsiteY247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33362" h="331788">
                <a:moveTo>
                  <a:pt x="166687" y="282575"/>
                </a:moveTo>
                <a:lnTo>
                  <a:pt x="166687" y="293688"/>
                </a:lnTo>
                <a:lnTo>
                  <a:pt x="190500" y="293688"/>
                </a:lnTo>
                <a:lnTo>
                  <a:pt x="190500" y="282575"/>
                </a:lnTo>
                <a:close/>
                <a:moveTo>
                  <a:pt x="104775" y="282575"/>
                </a:moveTo>
                <a:lnTo>
                  <a:pt x="104775" y="319088"/>
                </a:lnTo>
                <a:lnTo>
                  <a:pt x="130175" y="319088"/>
                </a:lnTo>
                <a:lnTo>
                  <a:pt x="130175" y="282575"/>
                </a:lnTo>
                <a:close/>
                <a:moveTo>
                  <a:pt x="42862" y="282575"/>
                </a:moveTo>
                <a:lnTo>
                  <a:pt x="42862" y="293688"/>
                </a:lnTo>
                <a:lnTo>
                  <a:pt x="68262" y="293688"/>
                </a:lnTo>
                <a:lnTo>
                  <a:pt x="68262" y="282575"/>
                </a:lnTo>
                <a:close/>
                <a:moveTo>
                  <a:pt x="159167" y="269875"/>
                </a:moveTo>
                <a:cubicBezTo>
                  <a:pt x="159167" y="269875"/>
                  <a:pt x="159167" y="269875"/>
                  <a:pt x="196725" y="269875"/>
                </a:cubicBezTo>
                <a:cubicBezTo>
                  <a:pt x="199315" y="269875"/>
                  <a:pt x="203200" y="272483"/>
                  <a:pt x="203200" y="275091"/>
                </a:cubicBezTo>
                <a:cubicBezTo>
                  <a:pt x="203200" y="275091"/>
                  <a:pt x="203200" y="275091"/>
                  <a:pt x="203200" y="299868"/>
                </a:cubicBezTo>
                <a:cubicBezTo>
                  <a:pt x="203200" y="303780"/>
                  <a:pt x="199315" y="306388"/>
                  <a:pt x="196725" y="306388"/>
                </a:cubicBezTo>
                <a:cubicBezTo>
                  <a:pt x="196725" y="306388"/>
                  <a:pt x="196725" y="306388"/>
                  <a:pt x="159167" y="306388"/>
                </a:cubicBezTo>
                <a:cubicBezTo>
                  <a:pt x="156577" y="306388"/>
                  <a:pt x="153987" y="303780"/>
                  <a:pt x="153987" y="299868"/>
                </a:cubicBezTo>
                <a:cubicBezTo>
                  <a:pt x="153987" y="299868"/>
                  <a:pt x="153987" y="299868"/>
                  <a:pt x="153987" y="275091"/>
                </a:cubicBezTo>
                <a:cubicBezTo>
                  <a:pt x="153987" y="272483"/>
                  <a:pt x="156577" y="269875"/>
                  <a:pt x="159167" y="269875"/>
                </a:cubicBezTo>
                <a:close/>
                <a:moveTo>
                  <a:pt x="38225" y="269875"/>
                </a:moveTo>
                <a:cubicBezTo>
                  <a:pt x="38225" y="269875"/>
                  <a:pt x="38225" y="269875"/>
                  <a:pt x="74487" y="269875"/>
                </a:cubicBezTo>
                <a:cubicBezTo>
                  <a:pt x="78373" y="269875"/>
                  <a:pt x="80963" y="272483"/>
                  <a:pt x="80963" y="275091"/>
                </a:cubicBezTo>
                <a:cubicBezTo>
                  <a:pt x="80963" y="275091"/>
                  <a:pt x="80963" y="275091"/>
                  <a:pt x="80963" y="299868"/>
                </a:cubicBezTo>
                <a:cubicBezTo>
                  <a:pt x="80963" y="303780"/>
                  <a:pt x="78373" y="306388"/>
                  <a:pt x="74487" y="306388"/>
                </a:cubicBezTo>
                <a:cubicBezTo>
                  <a:pt x="74487" y="306388"/>
                  <a:pt x="74487" y="306388"/>
                  <a:pt x="38225" y="306388"/>
                </a:cubicBezTo>
                <a:cubicBezTo>
                  <a:pt x="34340" y="306388"/>
                  <a:pt x="31750" y="303780"/>
                  <a:pt x="31750" y="299868"/>
                </a:cubicBezTo>
                <a:cubicBezTo>
                  <a:pt x="31750" y="299868"/>
                  <a:pt x="31750" y="299868"/>
                  <a:pt x="31750" y="275091"/>
                </a:cubicBezTo>
                <a:cubicBezTo>
                  <a:pt x="31750" y="272483"/>
                  <a:pt x="34340" y="269875"/>
                  <a:pt x="38225" y="269875"/>
                </a:cubicBezTo>
                <a:close/>
                <a:moveTo>
                  <a:pt x="166687" y="233362"/>
                </a:moveTo>
                <a:lnTo>
                  <a:pt x="166687" y="246062"/>
                </a:lnTo>
                <a:lnTo>
                  <a:pt x="190500" y="246062"/>
                </a:lnTo>
                <a:lnTo>
                  <a:pt x="190500" y="233362"/>
                </a:lnTo>
                <a:close/>
                <a:moveTo>
                  <a:pt x="104775" y="233362"/>
                </a:moveTo>
                <a:lnTo>
                  <a:pt x="104775" y="246062"/>
                </a:lnTo>
                <a:lnTo>
                  <a:pt x="130175" y="246062"/>
                </a:lnTo>
                <a:lnTo>
                  <a:pt x="130175" y="233362"/>
                </a:lnTo>
                <a:close/>
                <a:moveTo>
                  <a:pt x="42862" y="233362"/>
                </a:moveTo>
                <a:lnTo>
                  <a:pt x="42862" y="246062"/>
                </a:lnTo>
                <a:lnTo>
                  <a:pt x="68262" y="246062"/>
                </a:lnTo>
                <a:lnTo>
                  <a:pt x="68262" y="233362"/>
                </a:lnTo>
                <a:close/>
                <a:moveTo>
                  <a:pt x="159167" y="220662"/>
                </a:moveTo>
                <a:cubicBezTo>
                  <a:pt x="159167" y="220662"/>
                  <a:pt x="159167" y="220662"/>
                  <a:pt x="196725" y="220662"/>
                </a:cubicBezTo>
                <a:cubicBezTo>
                  <a:pt x="199315" y="220662"/>
                  <a:pt x="203200" y="223270"/>
                  <a:pt x="203200" y="227182"/>
                </a:cubicBezTo>
                <a:cubicBezTo>
                  <a:pt x="203200" y="227182"/>
                  <a:pt x="203200" y="227182"/>
                  <a:pt x="203200" y="250655"/>
                </a:cubicBezTo>
                <a:cubicBezTo>
                  <a:pt x="203200" y="254567"/>
                  <a:pt x="199315" y="257175"/>
                  <a:pt x="196725" y="257175"/>
                </a:cubicBezTo>
                <a:cubicBezTo>
                  <a:pt x="196725" y="257175"/>
                  <a:pt x="196725" y="257175"/>
                  <a:pt x="159167" y="257175"/>
                </a:cubicBezTo>
                <a:cubicBezTo>
                  <a:pt x="156577" y="257175"/>
                  <a:pt x="153987" y="254567"/>
                  <a:pt x="153987" y="250655"/>
                </a:cubicBezTo>
                <a:cubicBezTo>
                  <a:pt x="153987" y="250655"/>
                  <a:pt x="153987" y="250655"/>
                  <a:pt x="153987" y="227182"/>
                </a:cubicBezTo>
                <a:cubicBezTo>
                  <a:pt x="153987" y="223270"/>
                  <a:pt x="156577" y="220662"/>
                  <a:pt x="159167" y="220662"/>
                </a:cubicBezTo>
                <a:close/>
                <a:moveTo>
                  <a:pt x="98550" y="220662"/>
                </a:moveTo>
                <a:cubicBezTo>
                  <a:pt x="98550" y="220662"/>
                  <a:pt x="98550" y="220662"/>
                  <a:pt x="134812" y="220662"/>
                </a:cubicBezTo>
                <a:cubicBezTo>
                  <a:pt x="138698" y="220662"/>
                  <a:pt x="141288" y="223270"/>
                  <a:pt x="141288" y="227182"/>
                </a:cubicBezTo>
                <a:cubicBezTo>
                  <a:pt x="141288" y="227182"/>
                  <a:pt x="141288" y="227182"/>
                  <a:pt x="141288" y="250655"/>
                </a:cubicBezTo>
                <a:cubicBezTo>
                  <a:pt x="141288" y="254567"/>
                  <a:pt x="138698" y="257175"/>
                  <a:pt x="134812" y="257175"/>
                </a:cubicBezTo>
                <a:cubicBezTo>
                  <a:pt x="134812" y="257175"/>
                  <a:pt x="134812" y="257175"/>
                  <a:pt x="98550" y="257175"/>
                </a:cubicBezTo>
                <a:cubicBezTo>
                  <a:pt x="94665" y="257175"/>
                  <a:pt x="92075" y="254567"/>
                  <a:pt x="92075" y="250655"/>
                </a:cubicBezTo>
                <a:cubicBezTo>
                  <a:pt x="92075" y="250655"/>
                  <a:pt x="92075" y="250655"/>
                  <a:pt x="92075" y="227182"/>
                </a:cubicBezTo>
                <a:cubicBezTo>
                  <a:pt x="92075" y="223270"/>
                  <a:pt x="94665" y="220662"/>
                  <a:pt x="98550" y="220662"/>
                </a:cubicBezTo>
                <a:close/>
                <a:moveTo>
                  <a:pt x="38225" y="220662"/>
                </a:moveTo>
                <a:cubicBezTo>
                  <a:pt x="38225" y="220662"/>
                  <a:pt x="38225" y="220662"/>
                  <a:pt x="74487" y="220662"/>
                </a:cubicBezTo>
                <a:cubicBezTo>
                  <a:pt x="78373" y="220662"/>
                  <a:pt x="80963" y="223270"/>
                  <a:pt x="80963" y="227182"/>
                </a:cubicBezTo>
                <a:cubicBezTo>
                  <a:pt x="80963" y="227182"/>
                  <a:pt x="80963" y="227182"/>
                  <a:pt x="80963" y="250655"/>
                </a:cubicBezTo>
                <a:cubicBezTo>
                  <a:pt x="80963" y="254567"/>
                  <a:pt x="78373" y="257175"/>
                  <a:pt x="74487" y="257175"/>
                </a:cubicBezTo>
                <a:cubicBezTo>
                  <a:pt x="74487" y="257175"/>
                  <a:pt x="74487" y="257175"/>
                  <a:pt x="38225" y="257175"/>
                </a:cubicBezTo>
                <a:cubicBezTo>
                  <a:pt x="34340" y="257175"/>
                  <a:pt x="31750" y="254567"/>
                  <a:pt x="31750" y="250655"/>
                </a:cubicBezTo>
                <a:cubicBezTo>
                  <a:pt x="31750" y="250655"/>
                  <a:pt x="31750" y="250655"/>
                  <a:pt x="31750" y="227182"/>
                </a:cubicBezTo>
                <a:cubicBezTo>
                  <a:pt x="31750" y="223270"/>
                  <a:pt x="34340" y="220662"/>
                  <a:pt x="38225" y="220662"/>
                </a:cubicBezTo>
                <a:close/>
                <a:moveTo>
                  <a:pt x="166687" y="184149"/>
                </a:moveTo>
                <a:lnTo>
                  <a:pt x="166687" y="196849"/>
                </a:lnTo>
                <a:lnTo>
                  <a:pt x="190500" y="196849"/>
                </a:lnTo>
                <a:lnTo>
                  <a:pt x="190500" y="184149"/>
                </a:lnTo>
                <a:close/>
                <a:moveTo>
                  <a:pt x="104775" y="184149"/>
                </a:moveTo>
                <a:lnTo>
                  <a:pt x="104775" y="196849"/>
                </a:lnTo>
                <a:lnTo>
                  <a:pt x="130175" y="196849"/>
                </a:lnTo>
                <a:lnTo>
                  <a:pt x="130175" y="184149"/>
                </a:lnTo>
                <a:close/>
                <a:moveTo>
                  <a:pt x="42862" y="184149"/>
                </a:moveTo>
                <a:lnTo>
                  <a:pt x="42862" y="196849"/>
                </a:lnTo>
                <a:lnTo>
                  <a:pt x="68262" y="196849"/>
                </a:lnTo>
                <a:lnTo>
                  <a:pt x="68262" y="184149"/>
                </a:lnTo>
                <a:close/>
                <a:moveTo>
                  <a:pt x="38225" y="171450"/>
                </a:moveTo>
                <a:cubicBezTo>
                  <a:pt x="38225" y="171450"/>
                  <a:pt x="38225" y="171450"/>
                  <a:pt x="74487" y="171450"/>
                </a:cubicBezTo>
                <a:cubicBezTo>
                  <a:pt x="78373" y="171450"/>
                  <a:pt x="80963" y="174058"/>
                  <a:pt x="80963" y="177970"/>
                </a:cubicBezTo>
                <a:cubicBezTo>
                  <a:pt x="80963" y="177970"/>
                  <a:pt x="80963" y="177970"/>
                  <a:pt x="80963" y="201443"/>
                </a:cubicBezTo>
                <a:cubicBezTo>
                  <a:pt x="80963" y="205355"/>
                  <a:pt x="78373" y="207963"/>
                  <a:pt x="74487" y="207963"/>
                </a:cubicBezTo>
                <a:cubicBezTo>
                  <a:pt x="74487" y="207963"/>
                  <a:pt x="74487" y="207963"/>
                  <a:pt x="38225" y="207963"/>
                </a:cubicBezTo>
                <a:cubicBezTo>
                  <a:pt x="34340" y="207963"/>
                  <a:pt x="31750" y="205355"/>
                  <a:pt x="31750" y="201443"/>
                </a:cubicBezTo>
                <a:cubicBezTo>
                  <a:pt x="31750" y="201443"/>
                  <a:pt x="31750" y="201443"/>
                  <a:pt x="31750" y="177970"/>
                </a:cubicBezTo>
                <a:cubicBezTo>
                  <a:pt x="31750" y="174058"/>
                  <a:pt x="34340" y="171450"/>
                  <a:pt x="38225" y="171450"/>
                </a:cubicBezTo>
                <a:close/>
                <a:moveTo>
                  <a:pt x="159167" y="171449"/>
                </a:moveTo>
                <a:cubicBezTo>
                  <a:pt x="159167" y="171449"/>
                  <a:pt x="159167" y="171449"/>
                  <a:pt x="196725" y="171449"/>
                </a:cubicBezTo>
                <a:cubicBezTo>
                  <a:pt x="199315" y="171449"/>
                  <a:pt x="203200" y="174057"/>
                  <a:pt x="203200" y="177969"/>
                </a:cubicBezTo>
                <a:cubicBezTo>
                  <a:pt x="203200" y="177969"/>
                  <a:pt x="203200" y="177969"/>
                  <a:pt x="203200" y="201442"/>
                </a:cubicBezTo>
                <a:cubicBezTo>
                  <a:pt x="203200" y="205354"/>
                  <a:pt x="199315" y="207962"/>
                  <a:pt x="196725" y="207962"/>
                </a:cubicBezTo>
                <a:cubicBezTo>
                  <a:pt x="196725" y="207962"/>
                  <a:pt x="196725" y="207962"/>
                  <a:pt x="159167" y="207962"/>
                </a:cubicBezTo>
                <a:cubicBezTo>
                  <a:pt x="156577" y="207962"/>
                  <a:pt x="153987" y="205354"/>
                  <a:pt x="153987" y="201442"/>
                </a:cubicBezTo>
                <a:cubicBezTo>
                  <a:pt x="153987" y="201442"/>
                  <a:pt x="153987" y="201442"/>
                  <a:pt x="153987" y="177969"/>
                </a:cubicBezTo>
                <a:cubicBezTo>
                  <a:pt x="153987" y="174057"/>
                  <a:pt x="156577" y="171449"/>
                  <a:pt x="159167" y="171449"/>
                </a:cubicBezTo>
                <a:close/>
                <a:moveTo>
                  <a:pt x="98550" y="171449"/>
                </a:moveTo>
                <a:cubicBezTo>
                  <a:pt x="98550" y="171449"/>
                  <a:pt x="98550" y="171449"/>
                  <a:pt x="134812" y="171449"/>
                </a:cubicBezTo>
                <a:cubicBezTo>
                  <a:pt x="138698" y="171449"/>
                  <a:pt x="141288" y="174057"/>
                  <a:pt x="141288" y="177969"/>
                </a:cubicBezTo>
                <a:cubicBezTo>
                  <a:pt x="141288" y="177969"/>
                  <a:pt x="141288" y="177969"/>
                  <a:pt x="141288" y="201442"/>
                </a:cubicBezTo>
                <a:cubicBezTo>
                  <a:pt x="141288" y="205354"/>
                  <a:pt x="138698" y="207962"/>
                  <a:pt x="134812" y="207962"/>
                </a:cubicBezTo>
                <a:cubicBezTo>
                  <a:pt x="134812" y="207962"/>
                  <a:pt x="134812" y="207962"/>
                  <a:pt x="98550" y="207962"/>
                </a:cubicBezTo>
                <a:cubicBezTo>
                  <a:pt x="94665" y="207962"/>
                  <a:pt x="92075" y="205354"/>
                  <a:pt x="92075" y="201442"/>
                </a:cubicBezTo>
                <a:cubicBezTo>
                  <a:pt x="92075" y="201442"/>
                  <a:pt x="92075" y="201442"/>
                  <a:pt x="92075" y="177969"/>
                </a:cubicBezTo>
                <a:cubicBezTo>
                  <a:pt x="92075" y="174057"/>
                  <a:pt x="94665" y="171449"/>
                  <a:pt x="98550" y="171449"/>
                </a:cubicBezTo>
                <a:close/>
                <a:moveTo>
                  <a:pt x="166687" y="134937"/>
                </a:moveTo>
                <a:lnTo>
                  <a:pt x="166687" y="147637"/>
                </a:lnTo>
                <a:lnTo>
                  <a:pt x="190500" y="147637"/>
                </a:lnTo>
                <a:lnTo>
                  <a:pt x="190500" y="134937"/>
                </a:lnTo>
                <a:close/>
                <a:moveTo>
                  <a:pt x="104775" y="134937"/>
                </a:moveTo>
                <a:lnTo>
                  <a:pt x="104775" y="147637"/>
                </a:lnTo>
                <a:lnTo>
                  <a:pt x="130175" y="147637"/>
                </a:lnTo>
                <a:lnTo>
                  <a:pt x="130175" y="134937"/>
                </a:lnTo>
                <a:close/>
                <a:moveTo>
                  <a:pt x="42862" y="134937"/>
                </a:moveTo>
                <a:lnTo>
                  <a:pt x="42862" y="147637"/>
                </a:lnTo>
                <a:lnTo>
                  <a:pt x="68262" y="147637"/>
                </a:lnTo>
                <a:lnTo>
                  <a:pt x="68262" y="134937"/>
                </a:lnTo>
                <a:close/>
                <a:moveTo>
                  <a:pt x="159167" y="122237"/>
                </a:moveTo>
                <a:cubicBezTo>
                  <a:pt x="159167" y="122237"/>
                  <a:pt x="159167" y="122237"/>
                  <a:pt x="196725" y="122237"/>
                </a:cubicBezTo>
                <a:cubicBezTo>
                  <a:pt x="199315" y="122237"/>
                  <a:pt x="203200" y="124845"/>
                  <a:pt x="203200" y="128757"/>
                </a:cubicBezTo>
                <a:cubicBezTo>
                  <a:pt x="203200" y="128757"/>
                  <a:pt x="203200" y="128757"/>
                  <a:pt x="203200" y="153534"/>
                </a:cubicBezTo>
                <a:cubicBezTo>
                  <a:pt x="203200" y="156142"/>
                  <a:pt x="199315" y="158750"/>
                  <a:pt x="196725" y="158750"/>
                </a:cubicBezTo>
                <a:cubicBezTo>
                  <a:pt x="196725" y="158750"/>
                  <a:pt x="196725" y="158750"/>
                  <a:pt x="159167" y="158750"/>
                </a:cubicBezTo>
                <a:cubicBezTo>
                  <a:pt x="156577" y="158750"/>
                  <a:pt x="153987" y="156142"/>
                  <a:pt x="153987" y="153534"/>
                </a:cubicBezTo>
                <a:cubicBezTo>
                  <a:pt x="153987" y="153534"/>
                  <a:pt x="153987" y="153534"/>
                  <a:pt x="153987" y="128757"/>
                </a:cubicBezTo>
                <a:cubicBezTo>
                  <a:pt x="153987" y="124845"/>
                  <a:pt x="156577" y="122237"/>
                  <a:pt x="159167" y="122237"/>
                </a:cubicBezTo>
                <a:close/>
                <a:moveTo>
                  <a:pt x="98550" y="122237"/>
                </a:moveTo>
                <a:cubicBezTo>
                  <a:pt x="98550" y="122237"/>
                  <a:pt x="98550" y="122237"/>
                  <a:pt x="134812" y="122237"/>
                </a:cubicBezTo>
                <a:cubicBezTo>
                  <a:pt x="138698" y="122237"/>
                  <a:pt x="141288" y="124845"/>
                  <a:pt x="141288" y="128757"/>
                </a:cubicBezTo>
                <a:cubicBezTo>
                  <a:pt x="141288" y="128757"/>
                  <a:pt x="141288" y="128757"/>
                  <a:pt x="141288" y="153534"/>
                </a:cubicBezTo>
                <a:cubicBezTo>
                  <a:pt x="141288" y="156142"/>
                  <a:pt x="138698" y="158750"/>
                  <a:pt x="134812" y="158750"/>
                </a:cubicBezTo>
                <a:cubicBezTo>
                  <a:pt x="134812" y="158750"/>
                  <a:pt x="134812" y="158750"/>
                  <a:pt x="98550" y="158750"/>
                </a:cubicBezTo>
                <a:cubicBezTo>
                  <a:pt x="94665" y="158750"/>
                  <a:pt x="92075" y="156142"/>
                  <a:pt x="92075" y="153534"/>
                </a:cubicBezTo>
                <a:cubicBezTo>
                  <a:pt x="92075" y="153534"/>
                  <a:pt x="92075" y="153534"/>
                  <a:pt x="92075" y="128757"/>
                </a:cubicBezTo>
                <a:cubicBezTo>
                  <a:pt x="92075" y="124845"/>
                  <a:pt x="94665" y="122237"/>
                  <a:pt x="98550" y="122237"/>
                </a:cubicBezTo>
                <a:close/>
                <a:moveTo>
                  <a:pt x="38225" y="122237"/>
                </a:moveTo>
                <a:cubicBezTo>
                  <a:pt x="38225" y="122237"/>
                  <a:pt x="38225" y="122237"/>
                  <a:pt x="74487" y="122237"/>
                </a:cubicBezTo>
                <a:cubicBezTo>
                  <a:pt x="78373" y="122237"/>
                  <a:pt x="80963" y="124845"/>
                  <a:pt x="80963" y="128757"/>
                </a:cubicBezTo>
                <a:cubicBezTo>
                  <a:pt x="80963" y="128757"/>
                  <a:pt x="80963" y="128757"/>
                  <a:pt x="80963" y="153534"/>
                </a:cubicBezTo>
                <a:cubicBezTo>
                  <a:pt x="80963" y="156142"/>
                  <a:pt x="78373" y="158750"/>
                  <a:pt x="74487" y="158750"/>
                </a:cubicBezTo>
                <a:cubicBezTo>
                  <a:pt x="74487" y="158750"/>
                  <a:pt x="74487" y="158750"/>
                  <a:pt x="38225" y="158750"/>
                </a:cubicBezTo>
                <a:cubicBezTo>
                  <a:pt x="34340" y="158750"/>
                  <a:pt x="31750" y="156142"/>
                  <a:pt x="31750" y="153534"/>
                </a:cubicBezTo>
                <a:cubicBezTo>
                  <a:pt x="31750" y="153534"/>
                  <a:pt x="31750" y="153534"/>
                  <a:pt x="31750" y="128757"/>
                </a:cubicBezTo>
                <a:cubicBezTo>
                  <a:pt x="31750" y="124845"/>
                  <a:pt x="34340" y="122237"/>
                  <a:pt x="38225" y="122237"/>
                </a:cubicBezTo>
                <a:close/>
                <a:moveTo>
                  <a:pt x="166687" y="85724"/>
                </a:moveTo>
                <a:lnTo>
                  <a:pt x="166687" y="98424"/>
                </a:lnTo>
                <a:lnTo>
                  <a:pt x="190500" y="98424"/>
                </a:lnTo>
                <a:lnTo>
                  <a:pt x="190500" y="85724"/>
                </a:lnTo>
                <a:close/>
                <a:moveTo>
                  <a:pt x="104775" y="85724"/>
                </a:moveTo>
                <a:lnTo>
                  <a:pt x="104775" y="98424"/>
                </a:lnTo>
                <a:lnTo>
                  <a:pt x="130175" y="98424"/>
                </a:lnTo>
                <a:lnTo>
                  <a:pt x="130175" y="85724"/>
                </a:lnTo>
                <a:close/>
                <a:moveTo>
                  <a:pt x="42862" y="85724"/>
                </a:moveTo>
                <a:lnTo>
                  <a:pt x="42862" y="98424"/>
                </a:lnTo>
                <a:lnTo>
                  <a:pt x="68262" y="98424"/>
                </a:lnTo>
                <a:lnTo>
                  <a:pt x="68262" y="85724"/>
                </a:lnTo>
                <a:close/>
                <a:moveTo>
                  <a:pt x="159167" y="73024"/>
                </a:moveTo>
                <a:cubicBezTo>
                  <a:pt x="159167" y="73024"/>
                  <a:pt x="159167" y="73024"/>
                  <a:pt x="196725" y="73024"/>
                </a:cubicBezTo>
                <a:cubicBezTo>
                  <a:pt x="199315" y="73024"/>
                  <a:pt x="203200" y="75632"/>
                  <a:pt x="203200" y="79544"/>
                </a:cubicBezTo>
                <a:cubicBezTo>
                  <a:pt x="203200" y="79544"/>
                  <a:pt x="203200" y="79544"/>
                  <a:pt x="203200" y="104321"/>
                </a:cubicBezTo>
                <a:cubicBezTo>
                  <a:pt x="203200" y="106929"/>
                  <a:pt x="199315" y="109537"/>
                  <a:pt x="196725" y="109537"/>
                </a:cubicBezTo>
                <a:cubicBezTo>
                  <a:pt x="196725" y="109537"/>
                  <a:pt x="196725" y="109537"/>
                  <a:pt x="159167" y="109537"/>
                </a:cubicBezTo>
                <a:cubicBezTo>
                  <a:pt x="156577" y="109537"/>
                  <a:pt x="153987" y="106929"/>
                  <a:pt x="153987" y="104321"/>
                </a:cubicBezTo>
                <a:cubicBezTo>
                  <a:pt x="153987" y="104321"/>
                  <a:pt x="153987" y="104321"/>
                  <a:pt x="153987" y="79544"/>
                </a:cubicBezTo>
                <a:cubicBezTo>
                  <a:pt x="153987" y="75632"/>
                  <a:pt x="156577" y="73024"/>
                  <a:pt x="159167" y="73024"/>
                </a:cubicBezTo>
                <a:close/>
                <a:moveTo>
                  <a:pt x="98550" y="73024"/>
                </a:moveTo>
                <a:cubicBezTo>
                  <a:pt x="98550" y="73024"/>
                  <a:pt x="98550" y="73024"/>
                  <a:pt x="134812" y="73024"/>
                </a:cubicBezTo>
                <a:cubicBezTo>
                  <a:pt x="138698" y="73024"/>
                  <a:pt x="141288" y="75632"/>
                  <a:pt x="141288" y="79544"/>
                </a:cubicBezTo>
                <a:cubicBezTo>
                  <a:pt x="141288" y="79544"/>
                  <a:pt x="141288" y="79544"/>
                  <a:pt x="141288" y="104321"/>
                </a:cubicBezTo>
                <a:cubicBezTo>
                  <a:pt x="141288" y="106929"/>
                  <a:pt x="138698" y="109537"/>
                  <a:pt x="134812" y="109537"/>
                </a:cubicBezTo>
                <a:cubicBezTo>
                  <a:pt x="134812" y="109537"/>
                  <a:pt x="134812" y="109537"/>
                  <a:pt x="98550" y="109537"/>
                </a:cubicBezTo>
                <a:cubicBezTo>
                  <a:pt x="94665" y="109537"/>
                  <a:pt x="92075" y="106929"/>
                  <a:pt x="92075" y="104321"/>
                </a:cubicBezTo>
                <a:cubicBezTo>
                  <a:pt x="92075" y="104321"/>
                  <a:pt x="92075" y="104321"/>
                  <a:pt x="92075" y="79544"/>
                </a:cubicBezTo>
                <a:cubicBezTo>
                  <a:pt x="92075" y="75632"/>
                  <a:pt x="94665" y="73024"/>
                  <a:pt x="98550" y="73024"/>
                </a:cubicBezTo>
                <a:close/>
                <a:moveTo>
                  <a:pt x="38225" y="73024"/>
                </a:moveTo>
                <a:cubicBezTo>
                  <a:pt x="38225" y="73024"/>
                  <a:pt x="38225" y="73024"/>
                  <a:pt x="74487" y="73024"/>
                </a:cubicBezTo>
                <a:cubicBezTo>
                  <a:pt x="78373" y="73024"/>
                  <a:pt x="80963" y="75632"/>
                  <a:pt x="80963" y="79544"/>
                </a:cubicBezTo>
                <a:cubicBezTo>
                  <a:pt x="80963" y="79544"/>
                  <a:pt x="80963" y="79544"/>
                  <a:pt x="80963" y="104321"/>
                </a:cubicBezTo>
                <a:cubicBezTo>
                  <a:pt x="80963" y="106929"/>
                  <a:pt x="78373" y="109537"/>
                  <a:pt x="74487" y="109537"/>
                </a:cubicBezTo>
                <a:cubicBezTo>
                  <a:pt x="74487" y="109537"/>
                  <a:pt x="74487" y="109537"/>
                  <a:pt x="38225" y="109537"/>
                </a:cubicBezTo>
                <a:cubicBezTo>
                  <a:pt x="34340" y="109537"/>
                  <a:pt x="31750" y="106929"/>
                  <a:pt x="31750" y="104321"/>
                </a:cubicBezTo>
                <a:cubicBezTo>
                  <a:pt x="31750" y="104321"/>
                  <a:pt x="31750" y="104321"/>
                  <a:pt x="31750" y="79544"/>
                </a:cubicBezTo>
                <a:cubicBezTo>
                  <a:pt x="31750" y="75632"/>
                  <a:pt x="34340" y="73024"/>
                  <a:pt x="38225" y="73024"/>
                </a:cubicBezTo>
                <a:close/>
                <a:moveTo>
                  <a:pt x="166687" y="36512"/>
                </a:moveTo>
                <a:lnTo>
                  <a:pt x="166687" y="49212"/>
                </a:lnTo>
                <a:lnTo>
                  <a:pt x="190500" y="49212"/>
                </a:lnTo>
                <a:lnTo>
                  <a:pt x="190500" y="36512"/>
                </a:lnTo>
                <a:close/>
                <a:moveTo>
                  <a:pt x="104775" y="36512"/>
                </a:moveTo>
                <a:lnTo>
                  <a:pt x="104775" y="49212"/>
                </a:lnTo>
                <a:lnTo>
                  <a:pt x="130175" y="49212"/>
                </a:lnTo>
                <a:lnTo>
                  <a:pt x="130175" y="36512"/>
                </a:lnTo>
                <a:close/>
                <a:moveTo>
                  <a:pt x="42862" y="36512"/>
                </a:moveTo>
                <a:lnTo>
                  <a:pt x="42862" y="49212"/>
                </a:lnTo>
                <a:lnTo>
                  <a:pt x="68262" y="49212"/>
                </a:lnTo>
                <a:lnTo>
                  <a:pt x="68262" y="36512"/>
                </a:lnTo>
                <a:close/>
                <a:moveTo>
                  <a:pt x="159167" y="23812"/>
                </a:moveTo>
                <a:cubicBezTo>
                  <a:pt x="159167" y="23812"/>
                  <a:pt x="159167" y="23812"/>
                  <a:pt x="196725" y="23812"/>
                </a:cubicBezTo>
                <a:cubicBezTo>
                  <a:pt x="199315" y="23812"/>
                  <a:pt x="203200" y="26420"/>
                  <a:pt x="203200" y="30332"/>
                </a:cubicBezTo>
                <a:cubicBezTo>
                  <a:pt x="203200" y="30332"/>
                  <a:pt x="203200" y="30332"/>
                  <a:pt x="203200" y="55109"/>
                </a:cubicBezTo>
                <a:cubicBezTo>
                  <a:pt x="203200" y="57717"/>
                  <a:pt x="199315" y="60325"/>
                  <a:pt x="196725" y="60325"/>
                </a:cubicBezTo>
                <a:cubicBezTo>
                  <a:pt x="196725" y="60325"/>
                  <a:pt x="196725" y="60325"/>
                  <a:pt x="159167" y="60325"/>
                </a:cubicBezTo>
                <a:cubicBezTo>
                  <a:pt x="156577" y="60325"/>
                  <a:pt x="153987" y="57717"/>
                  <a:pt x="153987" y="55109"/>
                </a:cubicBezTo>
                <a:cubicBezTo>
                  <a:pt x="153987" y="55109"/>
                  <a:pt x="153987" y="55109"/>
                  <a:pt x="153987" y="30332"/>
                </a:cubicBezTo>
                <a:cubicBezTo>
                  <a:pt x="153987" y="26420"/>
                  <a:pt x="156577" y="23812"/>
                  <a:pt x="159167" y="23812"/>
                </a:cubicBezTo>
                <a:close/>
                <a:moveTo>
                  <a:pt x="98550" y="23812"/>
                </a:moveTo>
                <a:cubicBezTo>
                  <a:pt x="98550" y="23812"/>
                  <a:pt x="98550" y="23812"/>
                  <a:pt x="134812" y="23812"/>
                </a:cubicBezTo>
                <a:cubicBezTo>
                  <a:pt x="138698" y="23812"/>
                  <a:pt x="141288" y="26420"/>
                  <a:pt x="141288" y="30332"/>
                </a:cubicBezTo>
                <a:cubicBezTo>
                  <a:pt x="141288" y="30332"/>
                  <a:pt x="141288" y="30332"/>
                  <a:pt x="141288" y="55109"/>
                </a:cubicBezTo>
                <a:cubicBezTo>
                  <a:pt x="141288" y="57717"/>
                  <a:pt x="138698" y="60325"/>
                  <a:pt x="134812" y="60325"/>
                </a:cubicBezTo>
                <a:cubicBezTo>
                  <a:pt x="134812" y="60325"/>
                  <a:pt x="134812" y="60325"/>
                  <a:pt x="98550" y="60325"/>
                </a:cubicBezTo>
                <a:cubicBezTo>
                  <a:pt x="94665" y="60325"/>
                  <a:pt x="92075" y="57717"/>
                  <a:pt x="92075" y="55109"/>
                </a:cubicBezTo>
                <a:cubicBezTo>
                  <a:pt x="92075" y="55109"/>
                  <a:pt x="92075" y="55109"/>
                  <a:pt x="92075" y="30332"/>
                </a:cubicBezTo>
                <a:cubicBezTo>
                  <a:pt x="92075" y="26420"/>
                  <a:pt x="94665" y="23812"/>
                  <a:pt x="98550" y="23812"/>
                </a:cubicBezTo>
                <a:close/>
                <a:moveTo>
                  <a:pt x="38225" y="23812"/>
                </a:moveTo>
                <a:cubicBezTo>
                  <a:pt x="38225" y="23812"/>
                  <a:pt x="38225" y="23812"/>
                  <a:pt x="74487" y="23812"/>
                </a:cubicBezTo>
                <a:cubicBezTo>
                  <a:pt x="78373" y="23812"/>
                  <a:pt x="80963" y="26420"/>
                  <a:pt x="80963" y="30332"/>
                </a:cubicBezTo>
                <a:cubicBezTo>
                  <a:pt x="80963" y="30332"/>
                  <a:pt x="80963" y="30332"/>
                  <a:pt x="80963" y="55109"/>
                </a:cubicBezTo>
                <a:cubicBezTo>
                  <a:pt x="80963" y="57717"/>
                  <a:pt x="78373" y="60325"/>
                  <a:pt x="74487" y="60325"/>
                </a:cubicBezTo>
                <a:cubicBezTo>
                  <a:pt x="74487" y="60325"/>
                  <a:pt x="74487" y="60325"/>
                  <a:pt x="38225" y="60325"/>
                </a:cubicBezTo>
                <a:cubicBezTo>
                  <a:pt x="34340" y="60325"/>
                  <a:pt x="31750" y="57717"/>
                  <a:pt x="31750" y="55109"/>
                </a:cubicBezTo>
                <a:cubicBezTo>
                  <a:pt x="31750" y="55109"/>
                  <a:pt x="31750" y="55109"/>
                  <a:pt x="31750" y="30332"/>
                </a:cubicBezTo>
                <a:cubicBezTo>
                  <a:pt x="31750" y="26420"/>
                  <a:pt x="34340" y="23812"/>
                  <a:pt x="38225" y="23812"/>
                </a:cubicBezTo>
                <a:close/>
                <a:moveTo>
                  <a:pt x="19050" y="11112"/>
                </a:moveTo>
                <a:lnTo>
                  <a:pt x="19050" y="319087"/>
                </a:lnTo>
                <a:cubicBezTo>
                  <a:pt x="19050" y="319087"/>
                  <a:pt x="19050" y="319087"/>
                  <a:pt x="92054" y="319087"/>
                </a:cubicBezTo>
                <a:cubicBezTo>
                  <a:pt x="92054" y="319087"/>
                  <a:pt x="92054" y="319087"/>
                  <a:pt x="92054" y="275091"/>
                </a:cubicBezTo>
                <a:cubicBezTo>
                  <a:pt x="92054" y="272503"/>
                  <a:pt x="94661" y="269915"/>
                  <a:pt x="98572" y="269915"/>
                </a:cubicBezTo>
                <a:cubicBezTo>
                  <a:pt x="98572" y="269915"/>
                  <a:pt x="98572" y="269915"/>
                  <a:pt x="135074" y="269915"/>
                </a:cubicBezTo>
                <a:cubicBezTo>
                  <a:pt x="138985" y="269915"/>
                  <a:pt x="141592" y="272503"/>
                  <a:pt x="141592" y="275091"/>
                </a:cubicBezTo>
                <a:cubicBezTo>
                  <a:pt x="141592" y="275091"/>
                  <a:pt x="141592" y="275091"/>
                  <a:pt x="141592" y="319087"/>
                </a:cubicBezTo>
                <a:cubicBezTo>
                  <a:pt x="141592" y="319087"/>
                  <a:pt x="141592" y="319087"/>
                  <a:pt x="215900" y="319087"/>
                </a:cubicBezTo>
                <a:cubicBezTo>
                  <a:pt x="215900" y="319087"/>
                  <a:pt x="215900" y="319087"/>
                  <a:pt x="215900" y="11112"/>
                </a:cubicBezTo>
                <a:cubicBezTo>
                  <a:pt x="215900" y="11112"/>
                  <a:pt x="215900" y="11112"/>
                  <a:pt x="19050" y="11112"/>
                </a:cubicBezTo>
                <a:close/>
                <a:moveTo>
                  <a:pt x="12964" y="0"/>
                </a:moveTo>
                <a:cubicBezTo>
                  <a:pt x="12964" y="0"/>
                  <a:pt x="12964" y="0"/>
                  <a:pt x="220399" y="0"/>
                </a:cubicBezTo>
                <a:cubicBezTo>
                  <a:pt x="220399" y="0"/>
                  <a:pt x="221695" y="0"/>
                  <a:pt x="221695" y="0"/>
                </a:cubicBezTo>
                <a:cubicBezTo>
                  <a:pt x="224288" y="0"/>
                  <a:pt x="226881" y="2592"/>
                  <a:pt x="226881" y="6480"/>
                </a:cubicBezTo>
                <a:cubicBezTo>
                  <a:pt x="226881" y="6480"/>
                  <a:pt x="226881" y="6480"/>
                  <a:pt x="226881" y="320124"/>
                </a:cubicBezTo>
                <a:cubicBezTo>
                  <a:pt x="230770" y="320124"/>
                  <a:pt x="233363" y="322716"/>
                  <a:pt x="233363" y="325308"/>
                </a:cubicBezTo>
                <a:cubicBezTo>
                  <a:pt x="233363" y="329196"/>
                  <a:pt x="230770" y="331788"/>
                  <a:pt x="226881" y="331788"/>
                </a:cubicBezTo>
                <a:cubicBezTo>
                  <a:pt x="226881" y="331788"/>
                  <a:pt x="226881" y="331788"/>
                  <a:pt x="6482" y="331788"/>
                </a:cubicBezTo>
                <a:cubicBezTo>
                  <a:pt x="2593" y="331788"/>
                  <a:pt x="0" y="329196"/>
                  <a:pt x="0" y="325308"/>
                </a:cubicBezTo>
                <a:cubicBezTo>
                  <a:pt x="0" y="322716"/>
                  <a:pt x="2593" y="320124"/>
                  <a:pt x="6482" y="320124"/>
                </a:cubicBezTo>
                <a:cubicBezTo>
                  <a:pt x="6482" y="320124"/>
                  <a:pt x="6482" y="320124"/>
                  <a:pt x="6482" y="6480"/>
                </a:cubicBezTo>
                <a:cubicBezTo>
                  <a:pt x="6482" y="2592"/>
                  <a:pt x="9075" y="0"/>
                  <a:pt x="129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5" name="iṡḻiḋè"/>
          <p:cNvSpPr/>
          <p:nvPr/>
        </p:nvSpPr>
        <p:spPr>
          <a:xfrm>
            <a:off x="3105718" y="3397162"/>
            <a:ext cx="1784450" cy="2709236"/>
          </a:xfrm>
          <a:custGeom>
            <a:avLst/>
            <a:gdLst>
              <a:gd name="connsiteX0" fmla="*/ 153811 w 217488"/>
              <a:gd name="connsiteY0" fmla="*/ 134937 h 330200"/>
              <a:gd name="connsiteX1" fmla="*/ 158750 w 217488"/>
              <a:gd name="connsiteY1" fmla="*/ 140091 h 330200"/>
              <a:gd name="connsiteX2" fmla="*/ 158750 w 217488"/>
              <a:gd name="connsiteY2" fmla="*/ 307584 h 330200"/>
              <a:gd name="connsiteX3" fmla="*/ 153811 w 217488"/>
              <a:gd name="connsiteY3" fmla="*/ 312737 h 330200"/>
              <a:gd name="connsiteX4" fmla="*/ 147637 w 217488"/>
              <a:gd name="connsiteY4" fmla="*/ 307584 h 330200"/>
              <a:gd name="connsiteX5" fmla="*/ 147637 w 217488"/>
              <a:gd name="connsiteY5" fmla="*/ 140091 h 330200"/>
              <a:gd name="connsiteX6" fmla="*/ 153811 w 217488"/>
              <a:gd name="connsiteY6" fmla="*/ 134937 h 330200"/>
              <a:gd name="connsiteX7" fmla="*/ 135732 w 217488"/>
              <a:gd name="connsiteY7" fmla="*/ 134937 h 330200"/>
              <a:gd name="connsiteX8" fmla="*/ 141288 w 217488"/>
              <a:gd name="connsiteY8" fmla="*/ 140091 h 330200"/>
              <a:gd name="connsiteX9" fmla="*/ 141288 w 217488"/>
              <a:gd name="connsiteY9" fmla="*/ 307584 h 330200"/>
              <a:gd name="connsiteX10" fmla="*/ 135732 w 217488"/>
              <a:gd name="connsiteY10" fmla="*/ 312737 h 330200"/>
              <a:gd name="connsiteX11" fmla="*/ 130175 w 217488"/>
              <a:gd name="connsiteY11" fmla="*/ 307584 h 330200"/>
              <a:gd name="connsiteX12" fmla="*/ 130175 w 217488"/>
              <a:gd name="connsiteY12" fmla="*/ 140091 h 330200"/>
              <a:gd name="connsiteX13" fmla="*/ 135732 w 217488"/>
              <a:gd name="connsiteY13" fmla="*/ 134937 h 330200"/>
              <a:gd name="connsiteX14" fmla="*/ 118269 w 217488"/>
              <a:gd name="connsiteY14" fmla="*/ 134937 h 330200"/>
              <a:gd name="connsiteX15" fmla="*/ 123825 w 217488"/>
              <a:gd name="connsiteY15" fmla="*/ 140091 h 330200"/>
              <a:gd name="connsiteX16" fmla="*/ 123825 w 217488"/>
              <a:gd name="connsiteY16" fmla="*/ 307584 h 330200"/>
              <a:gd name="connsiteX17" fmla="*/ 118269 w 217488"/>
              <a:gd name="connsiteY17" fmla="*/ 312737 h 330200"/>
              <a:gd name="connsiteX18" fmla="*/ 112712 w 217488"/>
              <a:gd name="connsiteY18" fmla="*/ 307584 h 330200"/>
              <a:gd name="connsiteX19" fmla="*/ 112712 w 217488"/>
              <a:gd name="connsiteY19" fmla="*/ 140091 h 330200"/>
              <a:gd name="connsiteX20" fmla="*/ 118269 w 217488"/>
              <a:gd name="connsiteY20" fmla="*/ 134937 h 330200"/>
              <a:gd name="connsiteX21" fmla="*/ 100013 w 217488"/>
              <a:gd name="connsiteY21" fmla="*/ 134937 h 330200"/>
              <a:gd name="connsiteX22" fmla="*/ 104775 w 217488"/>
              <a:gd name="connsiteY22" fmla="*/ 140091 h 330200"/>
              <a:gd name="connsiteX23" fmla="*/ 104775 w 217488"/>
              <a:gd name="connsiteY23" fmla="*/ 307584 h 330200"/>
              <a:gd name="connsiteX24" fmla="*/ 100013 w 217488"/>
              <a:gd name="connsiteY24" fmla="*/ 312737 h 330200"/>
              <a:gd name="connsiteX25" fmla="*/ 95250 w 217488"/>
              <a:gd name="connsiteY25" fmla="*/ 307584 h 330200"/>
              <a:gd name="connsiteX26" fmla="*/ 95250 w 217488"/>
              <a:gd name="connsiteY26" fmla="*/ 140091 h 330200"/>
              <a:gd name="connsiteX27" fmla="*/ 100013 w 217488"/>
              <a:gd name="connsiteY27" fmla="*/ 134937 h 330200"/>
              <a:gd name="connsiteX28" fmla="*/ 81757 w 217488"/>
              <a:gd name="connsiteY28" fmla="*/ 134937 h 330200"/>
              <a:gd name="connsiteX29" fmla="*/ 87313 w 217488"/>
              <a:gd name="connsiteY29" fmla="*/ 140091 h 330200"/>
              <a:gd name="connsiteX30" fmla="*/ 87313 w 217488"/>
              <a:gd name="connsiteY30" fmla="*/ 307584 h 330200"/>
              <a:gd name="connsiteX31" fmla="*/ 81757 w 217488"/>
              <a:gd name="connsiteY31" fmla="*/ 312737 h 330200"/>
              <a:gd name="connsiteX32" fmla="*/ 76200 w 217488"/>
              <a:gd name="connsiteY32" fmla="*/ 307584 h 330200"/>
              <a:gd name="connsiteX33" fmla="*/ 76200 w 217488"/>
              <a:gd name="connsiteY33" fmla="*/ 140091 h 330200"/>
              <a:gd name="connsiteX34" fmla="*/ 81757 w 217488"/>
              <a:gd name="connsiteY34" fmla="*/ 134937 h 330200"/>
              <a:gd name="connsiteX35" fmla="*/ 63676 w 217488"/>
              <a:gd name="connsiteY35" fmla="*/ 134937 h 330200"/>
              <a:gd name="connsiteX36" fmla="*/ 69850 w 217488"/>
              <a:gd name="connsiteY36" fmla="*/ 140091 h 330200"/>
              <a:gd name="connsiteX37" fmla="*/ 69850 w 217488"/>
              <a:gd name="connsiteY37" fmla="*/ 307584 h 330200"/>
              <a:gd name="connsiteX38" fmla="*/ 63676 w 217488"/>
              <a:gd name="connsiteY38" fmla="*/ 312737 h 330200"/>
              <a:gd name="connsiteX39" fmla="*/ 58737 w 217488"/>
              <a:gd name="connsiteY39" fmla="*/ 307584 h 330200"/>
              <a:gd name="connsiteX40" fmla="*/ 58737 w 217488"/>
              <a:gd name="connsiteY40" fmla="*/ 140091 h 330200"/>
              <a:gd name="connsiteX41" fmla="*/ 63676 w 217488"/>
              <a:gd name="connsiteY41" fmla="*/ 134937 h 330200"/>
              <a:gd name="connsiteX42" fmla="*/ 50800 w 217488"/>
              <a:gd name="connsiteY42" fmla="*/ 127000 h 330200"/>
              <a:gd name="connsiteX43" fmla="*/ 50800 w 217488"/>
              <a:gd name="connsiteY43" fmla="*/ 319088 h 330200"/>
              <a:gd name="connsiteX44" fmla="*/ 166688 w 217488"/>
              <a:gd name="connsiteY44" fmla="*/ 319088 h 330200"/>
              <a:gd name="connsiteX45" fmla="*/ 166688 w 217488"/>
              <a:gd name="connsiteY45" fmla="*/ 127000 h 330200"/>
              <a:gd name="connsiteX46" fmla="*/ 61912 w 217488"/>
              <a:gd name="connsiteY46" fmla="*/ 71437 h 330200"/>
              <a:gd name="connsiteX47" fmla="*/ 61912 w 217488"/>
              <a:gd name="connsiteY47" fmla="*/ 115887 h 330200"/>
              <a:gd name="connsiteX48" fmla="*/ 72319 w 217488"/>
              <a:gd name="connsiteY48" fmla="*/ 115887 h 330200"/>
              <a:gd name="connsiteX49" fmla="*/ 72319 w 217488"/>
              <a:gd name="connsiteY49" fmla="*/ 79281 h 330200"/>
              <a:gd name="connsiteX50" fmla="*/ 77523 w 217488"/>
              <a:gd name="connsiteY50" fmla="*/ 74051 h 330200"/>
              <a:gd name="connsiteX51" fmla="*/ 84027 w 217488"/>
              <a:gd name="connsiteY51" fmla="*/ 79281 h 330200"/>
              <a:gd name="connsiteX52" fmla="*/ 84027 w 217488"/>
              <a:gd name="connsiteY52" fmla="*/ 115887 h 330200"/>
              <a:gd name="connsiteX53" fmla="*/ 93133 w 217488"/>
              <a:gd name="connsiteY53" fmla="*/ 115887 h 330200"/>
              <a:gd name="connsiteX54" fmla="*/ 93133 w 217488"/>
              <a:gd name="connsiteY54" fmla="*/ 79281 h 330200"/>
              <a:gd name="connsiteX55" fmla="*/ 98337 w 217488"/>
              <a:gd name="connsiteY55" fmla="*/ 74051 h 330200"/>
              <a:gd name="connsiteX56" fmla="*/ 103540 w 217488"/>
              <a:gd name="connsiteY56" fmla="*/ 79281 h 330200"/>
              <a:gd name="connsiteX57" fmla="*/ 103540 w 217488"/>
              <a:gd name="connsiteY57" fmla="*/ 115887 h 330200"/>
              <a:gd name="connsiteX58" fmla="*/ 113947 w 217488"/>
              <a:gd name="connsiteY58" fmla="*/ 115887 h 330200"/>
              <a:gd name="connsiteX59" fmla="*/ 113947 w 217488"/>
              <a:gd name="connsiteY59" fmla="*/ 79281 h 330200"/>
              <a:gd name="connsiteX60" fmla="*/ 119151 w 217488"/>
              <a:gd name="connsiteY60" fmla="*/ 74051 h 330200"/>
              <a:gd name="connsiteX61" fmla="*/ 124354 w 217488"/>
              <a:gd name="connsiteY61" fmla="*/ 79281 h 330200"/>
              <a:gd name="connsiteX62" fmla="*/ 124354 w 217488"/>
              <a:gd name="connsiteY62" fmla="*/ 115887 h 330200"/>
              <a:gd name="connsiteX63" fmla="*/ 133460 w 217488"/>
              <a:gd name="connsiteY63" fmla="*/ 115887 h 330200"/>
              <a:gd name="connsiteX64" fmla="*/ 133460 w 217488"/>
              <a:gd name="connsiteY64" fmla="*/ 79281 h 330200"/>
              <a:gd name="connsiteX65" fmla="*/ 139965 w 217488"/>
              <a:gd name="connsiteY65" fmla="*/ 74051 h 330200"/>
              <a:gd name="connsiteX66" fmla="*/ 145168 w 217488"/>
              <a:gd name="connsiteY66" fmla="*/ 79281 h 330200"/>
              <a:gd name="connsiteX67" fmla="*/ 145168 w 217488"/>
              <a:gd name="connsiteY67" fmla="*/ 115887 h 330200"/>
              <a:gd name="connsiteX68" fmla="*/ 155575 w 217488"/>
              <a:gd name="connsiteY68" fmla="*/ 115887 h 330200"/>
              <a:gd name="connsiteX69" fmla="*/ 155575 w 217488"/>
              <a:gd name="connsiteY69" fmla="*/ 71437 h 330200"/>
              <a:gd name="connsiteX70" fmla="*/ 61912 w 217488"/>
              <a:gd name="connsiteY70" fmla="*/ 71437 h 330200"/>
              <a:gd name="connsiteX71" fmla="*/ 77787 w 217488"/>
              <a:gd name="connsiteY71" fmla="*/ 26987 h 330200"/>
              <a:gd name="connsiteX72" fmla="*/ 77787 w 217488"/>
              <a:gd name="connsiteY72" fmla="*/ 60325 h 330200"/>
              <a:gd name="connsiteX73" fmla="*/ 82947 w 217488"/>
              <a:gd name="connsiteY73" fmla="*/ 60325 h 330200"/>
              <a:gd name="connsiteX74" fmla="*/ 82947 w 217488"/>
              <a:gd name="connsiteY74" fmla="*/ 39809 h 330200"/>
              <a:gd name="connsiteX75" fmla="*/ 88106 w 217488"/>
              <a:gd name="connsiteY75" fmla="*/ 34680 h 330200"/>
              <a:gd name="connsiteX76" fmla="*/ 94555 w 217488"/>
              <a:gd name="connsiteY76" fmla="*/ 39809 h 330200"/>
              <a:gd name="connsiteX77" fmla="*/ 94555 w 217488"/>
              <a:gd name="connsiteY77" fmla="*/ 60325 h 330200"/>
              <a:gd name="connsiteX78" fmla="*/ 103584 w 217488"/>
              <a:gd name="connsiteY78" fmla="*/ 60325 h 330200"/>
              <a:gd name="connsiteX79" fmla="*/ 103584 w 217488"/>
              <a:gd name="connsiteY79" fmla="*/ 39809 h 330200"/>
              <a:gd name="connsiteX80" fmla="*/ 108744 w 217488"/>
              <a:gd name="connsiteY80" fmla="*/ 34680 h 330200"/>
              <a:gd name="connsiteX81" fmla="*/ 113903 w 217488"/>
              <a:gd name="connsiteY81" fmla="*/ 39809 h 330200"/>
              <a:gd name="connsiteX82" fmla="*/ 113903 w 217488"/>
              <a:gd name="connsiteY82" fmla="*/ 60325 h 330200"/>
              <a:gd name="connsiteX83" fmla="*/ 122932 w 217488"/>
              <a:gd name="connsiteY83" fmla="*/ 60325 h 330200"/>
              <a:gd name="connsiteX84" fmla="*/ 122932 w 217488"/>
              <a:gd name="connsiteY84" fmla="*/ 39809 h 330200"/>
              <a:gd name="connsiteX85" fmla="*/ 129381 w 217488"/>
              <a:gd name="connsiteY85" fmla="*/ 34680 h 330200"/>
              <a:gd name="connsiteX86" fmla="*/ 134541 w 217488"/>
              <a:gd name="connsiteY86" fmla="*/ 39809 h 330200"/>
              <a:gd name="connsiteX87" fmla="*/ 134541 w 217488"/>
              <a:gd name="connsiteY87" fmla="*/ 60325 h 330200"/>
              <a:gd name="connsiteX88" fmla="*/ 139700 w 217488"/>
              <a:gd name="connsiteY88" fmla="*/ 60325 h 330200"/>
              <a:gd name="connsiteX89" fmla="*/ 139700 w 217488"/>
              <a:gd name="connsiteY89" fmla="*/ 26987 h 330200"/>
              <a:gd name="connsiteX90" fmla="*/ 77787 w 217488"/>
              <a:gd name="connsiteY90" fmla="*/ 26987 h 330200"/>
              <a:gd name="connsiteX91" fmla="*/ 108744 w 217488"/>
              <a:gd name="connsiteY91" fmla="*/ 0 h 330200"/>
              <a:gd name="connsiteX92" fmla="*/ 113923 w 217488"/>
              <a:gd name="connsiteY92" fmla="*/ 5159 h 330200"/>
              <a:gd name="connsiteX93" fmla="*/ 113923 w 217488"/>
              <a:gd name="connsiteY93" fmla="*/ 16768 h 330200"/>
              <a:gd name="connsiteX94" fmla="*/ 144992 w 217488"/>
              <a:gd name="connsiteY94" fmla="*/ 16768 h 330200"/>
              <a:gd name="connsiteX95" fmla="*/ 151465 w 217488"/>
              <a:gd name="connsiteY95" fmla="*/ 21927 h 330200"/>
              <a:gd name="connsiteX96" fmla="*/ 151465 w 217488"/>
              <a:gd name="connsiteY96" fmla="*/ 60622 h 330200"/>
              <a:gd name="connsiteX97" fmla="*/ 160527 w 217488"/>
              <a:gd name="connsiteY97" fmla="*/ 60622 h 330200"/>
              <a:gd name="connsiteX98" fmla="*/ 165705 w 217488"/>
              <a:gd name="connsiteY98" fmla="*/ 65782 h 330200"/>
              <a:gd name="connsiteX99" fmla="*/ 165705 w 217488"/>
              <a:gd name="connsiteY99" fmla="*/ 116086 h 330200"/>
              <a:gd name="connsiteX100" fmla="*/ 172178 w 217488"/>
              <a:gd name="connsiteY100" fmla="*/ 116086 h 330200"/>
              <a:gd name="connsiteX101" fmla="*/ 178651 w 217488"/>
              <a:gd name="connsiteY101" fmla="*/ 122535 h 330200"/>
              <a:gd name="connsiteX102" fmla="*/ 178651 w 217488"/>
              <a:gd name="connsiteY102" fmla="*/ 318592 h 330200"/>
              <a:gd name="connsiteX103" fmla="*/ 212310 w 217488"/>
              <a:gd name="connsiteY103" fmla="*/ 318592 h 330200"/>
              <a:gd name="connsiteX104" fmla="*/ 217488 w 217488"/>
              <a:gd name="connsiteY104" fmla="*/ 325041 h 330200"/>
              <a:gd name="connsiteX105" fmla="*/ 212310 w 217488"/>
              <a:gd name="connsiteY105" fmla="*/ 330200 h 330200"/>
              <a:gd name="connsiteX106" fmla="*/ 5178 w 217488"/>
              <a:gd name="connsiteY106" fmla="*/ 330200 h 330200"/>
              <a:gd name="connsiteX107" fmla="*/ 0 w 217488"/>
              <a:gd name="connsiteY107" fmla="*/ 325041 h 330200"/>
              <a:gd name="connsiteX108" fmla="*/ 5178 w 217488"/>
              <a:gd name="connsiteY108" fmla="*/ 318592 h 330200"/>
              <a:gd name="connsiteX109" fmla="*/ 38837 w 217488"/>
              <a:gd name="connsiteY109" fmla="*/ 318592 h 330200"/>
              <a:gd name="connsiteX110" fmla="*/ 38837 w 217488"/>
              <a:gd name="connsiteY110" fmla="*/ 122535 h 330200"/>
              <a:gd name="connsiteX111" fmla="*/ 45310 w 217488"/>
              <a:gd name="connsiteY111" fmla="*/ 116086 h 330200"/>
              <a:gd name="connsiteX112" fmla="*/ 51783 w 217488"/>
              <a:gd name="connsiteY112" fmla="*/ 116086 h 330200"/>
              <a:gd name="connsiteX113" fmla="*/ 51783 w 217488"/>
              <a:gd name="connsiteY113" fmla="*/ 65782 h 330200"/>
              <a:gd name="connsiteX114" fmla="*/ 56961 w 217488"/>
              <a:gd name="connsiteY114" fmla="*/ 60622 h 330200"/>
              <a:gd name="connsiteX115" fmla="*/ 66023 w 217488"/>
              <a:gd name="connsiteY115" fmla="*/ 60622 h 330200"/>
              <a:gd name="connsiteX116" fmla="*/ 66023 w 217488"/>
              <a:gd name="connsiteY116" fmla="*/ 21927 h 330200"/>
              <a:gd name="connsiteX117" fmla="*/ 72496 w 217488"/>
              <a:gd name="connsiteY117" fmla="*/ 16768 h 330200"/>
              <a:gd name="connsiteX118" fmla="*/ 103566 w 217488"/>
              <a:gd name="connsiteY118" fmla="*/ 16768 h 330200"/>
              <a:gd name="connsiteX119" fmla="*/ 103566 w 217488"/>
              <a:gd name="connsiteY119" fmla="*/ 5159 h 330200"/>
              <a:gd name="connsiteX120" fmla="*/ 108744 w 217488"/>
              <a:gd name="connsiteY120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17487" h="330200">
                <a:moveTo>
                  <a:pt x="153811" y="134937"/>
                </a:moveTo>
                <a:cubicBezTo>
                  <a:pt x="156281" y="134937"/>
                  <a:pt x="158750" y="137514"/>
                  <a:pt x="158750" y="140091"/>
                </a:cubicBezTo>
                <a:cubicBezTo>
                  <a:pt x="158750" y="140091"/>
                  <a:pt x="158750" y="140091"/>
                  <a:pt x="158750" y="307584"/>
                </a:cubicBezTo>
                <a:cubicBezTo>
                  <a:pt x="158750" y="310160"/>
                  <a:pt x="156281" y="312737"/>
                  <a:pt x="153811" y="312737"/>
                </a:cubicBezTo>
                <a:cubicBezTo>
                  <a:pt x="150107" y="312737"/>
                  <a:pt x="147637" y="310160"/>
                  <a:pt x="147637" y="307584"/>
                </a:cubicBezTo>
                <a:cubicBezTo>
                  <a:pt x="147637" y="307584"/>
                  <a:pt x="147637" y="307584"/>
                  <a:pt x="147637" y="140091"/>
                </a:cubicBezTo>
                <a:cubicBezTo>
                  <a:pt x="147637" y="137514"/>
                  <a:pt x="150107" y="134937"/>
                  <a:pt x="153811" y="134937"/>
                </a:cubicBezTo>
                <a:close/>
                <a:moveTo>
                  <a:pt x="135732" y="134937"/>
                </a:moveTo>
                <a:cubicBezTo>
                  <a:pt x="138510" y="134937"/>
                  <a:pt x="141288" y="137514"/>
                  <a:pt x="141288" y="140091"/>
                </a:cubicBezTo>
                <a:cubicBezTo>
                  <a:pt x="141288" y="140091"/>
                  <a:pt x="141288" y="140091"/>
                  <a:pt x="141288" y="307584"/>
                </a:cubicBezTo>
                <a:cubicBezTo>
                  <a:pt x="141288" y="310160"/>
                  <a:pt x="138510" y="312737"/>
                  <a:pt x="135732" y="312737"/>
                </a:cubicBezTo>
                <a:cubicBezTo>
                  <a:pt x="131564" y="312737"/>
                  <a:pt x="130175" y="310160"/>
                  <a:pt x="130175" y="307584"/>
                </a:cubicBezTo>
                <a:cubicBezTo>
                  <a:pt x="130175" y="307584"/>
                  <a:pt x="130175" y="307584"/>
                  <a:pt x="130175" y="140091"/>
                </a:cubicBezTo>
                <a:cubicBezTo>
                  <a:pt x="130175" y="137514"/>
                  <a:pt x="131564" y="134937"/>
                  <a:pt x="135732" y="134937"/>
                </a:cubicBezTo>
                <a:close/>
                <a:moveTo>
                  <a:pt x="118269" y="134937"/>
                </a:moveTo>
                <a:cubicBezTo>
                  <a:pt x="121047" y="134937"/>
                  <a:pt x="123825" y="137514"/>
                  <a:pt x="123825" y="140091"/>
                </a:cubicBezTo>
                <a:cubicBezTo>
                  <a:pt x="123825" y="140091"/>
                  <a:pt x="123825" y="140091"/>
                  <a:pt x="123825" y="307584"/>
                </a:cubicBezTo>
                <a:cubicBezTo>
                  <a:pt x="123825" y="310160"/>
                  <a:pt x="121047" y="312737"/>
                  <a:pt x="118269" y="312737"/>
                </a:cubicBezTo>
                <a:cubicBezTo>
                  <a:pt x="115490" y="312737"/>
                  <a:pt x="112712" y="310160"/>
                  <a:pt x="112712" y="307584"/>
                </a:cubicBezTo>
                <a:cubicBezTo>
                  <a:pt x="112712" y="307584"/>
                  <a:pt x="112712" y="307584"/>
                  <a:pt x="112712" y="140091"/>
                </a:cubicBezTo>
                <a:cubicBezTo>
                  <a:pt x="112712" y="137514"/>
                  <a:pt x="115490" y="134937"/>
                  <a:pt x="118269" y="134937"/>
                </a:cubicBezTo>
                <a:close/>
                <a:moveTo>
                  <a:pt x="100013" y="134937"/>
                </a:moveTo>
                <a:cubicBezTo>
                  <a:pt x="102394" y="134937"/>
                  <a:pt x="104775" y="137514"/>
                  <a:pt x="104775" y="140091"/>
                </a:cubicBezTo>
                <a:cubicBezTo>
                  <a:pt x="104775" y="140091"/>
                  <a:pt x="104775" y="140091"/>
                  <a:pt x="104775" y="307584"/>
                </a:cubicBezTo>
                <a:cubicBezTo>
                  <a:pt x="104775" y="310160"/>
                  <a:pt x="102394" y="312737"/>
                  <a:pt x="100013" y="312737"/>
                </a:cubicBezTo>
                <a:cubicBezTo>
                  <a:pt x="97631" y="312737"/>
                  <a:pt x="95250" y="310160"/>
                  <a:pt x="95250" y="307584"/>
                </a:cubicBezTo>
                <a:cubicBezTo>
                  <a:pt x="95250" y="307584"/>
                  <a:pt x="95250" y="307584"/>
                  <a:pt x="95250" y="140091"/>
                </a:cubicBezTo>
                <a:cubicBezTo>
                  <a:pt x="95250" y="137514"/>
                  <a:pt x="97631" y="134937"/>
                  <a:pt x="100013" y="134937"/>
                </a:cubicBezTo>
                <a:close/>
                <a:moveTo>
                  <a:pt x="81757" y="134937"/>
                </a:moveTo>
                <a:cubicBezTo>
                  <a:pt x="85924" y="134937"/>
                  <a:pt x="87313" y="137514"/>
                  <a:pt x="87313" y="140091"/>
                </a:cubicBezTo>
                <a:cubicBezTo>
                  <a:pt x="87313" y="140091"/>
                  <a:pt x="87313" y="140091"/>
                  <a:pt x="87313" y="307584"/>
                </a:cubicBezTo>
                <a:cubicBezTo>
                  <a:pt x="87313" y="310160"/>
                  <a:pt x="85924" y="312737"/>
                  <a:pt x="81757" y="312737"/>
                </a:cubicBezTo>
                <a:cubicBezTo>
                  <a:pt x="78978" y="312737"/>
                  <a:pt x="76200" y="310160"/>
                  <a:pt x="76200" y="307584"/>
                </a:cubicBezTo>
                <a:cubicBezTo>
                  <a:pt x="76200" y="307584"/>
                  <a:pt x="76200" y="307584"/>
                  <a:pt x="76200" y="140091"/>
                </a:cubicBezTo>
                <a:cubicBezTo>
                  <a:pt x="76200" y="137514"/>
                  <a:pt x="78978" y="134937"/>
                  <a:pt x="81757" y="134937"/>
                </a:cubicBezTo>
                <a:close/>
                <a:moveTo>
                  <a:pt x="63676" y="134937"/>
                </a:moveTo>
                <a:cubicBezTo>
                  <a:pt x="67381" y="134937"/>
                  <a:pt x="69850" y="137514"/>
                  <a:pt x="69850" y="140091"/>
                </a:cubicBezTo>
                <a:cubicBezTo>
                  <a:pt x="69850" y="140091"/>
                  <a:pt x="69850" y="140091"/>
                  <a:pt x="69850" y="307584"/>
                </a:cubicBezTo>
                <a:cubicBezTo>
                  <a:pt x="69850" y="310160"/>
                  <a:pt x="67381" y="312737"/>
                  <a:pt x="63676" y="312737"/>
                </a:cubicBezTo>
                <a:cubicBezTo>
                  <a:pt x="61207" y="312737"/>
                  <a:pt x="58737" y="310160"/>
                  <a:pt x="58737" y="307584"/>
                </a:cubicBezTo>
                <a:cubicBezTo>
                  <a:pt x="58737" y="307584"/>
                  <a:pt x="58737" y="307584"/>
                  <a:pt x="58737" y="140091"/>
                </a:cubicBezTo>
                <a:cubicBezTo>
                  <a:pt x="58737" y="137514"/>
                  <a:pt x="61207" y="134937"/>
                  <a:pt x="63676" y="134937"/>
                </a:cubicBezTo>
                <a:close/>
                <a:moveTo>
                  <a:pt x="50800" y="127000"/>
                </a:moveTo>
                <a:lnTo>
                  <a:pt x="50800" y="319088"/>
                </a:lnTo>
                <a:lnTo>
                  <a:pt x="166688" y="319088"/>
                </a:lnTo>
                <a:lnTo>
                  <a:pt x="166688" y="127000"/>
                </a:lnTo>
                <a:close/>
                <a:moveTo>
                  <a:pt x="61912" y="71437"/>
                </a:moveTo>
                <a:lnTo>
                  <a:pt x="61912" y="115887"/>
                </a:lnTo>
                <a:cubicBezTo>
                  <a:pt x="61912" y="115887"/>
                  <a:pt x="61912" y="115887"/>
                  <a:pt x="72319" y="115887"/>
                </a:cubicBezTo>
                <a:cubicBezTo>
                  <a:pt x="72319" y="115887"/>
                  <a:pt x="72319" y="115887"/>
                  <a:pt x="72319" y="79281"/>
                </a:cubicBezTo>
                <a:cubicBezTo>
                  <a:pt x="72319" y="76666"/>
                  <a:pt x="74921" y="74051"/>
                  <a:pt x="77523" y="74051"/>
                </a:cubicBezTo>
                <a:cubicBezTo>
                  <a:pt x="81425" y="74051"/>
                  <a:pt x="84027" y="76666"/>
                  <a:pt x="84027" y="79281"/>
                </a:cubicBezTo>
                <a:cubicBezTo>
                  <a:pt x="84027" y="79281"/>
                  <a:pt x="84027" y="79281"/>
                  <a:pt x="84027" y="115887"/>
                </a:cubicBezTo>
                <a:cubicBezTo>
                  <a:pt x="84027" y="115887"/>
                  <a:pt x="84027" y="115887"/>
                  <a:pt x="93133" y="115887"/>
                </a:cubicBezTo>
                <a:cubicBezTo>
                  <a:pt x="93133" y="115887"/>
                  <a:pt x="93133" y="115887"/>
                  <a:pt x="93133" y="79281"/>
                </a:cubicBezTo>
                <a:cubicBezTo>
                  <a:pt x="93133" y="76666"/>
                  <a:pt x="95735" y="74051"/>
                  <a:pt x="98337" y="74051"/>
                </a:cubicBezTo>
                <a:cubicBezTo>
                  <a:pt x="100938" y="74051"/>
                  <a:pt x="103540" y="76666"/>
                  <a:pt x="103540" y="79281"/>
                </a:cubicBezTo>
                <a:cubicBezTo>
                  <a:pt x="103540" y="79281"/>
                  <a:pt x="103540" y="79281"/>
                  <a:pt x="103540" y="115887"/>
                </a:cubicBezTo>
                <a:cubicBezTo>
                  <a:pt x="103540" y="115887"/>
                  <a:pt x="103540" y="115887"/>
                  <a:pt x="113947" y="115887"/>
                </a:cubicBezTo>
                <a:cubicBezTo>
                  <a:pt x="113947" y="115887"/>
                  <a:pt x="113947" y="115887"/>
                  <a:pt x="113947" y="79281"/>
                </a:cubicBezTo>
                <a:cubicBezTo>
                  <a:pt x="113947" y="76666"/>
                  <a:pt x="116549" y="74051"/>
                  <a:pt x="119151" y="74051"/>
                </a:cubicBezTo>
                <a:cubicBezTo>
                  <a:pt x="121752" y="74051"/>
                  <a:pt x="124354" y="76666"/>
                  <a:pt x="124354" y="79281"/>
                </a:cubicBezTo>
                <a:cubicBezTo>
                  <a:pt x="124354" y="79281"/>
                  <a:pt x="124354" y="79281"/>
                  <a:pt x="124354" y="115887"/>
                </a:cubicBezTo>
                <a:cubicBezTo>
                  <a:pt x="124354" y="115887"/>
                  <a:pt x="124354" y="115887"/>
                  <a:pt x="133460" y="115887"/>
                </a:cubicBezTo>
                <a:cubicBezTo>
                  <a:pt x="133460" y="115887"/>
                  <a:pt x="133460" y="115887"/>
                  <a:pt x="133460" y="79281"/>
                </a:cubicBezTo>
                <a:cubicBezTo>
                  <a:pt x="133460" y="76666"/>
                  <a:pt x="136062" y="74051"/>
                  <a:pt x="139965" y="74051"/>
                </a:cubicBezTo>
                <a:cubicBezTo>
                  <a:pt x="142566" y="74051"/>
                  <a:pt x="145168" y="76666"/>
                  <a:pt x="145168" y="79281"/>
                </a:cubicBezTo>
                <a:cubicBezTo>
                  <a:pt x="145168" y="79281"/>
                  <a:pt x="145168" y="79281"/>
                  <a:pt x="145168" y="115887"/>
                </a:cubicBezTo>
                <a:cubicBezTo>
                  <a:pt x="145168" y="115887"/>
                  <a:pt x="145168" y="115887"/>
                  <a:pt x="155575" y="115887"/>
                </a:cubicBezTo>
                <a:cubicBezTo>
                  <a:pt x="155575" y="115887"/>
                  <a:pt x="155575" y="115887"/>
                  <a:pt x="155575" y="71437"/>
                </a:cubicBezTo>
                <a:cubicBezTo>
                  <a:pt x="155575" y="71437"/>
                  <a:pt x="155575" y="71437"/>
                  <a:pt x="61912" y="71437"/>
                </a:cubicBezTo>
                <a:close/>
                <a:moveTo>
                  <a:pt x="77787" y="26987"/>
                </a:moveTo>
                <a:lnTo>
                  <a:pt x="77787" y="60325"/>
                </a:lnTo>
                <a:cubicBezTo>
                  <a:pt x="77787" y="60325"/>
                  <a:pt x="77787" y="60325"/>
                  <a:pt x="82947" y="60325"/>
                </a:cubicBezTo>
                <a:cubicBezTo>
                  <a:pt x="82947" y="60325"/>
                  <a:pt x="82947" y="60325"/>
                  <a:pt x="82947" y="39809"/>
                </a:cubicBezTo>
                <a:cubicBezTo>
                  <a:pt x="82947" y="37245"/>
                  <a:pt x="85526" y="34680"/>
                  <a:pt x="88106" y="34680"/>
                </a:cubicBezTo>
                <a:cubicBezTo>
                  <a:pt x="91976" y="34680"/>
                  <a:pt x="94555" y="37245"/>
                  <a:pt x="94555" y="39809"/>
                </a:cubicBezTo>
                <a:cubicBezTo>
                  <a:pt x="94555" y="39809"/>
                  <a:pt x="94555" y="39809"/>
                  <a:pt x="94555" y="60325"/>
                </a:cubicBezTo>
                <a:cubicBezTo>
                  <a:pt x="94555" y="60325"/>
                  <a:pt x="94555" y="60325"/>
                  <a:pt x="103584" y="60325"/>
                </a:cubicBezTo>
                <a:cubicBezTo>
                  <a:pt x="103584" y="60325"/>
                  <a:pt x="103584" y="60325"/>
                  <a:pt x="103584" y="39809"/>
                </a:cubicBezTo>
                <a:cubicBezTo>
                  <a:pt x="103584" y="37245"/>
                  <a:pt x="106164" y="34680"/>
                  <a:pt x="108744" y="34680"/>
                </a:cubicBezTo>
                <a:cubicBezTo>
                  <a:pt x="111323" y="34680"/>
                  <a:pt x="113903" y="37245"/>
                  <a:pt x="113903" y="39809"/>
                </a:cubicBezTo>
                <a:cubicBezTo>
                  <a:pt x="113903" y="39809"/>
                  <a:pt x="113903" y="39809"/>
                  <a:pt x="113903" y="60325"/>
                </a:cubicBezTo>
                <a:cubicBezTo>
                  <a:pt x="113903" y="60325"/>
                  <a:pt x="113903" y="60325"/>
                  <a:pt x="122932" y="60325"/>
                </a:cubicBezTo>
                <a:cubicBezTo>
                  <a:pt x="122932" y="60325"/>
                  <a:pt x="122932" y="60325"/>
                  <a:pt x="122932" y="39809"/>
                </a:cubicBezTo>
                <a:cubicBezTo>
                  <a:pt x="122932" y="37245"/>
                  <a:pt x="125512" y="34680"/>
                  <a:pt x="129381" y="34680"/>
                </a:cubicBezTo>
                <a:cubicBezTo>
                  <a:pt x="131961" y="34680"/>
                  <a:pt x="134541" y="37245"/>
                  <a:pt x="134541" y="39809"/>
                </a:cubicBezTo>
                <a:cubicBezTo>
                  <a:pt x="134541" y="39809"/>
                  <a:pt x="134541" y="39809"/>
                  <a:pt x="134541" y="60325"/>
                </a:cubicBezTo>
                <a:cubicBezTo>
                  <a:pt x="134541" y="60325"/>
                  <a:pt x="134541" y="60325"/>
                  <a:pt x="139700" y="60325"/>
                </a:cubicBezTo>
                <a:cubicBezTo>
                  <a:pt x="139700" y="60325"/>
                  <a:pt x="139700" y="60325"/>
                  <a:pt x="139700" y="26987"/>
                </a:cubicBezTo>
                <a:cubicBezTo>
                  <a:pt x="139700" y="26987"/>
                  <a:pt x="139700" y="26987"/>
                  <a:pt x="77787" y="26987"/>
                </a:cubicBezTo>
                <a:close/>
                <a:moveTo>
                  <a:pt x="108744" y="0"/>
                </a:moveTo>
                <a:cubicBezTo>
                  <a:pt x="111333" y="0"/>
                  <a:pt x="113923" y="2579"/>
                  <a:pt x="113923" y="5159"/>
                </a:cubicBezTo>
                <a:cubicBezTo>
                  <a:pt x="113923" y="5159"/>
                  <a:pt x="113923" y="5159"/>
                  <a:pt x="113923" y="16768"/>
                </a:cubicBezTo>
                <a:cubicBezTo>
                  <a:pt x="113923" y="16768"/>
                  <a:pt x="113923" y="16768"/>
                  <a:pt x="144992" y="16768"/>
                </a:cubicBezTo>
                <a:cubicBezTo>
                  <a:pt x="148876" y="16768"/>
                  <a:pt x="151465" y="19347"/>
                  <a:pt x="151465" y="21927"/>
                </a:cubicBezTo>
                <a:cubicBezTo>
                  <a:pt x="151465" y="21927"/>
                  <a:pt x="151465" y="21927"/>
                  <a:pt x="151465" y="60622"/>
                </a:cubicBezTo>
                <a:cubicBezTo>
                  <a:pt x="151465" y="60622"/>
                  <a:pt x="151465" y="60622"/>
                  <a:pt x="160527" y="60622"/>
                </a:cubicBezTo>
                <a:cubicBezTo>
                  <a:pt x="163116" y="60622"/>
                  <a:pt x="165705" y="63202"/>
                  <a:pt x="165705" y="65782"/>
                </a:cubicBezTo>
                <a:cubicBezTo>
                  <a:pt x="165705" y="65782"/>
                  <a:pt x="165705" y="65782"/>
                  <a:pt x="165705" y="116086"/>
                </a:cubicBezTo>
                <a:cubicBezTo>
                  <a:pt x="165705" y="116086"/>
                  <a:pt x="165705" y="116086"/>
                  <a:pt x="172178" y="116086"/>
                </a:cubicBezTo>
                <a:cubicBezTo>
                  <a:pt x="176062" y="116086"/>
                  <a:pt x="178651" y="118665"/>
                  <a:pt x="178651" y="122535"/>
                </a:cubicBezTo>
                <a:cubicBezTo>
                  <a:pt x="178651" y="122535"/>
                  <a:pt x="178651" y="122535"/>
                  <a:pt x="178651" y="318592"/>
                </a:cubicBezTo>
                <a:cubicBezTo>
                  <a:pt x="178651" y="318592"/>
                  <a:pt x="178651" y="318592"/>
                  <a:pt x="212310" y="318592"/>
                </a:cubicBezTo>
                <a:cubicBezTo>
                  <a:pt x="214899" y="318592"/>
                  <a:pt x="217488" y="321171"/>
                  <a:pt x="217488" y="325041"/>
                </a:cubicBezTo>
                <a:cubicBezTo>
                  <a:pt x="217488" y="327621"/>
                  <a:pt x="214899" y="330200"/>
                  <a:pt x="212310" y="330200"/>
                </a:cubicBezTo>
                <a:cubicBezTo>
                  <a:pt x="212310" y="330200"/>
                  <a:pt x="212310" y="330200"/>
                  <a:pt x="5178" y="330200"/>
                </a:cubicBezTo>
                <a:cubicBezTo>
                  <a:pt x="2589" y="330200"/>
                  <a:pt x="0" y="327621"/>
                  <a:pt x="0" y="325041"/>
                </a:cubicBezTo>
                <a:cubicBezTo>
                  <a:pt x="0" y="321171"/>
                  <a:pt x="2589" y="318592"/>
                  <a:pt x="5178" y="318592"/>
                </a:cubicBezTo>
                <a:cubicBezTo>
                  <a:pt x="5178" y="318592"/>
                  <a:pt x="5178" y="318592"/>
                  <a:pt x="38837" y="318592"/>
                </a:cubicBezTo>
                <a:cubicBezTo>
                  <a:pt x="38837" y="318592"/>
                  <a:pt x="38837" y="318592"/>
                  <a:pt x="38837" y="122535"/>
                </a:cubicBezTo>
                <a:cubicBezTo>
                  <a:pt x="38837" y="118665"/>
                  <a:pt x="41426" y="116086"/>
                  <a:pt x="45310" y="116086"/>
                </a:cubicBezTo>
                <a:cubicBezTo>
                  <a:pt x="45310" y="116086"/>
                  <a:pt x="45310" y="116086"/>
                  <a:pt x="51783" y="116086"/>
                </a:cubicBezTo>
                <a:cubicBezTo>
                  <a:pt x="51783" y="116086"/>
                  <a:pt x="51783" y="116086"/>
                  <a:pt x="51783" y="65782"/>
                </a:cubicBezTo>
                <a:cubicBezTo>
                  <a:pt x="51783" y="63202"/>
                  <a:pt x="54372" y="60622"/>
                  <a:pt x="56961" y="60622"/>
                </a:cubicBezTo>
                <a:cubicBezTo>
                  <a:pt x="56961" y="60622"/>
                  <a:pt x="56961" y="60622"/>
                  <a:pt x="66023" y="60622"/>
                </a:cubicBezTo>
                <a:cubicBezTo>
                  <a:pt x="66023" y="60622"/>
                  <a:pt x="66023" y="60622"/>
                  <a:pt x="66023" y="21927"/>
                </a:cubicBezTo>
                <a:cubicBezTo>
                  <a:pt x="66023" y="19347"/>
                  <a:pt x="68613" y="16768"/>
                  <a:pt x="72496" y="16768"/>
                </a:cubicBezTo>
                <a:cubicBezTo>
                  <a:pt x="72496" y="16768"/>
                  <a:pt x="72496" y="16768"/>
                  <a:pt x="103566" y="16768"/>
                </a:cubicBezTo>
                <a:cubicBezTo>
                  <a:pt x="103566" y="16768"/>
                  <a:pt x="103566" y="16768"/>
                  <a:pt x="103566" y="5159"/>
                </a:cubicBezTo>
                <a:cubicBezTo>
                  <a:pt x="103566" y="2579"/>
                  <a:pt x="106155" y="0"/>
                  <a:pt x="10874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6" name="iš1îḋé"/>
          <p:cNvSpPr/>
          <p:nvPr/>
        </p:nvSpPr>
        <p:spPr>
          <a:xfrm>
            <a:off x="2372016" y="5033569"/>
            <a:ext cx="975295" cy="1072828"/>
          </a:xfrm>
          <a:custGeom>
            <a:avLst/>
            <a:gdLst>
              <a:gd name="connsiteX0" fmla="*/ 44609 w 301625"/>
              <a:gd name="connsiteY0" fmla="*/ 242888 h 331788"/>
              <a:gd name="connsiteX1" fmla="*/ 160465 w 301625"/>
              <a:gd name="connsiteY1" fmla="*/ 242888 h 331788"/>
              <a:gd name="connsiteX2" fmla="*/ 168275 w 301625"/>
              <a:gd name="connsiteY2" fmla="*/ 250682 h 331788"/>
              <a:gd name="connsiteX3" fmla="*/ 160465 w 301625"/>
              <a:gd name="connsiteY3" fmla="*/ 257176 h 331788"/>
              <a:gd name="connsiteX4" fmla="*/ 44609 w 301625"/>
              <a:gd name="connsiteY4" fmla="*/ 257176 h 331788"/>
              <a:gd name="connsiteX5" fmla="*/ 38100 w 301625"/>
              <a:gd name="connsiteY5" fmla="*/ 250682 h 331788"/>
              <a:gd name="connsiteX6" fmla="*/ 44609 w 301625"/>
              <a:gd name="connsiteY6" fmla="*/ 242888 h 331788"/>
              <a:gd name="connsiteX7" fmla="*/ 44609 w 301625"/>
              <a:gd name="connsiteY7" fmla="*/ 195263 h 331788"/>
              <a:gd name="connsiteX8" fmla="*/ 160465 w 301625"/>
              <a:gd name="connsiteY8" fmla="*/ 195263 h 331788"/>
              <a:gd name="connsiteX9" fmla="*/ 168275 w 301625"/>
              <a:gd name="connsiteY9" fmla="*/ 202191 h 331788"/>
              <a:gd name="connsiteX10" fmla="*/ 160465 w 301625"/>
              <a:gd name="connsiteY10" fmla="*/ 207963 h 331788"/>
              <a:gd name="connsiteX11" fmla="*/ 44609 w 301625"/>
              <a:gd name="connsiteY11" fmla="*/ 207963 h 331788"/>
              <a:gd name="connsiteX12" fmla="*/ 38100 w 301625"/>
              <a:gd name="connsiteY12" fmla="*/ 202191 h 331788"/>
              <a:gd name="connsiteX13" fmla="*/ 44609 w 301625"/>
              <a:gd name="connsiteY13" fmla="*/ 195263 h 331788"/>
              <a:gd name="connsiteX14" fmla="*/ 44609 w 301625"/>
              <a:gd name="connsiteY14" fmla="*/ 146050 h 331788"/>
              <a:gd name="connsiteX15" fmla="*/ 160465 w 301625"/>
              <a:gd name="connsiteY15" fmla="*/ 146050 h 331788"/>
              <a:gd name="connsiteX16" fmla="*/ 168275 w 301625"/>
              <a:gd name="connsiteY16" fmla="*/ 153844 h 331788"/>
              <a:gd name="connsiteX17" fmla="*/ 160465 w 301625"/>
              <a:gd name="connsiteY17" fmla="*/ 160338 h 331788"/>
              <a:gd name="connsiteX18" fmla="*/ 44609 w 301625"/>
              <a:gd name="connsiteY18" fmla="*/ 160338 h 331788"/>
              <a:gd name="connsiteX19" fmla="*/ 38100 w 301625"/>
              <a:gd name="connsiteY19" fmla="*/ 153844 h 331788"/>
              <a:gd name="connsiteX20" fmla="*/ 44609 w 301625"/>
              <a:gd name="connsiteY20" fmla="*/ 146050 h 331788"/>
              <a:gd name="connsiteX21" fmla="*/ 206375 w 301625"/>
              <a:gd name="connsiteY21" fmla="*/ 125413 h 331788"/>
              <a:gd name="connsiteX22" fmla="*/ 206375 w 301625"/>
              <a:gd name="connsiteY22" fmla="*/ 317501 h 331788"/>
              <a:gd name="connsiteX23" fmla="*/ 287338 w 301625"/>
              <a:gd name="connsiteY23" fmla="*/ 317501 h 331788"/>
              <a:gd name="connsiteX24" fmla="*/ 287338 w 301625"/>
              <a:gd name="connsiteY24" fmla="*/ 125413 h 331788"/>
              <a:gd name="connsiteX25" fmla="*/ 44609 w 301625"/>
              <a:gd name="connsiteY25" fmla="*/ 98425 h 331788"/>
              <a:gd name="connsiteX26" fmla="*/ 160465 w 301625"/>
              <a:gd name="connsiteY26" fmla="*/ 98425 h 331788"/>
              <a:gd name="connsiteX27" fmla="*/ 168275 w 301625"/>
              <a:gd name="connsiteY27" fmla="*/ 104920 h 331788"/>
              <a:gd name="connsiteX28" fmla="*/ 160465 w 301625"/>
              <a:gd name="connsiteY28" fmla="*/ 112713 h 331788"/>
              <a:gd name="connsiteX29" fmla="*/ 44609 w 301625"/>
              <a:gd name="connsiteY29" fmla="*/ 112713 h 331788"/>
              <a:gd name="connsiteX30" fmla="*/ 38100 w 301625"/>
              <a:gd name="connsiteY30" fmla="*/ 104920 h 331788"/>
              <a:gd name="connsiteX31" fmla="*/ 44609 w 301625"/>
              <a:gd name="connsiteY31" fmla="*/ 98425 h 331788"/>
              <a:gd name="connsiteX32" fmla="*/ 44609 w 301625"/>
              <a:gd name="connsiteY32" fmla="*/ 50800 h 331788"/>
              <a:gd name="connsiteX33" fmla="*/ 160465 w 301625"/>
              <a:gd name="connsiteY33" fmla="*/ 50800 h 331788"/>
              <a:gd name="connsiteX34" fmla="*/ 168275 w 301625"/>
              <a:gd name="connsiteY34" fmla="*/ 57295 h 331788"/>
              <a:gd name="connsiteX35" fmla="*/ 160465 w 301625"/>
              <a:gd name="connsiteY35" fmla="*/ 65088 h 331788"/>
              <a:gd name="connsiteX36" fmla="*/ 44609 w 301625"/>
              <a:gd name="connsiteY36" fmla="*/ 65088 h 331788"/>
              <a:gd name="connsiteX37" fmla="*/ 38100 w 301625"/>
              <a:gd name="connsiteY37" fmla="*/ 57295 h 331788"/>
              <a:gd name="connsiteX38" fmla="*/ 44609 w 301625"/>
              <a:gd name="connsiteY38" fmla="*/ 50800 h 331788"/>
              <a:gd name="connsiteX39" fmla="*/ 14287 w 301625"/>
              <a:gd name="connsiteY39" fmla="*/ 14288 h 331788"/>
              <a:gd name="connsiteX40" fmla="*/ 14287 w 301625"/>
              <a:gd name="connsiteY40" fmla="*/ 317501 h 331788"/>
              <a:gd name="connsiteX41" fmla="*/ 192087 w 301625"/>
              <a:gd name="connsiteY41" fmla="*/ 317501 h 331788"/>
              <a:gd name="connsiteX42" fmla="*/ 192087 w 301625"/>
              <a:gd name="connsiteY42" fmla="*/ 14288 h 331788"/>
              <a:gd name="connsiteX43" fmla="*/ 7734 w 301625"/>
              <a:gd name="connsiteY43" fmla="*/ 0 h 331788"/>
              <a:gd name="connsiteX44" fmla="*/ 198506 w 301625"/>
              <a:gd name="connsiteY44" fmla="*/ 0 h 331788"/>
              <a:gd name="connsiteX45" fmla="*/ 206240 w 301625"/>
              <a:gd name="connsiteY45" fmla="*/ 6480 h 331788"/>
              <a:gd name="connsiteX46" fmla="*/ 206240 w 301625"/>
              <a:gd name="connsiteY46" fmla="*/ 112756 h 331788"/>
              <a:gd name="connsiteX47" fmla="*/ 293891 w 301625"/>
              <a:gd name="connsiteY47" fmla="*/ 112756 h 331788"/>
              <a:gd name="connsiteX48" fmla="*/ 301625 w 301625"/>
              <a:gd name="connsiteY48" fmla="*/ 119237 h 331788"/>
              <a:gd name="connsiteX49" fmla="*/ 301625 w 301625"/>
              <a:gd name="connsiteY49" fmla="*/ 325308 h 331788"/>
              <a:gd name="connsiteX50" fmla="*/ 293891 w 301625"/>
              <a:gd name="connsiteY50" fmla="*/ 331788 h 331788"/>
              <a:gd name="connsiteX51" fmla="*/ 7734 w 301625"/>
              <a:gd name="connsiteY51" fmla="*/ 331788 h 331788"/>
              <a:gd name="connsiteX52" fmla="*/ 0 w 301625"/>
              <a:gd name="connsiteY52" fmla="*/ 325308 h 331788"/>
              <a:gd name="connsiteX53" fmla="*/ 0 w 301625"/>
              <a:gd name="connsiteY53" fmla="*/ 6480 h 331788"/>
              <a:gd name="connsiteX54" fmla="*/ 7734 w 301625"/>
              <a:gd name="connsiteY54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1625" h="331788">
                <a:moveTo>
                  <a:pt x="44609" y="242888"/>
                </a:moveTo>
                <a:cubicBezTo>
                  <a:pt x="160465" y="242888"/>
                  <a:pt x="160465" y="242888"/>
                  <a:pt x="160465" y="242888"/>
                </a:cubicBezTo>
                <a:cubicBezTo>
                  <a:pt x="164370" y="242888"/>
                  <a:pt x="168275" y="246785"/>
                  <a:pt x="168275" y="250682"/>
                </a:cubicBezTo>
                <a:cubicBezTo>
                  <a:pt x="168275" y="254578"/>
                  <a:pt x="164370" y="257176"/>
                  <a:pt x="160465" y="257176"/>
                </a:cubicBezTo>
                <a:cubicBezTo>
                  <a:pt x="44609" y="257176"/>
                  <a:pt x="44609" y="257176"/>
                  <a:pt x="44609" y="257176"/>
                </a:cubicBezTo>
                <a:cubicBezTo>
                  <a:pt x="40704" y="257176"/>
                  <a:pt x="38100" y="254578"/>
                  <a:pt x="38100" y="250682"/>
                </a:cubicBezTo>
                <a:cubicBezTo>
                  <a:pt x="38100" y="246785"/>
                  <a:pt x="40704" y="242888"/>
                  <a:pt x="44609" y="242888"/>
                </a:cubicBezTo>
                <a:close/>
                <a:moveTo>
                  <a:pt x="44609" y="195263"/>
                </a:moveTo>
                <a:cubicBezTo>
                  <a:pt x="160465" y="195263"/>
                  <a:pt x="160465" y="195263"/>
                  <a:pt x="160465" y="195263"/>
                </a:cubicBezTo>
                <a:cubicBezTo>
                  <a:pt x="164370" y="195263"/>
                  <a:pt x="168275" y="198727"/>
                  <a:pt x="168275" y="202191"/>
                </a:cubicBezTo>
                <a:cubicBezTo>
                  <a:pt x="168275" y="205654"/>
                  <a:pt x="164370" y="207963"/>
                  <a:pt x="160465" y="207963"/>
                </a:cubicBezTo>
                <a:cubicBezTo>
                  <a:pt x="44609" y="207963"/>
                  <a:pt x="44609" y="207963"/>
                  <a:pt x="44609" y="207963"/>
                </a:cubicBezTo>
                <a:cubicBezTo>
                  <a:pt x="40704" y="207963"/>
                  <a:pt x="38100" y="205654"/>
                  <a:pt x="38100" y="202191"/>
                </a:cubicBezTo>
                <a:cubicBezTo>
                  <a:pt x="38100" y="198727"/>
                  <a:pt x="40704" y="195263"/>
                  <a:pt x="44609" y="195263"/>
                </a:cubicBezTo>
                <a:close/>
                <a:moveTo>
                  <a:pt x="44609" y="146050"/>
                </a:moveTo>
                <a:cubicBezTo>
                  <a:pt x="160465" y="146050"/>
                  <a:pt x="160465" y="146050"/>
                  <a:pt x="160465" y="146050"/>
                </a:cubicBezTo>
                <a:cubicBezTo>
                  <a:pt x="164370" y="146050"/>
                  <a:pt x="168275" y="149947"/>
                  <a:pt x="168275" y="153844"/>
                </a:cubicBezTo>
                <a:cubicBezTo>
                  <a:pt x="168275" y="157740"/>
                  <a:pt x="164370" y="160338"/>
                  <a:pt x="160465" y="160338"/>
                </a:cubicBezTo>
                <a:cubicBezTo>
                  <a:pt x="44609" y="160338"/>
                  <a:pt x="44609" y="160338"/>
                  <a:pt x="44609" y="160338"/>
                </a:cubicBezTo>
                <a:cubicBezTo>
                  <a:pt x="40704" y="160338"/>
                  <a:pt x="38100" y="157740"/>
                  <a:pt x="38100" y="153844"/>
                </a:cubicBezTo>
                <a:cubicBezTo>
                  <a:pt x="38100" y="149947"/>
                  <a:pt x="40704" y="146050"/>
                  <a:pt x="44609" y="146050"/>
                </a:cubicBezTo>
                <a:close/>
                <a:moveTo>
                  <a:pt x="206375" y="125413"/>
                </a:moveTo>
                <a:lnTo>
                  <a:pt x="206375" y="317501"/>
                </a:lnTo>
                <a:lnTo>
                  <a:pt x="287338" y="317501"/>
                </a:lnTo>
                <a:lnTo>
                  <a:pt x="287338" y="125413"/>
                </a:lnTo>
                <a:close/>
                <a:moveTo>
                  <a:pt x="44609" y="98425"/>
                </a:moveTo>
                <a:cubicBezTo>
                  <a:pt x="160465" y="98425"/>
                  <a:pt x="160465" y="98425"/>
                  <a:pt x="160465" y="98425"/>
                </a:cubicBezTo>
                <a:cubicBezTo>
                  <a:pt x="164370" y="98425"/>
                  <a:pt x="168275" y="101023"/>
                  <a:pt x="168275" y="104920"/>
                </a:cubicBezTo>
                <a:cubicBezTo>
                  <a:pt x="168275" y="108817"/>
                  <a:pt x="164370" y="112713"/>
                  <a:pt x="160465" y="112713"/>
                </a:cubicBezTo>
                <a:cubicBezTo>
                  <a:pt x="44609" y="112713"/>
                  <a:pt x="44609" y="112713"/>
                  <a:pt x="44609" y="112713"/>
                </a:cubicBezTo>
                <a:cubicBezTo>
                  <a:pt x="40704" y="112713"/>
                  <a:pt x="38100" y="108817"/>
                  <a:pt x="38100" y="104920"/>
                </a:cubicBezTo>
                <a:cubicBezTo>
                  <a:pt x="38100" y="101023"/>
                  <a:pt x="40704" y="98425"/>
                  <a:pt x="44609" y="98425"/>
                </a:cubicBezTo>
                <a:close/>
                <a:moveTo>
                  <a:pt x="44609" y="50800"/>
                </a:moveTo>
                <a:cubicBezTo>
                  <a:pt x="160465" y="50800"/>
                  <a:pt x="160465" y="50800"/>
                  <a:pt x="160465" y="50800"/>
                </a:cubicBezTo>
                <a:cubicBezTo>
                  <a:pt x="164370" y="50800"/>
                  <a:pt x="168275" y="53398"/>
                  <a:pt x="168275" y="57295"/>
                </a:cubicBezTo>
                <a:cubicBezTo>
                  <a:pt x="168275" y="61192"/>
                  <a:pt x="164370" y="65088"/>
                  <a:pt x="160465" y="65088"/>
                </a:cubicBezTo>
                <a:cubicBezTo>
                  <a:pt x="44609" y="65088"/>
                  <a:pt x="44609" y="65088"/>
                  <a:pt x="44609" y="65088"/>
                </a:cubicBezTo>
                <a:cubicBezTo>
                  <a:pt x="40704" y="65088"/>
                  <a:pt x="38100" y="61192"/>
                  <a:pt x="38100" y="57295"/>
                </a:cubicBezTo>
                <a:cubicBezTo>
                  <a:pt x="38100" y="53398"/>
                  <a:pt x="40704" y="50800"/>
                  <a:pt x="44609" y="50800"/>
                </a:cubicBezTo>
                <a:close/>
                <a:moveTo>
                  <a:pt x="14287" y="14288"/>
                </a:moveTo>
                <a:lnTo>
                  <a:pt x="14287" y="317501"/>
                </a:lnTo>
                <a:lnTo>
                  <a:pt x="192087" y="317501"/>
                </a:lnTo>
                <a:lnTo>
                  <a:pt x="192087" y="14288"/>
                </a:lnTo>
                <a:close/>
                <a:moveTo>
                  <a:pt x="7734" y="0"/>
                </a:moveTo>
                <a:cubicBezTo>
                  <a:pt x="198506" y="0"/>
                  <a:pt x="198506" y="0"/>
                  <a:pt x="198506" y="0"/>
                </a:cubicBezTo>
                <a:cubicBezTo>
                  <a:pt x="202373" y="0"/>
                  <a:pt x="206240" y="2592"/>
                  <a:pt x="206240" y="6480"/>
                </a:cubicBezTo>
                <a:cubicBezTo>
                  <a:pt x="206240" y="112756"/>
                  <a:pt x="206240" y="112756"/>
                  <a:pt x="206240" y="112756"/>
                </a:cubicBezTo>
                <a:cubicBezTo>
                  <a:pt x="293891" y="112756"/>
                  <a:pt x="293891" y="112756"/>
                  <a:pt x="293891" y="112756"/>
                </a:cubicBezTo>
                <a:cubicBezTo>
                  <a:pt x="297758" y="112756"/>
                  <a:pt x="301625" y="115348"/>
                  <a:pt x="301625" y="119237"/>
                </a:cubicBezTo>
                <a:cubicBezTo>
                  <a:pt x="301625" y="325308"/>
                  <a:pt x="301625" y="325308"/>
                  <a:pt x="301625" y="325308"/>
                </a:cubicBezTo>
                <a:cubicBezTo>
                  <a:pt x="301625" y="329196"/>
                  <a:pt x="297758" y="331788"/>
                  <a:pt x="293891" y="331788"/>
                </a:cubicBezTo>
                <a:cubicBezTo>
                  <a:pt x="7734" y="331788"/>
                  <a:pt x="7734" y="331788"/>
                  <a:pt x="7734" y="331788"/>
                </a:cubicBezTo>
                <a:cubicBezTo>
                  <a:pt x="3867" y="331788"/>
                  <a:pt x="0" y="329196"/>
                  <a:pt x="0" y="325308"/>
                </a:cubicBezTo>
                <a:cubicBezTo>
                  <a:pt x="0" y="6480"/>
                  <a:pt x="0" y="6480"/>
                  <a:pt x="0" y="6480"/>
                </a:cubicBezTo>
                <a:cubicBezTo>
                  <a:pt x="0" y="2592"/>
                  <a:pt x="3867" y="0"/>
                  <a:pt x="7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7" name="iṩļïďè"/>
          <p:cNvSpPr/>
          <p:nvPr/>
        </p:nvSpPr>
        <p:spPr>
          <a:xfrm>
            <a:off x="1744177" y="5296581"/>
            <a:ext cx="569584" cy="809817"/>
          </a:xfrm>
          <a:custGeom>
            <a:avLst/>
            <a:gdLst>
              <a:gd name="connsiteX0" fmla="*/ 166687 w 233363"/>
              <a:gd name="connsiteY0" fmla="*/ 282575 h 331788"/>
              <a:gd name="connsiteX1" fmla="*/ 166687 w 233363"/>
              <a:gd name="connsiteY1" fmla="*/ 293688 h 331788"/>
              <a:gd name="connsiteX2" fmla="*/ 190500 w 233363"/>
              <a:gd name="connsiteY2" fmla="*/ 293688 h 331788"/>
              <a:gd name="connsiteX3" fmla="*/ 190500 w 233363"/>
              <a:gd name="connsiteY3" fmla="*/ 282575 h 331788"/>
              <a:gd name="connsiteX4" fmla="*/ 104775 w 233363"/>
              <a:gd name="connsiteY4" fmla="*/ 282575 h 331788"/>
              <a:gd name="connsiteX5" fmla="*/ 104775 w 233363"/>
              <a:gd name="connsiteY5" fmla="*/ 319088 h 331788"/>
              <a:gd name="connsiteX6" fmla="*/ 130175 w 233363"/>
              <a:gd name="connsiteY6" fmla="*/ 319088 h 331788"/>
              <a:gd name="connsiteX7" fmla="*/ 130175 w 233363"/>
              <a:gd name="connsiteY7" fmla="*/ 282575 h 331788"/>
              <a:gd name="connsiteX8" fmla="*/ 42862 w 233363"/>
              <a:gd name="connsiteY8" fmla="*/ 282575 h 331788"/>
              <a:gd name="connsiteX9" fmla="*/ 42862 w 233363"/>
              <a:gd name="connsiteY9" fmla="*/ 293688 h 331788"/>
              <a:gd name="connsiteX10" fmla="*/ 68262 w 233363"/>
              <a:gd name="connsiteY10" fmla="*/ 293688 h 331788"/>
              <a:gd name="connsiteX11" fmla="*/ 68262 w 233363"/>
              <a:gd name="connsiteY11" fmla="*/ 282575 h 331788"/>
              <a:gd name="connsiteX12" fmla="*/ 159167 w 233363"/>
              <a:gd name="connsiteY12" fmla="*/ 269875 h 331788"/>
              <a:gd name="connsiteX13" fmla="*/ 196725 w 233363"/>
              <a:gd name="connsiteY13" fmla="*/ 269875 h 331788"/>
              <a:gd name="connsiteX14" fmla="*/ 203200 w 233363"/>
              <a:gd name="connsiteY14" fmla="*/ 275091 h 331788"/>
              <a:gd name="connsiteX15" fmla="*/ 203200 w 233363"/>
              <a:gd name="connsiteY15" fmla="*/ 299868 h 331788"/>
              <a:gd name="connsiteX16" fmla="*/ 196725 w 233363"/>
              <a:gd name="connsiteY16" fmla="*/ 306388 h 331788"/>
              <a:gd name="connsiteX17" fmla="*/ 159167 w 233363"/>
              <a:gd name="connsiteY17" fmla="*/ 306388 h 331788"/>
              <a:gd name="connsiteX18" fmla="*/ 153987 w 233363"/>
              <a:gd name="connsiteY18" fmla="*/ 299868 h 331788"/>
              <a:gd name="connsiteX19" fmla="*/ 153987 w 233363"/>
              <a:gd name="connsiteY19" fmla="*/ 275091 h 331788"/>
              <a:gd name="connsiteX20" fmla="*/ 159167 w 233363"/>
              <a:gd name="connsiteY20" fmla="*/ 269875 h 331788"/>
              <a:gd name="connsiteX21" fmla="*/ 38225 w 233363"/>
              <a:gd name="connsiteY21" fmla="*/ 269875 h 331788"/>
              <a:gd name="connsiteX22" fmla="*/ 74487 w 233363"/>
              <a:gd name="connsiteY22" fmla="*/ 269875 h 331788"/>
              <a:gd name="connsiteX23" fmla="*/ 80963 w 233363"/>
              <a:gd name="connsiteY23" fmla="*/ 275091 h 331788"/>
              <a:gd name="connsiteX24" fmla="*/ 80963 w 233363"/>
              <a:gd name="connsiteY24" fmla="*/ 299868 h 331788"/>
              <a:gd name="connsiteX25" fmla="*/ 74487 w 233363"/>
              <a:gd name="connsiteY25" fmla="*/ 306388 h 331788"/>
              <a:gd name="connsiteX26" fmla="*/ 38225 w 233363"/>
              <a:gd name="connsiteY26" fmla="*/ 306388 h 331788"/>
              <a:gd name="connsiteX27" fmla="*/ 31750 w 233363"/>
              <a:gd name="connsiteY27" fmla="*/ 299868 h 331788"/>
              <a:gd name="connsiteX28" fmla="*/ 31750 w 233363"/>
              <a:gd name="connsiteY28" fmla="*/ 275091 h 331788"/>
              <a:gd name="connsiteX29" fmla="*/ 38225 w 233363"/>
              <a:gd name="connsiteY29" fmla="*/ 269875 h 331788"/>
              <a:gd name="connsiteX30" fmla="*/ 166687 w 233363"/>
              <a:gd name="connsiteY30" fmla="*/ 233362 h 331788"/>
              <a:gd name="connsiteX31" fmla="*/ 166687 w 233363"/>
              <a:gd name="connsiteY31" fmla="*/ 246062 h 331788"/>
              <a:gd name="connsiteX32" fmla="*/ 190500 w 233363"/>
              <a:gd name="connsiteY32" fmla="*/ 246062 h 331788"/>
              <a:gd name="connsiteX33" fmla="*/ 190500 w 233363"/>
              <a:gd name="connsiteY33" fmla="*/ 233362 h 331788"/>
              <a:gd name="connsiteX34" fmla="*/ 104775 w 233363"/>
              <a:gd name="connsiteY34" fmla="*/ 233362 h 331788"/>
              <a:gd name="connsiteX35" fmla="*/ 104775 w 233363"/>
              <a:gd name="connsiteY35" fmla="*/ 246062 h 331788"/>
              <a:gd name="connsiteX36" fmla="*/ 130175 w 233363"/>
              <a:gd name="connsiteY36" fmla="*/ 246062 h 331788"/>
              <a:gd name="connsiteX37" fmla="*/ 130175 w 233363"/>
              <a:gd name="connsiteY37" fmla="*/ 233362 h 331788"/>
              <a:gd name="connsiteX38" fmla="*/ 42862 w 233363"/>
              <a:gd name="connsiteY38" fmla="*/ 233362 h 331788"/>
              <a:gd name="connsiteX39" fmla="*/ 42862 w 233363"/>
              <a:gd name="connsiteY39" fmla="*/ 246062 h 331788"/>
              <a:gd name="connsiteX40" fmla="*/ 68262 w 233363"/>
              <a:gd name="connsiteY40" fmla="*/ 246062 h 331788"/>
              <a:gd name="connsiteX41" fmla="*/ 68262 w 233363"/>
              <a:gd name="connsiteY41" fmla="*/ 233362 h 331788"/>
              <a:gd name="connsiteX42" fmla="*/ 159167 w 233363"/>
              <a:gd name="connsiteY42" fmla="*/ 220662 h 331788"/>
              <a:gd name="connsiteX43" fmla="*/ 196725 w 233363"/>
              <a:gd name="connsiteY43" fmla="*/ 220662 h 331788"/>
              <a:gd name="connsiteX44" fmla="*/ 203200 w 233363"/>
              <a:gd name="connsiteY44" fmla="*/ 227182 h 331788"/>
              <a:gd name="connsiteX45" fmla="*/ 203200 w 233363"/>
              <a:gd name="connsiteY45" fmla="*/ 250655 h 331788"/>
              <a:gd name="connsiteX46" fmla="*/ 196725 w 233363"/>
              <a:gd name="connsiteY46" fmla="*/ 257175 h 331788"/>
              <a:gd name="connsiteX47" fmla="*/ 159167 w 233363"/>
              <a:gd name="connsiteY47" fmla="*/ 257175 h 331788"/>
              <a:gd name="connsiteX48" fmla="*/ 153987 w 233363"/>
              <a:gd name="connsiteY48" fmla="*/ 250655 h 331788"/>
              <a:gd name="connsiteX49" fmla="*/ 153987 w 233363"/>
              <a:gd name="connsiteY49" fmla="*/ 227182 h 331788"/>
              <a:gd name="connsiteX50" fmla="*/ 159167 w 233363"/>
              <a:gd name="connsiteY50" fmla="*/ 220662 h 331788"/>
              <a:gd name="connsiteX51" fmla="*/ 98550 w 233363"/>
              <a:gd name="connsiteY51" fmla="*/ 220662 h 331788"/>
              <a:gd name="connsiteX52" fmla="*/ 134812 w 233363"/>
              <a:gd name="connsiteY52" fmla="*/ 220662 h 331788"/>
              <a:gd name="connsiteX53" fmla="*/ 141288 w 233363"/>
              <a:gd name="connsiteY53" fmla="*/ 227182 h 331788"/>
              <a:gd name="connsiteX54" fmla="*/ 141288 w 233363"/>
              <a:gd name="connsiteY54" fmla="*/ 250655 h 331788"/>
              <a:gd name="connsiteX55" fmla="*/ 134812 w 233363"/>
              <a:gd name="connsiteY55" fmla="*/ 257175 h 331788"/>
              <a:gd name="connsiteX56" fmla="*/ 98550 w 233363"/>
              <a:gd name="connsiteY56" fmla="*/ 257175 h 331788"/>
              <a:gd name="connsiteX57" fmla="*/ 92075 w 233363"/>
              <a:gd name="connsiteY57" fmla="*/ 250655 h 331788"/>
              <a:gd name="connsiteX58" fmla="*/ 92075 w 233363"/>
              <a:gd name="connsiteY58" fmla="*/ 227182 h 331788"/>
              <a:gd name="connsiteX59" fmla="*/ 98550 w 233363"/>
              <a:gd name="connsiteY59" fmla="*/ 220662 h 331788"/>
              <a:gd name="connsiteX60" fmla="*/ 38225 w 233363"/>
              <a:gd name="connsiteY60" fmla="*/ 220662 h 331788"/>
              <a:gd name="connsiteX61" fmla="*/ 74487 w 233363"/>
              <a:gd name="connsiteY61" fmla="*/ 220662 h 331788"/>
              <a:gd name="connsiteX62" fmla="*/ 80963 w 233363"/>
              <a:gd name="connsiteY62" fmla="*/ 227182 h 331788"/>
              <a:gd name="connsiteX63" fmla="*/ 80963 w 233363"/>
              <a:gd name="connsiteY63" fmla="*/ 250655 h 331788"/>
              <a:gd name="connsiteX64" fmla="*/ 74487 w 233363"/>
              <a:gd name="connsiteY64" fmla="*/ 257175 h 331788"/>
              <a:gd name="connsiteX65" fmla="*/ 38225 w 233363"/>
              <a:gd name="connsiteY65" fmla="*/ 257175 h 331788"/>
              <a:gd name="connsiteX66" fmla="*/ 31750 w 233363"/>
              <a:gd name="connsiteY66" fmla="*/ 250655 h 331788"/>
              <a:gd name="connsiteX67" fmla="*/ 31750 w 233363"/>
              <a:gd name="connsiteY67" fmla="*/ 227182 h 331788"/>
              <a:gd name="connsiteX68" fmla="*/ 38225 w 233363"/>
              <a:gd name="connsiteY68" fmla="*/ 220662 h 331788"/>
              <a:gd name="connsiteX69" fmla="*/ 166687 w 233363"/>
              <a:gd name="connsiteY69" fmla="*/ 184149 h 331788"/>
              <a:gd name="connsiteX70" fmla="*/ 166687 w 233363"/>
              <a:gd name="connsiteY70" fmla="*/ 196849 h 331788"/>
              <a:gd name="connsiteX71" fmla="*/ 190500 w 233363"/>
              <a:gd name="connsiteY71" fmla="*/ 196849 h 331788"/>
              <a:gd name="connsiteX72" fmla="*/ 190500 w 233363"/>
              <a:gd name="connsiteY72" fmla="*/ 184149 h 331788"/>
              <a:gd name="connsiteX73" fmla="*/ 104775 w 233363"/>
              <a:gd name="connsiteY73" fmla="*/ 184149 h 331788"/>
              <a:gd name="connsiteX74" fmla="*/ 104775 w 233363"/>
              <a:gd name="connsiteY74" fmla="*/ 196849 h 331788"/>
              <a:gd name="connsiteX75" fmla="*/ 130175 w 233363"/>
              <a:gd name="connsiteY75" fmla="*/ 196849 h 331788"/>
              <a:gd name="connsiteX76" fmla="*/ 130175 w 233363"/>
              <a:gd name="connsiteY76" fmla="*/ 184149 h 331788"/>
              <a:gd name="connsiteX77" fmla="*/ 42862 w 233363"/>
              <a:gd name="connsiteY77" fmla="*/ 184149 h 331788"/>
              <a:gd name="connsiteX78" fmla="*/ 42862 w 233363"/>
              <a:gd name="connsiteY78" fmla="*/ 196849 h 331788"/>
              <a:gd name="connsiteX79" fmla="*/ 68262 w 233363"/>
              <a:gd name="connsiteY79" fmla="*/ 196849 h 331788"/>
              <a:gd name="connsiteX80" fmla="*/ 68262 w 233363"/>
              <a:gd name="connsiteY80" fmla="*/ 184149 h 331788"/>
              <a:gd name="connsiteX81" fmla="*/ 38225 w 233363"/>
              <a:gd name="connsiteY81" fmla="*/ 171450 h 331788"/>
              <a:gd name="connsiteX82" fmla="*/ 74487 w 233363"/>
              <a:gd name="connsiteY82" fmla="*/ 171450 h 331788"/>
              <a:gd name="connsiteX83" fmla="*/ 80963 w 233363"/>
              <a:gd name="connsiteY83" fmla="*/ 177970 h 331788"/>
              <a:gd name="connsiteX84" fmla="*/ 80963 w 233363"/>
              <a:gd name="connsiteY84" fmla="*/ 201443 h 331788"/>
              <a:gd name="connsiteX85" fmla="*/ 74487 w 233363"/>
              <a:gd name="connsiteY85" fmla="*/ 207963 h 331788"/>
              <a:gd name="connsiteX86" fmla="*/ 38225 w 233363"/>
              <a:gd name="connsiteY86" fmla="*/ 207963 h 331788"/>
              <a:gd name="connsiteX87" fmla="*/ 31750 w 233363"/>
              <a:gd name="connsiteY87" fmla="*/ 201443 h 331788"/>
              <a:gd name="connsiteX88" fmla="*/ 31750 w 233363"/>
              <a:gd name="connsiteY88" fmla="*/ 177970 h 331788"/>
              <a:gd name="connsiteX89" fmla="*/ 38225 w 233363"/>
              <a:gd name="connsiteY89" fmla="*/ 171450 h 331788"/>
              <a:gd name="connsiteX90" fmla="*/ 159167 w 233363"/>
              <a:gd name="connsiteY90" fmla="*/ 171449 h 331788"/>
              <a:gd name="connsiteX91" fmla="*/ 196725 w 233363"/>
              <a:gd name="connsiteY91" fmla="*/ 171449 h 331788"/>
              <a:gd name="connsiteX92" fmla="*/ 203200 w 233363"/>
              <a:gd name="connsiteY92" fmla="*/ 177969 h 331788"/>
              <a:gd name="connsiteX93" fmla="*/ 203200 w 233363"/>
              <a:gd name="connsiteY93" fmla="*/ 201442 h 331788"/>
              <a:gd name="connsiteX94" fmla="*/ 196725 w 233363"/>
              <a:gd name="connsiteY94" fmla="*/ 207962 h 331788"/>
              <a:gd name="connsiteX95" fmla="*/ 159167 w 233363"/>
              <a:gd name="connsiteY95" fmla="*/ 207962 h 331788"/>
              <a:gd name="connsiteX96" fmla="*/ 153987 w 233363"/>
              <a:gd name="connsiteY96" fmla="*/ 201442 h 331788"/>
              <a:gd name="connsiteX97" fmla="*/ 153987 w 233363"/>
              <a:gd name="connsiteY97" fmla="*/ 177969 h 331788"/>
              <a:gd name="connsiteX98" fmla="*/ 159167 w 233363"/>
              <a:gd name="connsiteY98" fmla="*/ 171449 h 331788"/>
              <a:gd name="connsiteX99" fmla="*/ 98550 w 233363"/>
              <a:gd name="connsiteY99" fmla="*/ 171449 h 331788"/>
              <a:gd name="connsiteX100" fmla="*/ 134812 w 233363"/>
              <a:gd name="connsiteY100" fmla="*/ 171449 h 331788"/>
              <a:gd name="connsiteX101" fmla="*/ 141288 w 233363"/>
              <a:gd name="connsiteY101" fmla="*/ 177969 h 331788"/>
              <a:gd name="connsiteX102" fmla="*/ 141288 w 233363"/>
              <a:gd name="connsiteY102" fmla="*/ 201442 h 331788"/>
              <a:gd name="connsiteX103" fmla="*/ 134812 w 233363"/>
              <a:gd name="connsiteY103" fmla="*/ 207962 h 331788"/>
              <a:gd name="connsiteX104" fmla="*/ 98550 w 233363"/>
              <a:gd name="connsiteY104" fmla="*/ 207962 h 331788"/>
              <a:gd name="connsiteX105" fmla="*/ 92075 w 233363"/>
              <a:gd name="connsiteY105" fmla="*/ 201442 h 331788"/>
              <a:gd name="connsiteX106" fmla="*/ 92075 w 233363"/>
              <a:gd name="connsiteY106" fmla="*/ 177969 h 331788"/>
              <a:gd name="connsiteX107" fmla="*/ 98550 w 233363"/>
              <a:gd name="connsiteY107" fmla="*/ 171449 h 331788"/>
              <a:gd name="connsiteX108" fmla="*/ 166687 w 233363"/>
              <a:gd name="connsiteY108" fmla="*/ 134937 h 331788"/>
              <a:gd name="connsiteX109" fmla="*/ 166687 w 233363"/>
              <a:gd name="connsiteY109" fmla="*/ 147637 h 331788"/>
              <a:gd name="connsiteX110" fmla="*/ 190500 w 233363"/>
              <a:gd name="connsiteY110" fmla="*/ 147637 h 331788"/>
              <a:gd name="connsiteX111" fmla="*/ 190500 w 233363"/>
              <a:gd name="connsiteY111" fmla="*/ 134937 h 331788"/>
              <a:gd name="connsiteX112" fmla="*/ 104775 w 233363"/>
              <a:gd name="connsiteY112" fmla="*/ 134937 h 331788"/>
              <a:gd name="connsiteX113" fmla="*/ 104775 w 233363"/>
              <a:gd name="connsiteY113" fmla="*/ 147637 h 331788"/>
              <a:gd name="connsiteX114" fmla="*/ 130175 w 233363"/>
              <a:gd name="connsiteY114" fmla="*/ 147637 h 331788"/>
              <a:gd name="connsiteX115" fmla="*/ 130175 w 233363"/>
              <a:gd name="connsiteY115" fmla="*/ 134937 h 331788"/>
              <a:gd name="connsiteX116" fmla="*/ 42862 w 233363"/>
              <a:gd name="connsiteY116" fmla="*/ 134937 h 331788"/>
              <a:gd name="connsiteX117" fmla="*/ 42862 w 233363"/>
              <a:gd name="connsiteY117" fmla="*/ 147637 h 331788"/>
              <a:gd name="connsiteX118" fmla="*/ 68262 w 233363"/>
              <a:gd name="connsiteY118" fmla="*/ 147637 h 331788"/>
              <a:gd name="connsiteX119" fmla="*/ 68262 w 233363"/>
              <a:gd name="connsiteY119" fmla="*/ 134937 h 331788"/>
              <a:gd name="connsiteX120" fmla="*/ 159167 w 233363"/>
              <a:gd name="connsiteY120" fmla="*/ 122237 h 331788"/>
              <a:gd name="connsiteX121" fmla="*/ 196725 w 233363"/>
              <a:gd name="connsiteY121" fmla="*/ 122237 h 331788"/>
              <a:gd name="connsiteX122" fmla="*/ 203200 w 233363"/>
              <a:gd name="connsiteY122" fmla="*/ 128757 h 331788"/>
              <a:gd name="connsiteX123" fmla="*/ 203200 w 233363"/>
              <a:gd name="connsiteY123" fmla="*/ 153534 h 331788"/>
              <a:gd name="connsiteX124" fmla="*/ 196725 w 233363"/>
              <a:gd name="connsiteY124" fmla="*/ 158750 h 331788"/>
              <a:gd name="connsiteX125" fmla="*/ 159167 w 233363"/>
              <a:gd name="connsiteY125" fmla="*/ 158750 h 331788"/>
              <a:gd name="connsiteX126" fmla="*/ 153987 w 233363"/>
              <a:gd name="connsiteY126" fmla="*/ 153534 h 331788"/>
              <a:gd name="connsiteX127" fmla="*/ 153987 w 233363"/>
              <a:gd name="connsiteY127" fmla="*/ 128757 h 331788"/>
              <a:gd name="connsiteX128" fmla="*/ 159167 w 233363"/>
              <a:gd name="connsiteY128" fmla="*/ 122237 h 331788"/>
              <a:gd name="connsiteX129" fmla="*/ 98550 w 233363"/>
              <a:gd name="connsiteY129" fmla="*/ 122237 h 331788"/>
              <a:gd name="connsiteX130" fmla="*/ 134812 w 233363"/>
              <a:gd name="connsiteY130" fmla="*/ 122237 h 331788"/>
              <a:gd name="connsiteX131" fmla="*/ 141288 w 233363"/>
              <a:gd name="connsiteY131" fmla="*/ 128757 h 331788"/>
              <a:gd name="connsiteX132" fmla="*/ 141288 w 233363"/>
              <a:gd name="connsiteY132" fmla="*/ 153534 h 331788"/>
              <a:gd name="connsiteX133" fmla="*/ 134812 w 233363"/>
              <a:gd name="connsiteY133" fmla="*/ 158750 h 331788"/>
              <a:gd name="connsiteX134" fmla="*/ 98550 w 233363"/>
              <a:gd name="connsiteY134" fmla="*/ 158750 h 331788"/>
              <a:gd name="connsiteX135" fmla="*/ 92075 w 233363"/>
              <a:gd name="connsiteY135" fmla="*/ 153534 h 331788"/>
              <a:gd name="connsiteX136" fmla="*/ 92075 w 233363"/>
              <a:gd name="connsiteY136" fmla="*/ 128757 h 331788"/>
              <a:gd name="connsiteX137" fmla="*/ 98550 w 233363"/>
              <a:gd name="connsiteY137" fmla="*/ 122237 h 331788"/>
              <a:gd name="connsiteX138" fmla="*/ 38225 w 233363"/>
              <a:gd name="connsiteY138" fmla="*/ 122237 h 331788"/>
              <a:gd name="connsiteX139" fmla="*/ 74487 w 233363"/>
              <a:gd name="connsiteY139" fmla="*/ 122237 h 331788"/>
              <a:gd name="connsiteX140" fmla="*/ 80963 w 233363"/>
              <a:gd name="connsiteY140" fmla="*/ 128757 h 331788"/>
              <a:gd name="connsiteX141" fmla="*/ 80963 w 233363"/>
              <a:gd name="connsiteY141" fmla="*/ 153534 h 331788"/>
              <a:gd name="connsiteX142" fmla="*/ 74487 w 233363"/>
              <a:gd name="connsiteY142" fmla="*/ 158750 h 331788"/>
              <a:gd name="connsiteX143" fmla="*/ 38225 w 233363"/>
              <a:gd name="connsiteY143" fmla="*/ 158750 h 331788"/>
              <a:gd name="connsiteX144" fmla="*/ 31750 w 233363"/>
              <a:gd name="connsiteY144" fmla="*/ 153534 h 331788"/>
              <a:gd name="connsiteX145" fmla="*/ 31750 w 233363"/>
              <a:gd name="connsiteY145" fmla="*/ 128757 h 331788"/>
              <a:gd name="connsiteX146" fmla="*/ 38225 w 233363"/>
              <a:gd name="connsiteY146" fmla="*/ 122237 h 331788"/>
              <a:gd name="connsiteX147" fmla="*/ 166687 w 233363"/>
              <a:gd name="connsiteY147" fmla="*/ 85724 h 331788"/>
              <a:gd name="connsiteX148" fmla="*/ 166687 w 233363"/>
              <a:gd name="connsiteY148" fmla="*/ 98424 h 331788"/>
              <a:gd name="connsiteX149" fmla="*/ 190500 w 233363"/>
              <a:gd name="connsiteY149" fmla="*/ 98424 h 331788"/>
              <a:gd name="connsiteX150" fmla="*/ 190500 w 233363"/>
              <a:gd name="connsiteY150" fmla="*/ 85724 h 331788"/>
              <a:gd name="connsiteX151" fmla="*/ 104775 w 233363"/>
              <a:gd name="connsiteY151" fmla="*/ 85724 h 331788"/>
              <a:gd name="connsiteX152" fmla="*/ 104775 w 233363"/>
              <a:gd name="connsiteY152" fmla="*/ 98424 h 331788"/>
              <a:gd name="connsiteX153" fmla="*/ 130175 w 233363"/>
              <a:gd name="connsiteY153" fmla="*/ 98424 h 331788"/>
              <a:gd name="connsiteX154" fmla="*/ 130175 w 233363"/>
              <a:gd name="connsiteY154" fmla="*/ 85724 h 331788"/>
              <a:gd name="connsiteX155" fmla="*/ 42862 w 233363"/>
              <a:gd name="connsiteY155" fmla="*/ 85724 h 331788"/>
              <a:gd name="connsiteX156" fmla="*/ 42862 w 233363"/>
              <a:gd name="connsiteY156" fmla="*/ 98424 h 331788"/>
              <a:gd name="connsiteX157" fmla="*/ 68262 w 233363"/>
              <a:gd name="connsiteY157" fmla="*/ 98424 h 331788"/>
              <a:gd name="connsiteX158" fmla="*/ 68262 w 233363"/>
              <a:gd name="connsiteY158" fmla="*/ 85724 h 331788"/>
              <a:gd name="connsiteX159" fmla="*/ 159167 w 233363"/>
              <a:gd name="connsiteY159" fmla="*/ 73024 h 331788"/>
              <a:gd name="connsiteX160" fmla="*/ 196725 w 233363"/>
              <a:gd name="connsiteY160" fmla="*/ 73024 h 331788"/>
              <a:gd name="connsiteX161" fmla="*/ 203200 w 233363"/>
              <a:gd name="connsiteY161" fmla="*/ 79544 h 331788"/>
              <a:gd name="connsiteX162" fmla="*/ 203200 w 233363"/>
              <a:gd name="connsiteY162" fmla="*/ 104321 h 331788"/>
              <a:gd name="connsiteX163" fmla="*/ 196725 w 233363"/>
              <a:gd name="connsiteY163" fmla="*/ 109537 h 331788"/>
              <a:gd name="connsiteX164" fmla="*/ 159167 w 233363"/>
              <a:gd name="connsiteY164" fmla="*/ 109537 h 331788"/>
              <a:gd name="connsiteX165" fmla="*/ 153987 w 233363"/>
              <a:gd name="connsiteY165" fmla="*/ 104321 h 331788"/>
              <a:gd name="connsiteX166" fmla="*/ 153987 w 233363"/>
              <a:gd name="connsiteY166" fmla="*/ 79544 h 331788"/>
              <a:gd name="connsiteX167" fmla="*/ 159167 w 233363"/>
              <a:gd name="connsiteY167" fmla="*/ 73024 h 331788"/>
              <a:gd name="connsiteX168" fmla="*/ 98550 w 233363"/>
              <a:gd name="connsiteY168" fmla="*/ 73024 h 331788"/>
              <a:gd name="connsiteX169" fmla="*/ 134812 w 233363"/>
              <a:gd name="connsiteY169" fmla="*/ 73024 h 331788"/>
              <a:gd name="connsiteX170" fmla="*/ 141288 w 233363"/>
              <a:gd name="connsiteY170" fmla="*/ 79544 h 331788"/>
              <a:gd name="connsiteX171" fmla="*/ 141288 w 233363"/>
              <a:gd name="connsiteY171" fmla="*/ 104321 h 331788"/>
              <a:gd name="connsiteX172" fmla="*/ 134812 w 233363"/>
              <a:gd name="connsiteY172" fmla="*/ 109537 h 331788"/>
              <a:gd name="connsiteX173" fmla="*/ 98550 w 233363"/>
              <a:gd name="connsiteY173" fmla="*/ 109537 h 331788"/>
              <a:gd name="connsiteX174" fmla="*/ 92075 w 233363"/>
              <a:gd name="connsiteY174" fmla="*/ 104321 h 331788"/>
              <a:gd name="connsiteX175" fmla="*/ 92075 w 233363"/>
              <a:gd name="connsiteY175" fmla="*/ 79544 h 331788"/>
              <a:gd name="connsiteX176" fmla="*/ 98550 w 233363"/>
              <a:gd name="connsiteY176" fmla="*/ 73024 h 331788"/>
              <a:gd name="connsiteX177" fmla="*/ 38225 w 233363"/>
              <a:gd name="connsiteY177" fmla="*/ 73024 h 331788"/>
              <a:gd name="connsiteX178" fmla="*/ 74487 w 233363"/>
              <a:gd name="connsiteY178" fmla="*/ 73024 h 331788"/>
              <a:gd name="connsiteX179" fmla="*/ 80963 w 233363"/>
              <a:gd name="connsiteY179" fmla="*/ 79544 h 331788"/>
              <a:gd name="connsiteX180" fmla="*/ 80963 w 233363"/>
              <a:gd name="connsiteY180" fmla="*/ 104321 h 331788"/>
              <a:gd name="connsiteX181" fmla="*/ 74487 w 233363"/>
              <a:gd name="connsiteY181" fmla="*/ 109537 h 331788"/>
              <a:gd name="connsiteX182" fmla="*/ 38225 w 233363"/>
              <a:gd name="connsiteY182" fmla="*/ 109537 h 331788"/>
              <a:gd name="connsiteX183" fmla="*/ 31750 w 233363"/>
              <a:gd name="connsiteY183" fmla="*/ 104321 h 331788"/>
              <a:gd name="connsiteX184" fmla="*/ 31750 w 233363"/>
              <a:gd name="connsiteY184" fmla="*/ 79544 h 331788"/>
              <a:gd name="connsiteX185" fmla="*/ 38225 w 233363"/>
              <a:gd name="connsiteY185" fmla="*/ 73024 h 331788"/>
              <a:gd name="connsiteX186" fmla="*/ 166687 w 233363"/>
              <a:gd name="connsiteY186" fmla="*/ 36512 h 331788"/>
              <a:gd name="connsiteX187" fmla="*/ 166687 w 233363"/>
              <a:gd name="connsiteY187" fmla="*/ 49212 h 331788"/>
              <a:gd name="connsiteX188" fmla="*/ 190500 w 233363"/>
              <a:gd name="connsiteY188" fmla="*/ 49212 h 331788"/>
              <a:gd name="connsiteX189" fmla="*/ 190500 w 233363"/>
              <a:gd name="connsiteY189" fmla="*/ 36512 h 331788"/>
              <a:gd name="connsiteX190" fmla="*/ 104775 w 233363"/>
              <a:gd name="connsiteY190" fmla="*/ 36512 h 331788"/>
              <a:gd name="connsiteX191" fmla="*/ 104775 w 233363"/>
              <a:gd name="connsiteY191" fmla="*/ 49212 h 331788"/>
              <a:gd name="connsiteX192" fmla="*/ 130175 w 233363"/>
              <a:gd name="connsiteY192" fmla="*/ 49212 h 331788"/>
              <a:gd name="connsiteX193" fmla="*/ 130175 w 233363"/>
              <a:gd name="connsiteY193" fmla="*/ 36512 h 331788"/>
              <a:gd name="connsiteX194" fmla="*/ 42862 w 233363"/>
              <a:gd name="connsiteY194" fmla="*/ 36512 h 331788"/>
              <a:gd name="connsiteX195" fmla="*/ 42862 w 233363"/>
              <a:gd name="connsiteY195" fmla="*/ 49212 h 331788"/>
              <a:gd name="connsiteX196" fmla="*/ 68262 w 233363"/>
              <a:gd name="connsiteY196" fmla="*/ 49212 h 331788"/>
              <a:gd name="connsiteX197" fmla="*/ 68262 w 233363"/>
              <a:gd name="connsiteY197" fmla="*/ 36512 h 331788"/>
              <a:gd name="connsiteX198" fmla="*/ 159167 w 233363"/>
              <a:gd name="connsiteY198" fmla="*/ 23812 h 331788"/>
              <a:gd name="connsiteX199" fmla="*/ 196725 w 233363"/>
              <a:gd name="connsiteY199" fmla="*/ 23812 h 331788"/>
              <a:gd name="connsiteX200" fmla="*/ 203200 w 233363"/>
              <a:gd name="connsiteY200" fmla="*/ 30332 h 331788"/>
              <a:gd name="connsiteX201" fmla="*/ 203200 w 233363"/>
              <a:gd name="connsiteY201" fmla="*/ 55109 h 331788"/>
              <a:gd name="connsiteX202" fmla="*/ 196725 w 233363"/>
              <a:gd name="connsiteY202" fmla="*/ 60325 h 331788"/>
              <a:gd name="connsiteX203" fmla="*/ 159167 w 233363"/>
              <a:gd name="connsiteY203" fmla="*/ 60325 h 331788"/>
              <a:gd name="connsiteX204" fmla="*/ 153987 w 233363"/>
              <a:gd name="connsiteY204" fmla="*/ 55109 h 331788"/>
              <a:gd name="connsiteX205" fmla="*/ 153987 w 233363"/>
              <a:gd name="connsiteY205" fmla="*/ 30332 h 331788"/>
              <a:gd name="connsiteX206" fmla="*/ 159167 w 233363"/>
              <a:gd name="connsiteY206" fmla="*/ 23812 h 331788"/>
              <a:gd name="connsiteX207" fmla="*/ 98550 w 233363"/>
              <a:gd name="connsiteY207" fmla="*/ 23812 h 331788"/>
              <a:gd name="connsiteX208" fmla="*/ 134812 w 233363"/>
              <a:gd name="connsiteY208" fmla="*/ 23812 h 331788"/>
              <a:gd name="connsiteX209" fmla="*/ 141288 w 233363"/>
              <a:gd name="connsiteY209" fmla="*/ 30332 h 331788"/>
              <a:gd name="connsiteX210" fmla="*/ 141288 w 233363"/>
              <a:gd name="connsiteY210" fmla="*/ 55109 h 331788"/>
              <a:gd name="connsiteX211" fmla="*/ 134812 w 233363"/>
              <a:gd name="connsiteY211" fmla="*/ 60325 h 331788"/>
              <a:gd name="connsiteX212" fmla="*/ 98550 w 233363"/>
              <a:gd name="connsiteY212" fmla="*/ 60325 h 331788"/>
              <a:gd name="connsiteX213" fmla="*/ 92075 w 233363"/>
              <a:gd name="connsiteY213" fmla="*/ 55109 h 331788"/>
              <a:gd name="connsiteX214" fmla="*/ 92075 w 233363"/>
              <a:gd name="connsiteY214" fmla="*/ 30332 h 331788"/>
              <a:gd name="connsiteX215" fmla="*/ 98550 w 233363"/>
              <a:gd name="connsiteY215" fmla="*/ 23812 h 331788"/>
              <a:gd name="connsiteX216" fmla="*/ 38225 w 233363"/>
              <a:gd name="connsiteY216" fmla="*/ 23812 h 331788"/>
              <a:gd name="connsiteX217" fmla="*/ 74487 w 233363"/>
              <a:gd name="connsiteY217" fmla="*/ 23812 h 331788"/>
              <a:gd name="connsiteX218" fmla="*/ 80963 w 233363"/>
              <a:gd name="connsiteY218" fmla="*/ 30332 h 331788"/>
              <a:gd name="connsiteX219" fmla="*/ 80963 w 233363"/>
              <a:gd name="connsiteY219" fmla="*/ 55109 h 331788"/>
              <a:gd name="connsiteX220" fmla="*/ 74487 w 233363"/>
              <a:gd name="connsiteY220" fmla="*/ 60325 h 331788"/>
              <a:gd name="connsiteX221" fmla="*/ 38225 w 233363"/>
              <a:gd name="connsiteY221" fmla="*/ 60325 h 331788"/>
              <a:gd name="connsiteX222" fmla="*/ 31750 w 233363"/>
              <a:gd name="connsiteY222" fmla="*/ 55109 h 331788"/>
              <a:gd name="connsiteX223" fmla="*/ 31750 w 233363"/>
              <a:gd name="connsiteY223" fmla="*/ 30332 h 331788"/>
              <a:gd name="connsiteX224" fmla="*/ 38225 w 233363"/>
              <a:gd name="connsiteY224" fmla="*/ 23812 h 331788"/>
              <a:gd name="connsiteX225" fmla="*/ 19050 w 233363"/>
              <a:gd name="connsiteY225" fmla="*/ 11112 h 331788"/>
              <a:gd name="connsiteX226" fmla="*/ 19050 w 233363"/>
              <a:gd name="connsiteY226" fmla="*/ 319087 h 331788"/>
              <a:gd name="connsiteX227" fmla="*/ 92054 w 233363"/>
              <a:gd name="connsiteY227" fmla="*/ 319087 h 331788"/>
              <a:gd name="connsiteX228" fmla="*/ 92054 w 233363"/>
              <a:gd name="connsiteY228" fmla="*/ 275091 h 331788"/>
              <a:gd name="connsiteX229" fmla="*/ 98572 w 233363"/>
              <a:gd name="connsiteY229" fmla="*/ 269915 h 331788"/>
              <a:gd name="connsiteX230" fmla="*/ 135074 w 233363"/>
              <a:gd name="connsiteY230" fmla="*/ 269915 h 331788"/>
              <a:gd name="connsiteX231" fmla="*/ 141592 w 233363"/>
              <a:gd name="connsiteY231" fmla="*/ 275091 h 331788"/>
              <a:gd name="connsiteX232" fmla="*/ 141592 w 233363"/>
              <a:gd name="connsiteY232" fmla="*/ 319087 h 331788"/>
              <a:gd name="connsiteX233" fmla="*/ 215900 w 233363"/>
              <a:gd name="connsiteY233" fmla="*/ 319087 h 331788"/>
              <a:gd name="connsiteX234" fmla="*/ 215900 w 233363"/>
              <a:gd name="connsiteY234" fmla="*/ 11112 h 331788"/>
              <a:gd name="connsiteX235" fmla="*/ 19050 w 233363"/>
              <a:gd name="connsiteY235" fmla="*/ 11112 h 331788"/>
              <a:gd name="connsiteX236" fmla="*/ 12964 w 233363"/>
              <a:gd name="connsiteY236" fmla="*/ 0 h 331788"/>
              <a:gd name="connsiteX237" fmla="*/ 220399 w 233363"/>
              <a:gd name="connsiteY237" fmla="*/ 0 h 331788"/>
              <a:gd name="connsiteX238" fmla="*/ 221695 w 233363"/>
              <a:gd name="connsiteY238" fmla="*/ 0 h 331788"/>
              <a:gd name="connsiteX239" fmla="*/ 226881 w 233363"/>
              <a:gd name="connsiteY239" fmla="*/ 6480 h 331788"/>
              <a:gd name="connsiteX240" fmla="*/ 226881 w 233363"/>
              <a:gd name="connsiteY240" fmla="*/ 320124 h 331788"/>
              <a:gd name="connsiteX241" fmla="*/ 233363 w 233363"/>
              <a:gd name="connsiteY241" fmla="*/ 325308 h 331788"/>
              <a:gd name="connsiteX242" fmla="*/ 226881 w 233363"/>
              <a:gd name="connsiteY242" fmla="*/ 331788 h 331788"/>
              <a:gd name="connsiteX243" fmla="*/ 6482 w 233363"/>
              <a:gd name="connsiteY243" fmla="*/ 331788 h 331788"/>
              <a:gd name="connsiteX244" fmla="*/ 0 w 233363"/>
              <a:gd name="connsiteY244" fmla="*/ 325308 h 331788"/>
              <a:gd name="connsiteX245" fmla="*/ 6482 w 233363"/>
              <a:gd name="connsiteY245" fmla="*/ 320124 h 331788"/>
              <a:gd name="connsiteX246" fmla="*/ 6482 w 233363"/>
              <a:gd name="connsiteY246" fmla="*/ 6480 h 331788"/>
              <a:gd name="connsiteX247" fmla="*/ 12964 w 233363"/>
              <a:gd name="connsiteY247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33362" h="331788">
                <a:moveTo>
                  <a:pt x="166687" y="282575"/>
                </a:moveTo>
                <a:lnTo>
                  <a:pt x="166687" y="293688"/>
                </a:lnTo>
                <a:lnTo>
                  <a:pt x="190500" y="293688"/>
                </a:lnTo>
                <a:lnTo>
                  <a:pt x="190500" y="282575"/>
                </a:lnTo>
                <a:close/>
                <a:moveTo>
                  <a:pt x="104775" y="282575"/>
                </a:moveTo>
                <a:lnTo>
                  <a:pt x="104775" y="319088"/>
                </a:lnTo>
                <a:lnTo>
                  <a:pt x="130175" y="319088"/>
                </a:lnTo>
                <a:lnTo>
                  <a:pt x="130175" y="282575"/>
                </a:lnTo>
                <a:close/>
                <a:moveTo>
                  <a:pt x="42862" y="282575"/>
                </a:moveTo>
                <a:lnTo>
                  <a:pt x="42862" y="293688"/>
                </a:lnTo>
                <a:lnTo>
                  <a:pt x="68262" y="293688"/>
                </a:lnTo>
                <a:lnTo>
                  <a:pt x="68262" y="282575"/>
                </a:lnTo>
                <a:close/>
                <a:moveTo>
                  <a:pt x="159167" y="269875"/>
                </a:moveTo>
                <a:cubicBezTo>
                  <a:pt x="159167" y="269875"/>
                  <a:pt x="159167" y="269875"/>
                  <a:pt x="196725" y="269875"/>
                </a:cubicBezTo>
                <a:cubicBezTo>
                  <a:pt x="199315" y="269875"/>
                  <a:pt x="203200" y="272483"/>
                  <a:pt x="203200" y="275091"/>
                </a:cubicBezTo>
                <a:cubicBezTo>
                  <a:pt x="203200" y="275091"/>
                  <a:pt x="203200" y="275091"/>
                  <a:pt x="203200" y="299868"/>
                </a:cubicBezTo>
                <a:cubicBezTo>
                  <a:pt x="203200" y="303780"/>
                  <a:pt x="199315" y="306388"/>
                  <a:pt x="196725" y="306388"/>
                </a:cubicBezTo>
                <a:cubicBezTo>
                  <a:pt x="196725" y="306388"/>
                  <a:pt x="196725" y="306388"/>
                  <a:pt x="159167" y="306388"/>
                </a:cubicBezTo>
                <a:cubicBezTo>
                  <a:pt x="156577" y="306388"/>
                  <a:pt x="153987" y="303780"/>
                  <a:pt x="153987" y="299868"/>
                </a:cubicBezTo>
                <a:cubicBezTo>
                  <a:pt x="153987" y="299868"/>
                  <a:pt x="153987" y="299868"/>
                  <a:pt x="153987" y="275091"/>
                </a:cubicBezTo>
                <a:cubicBezTo>
                  <a:pt x="153987" y="272483"/>
                  <a:pt x="156577" y="269875"/>
                  <a:pt x="159167" y="269875"/>
                </a:cubicBezTo>
                <a:close/>
                <a:moveTo>
                  <a:pt x="38225" y="269875"/>
                </a:moveTo>
                <a:cubicBezTo>
                  <a:pt x="38225" y="269875"/>
                  <a:pt x="38225" y="269875"/>
                  <a:pt x="74487" y="269875"/>
                </a:cubicBezTo>
                <a:cubicBezTo>
                  <a:pt x="78373" y="269875"/>
                  <a:pt x="80963" y="272483"/>
                  <a:pt x="80963" y="275091"/>
                </a:cubicBezTo>
                <a:cubicBezTo>
                  <a:pt x="80963" y="275091"/>
                  <a:pt x="80963" y="275091"/>
                  <a:pt x="80963" y="299868"/>
                </a:cubicBezTo>
                <a:cubicBezTo>
                  <a:pt x="80963" y="303780"/>
                  <a:pt x="78373" y="306388"/>
                  <a:pt x="74487" y="306388"/>
                </a:cubicBezTo>
                <a:cubicBezTo>
                  <a:pt x="74487" y="306388"/>
                  <a:pt x="74487" y="306388"/>
                  <a:pt x="38225" y="306388"/>
                </a:cubicBezTo>
                <a:cubicBezTo>
                  <a:pt x="34340" y="306388"/>
                  <a:pt x="31750" y="303780"/>
                  <a:pt x="31750" y="299868"/>
                </a:cubicBezTo>
                <a:cubicBezTo>
                  <a:pt x="31750" y="299868"/>
                  <a:pt x="31750" y="299868"/>
                  <a:pt x="31750" y="275091"/>
                </a:cubicBezTo>
                <a:cubicBezTo>
                  <a:pt x="31750" y="272483"/>
                  <a:pt x="34340" y="269875"/>
                  <a:pt x="38225" y="269875"/>
                </a:cubicBezTo>
                <a:close/>
                <a:moveTo>
                  <a:pt x="166687" y="233362"/>
                </a:moveTo>
                <a:lnTo>
                  <a:pt x="166687" y="246062"/>
                </a:lnTo>
                <a:lnTo>
                  <a:pt x="190500" y="246062"/>
                </a:lnTo>
                <a:lnTo>
                  <a:pt x="190500" y="233362"/>
                </a:lnTo>
                <a:close/>
                <a:moveTo>
                  <a:pt x="104775" y="233362"/>
                </a:moveTo>
                <a:lnTo>
                  <a:pt x="104775" y="246062"/>
                </a:lnTo>
                <a:lnTo>
                  <a:pt x="130175" y="246062"/>
                </a:lnTo>
                <a:lnTo>
                  <a:pt x="130175" y="233362"/>
                </a:lnTo>
                <a:close/>
                <a:moveTo>
                  <a:pt x="42862" y="233362"/>
                </a:moveTo>
                <a:lnTo>
                  <a:pt x="42862" y="246062"/>
                </a:lnTo>
                <a:lnTo>
                  <a:pt x="68262" y="246062"/>
                </a:lnTo>
                <a:lnTo>
                  <a:pt x="68262" y="233362"/>
                </a:lnTo>
                <a:close/>
                <a:moveTo>
                  <a:pt x="159167" y="220662"/>
                </a:moveTo>
                <a:cubicBezTo>
                  <a:pt x="159167" y="220662"/>
                  <a:pt x="159167" y="220662"/>
                  <a:pt x="196725" y="220662"/>
                </a:cubicBezTo>
                <a:cubicBezTo>
                  <a:pt x="199315" y="220662"/>
                  <a:pt x="203200" y="223270"/>
                  <a:pt x="203200" y="227182"/>
                </a:cubicBezTo>
                <a:cubicBezTo>
                  <a:pt x="203200" y="227182"/>
                  <a:pt x="203200" y="227182"/>
                  <a:pt x="203200" y="250655"/>
                </a:cubicBezTo>
                <a:cubicBezTo>
                  <a:pt x="203200" y="254567"/>
                  <a:pt x="199315" y="257175"/>
                  <a:pt x="196725" y="257175"/>
                </a:cubicBezTo>
                <a:cubicBezTo>
                  <a:pt x="196725" y="257175"/>
                  <a:pt x="196725" y="257175"/>
                  <a:pt x="159167" y="257175"/>
                </a:cubicBezTo>
                <a:cubicBezTo>
                  <a:pt x="156577" y="257175"/>
                  <a:pt x="153987" y="254567"/>
                  <a:pt x="153987" y="250655"/>
                </a:cubicBezTo>
                <a:cubicBezTo>
                  <a:pt x="153987" y="250655"/>
                  <a:pt x="153987" y="250655"/>
                  <a:pt x="153987" y="227182"/>
                </a:cubicBezTo>
                <a:cubicBezTo>
                  <a:pt x="153987" y="223270"/>
                  <a:pt x="156577" y="220662"/>
                  <a:pt x="159167" y="220662"/>
                </a:cubicBezTo>
                <a:close/>
                <a:moveTo>
                  <a:pt x="98550" y="220662"/>
                </a:moveTo>
                <a:cubicBezTo>
                  <a:pt x="98550" y="220662"/>
                  <a:pt x="98550" y="220662"/>
                  <a:pt x="134812" y="220662"/>
                </a:cubicBezTo>
                <a:cubicBezTo>
                  <a:pt x="138698" y="220662"/>
                  <a:pt x="141288" y="223270"/>
                  <a:pt x="141288" y="227182"/>
                </a:cubicBezTo>
                <a:cubicBezTo>
                  <a:pt x="141288" y="227182"/>
                  <a:pt x="141288" y="227182"/>
                  <a:pt x="141288" y="250655"/>
                </a:cubicBezTo>
                <a:cubicBezTo>
                  <a:pt x="141288" y="254567"/>
                  <a:pt x="138698" y="257175"/>
                  <a:pt x="134812" y="257175"/>
                </a:cubicBezTo>
                <a:cubicBezTo>
                  <a:pt x="134812" y="257175"/>
                  <a:pt x="134812" y="257175"/>
                  <a:pt x="98550" y="257175"/>
                </a:cubicBezTo>
                <a:cubicBezTo>
                  <a:pt x="94665" y="257175"/>
                  <a:pt x="92075" y="254567"/>
                  <a:pt x="92075" y="250655"/>
                </a:cubicBezTo>
                <a:cubicBezTo>
                  <a:pt x="92075" y="250655"/>
                  <a:pt x="92075" y="250655"/>
                  <a:pt x="92075" y="227182"/>
                </a:cubicBezTo>
                <a:cubicBezTo>
                  <a:pt x="92075" y="223270"/>
                  <a:pt x="94665" y="220662"/>
                  <a:pt x="98550" y="220662"/>
                </a:cubicBezTo>
                <a:close/>
                <a:moveTo>
                  <a:pt x="38225" y="220662"/>
                </a:moveTo>
                <a:cubicBezTo>
                  <a:pt x="38225" y="220662"/>
                  <a:pt x="38225" y="220662"/>
                  <a:pt x="74487" y="220662"/>
                </a:cubicBezTo>
                <a:cubicBezTo>
                  <a:pt x="78373" y="220662"/>
                  <a:pt x="80963" y="223270"/>
                  <a:pt x="80963" y="227182"/>
                </a:cubicBezTo>
                <a:cubicBezTo>
                  <a:pt x="80963" y="227182"/>
                  <a:pt x="80963" y="227182"/>
                  <a:pt x="80963" y="250655"/>
                </a:cubicBezTo>
                <a:cubicBezTo>
                  <a:pt x="80963" y="254567"/>
                  <a:pt x="78373" y="257175"/>
                  <a:pt x="74487" y="257175"/>
                </a:cubicBezTo>
                <a:cubicBezTo>
                  <a:pt x="74487" y="257175"/>
                  <a:pt x="74487" y="257175"/>
                  <a:pt x="38225" y="257175"/>
                </a:cubicBezTo>
                <a:cubicBezTo>
                  <a:pt x="34340" y="257175"/>
                  <a:pt x="31750" y="254567"/>
                  <a:pt x="31750" y="250655"/>
                </a:cubicBezTo>
                <a:cubicBezTo>
                  <a:pt x="31750" y="250655"/>
                  <a:pt x="31750" y="250655"/>
                  <a:pt x="31750" y="227182"/>
                </a:cubicBezTo>
                <a:cubicBezTo>
                  <a:pt x="31750" y="223270"/>
                  <a:pt x="34340" y="220662"/>
                  <a:pt x="38225" y="220662"/>
                </a:cubicBezTo>
                <a:close/>
                <a:moveTo>
                  <a:pt x="166687" y="184149"/>
                </a:moveTo>
                <a:lnTo>
                  <a:pt x="166687" y="196849"/>
                </a:lnTo>
                <a:lnTo>
                  <a:pt x="190500" y="196849"/>
                </a:lnTo>
                <a:lnTo>
                  <a:pt x="190500" y="184149"/>
                </a:lnTo>
                <a:close/>
                <a:moveTo>
                  <a:pt x="104775" y="184149"/>
                </a:moveTo>
                <a:lnTo>
                  <a:pt x="104775" y="196849"/>
                </a:lnTo>
                <a:lnTo>
                  <a:pt x="130175" y="196849"/>
                </a:lnTo>
                <a:lnTo>
                  <a:pt x="130175" y="184149"/>
                </a:lnTo>
                <a:close/>
                <a:moveTo>
                  <a:pt x="42862" y="184149"/>
                </a:moveTo>
                <a:lnTo>
                  <a:pt x="42862" y="196849"/>
                </a:lnTo>
                <a:lnTo>
                  <a:pt x="68262" y="196849"/>
                </a:lnTo>
                <a:lnTo>
                  <a:pt x="68262" y="184149"/>
                </a:lnTo>
                <a:close/>
                <a:moveTo>
                  <a:pt x="38225" y="171450"/>
                </a:moveTo>
                <a:cubicBezTo>
                  <a:pt x="38225" y="171450"/>
                  <a:pt x="38225" y="171450"/>
                  <a:pt x="74487" y="171450"/>
                </a:cubicBezTo>
                <a:cubicBezTo>
                  <a:pt x="78373" y="171450"/>
                  <a:pt x="80963" y="174058"/>
                  <a:pt x="80963" y="177970"/>
                </a:cubicBezTo>
                <a:cubicBezTo>
                  <a:pt x="80963" y="177970"/>
                  <a:pt x="80963" y="177970"/>
                  <a:pt x="80963" y="201443"/>
                </a:cubicBezTo>
                <a:cubicBezTo>
                  <a:pt x="80963" y="205355"/>
                  <a:pt x="78373" y="207963"/>
                  <a:pt x="74487" y="207963"/>
                </a:cubicBezTo>
                <a:cubicBezTo>
                  <a:pt x="74487" y="207963"/>
                  <a:pt x="74487" y="207963"/>
                  <a:pt x="38225" y="207963"/>
                </a:cubicBezTo>
                <a:cubicBezTo>
                  <a:pt x="34340" y="207963"/>
                  <a:pt x="31750" y="205355"/>
                  <a:pt x="31750" y="201443"/>
                </a:cubicBezTo>
                <a:cubicBezTo>
                  <a:pt x="31750" y="201443"/>
                  <a:pt x="31750" y="201443"/>
                  <a:pt x="31750" y="177970"/>
                </a:cubicBezTo>
                <a:cubicBezTo>
                  <a:pt x="31750" y="174058"/>
                  <a:pt x="34340" y="171450"/>
                  <a:pt x="38225" y="171450"/>
                </a:cubicBezTo>
                <a:close/>
                <a:moveTo>
                  <a:pt x="159167" y="171449"/>
                </a:moveTo>
                <a:cubicBezTo>
                  <a:pt x="159167" y="171449"/>
                  <a:pt x="159167" y="171449"/>
                  <a:pt x="196725" y="171449"/>
                </a:cubicBezTo>
                <a:cubicBezTo>
                  <a:pt x="199315" y="171449"/>
                  <a:pt x="203200" y="174057"/>
                  <a:pt x="203200" y="177969"/>
                </a:cubicBezTo>
                <a:cubicBezTo>
                  <a:pt x="203200" y="177969"/>
                  <a:pt x="203200" y="177969"/>
                  <a:pt x="203200" y="201442"/>
                </a:cubicBezTo>
                <a:cubicBezTo>
                  <a:pt x="203200" y="205354"/>
                  <a:pt x="199315" y="207962"/>
                  <a:pt x="196725" y="207962"/>
                </a:cubicBezTo>
                <a:cubicBezTo>
                  <a:pt x="196725" y="207962"/>
                  <a:pt x="196725" y="207962"/>
                  <a:pt x="159167" y="207962"/>
                </a:cubicBezTo>
                <a:cubicBezTo>
                  <a:pt x="156577" y="207962"/>
                  <a:pt x="153987" y="205354"/>
                  <a:pt x="153987" y="201442"/>
                </a:cubicBezTo>
                <a:cubicBezTo>
                  <a:pt x="153987" y="201442"/>
                  <a:pt x="153987" y="201442"/>
                  <a:pt x="153987" y="177969"/>
                </a:cubicBezTo>
                <a:cubicBezTo>
                  <a:pt x="153987" y="174057"/>
                  <a:pt x="156577" y="171449"/>
                  <a:pt x="159167" y="171449"/>
                </a:cubicBezTo>
                <a:close/>
                <a:moveTo>
                  <a:pt x="98550" y="171449"/>
                </a:moveTo>
                <a:cubicBezTo>
                  <a:pt x="98550" y="171449"/>
                  <a:pt x="98550" y="171449"/>
                  <a:pt x="134812" y="171449"/>
                </a:cubicBezTo>
                <a:cubicBezTo>
                  <a:pt x="138698" y="171449"/>
                  <a:pt x="141288" y="174057"/>
                  <a:pt x="141288" y="177969"/>
                </a:cubicBezTo>
                <a:cubicBezTo>
                  <a:pt x="141288" y="177969"/>
                  <a:pt x="141288" y="177969"/>
                  <a:pt x="141288" y="201442"/>
                </a:cubicBezTo>
                <a:cubicBezTo>
                  <a:pt x="141288" y="205354"/>
                  <a:pt x="138698" y="207962"/>
                  <a:pt x="134812" y="207962"/>
                </a:cubicBezTo>
                <a:cubicBezTo>
                  <a:pt x="134812" y="207962"/>
                  <a:pt x="134812" y="207962"/>
                  <a:pt x="98550" y="207962"/>
                </a:cubicBezTo>
                <a:cubicBezTo>
                  <a:pt x="94665" y="207962"/>
                  <a:pt x="92075" y="205354"/>
                  <a:pt x="92075" y="201442"/>
                </a:cubicBezTo>
                <a:cubicBezTo>
                  <a:pt x="92075" y="201442"/>
                  <a:pt x="92075" y="201442"/>
                  <a:pt x="92075" y="177969"/>
                </a:cubicBezTo>
                <a:cubicBezTo>
                  <a:pt x="92075" y="174057"/>
                  <a:pt x="94665" y="171449"/>
                  <a:pt x="98550" y="171449"/>
                </a:cubicBezTo>
                <a:close/>
                <a:moveTo>
                  <a:pt x="166687" y="134937"/>
                </a:moveTo>
                <a:lnTo>
                  <a:pt x="166687" y="147637"/>
                </a:lnTo>
                <a:lnTo>
                  <a:pt x="190500" y="147637"/>
                </a:lnTo>
                <a:lnTo>
                  <a:pt x="190500" y="134937"/>
                </a:lnTo>
                <a:close/>
                <a:moveTo>
                  <a:pt x="104775" y="134937"/>
                </a:moveTo>
                <a:lnTo>
                  <a:pt x="104775" y="147637"/>
                </a:lnTo>
                <a:lnTo>
                  <a:pt x="130175" y="147637"/>
                </a:lnTo>
                <a:lnTo>
                  <a:pt x="130175" y="134937"/>
                </a:lnTo>
                <a:close/>
                <a:moveTo>
                  <a:pt x="42862" y="134937"/>
                </a:moveTo>
                <a:lnTo>
                  <a:pt x="42862" y="147637"/>
                </a:lnTo>
                <a:lnTo>
                  <a:pt x="68262" y="147637"/>
                </a:lnTo>
                <a:lnTo>
                  <a:pt x="68262" y="134937"/>
                </a:lnTo>
                <a:close/>
                <a:moveTo>
                  <a:pt x="159167" y="122237"/>
                </a:moveTo>
                <a:cubicBezTo>
                  <a:pt x="159167" y="122237"/>
                  <a:pt x="159167" y="122237"/>
                  <a:pt x="196725" y="122237"/>
                </a:cubicBezTo>
                <a:cubicBezTo>
                  <a:pt x="199315" y="122237"/>
                  <a:pt x="203200" y="124845"/>
                  <a:pt x="203200" y="128757"/>
                </a:cubicBezTo>
                <a:cubicBezTo>
                  <a:pt x="203200" y="128757"/>
                  <a:pt x="203200" y="128757"/>
                  <a:pt x="203200" y="153534"/>
                </a:cubicBezTo>
                <a:cubicBezTo>
                  <a:pt x="203200" y="156142"/>
                  <a:pt x="199315" y="158750"/>
                  <a:pt x="196725" y="158750"/>
                </a:cubicBezTo>
                <a:cubicBezTo>
                  <a:pt x="196725" y="158750"/>
                  <a:pt x="196725" y="158750"/>
                  <a:pt x="159167" y="158750"/>
                </a:cubicBezTo>
                <a:cubicBezTo>
                  <a:pt x="156577" y="158750"/>
                  <a:pt x="153987" y="156142"/>
                  <a:pt x="153987" y="153534"/>
                </a:cubicBezTo>
                <a:cubicBezTo>
                  <a:pt x="153987" y="153534"/>
                  <a:pt x="153987" y="153534"/>
                  <a:pt x="153987" y="128757"/>
                </a:cubicBezTo>
                <a:cubicBezTo>
                  <a:pt x="153987" y="124845"/>
                  <a:pt x="156577" y="122237"/>
                  <a:pt x="159167" y="122237"/>
                </a:cubicBezTo>
                <a:close/>
                <a:moveTo>
                  <a:pt x="98550" y="122237"/>
                </a:moveTo>
                <a:cubicBezTo>
                  <a:pt x="98550" y="122237"/>
                  <a:pt x="98550" y="122237"/>
                  <a:pt x="134812" y="122237"/>
                </a:cubicBezTo>
                <a:cubicBezTo>
                  <a:pt x="138698" y="122237"/>
                  <a:pt x="141288" y="124845"/>
                  <a:pt x="141288" y="128757"/>
                </a:cubicBezTo>
                <a:cubicBezTo>
                  <a:pt x="141288" y="128757"/>
                  <a:pt x="141288" y="128757"/>
                  <a:pt x="141288" y="153534"/>
                </a:cubicBezTo>
                <a:cubicBezTo>
                  <a:pt x="141288" y="156142"/>
                  <a:pt x="138698" y="158750"/>
                  <a:pt x="134812" y="158750"/>
                </a:cubicBezTo>
                <a:cubicBezTo>
                  <a:pt x="134812" y="158750"/>
                  <a:pt x="134812" y="158750"/>
                  <a:pt x="98550" y="158750"/>
                </a:cubicBezTo>
                <a:cubicBezTo>
                  <a:pt x="94665" y="158750"/>
                  <a:pt x="92075" y="156142"/>
                  <a:pt x="92075" y="153534"/>
                </a:cubicBezTo>
                <a:cubicBezTo>
                  <a:pt x="92075" y="153534"/>
                  <a:pt x="92075" y="153534"/>
                  <a:pt x="92075" y="128757"/>
                </a:cubicBezTo>
                <a:cubicBezTo>
                  <a:pt x="92075" y="124845"/>
                  <a:pt x="94665" y="122237"/>
                  <a:pt x="98550" y="122237"/>
                </a:cubicBezTo>
                <a:close/>
                <a:moveTo>
                  <a:pt x="38225" y="122237"/>
                </a:moveTo>
                <a:cubicBezTo>
                  <a:pt x="38225" y="122237"/>
                  <a:pt x="38225" y="122237"/>
                  <a:pt x="74487" y="122237"/>
                </a:cubicBezTo>
                <a:cubicBezTo>
                  <a:pt x="78373" y="122237"/>
                  <a:pt x="80963" y="124845"/>
                  <a:pt x="80963" y="128757"/>
                </a:cubicBezTo>
                <a:cubicBezTo>
                  <a:pt x="80963" y="128757"/>
                  <a:pt x="80963" y="128757"/>
                  <a:pt x="80963" y="153534"/>
                </a:cubicBezTo>
                <a:cubicBezTo>
                  <a:pt x="80963" y="156142"/>
                  <a:pt x="78373" y="158750"/>
                  <a:pt x="74487" y="158750"/>
                </a:cubicBezTo>
                <a:cubicBezTo>
                  <a:pt x="74487" y="158750"/>
                  <a:pt x="74487" y="158750"/>
                  <a:pt x="38225" y="158750"/>
                </a:cubicBezTo>
                <a:cubicBezTo>
                  <a:pt x="34340" y="158750"/>
                  <a:pt x="31750" y="156142"/>
                  <a:pt x="31750" y="153534"/>
                </a:cubicBezTo>
                <a:cubicBezTo>
                  <a:pt x="31750" y="153534"/>
                  <a:pt x="31750" y="153534"/>
                  <a:pt x="31750" y="128757"/>
                </a:cubicBezTo>
                <a:cubicBezTo>
                  <a:pt x="31750" y="124845"/>
                  <a:pt x="34340" y="122237"/>
                  <a:pt x="38225" y="122237"/>
                </a:cubicBezTo>
                <a:close/>
                <a:moveTo>
                  <a:pt x="166687" y="85724"/>
                </a:moveTo>
                <a:lnTo>
                  <a:pt x="166687" y="98424"/>
                </a:lnTo>
                <a:lnTo>
                  <a:pt x="190500" y="98424"/>
                </a:lnTo>
                <a:lnTo>
                  <a:pt x="190500" y="85724"/>
                </a:lnTo>
                <a:close/>
                <a:moveTo>
                  <a:pt x="104775" y="85724"/>
                </a:moveTo>
                <a:lnTo>
                  <a:pt x="104775" y="98424"/>
                </a:lnTo>
                <a:lnTo>
                  <a:pt x="130175" y="98424"/>
                </a:lnTo>
                <a:lnTo>
                  <a:pt x="130175" y="85724"/>
                </a:lnTo>
                <a:close/>
                <a:moveTo>
                  <a:pt x="42862" y="85724"/>
                </a:moveTo>
                <a:lnTo>
                  <a:pt x="42862" y="98424"/>
                </a:lnTo>
                <a:lnTo>
                  <a:pt x="68262" y="98424"/>
                </a:lnTo>
                <a:lnTo>
                  <a:pt x="68262" y="85724"/>
                </a:lnTo>
                <a:close/>
                <a:moveTo>
                  <a:pt x="159167" y="73024"/>
                </a:moveTo>
                <a:cubicBezTo>
                  <a:pt x="159167" y="73024"/>
                  <a:pt x="159167" y="73024"/>
                  <a:pt x="196725" y="73024"/>
                </a:cubicBezTo>
                <a:cubicBezTo>
                  <a:pt x="199315" y="73024"/>
                  <a:pt x="203200" y="75632"/>
                  <a:pt x="203200" y="79544"/>
                </a:cubicBezTo>
                <a:cubicBezTo>
                  <a:pt x="203200" y="79544"/>
                  <a:pt x="203200" y="79544"/>
                  <a:pt x="203200" y="104321"/>
                </a:cubicBezTo>
                <a:cubicBezTo>
                  <a:pt x="203200" y="106929"/>
                  <a:pt x="199315" y="109537"/>
                  <a:pt x="196725" y="109537"/>
                </a:cubicBezTo>
                <a:cubicBezTo>
                  <a:pt x="196725" y="109537"/>
                  <a:pt x="196725" y="109537"/>
                  <a:pt x="159167" y="109537"/>
                </a:cubicBezTo>
                <a:cubicBezTo>
                  <a:pt x="156577" y="109537"/>
                  <a:pt x="153987" y="106929"/>
                  <a:pt x="153987" y="104321"/>
                </a:cubicBezTo>
                <a:cubicBezTo>
                  <a:pt x="153987" y="104321"/>
                  <a:pt x="153987" y="104321"/>
                  <a:pt x="153987" y="79544"/>
                </a:cubicBezTo>
                <a:cubicBezTo>
                  <a:pt x="153987" y="75632"/>
                  <a:pt x="156577" y="73024"/>
                  <a:pt x="159167" y="73024"/>
                </a:cubicBezTo>
                <a:close/>
                <a:moveTo>
                  <a:pt x="98550" y="73024"/>
                </a:moveTo>
                <a:cubicBezTo>
                  <a:pt x="98550" y="73024"/>
                  <a:pt x="98550" y="73024"/>
                  <a:pt x="134812" y="73024"/>
                </a:cubicBezTo>
                <a:cubicBezTo>
                  <a:pt x="138698" y="73024"/>
                  <a:pt x="141288" y="75632"/>
                  <a:pt x="141288" y="79544"/>
                </a:cubicBezTo>
                <a:cubicBezTo>
                  <a:pt x="141288" y="79544"/>
                  <a:pt x="141288" y="79544"/>
                  <a:pt x="141288" y="104321"/>
                </a:cubicBezTo>
                <a:cubicBezTo>
                  <a:pt x="141288" y="106929"/>
                  <a:pt x="138698" y="109537"/>
                  <a:pt x="134812" y="109537"/>
                </a:cubicBezTo>
                <a:cubicBezTo>
                  <a:pt x="134812" y="109537"/>
                  <a:pt x="134812" y="109537"/>
                  <a:pt x="98550" y="109537"/>
                </a:cubicBezTo>
                <a:cubicBezTo>
                  <a:pt x="94665" y="109537"/>
                  <a:pt x="92075" y="106929"/>
                  <a:pt x="92075" y="104321"/>
                </a:cubicBezTo>
                <a:cubicBezTo>
                  <a:pt x="92075" y="104321"/>
                  <a:pt x="92075" y="104321"/>
                  <a:pt x="92075" y="79544"/>
                </a:cubicBezTo>
                <a:cubicBezTo>
                  <a:pt x="92075" y="75632"/>
                  <a:pt x="94665" y="73024"/>
                  <a:pt x="98550" y="73024"/>
                </a:cubicBezTo>
                <a:close/>
                <a:moveTo>
                  <a:pt x="38225" y="73024"/>
                </a:moveTo>
                <a:cubicBezTo>
                  <a:pt x="38225" y="73024"/>
                  <a:pt x="38225" y="73024"/>
                  <a:pt x="74487" y="73024"/>
                </a:cubicBezTo>
                <a:cubicBezTo>
                  <a:pt x="78373" y="73024"/>
                  <a:pt x="80963" y="75632"/>
                  <a:pt x="80963" y="79544"/>
                </a:cubicBezTo>
                <a:cubicBezTo>
                  <a:pt x="80963" y="79544"/>
                  <a:pt x="80963" y="79544"/>
                  <a:pt x="80963" y="104321"/>
                </a:cubicBezTo>
                <a:cubicBezTo>
                  <a:pt x="80963" y="106929"/>
                  <a:pt x="78373" y="109537"/>
                  <a:pt x="74487" y="109537"/>
                </a:cubicBezTo>
                <a:cubicBezTo>
                  <a:pt x="74487" y="109537"/>
                  <a:pt x="74487" y="109537"/>
                  <a:pt x="38225" y="109537"/>
                </a:cubicBezTo>
                <a:cubicBezTo>
                  <a:pt x="34340" y="109537"/>
                  <a:pt x="31750" y="106929"/>
                  <a:pt x="31750" y="104321"/>
                </a:cubicBezTo>
                <a:cubicBezTo>
                  <a:pt x="31750" y="104321"/>
                  <a:pt x="31750" y="104321"/>
                  <a:pt x="31750" y="79544"/>
                </a:cubicBezTo>
                <a:cubicBezTo>
                  <a:pt x="31750" y="75632"/>
                  <a:pt x="34340" y="73024"/>
                  <a:pt x="38225" y="73024"/>
                </a:cubicBezTo>
                <a:close/>
                <a:moveTo>
                  <a:pt x="166687" y="36512"/>
                </a:moveTo>
                <a:lnTo>
                  <a:pt x="166687" y="49212"/>
                </a:lnTo>
                <a:lnTo>
                  <a:pt x="190500" y="49212"/>
                </a:lnTo>
                <a:lnTo>
                  <a:pt x="190500" y="36512"/>
                </a:lnTo>
                <a:close/>
                <a:moveTo>
                  <a:pt x="104775" y="36512"/>
                </a:moveTo>
                <a:lnTo>
                  <a:pt x="104775" y="49212"/>
                </a:lnTo>
                <a:lnTo>
                  <a:pt x="130175" y="49212"/>
                </a:lnTo>
                <a:lnTo>
                  <a:pt x="130175" y="36512"/>
                </a:lnTo>
                <a:close/>
                <a:moveTo>
                  <a:pt x="42862" y="36512"/>
                </a:moveTo>
                <a:lnTo>
                  <a:pt x="42862" y="49212"/>
                </a:lnTo>
                <a:lnTo>
                  <a:pt x="68262" y="49212"/>
                </a:lnTo>
                <a:lnTo>
                  <a:pt x="68262" y="36512"/>
                </a:lnTo>
                <a:close/>
                <a:moveTo>
                  <a:pt x="159167" y="23812"/>
                </a:moveTo>
                <a:cubicBezTo>
                  <a:pt x="159167" y="23812"/>
                  <a:pt x="159167" y="23812"/>
                  <a:pt x="196725" y="23812"/>
                </a:cubicBezTo>
                <a:cubicBezTo>
                  <a:pt x="199315" y="23812"/>
                  <a:pt x="203200" y="26420"/>
                  <a:pt x="203200" y="30332"/>
                </a:cubicBezTo>
                <a:cubicBezTo>
                  <a:pt x="203200" y="30332"/>
                  <a:pt x="203200" y="30332"/>
                  <a:pt x="203200" y="55109"/>
                </a:cubicBezTo>
                <a:cubicBezTo>
                  <a:pt x="203200" y="57717"/>
                  <a:pt x="199315" y="60325"/>
                  <a:pt x="196725" y="60325"/>
                </a:cubicBezTo>
                <a:cubicBezTo>
                  <a:pt x="196725" y="60325"/>
                  <a:pt x="196725" y="60325"/>
                  <a:pt x="159167" y="60325"/>
                </a:cubicBezTo>
                <a:cubicBezTo>
                  <a:pt x="156577" y="60325"/>
                  <a:pt x="153987" y="57717"/>
                  <a:pt x="153987" y="55109"/>
                </a:cubicBezTo>
                <a:cubicBezTo>
                  <a:pt x="153987" y="55109"/>
                  <a:pt x="153987" y="55109"/>
                  <a:pt x="153987" y="30332"/>
                </a:cubicBezTo>
                <a:cubicBezTo>
                  <a:pt x="153987" y="26420"/>
                  <a:pt x="156577" y="23812"/>
                  <a:pt x="159167" y="23812"/>
                </a:cubicBezTo>
                <a:close/>
                <a:moveTo>
                  <a:pt x="98550" y="23812"/>
                </a:moveTo>
                <a:cubicBezTo>
                  <a:pt x="98550" y="23812"/>
                  <a:pt x="98550" y="23812"/>
                  <a:pt x="134812" y="23812"/>
                </a:cubicBezTo>
                <a:cubicBezTo>
                  <a:pt x="138698" y="23812"/>
                  <a:pt x="141288" y="26420"/>
                  <a:pt x="141288" y="30332"/>
                </a:cubicBezTo>
                <a:cubicBezTo>
                  <a:pt x="141288" y="30332"/>
                  <a:pt x="141288" y="30332"/>
                  <a:pt x="141288" y="55109"/>
                </a:cubicBezTo>
                <a:cubicBezTo>
                  <a:pt x="141288" y="57717"/>
                  <a:pt x="138698" y="60325"/>
                  <a:pt x="134812" y="60325"/>
                </a:cubicBezTo>
                <a:cubicBezTo>
                  <a:pt x="134812" y="60325"/>
                  <a:pt x="134812" y="60325"/>
                  <a:pt x="98550" y="60325"/>
                </a:cubicBezTo>
                <a:cubicBezTo>
                  <a:pt x="94665" y="60325"/>
                  <a:pt x="92075" y="57717"/>
                  <a:pt x="92075" y="55109"/>
                </a:cubicBezTo>
                <a:cubicBezTo>
                  <a:pt x="92075" y="55109"/>
                  <a:pt x="92075" y="55109"/>
                  <a:pt x="92075" y="30332"/>
                </a:cubicBezTo>
                <a:cubicBezTo>
                  <a:pt x="92075" y="26420"/>
                  <a:pt x="94665" y="23812"/>
                  <a:pt x="98550" y="23812"/>
                </a:cubicBezTo>
                <a:close/>
                <a:moveTo>
                  <a:pt x="38225" y="23812"/>
                </a:moveTo>
                <a:cubicBezTo>
                  <a:pt x="38225" y="23812"/>
                  <a:pt x="38225" y="23812"/>
                  <a:pt x="74487" y="23812"/>
                </a:cubicBezTo>
                <a:cubicBezTo>
                  <a:pt x="78373" y="23812"/>
                  <a:pt x="80963" y="26420"/>
                  <a:pt x="80963" y="30332"/>
                </a:cubicBezTo>
                <a:cubicBezTo>
                  <a:pt x="80963" y="30332"/>
                  <a:pt x="80963" y="30332"/>
                  <a:pt x="80963" y="55109"/>
                </a:cubicBezTo>
                <a:cubicBezTo>
                  <a:pt x="80963" y="57717"/>
                  <a:pt x="78373" y="60325"/>
                  <a:pt x="74487" y="60325"/>
                </a:cubicBezTo>
                <a:cubicBezTo>
                  <a:pt x="74487" y="60325"/>
                  <a:pt x="74487" y="60325"/>
                  <a:pt x="38225" y="60325"/>
                </a:cubicBezTo>
                <a:cubicBezTo>
                  <a:pt x="34340" y="60325"/>
                  <a:pt x="31750" y="57717"/>
                  <a:pt x="31750" y="55109"/>
                </a:cubicBezTo>
                <a:cubicBezTo>
                  <a:pt x="31750" y="55109"/>
                  <a:pt x="31750" y="55109"/>
                  <a:pt x="31750" y="30332"/>
                </a:cubicBezTo>
                <a:cubicBezTo>
                  <a:pt x="31750" y="26420"/>
                  <a:pt x="34340" y="23812"/>
                  <a:pt x="38225" y="23812"/>
                </a:cubicBezTo>
                <a:close/>
                <a:moveTo>
                  <a:pt x="19050" y="11112"/>
                </a:moveTo>
                <a:lnTo>
                  <a:pt x="19050" y="319087"/>
                </a:lnTo>
                <a:cubicBezTo>
                  <a:pt x="19050" y="319087"/>
                  <a:pt x="19050" y="319087"/>
                  <a:pt x="92054" y="319087"/>
                </a:cubicBezTo>
                <a:cubicBezTo>
                  <a:pt x="92054" y="319087"/>
                  <a:pt x="92054" y="319087"/>
                  <a:pt x="92054" y="275091"/>
                </a:cubicBezTo>
                <a:cubicBezTo>
                  <a:pt x="92054" y="272503"/>
                  <a:pt x="94661" y="269915"/>
                  <a:pt x="98572" y="269915"/>
                </a:cubicBezTo>
                <a:cubicBezTo>
                  <a:pt x="98572" y="269915"/>
                  <a:pt x="98572" y="269915"/>
                  <a:pt x="135074" y="269915"/>
                </a:cubicBezTo>
                <a:cubicBezTo>
                  <a:pt x="138985" y="269915"/>
                  <a:pt x="141592" y="272503"/>
                  <a:pt x="141592" y="275091"/>
                </a:cubicBezTo>
                <a:cubicBezTo>
                  <a:pt x="141592" y="275091"/>
                  <a:pt x="141592" y="275091"/>
                  <a:pt x="141592" y="319087"/>
                </a:cubicBezTo>
                <a:cubicBezTo>
                  <a:pt x="141592" y="319087"/>
                  <a:pt x="141592" y="319087"/>
                  <a:pt x="215900" y="319087"/>
                </a:cubicBezTo>
                <a:cubicBezTo>
                  <a:pt x="215900" y="319087"/>
                  <a:pt x="215900" y="319087"/>
                  <a:pt x="215900" y="11112"/>
                </a:cubicBezTo>
                <a:cubicBezTo>
                  <a:pt x="215900" y="11112"/>
                  <a:pt x="215900" y="11112"/>
                  <a:pt x="19050" y="11112"/>
                </a:cubicBezTo>
                <a:close/>
                <a:moveTo>
                  <a:pt x="12964" y="0"/>
                </a:moveTo>
                <a:cubicBezTo>
                  <a:pt x="12964" y="0"/>
                  <a:pt x="12964" y="0"/>
                  <a:pt x="220399" y="0"/>
                </a:cubicBezTo>
                <a:cubicBezTo>
                  <a:pt x="220399" y="0"/>
                  <a:pt x="221695" y="0"/>
                  <a:pt x="221695" y="0"/>
                </a:cubicBezTo>
                <a:cubicBezTo>
                  <a:pt x="224288" y="0"/>
                  <a:pt x="226881" y="2592"/>
                  <a:pt x="226881" y="6480"/>
                </a:cubicBezTo>
                <a:cubicBezTo>
                  <a:pt x="226881" y="6480"/>
                  <a:pt x="226881" y="6480"/>
                  <a:pt x="226881" y="320124"/>
                </a:cubicBezTo>
                <a:cubicBezTo>
                  <a:pt x="230770" y="320124"/>
                  <a:pt x="233363" y="322716"/>
                  <a:pt x="233363" y="325308"/>
                </a:cubicBezTo>
                <a:cubicBezTo>
                  <a:pt x="233363" y="329196"/>
                  <a:pt x="230770" y="331788"/>
                  <a:pt x="226881" y="331788"/>
                </a:cubicBezTo>
                <a:cubicBezTo>
                  <a:pt x="226881" y="331788"/>
                  <a:pt x="226881" y="331788"/>
                  <a:pt x="6482" y="331788"/>
                </a:cubicBezTo>
                <a:cubicBezTo>
                  <a:pt x="2593" y="331788"/>
                  <a:pt x="0" y="329196"/>
                  <a:pt x="0" y="325308"/>
                </a:cubicBezTo>
                <a:cubicBezTo>
                  <a:pt x="0" y="322716"/>
                  <a:pt x="2593" y="320124"/>
                  <a:pt x="6482" y="320124"/>
                </a:cubicBezTo>
                <a:cubicBezTo>
                  <a:pt x="6482" y="320124"/>
                  <a:pt x="6482" y="320124"/>
                  <a:pt x="6482" y="6480"/>
                </a:cubicBezTo>
                <a:cubicBezTo>
                  <a:pt x="6482" y="2592"/>
                  <a:pt x="9075" y="0"/>
                  <a:pt x="129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8" name="íṩḻïḑe"/>
          <p:cNvSpPr/>
          <p:nvPr/>
        </p:nvSpPr>
        <p:spPr>
          <a:xfrm>
            <a:off x="719137" y="4831166"/>
            <a:ext cx="1073875" cy="1275230"/>
          </a:xfrm>
          <a:custGeom>
            <a:avLst/>
            <a:gdLst>
              <a:gd name="connsiteX0" fmla="*/ 192089 w 279400"/>
              <a:gd name="connsiteY0" fmla="*/ 300038 h 331788"/>
              <a:gd name="connsiteX1" fmla="*/ 242889 w 279400"/>
              <a:gd name="connsiteY1" fmla="*/ 300038 h 331788"/>
              <a:gd name="connsiteX2" fmla="*/ 242889 w 279400"/>
              <a:gd name="connsiteY2" fmla="*/ 311151 h 331788"/>
              <a:gd name="connsiteX3" fmla="*/ 192089 w 279400"/>
              <a:gd name="connsiteY3" fmla="*/ 311151 h 331788"/>
              <a:gd name="connsiteX4" fmla="*/ 128589 w 279400"/>
              <a:gd name="connsiteY4" fmla="*/ 300038 h 331788"/>
              <a:gd name="connsiteX5" fmla="*/ 180977 w 279400"/>
              <a:gd name="connsiteY5" fmla="*/ 300038 h 331788"/>
              <a:gd name="connsiteX6" fmla="*/ 180977 w 279400"/>
              <a:gd name="connsiteY6" fmla="*/ 311151 h 331788"/>
              <a:gd name="connsiteX7" fmla="*/ 128589 w 279400"/>
              <a:gd name="connsiteY7" fmla="*/ 311151 h 331788"/>
              <a:gd name="connsiteX8" fmla="*/ 36514 w 279400"/>
              <a:gd name="connsiteY8" fmla="*/ 300038 h 331788"/>
              <a:gd name="connsiteX9" fmla="*/ 87314 w 279400"/>
              <a:gd name="connsiteY9" fmla="*/ 300038 h 331788"/>
              <a:gd name="connsiteX10" fmla="*/ 87314 w 279400"/>
              <a:gd name="connsiteY10" fmla="*/ 311151 h 331788"/>
              <a:gd name="connsiteX11" fmla="*/ 36514 w 279400"/>
              <a:gd name="connsiteY11" fmla="*/ 311151 h 331788"/>
              <a:gd name="connsiteX12" fmla="*/ 114300 w 279400"/>
              <a:gd name="connsiteY12" fmla="*/ 290512 h 331788"/>
              <a:gd name="connsiteX13" fmla="*/ 114300 w 279400"/>
              <a:gd name="connsiteY13" fmla="*/ 320675 h 331788"/>
              <a:gd name="connsiteX14" fmla="*/ 258763 w 279400"/>
              <a:gd name="connsiteY14" fmla="*/ 320675 h 331788"/>
              <a:gd name="connsiteX15" fmla="*/ 258763 w 279400"/>
              <a:gd name="connsiteY15" fmla="*/ 290512 h 331788"/>
              <a:gd name="connsiteX16" fmla="*/ 20638 w 279400"/>
              <a:gd name="connsiteY16" fmla="*/ 290512 h 331788"/>
              <a:gd name="connsiteX17" fmla="*/ 20638 w 279400"/>
              <a:gd name="connsiteY17" fmla="*/ 320675 h 331788"/>
              <a:gd name="connsiteX18" fmla="*/ 103188 w 279400"/>
              <a:gd name="connsiteY18" fmla="*/ 320675 h 331788"/>
              <a:gd name="connsiteX19" fmla="*/ 103188 w 279400"/>
              <a:gd name="connsiteY19" fmla="*/ 290512 h 331788"/>
              <a:gd name="connsiteX20" fmla="*/ 222250 w 279400"/>
              <a:gd name="connsiteY20" fmla="*/ 254000 h 331788"/>
              <a:gd name="connsiteX21" fmla="*/ 242888 w 279400"/>
              <a:gd name="connsiteY21" fmla="*/ 254000 h 331788"/>
              <a:gd name="connsiteX22" fmla="*/ 242888 w 279400"/>
              <a:gd name="connsiteY22" fmla="*/ 263525 h 331788"/>
              <a:gd name="connsiteX23" fmla="*/ 222250 w 279400"/>
              <a:gd name="connsiteY23" fmla="*/ 263525 h 331788"/>
              <a:gd name="connsiteX24" fmla="*/ 192088 w 279400"/>
              <a:gd name="connsiteY24" fmla="*/ 254000 h 331788"/>
              <a:gd name="connsiteX25" fmla="*/ 212726 w 279400"/>
              <a:gd name="connsiteY25" fmla="*/ 254000 h 331788"/>
              <a:gd name="connsiteX26" fmla="*/ 212726 w 279400"/>
              <a:gd name="connsiteY26" fmla="*/ 263525 h 331788"/>
              <a:gd name="connsiteX27" fmla="*/ 192088 w 279400"/>
              <a:gd name="connsiteY27" fmla="*/ 263525 h 331788"/>
              <a:gd name="connsiteX28" fmla="*/ 160338 w 279400"/>
              <a:gd name="connsiteY28" fmla="*/ 254000 h 331788"/>
              <a:gd name="connsiteX29" fmla="*/ 180976 w 279400"/>
              <a:gd name="connsiteY29" fmla="*/ 254000 h 331788"/>
              <a:gd name="connsiteX30" fmla="*/ 180976 w 279400"/>
              <a:gd name="connsiteY30" fmla="*/ 263525 h 331788"/>
              <a:gd name="connsiteX31" fmla="*/ 160338 w 279400"/>
              <a:gd name="connsiteY31" fmla="*/ 263525 h 331788"/>
              <a:gd name="connsiteX32" fmla="*/ 128588 w 279400"/>
              <a:gd name="connsiteY32" fmla="*/ 254000 h 331788"/>
              <a:gd name="connsiteX33" fmla="*/ 149226 w 279400"/>
              <a:gd name="connsiteY33" fmla="*/ 254000 h 331788"/>
              <a:gd name="connsiteX34" fmla="*/ 149226 w 279400"/>
              <a:gd name="connsiteY34" fmla="*/ 263525 h 331788"/>
              <a:gd name="connsiteX35" fmla="*/ 128588 w 279400"/>
              <a:gd name="connsiteY35" fmla="*/ 263525 h 331788"/>
              <a:gd name="connsiteX36" fmla="*/ 66676 w 279400"/>
              <a:gd name="connsiteY36" fmla="*/ 254000 h 331788"/>
              <a:gd name="connsiteX37" fmla="*/ 87314 w 279400"/>
              <a:gd name="connsiteY37" fmla="*/ 254000 h 331788"/>
              <a:gd name="connsiteX38" fmla="*/ 87314 w 279400"/>
              <a:gd name="connsiteY38" fmla="*/ 263525 h 331788"/>
              <a:gd name="connsiteX39" fmla="*/ 66676 w 279400"/>
              <a:gd name="connsiteY39" fmla="*/ 263525 h 331788"/>
              <a:gd name="connsiteX40" fmla="*/ 36514 w 279400"/>
              <a:gd name="connsiteY40" fmla="*/ 254000 h 331788"/>
              <a:gd name="connsiteX41" fmla="*/ 57152 w 279400"/>
              <a:gd name="connsiteY41" fmla="*/ 254000 h 331788"/>
              <a:gd name="connsiteX42" fmla="*/ 57152 w 279400"/>
              <a:gd name="connsiteY42" fmla="*/ 263525 h 331788"/>
              <a:gd name="connsiteX43" fmla="*/ 36514 w 279400"/>
              <a:gd name="connsiteY43" fmla="*/ 263525 h 331788"/>
              <a:gd name="connsiteX44" fmla="*/ 66676 w 279400"/>
              <a:gd name="connsiteY44" fmla="*/ 233363 h 331788"/>
              <a:gd name="connsiteX45" fmla="*/ 87314 w 279400"/>
              <a:gd name="connsiteY45" fmla="*/ 233363 h 331788"/>
              <a:gd name="connsiteX46" fmla="*/ 87314 w 279400"/>
              <a:gd name="connsiteY46" fmla="*/ 242888 h 331788"/>
              <a:gd name="connsiteX47" fmla="*/ 66676 w 279400"/>
              <a:gd name="connsiteY47" fmla="*/ 242888 h 331788"/>
              <a:gd name="connsiteX48" fmla="*/ 36514 w 279400"/>
              <a:gd name="connsiteY48" fmla="*/ 233363 h 331788"/>
              <a:gd name="connsiteX49" fmla="*/ 57152 w 279400"/>
              <a:gd name="connsiteY49" fmla="*/ 233363 h 331788"/>
              <a:gd name="connsiteX50" fmla="*/ 57152 w 279400"/>
              <a:gd name="connsiteY50" fmla="*/ 242888 h 331788"/>
              <a:gd name="connsiteX51" fmla="*/ 36514 w 279400"/>
              <a:gd name="connsiteY51" fmla="*/ 242888 h 331788"/>
              <a:gd name="connsiteX52" fmla="*/ 222250 w 279400"/>
              <a:gd name="connsiteY52" fmla="*/ 233362 h 331788"/>
              <a:gd name="connsiteX53" fmla="*/ 242888 w 279400"/>
              <a:gd name="connsiteY53" fmla="*/ 233362 h 331788"/>
              <a:gd name="connsiteX54" fmla="*/ 242888 w 279400"/>
              <a:gd name="connsiteY54" fmla="*/ 242887 h 331788"/>
              <a:gd name="connsiteX55" fmla="*/ 222250 w 279400"/>
              <a:gd name="connsiteY55" fmla="*/ 242887 h 331788"/>
              <a:gd name="connsiteX56" fmla="*/ 192088 w 279400"/>
              <a:gd name="connsiteY56" fmla="*/ 233362 h 331788"/>
              <a:gd name="connsiteX57" fmla="*/ 212726 w 279400"/>
              <a:gd name="connsiteY57" fmla="*/ 233362 h 331788"/>
              <a:gd name="connsiteX58" fmla="*/ 212726 w 279400"/>
              <a:gd name="connsiteY58" fmla="*/ 242887 h 331788"/>
              <a:gd name="connsiteX59" fmla="*/ 192088 w 279400"/>
              <a:gd name="connsiteY59" fmla="*/ 242887 h 331788"/>
              <a:gd name="connsiteX60" fmla="*/ 160338 w 279400"/>
              <a:gd name="connsiteY60" fmla="*/ 233362 h 331788"/>
              <a:gd name="connsiteX61" fmla="*/ 180976 w 279400"/>
              <a:gd name="connsiteY61" fmla="*/ 233362 h 331788"/>
              <a:gd name="connsiteX62" fmla="*/ 180976 w 279400"/>
              <a:gd name="connsiteY62" fmla="*/ 242887 h 331788"/>
              <a:gd name="connsiteX63" fmla="*/ 160338 w 279400"/>
              <a:gd name="connsiteY63" fmla="*/ 242887 h 331788"/>
              <a:gd name="connsiteX64" fmla="*/ 128588 w 279400"/>
              <a:gd name="connsiteY64" fmla="*/ 233362 h 331788"/>
              <a:gd name="connsiteX65" fmla="*/ 149226 w 279400"/>
              <a:gd name="connsiteY65" fmla="*/ 233362 h 331788"/>
              <a:gd name="connsiteX66" fmla="*/ 149226 w 279400"/>
              <a:gd name="connsiteY66" fmla="*/ 242887 h 331788"/>
              <a:gd name="connsiteX67" fmla="*/ 128588 w 279400"/>
              <a:gd name="connsiteY67" fmla="*/ 242887 h 331788"/>
              <a:gd name="connsiteX68" fmla="*/ 222250 w 279400"/>
              <a:gd name="connsiteY68" fmla="*/ 212725 h 331788"/>
              <a:gd name="connsiteX69" fmla="*/ 242888 w 279400"/>
              <a:gd name="connsiteY69" fmla="*/ 212725 h 331788"/>
              <a:gd name="connsiteX70" fmla="*/ 242888 w 279400"/>
              <a:gd name="connsiteY70" fmla="*/ 222250 h 331788"/>
              <a:gd name="connsiteX71" fmla="*/ 222250 w 279400"/>
              <a:gd name="connsiteY71" fmla="*/ 222250 h 331788"/>
              <a:gd name="connsiteX72" fmla="*/ 192088 w 279400"/>
              <a:gd name="connsiteY72" fmla="*/ 212725 h 331788"/>
              <a:gd name="connsiteX73" fmla="*/ 212726 w 279400"/>
              <a:gd name="connsiteY73" fmla="*/ 212725 h 331788"/>
              <a:gd name="connsiteX74" fmla="*/ 212726 w 279400"/>
              <a:gd name="connsiteY74" fmla="*/ 222250 h 331788"/>
              <a:gd name="connsiteX75" fmla="*/ 192088 w 279400"/>
              <a:gd name="connsiteY75" fmla="*/ 222250 h 331788"/>
              <a:gd name="connsiteX76" fmla="*/ 160338 w 279400"/>
              <a:gd name="connsiteY76" fmla="*/ 212725 h 331788"/>
              <a:gd name="connsiteX77" fmla="*/ 180976 w 279400"/>
              <a:gd name="connsiteY77" fmla="*/ 212725 h 331788"/>
              <a:gd name="connsiteX78" fmla="*/ 180976 w 279400"/>
              <a:gd name="connsiteY78" fmla="*/ 222250 h 331788"/>
              <a:gd name="connsiteX79" fmla="*/ 160338 w 279400"/>
              <a:gd name="connsiteY79" fmla="*/ 222250 h 331788"/>
              <a:gd name="connsiteX80" fmla="*/ 128588 w 279400"/>
              <a:gd name="connsiteY80" fmla="*/ 212725 h 331788"/>
              <a:gd name="connsiteX81" fmla="*/ 149226 w 279400"/>
              <a:gd name="connsiteY81" fmla="*/ 212725 h 331788"/>
              <a:gd name="connsiteX82" fmla="*/ 149226 w 279400"/>
              <a:gd name="connsiteY82" fmla="*/ 222250 h 331788"/>
              <a:gd name="connsiteX83" fmla="*/ 128588 w 279400"/>
              <a:gd name="connsiteY83" fmla="*/ 222250 h 331788"/>
              <a:gd name="connsiteX84" fmla="*/ 66676 w 279400"/>
              <a:gd name="connsiteY84" fmla="*/ 212725 h 331788"/>
              <a:gd name="connsiteX85" fmla="*/ 87314 w 279400"/>
              <a:gd name="connsiteY85" fmla="*/ 212725 h 331788"/>
              <a:gd name="connsiteX86" fmla="*/ 87314 w 279400"/>
              <a:gd name="connsiteY86" fmla="*/ 222250 h 331788"/>
              <a:gd name="connsiteX87" fmla="*/ 66676 w 279400"/>
              <a:gd name="connsiteY87" fmla="*/ 222250 h 331788"/>
              <a:gd name="connsiteX88" fmla="*/ 36514 w 279400"/>
              <a:gd name="connsiteY88" fmla="*/ 212725 h 331788"/>
              <a:gd name="connsiteX89" fmla="*/ 57152 w 279400"/>
              <a:gd name="connsiteY89" fmla="*/ 212725 h 331788"/>
              <a:gd name="connsiteX90" fmla="*/ 57152 w 279400"/>
              <a:gd name="connsiteY90" fmla="*/ 222250 h 331788"/>
              <a:gd name="connsiteX91" fmla="*/ 36514 w 279400"/>
              <a:gd name="connsiteY91" fmla="*/ 222250 h 331788"/>
              <a:gd name="connsiteX92" fmla="*/ 66676 w 279400"/>
              <a:gd name="connsiteY92" fmla="*/ 192088 h 331788"/>
              <a:gd name="connsiteX93" fmla="*/ 87314 w 279400"/>
              <a:gd name="connsiteY93" fmla="*/ 192088 h 331788"/>
              <a:gd name="connsiteX94" fmla="*/ 87314 w 279400"/>
              <a:gd name="connsiteY94" fmla="*/ 201613 h 331788"/>
              <a:gd name="connsiteX95" fmla="*/ 66676 w 279400"/>
              <a:gd name="connsiteY95" fmla="*/ 201613 h 331788"/>
              <a:gd name="connsiteX96" fmla="*/ 36514 w 279400"/>
              <a:gd name="connsiteY96" fmla="*/ 192088 h 331788"/>
              <a:gd name="connsiteX97" fmla="*/ 57152 w 279400"/>
              <a:gd name="connsiteY97" fmla="*/ 192088 h 331788"/>
              <a:gd name="connsiteX98" fmla="*/ 57152 w 279400"/>
              <a:gd name="connsiteY98" fmla="*/ 201613 h 331788"/>
              <a:gd name="connsiteX99" fmla="*/ 36514 w 279400"/>
              <a:gd name="connsiteY99" fmla="*/ 201613 h 331788"/>
              <a:gd name="connsiteX100" fmla="*/ 222250 w 279400"/>
              <a:gd name="connsiteY100" fmla="*/ 192087 h 331788"/>
              <a:gd name="connsiteX101" fmla="*/ 242888 w 279400"/>
              <a:gd name="connsiteY101" fmla="*/ 192087 h 331788"/>
              <a:gd name="connsiteX102" fmla="*/ 242888 w 279400"/>
              <a:gd name="connsiteY102" fmla="*/ 201612 h 331788"/>
              <a:gd name="connsiteX103" fmla="*/ 222250 w 279400"/>
              <a:gd name="connsiteY103" fmla="*/ 201612 h 331788"/>
              <a:gd name="connsiteX104" fmla="*/ 192088 w 279400"/>
              <a:gd name="connsiteY104" fmla="*/ 192087 h 331788"/>
              <a:gd name="connsiteX105" fmla="*/ 212726 w 279400"/>
              <a:gd name="connsiteY105" fmla="*/ 192087 h 331788"/>
              <a:gd name="connsiteX106" fmla="*/ 212726 w 279400"/>
              <a:gd name="connsiteY106" fmla="*/ 201612 h 331788"/>
              <a:gd name="connsiteX107" fmla="*/ 192088 w 279400"/>
              <a:gd name="connsiteY107" fmla="*/ 201612 h 331788"/>
              <a:gd name="connsiteX108" fmla="*/ 160338 w 279400"/>
              <a:gd name="connsiteY108" fmla="*/ 192087 h 331788"/>
              <a:gd name="connsiteX109" fmla="*/ 180976 w 279400"/>
              <a:gd name="connsiteY109" fmla="*/ 192087 h 331788"/>
              <a:gd name="connsiteX110" fmla="*/ 180976 w 279400"/>
              <a:gd name="connsiteY110" fmla="*/ 201612 h 331788"/>
              <a:gd name="connsiteX111" fmla="*/ 160338 w 279400"/>
              <a:gd name="connsiteY111" fmla="*/ 201612 h 331788"/>
              <a:gd name="connsiteX112" fmla="*/ 128588 w 279400"/>
              <a:gd name="connsiteY112" fmla="*/ 192087 h 331788"/>
              <a:gd name="connsiteX113" fmla="*/ 149226 w 279400"/>
              <a:gd name="connsiteY113" fmla="*/ 192087 h 331788"/>
              <a:gd name="connsiteX114" fmla="*/ 149226 w 279400"/>
              <a:gd name="connsiteY114" fmla="*/ 201612 h 331788"/>
              <a:gd name="connsiteX115" fmla="*/ 128588 w 279400"/>
              <a:gd name="connsiteY115" fmla="*/ 201612 h 331788"/>
              <a:gd name="connsiteX116" fmla="*/ 222250 w 279400"/>
              <a:gd name="connsiteY116" fmla="*/ 171450 h 331788"/>
              <a:gd name="connsiteX117" fmla="*/ 242888 w 279400"/>
              <a:gd name="connsiteY117" fmla="*/ 171450 h 331788"/>
              <a:gd name="connsiteX118" fmla="*/ 242888 w 279400"/>
              <a:gd name="connsiteY118" fmla="*/ 180975 h 331788"/>
              <a:gd name="connsiteX119" fmla="*/ 222250 w 279400"/>
              <a:gd name="connsiteY119" fmla="*/ 180975 h 331788"/>
              <a:gd name="connsiteX120" fmla="*/ 192088 w 279400"/>
              <a:gd name="connsiteY120" fmla="*/ 171450 h 331788"/>
              <a:gd name="connsiteX121" fmla="*/ 212726 w 279400"/>
              <a:gd name="connsiteY121" fmla="*/ 171450 h 331788"/>
              <a:gd name="connsiteX122" fmla="*/ 212726 w 279400"/>
              <a:gd name="connsiteY122" fmla="*/ 180975 h 331788"/>
              <a:gd name="connsiteX123" fmla="*/ 192088 w 279400"/>
              <a:gd name="connsiteY123" fmla="*/ 180975 h 331788"/>
              <a:gd name="connsiteX124" fmla="*/ 160338 w 279400"/>
              <a:gd name="connsiteY124" fmla="*/ 171450 h 331788"/>
              <a:gd name="connsiteX125" fmla="*/ 180976 w 279400"/>
              <a:gd name="connsiteY125" fmla="*/ 171450 h 331788"/>
              <a:gd name="connsiteX126" fmla="*/ 180976 w 279400"/>
              <a:gd name="connsiteY126" fmla="*/ 180975 h 331788"/>
              <a:gd name="connsiteX127" fmla="*/ 160338 w 279400"/>
              <a:gd name="connsiteY127" fmla="*/ 180975 h 331788"/>
              <a:gd name="connsiteX128" fmla="*/ 128588 w 279400"/>
              <a:gd name="connsiteY128" fmla="*/ 171450 h 331788"/>
              <a:gd name="connsiteX129" fmla="*/ 149226 w 279400"/>
              <a:gd name="connsiteY129" fmla="*/ 171450 h 331788"/>
              <a:gd name="connsiteX130" fmla="*/ 149226 w 279400"/>
              <a:gd name="connsiteY130" fmla="*/ 180975 h 331788"/>
              <a:gd name="connsiteX131" fmla="*/ 128588 w 279400"/>
              <a:gd name="connsiteY131" fmla="*/ 180975 h 331788"/>
              <a:gd name="connsiteX132" fmla="*/ 66676 w 279400"/>
              <a:gd name="connsiteY132" fmla="*/ 171450 h 331788"/>
              <a:gd name="connsiteX133" fmla="*/ 87314 w 279400"/>
              <a:gd name="connsiteY133" fmla="*/ 171450 h 331788"/>
              <a:gd name="connsiteX134" fmla="*/ 87314 w 279400"/>
              <a:gd name="connsiteY134" fmla="*/ 180975 h 331788"/>
              <a:gd name="connsiteX135" fmla="*/ 66676 w 279400"/>
              <a:gd name="connsiteY135" fmla="*/ 180975 h 331788"/>
              <a:gd name="connsiteX136" fmla="*/ 36514 w 279400"/>
              <a:gd name="connsiteY136" fmla="*/ 171450 h 331788"/>
              <a:gd name="connsiteX137" fmla="*/ 57152 w 279400"/>
              <a:gd name="connsiteY137" fmla="*/ 171450 h 331788"/>
              <a:gd name="connsiteX138" fmla="*/ 57152 w 279400"/>
              <a:gd name="connsiteY138" fmla="*/ 180975 h 331788"/>
              <a:gd name="connsiteX139" fmla="*/ 36514 w 279400"/>
              <a:gd name="connsiteY139" fmla="*/ 180975 h 331788"/>
              <a:gd name="connsiteX140" fmla="*/ 222250 w 279400"/>
              <a:gd name="connsiteY140" fmla="*/ 149225 h 331788"/>
              <a:gd name="connsiteX141" fmla="*/ 242888 w 279400"/>
              <a:gd name="connsiteY141" fmla="*/ 149225 h 331788"/>
              <a:gd name="connsiteX142" fmla="*/ 242888 w 279400"/>
              <a:gd name="connsiteY142" fmla="*/ 160338 h 331788"/>
              <a:gd name="connsiteX143" fmla="*/ 222250 w 279400"/>
              <a:gd name="connsiteY143" fmla="*/ 160338 h 331788"/>
              <a:gd name="connsiteX144" fmla="*/ 192088 w 279400"/>
              <a:gd name="connsiteY144" fmla="*/ 149225 h 331788"/>
              <a:gd name="connsiteX145" fmla="*/ 212726 w 279400"/>
              <a:gd name="connsiteY145" fmla="*/ 149225 h 331788"/>
              <a:gd name="connsiteX146" fmla="*/ 212726 w 279400"/>
              <a:gd name="connsiteY146" fmla="*/ 160338 h 331788"/>
              <a:gd name="connsiteX147" fmla="*/ 192088 w 279400"/>
              <a:gd name="connsiteY147" fmla="*/ 160338 h 331788"/>
              <a:gd name="connsiteX148" fmla="*/ 160338 w 279400"/>
              <a:gd name="connsiteY148" fmla="*/ 149225 h 331788"/>
              <a:gd name="connsiteX149" fmla="*/ 180976 w 279400"/>
              <a:gd name="connsiteY149" fmla="*/ 149225 h 331788"/>
              <a:gd name="connsiteX150" fmla="*/ 180976 w 279400"/>
              <a:gd name="connsiteY150" fmla="*/ 160338 h 331788"/>
              <a:gd name="connsiteX151" fmla="*/ 160338 w 279400"/>
              <a:gd name="connsiteY151" fmla="*/ 160338 h 331788"/>
              <a:gd name="connsiteX152" fmla="*/ 128588 w 279400"/>
              <a:gd name="connsiteY152" fmla="*/ 149225 h 331788"/>
              <a:gd name="connsiteX153" fmla="*/ 149226 w 279400"/>
              <a:gd name="connsiteY153" fmla="*/ 149225 h 331788"/>
              <a:gd name="connsiteX154" fmla="*/ 149226 w 279400"/>
              <a:gd name="connsiteY154" fmla="*/ 160338 h 331788"/>
              <a:gd name="connsiteX155" fmla="*/ 128588 w 279400"/>
              <a:gd name="connsiteY155" fmla="*/ 160338 h 331788"/>
              <a:gd name="connsiteX156" fmla="*/ 66676 w 279400"/>
              <a:gd name="connsiteY156" fmla="*/ 149225 h 331788"/>
              <a:gd name="connsiteX157" fmla="*/ 87314 w 279400"/>
              <a:gd name="connsiteY157" fmla="*/ 149225 h 331788"/>
              <a:gd name="connsiteX158" fmla="*/ 87314 w 279400"/>
              <a:gd name="connsiteY158" fmla="*/ 160338 h 331788"/>
              <a:gd name="connsiteX159" fmla="*/ 66676 w 279400"/>
              <a:gd name="connsiteY159" fmla="*/ 160338 h 331788"/>
              <a:gd name="connsiteX160" fmla="*/ 36514 w 279400"/>
              <a:gd name="connsiteY160" fmla="*/ 149225 h 331788"/>
              <a:gd name="connsiteX161" fmla="*/ 57152 w 279400"/>
              <a:gd name="connsiteY161" fmla="*/ 149225 h 331788"/>
              <a:gd name="connsiteX162" fmla="*/ 57152 w 279400"/>
              <a:gd name="connsiteY162" fmla="*/ 160338 h 331788"/>
              <a:gd name="connsiteX163" fmla="*/ 36514 w 279400"/>
              <a:gd name="connsiteY163" fmla="*/ 160338 h 331788"/>
              <a:gd name="connsiteX164" fmla="*/ 222251 w 279400"/>
              <a:gd name="connsiteY164" fmla="*/ 128588 h 331788"/>
              <a:gd name="connsiteX165" fmla="*/ 242889 w 279400"/>
              <a:gd name="connsiteY165" fmla="*/ 128588 h 331788"/>
              <a:gd name="connsiteX166" fmla="*/ 242889 w 279400"/>
              <a:gd name="connsiteY166" fmla="*/ 139701 h 331788"/>
              <a:gd name="connsiteX167" fmla="*/ 222251 w 279400"/>
              <a:gd name="connsiteY167" fmla="*/ 139701 h 331788"/>
              <a:gd name="connsiteX168" fmla="*/ 192089 w 279400"/>
              <a:gd name="connsiteY168" fmla="*/ 128588 h 331788"/>
              <a:gd name="connsiteX169" fmla="*/ 212727 w 279400"/>
              <a:gd name="connsiteY169" fmla="*/ 128588 h 331788"/>
              <a:gd name="connsiteX170" fmla="*/ 212727 w 279400"/>
              <a:gd name="connsiteY170" fmla="*/ 139701 h 331788"/>
              <a:gd name="connsiteX171" fmla="*/ 192089 w 279400"/>
              <a:gd name="connsiteY171" fmla="*/ 139701 h 331788"/>
              <a:gd name="connsiteX172" fmla="*/ 160339 w 279400"/>
              <a:gd name="connsiteY172" fmla="*/ 128588 h 331788"/>
              <a:gd name="connsiteX173" fmla="*/ 180977 w 279400"/>
              <a:gd name="connsiteY173" fmla="*/ 128588 h 331788"/>
              <a:gd name="connsiteX174" fmla="*/ 180977 w 279400"/>
              <a:gd name="connsiteY174" fmla="*/ 139701 h 331788"/>
              <a:gd name="connsiteX175" fmla="*/ 160339 w 279400"/>
              <a:gd name="connsiteY175" fmla="*/ 139701 h 331788"/>
              <a:gd name="connsiteX176" fmla="*/ 128589 w 279400"/>
              <a:gd name="connsiteY176" fmla="*/ 128588 h 331788"/>
              <a:gd name="connsiteX177" fmla="*/ 149227 w 279400"/>
              <a:gd name="connsiteY177" fmla="*/ 128588 h 331788"/>
              <a:gd name="connsiteX178" fmla="*/ 149227 w 279400"/>
              <a:gd name="connsiteY178" fmla="*/ 139701 h 331788"/>
              <a:gd name="connsiteX179" fmla="*/ 128589 w 279400"/>
              <a:gd name="connsiteY179" fmla="*/ 139701 h 331788"/>
              <a:gd name="connsiteX180" fmla="*/ 66676 w 279400"/>
              <a:gd name="connsiteY180" fmla="*/ 128588 h 331788"/>
              <a:gd name="connsiteX181" fmla="*/ 87314 w 279400"/>
              <a:gd name="connsiteY181" fmla="*/ 128588 h 331788"/>
              <a:gd name="connsiteX182" fmla="*/ 87314 w 279400"/>
              <a:gd name="connsiteY182" fmla="*/ 139701 h 331788"/>
              <a:gd name="connsiteX183" fmla="*/ 66676 w 279400"/>
              <a:gd name="connsiteY183" fmla="*/ 139701 h 331788"/>
              <a:gd name="connsiteX184" fmla="*/ 36514 w 279400"/>
              <a:gd name="connsiteY184" fmla="*/ 128588 h 331788"/>
              <a:gd name="connsiteX185" fmla="*/ 57152 w 279400"/>
              <a:gd name="connsiteY185" fmla="*/ 128588 h 331788"/>
              <a:gd name="connsiteX186" fmla="*/ 57152 w 279400"/>
              <a:gd name="connsiteY186" fmla="*/ 139701 h 331788"/>
              <a:gd name="connsiteX187" fmla="*/ 36514 w 279400"/>
              <a:gd name="connsiteY187" fmla="*/ 139701 h 331788"/>
              <a:gd name="connsiteX188" fmla="*/ 20638 w 279400"/>
              <a:gd name="connsiteY188" fmla="*/ 114300 h 331788"/>
              <a:gd name="connsiteX189" fmla="*/ 20638 w 279400"/>
              <a:gd name="connsiteY189" fmla="*/ 279400 h 331788"/>
              <a:gd name="connsiteX190" fmla="*/ 103188 w 279400"/>
              <a:gd name="connsiteY190" fmla="*/ 279400 h 331788"/>
              <a:gd name="connsiteX191" fmla="*/ 103188 w 279400"/>
              <a:gd name="connsiteY191" fmla="*/ 114300 h 331788"/>
              <a:gd name="connsiteX192" fmla="*/ 222251 w 279400"/>
              <a:gd name="connsiteY192" fmla="*/ 107950 h 331788"/>
              <a:gd name="connsiteX193" fmla="*/ 242889 w 279400"/>
              <a:gd name="connsiteY193" fmla="*/ 107950 h 331788"/>
              <a:gd name="connsiteX194" fmla="*/ 242889 w 279400"/>
              <a:gd name="connsiteY194" fmla="*/ 119063 h 331788"/>
              <a:gd name="connsiteX195" fmla="*/ 222251 w 279400"/>
              <a:gd name="connsiteY195" fmla="*/ 119063 h 331788"/>
              <a:gd name="connsiteX196" fmla="*/ 192089 w 279400"/>
              <a:gd name="connsiteY196" fmla="*/ 107950 h 331788"/>
              <a:gd name="connsiteX197" fmla="*/ 212727 w 279400"/>
              <a:gd name="connsiteY197" fmla="*/ 107950 h 331788"/>
              <a:gd name="connsiteX198" fmla="*/ 212727 w 279400"/>
              <a:gd name="connsiteY198" fmla="*/ 119063 h 331788"/>
              <a:gd name="connsiteX199" fmla="*/ 192089 w 279400"/>
              <a:gd name="connsiteY199" fmla="*/ 119063 h 331788"/>
              <a:gd name="connsiteX200" fmla="*/ 160339 w 279400"/>
              <a:gd name="connsiteY200" fmla="*/ 107950 h 331788"/>
              <a:gd name="connsiteX201" fmla="*/ 180977 w 279400"/>
              <a:gd name="connsiteY201" fmla="*/ 107950 h 331788"/>
              <a:gd name="connsiteX202" fmla="*/ 180977 w 279400"/>
              <a:gd name="connsiteY202" fmla="*/ 119063 h 331788"/>
              <a:gd name="connsiteX203" fmla="*/ 160339 w 279400"/>
              <a:gd name="connsiteY203" fmla="*/ 119063 h 331788"/>
              <a:gd name="connsiteX204" fmla="*/ 128589 w 279400"/>
              <a:gd name="connsiteY204" fmla="*/ 107950 h 331788"/>
              <a:gd name="connsiteX205" fmla="*/ 149227 w 279400"/>
              <a:gd name="connsiteY205" fmla="*/ 107950 h 331788"/>
              <a:gd name="connsiteX206" fmla="*/ 149227 w 279400"/>
              <a:gd name="connsiteY206" fmla="*/ 119063 h 331788"/>
              <a:gd name="connsiteX207" fmla="*/ 128589 w 279400"/>
              <a:gd name="connsiteY207" fmla="*/ 119063 h 331788"/>
              <a:gd name="connsiteX208" fmla="*/ 222251 w 279400"/>
              <a:gd name="connsiteY208" fmla="*/ 87313 h 331788"/>
              <a:gd name="connsiteX209" fmla="*/ 242889 w 279400"/>
              <a:gd name="connsiteY209" fmla="*/ 87313 h 331788"/>
              <a:gd name="connsiteX210" fmla="*/ 242889 w 279400"/>
              <a:gd name="connsiteY210" fmla="*/ 98426 h 331788"/>
              <a:gd name="connsiteX211" fmla="*/ 222251 w 279400"/>
              <a:gd name="connsiteY211" fmla="*/ 98426 h 331788"/>
              <a:gd name="connsiteX212" fmla="*/ 192089 w 279400"/>
              <a:gd name="connsiteY212" fmla="*/ 87313 h 331788"/>
              <a:gd name="connsiteX213" fmla="*/ 212727 w 279400"/>
              <a:gd name="connsiteY213" fmla="*/ 87313 h 331788"/>
              <a:gd name="connsiteX214" fmla="*/ 212727 w 279400"/>
              <a:gd name="connsiteY214" fmla="*/ 98426 h 331788"/>
              <a:gd name="connsiteX215" fmla="*/ 192089 w 279400"/>
              <a:gd name="connsiteY215" fmla="*/ 98426 h 331788"/>
              <a:gd name="connsiteX216" fmla="*/ 160339 w 279400"/>
              <a:gd name="connsiteY216" fmla="*/ 87313 h 331788"/>
              <a:gd name="connsiteX217" fmla="*/ 180977 w 279400"/>
              <a:gd name="connsiteY217" fmla="*/ 87313 h 331788"/>
              <a:gd name="connsiteX218" fmla="*/ 180977 w 279400"/>
              <a:gd name="connsiteY218" fmla="*/ 98426 h 331788"/>
              <a:gd name="connsiteX219" fmla="*/ 160339 w 279400"/>
              <a:gd name="connsiteY219" fmla="*/ 98426 h 331788"/>
              <a:gd name="connsiteX220" fmla="*/ 128589 w 279400"/>
              <a:gd name="connsiteY220" fmla="*/ 87313 h 331788"/>
              <a:gd name="connsiteX221" fmla="*/ 149227 w 279400"/>
              <a:gd name="connsiteY221" fmla="*/ 87313 h 331788"/>
              <a:gd name="connsiteX222" fmla="*/ 149227 w 279400"/>
              <a:gd name="connsiteY222" fmla="*/ 98426 h 331788"/>
              <a:gd name="connsiteX223" fmla="*/ 128589 w 279400"/>
              <a:gd name="connsiteY223" fmla="*/ 98426 h 331788"/>
              <a:gd name="connsiteX224" fmla="*/ 222251 w 279400"/>
              <a:gd name="connsiteY224" fmla="*/ 66675 h 331788"/>
              <a:gd name="connsiteX225" fmla="*/ 242889 w 279400"/>
              <a:gd name="connsiteY225" fmla="*/ 66675 h 331788"/>
              <a:gd name="connsiteX226" fmla="*/ 242889 w 279400"/>
              <a:gd name="connsiteY226" fmla="*/ 77788 h 331788"/>
              <a:gd name="connsiteX227" fmla="*/ 222251 w 279400"/>
              <a:gd name="connsiteY227" fmla="*/ 77788 h 331788"/>
              <a:gd name="connsiteX228" fmla="*/ 192089 w 279400"/>
              <a:gd name="connsiteY228" fmla="*/ 66675 h 331788"/>
              <a:gd name="connsiteX229" fmla="*/ 212727 w 279400"/>
              <a:gd name="connsiteY229" fmla="*/ 66675 h 331788"/>
              <a:gd name="connsiteX230" fmla="*/ 212727 w 279400"/>
              <a:gd name="connsiteY230" fmla="*/ 77788 h 331788"/>
              <a:gd name="connsiteX231" fmla="*/ 192089 w 279400"/>
              <a:gd name="connsiteY231" fmla="*/ 77788 h 331788"/>
              <a:gd name="connsiteX232" fmla="*/ 160339 w 279400"/>
              <a:gd name="connsiteY232" fmla="*/ 66675 h 331788"/>
              <a:gd name="connsiteX233" fmla="*/ 180977 w 279400"/>
              <a:gd name="connsiteY233" fmla="*/ 66675 h 331788"/>
              <a:gd name="connsiteX234" fmla="*/ 180977 w 279400"/>
              <a:gd name="connsiteY234" fmla="*/ 77788 h 331788"/>
              <a:gd name="connsiteX235" fmla="*/ 160339 w 279400"/>
              <a:gd name="connsiteY235" fmla="*/ 77788 h 331788"/>
              <a:gd name="connsiteX236" fmla="*/ 128589 w 279400"/>
              <a:gd name="connsiteY236" fmla="*/ 66675 h 331788"/>
              <a:gd name="connsiteX237" fmla="*/ 149227 w 279400"/>
              <a:gd name="connsiteY237" fmla="*/ 66675 h 331788"/>
              <a:gd name="connsiteX238" fmla="*/ 149227 w 279400"/>
              <a:gd name="connsiteY238" fmla="*/ 77788 h 331788"/>
              <a:gd name="connsiteX239" fmla="*/ 128589 w 279400"/>
              <a:gd name="connsiteY239" fmla="*/ 77788 h 331788"/>
              <a:gd name="connsiteX240" fmla="*/ 222251 w 279400"/>
              <a:gd name="connsiteY240" fmla="*/ 46038 h 331788"/>
              <a:gd name="connsiteX241" fmla="*/ 242889 w 279400"/>
              <a:gd name="connsiteY241" fmla="*/ 46038 h 331788"/>
              <a:gd name="connsiteX242" fmla="*/ 242889 w 279400"/>
              <a:gd name="connsiteY242" fmla="*/ 57151 h 331788"/>
              <a:gd name="connsiteX243" fmla="*/ 222251 w 279400"/>
              <a:gd name="connsiteY243" fmla="*/ 57151 h 331788"/>
              <a:gd name="connsiteX244" fmla="*/ 192089 w 279400"/>
              <a:gd name="connsiteY244" fmla="*/ 46038 h 331788"/>
              <a:gd name="connsiteX245" fmla="*/ 212727 w 279400"/>
              <a:gd name="connsiteY245" fmla="*/ 46038 h 331788"/>
              <a:gd name="connsiteX246" fmla="*/ 212727 w 279400"/>
              <a:gd name="connsiteY246" fmla="*/ 57151 h 331788"/>
              <a:gd name="connsiteX247" fmla="*/ 192089 w 279400"/>
              <a:gd name="connsiteY247" fmla="*/ 57151 h 331788"/>
              <a:gd name="connsiteX248" fmla="*/ 160339 w 279400"/>
              <a:gd name="connsiteY248" fmla="*/ 46038 h 331788"/>
              <a:gd name="connsiteX249" fmla="*/ 180977 w 279400"/>
              <a:gd name="connsiteY249" fmla="*/ 46038 h 331788"/>
              <a:gd name="connsiteX250" fmla="*/ 180977 w 279400"/>
              <a:gd name="connsiteY250" fmla="*/ 57151 h 331788"/>
              <a:gd name="connsiteX251" fmla="*/ 160339 w 279400"/>
              <a:gd name="connsiteY251" fmla="*/ 57151 h 331788"/>
              <a:gd name="connsiteX252" fmla="*/ 128589 w 279400"/>
              <a:gd name="connsiteY252" fmla="*/ 46038 h 331788"/>
              <a:gd name="connsiteX253" fmla="*/ 149227 w 279400"/>
              <a:gd name="connsiteY253" fmla="*/ 46038 h 331788"/>
              <a:gd name="connsiteX254" fmla="*/ 149227 w 279400"/>
              <a:gd name="connsiteY254" fmla="*/ 57151 h 331788"/>
              <a:gd name="connsiteX255" fmla="*/ 128589 w 279400"/>
              <a:gd name="connsiteY255" fmla="*/ 57151 h 331788"/>
              <a:gd name="connsiteX256" fmla="*/ 222251 w 279400"/>
              <a:gd name="connsiteY256" fmla="*/ 25400 h 331788"/>
              <a:gd name="connsiteX257" fmla="*/ 242889 w 279400"/>
              <a:gd name="connsiteY257" fmla="*/ 25400 h 331788"/>
              <a:gd name="connsiteX258" fmla="*/ 242889 w 279400"/>
              <a:gd name="connsiteY258" fmla="*/ 36513 h 331788"/>
              <a:gd name="connsiteX259" fmla="*/ 222251 w 279400"/>
              <a:gd name="connsiteY259" fmla="*/ 36513 h 331788"/>
              <a:gd name="connsiteX260" fmla="*/ 192089 w 279400"/>
              <a:gd name="connsiteY260" fmla="*/ 25400 h 331788"/>
              <a:gd name="connsiteX261" fmla="*/ 212727 w 279400"/>
              <a:gd name="connsiteY261" fmla="*/ 25400 h 331788"/>
              <a:gd name="connsiteX262" fmla="*/ 212727 w 279400"/>
              <a:gd name="connsiteY262" fmla="*/ 36513 h 331788"/>
              <a:gd name="connsiteX263" fmla="*/ 192089 w 279400"/>
              <a:gd name="connsiteY263" fmla="*/ 36513 h 331788"/>
              <a:gd name="connsiteX264" fmla="*/ 160339 w 279400"/>
              <a:gd name="connsiteY264" fmla="*/ 25400 h 331788"/>
              <a:gd name="connsiteX265" fmla="*/ 180977 w 279400"/>
              <a:gd name="connsiteY265" fmla="*/ 25400 h 331788"/>
              <a:gd name="connsiteX266" fmla="*/ 180977 w 279400"/>
              <a:gd name="connsiteY266" fmla="*/ 36513 h 331788"/>
              <a:gd name="connsiteX267" fmla="*/ 160339 w 279400"/>
              <a:gd name="connsiteY267" fmla="*/ 36513 h 331788"/>
              <a:gd name="connsiteX268" fmla="*/ 128589 w 279400"/>
              <a:gd name="connsiteY268" fmla="*/ 25400 h 331788"/>
              <a:gd name="connsiteX269" fmla="*/ 149227 w 279400"/>
              <a:gd name="connsiteY269" fmla="*/ 25400 h 331788"/>
              <a:gd name="connsiteX270" fmla="*/ 149227 w 279400"/>
              <a:gd name="connsiteY270" fmla="*/ 36513 h 331788"/>
              <a:gd name="connsiteX271" fmla="*/ 128589 w 279400"/>
              <a:gd name="connsiteY271" fmla="*/ 36513 h 331788"/>
              <a:gd name="connsiteX272" fmla="*/ 114300 w 279400"/>
              <a:gd name="connsiteY272" fmla="*/ 9525 h 331788"/>
              <a:gd name="connsiteX273" fmla="*/ 114300 w 279400"/>
              <a:gd name="connsiteY273" fmla="*/ 279400 h 331788"/>
              <a:gd name="connsiteX274" fmla="*/ 258763 w 279400"/>
              <a:gd name="connsiteY274" fmla="*/ 279400 h 331788"/>
              <a:gd name="connsiteX275" fmla="*/ 258763 w 279400"/>
              <a:gd name="connsiteY275" fmla="*/ 9525 h 331788"/>
              <a:gd name="connsiteX276" fmla="*/ 103187 w 279400"/>
              <a:gd name="connsiteY276" fmla="*/ 0 h 331788"/>
              <a:gd name="connsiteX277" fmla="*/ 268288 w 279400"/>
              <a:gd name="connsiteY277" fmla="*/ 0 h 331788"/>
              <a:gd name="connsiteX278" fmla="*/ 268288 w 279400"/>
              <a:gd name="connsiteY278" fmla="*/ 320676 h 331788"/>
              <a:gd name="connsiteX279" fmla="*/ 279400 w 279400"/>
              <a:gd name="connsiteY279" fmla="*/ 320676 h 331788"/>
              <a:gd name="connsiteX280" fmla="*/ 279400 w 279400"/>
              <a:gd name="connsiteY280" fmla="*/ 331788 h 331788"/>
              <a:gd name="connsiteX281" fmla="*/ 0 w 279400"/>
              <a:gd name="connsiteY281" fmla="*/ 331788 h 331788"/>
              <a:gd name="connsiteX282" fmla="*/ 0 w 279400"/>
              <a:gd name="connsiteY282" fmla="*/ 320676 h 331788"/>
              <a:gd name="connsiteX283" fmla="*/ 9525 w 279400"/>
              <a:gd name="connsiteY283" fmla="*/ 320676 h 331788"/>
              <a:gd name="connsiteX284" fmla="*/ 9525 w 279400"/>
              <a:gd name="connsiteY284" fmla="*/ 103188 h 331788"/>
              <a:gd name="connsiteX285" fmla="*/ 103187 w 279400"/>
              <a:gd name="connsiteY285" fmla="*/ 103188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279400" h="331788">
                <a:moveTo>
                  <a:pt x="192089" y="300038"/>
                </a:moveTo>
                <a:lnTo>
                  <a:pt x="242889" y="300038"/>
                </a:lnTo>
                <a:lnTo>
                  <a:pt x="242889" y="311151"/>
                </a:lnTo>
                <a:lnTo>
                  <a:pt x="192089" y="311151"/>
                </a:lnTo>
                <a:close/>
                <a:moveTo>
                  <a:pt x="128589" y="300038"/>
                </a:moveTo>
                <a:lnTo>
                  <a:pt x="180977" y="300038"/>
                </a:lnTo>
                <a:lnTo>
                  <a:pt x="180977" y="311151"/>
                </a:lnTo>
                <a:lnTo>
                  <a:pt x="128589" y="311151"/>
                </a:lnTo>
                <a:close/>
                <a:moveTo>
                  <a:pt x="36514" y="300038"/>
                </a:moveTo>
                <a:lnTo>
                  <a:pt x="87314" y="300038"/>
                </a:lnTo>
                <a:lnTo>
                  <a:pt x="87314" y="311151"/>
                </a:lnTo>
                <a:lnTo>
                  <a:pt x="36514" y="311151"/>
                </a:lnTo>
                <a:close/>
                <a:moveTo>
                  <a:pt x="114300" y="290512"/>
                </a:moveTo>
                <a:lnTo>
                  <a:pt x="114300" y="320675"/>
                </a:lnTo>
                <a:lnTo>
                  <a:pt x="258763" y="320675"/>
                </a:lnTo>
                <a:lnTo>
                  <a:pt x="258763" y="290512"/>
                </a:lnTo>
                <a:close/>
                <a:moveTo>
                  <a:pt x="20638" y="290512"/>
                </a:moveTo>
                <a:lnTo>
                  <a:pt x="20638" y="320675"/>
                </a:lnTo>
                <a:lnTo>
                  <a:pt x="103188" y="320675"/>
                </a:lnTo>
                <a:lnTo>
                  <a:pt x="103188" y="290512"/>
                </a:lnTo>
                <a:close/>
                <a:moveTo>
                  <a:pt x="222250" y="254000"/>
                </a:moveTo>
                <a:lnTo>
                  <a:pt x="242888" y="254000"/>
                </a:lnTo>
                <a:lnTo>
                  <a:pt x="242888" y="263525"/>
                </a:lnTo>
                <a:lnTo>
                  <a:pt x="222250" y="263525"/>
                </a:lnTo>
                <a:close/>
                <a:moveTo>
                  <a:pt x="192088" y="254000"/>
                </a:moveTo>
                <a:lnTo>
                  <a:pt x="212726" y="254000"/>
                </a:lnTo>
                <a:lnTo>
                  <a:pt x="212726" y="263525"/>
                </a:lnTo>
                <a:lnTo>
                  <a:pt x="192088" y="263525"/>
                </a:lnTo>
                <a:close/>
                <a:moveTo>
                  <a:pt x="160338" y="254000"/>
                </a:moveTo>
                <a:lnTo>
                  <a:pt x="180976" y="254000"/>
                </a:lnTo>
                <a:lnTo>
                  <a:pt x="180976" y="263525"/>
                </a:lnTo>
                <a:lnTo>
                  <a:pt x="160338" y="263525"/>
                </a:lnTo>
                <a:close/>
                <a:moveTo>
                  <a:pt x="128588" y="254000"/>
                </a:moveTo>
                <a:lnTo>
                  <a:pt x="149226" y="254000"/>
                </a:lnTo>
                <a:lnTo>
                  <a:pt x="149226" y="263525"/>
                </a:lnTo>
                <a:lnTo>
                  <a:pt x="128588" y="263525"/>
                </a:lnTo>
                <a:close/>
                <a:moveTo>
                  <a:pt x="66676" y="254000"/>
                </a:moveTo>
                <a:lnTo>
                  <a:pt x="87314" y="254000"/>
                </a:lnTo>
                <a:lnTo>
                  <a:pt x="87314" y="263525"/>
                </a:lnTo>
                <a:lnTo>
                  <a:pt x="66676" y="263525"/>
                </a:lnTo>
                <a:close/>
                <a:moveTo>
                  <a:pt x="36514" y="254000"/>
                </a:moveTo>
                <a:lnTo>
                  <a:pt x="57152" y="254000"/>
                </a:lnTo>
                <a:lnTo>
                  <a:pt x="57152" y="263525"/>
                </a:lnTo>
                <a:lnTo>
                  <a:pt x="36514" y="263525"/>
                </a:lnTo>
                <a:close/>
                <a:moveTo>
                  <a:pt x="66676" y="233363"/>
                </a:moveTo>
                <a:lnTo>
                  <a:pt x="87314" y="233363"/>
                </a:lnTo>
                <a:lnTo>
                  <a:pt x="87314" y="242888"/>
                </a:lnTo>
                <a:lnTo>
                  <a:pt x="66676" y="242888"/>
                </a:lnTo>
                <a:close/>
                <a:moveTo>
                  <a:pt x="36514" y="233363"/>
                </a:moveTo>
                <a:lnTo>
                  <a:pt x="57152" y="233363"/>
                </a:lnTo>
                <a:lnTo>
                  <a:pt x="57152" y="242888"/>
                </a:lnTo>
                <a:lnTo>
                  <a:pt x="36514" y="242888"/>
                </a:lnTo>
                <a:close/>
                <a:moveTo>
                  <a:pt x="222250" y="233362"/>
                </a:moveTo>
                <a:lnTo>
                  <a:pt x="242888" y="233362"/>
                </a:lnTo>
                <a:lnTo>
                  <a:pt x="242888" y="242887"/>
                </a:lnTo>
                <a:lnTo>
                  <a:pt x="222250" y="242887"/>
                </a:lnTo>
                <a:close/>
                <a:moveTo>
                  <a:pt x="192088" y="233362"/>
                </a:moveTo>
                <a:lnTo>
                  <a:pt x="212726" y="233362"/>
                </a:lnTo>
                <a:lnTo>
                  <a:pt x="212726" y="242887"/>
                </a:lnTo>
                <a:lnTo>
                  <a:pt x="192088" y="242887"/>
                </a:lnTo>
                <a:close/>
                <a:moveTo>
                  <a:pt x="160338" y="233362"/>
                </a:moveTo>
                <a:lnTo>
                  <a:pt x="180976" y="233362"/>
                </a:lnTo>
                <a:lnTo>
                  <a:pt x="180976" y="242887"/>
                </a:lnTo>
                <a:lnTo>
                  <a:pt x="160338" y="242887"/>
                </a:lnTo>
                <a:close/>
                <a:moveTo>
                  <a:pt x="128588" y="233362"/>
                </a:moveTo>
                <a:lnTo>
                  <a:pt x="149226" y="233362"/>
                </a:lnTo>
                <a:lnTo>
                  <a:pt x="149226" y="242887"/>
                </a:lnTo>
                <a:lnTo>
                  <a:pt x="128588" y="242887"/>
                </a:lnTo>
                <a:close/>
                <a:moveTo>
                  <a:pt x="222250" y="212725"/>
                </a:moveTo>
                <a:lnTo>
                  <a:pt x="242888" y="212725"/>
                </a:lnTo>
                <a:lnTo>
                  <a:pt x="242888" y="222250"/>
                </a:lnTo>
                <a:lnTo>
                  <a:pt x="222250" y="222250"/>
                </a:lnTo>
                <a:close/>
                <a:moveTo>
                  <a:pt x="192088" y="212725"/>
                </a:moveTo>
                <a:lnTo>
                  <a:pt x="212726" y="212725"/>
                </a:lnTo>
                <a:lnTo>
                  <a:pt x="212726" y="222250"/>
                </a:lnTo>
                <a:lnTo>
                  <a:pt x="192088" y="222250"/>
                </a:lnTo>
                <a:close/>
                <a:moveTo>
                  <a:pt x="160338" y="212725"/>
                </a:moveTo>
                <a:lnTo>
                  <a:pt x="180976" y="212725"/>
                </a:lnTo>
                <a:lnTo>
                  <a:pt x="180976" y="222250"/>
                </a:lnTo>
                <a:lnTo>
                  <a:pt x="160338" y="222250"/>
                </a:lnTo>
                <a:close/>
                <a:moveTo>
                  <a:pt x="128588" y="212725"/>
                </a:moveTo>
                <a:lnTo>
                  <a:pt x="149226" y="212725"/>
                </a:lnTo>
                <a:lnTo>
                  <a:pt x="149226" y="222250"/>
                </a:lnTo>
                <a:lnTo>
                  <a:pt x="128588" y="222250"/>
                </a:lnTo>
                <a:close/>
                <a:moveTo>
                  <a:pt x="66676" y="212725"/>
                </a:moveTo>
                <a:lnTo>
                  <a:pt x="87314" y="212725"/>
                </a:lnTo>
                <a:lnTo>
                  <a:pt x="87314" y="222250"/>
                </a:lnTo>
                <a:lnTo>
                  <a:pt x="66676" y="222250"/>
                </a:lnTo>
                <a:close/>
                <a:moveTo>
                  <a:pt x="36514" y="212725"/>
                </a:moveTo>
                <a:lnTo>
                  <a:pt x="57152" y="212725"/>
                </a:lnTo>
                <a:lnTo>
                  <a:pt x="57152" y="222250"/>
                </a:lnTo>
                <a:lnTo>
                  <a:pt x="36514" y="222250"/>
                </a:lnTo>
                <a:close/>
                <a:moveTo>
                  <a:pt x="66676" y="192088"/>
                </a:moveTo>
                <a:lnTo>
                  <a:pt x="87314" y="192088"/>
                </a:lnTo>
                <a:lnTo>
                  <a:pt x="87314" y="201613"/>
                </a:lnTo>
                <a:lnTo>
                  <a:pt x="66676" y="201613"/>
                </a:lnTo>
                <a:close/>
                <a:moveTo>
                  <a:pt x="36514" y="192088"/>
                </a:moveTo>
                <a:lnTo>
                  <a:pt x="57152" y="192088"/>
                </a:lnTo>
                <a:lnTo>
                  <a:pt x="57152" y="201613"/>
                </a:lnTo>
                <a:lnTo>
                  <a:pt x="36514" y="201613"/>
                </a:lnTo>
                <a:close/>
                <a:moveTo>
                  <a:pt x="222250" y="192087"/>
                </a:moveTo>
                <a:lnTo>
                  <a:pt x="242888" y="192087"/>
                </a:lnTo>
                <a:lnTo>
                  <a:pt x="242888" y="201612"/>
                </a:lnTo>
                <a:lnTo>
                  <a:pt x="222250" y="201612"/>
                </a:lnTo>
                <a:close/>
                <a:moveTo>
                  <a:pt x="192088" y="192087"/>
                </a:moveTo>
                <a:lnTo>
                  <a:pt x="212726" y="192087"/>
                </a:lnTo>
                <a:lnTo>
                  <a:pt x="212726" y="201612"/>
                </a:lnTo>
                <a:lnTo>
                  <a:pt x="192088" y="201612"/>
                </a:lnTo>
                <a:close/>
                <a:moveTo>
                  <a:pt x="160338" y="192087"/>
                </a:moveTo>
                <a:lnTo>
                  <a:pt x="180976" y="192087"/>
                </a:lnTo>
                <a:lnTo>
                  <a:pt x="180976" y="201612"/>
                </a:lnTo>
                <a:lnTo>
                  <a:pt x="160338" y="201612"/>
                </a:lnTo>
                <a:close/>
                <a:moveTo>
                  <a:pt x="128588" y="192087"/>
                </a:moveTo>
                <a:lnTo>
                  <a:pt x="149226" y="192087"/>
                </a:lnTo>
                <a:lnTo>
                  <a:pt x="149226" y="201612"/>
                </a:lnTo>
                <a:lnTo>
                  <a:pt x="128588" y="201612"/>
                </a:lnTo>
                <a:close/>
                <a:moveTo>
                  <a:pt x="222250" y="171450"/>
                </a:moveTo>
                <a:lnTo>
                  <a:pt x="242888" y="171450"/>
                </a:lnTo>
                <a:lnTo>
                  <a:pt x="242888" y="180975"/>
                </a:lnTo>
                <a:lnTo>
                  <a:pt x="222250" y="180975"/>
                </a:lnTo>
                <a:close/>
                <a:moveTo>
                  <a:pt x="192088" y="171450"/>
                </a:moveTo>
                <a:lnTo>
                  <a:pt x="212726" y="171450"/>
                </a:lnTo>
                <a:lnTo>
                  <a:pt x="212726" y="180975"/>
                </a:lnTo>
                <a:lnTo>
                  <a:pt x="192088" y="180975"/>
                </a:lnTo>
                <a:close/>
                <a:moveTo>
                  <a:pt x="160338" y="171450"/>
                </a:moveTo>
                <a:lnTo>
                  <a:pt x="180976" y="171450"/>
                </a:lnTo>
                <a:lnTo>
                  <a:pt x="180976" y="180975"/>
                </a:lnTo>
                <a:lnTo>
                  <a:pt x="160338" y="180975"/>
                </a:lnTo>
                <a:close/>
                <a:moveTo>
                  <a:pt x="128588" y="171450"/>
                </a:moveTo>
                <a:lnTo>
                  <a:pt x="149226" y="171450"/>
                </a:lnTo>
                <a:lnTo>
                  <a:pt x="149226" y="180975"/>
                </a:lnTo>
                <a:lnTo>
                  <a:pt x="128588" y="180975"/>
                </a:lnTo>
                <a:close/>
                <a:moveTo>
                  <a:pt x="66676" y="171450"/>
                </a:moveTo>
                <a:lnTo>
                  <a:pt x="87314" y="171450"/>
                </a:lnTo>
                <a:lnTo>
                  <a:pt x="87314" y="180975"/>
                </a:lnTo>
                <a:lnTo>
                  <a:pt x="66676" y="180975"/>
                </a:lnTo>
                <a:close/>
                <a:moveTo>
                  <a:pt x="36514" y="171450"/>
                </a:moveTo>
                <a:lnTo>
                  <a:pt x="57152" y="171450"/>
                </a:lnTo>
                <a:lnTo>
                  <a:pt x="57152" y="180975"/>
                </a:lnTo>
                <a:lnTo>
                  <a:pt x="36514" y="180975"/>
                </a:lnTo>
                <a:close/>
                <a:moveTo>
                  <a:pt x="222250" y="149225"/>
                </a:moveTo>
                <a:lnTo>
                  <a:pt x="242888" y="149225"/>
                </a:lnTo>
                <a:lnTo>
                  <a:pt x="242888" y="160338"/>
                </a:lnTo>
                <a:lnTo>
                  <a:pt x="222250" y="160338"/>
                </a:lnTo>
                <a:close/>
                <a:moveTo>
                  <a:pt x="192088" y="149225"/>
                </a:moveTo>
                <a:lnTo>
                  <a:pt x="212726" y="149225"/>
                </a:lnTo>
                <a:lnTo>
                  <a:pt x="212726" y="160338"/>
                </a:lnTo>
                <a:lnTo>
                  <a:pt x="192088" y="160338"/>
                </a:lnTo>
                <a:close/>
                <a:moveTo>
                  <a:pt x="160338" y="149225"/>
                </a:moveTo>
                <a:lnTo>
                  <a:pt x="180976" y="149225"/>
                </a:lnTo>
                <a:lnTo>
                  <a:pt x="180976" y="160338"/>
                </a:lnTo>
                <a:lnTo>
                  <a:pt x="160338" y="160338"/>
                </a:lnTo>
                <a:close/>
                <a:moveTo>
                  <a:pt x="128588" y="149225"/>
                </a:moveTo>
                <a:lnTo>
                  <a:pt x="149226" y="149225"/>
                </a:lnTo>
                <a:lnTo>
                  <a:pt x="149226" y="160338"/>
                </a:lnTo>
                <a:lnTo>
                  <a:pt x="128588" y="160338"/>
                </a:lnTo>
                <a:close/>
                <a:moveTo>
                  <a:pt x="66676" y="149225"/>
                </a:moveTo>
                <a:lnTo>
                  <a:pt x="87314" y="149225"/>
                </a:lnTo>
                <a:lnTo>
                  <a:pt x="87314" y="160338"/>
                </a:lnTo>
                <a:lnTo>
                  <a:pt x="66676" y="160338"/>
                </a:lnTo>
                <a:close/>
                <a:moveTo>
                  <a:pt x="36514" y="149225"/>
                </a:moveTo>
                <a:lnTo>
                  <a:pt x="57152" y="149225"/>
                </a:lnTo>
                <a:lnTo>
                  <a:pt x="57152" y="160338"/>
                </a:lnTo>
                <a:lnTo>
                  <a:pt x="36514" y="160338"/>
                </a:lnTo>
                <a:close/>
                <a:moveTo>
                  <a:pt x="222251" y="128588"/>
                </a:moveTo>
                <a:lnTo>
                  <a:pt x="242889" y="128588"/>
                </a:lnTo>
                <a:lnTo>
                  <a:pt x="242889" y="139701"/>
                </a:lnTo>
                <a:lnTo>
                  <a:pt x="222251" y="139701"/>
                </a:lnTo>
                <a:close/>
                <a:moveTo>
                  <a:pt x="192089" y="128588"/>
                </a:moveTo>
                <a:lnTo>
                  <a:pt x="212727" y="128588"/>
                </a:lnTo>
                <a:lnTo>
                  <a:pt x="212727" y="139701"/>
                </a:lnTo>
                <a:lnTo>
                  <a:pt x="192089" y="139701"/>
                </a:lnTo>
                <a:close/>
                <a:moveTo>
                  <a:pt x="160339" y="128588"/>
                </a:moveTo>
                <a:lnTo>
                  <a:pt x="180977" y="128588"/>
                </a:lnTo>
                <a:lnTo>
                  <a:pt x="180977" y="139701"/>
                </a:lnTo>
                <a:lnTo>
                  <a:pt x="160339" y="139701"/>
                </a:lnTo>
                <a:close/>
                <a:moveTo>
                  <a:pt x="128589" y="128588"/>
                </a:moveTo>
                <a:lnTo>
                  <a:pt x="149227" y="128588"/>
                </a:lnTo>
                <a:lnTo>
                  <a:pt x="149227" y="139701"/>
                </a:lnTo>
                <a:lnTo>
                  <a:pt x="128589" y="139701"/>
                </a:lnTo>
                <a:close/>
                <a:moveTo>
                  <a:pt x="66676" y="128588"/>
                </a:moveTo>
                <a:lnTo>
                  <a:pt x="87314" y="128588"/>
                </a:lnTo>
                <a:lnTo>
                  <a:pt x="87314" y="139701"/>
                </a:lnTo>
                <a:lnTo>
                  <a:pt x="66676" y="139701"/>
                </a:lnTo>
                <a:close/>
                <a:moveTo>
                  <a:pt x="36514" y="128588"/>
                </a:moveTo>
                <a:lnTo>
                  <a:pt x="57152" y="128588"/>
                </a:lnTo>
                <a:lnTo>
                  <a:pt x="57152" y="139701"/>
                </a:lnTo>
                <a:lnTo>
                  <a:pt x="36514" y="139701"/>
                </a:lnTo>
                <a:close/>
                <a:moveTo>
                  <a:pt x="20638" y="114300"/>
                </a:moveTo>
                <a:lnTo>
                  <a:pt x="20638" y="279400"/>
                </a:lnTo>
                <a:lnTo>
                  <a:pt x="103188" y="279400"/>
                </a:lnTo>
                <a:lnTo>
                  <a:pt x="103188" y="114300"/>
                </a:lnTo>
                <a:close/>
                <a:moveTo>
                  <a:pt x="222251" y="107950"/>
                </a:moveTo>
                <a:lnTo>
                  <a:pt x="242889" y="107950"/>
                </a:lnTo>
                <a:lnTo>
                  <a:pt x="242889" y="119063"/>
                </a:lnTo>
                <a:lnTo>
                  <a:pt x="222251" y="119063"/>
                </a:lnTo>
                <a:close/>
                <a:moveTo>
                  <a:pt x="192089" y="107950"/>
                </a:moveTo>
                <a:lnTo>
                  <a:pt x="212727" y="107950"/>
                </a:lnTo>
                <a:lnTo>
                  <a:pt x="212727" y="119063"/>
                </a:lnTo>
                <a:lnTo>
                  <a:pt x="192089" y="119063"/>
                </a:lnTo>
                <a:close/>
                <a:moveTo>
                  <a:pt x="160339" y="107950"/>
                </a:moveTo>
                <a:lnTo>
                  <a:pt x="180977" y="107950"/>
                </a:lnTo>
                <a:lnTo>
                  <a:pt x="180977" y="119063"/>
                </a:lnTo>
                <a:lnTo>
                  <a:pt x="160339" y="119063"/>
                </a:lnTo>
                <a:close/>
                <a:moveTo>
                  <a:pt x="128589" y="107950"/>
                </a:moveTo>
                <a:lnTo>
                  <a:pt x="149227" y="107950"/>
                </a:lnTo>
                <a:lnTo>
                  <a:pt x="149227" y="119063"/>
                </a:lnTo>
                <a:lnTo>
                  <a:pt x="128589" y="119063"/>
                </a:lnTo>
                <a:close/>
                <a:moveTo>
                  <a:pt x="222251" y="87313"/>
                </a:moveTo>
                <a:lnTo>
                  <a:pt x="242889" y="87313"/>
                </a:lnTo>
                <a:lnTo>
                  <a:pt x="242889" y="98426"/>
                </a:lnTo>
                <a:lnTo>
                  <a:pt x="222251" y="98426"/>
                </a:lnTo>
                <a:close/>
                <a:moveTo>
                  <a:pt x="192089" y="87313"/>
                </a:moveTo>
                <a:lnTo>
                  <a:pt x="212727" y="87313"/>
                </a:lnTo>
                <a:lnTo>
                  <a:pt x="212727" y="98426"/>
                </a:lnTo>
                <a:lnTo>
                  <a:pt x="192089" y="98426"/>
                </a:lnTo>
                <a:close/>
                <a:moveTo>
                  <a:pt x="160339" y="87313"/>
                </a:moveTo>
                <a:lnTo>
                  <a:pt x="180977" y="87313"/>
                </a:lnTo>
                <a:lnTo>
                  <a:pt x="180977" y="98426"/>
                </a:lnTo>
                <a:lnTo>
                  <a:pt x="160339" y="98426"/>
                </a:lnTo>
                <a:close/>
                <a:moveTo>
                  <a:pt x="128589" y="87313"/>
                </a:moveTo>
                <a:lnTo>
                  <a:pt x="149227" y="87313"/>
                </a:lnTo>
                <a:lnTo>
                  <a:pt x="149227" y="98426"/>
                </a:lnTo>
                <a:lnTo>
                  <a:pt x="128589" y="98426"/>
                </a:lnTo>
                <a:close/>
                <a:moveTo>
                  <a:pt x="222251" y="66675"/>
                </a:moveTo>
                <a:lnTo>
                  <a:pt x="242889" y="66675"/>
                </a:lnTo>
                <a:lnTo>
                  <a:pt x="242889" y="77788"/>
                </a:lnTo>
                <a:lnTo>
                  <a:pt x="222251" y="77788"/>
                </a:lnTo>
                <a:close/>
                <a:moveTo>
                  <a:pt x="192089" y="66675"/>
                </a:moveTo>
                <a:lnTo>
                  <a:pt x="212727" y="66675"/>
                </a:lnTo>
                <a:lnTo>
                  <a:pt x="212727" y="77788"/>
                </a:lnTo>
                <a:lnTo>
                  <a:pt x="192089" y="77788"/>
                </a:lnTo>
                <a:close/>
                <a:moveTo>
                  <a:pt x="160339" y="66675"/>
                </a:moveTo>
                <a:lnTo>
                  <a:pt x="180977" y="66675"/>
                </a:lnTo>
                <a:lnTo>
                  <a:pt x="180977" y="77788"/>
                </a:lnTo>
                <a:lnTo>
                  <a:pt x="160339" y="77788"/>
                </a:lnTo>
                <a:close/>
                <a:moveTo>
                  <a:pt x="128589" y="66675"/>
                </a:moveTo>
                <a:lnTo>
                  <a:pt x="149227" y="66675"/>
                </a:lnTo>
                <a:lnTo>
                  <a:pt x="149227" y="77788"/>
                </a:lnTo>
                <a:lnTo>
                  <a:pt x="128589" y="77788"/>
                </a:lnTo>
                <a:close/>
                <a:moveTo>
                  <a:pt x="222251" y="46038"/>
                </a:moveTo>
                <a:lnTo>
                  <a:pt x="242889" y="46038"/>
                </a:lnTo>
                <a:lnTo>
                  <a:pt x="242889" y="57151"/>
                </a:lnTo>
                <a:lnTo>
                  <a:pt x="222251" y="57151"/>
                </a:lnTo>
                <a:close/>
                <a:moveTo>
                  <a:pt x="192089" y="46038"/>
                </a:moveTo>
                <a:lnTo>
                  <a:pt x="212727" y="46038"/>
                </a:lnTo>
                <a:lnTo>
                  <a:pt x="212727" y="57151"/>
                </a:lnTo>
                <a:lnTo>
                  <a:pt x="192089" y="57151"/>
                </a:lnTo>
                <a:close/>
                <a:moveTo>
                  <a:pt x="160339" y="46038"/>
                </a:moveTo>
                <a:lnTo>
                  <a:pt x="180977" y="46038"/>
                </a:lnTo>
                <a:lnTo>
                  <a:pt x="180977" y="57151"/>
                </a:lnTo>
                <a:lnTo>
                  <a:pt x="160339" y="57151"/>
                </a:lnTo>
                <a:close/>
                <a:moveTo>
                  <a:pt x="128589" y="46038"/>
                </a:moveTo>
                <a:lnTo>
                  <a:pt x="149227" y="46038"/>
                </a:lnTo>
                <a:lnTo>
                  <a:pt x="149227" y="57151"/>
                </a:lnTo>
                <a:lnTo>
                  <a:pt x="128589" y="57151"/>
                </a:lnTo>
                <a:close/>
                <a:moveTo>
                  <a:pt x="222251" y="25400"/>
                </a:moveTo>
                <a:lnTo>
                  <a:pt x="242889" y="25400"/>
                </a:lnTo>
                <a:lnTo>
                  <a:pt x="242889" y="36513"/>
                </a:lnTo>
                <a:lnTo>
                  <a:pt x="222251" y="36513"/>
                </a:lnTo>
                <a:close/>
                <a:moveTo>
                  <a:pt x="192089" y="25400"/>
                </a:moveTo>
                <a:lnTo>
                  <a:pt x="212727" y="25400"/>
                </a:lnTo>
                <a:lnTo>
                  <a:pt x="212727" y="36513"/>
                </a:lnTo>
                <a:lnTo>
                  <a:pt x="192089" y="36513"/>
                </a:lnTo>
                <a:close/>
                <a:moveTo>
                  <a:pt x="160339" y="25400"/>
                </a:moveTo>
                <a:lnTo>
                  <a:pt x="180977" y="25400"/>
                </a:lnTo>
                <a:lnTo>
                  <a:pt x="180977" y="36513"/>
                </a:lnTo>
                <a:lnTo>
                  <a:pt x="160339" y="36513"/>
                </a:lnTo>
                <a:close/>
                <a:moveTo>
                  <a:pt x="128589" y="25400"/>
                </a:moveTo>
                <a:lnTo>
                  <a:pt x="149227" y="25400"/>
                </a:lnTo>
                <a:lnTo>
                  <a:pt x="149227" y="36513"/>
                </a:lnTo>
                <a:lnTo>
                  <a:pt x="128589" y="36513"/>
                </a:lnTo>
                <a:close/>
                <a:moveTo>
                  <a:pt x="114300" y="9525"/>
                </a:moveTo>
                <a:lnTo>
                  <a:pt x="114300" y="279400"/>
                </a:lnTo>
                <a:lnTo>
                  <a:pt x="258763" y="279400"/>
                </a:lnTo>
                <a:lnTo>
                  <a:pt x="258763" y="9525"/>
                </a:lnTo>
                <a:close/>
                <a:moveTo>
                  <a:pt x="103187" y="0"/>
                </a:moveTo>
                <a:lnTo>
                  <a:pt x="268288" y="0"/>
                </a:lnTo>
                <a:lnTo>
                  <a:pt x="268288" y="320676"/>
                </a:lnTo>
                <a:lnTo>
                  <a:pt x="279400" y="320676"/>
                </a:lnTo>
                <a:lnTo>
                  <a:pt x="279400" y="331788"/>
                </a:lnTo>
                <a:lnTo>
                  <a:pt x="0" y="331788"/>
                </a:lnTo>
                <a:lnTo>
                  <a:pt x="0" y="320676"/>
                </a:lnTo>
                <a:lnTo>
                  <a:pt x="9525" y="320676"/>
                </a:lnTo>
                <a:lnTo>
                  <a:pt x="9525" y="103188"/>
                </a:lnTo>
                <a:lnTo>
                  <a:pt x="103187" y="103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5" name="íS1íḓè"/>
          <p:cNvSpPr txBox="1"/>
          <p:nvPr/>
        </p:nvSpPr>
        <p:spPr>
          <a:xfrm>
            <a:off x="673102" y="1133737"/>
            <a:ext cx="4155572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latin typeface="微软雅黑" panose="020B0503020204020204" pitchFamily="34" charset="-122"/>
              </a:rPr>
              <a:t>Unified fonts make</a:t>
            </a:r>
          </a:p>
          <a:p>
            <a:pPr>
              <a:buSzPct val="25000"/>
            </a:pPr>
            <a:r>
              <a:rPr lang="en-US" sz="2000" b="1" dirty="0">
                <a:latin typeface="微软雅黑" panose="020B0503020204020204" pitchFamily="34" charset="-122"/>
              </a:rPr>
              <a:t>reading more fluent.</a:t>
            </a:r>
          </a:p>
        </p:txBody>
      </p:sp>
      <p:sp>
        <p:nvSpPr>
          <p:cNvPr id="6" name="ïṥļiḋè"/>
          <p:cNvSpPr txBox="1"/>
          <p:nvPr/>
        </p:nvSpPr>
        <p:spPr>
          <a:xfrm>
            <a:off x="673100" y="1985898"/>
            <a:ext cx="4155573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7" name="ïŝlídè"/>
          <p:cNvSpPr/>
          <p:nvPr/>
        </p:nvSpPr>
        <p:spPr>
          <a:xfrm>
            <a:off x="7315200" y="1123949"/>
            <a:ext cx="733425" cy="5019675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315200" y="2265953"/>
            <a:ext cx="42052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315200" y="3633786"/>
            <a:ext cx="42052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315200" y="5001619"/>
            <a:ext cx="42052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ş1ïďe"/>
          <p:cNvSpPr txBox="1"/>
          <p:nvPr/>
        </p:nvSpPr>
        <p:spPr>
          <a:xfrm>
            <a:off x="8375960" y="1598415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s1ïḑe"/>
          <p:cNvSpPr/>
          <p:nvPr/>
        </p:nvSpPr>
        <p:spPr>
          <a:xfrm>
            <a:off x="8375960" y="1151650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íśḻïḑe"/>
          <p:cNvSpPr txBox="1"/>
          <p:nvPr/>
        </p:nvSpPr>
        <p:spPr>
          <a:xfrm>
            <a:off x="8375960" y="2867481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íṧ1ïďé"/>
          <p:cNvSpPr/>
          <p:nvPr/>
        </p:nvSpPr>
        <p:spPr>
          <a:xfrm>
            <a:off x="8375960" y="2420716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iš1iďe"/>
          <p:cNvSpPr txBox="1"/>
          <p:nvPr/>
        </p:nvSpPr>
        <p:spPr>
          <a:xfrm>
            <a:off x="8375960" y="4240322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şľîďé"/>
          <p:cNvSpPr/>
          <p:nvPr/>
        </p:nvSpPr>
        <p:spPr>
          <a:xfrm>
            <a:off x="8375960" y="3793557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iŝ1iḍé"/>
          <p:cNvSpPr txBox="1"/>
          <p:nvPr/>
        </p:nvSpPr>
        <p:spPr>
          <a:xfrm>
            <a:off x="8375960" y="5535181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iS1íḓê"/>
          <p:cNvSpPr/>
          <p:nvPr/>
        </p:nvSpPr>
        <p:spPr>
          <a:xfrm>
            <a:off x="8375960" y="5088416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î$1idè"/>
          <p:cNvSpPr/>
          <p:nvPr/>
        </p:nvSpPr>
        <p:spPr bwMode="auto">
          <a:xfrm>
            <a:off x="7507618" y="1415792"/>
            <a:ext cx="348586" cy="365242"/>
          </a:xfrm>
          <a:custGeom>
            <a:avLst/>
            <a:gdLst>
              <a:gd name="connsiteX0" fmla="*/ 345269 w 578992"/>
              <a:gd name="connsiteY0" fmla="*/ 346719 h 606657"/>
              <a:gd name="connsiteX1" fmla="*/ 527264 w 578992"/>
              <a:gd name="connsiteY1" fmla="*/ 395415 h 606657"/>
              <a:gd name="connsiteX2" fmla="*/ 536965 w 578992"/>
              <a:gd name="connsiteY2" fmla="*/ 431758 h 606657"/>
              <a:gd name="connsiteX3" fmla="*/ 512135 w 578992"/>
              <a:gd name="connsiteY3" fmla="*/ 456550 h 606657"/>
              <a:gd name="connsiteX4" fmla="*/ 572652 w 578992"/>
              <a:gd name="connsiteY4" fmla="*/ 516975 h 606657"/>
              <a:gd name="connsiteX5" fmla="*/ 572652 w 578992"/>
              <a:gd name="connsiteY5" fmla="*/ 547632 h 606657"/>
              <a:gd name="connsiteX6" fmla="*/ 519877 w 578992"/>
              <a:gd name="connsiteY6" fmla="*/ 600326 h 606657"/>
              <a:gd name="connsiteX7" fmla="*/ 489174 w 578992"/>
              <a:gd name="connsiteY7" fmla="*/ 600326 h 606657"/>
              <a:gd name="connsiteX8" fmla="*/ 428657 w 578992"/>
              <a:gd name="connsiteY8" fmla="*/ 539901 h 606657"/>
              <a:gd name="connsiteX9" fmla="*/ 403739 w 578992"/>
              <a:gd name="connsiteY9" fmla="*/ 564782 h 606657"/>
              <a:gd name="connsiteX10" fmla="*/ 366628 w 578992"/>
              <a:gd name="connsiteY10" fmla="*/ 552075 h 606657"/>
              <a:gd name="connsiteX11" fmla="*/ 318659 w 578992"/>
              <a:gd name="connsiteY11" fmla="*/ 373288 h 606657"/>
              <a:gd name="connsiteX12" fmla="*/ 345269 w 578992"/>
              <a:gd name="connsiteY12" fmla="*/ 346719 h 606657"/>
              <a:gd name="connsiteX13" fmla="*/ 233275 w 578992"/>
              <a:gd name="connsiteY13" fmla="*/ 312148 h 606657"/>
              <a:gd name="connsiteX14" fmla="*/ 255262 w 578992"/>
              <a:gd name="connsiteY14" fmla="*/ 334095 h 606657"/>
              <a:gd name="connsiteX15" fmla="*/ 281255 w 578992"/>
              <a:gd name="connsiteY15" fmla="*/ 357464 h 606657"/>
              <a:gd name="connsiteX16" fmla="*/ 289000 w 578992"/>
              <a:gd name="connsiteY16" fmla="*/ 365016 h 606657"/>
              <a:gd name="connsiteX17" fmla="*/ 300127 w 578992"/>
              <a:gd name="connsiteY17" fmla="*/ 416019 h 606657"/>
              <a:gd name="connsiteX18" fmla="*/ 298791 w 578992"/>
              <a:gd name="connsiteY18" fmla="*/ 422416 h 606657"/>
              <a:gd name="connsiteX19" fmla="*/ 260514 w 578992"/>
              <a:gd name="connsiteY19" fmla="*/ 407844 h 606657"/>
              <a:gd name="connsiteX20" fmla="*/ 260514 w 578992"/>
              <a:gd name="connsiteY20" fmla="*/ 398159 h 606657"/>
              <a:gd name="connsiteX21" fmla="*/ 211822 w 578992"/>
              <a:gd name="connsiteY21" fmla="*/ 335339 h 606657"/>
              <a:gd name="connsiteX22" fmla="*/ 233275 w 578992"/>
              <a:gd name="connsiteY22" fmla="*/ 312148 h 606657"/>
              <a:gd name="connsiteX23" fmla="*/ 283295 w 578992"/>
              <a:gd name="connsiteY23" fmla="*/ 133638 h 606657"/>
              <a:gd name="connsiteX24" fmla="*/ 303944 w 578992"/>
              <a:gd name="connsiteY24" fmla="*/ 155858 h 606657"/>
              <a:gd name="connsiteX25" fmla="*/ 303944 w 578992"/>
              <a:gd name="connsiteY25" fmla="*/ 165457 h 606657"/>
              <a:gd name="connsiteX26" fmla="*/ 352630 w 578992"/>
              <a:gd name="connsiteY26" fmla="*/ 228294 h 606657"/>
              <a:gd name="connsiteX27" fmla="*/ 331180 w 578992"/>
              <a:gd name="connsiteY27" fmla="*/ 251580 h 606657"/>
              <a:gd name="connsiteX28" fmla="*/ 309196 w 578992"/>
              <a:gd name="connsiteY28" fmla="*/ 229538 h 606657"/>
              <a:gd name="connsiteX29" fmla="*/ 283206 w 578992"/>
              <a:gd name="connsiteY29" fmla="*/ 206252 h 606657"/>
              <a:gd name="connsiteX30" fmla="*/ 256327 w 578992"/>
              <a:gd name="connsiteY30" fmla="*/ 240648 h 606657"/>
              <a:gd name="connsiteX31" fmla="*/ 282583 w 578992"/>
              <a:gd name="connsiteY31" fmla="*/ 260112 h 606657"/>
              <a:gd name="connsiteX32" fmla="*/ 348625 w 578992"/>
              <a:gd name="connsiteY32" fmla="*/ 307306 h 606657"/>
              <a:gd name="connsiteX33" fmla="*/ 341594 w 578992"/>
              <a:gd name="connsiteY33" fmla="*/ 317083 h 606657"/>
              <a:gd name="connsiteX34" fmla="*/ 316494 w 578992"/>
              <a:gd name="connsiteY34" fmla="*/ 322594 h 606657"/>
              <a:gd name="connsiteX35" fmla="*/ 306792 w 578992"/>
              <a:gd name="connsiteY35" fmla="*/ 319305 h 606657"/>
              <a:gd name="connsiteX36" fmla="*/ 282227 w 578992"/>
              <a:gd name="connsiteY36" fmla="*/ 303485 h 606657"/>
              <a:gd name="connsiteX37" fmla="*/ 211825 w 578992"/>
              <a:gd name="connsiteY37" fmla="*/ 234604 h 606657"/>
              <a:gd name="connsiteX38" fmla="*/ 260510 w 578992"/>
              <a:gd name="connsiteY38" fmla="*/ 166612 h 606657"/>
              <a:gd name="connsiteX39" fmla="*/ 260510 w 578992"/>
              <a:gd name="connsiteY39" fmla="*/ 155236 h 606657"/>
              <a:gd name="connsiteX40" fmla="*/ 283295 w 578992"/>
              <a:gd name="connsiteY40" fmla="*/ 133638 h 606657"/>
              <a:gd name="connsiteX41" fmla="*/ 282248 w 578992"/>
              <a:gd name="connsiteY41" fmla="*/ 0 h 606657"/>
              <a:gd name="connsiteX42" fmla="*/ 551768 w 578992"/>
              <a:gd name="connsiteY42" fmla="*/ 365640 h 606657"/>
              <a:gd name="connsiteX43" fmla="*/ 541888 w 578992"/>
              <a:gd name="connsiteY43" fmla="*/ 369995 h 606657"/>
              <a:gd name="connsiteX44" fmla="*/ 534768 w 578992"/>
              <a:gd name="connsiteY44" fmla="*/ 367507 h 606657"/>
              <a:gd name="connsiteX45" fmla="*/ 487148 w 578992"/>
              <a:gd name="connsiteY45" fmla="*/ 354797 h 606657"/>
              <a:gd name="connsiteX46" fmla="*/ 482163 w 578992"/>
              <a:gd name="connsiteY46" fmla="*/ 345554 h 606657"/>
              <a:gd name="connsiteX47" fmla="*/ 282248 w 578992"/>
              <a:gd name="connsiteY47" fmla="*/ 72257 h 606657"/>
              <a:gd name="connsiteX48" fmla="*/ 72364 w 578992"/>
              <a:gd name="connsiteY48" fmla="*/ 281829 h 606657"/>
              <a:gd name="connsiteX49" fmla="*/ 313134 w 578992"/>
              <a:gd name="connsiteY49" fmla="*/ 489180 h 606657"/>
              <a:gd name="connsiteX50" fmla="*/ 321145 w 578992"/>
              <a:gd name="connsiteY50" fmla="*/ 494423 h 606657"/>
              <a:gd name="connsiteX51" fmla="*/ 336277 w 578992"/>
              <a:gd name="connsiteY51" fmla="*/ 550771 h 606657"/>
              <a:gd name="connsiteX52" fmla="*/ 330580 w 578992"/>
              <a:gd name="connsiteY52" fmla="*/ 559748 h 606657"/>
              <a:gd name="connsiteX53" fmla="*/ 0 w 578992"/>
              <a:gd name="connsiteY53" fmla="*/ 281829 h 606657"/>
              <a:gd name="connsiteX54" fmla="*/ 282248 w 578992"/>
              <a:gd name="connsiteY54" fmla="*/ 0 h 60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992" h="606657">
                <a:moveTo>
                  <a:pt x="345269" y="346719"/>
                </a:moveTo>
                <a:lnTo>
                  <a:pt x="527264" y="395415"/>
                </a:lnTo>
                <a:cubicBezTo>
                  <a:pt x="543372" y="399769"/>
                  <a:pt x="548801" y="419940"/>
                  <a:pt x="536965" y="431758"/>
                </a:cubicBezTo>
                <a:lnTo>
                  <a:pt x="512135" y="456550"/>
                </a:lnTo>
                <a:lnTo>
                  <a:pt x="572652" y="516975"/>
                </a:lnTo>
                <a:cubicBezTo>
                  <a:pt x="581106" y="525506"/>
                  <a:pt x="581106" y="539190"/>
                  <a:pt x="572652" y="547632"/>
                </a:cubicBezTo>
                <a:lnTo>
                  <a:pt x="519877" y="600326"/>
                </a:lnTo>
                <a:cubicBezTo>
                  <a:pt x="511334" y="608768"/>
                  <a:pt x="497629" y="608768"/>
                  <a:pt x="489174" y="600326"/>
                </a:cubicBezTo>
                <a:lnTo>
                  <a:pt x="428657" y="539901"/>
                </a:lnTo>
                <a:lnTo>
                  <a:pt x="403739" y="564782"/>
                </a:lnTo>
                <a:cubicBezTo>
                  <a:pt x="393148" y="575357"/>
                  <a:pt x="372501" y="574024"/>
                  <a:pt x="366628" y="552075"/>
                </a:cubicBezTo>
                <a:cubicBezTo>
                  <a:pt x="366005" y="549854"/>
                  <a:pt x="319015" y="374799"/>
                  <a:pt x="318659" y="373288"/>
                </a:cubicBezTo>
                <a:cubicBezTo>
                  <a:pt x="314298" y="357205"/>
                  <a:pt x="329071" y="342454"/>
                  <a:pt x="345269" y="346719"/>
                </a:cubicBezTo>
                <a:close/>
                <a:moveTo>
                  <a:pt x="233275" y="312148"/>
                </a:moveTo>
                <a:cubicBezTo>
                  <a:pt x="245470" y="311970"/>
                  <a:pt x="255440" y="321922"/>
                  <a:pt x="255262" y="334095"/>
                </a:cubicBezTo>
                <a:cubicBezTo>
                  <a:pt x="255084" y="345646"/>
                  <a:pt x="263986" y="357464"/>
                  <a:pt x="281255" y="357464"/>
                </a:cubicBezTo>
                <a:cubicBezTo>
                  <a:pt x="286329" y="357464"/>
                  <a:pt x="289267" y="361195"/>
                  <a:pt x="289000" y="365016"/>
                </a:cubicBezTo>
                <a:cubicBezTo>
                  <a:pt x="288465" y="375412"/>
                  <a:pt x="290068" y="378611"/>
                  <a:pt x="300127" y="416019"/>
                </a:cubicBezTo>
                <a:cubicBezTo>
                  <a:pt x="300750" y="418240"/>
                  <a:pt x="300305" y="420639"/>
                  <a:pt x="298791" y="422416"/>
                </a:cubicBezTo>
                <a:cubicBezTo>
                  <a:pt x="285706" y="437788"/>
                  <a:pt x="260514" y="428458"/>
                  <a:pt x="260514" y="407844"/>
                </a:cubicBezTo>
                <a:lnTo>
                  <a:pt x="260514" y="398159"/>
                </a:lnTo>
                <a:cubicBezTo>
                  <a:pt x="232919" y="390340"/>
                  <a:pt x="212534" y="365283"/>
                  <a:pt x="211822" y="335339"/>
                </a:cubicBezTo>
                <a:cubicBezTo>
                  <a:pt x="211555" y="323077"/>
                  <a:pt x="220902" y="312237"/>
                  <a:pt x="233275" y="312148"/>
                </a:cubicBezTo>
                <a:close/>
                <a:moveTo>
                  <a:pt x="283295" y="133638"/>
                </a:moveTo>
                <a:cubicBezTo>
                  <a:pt x="294955" y="134171"/>
                  <a:pt x="303944" y="144215"/>
                  <a:pt x="303944" y="155858"/>
                </a:cubicBezTo>
                <a:lnTo>
                  <a:pt x="303944" y="165457"/>
                </a:lnTo>
                <a:cubicBezTo>
                  <a:pt x="331536" y="173367"/>
                  <a:pt x="351918" y="198430"/>
                  <a:pt x="352630" y="228294"/>
                </a:cubicBezTo>
                <a:cubicBezTo>
                  <a:pt x="352897" y="240648"/>
                  <a:pt x="343552" y="251402"/>
                  <a:pt x="331180" y="251580"/>
                </a:cubicBezTo>
                <a:cubicBezTo>
                  <a:pt x="318987" y="251757"/>
                  <a:pt x="309018" y="241803"/>
                  <a:pt x="309196" y="229538"/>
                </a:cubicBezTo>
                <a:cubicBezTo>
                  <a:pt x="309374" y="218073"/>
                  <a:pt x="300473" y="206252"/>
                  <a:pt x="283206" y="206252"/>
                </a:cubicBezTo>
                <a:cubicBezTo>
                  <a:pt x="265583" y="206252"/>
                  <a:pt x="251076" y="222783"/>
                  <a:pt x="256327" y="240648"/>
                </a:cubicBezTo>
                <a:cubicBezTo>
                  <a:pt x="259709" y="252202"/>
                  <a:pt x="270568" y="260112"/>
                  <a:pt x="282583" y="260112"/>
                </a:cubicBezTo>
                <a:cubicBezTo>
                  <a:pt x="312845" y="260290"/>
                  <a:pt x="339013" y="280021"/>
                  <a:pt x="348625" y="307306"/>
                </a:cubicBezTo>
                <a:cubicBezTo>
                  <a:pt x="350405" y="312106"/>
                  <a:pt x="346756" y="317350"/>
                  <a:pt x="341594" y="317083"/>
                </a:cubicBezTo>
                <a:cubicBezTo>
                  <a:pt x="332960" y="316728"/>
                  <a:pt x="324327" y="318594"/>
                  <a:pt x="316494" y="322594"/>
                </a:cubicBezTo>
                <a:cubicBezTo>
                  <a:pt x="312934" y="324460"/>
                  <a:pt x="308484" y="322949"/>
                  <a:pt x="306792" y="319305"/>
                </a:cubicBezTo>
                <a:cubicBezTo>
                  <a:pt x="302520" y="310062"/>
                  <a:pt x="293086" y="303485"/>
                  <a:pt x="282227" y="303485"/>
                </a:cubicBezTo>
                <a:cubicBezTo>
                  <a:pt x="244133" y="303485"/>
                  <a:pt x="212537" y="272555"/>
                  <a:pt x="211825" y="234604"/>
                </a:cubicBezTo>
                <a:cubicBezTo>
                  <a:pt x="211202" y="203141"/>
                  <a:pt x="231673" y="176300"/>
                  <a:pt x="260510" y="166612"/>
                </a:cubicBezTo>
                <a:lnTo>
                  <a:pt x="260510" y="155236"/>
                </a:lnTo>
                <a:cubicBezTo>
                  <a:pt x="260510" y="142970"/>
                  <a:pt x="270835" y="133016"/>
                  <a:pt x="283295" y="133638"/>
                </a:cubicBezTo>
                <a:close/>
                <a:moveTo>
                  <a:pt x="282248" y="0"/>
                </a:moveTo>
                <a:cubicBezTo>
                  <a:pt x="471126" y="0"/>
                  <a:pt x="608556" y="183353"/>
                  <a:pt x="551768" y="365640"/>
                </a:cubicBezTo>
                <a:cubicBezTo>
                  <a:pt x="550522" y="369729"/>
                  <a:pt x="545894" y="371773"/>
                  <a:pt x="541888" y="369995"/>
                </a:cubicBezTo>
                <a:cubicBezTo>
                  <a:pt x="539574" y="369018"/>
                  <a:pt x="537260" y="368218"/>
                  <a:pt x="534768" y="367507"/>
                </a:cubicBezTo>
                <a:lnTo>
                  <a:pt x="487148" y="354797"/>
                </a:lnTo>
                <a:cubicBezTo>
                  <a:pt x="483142" y="353731"/>
                  <a:pt x="480917" y="349554"/>
                  <a:pt x="482163" y="345554"/>
                </a:cubicBezTo>
                <a:cubicBezTo>
                  <a:pt x="525600" y="210372"/>
                  <a:pt x="423773" y="72257"/>
                  <a:pt x="282248" y="72257"/>
                </a:cubicBezTo>
                <a:cubicBezTo>
                  <a:pt x="166536" y="72257"/>
                  <a:pt x="72364" y="166289"/>
                  <a:pt x="72364" y="281829"/>
                </a:cubicBezTo>
                <a:cubicBezTo>
                  <a:pt x="72364" y="410257"/>
                  <a:pt x="187453" y="507933"/>
                  <a:pt x="313134" y="489180"/>
                </a:cubicBezTo>
                <a:cubicBezTo>
                  <a:pt x="316784" y="488646"/>
                  <a:pt x="320255" y="490957"/>
                  <a:pt x="321145" y="494423"/>
                </a:cubicBezTo>
                <a:lnTo>
                  <a:pt x="336277" y="550771"/>
                </a:lnTo>
                <a:cubicBezTo>
                  <a:pt x="337345" y="554860"/>
                  <a:pt x="334764" y="559037"/>
                  <a:pt x="330580" y="559748"/>
                </a:cubicBezTo>
                <a:cubicBezTo>
                  <a:pt x="163332" y="589433"/>
                  <a:pt x="0" y="461006"/>
                  <a:pt x="0" y="281829"/>
                </a:cubicBezTo>
                <a:cubicBezTo>
                  <a:pt x="0" y="126472"/>
                  <a:pt x="126571" y="0"/>
                  <a:pt x="2822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íś1íḓe"/>
          <p:cNvSpPr/>
          <p:nvPr/>
        </p:nvSpPr>
        <p:spPr bwMode="auto">
          <a:xfrm>
            <a:off x="7547819" y="2684858"/>
            <a:ext cx="268185" cy="365242"/>
          </a:xfrm>
          <a:custGeom>
            <a:avLst/>
            <a:gdLst>
              <a:gd name="connsiteX0" fmla="*/ 219401 w 444350"/>
              <a:gd name="connsiteY0" fmla="*/ 389328 h 605161"/>
              <a:gd name="connsiteX1" fmla="*/ 216430 w 444350"/>
              <a:gd name="connsiteY1" fmla="*/ 392295 h 605161"/>
              <a:gd name="connsiteX2" fmla="*/ 216430 w 444350"/>
              <a:gd name="connsiteY2" fmla="*/ 405460 h 605161"/>
              <a:gd name="connsiteX3" fmla="*/ 196100 w 444350"/>
              <a:gd name="connsiteY3" fmla="*/ 414731 h 605161"/>
              <a:gd name="connsiteX4" fmla="*/ 187559 w 444350"/>
              <a:gd name="connsiteY4" fmla="*/ 435591 h 605161"/>
              <a:gd name="connsiteX5" fmla="*/ 195635 w 444350"/>
              <a:gd name="connsiteY5" fmla="*/ 456822 h 605161"/>
              <a:gd name="connsiteX6" fmla="*/ 221536 w 444350"/>
              <a:gd name="connsiteY6" fmla="*/ 471192 h 605161"/>
              <a:gd name="connsiteX7" fmla="*/ 231655 w 444350"/>
              <a:gd name="connsiteY7" fmla="*/ 477589 h 605161"/>
              <a:gd name="connsiteX8" fmla="*/ 234533 w 444350"/>
              <a:gd name="connsiteY8" fmla="*/ 486768 h 605161"/>
              <a:gd name="connsiteX9" fmla="*/ 231748 w 444350"/>
              <a:gd name="connsiteY9" fmla="*/ 495019 h 605161"/>
              <a:gd name="connsiteX10" fmla="*/ 223578 w 444350"/>
              <a:gd name="connsiteY10" fmla="*/ 498264 h 605161"/>
              <a:gd name="connsiteX11" fmla="*/ 213088 w 444350"/>
              <a:gd name="connsiteY11" fmla="*/ 494185 h 605161"/>
              <a:gd name="connsiteX12" fmla="*/ 209096 w 444350"/>
              <a:gd name="connsiteY12" fmla="*/ 483894 h 605161"/>
              <a:gd name="connsiteX13" fmla="*/ 205569 w 444350"/>
              <a:gd name="connsiteY13" fmla="*/ 480834 h 605161"/>
              <a:gd name="connsiteX14" fmla="*/ 187559 w 444350"/>
              <a:gd name="connsiteY14" fmla="*/ 481205 h 605161"/>
              <a:gd name="connsiteX15" fmla="*/ 184124 w 444350"/>
              <a:gd name="connsiteY15" fmla="*/ 484821 h 605161"/>
              <a:gd name="connsiteX16" fmla="*/ 193407 w 444350"/>
              <a:gd name="connsiteY16" fmla="*/ 506886 h 605161"/>
              <a:gd name="connsiteX17" fmla="*/ 216709 w 444350"/>
              <a:gd name="connsiteY17" fmla="*/ 516714 h 605161"/>
              <a:gd name="connsiteX18" fmla="*/ 216709 w 444350"/>
              <a:gd name="connsiteY18" fmla="*/ 528952 h 605161"/>
              <a:gd name="connsiteX19" fmla="*/ 219679 w 444350"/>
              <a:gd name="connsiteY19" fmla="*/ 531919 h 605161"/>
              <a:gd name="connsiteX20" fmla="*/ 230262 w 444350"/>
              <a:gd name="connsiteY20" fmla="*/ 531919 h 605161"/>
              <a:gd name="connsiteX21" fmla="*/ 233233 w 444350"/>
              <a:gd name="connsiteY21" fmla="*/ 528952 h 605161"/>
              <a:gd name="connsiteX22" fmla="*/ 233233 w 444350"/>
              <a:gd name="connsiteY22" fmla="*/ 516343 h 605161"/>
              <a:gd name="connsiteX23" fmla="*/ 251336 w 444350"/>
              <a:gd name="connsiteY23" fmla="*/ 507535 h 605161"/>
              <a:gd name="connsiteX24" fmla="*/ 259598 w 444350"/>
              <a:gd name="connsiteY24" fmla="*/ 486490 h 605161"/>
              <a:gd name="connsiteX25" fmla="*/ 251429 w 444350"/>
              <a:gd name="connsiteY25" fmla="*/ 465352 h 605161"/>
              <a:gd name="connsiteX26" fmla="*/ 225806 w 444350"/>
              <a:gd name="connsiteY26" fmla="*/ 450518 h 605161"/>
              <a:gd name="connsiteX27" fmla="*/ 215595 w 444350"/>
              <a:gd name="connsiteY27" fmla="*/ 444028 h 605161"/>
              <a:gd name="connsiteX28" fmla="*/ 212810 w 444350"/>
              <a:gd name="connsiteY28" fmla="*/ 435591 h 605161"/>
              <a:gd name="connsiteX29" fmla="*/ 215409 w 444350"/>
              <a:gd name="connsiteY29" fmla="*/ 427154 h 605161"/>
              <a:gd name="connsiteX30" fmla="*/ 223393 w 444350"/>
              <a:gd name="connsiteY30" fmla="*/ 423817 h 605161"/>
              <a:gd name="connsiteX31" fmla="*/ 231748 w 444350"/>
              <a:gd name="connsiteY31" fmla="*/ 427896 h 605161"/>
              <a:gd name="connsiteX32" fmla="*/ 234718 w 444350"/>
              <a:gd name="connsiteY32" fmla="*/ 437074 h 605161"/>
              <a:gd name="connsiteX33" fmla="*/ 238339 w 444350"/>
              <a:gd name="connsiteY33" fmla="*/ 440134 h 605161"/>
              <a:gd name="connsiteX34" fmla="*/ 256442 w 444350"/>
              <a:gd name="connsiteY34" fmla="*/ 439948 h 605161"/>
              <a:gd name="connsiteX35" fmla="*/ 259876 w 444350"/>
              <a:gd name="connsiteY35" fmla="*/ 436333 h 605161"/>
              <a:gd name="connsiteX36" fmla="*/ 252357 w 444350"/>
              <a:gd name="connsiteY36" fmla="*/ 416585 h 605161"/>
              <a:gd name="connsiteX37" fmla="*/ 233419 w 444350"/>
              <a:gd name="connsiteY37" fmla="*/ 405923 h 605161"/>
              <a:gd name="connsiteX38" fmla="*/ 233419 w 444350"/>
              <a:gd name="connsiteY38" fmla="*/ 392295 h 605161"/>
              <a:gd name="connsiteX39" fmla="*/ 230448 w 444350"/>
              <a:gd name="connsiteY39" fmla="*/ 389328 h 605161"/>
              <a:gd name="connsiteX40" fmla="*/ 209746 w 444350"/>
              <a:gd name="connsiteY40" fmla="*/ 316549 h 605161"/>
              <a:gd name="connsiteX41" fmla="*/ 234533 w 444350"/>
              <a:gd name="connsiteY41" fmla="*/ 316549 h 605161"/>
              <a:gd name="connsiteX42" fmla="*/ 234533 w 444350"/>
              <a:gd name="connsiteY42" fmla="*/ 345197 h 605161"/>
              <a:gd name="connsiteX43" fmla="*/ 337950 w 444350"/>
              <a:gd name="connsiteY43" fmla="*/ 448571 h 605161"/>
              <a:gd name="connsiteX44" fmla="*/ 366728 w 444350"/>
              <a:gd name="connsiteY44" fmla="*/ 448571 h 605161"/>
              <a:gd name="connsiteX45" fmla="*/ 366728 w 444350"/>
              <a:gd name="connsiteY45" fmla="*/ 473139 h 605161"/>
              <a:gd name="connsiteX46" fmla="*/ 337950 w 444350"/>
              <a:gd name="connsiteY46" fmla="*/ 473139 h 605161"/>
              <a:gd name="connsiteX47" fmla="*/ 234533 w 444350"/>
              <a:gd name="connsiteY47" fmla="*/ 576513 h 605161"/>
              <a:gd name="connsiteX48" fmla="*/ 234533 w 444350"/>
              <a:gd name="connsiteY48" fmla="*/ 605161 h 605161"/>
              <a:gd name="connsiteX49" fmla="*/ 209746 w 444350"/>
              <a:gd name="connsiteY49" fmla="*/ 605161 h 605161"/>
              <a:gd name="connsiteX50" fmla="*/ 209746 w 444350"/>
              <a:gd name="connsiteY50" fmla="*/ 576513 h 605161"/>
              <a:gd name="connsiteX51" fmla="*/ 106237 w 444350"/>
              <a:gd name="connsiteY51" fmla="*/ 473139 h 605161"/>
              <a:gd name="connsiteX52" fmla="*/ 77551 w 444350"/>
              <a:gd name="connsiteY52" fmla="*/ 473139 h 605161"/>
              <a:gd name="connsiteX53" fmla="*/ 77551 w 444350"/>
              <a:gd name="connsiteY53" fmla="*/ 448571 h 605161"/>
              <a:gd name="connsiteX54" fmla="*/ 106237 w 444350"/>
              <a:gd name="connsiteY54" fmla="*/ 448571 h 605161"/>
              <a:gd name="connsiteX55" fmla="*/ 209746 w 444350"/>
              <a:gd name="connsiteY55" fmla="*/ 345197 h 605161"/>
              <a:gd name="connsiteX56" fmla="*/ 215397 w 444350"/>
              <a:gd name="connsiteY56" fmla="*/ 387 h 605161"/>
              <a:gd name="connsiteX57" fmla="*/ 267668 w 444350"/>
              <a:gd name="connsiteY57" fmla="*/ 11417 h 605161"/>
              <a:gd name="connsiteX58" fmla="*/ 293015 w 444350"/>
              <a:gd name="connsiteY58" fmla="*/ 35053 h 605161"/>
              <a:gd name="connsiteX59" fmla="*/ 321054 w 444350"/>
              <a:gd name="connsiteY59" fmla="*/ 123667 h 605161"/>
              <a:gd name="connsiteX60" fmla="*/ 319197 w 444350"/>
              <a:gd name="connsiteY60" fmla="*/ 131546 h 605161"/>
              <a:gd name="connsiteX61" fmla="*/ 326624 w 444350"/>
              <a:gd name="connsiteY61" fmla="*/ 168716 h 605161"/>
              <a:gd name="connsiteX62" fmla="*/ 308520 w 444350"/>
              <a:gd name="connsiteY62" fmla="*/ 200046 h 605161"/>
              <a:gd name="connsiteX63" fmla="*/ 295893 w 444350"/>
              <a:gd name="connsiteY63" fmla="*/ 234527 h 605161"/>
              <a:gd name="connsiteX64" fmla="*/ 295893 w 444350"/>
              <a:gd name="connsiteY64" fmla="*/ 277536 h 605161"/>
              <a:gd name="connsiteX65" fmla="*/ 298121 w 444350"/>
              <a:gd name="connsiteY65" fmla="*/ 281059 h 605161"/>
              <a:gd name="connsiteX66" fmla="*/ 428381 w 444350"/>
              <a:gd name="connsiteY66" fmla="*/ 364482 h 605161"/>
              <a:gd name="connsiteX67" fmla="*/ 444350 w 444350"/>
              <a:gd name="connsiteY67" fmla="*/ 398500 h 605161"/>
              <a:gd name="connsiteX68" fmla="*/ 444350 w 444350"/>
              <a:gd name="connsiteY68" fmla="*/ 461067 h 605161"/>
              <a:gd name="connsiteX69" fmla="*/ 388365 w 444350"/>
              <a:gd name="connsiteY69" fmla="*/ 461067 h 605161"/>
              <a:gd name="connsiteX70" fmla="*/ 388365 w 444350"/>
              <a:gd name="connsiteY70" fmla="*/ 448554 h 605161"/>
              <a:gd name="connsiteX71" fmla="*/ 366733 w 444350"/>
              <a:gd name="connsiteY71" fmla="*/ 426956 h 605161"/>
              <a:gd name="connsiteX72" fmla="*/ 356056 w 444350"/>
              <a:gd name="connsiteY72" fmla="*/ 426956 h 605161"/>
              <a:gd name="connsiteX73" fmla="*/ 256156 w 444350"/>
              <a:gd name="connsiteY73" fmla="*/ 327219 h 605161"/>
              <a:gd name="connsiteX74" fmla="*/ 256156 w 444350"/>
              <a:gd name="connsiteY74" fmla="*/ 316560 h 605161"/>
              <a:gd name="connsiteX75" fmla="*/ 234523 w 444350"/>
              <a:gd name="connsiteY75" fmla="*/ 294962 h 605161"/>
              <a:gd name="connsiteX76" fmla="*/ 209734 w 444350"/>
              <a:gd name="connsiteY76" fmla="*/ 294962 h 605161"/>
              <a:gd name="connsiteX77" fmla="*/ 188101 w 444350"/>
              <a:gd name="connsiteY77" fmla="*/ 316560 h 605161"/>
              <a:gd name="connsiteX78" fmla="*/ 188101 w 444350"/>
              <a:gd name="connsiteY78" fmla="*/ 327219 h 605161"/>
              <a:gd name="connsiteX79" fmla="*/ 88202 w 444350"/>
              <a:gd name="connsiteY79" fmla="*/ 426956 h 605161"/>
              <a:gd name="connsiteX80" fmla="*/ 77525 w 444350"/>
              <a:gd name="connsiteY80" fmla="*/ 426956 h 605161"/>
              <a:gd name="connsiteX81" fmla="*/ 55892 w 444350"/>
              <a:gd name="connsiteY81" fmla="*/ 448554 h 605161"/>
              <a:gd name="connsiteX82" fmla="*/ 55985 w 444350"/>
              <a:gd name="connsiteY82" fmla="*/ 448554 h 605161"/>
              <a:gd name="connsiteX83" fmla="*/ 55985 w 444350"/>
              <a:gd name="connsiteY83" fmla="*/ 461067 h 605161"/>
              <a:gd name="connsiteX84" fmla="*/ 0 w 444350"/>
              <a:gd name="connsiteY84" fmla="*/ 461067 h 605161"/>
              <a:gd name="connsiteX85" fmla="*/ 0 w 444350"/>
              <a:gd name="connsiteY85" fmla="*/ 398500 h 605161"/>
              <a:gd name="connsiteX86" fmla="*/ 15969 w 444350"/>
              <a:gd name="connsiteY86" fmla="*/ 364482 h 605161"/>
              <a:gd name="connsiteX87" fmla="*/ 146229 w 444350"/>
              <a:gd name="connsiteY87" fmla="*/ 281059 h 605161"/>
              <a:gd name="connsiteX88" fmla="*/ 148457 w 444350"/>
              <a:gd name="connsiteY88" fmla="*/ 277536 h 605161"/>
              <a:gd name="connsiteX89" fmla="*/ 148457 w 444350"/>
              <a:gd name="connsiteY89" fmla="*/ 234527 h 605161"/>
              <a:gd name="connsiteX90" fmla="*/ 135830 w 444350"/>
              <a:gd name="connsiteY90" fmla="*/ 200046 h 605161"/>
              <a:gd name="connsiteX91" fmla="*/ 117726 w 444350"/>
              <a:gd name="connsiteY91" fmla="*/ 168716 h 605161"/>
              <a:gd name="connsiteX92" fmla="*/ 124782 w 444350"/>
              <a:gd name="connsiteY92" fmla="*/ 131546 h 605161"/>
              <a:gd name="connsiteX93" fmla="*/ 122925 w 444350"/>
              <a:gd name="connsiteY93" fmla="*/ 123667 h 605161"/>
              <a:gd name="connsiteX94" fmla="*/ 122739 w 444350"/>
              <a:gd name="connsiteY94" fmla="*/ 80102 h 605161"/>
              <a:gd name="connsiteX95" fmla="*/ 148179 w 444350"/>
              <a:gd name="connsiteY95" fmla="*/ 35517 h 605161"/>
              <a:gd name="connsiteX96" fmla="*/ 171761 w 444350"/>
              <a:gd name="connsiteY96" fmla="*/ 16144 h 605161"/>
              <a:gd name="connsiteX97" fmla="*/ 194600 w 444350"/>
              <a:gd name="connsiteY97" fmla="*/ 4372 h 605161"/>
              <a:gd name="connsiteX98" fmla="*/ 215397 w 444350"/>
              <a:gd name="connsiteY98" fmla="*/ 38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44350" h="605161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ïṧlïḑé"/>
          <p:cNvSpPr/>
          <p:nvPr/>
        </p:nvSpPr>
        <p:spPr bwMode="auto">
          <a:xfrm>
            <a:off x="7499291" y="4029467"/>
            <a:ext cx="365242" cy="214156"/>
          </a:xfrm>
          <a:custGeom>
            <a:avLst/>
            <a:gdLst>
              <a:gd name="T0" fmla="*/ 263525 w 607614"/>
              <a:gd name="T1" fmla="*/ 263525 w 607614"/>
              <a:gd name="T2" fmla="*/ 485433 h 606761"/>
              <a:gd name="T3" fmla="*/ 485433 h 606761"/>
              <a:gd name="T4" fmla="*/ 485433 h 606761"/>
              <a:gd name="T5" fmla="*/ 485433 h 606761"/>
              <a:gd name="T6" fmla="*/ 485433 h 606761"/>
              <a:gd name="T7" fmla="*/ 485433 h 606761"/>
              <a:gd name="T8" fmla="*/ 485433 h 606761"/>
              <a:gd name="T9" fmla="*/ 485433 h 606761"/>
              <a:gd name="T10" fmla="*/ 485433 h 606761"/>
              <a:gd name="T11" fmla="*/ 485433 h 606761"/>
              <a:gd name="T12" fmla="*/ 485433 h 606761"/>
              <a:gd name="T13" fmla="*/ 485433 h 606761"/>
              <a:gd name="T14" fmla="*/ 485433 h 606761"/>
              <a:gd name="T15" fmla="*/ 485433 h 606761"/>
              <a:gd name="T16" fmla="*/ 485433 h 606761"/>
              <a:gd name="T17" fmla="*/ 485433 h 606761"/>
              <a:gd name="T18" fmla="*/ 485433 h 606761"/>
              <a:gd name="T19" fmla="*/ 485433 h 606761"/>
              <a:gd name="T20" fmla="*/ 485433 h 606761"/>
              <a:gd name="T21" fmla="*/ 485433 h 606761"/>
              <a:gd name="T22" fmla="*/ 485433 h 606761"/>
              <a:gd name="T23" fmla="*/ 485433 h 606761"/>
              <a:gd name="T24" fmla="*/ 485433 h 606761"/>
              <a:gd name="T25" fmla="*/ 485433 h 606761"/>
              <a:gd name="T26" fmla="*/ 485433 h 606761"/>
              <a:gd name="T27" fmla="*/ 485433 h 606761"/>
              <a:gd name="T28" fmla="*/ 485433 h 606761"/>
              <a:gd name="T29" fmla="*/ 485433 h 606761"/>
              <a:gd name="T30" fmla="*/ 485433 h 606761"/>
              <a:gd name="T31" fmla="*/ 485433 h 606761"/>
              <a:gd name="T32" fmla="*/ 485433 h 606761"/>
              <a:gd name="T33" fmla="*/ 485433 h 606761"/>
              <a:gd name="T34" fmla="*/ 485433 h 606761"/>
              <a:gd name="T35" fmla="*/ 485433 h 606761"/>
              <a:gd name="T36" fmla="*/ 485433 h 606761"/>
              <a:gd name="T37" fmla="*/ 485433 h 606761"/>
              <a:gd name="T38" fmla="*/ 485433 h 606761"/>
              <a:gd name="T39" fmla="*/ 485433 h 606761"/>
              <a:gd name="T40" fmla="*/ 485433 h 606761"/>
              <a:gd name="T41" fmla="*/ 485433 h 606761"/>
              <a:gd name="T42" fmla="*/ 485433 h 606761"/>
              <a:gd name="T43" fmla="*/ 485433 h 606761"/>
              <a:gd name="T44" fmla="*/ 485433 h 606761"/>
              <a:gd name="T45" fmla="*/ 485433 h 606761"/>
              <a:gd name="T46" fmla="*/ 485433 h 606761"/>
              <a:gd name="T47" fmla="*/ 485433 h 606761"/>
              <a:gd name="T48" fmla="*/ 485433 h 606761"/>
              <a:gd name="T49" fmla="*/ 485433 h 606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26" h="4009">
                <a:moveTo>
                  <a:pt x="6028" y="0"/>
                </a:moveTo>
                <a:cubicBezTo>
                  <a:pt x="5587" y="0"/>
                  <a:pt x="5229" y="358"/>
                  <a:pt x="5229" y="799"/>
                </a:cubicBezTo>
                <a:cubicBezTo>
                  <a:pt x="5229" y="985"/>
                  <a:pt x="5293" y="1157"/>
                  <a:pt x="5401" y="1293"/>
                </a:cubicBezTo>
                <a:lnTo>
                  <a:pt x="4559" y="2460"/>
                </a:lnTo>
                <a:cubicBezTo>
                  <a:pt x="4387" y="2396"/>
                  <a:pt x="4191" y="2393"/>
                  <a:pt x="4010" y="2460"/>
                </a:cubicBezTo>
                <a:lnTo>
                  <a:pt x="3169" y="1293"/>
                </a:lnTo>
                <a:cubicBezTo>
                  <a:pt x="3276" y="1157"/>
                  <a:pt x="3341" y="985"/>
                  <a:pt x="3341" y="799"/>
                </a:cubicBezTo>
                <a:cubicBezTo>
                  <a:pt x="3341" y="358"/>
                  <a:pt x="2982" y="0"/>
                  <a:pt x="2542" y="0"/>
                </a:cubicBezTo>
                <a:cubicBezTo>
                  <a:pt x="2101" y="0"/>
                  <a:pt x="1743" y="358"/>
                  <a:pt x="1743" y="799"/>
                </a:cubicBezTo>
                <a:cubicBezTo>
                  <a:pt x="1743" y="985"/>
                  <a:pt x="1807" y="1157"/>
                  <a:pt x="1915" y="1293"/>
                </a:cubicBezTo>
                <a:lnTo>
                  <a:pt x="1073" y="2460"/>
                </a:lnTo>
                <a:cubicBezTo>
                  <a:pt x="554" y="2269"/>
                  <a:pt x="0" y="2656"/>
                  <a:pt x="0" y="3210"/>
                </a:cubicBezTo>
                <a:cubicBezTo>
                  <a:pt x="0" y="3650"/>
                  <a:pt x="358" y="4009"/>
                  <a:pt x="799" y="4009"/>
                </a:cubicBezTo>
                <a:cubicBezTo>
                  <a:pt x="1239" y="4009"/>
                  <a:pt x="1598" y="3650"/>
                  <a:pt x="1598" y="3210"/>
                </a:cubicBezTo>
                <a:cubicBezTo>
                  <a:pt x="1598" y="3023"/>
                  <a:pt x="1533" y="2852"/>
                  <a:pt x="1426" y="2716"/>
                </a:cubicBezTo>
                <a:lnTo>
                  <a:pt x="2267" y="1549"/>
                </a:lnTo>
                <a:cubicBezTo>
                  <a:pt x="2439" y="1612"/>
                  <a:pt x="2635" y="1615"/>
                  <a:pt x="2816" y="1549"/>
                </a:cubicBezTo>
                <a:lnTo>
                  <a:pt x="3658" y="2716"/>
                </a:lnTo>
                <a:cubicBezTo>
                  <a:pt x="3550" y="2852"/>
                  <a:pt x="3486" y="3023"/>
                  <a:pt x="3486" y="3210"/>
                </a:cubicBezTo>
                <a:cubicBezTo>
                  <a:pt x="3486" y="3650"/>
                  <a:pt x="3844" y="4009"/>
                  <a:pt x="4285" y="4009"/>
                </a:cubicBezTo>
                <a:cubicBezTo>
                  <a:pt x="4725" y="4009"/>
                  <a:pt x="5084" y="3650"/>
                  <a:pt x="5084" y="3210"/>
                </a:cubicBezTo>
                <a:cubicBezTo>
                  <a:pt x="5084" y="3023"/>
                  <a:pt x="5019" y="2852"/>
                  <a:pt x="4912" y="2716"/>
                </a:cubicBezTo>
                <a:lnTo>
                  <a:pt x="5753" y="1549"/>
                </a:lnTo>
                <a:cubicBezTo>
                  <a:pt x="6273" y="1740"/>
                  <a:pt x="6827" y="1353"/>
                  <a:pt x="6827" y="799"/>
                </a:cubicBezTo>
                <a:cubicBezTo>
                  <a:pt x="6827" y="358"/>
                  <a:pt x="6468" y="0"/>
                  <a:pt x="6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5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ïšľíḑê"/>
          <p:cNvSpPr/>
          <p:nvPr/>
        </p:nvSpPr>
        <p:spPr bwMode="auto">
          <a:xfrm>
            <a:off x="7499291" y="5226656"/>
            <a:ext cx="365242" cy="357910"/>
          </a:xfrm>
          <a:custGeom>
            <a:avLst/>
            <a:gdLst>
              <a:gd name="connsiteX0" fmla="*/ 436090 w 559242"/>
              <a:gd name="connsiteY0" fmla="*/ 280414 h 548017"/>
              <a:gd name="connsiteX1" fmla="*/ 447396 w 559242"/>
              <a:gd name="connsiteY1" fmla="*/ 283638 h 548017"/>
              <a:gd name="connsiteX2" fmla="*/ 555609 w 559242"/>
              <a:gd name="connsiteY2" fmla="*/ 378750 h 548017"/>
              <a:gd name="connsiteX3" fmla="*/ 555609 w 559242"/>
              <a:gd name="connsiteY3" fmla="*/ 393259 h 548017"/>
              <a:gd name="connsiteX4" fmla="*/ 447396 w 559242"/>
              <a:gd name="connsiteY4" fmla="*/ 489983 h 548017"/>
              <a:gd name="connsiteX5" fmla="*/ 440935 w 559242"/>
              <a:gd name="connsiteY5" fmla="*/ 493207 h 548017"/>
              <a:gd name="connsiteX6" fmla="*/ 436090 w 559242"/>
              <a:gd name="connsiteY6" fmla="*/ 493207 h 548017"/>
              <a:gd name="connsiteX7" fmla="*/ 431245 w 559242"/>
              <a:gd name="connsiteY7" fmla="*/ 483534 h 548017"/>
              <a:gd name="connsiteX8" fmla="*/ 431245 w 559242"/>
              <a:gd name="connsiteY8" fmla="*/ 430336 h 548017"/>
              <a:gd name="connsiteX9" fmla="*/ 269733 w 559242"/>
              <a:gd name="connsiteY9" fmla="*/ 548017 h 548017"/>
              <a:gd name="connsiteX10" fmla="*/ 431245 w 559242"/>
              <a:gd name="connsiteY10" fmla="*/ 343285 h 548017"/>
              <a:gd name="connsiteX11" fmla="*/ 431245 w 559242"/>
              <a:gd name="connsiteY11" fmla="*/ 290086 h 548017"/>
              <a:gd name="connsiteX12" fmla="*/ 436090 w 559242"/>
              <a:gd name="connsiteY12" fmla="*/ 280414 h 548017"/>
              <a:gd name="connsiteX13" fmla="*/ 64615 w 559242"/>
              <a:gd name="connsiteY13" fmla="*/ 0 h 548017"/>
              <a:gd name="connsiteX14" fmla="*/ 452309 w 559242"/>
              <a:gd name="connsiteY14" fmla="*/ 0 h 548017"/>
              <a:gd name="connsiteX15" fmla="*/ 516924 w 559242"/>
              <a:gd name="connsiteY15" fmla="*/ 64473 h 548017"/>
              <a:gd name="connsiteX16" fmla="*/ 516924 w 559242"/>
              <a:gd name="connsiteY16" fmla="*/ 278847 h 548017"/>
              <a:gd name="connsiteX17" fmla="*/ 513693 w 559242"/>
              <a:gd name="connsiteY17" fmla="*/ 298189 h 548017"/>
              <a:gd name="connsiteX18" fmla="*/ 470078 w 559242"/>
              <a:gd name="connsiteY18" fmla="*/ 259505 h 548017"/>
              <a:gd name="connsiteX19" fmla="*/ 424847 w 559242"/>
              <a:gd name="connsiteY19" fmla="*/ 251446 h 548017"/>
              <a:gd name="connsiteX20" fmla="*/ 345693 w 559242"/>
              <a:gd name="connsiteY20" fmla="*/ 170854 h 548017"/>
              <a:gd name="connsiteX21" fmla="*/ 495924 w 559242"/>
              <a:gd name="connsiteY21" fmla="*/ 53190 h 548017"/>
              <a:gd name="connsiteX22" fmla="*/ 258462 w 559242"/>
              <a:gd name="connsiteY22" fmla="*/ 180525 h 548017"/>
              <a:gd name="connsiteX23" fmla="*/ 21000 w 559242"/>
              <a:gd name="connsiteY23" fmla="*/ 53190 h 548017"/>
              <a:gd name="connsiteX24" fmla="*/ 171231 w 559242"/>
              <a:gd name="connsiteY24" fmla="*/ 170854 h 548017"/>
              <a:gd name="connsiteX25" fmla="*/ 46846 w 559242"/>
              <a:gd name="connsiteY25" fmla="*/ 296577 h 548017"/>
              <a:gd name="connsiteX26" fmla="*/ 198693 w 559242"/>
              <a:gd name="connsiteY26" fmla="*/ 188584 h 548017"/>
              <a:gd name="connsiteX27" fmla="*/ 258462 w 559242"/>
              <a:gd name="connsiteY27" fmla="*/ 227268 h 548017"/>
              <a:gd name="connsiteX28" fmla="*/ 318231 w 559242"/>
              <a:gd name="connsiteY28" fmla="*/ 188584 h 548017"/>
              <a:gd name="connsiteX29" fmla="*/ 413539 w 559242"/>
              <a:gd name="connsiteY29" fmla="*/ 257893 h 548017"/>
              <a:gd name="connsiteX30" fmla="*/ 399001 w 559242"/>
              <a:gd name="connsiteY30" fmla="*/ 290130 h 548017"/>
              <a:gd name="connsiteX31" fmla="*/ 399001 w 559242"/>
              <a:gd name="connsiteY31" fmla="*/ 312695 h 548017"/>
              <a:gd name="connsiteX32" fmla="*/ 318231 w 559242"/>
              <a:gd name="connsiteY32" fmla="*/ 343320 h 548017"/>
              <a:gd name="connsiteX33" fmla="*/ 64615 w 559242"/>
              <a:gd name="connsiteY33" fmla="*/ 343320 h 548017"/>
              <a:gd name="connsiteX34" fmla="*/ 0 w 559242"/>
              <a:gd name="connsiteY34" fmla="*/ 278847 h 548017"/>
              <a:gd name="connsiteX35" fmla="*/ 0 w 559242"/>
              <a:gd name="connsiteY35" fmla="*/ 64473 h 548017"/>
              <a:gd name="connsiteX36" fmla="*/ 64615 w 559242"/>
              <a:gd name="connsiteY36" fmla="*/ 0 h 54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9242" h="548017">
                <a:moveTo>
                  <a:pt x="436090" y="280414"/>
                </a:moveTo>
                <a:cubicBezTo>
                  <a:pt x="440935" y="278802"/>
                  <a:pt x="444166" y="280414"/>
                  <a:pt x="447396" y="283638"/>
                </a:cubicBezTo>
                <a:lnTo>
                  <a:pt x="555609" y="378750"/>
                </a:lnTo>
                <a:cubicBezTo>
                  <a:pt x="560454" y="383586"/>
                  <a:pt x="560454" y="390035"/>
                  <a:pt x="555609" y="393259"/>
                </a:cubicBezTo>
                <a:lnTo>
                  <a:pt x="447396" y="489983"/>
                </a:lnTo>
                <a:cubicBezTo>
                  <a:pt x="445781" y="491595"/>
                  <a:pt x="442551" y="493207"/>
                  <a:pt x="440935" y="493207"/>
                </a:cubicBezTo>
                <a:cubicBezTo>
                  <a:pt x="439320" y="493207"/>
                  <a:pt x="437705" y="493207"/>
                  <a:pt x="436090" y="493207"/>
                </a:cubicBezTo>
                <a:cubicBezTo>
                  <a:pt x="432860" y="491595"/>
                  <a:pt x="431245" y="486759"/>
                  <a:pt x="431245" y="483534"/>
                </a:cubicBezTo>
                <a:lnTo>
                  <a:pt x="431245" y="430336"/>
                </a:lnTo>
                <a:cubicBezTo>
                  <a:pt x="340798" y="430336"/>
                  <a:pt x="298805" y="438397"/>
                  <a:pt x="269733" y="548017"/>
                </a:cubicBezTo>
                <a:cubicBezTo>
                  <a:pt x="269733" y="377138"/>
                  <a:pt x="361795" y="343285"/>
                  <a:pt x="431245" y="343285"/>
                </a:cubicBezTo>
                <a:lnTo>
                  <a:pt x="431245" y="290086"/>
                </a:lnTo>
                <a:cubicBezTo>
                  <a:pt x="431245" y="286862"/>
                  <a:pt x="432860" y="282026"/>
                  <a:pt x="436090" y="280414"/>
                </a:cubicBezTo>
                <a:close/>
                <a:moveTo>
                  <a:pt x="64615" y="0"/>
                </a:moveTo>
                <a:lnTo>
                  <a:pt x="452309" y="0"/>
                </a:lnTo>
                <a:cubicBezTo>
                  <a:pt x="487847" y="0"/>
                  <a:pt x="516924" y="29013"/>
                  <a:pt x="516924" y="64473"/>
                </a:cubicBezTo>
                <a:lnTo>
                  <a:pt x="516924" y="278847"/>
                </a:lnTo>
                <a:cubicBezTo>
                  <a:pt x="516924" y="286906"/>
                  <a:pt x="515309" y="291741"/>
                  <a:pt x="513693" y="298189"/>
                </a:cubicBezTo>
                <a:lnTo>
                  <a:pt x="470078" y="259505"/>
                </a:lnTo>
                <a:cubicBezTo>
                  <a:pt x="460386" y="249834"/>
                  <a:pt x="439385" y="244998"/>
                  <a:pt x="424847" y="251446"/>
                </a:cubicBezTo>
                <a:lnTo>
                  <a:pt x="345693" y="170854"/>
                </a:lnTo>
                <a:lnTo>
                  <a:pt x="495924" y="53190"/>
                </a:lnTo>
                <a:lnTo>
                  <a:pt x="258462" y="180525"/>
                </a:lnTo>
                <a:lnTo>
                  <a:pt x="21000" y="53190"/>
                </a:lnTo>
                <a:lnTo>
                  <a:pt x="171231" y="170854"/>
                </a:lnTo>
                <a:lnTo>
                  <a:pt x="46846" y="296577"/>
                </a:lnTo>
                <a:lnTo>
                  <a:pt x="198693" y="188584"/>
                </a:lnTo>
                <a:lnTo>
                  <a:pt x="258462" y="227268"/>
                </a:lnTo>
                <a:lnTo>
                  <a:pt x="318231" y="188584"/>
                </a:lnTo>
                <a:lnTo>
                  <a:pt x="413539" y="257893"/>
                </a:lnTo>
                <a:cubicBezTo>
                  <a:pt x="403847" y="265952"/>
                  <a:pt x="399001" y="277235"/>
                  <a:pt x="399001" y="290130"/>
                </a:cubicBezTo>
                <a:lnTo>
                  <a:pt x="399001" y="312695"/>
                </a:lnTo>
                <a:cubicBezTo>
                  <a:pt x="374770" y="315919"/>
                  <a:pt x="345693" y="325590"/>
                  <a:pt x="318231" y="343320"/>
                </a:cubicBezTo>
                <a:lnTo>
                  <a:pt x="64615" y="343320"/>
                </a:lnTo>
                <a:cubicBezTo>
                  <a:pt x="29077" y="343320"/>
                  <a:pt x="0" y="314307"/>
                  <a:pt x="0" y="278847"/>
                </a:cubicBezTo>
                <a:lnTo>
                  <a:pt x="0" y="64473"/>
                </a:lnTo>
                <a:cubicBezTo>
                  <a:pt x="0" y="29013"/>
                  <a:pt x="29077" y="0"/>
                  <a:pt x="646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6680" y="0"/>
            <a:ext cx="12085320" cy="6736080"/>
          </a:xfrm>
          <a:prstGeom prst="rect">
            <a:avLst/>
          </a:prstGeom>
          <a:noFill/>
          <a:ln w="241300">
            <a:solidFill>
              <a:srgbClr val="F0E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801396" y="1646699"/>
            <a:ext cx="2484120" cy="2484120"/>
          </a:xfrm>
          <a:prstGeom prst="ellipse">
            <a:avLst/>
          </a:prstGeom>
          <a:solidFill>
            <a:srgbClr val="1D35A7"/>
          </a:solidFill>
          <a:ln>
            <a:solidFill>
              <a:srgbClr val="1D3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9108" y="0"/>
            <a:ext cx="83667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 </a:t>
            </a:r>
            <a:r>
              <a:rPr lang="en-US" altLang="zh-CN" sz="28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p</a:t>
            </a:r>
            <a:r>
              <a:rPr lang="en-US" altLang="zh-CN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reface</a:t>
            </a:r>
          </a:p>
        </p:txBody>
      </p:sp>
      <p:sp>
        <p:nvSpPr>
          <p:cNvPr id="6" name="椭圆 5"/>
          <p:cNvSpPr/>
          <p:nvPr/>
        </p:nvSpPr>
        <p:spPr>
          <a:xfrm>
            <a:off x="9542303" y="1449477"/>
            <a:ext cx="784437" cy="784437"/>
          </a:xfrm>
          <a:prstGeom prst="ellipse">
            <a:avLst/>
          </a:prstGeom>
          <a:solidFill>
            <a:srgbClr val="1D35A7"/>
          </a:solidFill>
          <a:ln>
            <a:solidFill>
              <a:srgbClr val="1D3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102842" y="1974708"/>
            <a:ext cx="518412" cy="518412"/>
          </a:xfrm>
          <a:prstGeom prst="ellipse">
            <a:avLst/>
          </a:prstGeom>
          <a:solidFill>
            <a:srgbClr val="F0E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íṡľiḍe"/>
          <p:cNvSpPr/>
          <p:nvPr/>
        </p:nvSpPr>
        <p:spPr>
          <a:xfrm>
            <a:off x="4043456" y="4421381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îṩ1îde"/>
          <p:cNvSpPr txBox="1"/>
          <p:nvPr/>
        </p:nvSpPr>
        <p:spPr>
          <a:xfrm>
            <a:off x="5247434" y="4130819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5"/>
            <a:ext cx="6048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3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3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$ľiḑê"/>
          <p:cNvSpPr/>
          <p:nvPr/>
        </p:nvSpPr>
        <p:spPr>
          <a:xfrm>
            <a:off x="4300107" y="3626800"/>
            <a:ext cx="3606510" cy="252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41" r="-251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ís1ïďê"/>
          <p:cNvSpPr/>
          <p:nvPr/>
        </p:nvSpPr>
        <p:spPr>
          <a:xfrm>
            <a:off x="686235" y="1130300"/>
            <a:ext cx="3606510" cy="2520000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isḷîḍê"/>
          <p:cNvSpPr/>
          <p:nvPr/>
        </p:nvSpPr>
        <p:spPr>
          <a:xfrm>
            <a:off x="7913978" y="1130300"/>
            <a:ext cx="3606510" cy="2520000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iSľîdè"/>
          <p:cNvSpPr/>
          <p:nvPr/>
        </p:nvSpPr>
        <p:spPr>
          <a:xfrm rot="2700000">
            <a:off x="2027213" y="3191344"/>
            <a:ext cx="909830" cy="909830"/>
          </a:xfrm>
          <a:prstGeom prst="round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ïşľiḍé"/>
          <p:cNvSpPr/>
          <p:nvPr/>
        </p:nvSpPr>
        <p:spPr>
          <a:xfrm rot="2700000">
            <a:off x="5641085" y="3191344"/>
            <a:ext cx="909830" cy="909830"/>
          </a:xfrm>
          <a:prstGeom prst="round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iṩḷïḍê"/>
          <p:cNvSpPr/>
          <p:nvPr/>
        </p:nvSpPr>
        <p:spPr>
          <a:xfrm rot="2700000">
            <a:off x="9254957" y="3175926"/>
            <a:ext cx="909830" cy="909830"/>
          </a:xfrm>
          <a:prstGeom prst="round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îs1ïdè"/>
          <p:cNvSpPr/>
          <p:nvPr/>
        </p:nvSpPr>
        <p:spPr bwMode="auto">
          <a:xfrm>
            <a:off x="2280588" y="3417956"/>
            <a:ext cx="403080" cy="45660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4" h="6062">
                <a:moveTo>
                  <a:pt x="2976" y="1855"/>
                </a:moveTo>
                <a:cubicBezTo>
                  <a:pt x="2574" y="614"/>
                  <a:pt x="3142" y="0"/>
                  <a:pt x="3142" y="0"/>
                </a:cubicBezTo>
                <a:cubicBezTo>
                  <a:pt x="3142" y="0"/>
                  <a:pt x="1278" y="896"/>
                  <a:pt x="726" y="3310"/>
                </a:cubicBezTo>
                <a:cubicBezTo>
                  <a:pt x="493" y="2976"/>
                  <a:pt x="291" y="2793"/>
                  <a:pt x="314" y="2853"/>
                </a:cubicBezTo>
                <a:cubicBezTo>
                  <a:pt x="563" y="3499"/>
                  <a:pt x="0" y="3788"/>
                  <a:pt x="7" y="4468"/>
                </a:cubicBezTo>
                <a:cubicBezTo>
                  <a:pt x="15" y="5149"/>
                  <a:pt x="1189" y="5928"/>
                  <a:pt x="1189" y="5928"/>
                </a:cubicBezTo>
                <a:cubicBezTo>
                  <a:pt x="1189" y="5927"/>
                  <a:pt x="1190" y="5927"/>
                  <a:pt x="1190" y="5927"/>
                </a:cubicBezTo>
                <a:cubicBezTo>
                  <a:pt x="1236" y="5961"/>
                  <a:pt x="1285" y="5993"/>
                  <a:pt x="1336" y="6024"/>
                </a:cubicBezTo>
                <a:cubicBezTo>
                  <a:pt x="1292" y="5972"/>
                  <a:pt x="1251" y="5918"/>
                  <a:pt x="1213" y="5864"/>
                </a:cubicBezTo>
                <a:cubicBezTo>
                  <a:pt x="1086" y="5682"/>
                  <a:pt x="996" y="5491"/>
                  <a:pt x="994" y="5306"/>
                </a:cubicBezTo>
                <a:cubicBezTo>
                  <a:pt x="990" y="4941"/>
                  <a:pt x="1150" y="4689"/>
                  <a:pt x="1261" y="4434"/>
                </a:cubicBezTo>
                <a:cubicBezTo>
                  <a:pt x="1357" y="4213"/>
                  <a:pt x="1417" y="3990"/>
                  <a:pt x="1301" y="3690"/>
                </a:cubicBezTo>
                <a:cubicBezTo>
                  <a:pt x="1283" y="3643"/>
                  <a:pt x="1405" y="3747"/>
                  <a:pt x="1572" y="3957"/>
                </a:cubicBezTo>
                <a:cubicBezTo>
                  <a:pt x="1896" y="3077"/>
                  <a:pt x="2216" y="2314"/>
                  <a:pt x="2216" y="2314"/>
                </a:cubicBezTo>
                <a:cubicBezTo>
                  <a:pt x="2216" y="2314"/>
                  <a:pt x="2225" y="3512"/>
                  <a:pt x="2631" y="4281"/>
                </a:cubicBezTo>
                <a:cubicBezTo>
                  <a:pt x="3012" y="5002"/>
                  <a:pt x="2989" y="5372"/>
                  <a:pt x="2989" y="5372"/>
                </a:cubicBezTo>
                <a:cubicBezTo>
                  <a:pt x="3683" y="4709"/>
                  <a:pt x="3915" y="3655"/>
                  <a:pt x="3915" y="3655"/>
                </a:cubicBezTo>
                <a:cubicBezTo>
                  <a:pt x="4167" y="3877"/>
                  <a:pt x="4312" y="4160"/>
                  <a:pt x="4394" y="4444"/>
                </a:cubicBezTo>
                <a:cubicBezTo>
                  <a:pt x="4566" y="5041"/>
                  <a:pt x="4211" y="5642"/>
                  <a:pt x="4203" y="5700"/>
                </a:cubicBezTo>
                <a:cubicBezTo>
                  <a:pt x="4199" y="5724"/>
                  <a:pt x="4193" y="5747"/>
                  <a:pt x="4188" y="5770"/>
                </a:cubicBezTo>
                <a:cubicBezTo>
                  <a:pt x="4164" y="5879"/>
                  <a:pt x="4120" y="5976"/>
                  <a:pt x="4060" y="6062"/>
                </a:cubicBezTo>
                <a:cubicBezTo>
                  <a:pt x="4125" y="6021"/>
                  <a:pt x="4187" y="5975"/>
                  <a:pt x="4246" y="5927"/>
                </a:cubicBezTo>
                <a:cubicBezTo>
                  <a:pt x="4246" y="5927"/>
                  <a:pt x="4247" y="5927"/>
                  <a:pt x="4247" y="5928"/>
                </a:cubicBezTo>
                <a:cubicBezTo>
                  <a:pt x="4247" y="5928"/>
                  <a:pt x="5329" y="5149"/>
                  <a:pt x="5337" y="4468"/>
                </a:cubicBezTo>
                <a:cubicBezTo>
                  <a:pt x="5344" y="3788"/>
                  <a:pt x="4781" y="3498"/>
                  <a:pt x="5030" y="2853"/>
                </a:cubicBezTo>
                <a:cubicBezTo>
                  <a:pt x="5052" y="2797"/>
                  <a:pt x="4887" y="2952"/>
                  <a:pt x="4689" y="3246"/>
                </a:cubicBezTo>
                <a:cubicBezTo>
                  <a:pt x="4492" y="2640"/>
                  <a:pt x="4366" y="2150"/>
                  <a:pt x="3709" y="1570"/>
                </a:cubicBezTo>
                <a:cubicBezTo>
                  <a:pt x="3709" y="1570"/>
                  <a:pt x="3831" y="2888"/>
                  <a:pt x="3132" y="3843"/>
                </a:cubicBezTo>
                <a:cubicBezTo>
                  <a:pt x="3132" y="3843"/>
                  <a:pt x="3378" y="3097"/>
                  <a:pt x="2976" y="18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1" name="iṩliďè"/>
          <p:cNvSpPr/>
          <p:nvPr/>
        </p:nvSpPr>
        <p:spPr bwMode="auto">
          <a:xfrm>
            <a:off x="5881054" y="3421043"/>
            <a:ext cx="429892" cy="450433"/>
          </a:xfrm>
          <a:custGeom>
            <a:avLst/>
            <a:gdLst>
              <a:gd name="connsiteX0" fmla="*/ 345269 w 578992"/>
              <a:gd name="connsiteY0" fmla="*/ 346719 h 606657"/>
              <a:gd name="connsiteX1" fmla="*/ 527264 w 578992"/>
              <a:gd name="connsiteY1" fmla="*/ 395415 h 606657"/>
              <a:gd name="connsiteX2" fmla="*/ 536965 w 578992"/>
              <a:gd name="connsiteY2" fmla="*/ 431758 h 606657"/>
              <a:gd name="connsiteX3" fmla="*/ 512135 w 578992"/>
              <a:gd name="connsiteY3" fmla="*/ 456550 h 606657"/>
              <a:gd name="connsiteX4" fmla="*/ 572652 w 578992"/>
              <a:gd name="connsiteY4" fmla="*/ 516975 h 606657"/>
              <a:gd name="connsiteX5" fmla="*/ 572652 w 578992"/>
              <a:gd name="connsiteY5" fmla="*/ 547632 h 606657"/>
              <a:gd name="connsiteX6" fmla="*/ 519877 w 578992"/>
              <a:gd name="connsiteY6" fmla="*/ 600326 h 606657"/>
              <a:gd name="connsiteX7" fmla="*/ 489174 w 578992"/>
              <a:gd name="connsiteY7" fmla="*/ 600326 h 606657"/>
              <a:gd name="connsiteX8" fmla="*/ 428657 w 578992"/>
              <a:gd name="connsiteY8" fmla="*/ 539901 h 606657"/>
              <a:gd name="connsiteX9" fmla="*/ 403739 w 578992"/>
              <a:gd name="connsiteY9" fmla="*/ 564782 h 606657"/>
              <a:gd name="connsiteX10" fmla="*/ 366628 w 578992"/>
              <a:gd name="connsiteY10" fmla="*/ 552075 h 606657"/>
              <a:gd name="connsiteX11" fmla="*/ 318659 w 578992"/>
              <a:gd name="connsiteY11" fmla="*/ 373288 h 606657"/>
              <a:gd name="connsiteX12" fmla="*/ 345269 w 578992"/>
              <a:gd name="connsiteY12" fmla="*/ 346719 h 606657"/>
              <a:gd name="connsiteX13" fmla="*/ 233275 w 578992"/>
              <a:gd name="connsiteY13" fmla="*/ 312148 h 606657"/>
              <a:gd name="connsiteX14" fmla="*/ 255262 w 578992"/>
              <a:gd name="connsiteY14" fmla="*/ 334095 h 606657"/>
              <a:gd name="connsiteX15" fmla="*/ 281255 w 578992"/>
              <a:gd name="connsiteY15" fmla="*/ 357464 h 606657"/>
              <a:gd name="connsiteX16" fmla="*/ 289000 w 578992"/>
              <a:gd name="connsiteY16" fmla="*/ 365016 h 606657"/>
              <a:gd name="connsiteX17" fmla="*/ 300127 w 578992"/>
              <a:gd name="connsiteY17" fmla="*/ 416019 h 606657"/>
              <a:gd name="connsiteX18" fmla="*/ 298791 w 578992"/>
              <a:gd name="connsiteY18" fmla="*/ 422416 h 606657"/>
              <a:gd name="connsiteX19" fmla="*/ 260514 w 578992"/>
              <a:gd name="connsiteY19" fmla="*/ 407844 h 606657"/>
              <a:gd name="connsiteX20" fmla="*/ 260514 w 578992"/>
              <a:gd name="connsiteY20" fmla="*/ 398159 h 606657"/>
              <a:gd name="connsiteX21" fmla="*/ 211822 w 578992"/>
              <a:gd name="connsiteY21" fmla="*/ 335339 h 606657"/>
              <a:gd name="connsiteX22" fmla="*/ 233275 w 578992"/>
              <a:gd name="connsiteY22" fmla="*/ 312148 h 606657"/>
              <a:gd name="connsiteX23" fmla="*/ 283295 w 578992"/>
              <a:gd name="connsiteY23" fmla="*/ 133638 h 606657"/>
              <a:gd name="connsiteX24" fmla="*/ 303944 w 578992"/>
              <a:gd name="connsiteY24" fmla="*/ 155858 h 606657"/>
              <a:gd name="connsiteX25" fmla="*/ 303944 w 578992"/>
              <a:gd name="connsiteY25" fmla="*/ 165457 h 606657"/>
              <a:gd name="connsiteX26" fmla="*/ 352630 w 578992"/>
              <a:gd name="connsiteY26" fmla="*/ 228294 h 606657"/>
              <a:gd name="connsiteX27" fmla="*/ 331180 w 578992"/>
              <a:gd name="connsiteY27" fmla="*/ 251580 h 606657"/>
              <a:gd name="connsiteX28" fmla="*/ 309196 w 578992"/>
              <a:gd name="connsiteY28" fmla="*/ 229538 h 606657"/>
              <a:gd name="connsiteX29" fmla="*/ 283206 w 578992"/>
              <a:gd name="connsiteY29" fmla="*/ 206252 h 606657"/>
              <a:gd name="connsiteX30" fmla="*/ 256327 w 578992"/>
              <a:gd name="connsiteY30" fmla="*/ 240648 h 606657"/>
              <a:gd name="connsiteX31" fmla="*/ 282583 w 578992"/>
              <a:gd name="connsiteY31" fmla="*/ 260112 h 606657"/>
              <a:gd name="connsiteX32" fmla="*/ 348625 w 578992"/>
              <a:gd name="connsiteY32" fmla="*/ 307306 h 606657"/>
              <a:gd name="connsiteX33" fmla="*/ 341594 w 578992"/>
              <a:gd name="connsiteY33" fmla="*/ 317083 h 606657"/>
              <a:gd name="connsiteX34" fmla="*/ 316494 w 578992"/>
              <a:gd name="connsiteY34" fmla="*/ 322594 h 606657"/>
              <a:gd name="connsiteX35" fmla="*/ 306792 w 578992"/>
              <a:gd name="connsiteY35" fmla="*/ 319305 h 606657"/>
              <a:gd name="connsiteX36" fmla="*/ 282227 w 578992"/>
              <a:gd name="connsiteY36" fmla="*/ 303485 h 606657"/>
              <a:gd name="connsiteX37" fmla="*/ 211825 w 578992"/>
              <a:gd name="connsiteY37" fmla="*/ 234604 h 606657"/>
              <a:gd name="connsiteX38" fmla="*/ 260510 w 578992"/>
              <a:gd name="connsiteY38" fmla="*/ 166612 h 606657"/>
              <a:gd name="connsiteX39" fmla="*/ 260510 w 578992"/>
              <a:gd name="connsiteY39" fmla="*/ 155236 h 606657"/>
              <a:gd name="connsiteX40" fmla="*/ 283295 w 578992"/>
              <a:gd name="connsiteY40" fmla="*/ 133638 h 606657"/>
              <a:gd name="connsiteX41" fmla="*/ 282248 w 578992"/>
              <a:gd name="connsiteY41" fmla="*/ 0 h 606657"/>
              <a:gd name="connsiteX42" fmla="*/ 551768 w 578992"/>
              <a:gd name="connsiteY42" fmla="*/ 365640 h 606657"/>
              <a:gd name="connsiteX43" fmla="*/ 541888 w 578992"/>
              <a:gd name="connsiteY43" fmla="*/ 369995 h 606657"/>
              <a:gd name="connsiteX44" fmla="*/ 534768 w 578992"/>
              <a:gd name="connsiteY44" fmla="*/ 367507 h 606657"/>
              <a:gd name="connsiteX45" fmla="*/ 487148 w 578992"/>
              <a:gd name="connsiteY45" fmla="*/ 354797 h 606657"/>
              <a:gd name="connsiteX46" fmla="*/ 482163 w 578992"/>
              <a:gd name="connsiteY46" fmla="*/ 345554 h 606657"/>
              <a:gd name="connsiteX47" fmla="*/ 282248 w 578992"/>
              <a:gd name="connsiteY47" fmla="*/ 72257 h 606657"/>
              <a:gd name="connsiteX48" fmla="*/ 72364 w 578992"/>
              <a:gd name="connsiteY48" fmla="*/ 281829 h 606657"/>
              <a:gd name="connsiteX49" fmla="*/ 313134 w 578992"/>
              <a:gd name="connsiteY49" fmla="*/ 489180 h 606657"/>
              <a:gd name="connsiteX50" fmla="*/ 321145 w 578992"/>
              <a:gd name="connsiteY50" fmla="*/ 494423 h 606657"/>
              <a:gd name="connsiteX51" fmla="*/ 336277 w 578992"/>
              <a:gd name="connsiteY51" fmla="*/ 550771 h 606657"/>
              <a:gd name="connsiteX52" fmla="*/ 330580 w 578992"/>
              <a:gd name="connsiteY52" fmla="*/ 559748 h 606657"/>
              <a:gd name="connsiteX53" fmla="*/ 0 w 578992"/>
              <a:gd name="connsiteY53" fmla="*/ 281829 h 606657"/>
              <a:gd name="connsiteX54" fmla="*/ 282248 w 578992"/>
              <a:gd name="connsiteY54" fmla="*/ 0 h 60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992" h="606657">
                <a:moveTo>
                  <a:pt x="345269" y="346719"/>
                </a:moveTo>
                <a:lnTo>
                  <a:pt x="527264" y="395415"/>
                </a:lnTo>
                <a:cubicBezTo>
                  <a:pt x="543372" y="399769"/>
                  <a:pt x="548801" y="419940"/>
                  <a:pt x="536965" y="431758"/>
                </a:cubicBezTo>
                <a:lnTo>
                  <a:pt x="512135" y="456550"/>
                </a:lnTo>
                <a:lnTo>
                  <a:pt x="572652" y="516975"/>
                </a:lnTo>
                <a:cubicBezTo>
                  <a:pt x="581106" y="525506"/>
                  <a:pt x="581106" y="539190"/>
                  <a:pt x="572652" y="547632"/>
                </a:cubicBezTo>
                <a:lnTo>
                  <a:pt x="519877" y="600326"/>
                </a:lnTo>
                <a:cubicBezTo>
                  <a:pt x="511334" y="608768"/>
                  <a:pt x="497629" y="608768"/>
                  <a:pt x="489174" y="600326"/>
                </a:cubicBezTo>
                <a:lnTo>
                  <a:pt x="428657" y="539901"/>
                </a:lnTo>
                <a:lnTo>
                  <a:pt x="403739" y="564782"/>
                </a:lnTo>
                <a:cubicBezTo>
                  <a:pt x="393148" y="575357"/>
                  <a:pt x="372501" y="574024"/>
                  <a:pt x="366628" y="552075"/>
                </a:cubicBezTo>
                <a:cubicBezTo>
                  <a:pt x="366005" y="549854"/>
                  <a:pt x="319015" y="374799"/>
                  <a:pt x="318659" y="373288"/>
                </a:cubicBezTo>
                <a:cubicBezTo>
                  <a:pt x="314298" y="357205"/>
                  <a:pt x="329071" y="342454"/>
                  <a:pt x="345269" y="346719"/>
                </a:cubicBezTo>
                <a:close/>
                <a:moveTo>
                  <a:pt x="233275" y="312148"/>
                </a:moveTo>
                <a:cubicBezTo>
                  <a:pt x="245470" y="311970"/>
                  <a:pt x="255440" y="321922"/>
                  <a:pt x="255262" y="334095"/>
                </a:cubicBezTo>
                <a:cubicBezTo>
                  <a:pt x="255084" y="345646"/>
                  <a:pt x="263986" y="357464"/>
                  <a:pt x="281255" y="357464"/>
                </a:cubicBezTo>
                <a:cubicBezTo>
                  <a:pt x="286329" y="357464"/>
                  <a:pt x="289267" y="361195"/>
                  <a:pt x="289000" y="365016"/>
                </a:cubicBezTo>
                <a:cubicBezTo>
                  <a:pt x="288465" y="375412"/>
                  <a:pt x="290068" y="378611"/>
                  <a:pt x="300127" y="416019"/>
                </a:cubicBezTo>
                <a:cubicBezTo>
                  <a:pt x="300750" y="418240"/>
                  <a:pt x="300305" y="420639"/>
                  <a:pt x="298791" y="422416"/>
                </a:cubicBezTo>
                <a:cubicBezTo>
                  <a:pt x="285706" y="437788"/>
                  <a:pt x="260514" y="428458"/>
                  <a:pt x="260514" y="407844"/>
                </a:cubicBezTo>
                <a:lnTo>
                  <a:pt x="260514" y="398159"/>
                </a:lnTo>
                <a:cubicBezTo>
                  <a:pt x="232919" y="390340"/>
                  <a:pt x="212534" y="365283"/>
                  <a:pt x="211822" y="335339"/>
                </a:cubicBezTo>
                <a:cubicBezTo>
                  <a:pt x="211555" y="323077"/>
                  <a:pt x="220902" y="312237"/>
                  <a:pt x="233275" y="312148"/>
                </a:cubicBezTo>
                <a:close/>
                <a:moveTo>
                  <a:pt x="283295" y="133638"/>
                </a:moveTo>
                <a:cubicBezTo>
                  <a:pt x="294955" y="134171"/>
                  <a:pt x="303944" y="144215"/>
                  <a:pt x="303944" y="155858"/>
                </a:cubicBezTo>
                <a:lnTo>
                  <a:pt x="303944" y="165457"/>
                </a:lnTo>
                <a:cubicBezTo>
                  <a:pt x="331536" y="173367"/>
                  <a:pt x="351918" y="198430"/>
                  <a:pt x="352630" y="228294"/>
                </a:cubicBezTo>
                <a:cubicBezTo>
                  <a:pt x="352897" y="240648"/>
                  <a:pt x="343552" y="251402"/>
                  <a:pt x="331180" y="251580"/>
                </a:cubicBezTo>
                <a:cubicBezTo>
                  <a:pt x="318987" y="251757"/>
                  <a:pt x="309018" y="241803"/>
                  <a:pt x="309196" y="229538"/>
                </a:cubicBezTo>
                <a:cubicBezTo>
                  <a:pt x="309374" y="218073"/>
                  <a:pt x="300473" y="206252"/>
                  <a:pt x="283206" y="206252"/>
                </a:cubicBezTo>
                <a:cubicBezTo>
                  <a:pt x="265583" y="206252"/>
                  <a:pt x="251076" y="222783"/>
                  <a:pt x="256327" y="240648"/>
                </a:cubicBezTo>
                <a:cubicBezTo>
                  <a:pt x="259709" y="252202"/>
                  <a:pt x="270568" y="260112"/>
                  <a:pt x="282583" y="260112"/>
                </a:cubicBezTo>
                <a:cubicBezTo>
                  <a:pt x="312845" y="260290"/>
                  <a:pt x="339013" y="280021"/>
                  <a:pt x="348625" y="307306"/>
                </a:cubicBezTo>
                <a:cubicBezTo>
                  <a:pt x="350405" y="312106"/>
                  <a:pt x="346756" y="317350"/>
                  <a:pt x="341594" y="317083"/>
                </a:cubicBezTo>
                <a:cubicBezTo>
                  <a:pt x="332960" y="316728"/>
                  <a:pt x="324327" y="318594"/>
                  <a:pt x="316494" y="322594"/>
                </a:cubicBezTo>
                <a:cubicBezTo>
                  <a:pt x="312934" y="324460"/>
                  <a:pt x="308484" y="322949"/>
                  <a:pt x="306792" y="319305"/>
                </a:cubicBezTo>
                <a:cubicBezTo>
                  <a:pt x="302520" y="310062"/>
                  <a:pt x="293086" y="303485"/>
                  <a:pt x="282227" y="303485"/>
                </a:cubicBezTo>
                <a:cubicBezTo>
                  <a:pt x="244133" y="303485"/>
                  <a:pt x="212537" y="272555"/>
                  <a:pt x="211825" y="234604"/>
                </a:cubicBezTo>
                <a:cubicBezTo>
                  <a:pt x="211202" y="203141"/>
                  <a:pt x="231673" y="176300"/>
                  <a:pt x="260510" y="166612"/>
                </a:cubicBezTo>
                <a:lnTo>
                  <a:pt x="260510" y="155236"/>
                </a:lnTo>
                <a:cubicBezTo>
                  <a:pt x="260510" y="142970"/>
                  <a:pt x="270835" y="133016"/>
                  <a:pt x="283295" y="133638"/>
                </a:cubicBezTo>
                <a:close/>
                <a:moveTo>
                  <a:pt x="282248" y="0"/>
                </a:moveTo>
                <a:cubicBezTo>
                  <a:pt x="471126" y="0"/>
                  <a:pt x="608556" y="183353"/>
                  <a:pt x="551768" y="365640"/>
                </a:cubicBezTo>
                <a:cubicBezTo>
                  <a:pt x="550522" y="369729"/>
                  <a:pt x="545894" y="371773"/>
                  <a:pt x="541888" y="369995"/>
                </a:cubicBezTo>
                <a:cubicBezTo>
                  <a:pt x="539574" y="369018"/>
                  <a:pt x="537260" y="368218"/>
                  <a:pt x="534768" y="367507"/>
                </a:cubicBezTo>
                <a:lnTo>
                  <a:pt x="487148" y="354797"/>
                </a:lnTo>
                <a:cubicBezTo>
                  <a:pt x="483142" y="353731"/>
                  <a:pt x="480917" y="349554"/>
                  <a:pt x="482163" y="345554"/>
                </a:cubicBezTo>
                <a:cubicBezTo>
                  <a:pt x="525600" y="210372"/>
                  <a:pt x="423773" y="72257"/>
                  <a:pt x="282248" y="72257"/>
                </a:cubicBezTo>
                <a:cubicBezTo>
                  <a:pt x="166536" y="72257"/>
                  <a:pt x="72364" y="166289"/>
                  <a:pt x="72364" y="281829"/>
                </a:cubicBezTo>
                <a:cubicBezTo>
                  <a:pt x="72364" y="410257"/>
                  <a:pt x="187453" y="507933"/>
                  <a:pt x="313134" y="489180"/>
                </a:cubicBezTo>
                <a:cubicBezTo>
                  <a:pt x="316784" y="488646"/>
                  <a:pt x="320255" y="490957"/>
                  <a:pt x="321145" y="494423"/>
                </a:cubicBezTo>
                <a:lnTo>
                  <a:pt x="336277" y="550771"/>
                </a:lnTo>
                <a:cubicBezTo>
                  <a:pt x="337345" y="554860"/>
                  <a:pt x="334764" y="559037"/>
                  <a:pt x="330580" y="559748"/>
                </a:cubicBezTo>
                <a:cubicBezTo>
                  <a:pt x="163332" y="589433"/>
                  <a:pt x="0" y="461006"/>
                  <a:pt x="0" y="281829"/>
                </a:cubicBezTo>
                <a:cubicBezTo>
                  <a:pt x="0" y="126472"/>
                  <a:pt x="126571" y="0"/>
                  <a:pt x="28224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2" name="îṩļîḑe"/>
          <p:cNvSpPr/>
          <p:nvPr/>
        </p:nvSpPr>
        <p:spPr bwMode="auto">
          <a:xfrm>
            <a:off x="9492554" y="3431159"/>
            <a:ext cx="434637" cy="3993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0" name="iṧ1iḍé"/>
          <p:cNvSpPr txBox="1"/>
          <p:nvPr/>
        </p:nvSpPr>
        <p:spPr>
          <a:xfrm flipH="1">
            <a:off x="4591373" y="2201215"/>
            <a:ext cx="3023977" cy="88600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text......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íśļîḓè"/>
          <p:cNvSpPr/>
          <p:nvPr/>
        </p:nvSpPr>
        <p:spPr>
          <a:xfrm flipH="1">
            <a:off x="4591374" y="1693385"/>
            <a:ext cx="3023977" cy="50783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iṩļïdè"/>
          <p:cNvSpPr txBox="1"/>
          <p:nvPr/>
        </p:nvSpPr>
        <p:spPr>
          <a:xfrm flipH="1">
            <a:off x="977501" y="2201215"/>
            <a:ext cx="3023977" cy="88600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text......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$1iḍé"/>
          <p:cNvSpPr/>
          <p:nvPr/>
        </p:nvSpPr>
        <p:spPr>
          <a:xfrm flipH="1">
            <a:off x="977502" y="1693385"/>
            <a:ext cx="3023977" cy="50783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š1ïḍe"/>
          <p:cNvSpPr txBox="1"/>
          <p:nvPr/>
        </p:nvSpPr>
        <p:spPr>
          <a:xfrm flipH="1">
            <a:off x="8205244" y="2201215"/>
            <a:ext cx="3023977" cy="88600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text......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iṣḷîḑé"/>
          <p:cNvSpPr/>
          <p:nvPr/>
        </p:nvSpPr>
        <p:spPr>
          <a:xfrm flipH="1">
            <a:off x="8205245" y="1693385"/>
            <a:ext cx="3023977" cy="50783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/>
      <p:bldP spid="19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0E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55595" y="1485457"/>
            <a:ext cx="6680809" cy="43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spect="1"/>
          </p:cNvSpPr>
          <p:nvPr/>
        </p:nvSpPr>
        <p:spPr>
          <a:xfrm>
            <a:off x="3798423" y="1944548"/>
            <a:ext cx="4662671" cy="288209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256" b="-521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87556" y="1492523"/>
            <a:ext cx="98016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Thanks</a:t>
            </a:r>
          </a:p>
        </p:txBody>
      </p:sp>
      <p:sp>
        <p:nvSpPr>
          <p:cNvPr id="9" name="椭圆 8"/>
          <p:cNvSpPr/>
          <p:nvPr/>
        </p:nvSpPr>
        <p:spPr>
          <a:xfrm>
            <a:off x="543974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1013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8052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830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3592" y="1043783"/>
            <a:ext cx="469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LIFE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9112" y="1637775"/>
            <a:ext cx="369332" cy="2284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FASHION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8556" y="587643"/>
            <a:ext cx="274269" cy="282060"/>
            <a:chOff x="628556" y="587643"/>
            <a:chExt cx="491252" cy="505206"/>
          </a:xfrm>
        </p:grpSpPr>
        <p:sp>
          <p:nvSpPr>
            <p:cNvPr id="15" name="矩形 14"/>
            <p:cNvSpPr/>
            <p:nvPr/>
          </p:nvSpPr>
          <p:spPr>
            <a:xfrm>
              <a:off x="628556" y="587643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8556" y="809655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8556" y="1031667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加号 18"/>
          <p:cNvSpPr/>
          <p:nvPr/>
        </p:nvSpPr>
        <p:spPr>
          <a:xfrm>
            <a:off x="11223227" y="5552953"/>
            <a:ext cx="399327" cy="39932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1366790" y="2854159"/>
            <a:ext cx="0" cy="1457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1382030" y="4570927"/>
            <a:ext cx="0" cy="7288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2FAD9C5-4551-EB3E-11F3-868F7E2819EA}"/>
              </a:ext>
            </a:extLst>
          </p:cNvPr>
          <p:cNvSpPr/>
          <p:nvPr/>
        </p:nvSpPr>
        <p:spPr>
          <a:xfrm>
            <a:off x="9767045" y="51526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1D35A7"/>
                </a:solidFill>
              </a:rPr>
              <a:t>LOGO</a:t>
            </a:r>
            <a:endParaRPr lang="ko-KR" altLang="en-US" sz="2700" dirty="0">
              <a:solidFill>
                <a:srgbClr val="1D35A7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CABCFE9-FA83-8B63-6615-00F4122019F8}"/>
              </a:ext>
            </a:extLst>
          </p:cNvPr>
          <p:cNvGrpSpPr/>
          <p:nvPr/>
        </p:nvGrpSpPr>
        <p:grpSpPr>
          <a:xfrm>
            <a:off x="6921542" y="5678549"/>
            <a:ext cx="4022319" cy="327543"/>
            <a:chOff x="4414802" y="4745227"/>
            <a:chExt cx="4022319" cy="327543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9A4A955-B135-7F99-8243-2628B9820C3E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id="{EFC294A2-19F9-33C9-4CDF-6F1B288C1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1" name="Group 16">
                <a:extLst>
                  <a:ext uri="{FF2B5EF4-FFF2-40B4-BE49-F238E27FC236}">
                    <a16:creationId xmlns:a16="http://schemas.microsoft.com/office/drawing/2014/main" id="{F2C2A484-EB71-B0C7-4F26-42261C62D1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32" name="Freeform 17">
                  <a:extLst>
                    <a:ext uri="{FF2B5EF4-FFF2-40B4-BE49-F238E27FC236}">
                      <a16:creationId xmlns:a16="http://schemas.microsoft.com/office/drawing/2014/main" id="{8687B610-FC99-B1B4-B350-F6A45C7FF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8">
                  <a:extLst>
                    <a:ext uri="{FF2B5EF4-FFF2-40B4-BE49-F238E27FC236}">
                      <a16:creationId xmlns:a16="http://schemas.microsoft.com/office/drawing/2014/main" id="{C1069E6B-6F61-1D03-6514-689118086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DC9993B-EAC3-365D-2D3A-330125676BC7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D5F44CCD-837E-5DAA-F838-1663F75C3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D6824766-1461-8A67-866B-C027E7EA7AD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8" name="Freeform 12">
                  <a:extLst>
                    <a:ext uri="{FF2B5EF4-FFF2-40B4-BE49-F238E27FC236}">
                      <a16:creationId xmlns:a16="http://schemas.microsoft.com/office/drawing/2014/main" id="{6AD03CFF-A13D-7E3E-5FC5-04EF119BF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CC8F396C-0D93-0BF5-2200-14DE9E2C1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A03657A2-8620-3D84-3339-A5732FC6E7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0EA851C-79A4-0902-5DBC-2339C76CB07E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9311640" y="0"/>
            <a:ext cx="288036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9139" r="-12800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1160" y="2484120"/>
            <a:ext cx="6035040" cy="149352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68101" y="1370991"/>
            <a:ext cx="53320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F0E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one</a:t>
            </a:r>
          </a:p>
        </p:txBody>
      </p:sp>
      <p:sp>
        <p:nvSpPr>
          <p:cNvPr id="7" name="íṡľiḍe"/>
          <p:cNvSpPr/>
          <p:nvPr/>
        </p:nvSpPr>
        <p:spPr>
          <a:xfrm>
            <a:off x="1672223" y="1433109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îṩ1îde"/>
          <p:cNvSpPr txBox="1"/>
          <p:nvPr/>
        </p:nvSpPr>
        <p:spPr>
          <a:xfrm>
            <a:off x="2369724" y="4242542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080760" y="4934569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915" y="4870860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62396" y="1733451"/>
            <a:ext cx="426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FASHION REPORT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Sľíḋe"/>
          <p:cNvSpPr/>
          <p:nvPr/>
        </p:nvSpPr>
        <p:spPr bwMode="auto">
          <a:xfrm>
            <a:off x="673100" y="2576086"/>
            <a:ext cx="10845800" cy="264617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65374" b="-6475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ïsḻíḓè"/>
          <p:cNvSpPr txBox="1"/>
          <p:nvPr/>
        </p:nvSpPr>
        <p:spPr bwMode="auto">
          <a:xfrm>
            <a:off x="7666029" y="2283862"/>
            <a:ext cx="3400078" cy="3293706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îṡļïḑe"/>
          <p:cNvSpPr txBox="1"/>
          <p:nvPr/>
        </p:nvSpPr>
        <p:spPr>
          <a:xfrm>
            <a:off x="673103" y="1280684"/>
            <a:ext cx="3160767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latin typeface="微软雅黑" panose="020B0503020204020204" pitchFamily="34" charset="-122"/>
              </a:rPr>
              <a:t>Unified fonts make</a:t>
            </a:r>
          </a:p>
          <a:p>
            <a:pPr>
              <a:buSzPct val="25000"/>
            </a:pPr>
            <a:r>
              <a:rPr lang="en-US" sz="2000" b="1" dirty="0">
                <a:latin typeface="微软雅黑" panose="020B0503020204020204" pitchFamily="34" charset="-122"/>
              </a:rPr>
              <a:t>reading more fluent.</a:t>
            </a:r>
          </a:p>
        </p:txBody>
      </p:sp>
      <p:grpSp>
        <p:nvGrpSpPr>
          <p:cNvPr id="10" name="ïṡľiḓê"/>
          <p:cNvGrpSpPr/>
          <p:nvPr/>
        </p:nvGrpSpPr>
        <p:grpSpPr>
          <a:xfrm>
            <a:off x="8014608" y="2745484"/>
            <a:ext cx="2623276" cy="1046440"/>
            <a:chOff x="3484154" y="2143530"/>
            <a:chExt cx="3003732" cy="1046440"/>
          </a:xfrm>
        </p:grpSpPr>
        <p:sp>
          <p:nvSpPr>
            <p:cNvPr id="13" name="îš1ïďé"/>
            <p:cNvSpPr txBox="1"/>
            <p:nvPr/>
          </p:nvSpPr>
          <p:spPr>
            <a:xfrm>
              <a:off x="3484154" y="2420529"/>
              <a:ext cx="3003732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 fontScale="92500" lnSpcReduction="10000"/>
            </a:bodyPr>
            <a:lstStyle/>
            <a:p>
              <a:pPr algn="ctr"/>
              <a:r>
                <a:rPr lang="en-US" sz="5000" b="1" cap="all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$66.6m</a:t>
              </a:r>
            </a:p>
          </p:txBody>
        </p:sp>
        <p:sp>
          <p:nvSpPr>
            <p:cNvPr id="14" name="ïś1idè"/>
            <p:cNvSpPr txBox="1"/>
            <p:nvPr/>
          </p:nvSpPr>
          <p:spPr>
            <a:xfrm>
              <a:off x="3488193" y="2143530"/>
              <a:ext cx="299565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 fontScale="85000" lnSpcReduction="20000"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In 2028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8578760" y="4015019"/>
            <a:ext cx="1494972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şļïḍé"/>
          <p:cNvSpPr/>
          <p:nvPr/>
        </p:nvSpPr>
        <p:spPr bwMode="auto">
          <a:xfrm>
            <a:off x="7848679" y="4289559"/>
            <a:ext cx="3034778" cy="10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664003" y="1280432"/>
            <a:ext cx="1222643" cy="122264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ṡ1ïḍê"/>
          <p:cNvSpPr txBox="1"/>
          <p:nvPr/>
        </p:nvSpPr>
        <p:spPr>
          <a:xfrm>
            <a:off x="4468541" y="1820029"/>
            <a:ext cx="2923777" cy="7217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lîḍè"/>
          <p:cNvSpPr/>
          <p:nvPr/>
        </p:nvSpPr>
        <p:spPr>
          <a:xfrm>
            <a:off x="11123862" y="3198900"/>
            <a:ext cx="1073126" cy="460200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îsľîḓê"/>
          <p:cNvSpPr/>
          <p:nvPr/>
        </p:nvSpPr>
        <p:spPr>
          <a:xfrm>
            <a:off x="-1" y="3198900"/>
            <a:ext cx="669925" cy="460200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334820" y="2606700"/>
            <a:ext cx="0" cy="1644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ïṥlïḓê"/>
          <p:cNvSpPr/>
          <p:nvPr/>
        </p:nvSpPr>
        <p:spPr>
          <a:xfrm>
            <a:off x="3894546" y="1390650"/>
            <a:ext cx="976800" cy="97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ïslíḑe"/>
          <p:cNvSpPr/>
          <p:nvPr/>
        </p:nvSpPr>
        <p:spPr>
          <a:xfrm>
            <a:off x="3894546" y="2940600"/>
            <a:ext cx="976800" cy="97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íSliḑé"/>
          <p:cNvSpPr/>
          <p:nvPr/>
        </p:nvSpPr>
        <p:spPr>
          <a:xfrm>
            <a:off x="3894546" y="4490550"/>
            <a:ext cx="976800" cy="97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ïSḻîḍé"/>
          <p:cNvSpPr/>
          <p:nvPr/>
        </p:nvSpPr>
        <p:spPr>
          <a:xfrm>
            <a:off x="7597702" y="0"/>
            <a:ext cx="839700" cy="6858000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íŝḻîḍe"/>
          <p:cNvSpPr/>
          <p:nvPr/>
        </p:nvSpPr>
        <p:spPr>
          <a:xfrm>
            <a:off x="5811093" y="1390650"/>
            <a:ext cx="4410074" cy="40767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1230" b="-3103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líḓé"/>
          <p:cNvSpPr/>
          <p:nvPr/>
        </p:nvSpPr>
        <p:spPr bwMode="auto">
          <a:xfrm>
            <a:off x="4116995" y="1656721"/>
            <a:ext cx="531904" cy="444658"/>
          </a:xfrm>
          <a:custGeom>
            <a:avLst/>
            <a:gdLst>
              <a:gd name="T0" fmla="*/ 154 w 435"/>
              <a:gd name="T1" fmla="*/ 194 h 364"/>
              <a:gd name="T2" fmla="*/ 169 w 435"/>
              <a:gd name="T3" fmla="*/ 159 h 364"/>
              <a:gd name="T4" fmla="*/ 306 w 435"/>
              <a:gd name="T5" fmla="*/ 136 h 364"/>
              <a:gd name="T6" fmla="*/ 375 w 435"/>
              <a:gd name="T7" fmla="*/ 220 h 364"/>
              <a:gd name="T8" fmla="*/ 375 w 435"/>
              <a:gd name="T9" fmla="*/ 202 h 364"/>
              <a:gd name="T10" fmla="*/ 435 w 435"/>
              <a:gd name="T11" fmla="*/ 202 h 364"/>
              <a:gd name="T12" fmla="*/ 435 w 435"/>
              <a:gd name="T13" fmla="*/ 364 h 364"/>
              <a:gd name="T14" fmla="*/ 375 w 435"/>
              <a:gd name="T15" fmla="*/ 364 h 364"/>
              <a:gd name="T16" fmla="*/ 375 w 435"/>
              <a:gd name="T17" fmla="*/ 340 h 364"/>
              <a:gd name="T18" fmla="*/ 299 w 435"/>
              <a:gd name="T19" fmla="*/ 310 h 364"/>
              <a:gd name="T20" fmla="*/ 112 w 435"/>
              <a:gd name="T21" fmla="*/ 333 h 364"/>
              <a:gd name="T22" fmla="*/ 13 w 435"/>
              <a:gd name="T23" fmla="*/ 280 h 364"/>
              <a:gd name="T24" fmla="*/ 14 w 435"/>
              <a:gd name="T25" fmla="*/ 262 h 364"/>
              <a:gd name="T26" fmla="*/ 0 w 435"/>
              <a:gd name="T27" fmla="*/ 248 h 364"/>
              <a:gd name="T28" fmla="*/ 10 w 435"/>
              <a:gd name="T29" fmla="*/ 191 h 364"/>
              <a:gd name="T30" fmla="*/ 131 w 435"/>
              <a:gd name="T31" fmla="*/ 230 h 364"/>
              <a:gd name="T32" fmla="*/ 228 w 435"/>
              <a:gd name="T33" fmla="*/ 203 h 364"/>
              <a:gd name="T34" fmla="*/ 228 w 435"/>
              <a:gd name="T35" fmla="*/ 196 h 364"/>
              <a:gd name="T36" fmla="*/ 154 w 435"/>
              <a:gd name="T37" fmla="*/ 194 h 364"/>
              <a:gd name="T38" fmla="*/ 129 w 435"/>
              <a:gd name="T39" fmla="*/ 160 h 364"/>
              <a:gd name="T40" fmla="*/ 126 w 435"/>
              <a:gd name="T41" fmla="*/ 176 h 364"/>
              <a:gd name="T42" fmla="*/ 71 w 435"/>
              <a:gd name="T43" fmla="*/ 189 h 364"/>
              <a:gd name="T44" fmla="*/ 25 w 435"/>
              <a:gd name="T45" fmla="*/ 156 h 364"/>
              <a:gd name="T46" fmla="*/ 28 w 435"/>
              <a:gd name="T47" fmla="*/ 143 h 364"/>
              <a:gd name="T48" fmla="*/ 28 w 435"/>
              <a:gd name="T49" fmla="*/ 143 h 364"/>
              <a:gd name="T50" fmla="*/ 82 w 435"/>
              <a:gd name="T51" fmla="*/ 130 h 364"/>
              <a:gd name="T52" fmla="*/ 129 w 435"/>
              <a:gd name="T53" fmla="*/ 160 h 364"/>
              <a:gd name="T54" fmla="*/ 129 w 435"/>
              <a:gd name="T55" fmla="*/ 160 h 364"/>
              <a:gd name="T56" fmla="*/ 39 w 435"/>
              <a:gd name="T57" fmla="*/ 145 h 364"/>
              <a:gd name="T58" fmla="*/ 76 w 435"/>
              <a:gd name="T59" fmla="*/ 164 h 364"/>
              <a:gd name="T60" fmla="*/ 117 w 435"/>
              <a:gd name="T61" fmla="*/ 161 h 364"/>
              <a:gd name="T62" fmla="*/ 80 w 435"/>
              <a:gd name="T63" fmla="*/ 142 h 364"/>
              <a:gd name="T64" fmla="*/ 39 w 435"/>
              <a:gd name="T65" fmla="*/ 145 h 364"/>
              <a:gd name="T66" fmla="*/ 165 w 435"/>
              <a:gd name="T67" fmla="*/ 127 h 364"/>
              <a:gd name="T68" fmla="*/ 152 w 435"/>
              <a:gd name="T69" fmla="*/ 136 h 364"/>
              <a:gd name="T70" fmla="*/ 103 w 435"/>
              <a:gd name="T71" fmla="*/ 108 h 364"/>
              <a:gd name="T72" fmla="*/ 91 w 435"/>
              <a:gd name="T73" fmla="*/ 53 h 364"/>
              <a:gd name="T74" fmla="*/ 102 w 435"/>
              <a:gd name="T75" fmla="*/ 45 h 364"/>
              <a:gd name="T76" fmla="*/ 102 w 435"/>
              <a:gd name="T77" fmla="*/ 45 h 364"/>
              <a:gd name="T78" fmla="*/ 151 w 435"/>
              <a:gd name="T79" fmla="*/ 73 h 364"/>
              <a:gd name="T80" fmla="*/ 165 w 435"/>
              <a:gd name="T81" fmla="*/ 127 h 364"/>
              <a:gd name="T82" fmla="*/ 165 w 435"/>
              <a:gd name="T83" fmla="*/ 127 h 364"/>
              <a:gd name="T84" fmla="*/ 109 w 435"/>
              <a:gd name="T85" fmla="*/ 55 h 364"/>
              <a:gd name="T86" fmla="*/ 123 w 435"/>
              <a:gd name="T87" fmla="*/ 93 h 364"/>
              <a:gd name="T88" fmla="*/ 156 w 435"/>
              <a:gd name="T89" fmla="*/ 119 h 364"/>
              <a:gd name="T90" fmla="*/ 142 w 435"/>
              <a:gd name="T91" fmla="*/ 80 h 364"/>
              <a:gd name="T92" fmla="*/ 109 w 435"/>
              <a:gd name="T93" fmla="*/ 55 h 364"/>
              <a:gd name="T94" fmla="*/ 212 w 435"/>
              <a:gd name="T95" fmla="*/ 105 h 364"/>
              <a:gd name="T96" fmla="*/ 196 w 435"/>
              <a:gd name="T97" fmla="*/ 103 h 364"/>
              <a:gd name="T98" fmla="*/ 177 w 435"/>
              <a:gd name="T99" fmla="*/ 50 h 364"/>
              <a:gd name="T100" fmla="*/ 204 w 435"/>
              <a:gd name="T101" fmla="*/ 1 h 364"/>
              <a:gd name="T102" fmla="*/ 218 w 435"/>
              <a:gd name="T103" fmla="*/ 2 h 364"/>
              <a:gd name="T104" fmla="*/ 218 w 435"/>
              <a:gd name="T105" fmla="*/ 2 h 364"/>
              <a:gd name="T106" fmla="*/ 237 w 435"/>
              <a:gd name="T107" fmla="*/ 55 h 364"/>
              <a:gd name="T108" fmla="*/ 212 w 435"/>
              <a:gd name="T109" fmla="*/ 104 h 364"/>
              <a:gd name="T110" fmla="*/ 212 w 435"/>
              <a:gd name="T111" fmla="*/ 105 h 364"/>
              <a:gd name="T112" fmla="*/ 217 w 435"/>
              <a:gd name="T113" fmla="*/ 14 h 364"/>
              <a:gd name="T114" fmla="*/ 203 w 435"/>
              <a:gd name="T115" fmla="*/ 52 h 364"/>
              <a:gd name="T116" fmla="*/ 211 w 435"/>
              <a:gd name="T117" fmla="*/ 93 h 364"/>
              <a:gd name="T118" fmla="*/ 225 w 435"/>
              <a:gd name="T119" fmla="*/ 54 h 364"/>
              <a:gd name="T120" fmla="*/ 217 w 435"/>
              <a:gd name="T121" fmla="*/ 1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5" h="364">
                <a:moveTo>
                  <a:pt x="154" y="194"/>
                </a:moveTo>
                <a:lnTo>
                  <a:pt x="169" y="159"/>
                </a:lnTo>
                <a:lnTo>
                  <a:pt x="306" y="136"/>
                </a:lnTo>
                <a:lnTo>
                  <a:pt x="375" y="220"/>
                </a:lnTo>
                <a:lnTo>
                  <a:pt x="375" y="202"/>
                </a:lnTo>
                <a:lnTo>
                  <a:pt x="435" y="202"/>
                </a:lnTo>
                <a:lnTo>
                  <a:pt x="435" y="364"/>
                </a:lnTo>
                <a:lnTo>
                  <a:pt x="375" y="364"/>
                </a:lnTo>
                <a:lnTo>
                  <a:pt x="375" y="340"/>
                </a:lnTo>
                <a:lnTo>
                  <a:pt x="299" y="310"/>
                </a:lnTo>
                <a:lnTo>
                  <a:pt x="112" y="333"/>
                </a:lnTo>
                <a:lnTo>
                  <a:pt x="13" y="280"/>
                </a:lnTo>
                <a:lnTo>
                  <a:pt x="14" y="262"/>
                </a:lnTo>
                <a:lnTo>
                  <a:pt x="0" y="248"/>
                </a:lnTo>
                <a:lnTo>
                  <a:pt x="10" y="191"/>
                </a:lnTo>
                <a:lnTo>
                  <a:pt x="131" y="230"/>
                </a:lnTo>
                <a:lnTo>
                  <a:pt x="228" y="203"/>
                </a:lnTo>
                <a:lnTo>
                  <a:pt x="228" y="196"/>
                </a:lnTo>
                <a:lnTo>
                  <a:pt x="154" y="194"/>
                </a:lnTo>
                <a:close/>
                <a:moveTo>
                  <a:pt x="129" y="160"/>
                </a:moveTo>
                <a:lnTo>
                  <a:pt x="126" y="176"/>
                </a:lnTo>
                <a:cubicBezTo>
                  <a:pt x="123" y="191"/>
                  <a:pt x="96" y="194"/>
                  <a:pt x="71" y="189"/>
                </a:cubicBezTo>
                <a:cubicBezTo>
                  <a:pt x="46" y="184"/>
                  <a:pt x="22" y="171"/>
                  <a:pt x="25" y="156"/>
                </a:cubicBezTo>
                <a:lnTo>
                  <a:pt x="28" y="143"/>
                </a:lnTo>
                <a:lnTo>
                  <a:pt x="28" y="143"/>
                </a:lnTo>
                <a:cubicBezTo>
                  <a:pt x="31" y="128"/>
                  <a:pt x="58" y="126"/>
                  <a:pt x="82" y="130"/>
                </a:cubicBezTo>
                <a:cubicBezTo>
                  <a:pt x="106" y="135"/>
                  <a:pt x="129" y="147"/>
                  <a:pt x="129" y="160"/>
                </a:cubicBezTo>
                <a:lnTo>
                  <a:pt x="129" y="160"/>
                </a:lnTo>
                <a:close/>
                <a:moveTo>
                  <a:pt x="39" y="145"/>
                </a:moveTo>
                <a:cubicBezTo>
                  <a:pt x="38" y="149"/>
                  <a:pt x="51" y="159"/>
                  <a:pt x="76" y="164"/>
                </a:cubicBezTo>
                <a:cubicBezTo>
                  <a:pt x="101" y="169"/>
                  <a:pt x="116" y="164"/>
                  <a:pt x="117" y="161"/>
                </a:cubicBezTo>
                <a:cubicBezTo>
                  <a:pt x="117" y="157"/>
                  <a:pt x="105" y="147"/>
                  <a:pt x="80" y="142"/>
                </a:cubicBezTo>
                <a:cubicBezTo>
                  <a:pt x="55" y="137"/>
                  <a:pt x="40" y="142"/>
                  <a:pt x="39" y="145"/>
                </a:cubicBezTo>
                <a:close/>
                <a:moveTo>
                  <a:pt x="165" y="127"/>
                </a:moveTo>
                <a:lnTo>
                  <a:pt x="152" y="136"/>
                </a:lnTo>
                <a:cubicBezTo>
                  <a:pt x="140" y="145"/>
                  <a:pt x="118" y="129"/>
                  <a:pt x="103" y="108"/>
                </a:cubicBezTo>
                <a:cubicBezTo>
                  <a:pt x="88" y="88"/>
                  <a:pt x="79" y="62"/>
                  <a:pt x="91" y="53"/>
                </a:cubicBezTo>
                <a:lnTo>
                  <a:pt x="102" y="45"/>
                </a:lnTo>
                <a:lnTo>
                  <a:pt x="102" y="45"/>
                </a:lnTo>
                <a:cubicBezTo>
                  <a:pt x="115" y="37"/>
                  <a:pt x="136" y="53"/>
                  <a:pt x="151" y="73"/>
                </a:cubicBezTo>
                <a:cubicBezTo>
                  <a:pt x="165" y="93"/>
                  <a:pt x="174" y="116"/>
                  <a:pt x="165" y="127"/>
                </a:cubicBezTo>
                <a:lnTo>
                  <a:pt x="165" y="127"/>
                </a:lnTo>
                <a:close/>
                <a:moveTo>
                  <a:pt x="109" y="55"/>
                </a:moveTo>
                <a:cubicBezTo>
                  <a:pt x="106" y="57"/>
                  <a:pt x="108" y="73"/>
                  <a:pt x="123" y="93"/>
                </a:cubicBezTo>
                <a:cubicBezTo>
                  <a:pt x="139" y="114"/>
                  <a:pt x="153" y="121"/>
                  <a:pt x="156" y="119"/>
                </a:cubicBezTo>
                <a:cubicBezTo>
                  <a:pt x="159" y="117"/>
                  <a:pt x="157" y="101"/>
                  <a:pt x="142" y="80"/>
                </a:cubicBezTo>
                <a:cubicBezTo>
                  <a:pt x="126" y="59"/>
                  <a:pt x="112" y="53"/>
                  <a:pt x="109" y="55"/>
                </a:cubicBezTo>
                <a:close/>
                <a:moveTo>
                  <a:pt x="212" y="105"/>
                </a:moveTo>
                <a:lnTo>
                  <a:pt x="196" y="103"/>
                </a:lnTo>
                <a:cubicBezTo>
                  <a:pt x="181" y="102"/>
                  <a:pt x="175" y="76"/>
                  <a:pt x="177" y="50"/>
                </a:cubicBezTo>
                <a:cubicBezTo>
                  <a:pt x="179" y="25"/>
                  <a:pt x="189" y="0"/>
                  <a:pt x="204" y="1"/>
                </a:cubicBezTo>
                <a:lnTo>
                  <a:pt x="218" y="2"/>
                </a:lnTo>
                <a:lnTo>
                  <a:pt x="218" y="2"/>
                </a:lnTo>
                <a:cubicBezTo>
                  <a:pt x="233" y="4"/>
                  <a:pt x="239" y="30"/>
                  <a:pt x="237" y="55"/>
                </a:cubicBezTo>
                <a:cubicBezTo>
                  <a:pt x="235" y="79"/>
                  <a:pt x="226" y="103"/>
                  <a:pt x="212" y="104"/>
                </a:cubicBezTo>
                <a:lnTo>
                  <a:pt x="212" y="105"/>
                </a:lnTo>
                <a:close/>
                <a:moveTo>
                  <a:pt x="217" y="14"/>
                </a:moveTo>
                <a:cubicBezTo>
                  <a:pt x="214" y="13"/>
                  <a:pt x="205" y="27"/>
                  <a:pt x="203" y="52"/>
                </a:cubicBezTo>
                <a:cubicBezTo>
                  <a:pt x="201" y="78"/>
                  <a:pt x="208" y="92"/>
                  <a:pt x="211" y="93"/>
                </a:cubicBezTo>
                <a:cubicBezTo>
                  <a:pt x="214" y="93"/>
                  <a:pt x="223" y="80"/>
                  <a:pt x="225" y="54"/>
                </a:cubicBezTo>
                <a:cubicBezTo>
                  <a:pt x="227" y="28"/>
                  <a:pt x="220" y="14"/>
                  <a:pt x="217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ṡ1iḋe"/>
          <p:cNvSpPr/>
          <p:nvPr/>
        </p:nvSpPr>
        <p:spPr bwMode="auto">
          <a:xfrm>
            <a:off x="4123181" y="4712999"/>
            <a:ext cx="519530" cy="531902"/>
          </a:xfrm>
          <a:custGeom>
            <a:avLst/>
            <a:gdLst>
              <a:gd name="connsiteX0" fmla="*/ 58756 w 590488"/>
              <a:gd name="connsiteY0" fmla="*/ 545434 h 604551"/>
              <a:gd name="connsiteX1" fmla="*/ 41673 w 590488"/>
              <a:gd name="connsiteY1" fmla="*/ 561840 h 604551"/>
              <a:gd name="connsiteX2" fmla="*/ 58756 w 590488"/>
              <a:gd name="connsiteY2" fmla="*/ 578340 h 604551"/>
              <a:gd name="connsiteX3" fmla="*/ 75840 w 590488"/>
              <a:gd name="connsiteY3" fmla="*/ 561840 h 604551"/>
              <a:gd name="connsiteX4" fmla="*/ 58756 w 590488"/>
              <a:gd name="connsiteY4" fmla="*/ 545434 h 604551"/>
              <a:gd name="connsiteX5" fmla="*/ 192914 w 590488"/>
              <a:gd name="connsiteY5" fmla="*/ 427234 h 604551"/>
              <a:gd name="connsiteX6" fmla="*/ 243237 w 590488"/>
              <a:gd name="connsiteY6" fmla="*/ 436518 h 604551"/>
              <a:gd name="connsiteX7" fmla="*/ 271462 w 590488"/>
              <a:gd name="connsiteY7" fmla="*/ 440874 h 604551"/>
              <a:gd name="connsiteX8" fmla="*/ 387795 w 590488"/>
              <a:gd name="connsiteY8" fmla="*/ 442358 h 604551"/>
              <a:gd name="connsiteX9" fmla="*/ 417784 w 590488"/>
              <a:gd name="connsiteY9" fmla="*/ 466922 h 604551"/>
              <a:gd name="connsiteX10" fmla="*/ 393459 w 590488"/>
              <a:gd name="connsiteY10" fmla="*/ 497140 h 604551"/>
              <a:gd name="connsiteX11" fmla="*/ 262642 w 590488"/>
              <a:gd name="connsiteY11" fmla="*/ 509561 h 604551"/>
              <a:gd name="connsiteX12" fmla="*/ 255957 w 590488"/>
              <a:gd name="connsiteY12" fmla="*/ 517903 h 604551"/>
              <a:gd name="connsiteX13" fmla="*/ 263849 w 590488"/>
              <a:gd name="connsiteY13" fmla="*/ 524021 h 604551"/>
              <a:gd name="connsiteX14" fmla="*/ 268955 w 590488"/>
              <a:gd name="connsiteY14" fmla="*/ 523836 h 604551"/>
              <a:gd name="connsiteX15" fmla="*/ 417227 w 590488"/>
              <a:gd name="connsiteY15" fmla="*/ 509561 h 604551"/>
              <a:gd name="connsiteX16" fmla="*/ 447494 w 590488"/>
              <a:gd name="connsiteY16" fmla="*/ 497233 h 604551"/>
              <a:gd name="connsiteX17" fmla="*/ 452322 w 590488"/>
              <a:gd name="connsiteY17" fmla="*/ 493988 h 604551"/>
              <a:gd name="connsiteX18" fmla="*/ 527433 w 590488"/>
              <a:gd name="connsiteY18" fmla="*/ 450422 h 604551"/>
              <a:gd name="connsiteX19" fmla="*/ 568377 w 590488"/>
              <a:gd name="connsiteY19" fmla="*/ 435313 h 604551"/>
              <a:gd name="connsiteX20" fmla="*/ 590474 w 590488"/>
              <a:gd name="connsiteY20" fmla="*/ 460062 h 604551"/>
              <a:gd name="connsiteX21" fmla="*/ 576083 w 590488"/>
              <a:gd name="connsiteY21" fmla="*/ 482309 h 604551"/>
              <a:gd name="connsiteX22" fmla="*/ 409428 w 590488"/>
              <a:gd name="connsiteY22" fmla="*/ 579545 h 604551"/>
              <a:gd name="connsiteX23" fmla="*/ 403115 w 590488"/>
              <a:gd name="connsiteY23" fmla="*/ 582882 h 604551"/>
              <a:gd name="connsiteX24" fmla="*/ 333946 w 590488"/>
              <a:gd name="connsiteY24" fmla="*/ 594654 h 604551"/>
              <a:gd name="connsiteX25" fmla="*/ 113627 w 590488"/>
              <a:gd name="connsiteY25" fmla="*/ 585107 h 604551"/>
              <a:gd name="connsiteX26" fmla="*/ 90602 w 590488"/>
              <a:gd name="connsiteY26" fmla="*/ 601143 h 604551"/>
              <a:gd name="connsiteX27" fmla="*/ 40466 w 590488"/>
              <a:gd name="connsiteY27" fmla="*/ 604480 h 604551"/>
              <a:gd name="connsiteX28" fmla="*/ 8156 w 590488"/>
              <a:gd name="connsiteY28" fmla="*/ 577413 h 604551"/>
              <a:gd name="connsiteX29" fmla="*/ 79 w 590488"/>
              <a:gd name="connsiteY29" fmla="*/ 466180 h 604551"/>
              <a:gd name="connsiteX30" fmla="*/ 28211 w 590488"/>
              <a:gd name="connsiteY30" fmla="*/ 435035 h 604551"/>
              <a:gd name="connsiteX31" fmla="*/ 78346 w 590488"/>
              <a:gd name="connsiteY31" fmla="*/ 431698 h 604551"/>
              <a:gd name="connsiteX32" fmla="*/ 103414 w 590488"/>
              <a:gd name="connsiteY32" fmla="*/ 444675 h 604551"/>
              <a:gd name="connsiteX33" fmla="*/ 192914 w 590488"/>
              <a:gd name="connsiteY33" fmla="*/ 427234 h 604551"/>
              <a:gd name="connsiteX34" fmla="*/ 526856 w 590488"/>
              <a:gd name="connsiteY34" fmla="*/ 416291 h 604551"/>
              <a:gd name="connsiteX35" fmla="*/ 540179 w 590488"/>
              <a:gd name="connsiteY35" fmla="*/ 420948 h 604551"/>
              <a:gd name="connsiteX36" fmla="*/ 521239 w 590488"/>
              <a:gd name="connsiteY36" fmla="*/ 429382 h 604551"/>
              <a:gd name="connsiteX37" fmla="*/ 449751 w 590488"/>
              <a:gd name="connsiteY37" fmla="*/ 470069 h 604551"/>
              <a:gd name="connsiteX38" fmla="*/ 444644 w 590488"/>
              <a:gd name="connsiteY38" fmla="*/ 473776 h 604551"/>
              <a:gd name="connsiteX39" fmla="*/ 444552 w 590488"/>
              <a:gd name="connsiteY39" fmla="*/ 464508 h 604551"/>
              <a:gd name="connsiteX40" fmla="*/ 441952 w 590488"/>
              <a:gd name="connsiteY40" fmla="*/ 453108 h 604551"/>
              <a:gd name="connsiteX41" fmla="*/ 442138 w 590488"/>
              <a:gd name="connsiteY41" fmla="*/ 452367 h 604551"/>
              <a:gd name="connsiteX42" fmla="*/ 512976 w 590488"/>
              <a:gd name="connsiteY42" fmla="*/ 418724 h 604551"/>
              <a:gd name="connsiteX43" fmla="*/ 526856 w 590488"/>
              <a:gd name="connsiteY43" fmla="*/ 416291 h 604551"/>
              <a:gd name="connsiteX44" fmla="*/ 481633 w 590488"/>
              <a:gd name="connsiteY44" fmla="*/ 403249 h 604551"/>
              <a:gd name="connsiteX45" fmla="*/ 494805 w 590488"/>
              <a:gd name="connsiteY45" fmla="*/ 407871 h 604551"/>
              <a:gd name="connsiteX46" fmla="*/ 442765 w 590488"/>
              <a:gd name="connsiteY46" fmla="*/ 429836 h 604551"/>
              <a:gd name="connsiteX47" fmla="*/ 434324 w 590488"/>
              <a:gd name="connsiteY47" fmla="*/ 434470 h 604551"/>
              <a:gd name="connsiteX48" fmla="*/ 432098 w 590488"/>
              <a:gd name="connsiteY48" fmla="*/ 435953 h 604551"/>
              <a:gd name="connsiteX49" fmla="*/ 419018 w 590488"/>
              <a:gd name="connsiteY49" fmla="*/ 424646 h 604551"/>
              <a:gd name="connsiteX50" fmla="*/ 467904 w 590488"/>
              <a:gd name="connsiteY50" fmla="*/ 405647 h 604551"/>
              <a:gd name="connsiteX51" fmla="*/ 481633 w 590488"/>
              <a:gd name="connsiteY51" fmla="*/ 403249 h 604551"/>
              <a:gd name="connsiteX52" fmla="*/ 280736 w 590488"/>
              <a:gd name="connsiteY52" fmla="*/ 283369 h 604551"/>
              <a:gd name="connsiteX53" fmla="*/ 255849 w 590488"/>
              <a:gd name="connsiteY53" fmla="*/ 284481 h 604551"/>
              <a:gd name="connsiteX54" fmla="*/ 296893 w 590488"/>
              <a:gd name="connsiteY54" fmla="*/ 338156 h 604551"/>
              <a:gd name="connsiteX55" fmla="*/ 363938 w 590488"/>
              <a:gd name="connsiteY55" fmla="*/ 340844 h 604551"/>
              <a:gd name="connsiteX56" fmla="*/ 350380 w 590488"/>
              <a:gd name="connsiteY56" fmla="*/ 319615 h 604551"/>
              <a:gd name="connsiteX57" fmla="*/ 308222 w 590488"/>
              <a:gd name="connsiteY57" fmla="*/ 315907 h 604551"/>
              <a:gd name="connsiteX58" fmla="*/ 280736 w 590488"/>
              <a:gd name="connsiteY58" fmla="*/ 283369 h 604551"/>
              <a:gd name="connsiteX59" fmla="*/ 325819 w 590488"/>
              <a:gd name="connsiteY59" fmla="*/ 240946 h 604551"/>
              <a:gd name="connsiteX60" fmla="*/ 310172 w 590488"/>
              <a:gd name="connsiteY60" fmla="*/ 254075 h 604551"/>
              <a:gd name="connsiteX61" fmla="*/ 321594 w 590488"/>
              <a:gd name="connsiteY61" fmla="*/ 290043 h 604551"/>
              <a:gd name="connsiteX62" fmla="*/ 357623 w 590488"/>
              <a:gd name="connsiteY62" fmla="*/ 278734 h 604551"/>
              <a:gd name="connsiteX63" fmla="*/ 346202 w 590488"/>
              <a:gd name="connsiteY63" fmla="*/ 242766 h 604551"/>
              <a:gd name="connsiteX64" fmla="*/ 325819 w 590488"/>
              <a:gd name="connsiteY64" fmla="*/ 240946 h 604551"/>
              <a:gd name="connsiteX65" fmla="*/ 122135 w 590488"/>
              <a:gd name="connsiteY65" fmla="*/ 226094 h 604551"/>
              <a:gd name="connsiteX66" fmla="*/ 92236 w 590488"/>
              <a:gd name="connsiteY66" fmla="*/ 243333 h 604551"/>
              <a:gd name="connsiteX67" fmla="*/ 109600 w 590488"/>
              <a:gd name="connsiteY67" fmla="*/ 273178 h 604551"/>
              <a:gd name="connsiteX68" fmla="*/ 139406 w 590488"/>
              <a:gd name="connsiteY68" fmla="*/ 255846 h 604551"/>
              <a:gd name="connsiteX69" fmla="*/ 122135 w 590488"/>
              <a:gd name="connsiteY69" fmla="*/ 226094 h 604551"/>
              <a:gd name="connsiteX70" fmla="*/ 382138 w 590488"/>
              <a:gd name="connsiteY70" fmla="*/ 205407 h 604551"/>
              <a:gd name="connsiteX71" fmla="*/ 371738 w 590488"/>
              <a:gd name="connsiteY71" fmla="*/ 225523 h 604551"/>
              <a:gd name="connsiteX72" fmla="*/ 383438 w 590488"/>
              <a:gd name="connsiteY72" fmla="*/ 292176 h 604551"/>
              <a:gd name="connsiteX73" fmla="*/ 375174 w 590488"/>
              <a:gd name="connsiteY73" fmla="*/ 304041 h 604551"/>
              <a:gd name="connsiteX74" fmla="*/ 388546 w 590488"/>
              <a:gd name="connsiteY74" fmla="*/ 324899 h 604551"/>
              <a:gd name="connsiteX75" fmla="*/ 403868 w 590488"/>
              <a:gd name="connsiteY75" fmla="*/ 304319 h 604551"/>
              <a:gd name="connsiteX76" fmla="*/ 382138 w 590488"/>
              <a:gd name="connsiteY76" fmla="*/ 205407 h 604551"/>
              <a:gd name="connsiteX77" fmla="*/ 328853 w 590488"/>
              <a:gd name="connsiteY77" fmla="*/ 188854 h 604551"/>
              <a:gd name="connsiteX78" fmla="*/ 262999 w 590488"/>
              <a:gd name="connsiteY78" fmla="*/ 231456 h 604551"/>
              <a:gd name="connsiteX79" fmla="*/ 255199 w 590488"/>
              <a:gd name="connsiteY79" fmla="*/ 255095 h 604551"/>
              <a:gd name="connsiteX80" fmla="*/ 279435 w 590488"/>
              <a:gd name="connsiteY80" fmla="*/ 254075 h 604551"/>
              <a:gd name="connsiteX81" fmla="*/ 284264 w 590488"/>
              <a:gd name="connsiteY81" fmla="*/ 240912 h 604551"/>
              <a:gd name="connsiteX82" fmla="*/ 345552 w 590488"/>
              <a:gd name="connsiteY82" fmla="*/ 212081 h 604551"/>
              <a:gd name="connsiteX83" fmla="*/ 355952 w 590488"/>
              <a:gd name="connsiteY83" fmla="*/ 192058 h 604551"/>
              <a:gd name="connsiteX84" fmla="*/ 328853 w 590488"/>
              <a:gd name="connsiteY84" fmla="*/ 188854 h 604551"/>
              <a:gd name="connsiteX85" fmla="*/ 127799 w 590488"/>
              <a:gd name="connsiteY85" fmla="*/ 186611 h 604551"/>
              <a:gd name="connsiteX86" fmla="*/ 136620 w 590488"/>
              <a:gd name="connsiteY86" fmla="*/ 189020 h 604551"/>
              <a:gd name="connsiteX87" fmla="*/ 140427 w 590488"/>
              <a:gd name="connsiteY87" fmla="*/ 195694 h 604551"/>
              <a:gd name="connsiteX88" fmla="*/ 138292 w 590488"/>
              <a:gd name="connsiteY88" fmla="*/ 203850 h 604551"/>
              <a:gd name="connsiteX89" fmla="*/ 154170 w 590488"/>
              <a:gd name="connsiteY89" fmla="*/ 215899 h 604551"/>
              <a:gd name="connsiteX90" fmla="*/ 161505 w 590488"/>
              <a:gd name="connsiteY90" fmla="*/ 211728 h 604551"/>
              <a:gd name="connsiteX91" fmla="*/ 168934 w 590488"/>
              <a:gd name="connsiteY91" fmla="*/ 213674 h 604551"/>
              <a:gd name="connsiteX92" fmla="*/ 173483 w 590488"/>
              <a:gd name="connsiteY92" fmla="*/ 221645 h 604551"/>
              <a:gd name="connsiteX93" fmla="*/ 171534 w 590488"/>
              <a:gd name="connsiteY93" fmla="*/ 229060 h 604551"/>
              <a:gd name="connsiteX94" fmla="*/ 164198 w 590488"/>
              <a:gd name="connsiteY94" fmla="*/ 233231 h 604551"/>
              <a:gd name="connsiteX95" fmla="*/ 166798 w 590488"/>
              <a:gd name="connsiteY95" fmla="*/ 252880 h 604551"/>
              <a:gd name="connsiteX96" fmla="*/ 174969 w 590488"/>
              <a:gd name="connsiteY96" fmla="*/ 255012 h 604551"/>
              <a:gd name="connsiteX97" fmla="*/ 178776 w 590488"/>
              <a:gd name="connsiteY97" fmla="*/ 261685 h 604551"/>
              <a:gd name="connsiteX98" fmla="*/ 176455 w 590488"/>
              <a:gd name="connsiteY98" fmla="*/ 270397 h 604551"/>
              <a:gd name="connsiteX99" fmla="*/ 169769 w 590488"/>
              <a:gd name="connsiteY99" fmla="*/ 274290 h 604551"/>
              <a:gd name="connsiteX100" fmla="*/ 161598 w 590488"/>
              <a:gd name="connsiteY100" fmla="*/ 272158 h 604551"/>
              <a:gd name="connsiteX101" fmla="*/ 149434 w 590488"/>
              <a:gd name="connsiteY101" fmla="*/ 288007 h 604551"/>
              <a:gd name="connsiteX102" fmla="*/ 153705 w 590488"/>
              <a:gd name="connsiteY102" fmla="*/ 295237 h 604551"/>
              <a:gd name="connsiteX103" fmla="*/ 151663 w 590488"/>
              <a:gd name="connsiteY103" fmla="*/ 302651 h 604551"/>
              <a:gd name="connsiteX104" fmla="*/ 143770 w 590488"/>
              <a:gd name="connsiteY104" fmla="*/ 307286 h 604551"/>
              <a:gd name="connsiteX105" fmla="*/ 136342 w 590488"/>
              <a:gd name="connsiteY105" fmla="*/ 305246 h 604551"/>
              <a:gd name="connsiteX106" fmla="*/ 132163 w 590488"/>
              <a:gd name="connsiteY106" fmla="*/ 298017 h 604551"/>
              <a:gd name="connsiteX107" fmla="*/ 112478 w 590488"/>
              <a:gd name="connsiteY107" fmla="*/ 300612 h 604551"/>
              <a:gd name="connsiteX108" fmla="*/ 110342 w 590488"/>
              <a:gd name="connsiteY108" fmla="*/ 308768 h 604551"/>
              <a:gd name="connsiteX109" fmla="*/ 103657 w 590488"/>
              <a:gd name="connsiteY109" fmla="*/ 312569 h 604551"/>
              <a:gd name="connsiteX110" fmla="*/ 94836 w 590488"/>
              <a:gd name="connsiteY110" fmla="*/ 310251 h 604551"/>
              <a:gd name="connsiteX111" fmla="*/ 91029 w 590488"/>
              <a:gd name="connsiteY111" fmla="*/ 303578 h 604551"/>
              <a:gd name="connsiteX112" fmla="*/ 93164 w 590488"/>
              <a:gd name="connsiteY112" fmla="*/ 295422 h 604551"/>
              <a:gd name="connsiteX113" fmla="*/ 77286 w 590488"/>
              <a:gd name="connsiteY113" fmla="*/ 283280 h 604551"/>
              <a:gd name="connsiteX114" fmla="*/ 69951 w 590488"/>
              <a:gd name="connsiteY114" fmla="*/ 287451 h 604551"/>
              <a:gd name="connsiteX115" fmla="*/ 62522 w 590488"/>
              <a:gd name="connsiteY115" fmla="*/ 285505 h 604551"/>
              <a:gd name="connsiteX116" fmla="*/ 57973 w 590488"/>
              <a:gd name="connsiteY116" fmla="*/ 277627 h 604551"/>
              <a:gd name="connsiteX117" fmla="*/ 59922 w 590488"/>
              <a:gd name="connsiteY117" fmla="*/ 270212 h 604551"/>
              <a:gd name="connsiteX118" fmla="*/ 67258 w 590488"/>
              <a:gd name="connsiteY118" fmla="*/ 265948 h 604551"/>
              <a:gd name="connsiteX119" fmla="*/ 64658 w 590488"/>
              <a:gd name="connsiteY119" fmla="*/ 246299 h 604551"/>
              <a:gd name="connsiteX120" fmla="*/ 56487 w 590488"/>
              <a:gd name="connsiteY120" fmla="*/ 244260 h 604551"/>
              <a:gd name="connsiteX121" fmla="*/ 52680 w 590488"/>
              <a:gd name="connsiteY121" fmla="*/ 237587 h 604551"/>
              <a:gd name="connsiteX122" fmla="*/ 55001 w 590488"/>
              <a:gd name="connsiteY122" fmla="*/ 228782 h 604551"/>
              <a:gd name="connsiteX123" fmla="*/ 61687 w 590488"/>
              <a:gd name="connsiteY123" fmla="*/ 224982 h 604551"/>
              <a:gd name="connsiteX124" fmla="*/ 69858 w 590488"/>
              <a:gd name="connsiteY124" fmla="*/ 227021 h 604551"/>
              <a:gd name="connsiteX125" fmla="*/ 82022 w 590488"/>
              <a:gd name="connsiteY125" fmla="*/ 211265 h 604551"/>
              <a:gd name="connsiteX126" fmla="*/ 77751 w 590488"/>
              <a:gd name="connsiteY126" fmla="*/ 203943 h 604551"/>
              <a:gd name="connsiteX127" fmla="*/ 79793 w 590488"/>
              <a:gd name="connsiteY127" fmla="*/ 196528 h 604551"/>
              <a:gd name="connsiteX128" fmla="*/ 87686 w 590488"/>
              <a:gd name="connsiteY128" fmla="*/ 191986 h 604551"/>
              <a:gd name="connsiteX129" fmla="*/ 95114 w 590488"/>
              <a:gd name="connsiteY129" fmla="*/ 193933 h 604551"/>
              <a:gd name="connsiteX130" fmla="*/ 99293 w 590488"/>
              <a:gd name="connsiteY130" fmla="*/ 201255 h 604551"/>
              <a:gd name="connsiteX131" fmla="*/ 118978 w 590488"/>
              <a:gd name="connsiteY131" fmla="*/ 198660 h 604551"/>
              <a:gd name="connsiteX132" fmla="*/ 121114 w 590488"/>
              <a:gd name="connsiteY132" fmla="*/ 190503 h 604551"/>
              <a:gd name="connsiteX133" fmla="*/ 127799 w 590488"/>
              <a:gd name="connsiteY133" fmla="*/ 186611 h 604551"/>
              <a:gd name="connsiteX134" fmla="*/ 298007 w 590488"/>
              <a:gd name="connsiteY134" fmla="*/ 125034 h 604551"/>
              <a:gd name="connsiteX135" fmla="*/ 313608 w 590488"/>
              <a:gd name="connsiteY135" fmla="*/ 133099 h 604551"/>
              <a:gd name="connsiteX136" fmla="*/ 319179 w 590488"/>
              <a:gd name="connsiteY136" fmla="*/ 150527 h 604551"/>
              <a:gd name="connsiteX137" fmla="*/ 367374 w 590488"/>
              <a:gd name="connsiteY137" fmla="*/ 154606 h 604551"/>
              <a:gd name="connsiteX138" fmla="*/ 375824 w 590488"/>
              <a:gd name="connsiteY138" fmla="*/ 138569 h 604551"/>
              <a:gd name="connsiteX139" fmla="*/ 392539 w 590488"/>
              <a:gd name="connsiteY139" fmla="*/ 133192 h 604551"/>
              <a:gd name="connsiteX140" fmla="*/ 409625 w 590488"/>
              <a:gd name="connsiteY140" fmla="*/ 141999 h 604551"/>
              <a:gd name="connsiteX141" fmla="*/ 414825 w 590488"/>
              <a:gd name="connsiteY141" fmla="*/ 158407 h 604551"/>
              <a:gd name="connsiteX142" fmla="*/ 406375 w 590488"/>
              <a:gd name="connsiteY142" fmla="*/ 174537 h 604551"/>
              <a:gd name="connsiteX143" fmla="*/ 437483 w 590488"/>
              <a:gd name="connsiteY143" fmla="*/ 211432 h 604551"/>
              <a:gd name="connsiteX144" fmla="*/ 454940 w 590488"/>
              <a:gd name="connsiteY144" fmla="*/ 205870 h 604551"/>
              <a:gd name="connsiteX145" fmla="*/ 470541 w 590488"/>
              <a:gd name="connsiteY145" fmla="*/ 213935 h 604551"/>
              <a:gd name="connsiteX146" fmla="*/ 476298 w 590488"/>
              <a:gd name="connsiteY146" fmla="*/ 232198 h 604551"/>
              <a:gd name="connsiteX147" fmla="*/ 468312 w 590488"/>
              <a:gd name="connsiteY147" fmla="*/ 247771 h 604551"/>
              <a:gd name="connsiteX148" fmla="*/ 450855 w 590488"/>
              <a:gd name="connsiteY148" fmla="*/ 253334 h 604551"/>
              <a:gd name="connsiteX149" fmla="*/ 446583 w 590488"/>
              <a:gd name="connsiteY149" fmla="*/ 301353 h 604551"/>
              <a:gd name="connsiteX150" fmla="*/ 463112 w 590488"/>
              <a:gd name="connsiteY150" fmla="*/ 309882 h 604551"/>
              <a:gd name="connsiteX151" fmla="*/ 468405 w 590488"/>
              <a:gd name="connsiteY151" fmla="*/ 326568 h 604551"/>
              <a:gd name="connsiteX152" fmla="*/ 459583 w 590488"/>
              <a:gd name="connsiteY152" fmla="*/ 343625 h 604551"/>
              <a:gd name="connsiteX153" fmla="*/ 442869 w 590488"/>
              <a:gd name="connsiteY153" fmla="*/ 348909 h 604551"/>
              <a:gd name="connsiteX154" fmla="*/ 426340 w 590488"/>
              <a:gd name="connsiteY154" fmla="*/ 340380 h 604551"/>
              <a:gd name="connsiteX155" fmla="*/ 389567 w 590488"/>
              <a:gd name="connsiteY155" fmla="*/ 371157 h 604551"/>
              <a:gd name="connsiteX156" fmla="*/ 395232 w 590488"/>
              <a:gd name="connsiteY156" fmla="*/ 389049 h 604551"/>
              <a:gd name="connsiteX157" fmla="*/ 387153 w 590488"/>
              <a:gd name="connsiteY157" fmla="*/ 404623 h 604551"/>
              <a:gd name="connsiteX158" fmla="*/ 368859 w 590488"/>
              <a:gd name="connsiteY158" fmla="*/ 410463 h 604551"/>
              <a:gd name="connsiteX159" fmla="*/ 353259 w 590488"/>
              <a:gd name="connsiteY159" fmla="*/ 402398 h 604551"/>
              <a:gd name="connsiteX160" fmla="*/ 347595 w 590488"/>
              <a:gd name="connsiteY160" fmla="*/ 384414 h 604551"/>
              <a:gd name="connsiteX161" fmla="*/ 299865 w 590488"/>
              <a:gd name="connsiteY161" fmla="*/ 380335 h 604551"/>
              <a:gd name="connsiteX162" fmla="*/ 291136 w 590488"/>
              <a:gd name="connsiteY162" fmla="*/ 397114 h 604551"/>
              <a:gd name="connsiteX163" fmla="*/ 274421 w 590488"/>
              <a:gd name="connsiteY163" fmla="*/ 402398 h 604551"/>
              <a:gd name="connsiteX164" fmla="*/ 257335 w 590488"/>
              <a:gd name="connsiteY164" fmla="*/ 393684 h 604551"/>
              <a:gd name="connsiteX165" fmla="*/ 251949 w 590488"/>
              <a:gd name="connsiteY165" fmla="*/ 376998 h 604551"/>
              <a:gd name="connsiteX166" fmla="*/ 260771 w 590488"/>
              <a:gd name="connsiteY166" fmla="*/ 360126 h 604551"/>
              <a:gd name="connsiteX167" fmla="*/ 229941 w 590488"/>
              <a:gd name="connsiteY167" fmla="*/ 323694 h 604551"/>
              <a:gd name="connsiteX168" fmla="*/ 211834 w 590488"/>
              <a:gd name="connsiteY168" fmla="*/ 329349 h 604551"/>
              <a:gd name="connsiteX169" fmla="*/ 196233 w 590488"/>
              <a:gd name="connsiteY169" fmla="*/ 321377 h 604551"/>
              <a:gd name="connsiteX170" fmla="*/ 190476 w 590488"/>
              <a:gd name="connsiteY170" fmla="*/ 303022 h 604551"/>
              <a:gd name="connsiteX171" fmla="*/ 198462 w 590488"/>
              <a:gd name="connsiteY171" fmla="*/ 287448 h 604551"/>
              <a:gd name="connsiteX172" fmla="*/ 216477 w 590488"/>
              <a:gd name="connsiteY172" fmla="*/ 281793 h 604551"/>
              <a:gd name="connsiteX173" fmla="*/ 220377 w 590488"/>
              <a:gd name="connsiteY173" fmla="*/ 234052 h 604551"/>
              <a:gd name="connsiteX174" fmla="*/ 203848 w 590488"/>
              <a:gd name="connsiteY174" fmla="*/ 225523 h 604551"/>
              <a:gd name="connsiteX175" fmla="*/ 198462 w 590488"/>
              <a:gd name="connsiteY175" fmla="*/ 208837 h 604551"/>
              <a:gd name="connsiteX176" fmla="*/ 207283 w 590488"/>
              <a:gd name="connsiteY176" fmla="*/ 191780 h 604551"/>
              <a:gd name="connsiteX177" fmla="*/ 223998 w 590488"/>
              <a:gd name="connsiteY177" fmla="*/ 186496 h 604551"/>
              <a:gd name="connsiteX178" fmla="*/ 240434 w 590488"/>
              <a:gd name="connsiteY178" fmla="*/ 195024 h 604551"/>
              <a:gd name="connsiteX179" fmla="*/ 277207 w 590488"/>
              <a:gd name="connsiteY179" fmla="*/ 163876 h 604551"/>
              <a:gd name="connsiteX180" fmla="*/ 271635 w 590488"/>
              <a:gd name="connsiteY180" fmla="*/ 146449 h 604551"/>
              <a:gd name="connsiteX181" fmla="*/ 279714 w 590488"/>
              <a:gd name="connsiteY181" fmla="*/ 130875 h 604551"/>
              <a:gd name="connsiteX182" fmla="*/ 171049 w 590488"/>
              <a:gd name="connsiteY182" fmla="*/ 56993 h 604551"/>
              <a:gd name="connsiteX183" fmla="*/ 146271 w 590488"/>
              <a:gd name="connsiteY183" fmla="*/ 67108 h 604551"/>
              <a:gd name="connsiteX184" fmla="*/ 145992 w 590488"/>
              <a:gd name="connsiteY184" fmla="*/ 116512 h 604551"/>
              <a:gd name="connsiteX185" fmla="*/ 195478 w 590488"/>
              <a:gd name="connsiteY185" fmla="*/ 116790 h 604551"/>
              <a:gd name="connsiteX186" fmla="*/ 195757 w 590488"/>
              <a:gd name="connsiteY186" fmla="*/ 67386 h 604551"/>
              <a:gd name="connsiteX187" fmla="*/ 171049 w 590488"/>
              <a:gd name="connsiteY187" fmla="*/ 56993 h 604551"/>
              <a:gd name="connsiteX188" fmla="*/ 164933 w 590488"/>
              <a:gd name="connsiteY188" fmla="*/ 0 h 604551"/>
              <a:gd name="connsiteX189" fmla="*/ 178023 w 590488"/>
              <a:gd name="connsiteY189" fmla="*/ 93 h 604551"/>
              <a:gd name="connsiteX190" fmla="*/ 185822 w 590488"/>
              <a:gd name="connsiteY190" fmla="*/ 8064 h 604551"/>
              <a:gd name="connsiteX191" fmla="*/ 185729 w 590488"/>
              <a:gd name="connsiteY191" fmla="*/ 20114 h 604551"/>
              <a:gd name="connsiteX192" fmla="*/ 212097 w 590488"/>
              <a:gd name="connsiteY192" fmla="*/ 31237 h 604551"/>
              <a:gd name="connsiteX193" fmla="*/ 220639 w 590488"/>
              <a:gd name="connsiteY193" fmla="*/ 22709 h 604551"/>
              <a:gd name="connsiteX194" fmla="*/ 231687 w 590488"/>
              <a:gd name="connsiteY194" fmla="*/ 22709 h 604551"/>
              <a:gd name="connsiteX195" fmla="*/ 240971 w 590488"/>
              <a:gd name="connsiteY195" fmla="*/ 32164 h 604551"/>
              <a:gd name="connsiteX196" fmla="*/ 240971 w 590488"/>
              <a:gd name="connsiteY196" fmla="*/ 43101 h 604551"/>
              <a:gd name="connsiteX197" fmla="*/ 232430 w 590488"/>
              <a:gd name="connsiteY197" fmla="*/ 51629 h 604551"/>
              <a:gd name="connsiteX198" fmla="*/ 243200 w 590488"/>
              <a:gd name="connsiteY198" fmla="*/ 78138 h 604551"/>
              <a:gd name="connsiteX199" fmla="*/ 255269 w 590488"/>
              <a:gd name="connsiteY199" fmla="*/ 78231 h 604551"/>
              <a:gd name="connsiteX200" fmla="*/ 263068 w 590488"/>
              <a:gd name="connsiteY200" fmla="*/ 86109 h 604551"/>
              <a:gd name="connsiteX201" fmla="*/ 262975 w 590488"/>
              <a:gd name="connsiteY201" fmla="*/ 99272 h 604551"/>
              <a:gd name="connsiteX202" fmla="*/ 255083 w 590488"/>
              <a:gd name="connsiteY202" fmla="*/ 107058 h 604551"/>
              <a:gd name="connsiteX203" fmla="*/ 242921 w 590488"/>
              <a:gd name="connsiteY203" fmla="*/ 106872 h 604551"/>
              <a:gd name="connsiteX204" fmla="*/ 231780 w 590488"/>
              <a:gd name="connsiteY204" fmla="*/ 133196 h 604551"/>
              <a:gd name="connsiteX205" fmla="*/ 240321 w 590488"/>
              <a:gd name="connsiteY205" fmla="*/ 141724 h 604551"/>
              <a:gd name="connsiteX206" fmla="*/ 240321 w 590488"/>
              <a:gd name="connsiteY206" fmla="*/ 152754 h 604551"/>
              <a:gd name="connsiteX207" fmla="*/ 230944 w 590488"/>
              <a:gd name="connsiteY207" fmla="*/ 162023 h 604551"/>
              <a:gd name="connsiteX208" fmla="*/ 219896 w 590488"/>
              <a:gd name="connsiteY208" fmla="*/ 162023 h 604551"/>
              <a:gd name="connsiteX209" fmla="*/ 211354 w 590488"/>
              <a:gd name="connsiteY209" fmla="*/ 153496 h 604551"/>
              <a:gd name="connsiteX210" fmla="*/ 184894 w 590488"/>
              <a:gd name="connsiteY210" fmla="*/ 164248 h 604551"/>
              <a:gd name="connsiteX211" fmla="*/ 184708 w 590488"/>
              <a:gd name="connsiteY211" fmla="*/ 176390 h 604551"/>
              <a:gd name="connsiteX212" fmla="*/ 176816 w 590488"/>
              <a:gd name="connsiteY212" fmla="*/ 184176 h 604551"/>
              <a:gd name="connsiteX213" fmla="*/ 163726 w 590488"/>
              <a:gd name="connsiteY213" fmla="*/ 183991 h 604551"/>
              <a:gd name="connsiteX214" fmla="*/ 155927 w 590488"/>
              <a:gd name="connsiteY214" fmla="*/ 176112 h 604551"/>
              <a:gd name="connsiteX215" fmla="*/ 156020 w 590488"/>
              <a:gd name="connsiteY215" fmla="*/ 163970 h 604551"/>
              <a:gd name="connsiteX216" fmla="*/ 129652 w 590488"/>
              <a:gd name="connsiteY216" fmla="*/ 152847 h 604551"/>
              <a:gd name="connsiteX217" fmla="*/ 121110 w 590488"/>
              <a:gd name="connsiteY217" fmla="*/ 161374 h 604551"/>
              <a:gd name="connsiteX218" fmla="*/ 110062 w 590488"/>
              <a:gd name="connsiteY218" fmla="*/ 161374 h 604551"/>
              <a:gd name="connsiteX219" fmla="*/ 100778 w 590488"/>
              <a:gd name="connsiteY219" fmla="*/ 152012 h 604551"/>
              <a:gd name="connsiteX220" fmla="*/ 100778 w 590488"/>
              <a:gd name="connsiteY220" fmla="*/ 140982 h 604551"/>
              <a:gd name="connsiteX221" fmla="*/ 109319 w 590488"/>
              <a:gd name="connsiteY221" fmla="*/ 132455 h 604551"/>
              <a:gd name="connsiteX222" fmla="*/ 98549 w 590488"/>
              <a:gd name="connsiteY222" fmla="*/ 106038 h 604551"/>
              <a:gd name="connsiteX223" fmla="*/ 86480 w 590488"/>
              <a:gd name="connsiteY223" fmla="*/ 105945 h 604551"/>
              <a:gd name="connsiteX224" fmla="*/ 78681 w 590488"/>
              <a:gd name="connsiteY224" fmla="*/ 97974 h 604551"/>
              <a:gd name="connsiteX225" fmla="*/ 78774 w 590488"/>
              <a:gd name="connsiteY225" fmla="*/ 84905 h 604551"/>
              <a:gd name="connsiteX226" fmla="*/ 86666 w 590488"/>
              <a:gd name="connsiteY226" fmla="*/ 77119 h 604551"/>
              <a:gd name="connsiteX227" fmla="*/ 98828 w 590488"/>
              <a:gd name="connsiteY227" fmla="*/ 77211 h 604551"/>
              <a:gd name="connsiteX228" fmla="*/ 109969 w 590488"/>
              <a:gd name="connsiteY228" fmla="*/ 50887 h 604551"/>
              <a:gd name="connsiteX229" fmla="*/ 101428 w 590488"/>
              <a:gd name="connsiteY229" fmla="*/ 42360 h 604551"/>
              <a:gd name="connsiteX230" fmla="*/ 101428 w 590488"/>
              <a:gd name="connsiteY230" fmla="*/ 31422 h 604551"/>
              <a:gd name="connsiteX231" fmla="*/ 110805 w 590488"/>
              <a:gd name="connsiteY231" fmla="*/ 22153 h 604551"/>
              <a:gd name="connsiteX232" fmla="*/ 121853 w 590488"/>
              <a:gd name="connsiteY232" fmla="*/ 22153 h 604551"/>
              <a:gd name="connsiteX233" fmla="*/ 130395 w 590488"/>
              <a:gd name="connsiteY233" fmla="*/ 30681 h 604551"/>
              <a:gd name="connsiteX234" fmla="*/ 156855 w 590488"/>
              <a:gd name="connsiteY234" fmla="*/ 19928 h 604551"/>
              <a:gd name="connsiteX235" fmla="*/ 157041 w 590488"/>
              <a:gd name="connsiteY235" fmla="*/ 7786 h 604551"/>
              <a:gd name="connsiteX236" fmla="*/ 164933 w 590488"/>
              <a:gd name="connsiteY236" fmla="*/ 0 h 60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590488" h="604551">
                <a:moveTo>
                  <a:pt x="58756" y="545434"/>
                </a:moveTo>
                <a:cubicBezTo>
                  <a:pt x="49379" y="545434"/>
                  <a:pt x="41673" y="552756"/>
                  <a:pt x="41673" y="561840"/>
                </a:cubicBezTo>
                <a:cubicBezTo>
                  <a:pt x="41673" y="570924"/>
                  <a:pt x="49379" y="578340"/>
                  <a:pt x="58756" y="578340"/>
                </a:cubicBezTo>
                <a:cubicBezTo>
                  <a:pt x="68134" y="578340"/>
                  <a:pt x="75840" y="570924"/>
                  <a:pt x="75840" y="561840"/>
                </a:cubicBezTo>
                <a:cubicBezTo>
                  <a:pt x="75840" y="552849"/>
                  <a:pt x="68134" y="545434"/>
                  <a:pt x="58756" y="545434"/>
                </a:cubicBezTo>
                <a:close/>
                <a:moveTo>
                  <a:pt x="192914" y="427234"/>
                </a:moveTo>
                <a:cubicBezTo>
                  <a:pt x="207776" y="428233"/>
                  <a:pt x="224483" y="431049"/>
                  <a:pt x="243237" y="436518"/>
                </a:cubicBezTo>
                <a:cubicBezTo>
                  <a:pt x="250850" y="438743"/>
                  <a:pt x="263477" y="440782"/>
                  <a:pt x="271462" y="440874"/>
                </a:cubicBezTo>
                <a:lnTo>
                  <a:pt x="387795" y="442358"/>
                </a:lnTo>
                <a:cubicBezTo>
                  <a:pt x="402186" y="440782"/>
                  <a:pt x="416113" y="451905"/>
                  <a:pt x="417784" y="466922"/>
                </a:cubicBezTo>
                <a:cubicBezTo>
                  <a:pt x="419362" y="482031"/>
                  <a:pt x="407850" y="495471"/>
                  <a:pt x="393459" y="497140"/>
                </a:cubicBezTo>
                <a:lnTo>
                  <a:pt x="262642" y="509561"/>
                </a:lnTo>
                <a:cubicBezTo>
                  <a:pt x="258464" y="509932"/>
                  <a:pt x="255307" y="513825"/>
                  <a:pt x="255957" y="517903"/>
                </a:cubicBezTo>
                <a:cubicBezTo>
                  <a:pt x="256607" y="521611"/>
                  <a:pt x="260042" y="524299"/>
                  <a:pt x="263849" y="524021"/>
                </a:cubicBezTo>
                <a:lnTo>
                  <a:pt x="268955" y="523836"/>
                </a:lnTo>
                <a:cubicBezTo>
                  <a:pt x="268955" y="523836"/>
                  <a:pt x="356878" y="522445"/>
                  <a:pt x="417227" y="509561"/>
                </a:cubicBezTo>
                <a:cubicBezTo>
                  <a:pt x="428275" y="507244"/>
                  <a:pt x="438210" y="503258"/>
                  <a:pt x="447494" y="497233"/>
                </a:cubicBezTo>
                <a:lnTo>
                  <a:pt x="452322" y="493988"/>
                </a:lnTo>
                <a:cubicBezTo>
                  <a:pt x="473119" y="479806"/>
                  <a:pt x="504686" y="461916"/>
                  <a:pt x="527433" y="450422"/>
                </a:cubicBezTo>
                <a:cubicBezTo>
                  <a:pt x="533746" y="447178"/>
                  <a:pt x="557143" y="434479"/>
                  <a:pt x="568377" y="435313"/>
                </a:cubicBezTo>
                <a:cubicBezTo>
                  <a:pt x="584346" y="436518"/>
                  <a:pt x="590845" y="448939"/>
                  <a:pt x="590474" y="460062"/>
                </a:cubicBezTo>
                <a:cubicBezTo>
                  <a:pt x="590102" y="469332"/>
                  <a:pt x="584253" y="477581"/>
                  <a:pt x="576083" y="482309"/>
                </a:cubicBezTo>
                <a:lnTo>
                  <a:pt x="409428" y="579545"/>
                </a:lnTo>
                <a:lnTo>
                  <a:pt x="403115" y="582882"/>
                </a:lnTo>
                <a:cubicBezTo>
                  <a:pt x="381482" y="594283"/>
                  <a:pt x="358457" y="597250"/>
                  <a:pt x="333946" y="594654"/>
                </a:cubicBezTo>
                <a:lnTo>
                  <a:pt x="113627" y="585107"/>
                </a:lnTo>
                <a:cubicBezTo>
                  <a:pt x="109728" y="593913"/>
                  <a:pt x="101186" y="600401"/>
                  <a:pt x="90602" y="601143"/>
                </a:cubicBezTo>
                <a:lnTo>
                  <a:pt x="40466" y="604480"/>
                </a:lnTo>
                <a:cubicBezTo>
                  <a:pt x="23754" y="605592"/>
                  <a:pt x="9271" y="593542"/>
                  <a:pt x="8156" y="577413"/>
                </a:cubicBezTo>
                <a:lnTo>
                  <a:pt x="79" y="466180"/>
                </a:lnTo>
                <a:cubicBezTo>
                  <a:pt x="-1128" y="450144"/>
                  <a:pt x="11499" y="436147"/>
                  <a:pt x="28211" y="435035"/>
                </a:cubicBezTo>
                <a:lnTo>
                  <a:pt x="78346" y="431698"/>
                </a:lnTo>
                <a:cubicBezTo>
                  <a:pt x="88931" y="430956"/>
                  <a:pt x="98494" y="436425"/>
                  <a:pt x="103414" y="444675"/>
                </a:cubicBezTo>
                <a:cubicBezTo>
                  <a:pt x="120335" y="437584"/>
                  <a:pt x="148327" y="424236"/>
                  <a:pt x="192914" y="427234"/>
                </a:cubicBezTo>
                <a:close/>
                <a:moveTo>
                  <a:pt x="526856" y="416291"/>
                </a:moveTo>
                <a:cubicBezTo>
                  <a:pt x="531406" y="416615"/>
                  <a:pt x="535862" y="418121"/>
                  <a:pt x="540179" y="420948"/>
                </a:cubicBezTo>
                <a:cubicBezTo>
                  <a:pt x="533494" y="423451"/>
                  <a:pt x="527181" y="426416"/>
                  <a:pt x="521239" y="429382"/>
                </a:cubicBezTo>
                <a:cubicBezTo>
                  <a:pt x="501464" y="439299"/>
                  <a:pt x="466648" y="458206"/>
                  <a:pt x="449751" y="470069"/>
                </a:cubicBezTo>
                <a:cubicBezTo>
                  <a:pt x="447987" y="471274"/>
                  <a:pt x="446223" y="472478"/>
                  <a:pt x="444644" y="473776"/>
                </a:cubicBezTo>
                <a:cubicBezTo>
                  <a:pt x="444737" y="470810"/>
                  <a:pt x="444923" y="467566"/>
                  <a:pt x="444552" y="464508"/>
                </a:cubicBezTo>
                <a:cubicBezTo>
                  <a:pt x="443995" y="460523"/>
                  <a:pt x="443159" y="456723"/>
                  <a:pt x="441952" y="453108"/>
                </a:cubicBezTo>
                <a:cubicBezTo>
                  <a:pt x="441952" y="452830"/>
                  <a:pt x="442045" y="452645"/>
                  <a:pt x="442138" y="452367"/>
                </a:cubicBezTo>
                <a:cubicBezTo>
                  <a:pt x="459778" y="442728"/>
                  <a:pt x="494315" y="426138"/>
                  <a:pt x="512976" y="418724"/>
                </a:cubicBezTo>
                <a:cubicBezTo>
                  <a:pt x="517665" y="416824"/>
                  <a:pt x="522307" y="415967"/>
                  <a:pt x="526856" y="416291"/>
                </a:cubicBezTo>
                <a:close/>
                <a:moveTo>
                  <a:pt x="481633" y="403249"/>
                </a:moveTo>
                <a:cubicBezTo>
                  <a:pt x="486132" y="403562"/>
                  <a:pt x="490538" y="405045"/>
                  <a:pt x="494805" y="407871"/>
                </a:cubicBezTo>
                <a:cubicBezTo>
                  <a:pt x="481262" y="413896"/>
                  <a:pt x="455103" y="423071"/>
                  <a:pt x="442765" y="429836"/>
                </a:cubicBezTo>
                <a:lnTo>
                  <a:pt x="434324" y="434470"/>
                </a:lnTo>
                <a:cubicBezTo>
                  <a:pt x="433582" y="434841"/>
                  <a:pt x="432840" y="435397"/>
                  <a:pt x="432098" y="435953"/>
                </a:cubicBezTo>
                <a:cubicBezTo>
                  <a:pt x="428294" y="431504"/>
                  <a:pt x="423934" y="427797"/>
                  <a:pt x="419018" y="424646"/>
                </a:cubicBezTo>
                <a:cubicBezTo>
                  <a:pt x="430521" y="418622"/>
                  <a:pt x="456401" y="410188"/>
                  <a:pt x="467904" y="405647"/>
                </a:cubicBezTo>
                <a:cubicBezTo>
                  <a:pt x="472542" y="403794"/>
                  <a:pt x="477134" y="402936"/>
                  <a:pt x="481633" y="403249"/>
                </a:cubicBezTo>
                <a:close/>
                <a:moveTo>
                  <a:pt x="280736" y="283369"/>
                </a:moveTo>
                <a:lnTo>
                  <a:pt x="255849" y="284481"/>
                </a:lnTo>
                <a:cubicBezTo>
                  <a:pt x="260678" y="306730"/>
                  <a:pt x="274978" y="326753"/>
                  <a:pt x="296893" y="338156"/>
                </a:cubicBezTo>
                <a:cubicBezTo>
                  <a:pt x="318622" y="349372"/>
                  <a:pt x="343137" y="349651"/>
                  <a:pt x="363938" y="340844"/>
                </a:cubicBezTo>
                <a:lnTo>
                  <a:pt x="350380" y="319615"/>
                </a:lnTo>
                <a:cubicBezTo>
                  <a:pt x="336823" y="323787"/>
                  <a:pt x="321687" y="322953"/>
                  <a:pt x="308222" y="315907"/>
                </a:cubicBezTo>
                <a:cubicBezTo>
                  <a:pt x="294572" y="308862"/>
                  <a:pt x="285007" y="296996"/>
                  <a:pt x="280736" y="283369"/>
                </a:cubicBezTo>
                <a:close/>
                <a:moveTo>
                  <a:pt x="325819" y="240946"/>
                </a:moveTo>
                <a:cubicBezTo>
                  <a:pt x="319296" y="242997"/>
                  <a:pt x="313562" y="247540"/>
                  <a:pt x="310172" y="254075"/>
                </a:cubicBezTo>
                <a:cubicBezTo>
                  <a:pt x="303393" y="267239"/>
                  <a:pt x="308408" y="283276"/>
                  <a:pt x="321594" y="290043"/>
                </a:cubicBezTo>
                <a:cubicBezTo>
                  <a:pt x="334687" y="296903"/>
                  <a:pt x="350752" y="291805"/>
                  <a:pt x="357623" y="278734"/>
                </a:cubicBezTo>
                <a:cubicBezTo>
                  <a:pt x="364402" y="265756"/>
                  <a:pt x="359295" y="249625"/>
                  <a:pt x="346202" y="242766"/>
                </a:cubicBezTo>
                <a:cubicBezTo>
                  <a:pt x="339655" y="239336"/>
                  <a:pt x="332342" y="238895"/>
                  <a:pt x="325819" y="240946"/>
                </a:cubicBezTo>
                <a:close/>
                <a:moveTo>
                  <a:pt x="122135" y="226094"/>
                </a:moveTo>
                <a:cubicBezTo>
                  <a:pt x="109135" y="222572"/>
                  <a:pt x="95764" y="230358"/>
                  <a:pt x="92236" y="243333"/>
                </a:cubicBezTo>
                <a:cubicBezTo>
                  <a:pt x="88800" y="256309"/>
                  <a:pt x="96507" y="269656"/>
                  <a:pt x="109600" y="273178"/>
                </a:cubicBezTo>
                <a:cubicBezTo>
                  <a:pt x="122599" y="276607"/>
                  <a:pt x="135970" y="268822"/>
                  <a:pt x="139406" y="255846"/>
                </a:cubicBezTo>
                <a:cubicBezTo>
                  <a:pt x="142934" y="242870"/>
                  <a:pt x="135135" y="229523"/>
                  <a:pt x="122135" y="226094"/>
                </a:cubicBezTo>
                <a:close/>
                <a:moveTo>
                  <a:pt x="382138" y="205407"/>
                </a:moveTo>
                <a:lnTo>
                  <a:pt x="371738" y="225523"/>
                </a:lnTo>
                <a:cubicBezTo>
                  <a:pt x="389753" y="242117"/>
                  <a:pt x="395232" y="269464"/>
                  <a:pt x="383438" y="292176"/>
                </a:cubicBezTo>
                <a:cubicBezTo>
                  <a:pt x="381117" y="296625"/>
                  <a:pt x="378424" y="300611"/>
                  <a:pt x="375174" y="304041"/>
                </a:cubicBezTo>
                <a:lnTo>
                  <a:pt x="388546" y="324899"/>
                </a:lnTo>
                <a:cubicBezTo>
                  <a:pt x="394582" y="318966"/>
                  <a:pt x="399782" y="312199"/>
                  <a:pt x="403868" y="304319"/>
                </a:cubicBezTo>
                <a:cubicBezTo>
                  <a:pt x="421697" y="269834"/>
                  <a:pt x="411854" y="228304"/>
                  <a:pt x="382138" y="205407"/>
                </a:cubicBezTo>
                <a:close/>
                <a:moveTo>
                  <a:pt x="328853" y="188854"/>
                </a:moveTo>
                <a:cubicBezTo>
                  <a:pt x="301861" y="190383"/>
                  <a:pt x="276371" y="205731"/>
                  <a:pt x="262999" y="231456"/>
                </a:cubicBezTo>
                <a:cubicBezTo>
                  <a:pt x="259006" y="239150"/>
                  <a:pt x="256406" y="247215"/>
                  <a:pt x="255199" y="255095"/>
                </a:cubicBezTo>
                <a:lnTo>
                  <a:pt x="279435" y="254075"/>
                </a:lnTo>
                <a:cubicBezTo>
                  <a:pt x="280457" y="249625"/>
                  <a:pt x="282036" y="245176"/>
                  <a:pt x="284264" y="240912"/>
                </a:cubicBezTo>
                <a:cubicBezTo>
                  <a:pt x="296057" y="218107"/>
                  <a:pt x="321594" y="206890"/>
                  <a:pt x="345552" y="212081"/>
                </a:cubicBezTo>
                <a:lnTo>
                  <a:pt x="355952" y="192058"/>
                </a:lnTo>
                <a:cubicBezTo>
                  <a:pt x="347014" y="189369"/>
                  <a:pt x="337850" y="188344"/>
                  <a:pt x="328853" y="188854"/>
                </a:cubicBezTo>
                <a:close/>
                <a:moveTo>
                  <a:pt x="127799" y="186611"/>
                </a:moveTo>
                <a:lnTo>
                  <a:pt x="136620" y="189020"/>
                </a:lnTo>
                <a:cubicBezTo>
                  <a:pt x="139406" y="189762"/>
                  <a:pt x="141170" y="192820"/>
                  <a:pt x="140427" y="195694"/>
                </a:cubicBezTo>
                <a:lnTo>
                  <a:pt x="138292" y="203850"/>
                </a:lnTo>
                <a:cubicBezTo>
                  <a:pt x="144513" y="206816"/>
                  <a:pt x="149806" y="210987"/>
                  <a:pt x="154170" y="215899"/>
                </a:cubicBezTo>
                <a:lnTo>
                  <a:pt x="161505" y="211728"/>
                </a:lnTo>
                <a:cubicBezTo>
                  <a:pt x="164105" y="210245"/>
                  <a:pt x="167448" y="211079"/>
                  <a:pt x="168934" y="213674"/>
                </a:cubicBezTo>
                <a:lnTo>
                  <a:pt x="173483" y="221645"/>
                </a:lnTo>
                <a:cubicBezTo>
                  <a:pt x="174969" y="224240"/>
                  <a:pt x="174133" y="227577"/>
                  <a:pt x="171534" y="229060"/>
                </a:cubicBezTo>
                <a:lnTo>
                  <a:pt x="164198" y="233231"/>
                </a:lnTo>
                <a:cubicBezTo>
                  <a:pt x="166334" y="239441"/>
                  <a:pt x="167262" y="246114"/>
                  <a:pt x="166798" y="252880"/>
                </a:cubicBezTo>
                <a:lnTo>
                  <a:pt x="174969" y="255012"/>
                </a:lnTo>
                <a:cubicBezTo>
                  <a:pt x="177848" y="255753"/>
                  <a:pt x="179519" y="258812"/>
                  <a:pt x="178776" y="261685"/>
                </a:cubicBezTo>
                <a:lnTo>
                  <a:pt x="176455" y="270397"/>
                </a:lnTo>
                <a:cubicBezTo>
                  <a:pt x="175712" y="273270"/>
                  <a:pt x="172648" y="275031"/>
                  <a:pt x="169769" y="274290"/>
                </a:cubicBezTo>
                <a:lnTo>
                  <a:pt x="161598" y="272158"/>
                </a:lnTo>
                <a:cubicBezTo>
                  <a:pt x="158627" y="278368"/>
                  <a:pt x="154448" y="283651"/>
                  <a:pt x="149434" y="288007"/>
                </a:cubicBezTo>
                <a:lnTo>
                  <a:pt x="153705" y="295237"/>
                </a:lnTo>
                <a:cubicBezTo>
                  <a:pt x="155191" y="297832"/>
                  <a:pt x="154263" y="301168"/>
                  <a:pt x="151663" y="302651"/>
                </a:cubicBezTo>
                <a:lnTo>
                  <a:pt x="143770" y="307286"/>
                </a:lnTo>
                <a:cubicBezTo>
                  <a:pt x="141170" y="308768"/>
                  <a:pt x="137827" y="307842"/>
                  <a:pt x="136342" y="305246"/>
                </a:cubicBezTo>
                <a:lnTo>
                  <a:pt x="132163" y="298017"/>
                </a:lnTo>
                <a:cubicBezTo>
                  <a:pt x="125942" y="300056"/>
                  <a:pt x="119256" y="301076"/>
                  <a:pt x="112478" y="300612"/>
                </a:cubicBezTo>
                <a:lnTo>
                  <a:pt x="110342" y="308768"/>
                </a:lnTo>
                <a:cubicBezTo>
                  <a:pt x="109600" y="311549"/>
                  <a:pt x="106535" y="313310"/>
                  <a:pt x="103657" y="312569"/>
                </a:cubicBezTo>
                <a:lnTo>
                  <a:pt x="94836" y="310251"/>
                </a:lnTo>
                <a:cubicBezTo>
                  <a:pt x="92050" y="309510"/>
                  <a:pt x="90286" y="306359"/>
                  <a:pt x="91029" y="303578"/>
                </a:cubicBezTo>
                <a:lnTo>
                  <a:pt x="93164" y="295422"/>
                </a:lnTo>
                <a:cubicBezTo>
                  <a:pt x="86943" y="292456"/>
                  <a:pt x="81650" y="288193"/>
                  <a:pt x="77286" y="283280"/>
                </a:cubicBezTo>
                <a:lnTo>
                  <a:pt x="69951" y="287451"/>
                </a:lnTo>
                <a:cubicBezTo>
                  <a:pt x="67351" y="288934"/>
                  <a:pt x="64008" y="288100"/>
                  <a:pt x="62522" y="285505"/>
                </a:cubicBezTo>
                <a:lnTo>
                  <a:pt x="57973" y="277627"/>
                </a:lnTo>
                <a:cubicBezTo>
                  <a:pt x="56487" y="275031"/>
                  <a:pt x="57323" y="271695"/>
                  <a:pt x="59922" y="270212"/>
                </a:cubicBezTo>
                <a:lnTo>
                  <a:pt x="67258" y="265948"/>
                </a:lnTo>
                <a:cubicBezTo>
                  <a:pt x="65122" y="259831"/>
                  <a:pt x="64194" y="253158"/>
                  <a:pt x="64658" y="246299"/>
                </a:cubicBezTo>
                <a:lnTo>
                  <a:pt x="56487" y="244260"/>
                </a:lnTo>
                <a:cubicBezTo>
                  <a:pt x="53608" y="243519"/>
                  <a:pt x="51937" y="240367"/>
                  <a:pt x="52680" y="237587"/>
                </a:cubicBezTo>
                <a:lnTo>
                  <a:pt x="55001" y="228782"/>
                </a:lnTo>
                <a:cubicBezTo>
                  <a:pt x="55744" y="225909"/>
                  <a:pt x="58808" y="224240"/>
                  <a:pt x="61687" y="224982"/>
                </a:cubicBezTo>
                <a:lnTo>
                  <a:pt x="69858" y="227021"/>
                </a:lnTo>
                <a:cubicBezTo>
                  <a:pt x="72829" y="220904"/>
                  <a:pt x="77008" y="215528"/>
                  <a:pt x="82022" y="211265"/>
                </a:cubicBezTo>
                <a:lnTo>
                  <a:pt x="77751" y="203943"/>
                </a:lnTo>
                <a:cubicBezTo>
                  <a:pt x="76265" y="201347"/>
                  <a:pt x="77193" y="198011"/>
                  <a:pt x="79793" y="196528"/>
                </a:cubicBezTo>
                <a:lnTo>
                  <a:pt x="87686" y="191986"/>
                </a:lnTo>
                <a:cubicBezTo>
                  <a:pt x="90286" y="190503"/>
                  <a:pt x="93629" y="191337"/>
                  <a:pt x="95114" y="193933"/>
                </a:cubicBezTo>
                <a:lnTo>
                  <a:pt x="99293" y="201255"/>
                </a:lnTo>
                <a:cubicBezTo>
                  <a:pt x="105514" y="199123"/>
                  <a:pt x="112200" y="198103"/>
                  <a:pt x="118978" y="198660"/>
                </a:cubicBezTo>
                <a:lnTo>
                  <a:pt x="121114" y="190503"/>
                </a:lnTo>
                <a:cubicBezTo>
                  <a:pt x="121856" y="187630"/>
                  <a:pt x="124921" y="185869"/>
                  <a:pt x="127799" y="186611"/>
                </a:cubicBezTo>
                <a:close/>
                <a:moveTo>
                  <a:pt x="298007" y="125034"/>
                </a:moveTo>
                <a:cubicBezTo>
                  <a:pt x="304600" y="122995"/>
                  <a:pt x="311565" y="126518"/>
                  <a:pt x="313608" y="133099"/>
                </a:cubicBezTo>
                <a:lnTo>
                  <a:pt x="319179" y="150527"/>
                </a:lnTo>
                <a:cubicBezTo>
                  <a:pt x="335058" y="148581"/>
                  <a:pt x="351495" y="149786"/>
                  <a:pt x="367374" y="154606"/>
                </a:cubicBezTo>
                <a:lnTo>
                  <a:pt x="375824" y="138569"/>
                </a:lnTo>
                <a:cubicBezTo>
                  <a:pt x="378888" y="132451"/>
                  <a:pt x="386410" y="130133"/>
                  <a:pt x="392539" y="133192"/>
                </a:cubicBezTo>
                <a:lnTo>
                  <a:pt x="409625" y="141999"/>
                </a:lnTo>
                <a:cubicBezTo>
                  <a:pt x="415661" y="145058"/>
                  <a:pt x="417982" y="152660"/>
                  <a:pt x="414825" y="158407"/>
                </a:cubicBezTo>
                <a:lnTo>
                  <a:pt x="406375" y="174537"/>
                </a:lnTo>
                <a:cubicBezTo>
                  <a:pt x="419375" y="184734"/>
                  <a:pt x="429868" y="197342"/>
                  <a:pt x="437483" y="211432"/>
                </a:cubicBezTo>
                <a:lnTo>
                  <a:pt x="454940" y="205870"/>
                </a:lnTo>
                <a:cubicBezTo>
                  <a:pt x="461441" y="203831"/>
                  <a:pt x="468405" y="207354"/>
                  <a:pt x="470541" y="213935"/>
                </a:cubicBezTo>
                <a:lnTo>
                  <a:pt x="476298" y="232198"/>
                </a:lnTo>
                <a:cubicBezTo>
                  <a:pt x="478434" y="238779"/>
                  <a:pt x="474812" y="245732"/>
                  <a:pt x="468312" y="247771"/>
                </a:cubicBezTo>
                <a:lnTo>
                  <a:pt x="450855" y="253334"/>
                </a:lnTo>
                <a:cubicBezTo>
                  <a:pt x="452712" y="269186"/>
                  <a:pt x="451412" y="285501"/>
                  <a:pt x="446583" y="301353"/>
                </a:cubicBezTo>
                <a:lnTo>
                  <a:pt x="463112" y="309882"/>
                </a:lnTo>
                <a:cubicBezTo>
                  <a:pt x="469148" y="312941"/>
                  <a:pt x="471470" y="320450"/>
                  <a:pt x="468405" y="326568"/>
                </a:cubicBezTo>
                <a:lnTo>
                  <a:pt x="459583" y="343625"/>
                </a:lnTo>
                <a:cubicBezTo>
                  <a:pt x="456519" y="349651"/>
                  <a:pt x="448997" y="351968"/>
                  <a:pt x="442869" y="348909"/>
                </a:cubicBezTo>
                <a:lnTo>
                  <a:pt x="426340" y="340380"/>
                </a:lnTo>
                <a:cubicBezTo>
                  <a:pt x="416125" y="353359"/>
                  <a:pt x="403496" y="363649"/>
                  <a:pt x="389567" y="371157"/>
                </a:cubicBezTo>
                <a:lnTo>
                  <a:pt x="395232" y="389049"/>
                </a:lnTo>
                <a:cubicBezTo>
                  <a:pt x="397367" y="395631"/>
                  <a:pt x="393746" y="402583"/>
                  <a:pt x="387153" y="404623"/>
                </a:cubicBezTo>
                <a:lnTo>
                  <a:pt x="368859" y="410463"/>
                </a:lnTo>
                <a:cubicBezTo>
                  <a:pt x="362266" y="412595"/>
                  <a:pt x="355395" y="408980"/>
                  <a:pt x="353259" y="402398"/>
                </a:cubicBezTo>
                <a:lnTo>
                  <a:pt x="347595" y="384414"/>
                </a:lnTo>
                <a:cubicBezTo>
                  <a:pt x="331808" y="386268"/>
                  <a:pt x="315651" y="384970"/>
                  <a:pt x="299865" y="380335"/>
                </a:cubicBezTo>
                <a:lnTo>
                  <a:pt x="291136" y="397114"/>
                </a:lnTo>
                <a:cubicBezTo>
                  <a:pt x="287979" y="403139"/>
                  <a:pt x="280457" y="405550"/>
                  <a:pt x="274421" y="402398"/>
                </a:cubicBezTo>
                <a:lnTo>
                  <a:pt x="257335" y="393684"/>
                </a:lnTo>
                <a:cubicBezTo>
                  <a:pt x="251206" y="390532"/>
                  <a:pt x="248885" y="383023"/>
                  <a:pt x="251949" y="376998"/>
                </a:cubicBezTo>
                <a:lnTo>
                  <a:pt x="260771" y="360126"/>
                </a:lnTo>
                <a:cubicBezTo>
                  <a:pt x="247863" y="350021"/>
                  <a:pt x="237463" y="337507"/>
                  <a:pt x="229941" y="323694"/>
                </a:cubicBezTo>
                <a:lnTo>
                  <a:pt x="211834" y="329349"/>
                </a:lnTo>
                <a:cubicBezTo>
                  <a:pt x="205333" y="331481"/>
                  <a:pt x="198369" y="327866"/>
                  <a:pt x="196233" y="321377"/>
                </a:cubicBezTo>
                <a:lnTo>
                  <a:pt x="190476" y="303022"/>
                </a:lnTo>
                <a:cubicBezTo>
                  <a:pt x="188340" y="296533"/>
                  <a:pt x="191962" y="289580"/>
                  <a:pt x="198462" y="287448"/>
                </a:cubicBezTo>
                <a:lnTo>
                  <a:pt x="216477" y="281793"/>
                </a:lnTo>
                <a:cubicBezTo>
                  <a:pt x="214434" y="266126"/>
                  <a:pt x="215734" y="249811"/>
                  <a:pt x="220377" y="234052"/>
                </a:cubicBezTo>
                <a:lnTo>
                  <a:pt x="203848" y="225523"/>
                </a:lnTo>
                <a:cubicBezTo>
                  <a:pt x="197719" y="222464"/>
                  <a:pt x="195397" y="214955"/>
                  <a:pt x="198462" y="208837"/>
                </a:cubicBezTo>
                <a:lnTo>
                  <a:pt x="207283" y="191780"/>
                </a:lnTo>
                <a:cubicBezTo>
                  <a:pt x="210348" y="185754"/>
                  <a:pt x="217962" y="183437"/>
                  <a:pt x="223998" y="186496"/>
                </a:cubicBezTo>
                <a:lnTo>
                  <a:pt x="240434" y="195024"/>
                </a:lnTo>
                <a:cubicBezTo>
                  <a:pt x="250649" y="181953"/>
                  <a:pt x="263278" y="171385"/>
                  <a:pt x="277207" y="163876"/>
                </a:cubicBezTo>
                <a:lnTo>
                  <a:pt x="271635" y="146449"/>
                </a:lnTo>
                <a:cubicBezTo>
                  <a:pt x="269592" y="139867"/>
                  <a:pt x="273121" y="133007"/>
                  <a:pt x="279714" y="130875"/>
                </a:cubicBezTo>
                <a:close/>
                <a:moveTo>
                  <a:pt x="171049" y="56993"/>
                </a:moveTo>
                <a:cubicBezTo>
                  <a:pt x="162101" y="56935"/>
                  <a:pt x="153142" y="60295"/>
                  <a:pt x="146271" y="67108"/>
                </a:cubicBezTo>
                <a:cubicBezTo>
                  <a:pt x="132530" y="80733"/>
                  <a:pt x="132344" y="102794"/>
                  <a:pt x="145992" y="116512"/>
                </a:cubicBezTo>
                <a:cubicBezTo>
                  <a:pt x="159640" y="130230"/>
                  <a:pt x="181737" y="130416"/>
                  <a:pt x="195478" y="116790"/>
                </a:cubicBezTo>
                <a:cubicBezTo>
                  <a:pt x="209219" y="103165"/>
                  <a:pt x="209405" y="81104"/>
                  <a:pt x="195757" y="67386"/>
                </a:cubicBezTo>
                <a:cubicBezTo>
                  <a:pt x="188933" y="60527"/>
                  <a:pt x="179997" y="57051"/>
                  <a:pt x="171049" y="56993"/>
                </a:cubicBezTo>
                <a:close/>
                <a:moveTo>
                  <a:pt x="164933" y="0"/>
                </a:moveTo>
                <a:lnTo>
                  <a:pt x="178023" y="93"/>
                </a:lnTo>
                <a:cubicBezTo>
                  <a:pt x="182387" y="278"/>
                  <a:pt x="185822" y="3708"/>
                  <a:pt x="185822" y="8064"/>
                </a:cubicBezTo>
                <a:lnTo>
                  <a:pt x="185729" y="20114"/>
                </a:lnTo>
                <a:cubicBezTo>
                  <a:pt x="195014" y="22153"/>
                  <a:pt x="203927" y="25861"/>
                  <a:pt x="212097" y="31237"/>
                </a:cubicBezTo>
                <a:lnTo>
                  <a:pt x="220639" y="22709"/>
                </a:lnTo>
                <a:cubicBezTo>
                  <a:pt x="223610" y="19650"/>
                  <a:pt x="228530" y="19650"/>
                  <a:pt x="231687" y="22709"/>
                </a:cubicBezTo>
                <a:lnTo>
                  <a:pt x="240971" y="32164"/>
                </a:lnTo>
                <a:cubicBezTo>
                  <a:pt x="244035" y="35130"/>
                  <a:pt x="244035" y="40042"/>
                  <a:pt x="240971" y="43101"/>
                </a:cubicBezTo>
                <a:lnTo>
                  <a:pt x="232430" y="51629"/>
                </a:lnTo>
                <a:cubicBezTo>
                  <a:pt x="237722" y="59785"/>
                  <a:pt x="241343" y="68869"/>
                  <a:pt x="243200" y="78138"/>
                </a:cubicBezTo>
                <a:lnTo>
                  <a:pt x="255269" y="78231"/>
                </a:lnTo>
                <a:cubicBezTo>
                  <a:pt x="259633" y="78323"/>
                  <a:pt x="263068" y="81846"/>
                  <a:pt x="263068" y="86109"/>
                </a:cubicBezTo>
                <a:lnTo>
                  <a:pt x="262975" y="99272"/>
                </a:lnTo>
                <a:cubicBezTo>
                  <a:pt x="262882" y="103535"/>
                  <a:pt x="259354" y="107058"/>
                  <a:pt x="255083" y="107058"/>
                </a:cubicBezTo>
                <a:lnTo>
                  <a:pt x="242921" y="106872"/>
                </a:lnTo>
                <a:cubicBezTo>
                  <a:pt x="240971" y="116141"/>
                  <a:pt x="237258" y="125040"/>
                  <a:pt x="231780" y="133196"/>
                </a:cubicBezTo>
                <a:lnTo>
                  <a:pt x="240321" y="141724"/>
                </a:lnTo>
                <a:cubicBezTo>
                  <a:pt x="243385" y="144690"/>
                  <a:pt x="243385" y="149695"/>
                  <a:pt x="240321" y="152754"/>
                </a:cubicBezTo>
                <a:lnTo>
                  <a:pt x="230944" y="162023"/>
                </a:lnTo>
                <a:cubicBezTo>
                  <a:pt x="227973" y="165082"/>
                  <a:pt x="222960" y="165082"/>
                  <a:pt x="219896" y="162023"/>
                </a:cubicBezTo>
                <a:lnTo>
                  <a:pt x="211354" y="153496"/>
                </a:lnTo>
                <a:cubicBezTo>
                  <a:pt x="203184" y="158779"/>
                  <a:pt x="194178" y="162394"/>
                  <a:pt x="184894" y="164248"/>
                </a:cubicBezTo>
                <a:lnTo>
                  <a:pt x="184708" y="176390"/>
                </a:lnTo>
                <a:cubicBezTo>
                  <a:pt x="184615" y="180654"/>
                  <a:pt x="181180" y="184176"/>
                  <a:pt x="176816" y="184176"/>
                </a:cubicBezTo>
                <a:lnTo>
                  <a:pt x="163726" y="183991"/>
                </a:lnTo>
                <a:cubicBezTo>
                  <a:pt x="159362" y="183898"/>
                  <a:pt x="155927" y="180468"/>
                  <a:pt x="155927" y="176112"/>
                </a:cubicBezTo>
                <a:lnTo>
                  <a:pt x="156020" y="163970"/>
                </a:lnTo>
                <a:cubicBezTo>
                  <a:pt x="146735" y="162023"/>
                  <a:pt x="137822" y="158315"/>
                  <a:pt x="129652" y="152847"/>
                </a:cubicBezTo>
                <a:lnTo>
                  <a:pt x="121110" y="161374"/>
                </a:lnTo>
                <a:cubicBezTo>
                  <a:pt x="118139" y="164526"/>
                  <a:pt x="113219" y="164526"/>
                  <a:pt x="110062" y="161374"/>
                </a:cubicBezTo>
                <a:lnTo>
                  <a:pt x="100778" y="152012"/>
                </a:lnTo>
                <a:cubicBezTo>
                  <a:pt x="97714" y="149046"/>
                  <a:pt x="97714" y="144134"/>
                  <a:pt x="100778" y="140982"/>
                </a:cubicBezTo>
                <a:lnTo>
                  <a:pt x="109319" y="132455"/>
                </a:lnTo>
                <a:cubicBezTo>
                  <a:pt x="104027" y="124298"/>
                  <a:pt x="100406" y="115307"/>
                  <a:pt x="98549" y="106038"/>
                </a:cubicBezTo>
                <a:lnTo>
                  <a:pt x="86480" y="105945"/>
                </a:lnTo>
                <a:cubicBezTo>
                  <a:pt x="82116" y="105760"/>
                  <a:pt x="78681" y="102330"/>
                  <a:pt x="78681" y="97974"/>
                </a:cubicBezTo>
                <a:lnTo>
                  <a:pt x="78774" y="84905"/>
                </a:lnTo>
                <a:cubicBezTo>
                  <a:pt x="78867" y="80548"/>
                  <a:pt x="82395" y="77119"/>
                  <a:pt x="86666" y="77119"/>
                </a:cubicBezTo>
                <a:lnTo>
                  <a:pt x="98828" y="77211"/>
                </a:lnTo>
                <a:cubicBezTo>
                  <a:pt x="100778" y="67942"/>
                  <a:pt x="104491" y="59044"/>
                  <a:pt x="109969" y="50887"/>
                </a:cubicBezTo>
                <a:lnTo>
                  <a:pt x="101428" y="42360"/>
                </a:lnTo>
                <a:cubicBezTo>
                  <a:pt x="98364" y="39393"/>
                  <a:pt x="98364" y="34481"/>
                  <a:pt x="101428" y="31422"/>
                </a:cubicBezTo>
                <a:lnTo>
                  <a:pt x="110805" y="22153"/>
                </a:lnTo>
                <a:cubicBezTo>
                  <a:pt x="113776" y="19002"/>
                  <a:pt x="118789" y="19002"/>
                  <a:pt x="121853" y="22153"/>
                </a:cubicBezTo>
                <a:lnTo>
                  <a:pt x="130395" y="30681"/>
                </a:lnTo>
                <a:cubicBezTo>
                  <a:pt x="138565" y="25305"/>
                  <a:pt x="147571" y="21782"/>
                  <a:pt x="156855" y="19928"/>
                </a:cubicBezTo>
                <a:lnTo>
                  <a:pt x="157041" y="7786"/>
                </a:lnTo>
                <a:cubicBezTo>
                  <a:pt x="157134" y="3430"/>
                  <a:pt x="160569" y="0"/>
                  <a:pt x="164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ïṧ1iḍè"/>
          <p:cNvSpPr/>
          <p:nvPr/>
        </p:nvSpPr>
        <p:spPr bwMode="auto">
          <a:xfrm>
            <a:off x="4116995" y="3257271"/>
            <a:ext cx="531904" cy="343458"/>
          </a:xfrm>
          <a:custGeom>
            <a:avLst/>
            <a:gdLst>
              <a:gd name="connsiteX0" fmla="*/ 400641 w 607941"/>
              <a:gd name="connsiteY0" fmla="*/ 122149 h 392556"/>
              <a:gd name="connsiteX1" fmla="*/ 607941 w 607941"/>
              <a:gd name="connsiteY1" fmla="*/ 122149 h 392556"/>
              <a:gd name="connsiteX2" fmla="*/ 607941 w 607941"/>
              <a:gd name="connsiteY2" fmla="*/ 263511 h 392556"/>
              <a:gd name="connsiteX3" fmla="*/ 489426 w 607941"/>
              <a:gd name="connsiteY3" fmla="*/ 267345 h 392556"/>
              <a:gd name="connsiteX4" fmla="*/ 321331 w 607941"/>
              <a:gd name="connsiteY4" fmla="*/ 392556 h 392556"/>
              <a:gd name="connsiteX5" fmla="*/ 171206 w 607941"/>
              <a:gd name="connsiteY5" fmla="*/ 392556 h 392556"/>
              <a:gd name="connsiteX6" fmla="*/ 24920 w 607941"/>
              <a:gd name="connsiteY6" fmla="*/ 340433 h 392556"/>
              <a:gd name="connsiteX7" fmla="*/ 1642 w 607941"/>
              <a:gd name="connsiteY7" fmla="*/ 308049 h 392556"/>
              <a:gd name="connsiteX8" fmla="*/ 37335 w 607941"/>
              <a:gd name="connsiteY8" fmla="*/ 296955 h 392556"/>
              <a:gd name="connsiteX9" fmla="*/ 176189 w 607941"/>
              <a:gd name="connsiteY9" fmla="*/ 322976 h 392556"/>
              <a:gd name="connsiteX10" fmla="*/ 259256 w 607941"/>
              <a:gd name="connsiteY10" fmla="*/ 277215 h 392556"/>
              <a:gd name="connsiteX11" fmla="*/ 276653 w 607941"/>
              <a:gd name="connsiteY11" fmla="*/ 253723 h 392556"/>
              <a:gd name="connsiteX12" fmla="*/ 250598 w 607941"/>
              <a:gd name="connsiteY12" fmla="*/ 253723 h 392556"/>
              <a:gd name="connsiteX13" fmla="*/ 178639 w 607941"/>
              <a:gd name="connsiteY13" fmla="*/ 277460 h 392556"/>
              <a:gd name="connsiteX14" fmla="*/ 146049 w 607941"/>
              <a:gd name="connsiteY14" fmla="*/ 264164 h 392556"/>
              <a:gd name="connsiteX15" fmla="*/ 158873 w 607941"/>
              <a:gd name="connsiteY15" fmla="*/ 232514 h 392556"/>
              <a:gd name="connsiteX16" fmla="*/ 95116 w 607941"/>
              <a:gd name="connsiteY16" fmla="*/ 0 h 392556"/>
              <a:gd name="connsiteX17" fmla="*/ 159004 w 607941"/>
              <a:gd name="connsiteY17" fmla="*/ 155142 h 392556"/>
              <a:gd name="connsiteX18" fmla="*/ 89233 w 607941"/>
              <a:gd name="connsiteY18" fmla="*/ 227003 h 392556"/>
              <a:gd name="connsiteX19" fmla="*/ 21668 w 607941"/>
              <a:gd name="connsiteY19" fmla="*/ 157181 h 392556"/>
              <a:gd name="connsiteX20" fmla="*/ 95116 w 607941"/>
              <a:gd name="connsiteY20" fmla="*/ 0 h 39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941" h="392556">
                <a:moveTo>
                  <a:pt x="400641" y="122149"/>
                </a:moveTo>
                <a:lnTo>
                  <a:pt x="607941" y="122149"/>
                </a:lnTo>
                <a:lnTo>
                  <a:pt x="607941" y="263511"/>
                </a:lnTo>
                <a:lnTo>
                  <a:pt x="489426" y="267345"/>
                </a:lnTo>
                <a:lnTo>
                  <a:pt x="321331" y="392556"/>
                </a:lnTo>
                <a:lnTo>
                  <a:pt x="171206" y="392556"/>
                </a:lnTo>
                <a:cubicBezTo>
                  <a:pt x="171206" y="392556"/>
                  <a:pt x="49750" y="349079"/>
                  <a:pt x="24920" y="340433"/>
                </a:cubicBezTo>
                <a:cubicBezTo>
                  <a:pt x="1478" y="332031"/>
                  <a:pt x="-3014" y="321834"/>
                  <a:pt x="1642" y="308049"/>
                </a:cubicBezTo>
                <a:cubicBezTo>
                  <a:pt x="8748" y="288717"/>
                  <a:pt x="37335" y="296955"/>
                  <a:pt x="37335" y="296955"/>
                </a:cubicBezTo>
                <a:lnTo>
                  <a:pt x="176189" y="322976"/>
                </a:lnTo>
                <a:lnTo>
                  <a:pt x="259256" y="277215"/>
                </a:lnTo>
                <a:cubicBezTo>
                  <a:pt x="259256" y="277215"/>
                  <a:pt x="282861" y="266040"/>
                  <a:pt x="276653" y="253723"/>
                </a:cubicBezTo>
                <a:cubicBezTo>
                  <a:pt x="272406" y="245403"/>
                  <a:pt x="250598" y="253723"/>
                  <a:pt x="250598" y="253723"/>
                </a:cubicBezTo>
                <a:lnTo>
                  <a:pt x="178639" y="277460"/>
                </a:lnTo>
                <a:cubicBezTo>
                  <a:pt x="178639" y="277460"/>
                  <a:pt x="153482" y="286677"/>
                  <a:pt x="146049" y="264164"/>
                </a:cubicBezTo>
                <a:cubicBezTo>
                  <a:pt x="137881" y="239448"/>
                  <a:pt x="158873" y="232514"/>
                  <a:pt x="158873" y="232514"/>
                </a:cubicBezTo>
                <a:close/>
                <a:moveTo>
                  <a:pt x="95116" y="0"/>
                </a:moveTo>
                <a:cubicBezTo>
                  <a:pt x="95116" y="0"/>
                  <a:pt x="159004" y="96168"/>
                  <a:pt x="159004" y="155142"/>
                </a:cubicBezTo>
                <a:cubicBezTo>
                  <a:pt x="159004" y="227574"/>
                  <a:pt x="96504" y="227003"/>
                  <a:pt x="89233" y="227003"/>
                </a:cubicBezTo>
                <a:cubicBezTo>
                  <a:pt x="81962" y="226922"/>
                  <a:pt x="21260" y="215339"/>
                  <a:pt x="21668" y="157181"/>
                </a:cubicBezTo>
                <a:cubicBezTo>
                  <a:pt x="22077" y="99023"/>
                  <a:pt x="95116" y="0"/>
                  <a:pt x="95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iṩļîḓé"/>
          <p:cNvSpPr/>
          <p:nvPr/>
        </p:nvSpPr>
        <p:spPr bwMode="auto">
          <a:xfrm>
            <a:off x="673100" y="1771403"/>
            <a:ext cx="2927349" cy="59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23" name="is1îḍe"/>
          <p:cNvSpPr txBox="1"/>
          <p:nvPr/>
        </p:nvSpPr>
        <p:spPr bwMode="auto">
          <a:xfrm>
            <a:off x="673100" y="1329598"/>
            <a:ext cx="29273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0" name="i$ḷiḑe"/>
          <p:cNvSpPr/>
          <p:nvPr/>
        </p:nvSpPr>
        <p:spPr bwMode="auto">
          <a:xfrm>
            <a:off x="673100" y="3351879"/>
            <a:ext cx="2927349" cy="59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21" name="ïšľîde"/>
          <p:cNvSpPr txBox="1"/>
          <p:nvPr/>
        </p:nvSpPr>
        <p:spPr bwMode="auto">
          <a:xfrm>
            <a:off x="673100" y="2910074"/>
            <a:ext cx="29273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8" name="îŝḻîḓé"/>
          <p:cNvSpPr/>
          <p:nvPr/>
        </p:nvSpPr>
        <p:spPr bwMode="auto">
          <a:xfrm>
            <a:off x="673100" y="4901829"/>
            <a:ext cx="2927349" cy="59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9" name="íṡlíḑê"/>
          <p:cNvSpPr txBox="1"/>
          <p:nvPr/>
        </p:nvSpPr>
        <p:spPr bwMode="auto">
          <a:xfrm>
            <a:off x="673100" y="4460024"/>
            <a:ext cx="29273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2" grpId="0"/>
      <p:bldP spid="23" grpId="0"/>
      <p:bldP spid="20" grpId="0"/>
      <p:bldP spid="21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ṡḻíďe"/>
          <p:cNvSpPr/>
          <p:nvPr/>
        </p:nvSpPr>
        <p:spPr>
          <a:xfrm>
            <a:off x="6958245" y="1128057"/>
            <a:ext cx="5233755" cy="500828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0121" r="-20023"/>
            </a:stretch>
          </a:blipFill>
          <a:ln w="28575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iŝļíḓe"/>
          <p:cNvSpPr/>
          <p:nvPr/>
        </p:nvSpPr>
        <p:spPr>
          <a:xfrm>
            <a:off x="6036820" y="1128057"/>
            <a:ext cx="2133421" cy="2616942"/>
          </a:xfrm>
          <a:prstGeom prst="parallelogram">
            <a:avLst>
              <a:gd name="adj" fmla="val 43889"/>
            </a:avLst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î$1íḋè"/>
          <p:cNvSpPr/>
          <p:nvPr/>
        </p:nvSpPr>
        <p:spPr>
          <a:xfrm>
            <a:off x="6036820" y="3519401"/>
            <a:ext cx="2218021" cy="2616942"/>
          </a:xfrm>
          <a:prstGeom prst="parallelogram">
            <a:avLst>
              <a:gd name="adj" fmla="val 45244"/>
            </a:avLst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pPr algn="ctr" defTabSz="9144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…text</a:t>
            </a:r>
          </a:p>
        </p:txBody>
      </p:sp>
      <p:grpSp>
        <p:nvGrpSpPr>
          <p:cNvPr id="16" name="îṡļîḓê"/>
          <p:cNvGrpSpPr/>
          <p:nvPr/>
        </p:nvGrpSpPr>
        <p:grpSpPr>
          <a:xfrm>
            <a:off x="1296567" y="1835355"/>
            <a:ext cx="4989933" cy="1202347"/>
            <a:chOff x="1296567" y="1835355"/>
            <a:chExt cx="6293555" cy="1202347"/>
          </a:xfrm>
        </p:grpSpPr>
        <p:sp>
          <p:nvSpPr>
            <p:cNvPr id="20" name="iṩļiḓè"/>
            <p:cNvSpPr txBox="1"/>
            <p:nvPr/>
          </p:nvSpPr>
          <p:spPr>
            <a:xfrm>
              <a:off x="1296567" y="1835355"/>
              <a:ext cx="6293555" cy="3894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id-ID" sz="1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í$líḓè"/>
            <p:cNvSpPr/>
            <p:nvPr/>
          </p:nvSpPr>
          <p:spPr bwMode="auto">
            <a:xfrm>
              <a:off x="1296567" y="2224784"/>
              <a:ext cx="6293555" cy="81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Theme color makes PPT more convenient to </a:t>
              </a:r>
              <a:r>
                <a:rPr lang="en-US" altLang="zh-CN" sz="10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change.Adjust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the spacing to adapt to Chinese typesetting, use the reference line in PPT.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17" name="îŝ1idê"/>
          <p:cNvGrpSpPr/>
          <p:nvPr/>
        </p:nvGrpSpPr>
        <p:grpSpPr>
          <a:xfrm>
            <a:off x="660400" y="2096245"/>
            <a:ext cx="497734" cy="497734"/>
            <a:chOff x="660400" y="2096245"/>
            <a:chExt cx="497734" cy="497734"/>
          </a:xfrm>
        </p:grpSpPr>
        <p:sp>
          <p:nvSpPr>
            <p:cNvPr id="18" name="îš1ídé"/>
            <p:cNvSpPr/>
            <p:nvPr/>
          </p:nvSpPr>
          <p:spPr>
            <a:xfrm>
              <a:off x="660400" y="2096245"/>
              <a:ext cx="497734" cy="497734"/>
            </a:xfrm>
            <a:prstGeom prst="ellipse">
              <a:avLst/>
            </a:pr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ïśḻïďê"/>
            <p:cNvSpPr/>
            <p:nvPr/>
          </p:nvSpPr>
          <p:spPr>
            <a:xfrm>
              <a:off x="779848" y="2227680"/>
              <a:ext cx="258838" cy="234864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ïśļíḓe"/>
          <p:cNvGrpSpPr/>
          <p:nvPr/>
        </p:nvGrpSpPr>
        <p:grpSpPr>
          <a:xfrm>
            <a:off x="1296567" y="4226699"/>
            <a:ext cx="4989933" cy="1202347"/>
            <a:chOff x="1296567" y="1835355"/>
            <a:chExt cx="6293555" cy="1202347"/>
          </a:xfrm>
        </p:grpSpPr>
        <p:sp>
          <p:nvSpPr>
            <p:cNvPr id="14" name="íşḻïḋe"/>
            <p:cNvSpPr txBox="1"/>
            <p:nvPr/>
          </p:nvSpPr>
          <p:spPr>
            <a:xfrm>
              <a:off x="1296567" y="1835355"/>
              <a:ext cx="6293555" cy="3894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id-ID" sz="1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íšļîďè"/>
            <p:cNvSpPr/>
            <p:nvPr/>
          </p:nvSpPr>
          <p:spPr bwMode="auto">
            <a:xfrm>
              <a:off x="1296567" y="2224784"/>
              <a:ext cx="6293555" cy="81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Theme color makes PPT more convenient to </a:t>
              </a:r>
              <a:r>
                <a:rPr lang="en-US" altLang="zh-CN" sz="10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change.Adjust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the spacing to adapt to Chinese typesetting, use the reference line in PPT.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11" name="ïs1ïḓê"/>
          <p:cNvGrpSpPr/>
          <p:nvPr/>
        </p:nvGrpSpPr>
        <p:grpSpPr>
          <a:xfrm>
            <a:off x="660400" y="4487589"/>
            <a:ext cx="497734" cy="497734"/>
            <a:chOff x="660400" y="2096245"/>
            <a:chExt cx="497734" cy="497734"/>
          </a:xfrm>
        </p:grpSpPr>
        <p:sp>
          <p:nvSpPr>
            <p:cNvPr id="12" name="îṥļîḓé"/>
            <p:cNvSpPr/>
            <p:nvPr/>
          </p:nvSpPr>
          <p:spPr>
            <a:xfrm>
              <a:off x="660400" y="2096245"/>
              <a:ext cx="497734" cy="497734"/>
            </a:xfrm>
            <a:prstGeom prst="ellipse">
              <a:avLst/>
            </a:prstGeom>
            <a:solidFill>
              <a:srgbClr val="F0E301"/>
            </a:solidFill>
            <a:ln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iṧ1íďê"/>
            <p:cNvSpPr/>
            <p:nvPr/>
          </p:nvSpPr>
          <p:spPr>
            <a:xfrm>
              <a:off x="779848" y="2227680"/>
              <a:ext cx="258838" cy="234864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60400" y="3632200"/>
            <a:ext cx="54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ľîde"/>
          <p:cNvSpPr/>
          <p:nvPr/>
        </p:nvSpPr>
        <p:spPr>
          <a:xfrm>
            <a:off x="4978400" y="972335"/>
            <a:ext cx="6540500" cy="251751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3049" b="-228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ïṩlíḋê"/>
          <p:cNvSpPr txBox="1"/>
          <p:nvPr/>
        </p:nvSpPr>
        <p:spPr>
          <a:xfrm>
            <a:off x="673103" y="1271114"/>
            <a:ext cx="3939536" cy="9923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400" b="1" dirty="0">
                <a:latin typeface="微软雅黑" panose="020B0503020204020204" pitchFamily="34" charset="-122"/>
              </a:rPr>
              <a:t>Unified fonts make reading more fluent.</a:t>
            </a:r>
          </a:p>
        </p:txBody>
      </p:sp>
      <p:sp>
        <p:nvSpPr>
          <p:cNvPr id="22" name="ïŝļïḑè"/>
          <p:cNvSpPr txBox="1"/>
          <p:nvPr/>
        </p:nvSpPr>
        <p:spPr>
          <a:xfrm>
            <a:off x="673100" y="2263418"/>
            <a:ext cx="3939537" cy="9276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6" name="îṡļïdê"/>
          <p:cNvSpPr txBox="1"/>
          <p:nvPr/>
        </p:nvSpPr>
        <p:spPr>
          <a:xfrm>
            <a:off x="5128445" y="3848755"/>
            <a:ext cx="9541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5400" b="1" i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7" name="iṩḷïḋe"/>
          <p:cNvSpPr txBox="1"/>
          <p:nvPr/>
        </p:nvSpPr>
        <p:spPr>
          <a:xfrm>
            <a:off x="7336749" y="3848755"/>
            <a:ext cx="954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54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5400" b="1" i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íṥlîḋè"/>
          <p:cNvSpPr txBox="1"/>
          <p:nvPr/>
        </p:nvSpPr>
        <p:spPr>
          <a:xfrm>
            <a:off x="9545051" y="3848755"/>
            <a:ext cx="954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5400" b="1" i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5400" b="1" i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îš1íḓê"/>
          <p:cNvSpPr/>
          <p:nvPr/>
        </p:nvSpPr>
        <p:spPr bwMode="auto">
          <a:xfrm>
            <a:off x="5062810" y="4531323"/>
            <a:ext cx="2039484" cy="7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</p:txBody>
      </p:sp>
      <p:sp>
        <p:nvSpPr>
          <p:cNvPr id="10" name="iś1iḋe"/>
          <p:cNvSpPr txBox="1"/>
          <p:nvPr/>
        </p:nvSpPr>
        <p:spPr bwMode="auto">
          <a:xfrm>
            <a:off x="5062810" y="4089518"/>
            <a:ext cx="203948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1" name="íṩ1ïḋê"/>
          <p:cNvSpPr/>
          <p:nvPr/>
        </p:nvSpPr>
        <p:spPr bwMode="auto">
          <a:xfrm>
            <a:off x="7271114" y="4531323"/>
            <a:ext cx="2039484" cy="7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</p:txBody>
      </p:sp>
      <p:sp>
        <p:nvSpPr>
          <p:cNvPr id="12" name="iślîḑé"/>
          <p:cNvSpPr txBox="1"/>
          <p:nvPr/>
        </p:nvSpPr>
        <p:spPr bwMode="auto">
          <a:xfrm>
            <a:off x="7271114" y="4089518"/>
            <a:ext cx="203948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3" name="íš1iďê"/>
          <p:cNvSpPr/>
          <p:nvPr/>
        </p:nvSpPr>
        <p:spPr bwMode="auto">
          <a:xfrm>
            <a:off x="9479416" y="4531323"/>
            <a:ext cx="2039484" cy="7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</p:txBody>
      </p:sp>
      <p:sp>
        <p:nvSpPr>
          <p:cNvPr id="14" name="ïsľíḍé"/>
          <p:cNvSpPr txBox="1"/>
          <p:nvPr/>
        </p:nvSpPr>
        <p:spPr bwMode="auto">
          <a:xfrm>
            <a:off x="9479416" y="4089518"/>
            <a:ext cx="203948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7186704" y="3489853"/>
            <a:ext cx="0" cy="2395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9395008" y="3489853"/>
            <a:ext cx="0" cy="2395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978400" y="3489853"/>
            <a:ext cx="0" cy="2395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śļîḑê"/>
          <p:cNvSpPr/>
          <p:nvPr/>
        </p:nvSpPr>
        <p:spPr>
          <a:xfrm>
            <a:off x="5137335" y="5294999"/>
            <a:ext cx="526520" cy="549472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şlíḍê"/>
          <p:cNvSpPr/>
          <p:nvPr/>
        </p:nvSpPr>
        <p:spPr>
          <a:xfrm>
            <a:off x="7345639" y="5294999"/>
            <a:ext cx="526520" cy="549472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ïṣlíḑe"/>
          <p:cNvSpPr/>
          <p:nvPr/>
        </p:nvSpPr>
        <p:spPr>
          <a:xfrm>
            <a:off x="9553941" y="5294999"/>
            <a:ext cx="526520" cy="549472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ṥlîďê"/>
          <p:cNvSpPr/>
          <p:nvPr/>
        </p:nvSpPr>
        <p:spPr>
          <a:xfrm>
            <a:off x="0" y="0"/>
            <a:ext cx="12192000" cy="2764409"/>
          </a:xfrm>
          <a:custGeom>
            <a:avLst/>
            <a:gdLst>
              <a:gd name="connsiteX0" fmla="*/ 0 w 12192000"/>
              <a:gd name="connsiteY0" fmla="*/ 0 h 2764409"/>
              <a:gd name="connsiteX1" fmla="*/ 12192000 w 12192000"/>
              <a:gd name="connsiteY1" fmla="*/ 0 h 2764409"/>
              <a:gd name="connsiteX2" fmla="*/ 12192000 w 12192000"/>
              <a:gd name="connsiteY2" fmla="*/ 1756720 h 2764409"/>
              <a:gd name="connsiteX3" fmla="*/ 6238875 w 12192000"/>
              <a:gd name="connsiteY3" fmla="*/ 2605635 h 2764409"/>
              <a:gd name="connsiteX4" fmla="*/ 0 w 12192000"/>
              <a:gd name="connsiteY4" fmla="*/ 2080570 h 276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64409">
                <a:moveTo>
                  <a:pt x="0" y="0"/>
                </a:moveTo>
                <a:lnTo>
                  <a:pt x="12192000" y="0"/>
                </a:lnTo>
                <a:lnTo>
                  <a:pt x="12192000" y="1756720"/>
                </a:lnTo>
                <a:cubicBezTo>
                  <a:pt x="10213975" y="1753942"/>
                  <a:pt x="9283700" y="1427313"/>
                  <a:pt x="6238875" y="2605635"/>
                </a:cubicBezTo>
                <a:cubicBezTo>
                  <a:pt x="4581525" y="3281513"/>
                  <a:pt x="1524000" y="1547567"/>
                  <a:pt x="0" y="208057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82066" b="-27948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íṧlíḓe"/>
          <p:cNvGrpSpPr/>
          <p:nvPr/>
        </p:nvGrpSpPr>
        <p:grpSpPr>
          <a:xfrm>
            <a:off x="2017065" y="2127312"/>
            <a:ext cx="596408" cy="597986"/>
            <a:chOff x="3852543" y="1667810"/>
            <a:chExt cx="823456" cy="825634"/>
          </a:xfrm>
        </p:grpSpPr>
        <p:sp>
          <p:nvSpPr>
            <p:cNvPr id="37" name="ïşliḋe"/>
            <p:cNvSpPr/>
            <p:nvPr/>
          </p:nvSpPr>
          <p:spPr bwMode="auto">
            <a:xfrm>
              <a:off x="3852543" y="1667810"/>
              <a:ext cx="823456" cy="825634"/>
            </a:xfrm>
            <a:prstGeom prst="ellipse">
              <a:avLst/>
            </a:pr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24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" name="íṩḻíḋé"/>
            <p:cNvSpPr/>
            <p:nvPr/>
          </p:nvSpPr>
          <p:spPr bwMode="auto">
            <a:xfrm>
              <a:off x="4053488" y="1884519"/>
              <a:ext cx="421566" cy="392214"/>
            </a:xfrm>
            <a:custGeom>
              <a:avLst/>
              <a:gdLst>
                <a:gd name="connsiteX0" fmla="*/ 362096 w 576922"/>
                <a:gd name="connsiteY0" fmla="*/ 472751 h 536754"/>
                <a:gd name="connsiteX1" fmla="*/ 376350 w 576922"/>
                <a:gd name="connsiteY1" fmla="*/ 536754 h 536754"/>
                <a:gd name="connsiteX2" fmla="*/ 362096 w 576922"/>
                <a:gd name="connsiteY2" fmla="*/ 536754 h 536754"/>
                <a:gd name="connsiteX3" fmla="*/ 214826 w 576922"/>
                <a:gd name="connsiteY3" fmla="*/ 472751 h 536754"/>
                <a:gd name="connsiteX4" fmla="*/ 214826 w 576922"/>
                <a:gd name="connsiteY4" fmla="*/ 536754 h 536754"/>
                <a:gd name="connsiteX5" fmla="*/ 200572 w 576922"/>
                <a:gd name="connsiteY5" fmla="*/ 536754 h 536754"/>
                <a:gd name="connsiteX6" fmla="*/ 288461 w 576922"/>
                <a:gd name="connsiteY6" fmla="*/ 200761 h 536754"/>
                <a:gd name="connsiteX7" fmla="*/ 221958 w 576922"/>
                <a:gd name="connsiteY7" fmla="*/ 267171 h 536754"/>
                <a:gd name="connsiteX8" fmla="*/ 288461 w 576922"/>
                <a:gd name="connsiteY8" fmla="*/ 346317 h 536754"/>
                <a:gd name="connsiteX9" fmla="*/ 354963 w 576922"/>
                <a:gd name="connsiteY9" fmla="*/ 267171 h 536754"/>
                <a:gd name="connsiteX10" fmla="*/ 288461 w 576922"/>
                <a:gd name="connsiteY10" fmla="*/ 200761 h 536754"/>
                <a:gd name="connsiteX11" fmla="*/ 279958 w 576922"/>
                <a:gd name="connsiteY11" fmla="*/ 97355 h 536754"/>
                <a:gd name="connsiteX12" fmla="*/ 296963 w 576922"/>
                <a:gd name="connsiteY12" fmla="*/ 97355 h 536754"/>
                <a:gd name="connsiteX13" fmla="*/ 494649 w 576922"/>
                <a:gd name="connsiteY13" fmla="*/ 267626 h 536754"/>
                <a:gd name="connsiteX14" fmla="*/ 499204 w 576922"/>
                <a:gd name="connsiteY14" fmla="*/ 277481 h 536754"/>
                <a:gd name="connsiteX15" fmla="*/ 499204 w 576922"/>
                <a:gd name="connsiteY15" fmla="*/ 523715 h 536754"/>
                <a:gd name="connsiteX16" fmla="*/ 486147 w 576922"/>
                <a:gd name="connsiteY16" fmla="*/ 536754 h 536754"/>
                <a:gd name="connsiteX17" fmla="*/ 430272 w 576922"/>
                <a:gd name="connsiteY17" fmla="*/ 536754 h 536754"/>
                <a:gd name="connsiteX18" fmla="*/ 398084 w 576922"/>
                <a:gd name="connsiteY18" fmla="*/ 393017 h 536754"/>
                <a:gd name="connsiteX19" fmla="*/ 385634 w 576922"/>
                <a:gd name="connsiteY19" fmla="*/ 376035 h 536754"/>
                <a:gd name="connsiteX20" fmla="*/ 298482 w 576922"/>
                <a:gd name="connsiteY20" fmla="*/ 352231 h 536754"/>
                <a:gd name="connsiteX21" fmla="*/ 291953 w 576922"/>
                <a:gd name="connsiteY21" fmla="*/ 365270 h 536754"/>
                <a:gd name="connsiteX22" fmla="*/ 291801 w 576922"/>
                <a:gd name="connsiteY22" fmla="*/ 365270 h 536754"/>
                <a:gd name="connsiteX23" fmla="*/ 309565 w 576922"/>
                <a:gd name="connsiteY23" fmla="*/ 502943 h 536754"/>
                <a:gd name="connsiteX24" fmla="*/ 290131 w 576922"/>
                <a:gd name="connsiteY24" fmla="*/ 536754 h 536754"/>
                <a:gd name="connsiteX25" fmla="*/ 286791 w 576922"/>
                <a:gd name="connsiteY25" fmla="*/ 536754 h 536754"/>
                <a:gd name="connsiteX26" fmla="*/ 267356 w 576922"/>
                <a:gd name="connsiteY26" fmla="*/ 502943 h 536754"/>
                <a:gd name="connsiteX27" fmla="*/ 285120 w 576922"/>
                <a:gd name="connsiteY27" fmla="*/ 365270 h 536754"/>
                <a:gd name="connsiteX28" fmla="*/ 284969 w 576922"/>
                <a:gd name="connsiteY28" fmla="*/ 365270 h 536754"/>
                <a:gd name="connsiteX29" fmla="*/ 278440 w 576922"/>
                <a:gd name="connsiteY29" fmla="*/ 352231 h 536754"/>
                <a:gd name="connsiteX30" fmla="*/ 191288 w 576922"/>
                <a:gd name="connsiteY30" fmla="*/ 376035 h 536754"/>
                <a:gd name="connsiteX31" fmla="*/ 178838 w 576922"/>
                <a:gd name="connsiteY31" fmla="*/ 393017 h 536754"/>
                <a:gd name="connsiteX32" fmla="*/ 146649 w 576922"/>
                <a:gd name="connsiteY32" fmla="*/ 536754 h 536754"/>
                <a:gd name="connsiteX33" fmla="*/ 90775 w 576922"/>
                <a:gd name="connsiteY33" fmla="*/ 536754 h 536754"/>
                <a:gd name="connsiteX34" fmla="*/ 77717 w 576922"/>
                <a:gd name="connsiteY34" fmla="*/ 523715 h 536754"/>
                <a:gd name="connsiteX35" fmla="*/ 77717 w 576922"/>
                <a:gd name="connsiteY35" fmla="*/ 277481 h 536754"/>
                <a:gd name="connsiteX36" fmla="*/ 82272 w 576922"/>
                <a:gd name="connsiteY36" fmla="*/ 267626 h 536754"/>
                <a:gd name="connsiteX37" fmla="*/ 288461 w 576922"/>
                <a:gd name="connsiteY37" fmla="*/ 0 h 536754"/>
                <a:gd name="connsiteX38" fmla="*/ 305620 w 576922"/>
                <a:gd name="connsiteY38" fmla="*/ 6254 h 536754"/>
                <a:gd name="connsiteX39" fmla="*/ 567855 w 576922"/>
                <a:gd name="connsiteY39" fmla="*/ 231550 h 536754"/>
                <a:gd name="connsiteX40" fmla="*/ 570588 w 576922"/>
                <a:gd name="connsiteY40" fmla="*/ 268392 h 536754"/>
                <a:gd name="connsiteX41" fmla="*/ 550696 w 576922"/>
                <a:gd name="connsiteY41" fmla="*/ 277488 h 536754"/>
                <a:gd name="connsiteX42" fmla="*/ 533690 w 576922"/>
                <a:gd name="connsiteY42" fmla="*/ 271272 h 536754"/>
                <a:gd name="connsiteX43" fmla="*/ 288461 w 576922"/>
                <a:gd name="connsiteY43" fmla="*/ 60683 h 536754"/>
                <a:gd name="connsiteX44" fmla="*/ 43232 w 576922"/>
                <a:gd name="connsiteY44" fmla="*/ 271272 h 536754"/>
                <a:gd name="connsiteX45" fmla="*/ 6334 w 576922"/>
                <a:gd name="connsiteY45" fmla="*/ 268392 h 536754"/>
                <a:gd name="connsiteX46" fmla="*/ 9067 w 576922"/>
                <a:gd name="connsiteY46" fmla="*/ 231550 h 536754"/>
                <a:gd name="connsiteX47" fmla="*/ 271303 w 576922"/>
                <a:gd name="connsiteY47" fmla="*/ 6254 h 536754"/>
                <a:gd name="connsiteX48" fmla="*/ 288461 w 576922"/>
                <a:gd name="connsiteY48" fmla="*/ 0 h 53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6922" h="536754">
                  <a:moveTo>
                    <a:pt x="362096" y="472751"/>
                  </a:moveTo>
                  <a:lnTo>
                    <a:pt x="376350" y="536754"/>
                  </a:lnTo>
                  <a:lnTo>
                    <a:pt x="362096" y="536754"/>
                  </a:lnTo>
                  <a:close/>
                  <a:moveTo>
                    <a:pt x="214826" y="472751"/>
                  </a:moveTo>
                  <a:lnTo>
                    <a:pt x="214826" y="536754"/>
                  </a:lnTo>
                  <a:lnTo>
                    <a:pt x="200572" y="536754"/>
                  </a:lnTo>
                  <a:close/>
                  <a:moveTo>
                    <a:pt x="288461" y="200761"/>
                  </a:moveTo>
                  <a:cubicBezTo>
                    <a:pt x="251717" y="200761"/>
                    <a:pt x="221958" y="230478"/>
                    <a:pt x="221958" y="267171"/>
                  </a:cubicBezTo>
                  <a:cubicBezTo>
                    <a:pt x="221958" y="303712"/>
                    <a:pt x="251717" y="346317"/>
                    <a:pt x="288461" y="346317"/>
                  </a:cubicBezTo>
                  <a:cubicBezTo>
                    <a:pt x="325204" y="346317"/>
                    <a:pt x="354963" y="303712"/>
                    <a:pt x="354963" y="267171"/>
                  </a:cubicBezTo>
                  <a:cubicBezTo>
                    <a:pt x="354963" y="230478"/>
                    <a:pt x="325204" y="200761"/>
                    <a:pt x="288461" y="200761"/>
                  </a:cubicBezTo>
                  <a:close/>
                  <a:moveTo>
                    <a:pt x="279958" y="97355"/>
                  </a:moveTo>
                  <a:cubicBezTo>
                    <a:pt x="284817" y="93109"/>
                    <a:pt x="292105" y="93109"/>
                    <a:pt x="296963" y="97355"/>
                  </a:cubicBezTo>
                  <a:lnTo>
                    <a:pt x="494649" y="267626"/>
                  </a:lnTo>
                  <a:cubicBezTo>
                    <a:pt x="497534" y="270052"/>
                    <a:pt x="499204" y="273691"/>
                    <a:pt x="499204" y="277481"/>
                  </a:cubicBezTo>
                  <a:lnTo>
                    <a:pt x="499204" y="523715"/>
                  </a:lnTo>
                  <a:cubicBezTo>
                    <a:pt x="499204" y="530993"/>
                    <a:pt x="493283" y="536754"/>
                    <a:pt x="486147" y="536754"/>
                  </a:cubicBezTo>
                  <a:lnTo>
                    <a:pt x="430272" y="536754"/>
                  </a:lnTo>
                  <a:lnTo>
                    <a:pt x="398084" y="393017"/>
                  </a:lnTo>
                  <a:cubicBezTo>
                    <a:pt x="396414" y="386194"/>
                    <a:pt x="392314" y="379826"/>
                    <a:pt x="385634" y="376035"/>
                  </a:cubicBezTo>
                  <a:cubicBezTo>
                    <a:pt x="383963" y="375126"/>
                    <a:pt x="346916" y="354808"/>
                    <a:pt x="298482" y="352231"/>
                  </a:cubicBezTo>
                  <a:lnTo>
                    <a:pt x="291953" y="365270"/>
                  </a:lnTo>
                  <a:lnTo>
                    <a:pt x="291801" y="365270"/>
                  </a:lnTo>
                  <a:lnTo>
                    <a:pt x="309565" y="502943"/>
                  </a:lnTo>
                  <a:lnTo>
                    <a:pt x="290131" y="536754"/>
                  </a:lnTo>
                  <a:lnTo>
                    <a:pt x="286791" y="536754"/>
                  </a:lnTo>
                  <a:lnTo>
                    <a:pt x="267356" y="502943"/>
                  </a:lnTo>
                  <a:lnTo>
                    <a:pt x="285120" y="365270"/>
                  </a:lnTo>
                  <a:lnTo>
                    <a:pt x="284969" y="365270"/>
                  </a:lnTo>
                  <a:lnTo>
                    <a:pt x="278440" y="352231"/>
                  </a:lnTo>
                  <a:cubicBezTo>
                    <a:pt x="229853" y="354808"/>
                    <a:pt x="192958" y="375126"/>
                    <a:pt x="191288" y="376035"/>
                  </a:cubicBezTo>
                  <a:cubicBezTo>
                    <a:pt x="184607" y="379826"/>
                    <a:pt x="180508" y="386194"/>
                    <a:pt x="178838" y="393017"/>
                  </a:cubicBezTo>
                  <a:lnTo>
                    <a:pt x="146649" y="536754"/>
                  </a:lnTo>
                  <a:lnTo>
                    <a:pt x="90775" y="536754"/>
                  </a:lnTo>
                  <a:cubicBezTo>
                    <a:pt x="83639" y="536754"/>
                    <a:pt x="77717" y="530993"/>
                    <a:pt x="77717" y="523715"/>
                  </a:cubicBezTo>
                  <a:lnTo>
                    <a:pt x="77717" y="277481"/>
                  </a:lnTo>
                  <a:cubicBezTo>
                    <a:pt x="77717" y="273691"/>
                    <a:pt x="79387" y="270052"/>
                    <a:pt x="82272" y="267626"/>
                  </a:cubicBezTo>
                  <a:close/>
                  <a:moveTo>
                    <a:pt x="288461" y="0"/>
                  </a:moveTo>
                  <a:cubicBezTo>
                    <a:pt x="294573" y="0"/>
                    <a:pt x="300685" y="2085"/>
                    <a:pt x="305620" y="6254"/>
                  </a:cubicBezTo>
                  <a:lnTo>
                    <a:pt x="567855" y="231550"/>
                  </a:lnTo>
                  <a:cubicBezTo>
                    <a:pt x="578787" y="240950"/>
                    <a:pt x="580002" y="257476"/>
                    <a:pt x="570588" y="268392"/>
                  </a:cubicBezTo>
                  <a:cubicBezTo>
                    <a:pt x="565425" y="274456"/>
                    <a:pt x="558137" y="277488"/>
                    <a:pt x="550696" y="277488"/>
                  </a:cubicBezTo>
                  <a:cubicBezTo>
                    <a:pt x="544623" y="277488"/>
                    <a:pt x="538549" y="275517"/>
                    <a:pt x="533690" y="271272"/>
                  </a:cubicBezTo>
                  <a:lnTo>
                    <a:pt x="288461" y="60683"/>
                  </a:lnTo>
                  <a:lnTo>
                    <a:pt x="43232" y="271272"/>
                  </a:lnTo>
                  <a:cubicBezTo>
                    <a:pt x="32299" y="280672"/>
                    <a:pt x="15748" y="279459"/>
                    <a:pt x="6334" y="268392"/>
                  </a:cubicBezTo>
                  <a:cubicBezTo>
                    <a:pt x="-3080" y="257476"/>
                    <a:pt x="-1865" y="240950"/>
                    <a:pt x="9067" y="231550"/>
                  </a:cubicBezTo>
                  <a:lnTo>
                    <a:pt x="271303" y="6254"/>
                  </a:lnTo>
                  <a:cubicBezTo>
                    <a:pt x="276238" y="2085"/>
                    <a:pt x="282350" y="0"/>
                    <a:pt x="288461" y="0"/>
                  </a:cubicBezTo>
                  <a:close/>
                </a:path>
              </a:pathLst>
            </a:cu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íŝḻïḋe"/>
          <p:cNvGrpSpPr/>
          <p:nvPr/>
        </p:nvGrpSpPr>
        <p:grpSpPr>
          <a:xfrm>
            <a:off x="1419423" y="2803388"/>
            <a:ext cx="1791693" cy="1774930"/>
            <a:chOff x="1008657" y="4368695"/>
            <a:chExt cx="1791693" cy="1774930"/>
          </a:xfrm>
        </p:grpSpPr>
        <p:sp>
          <p:nvSpPr>
            <p:cNvPr id="35" name="ïšliďê"/>
            <p:cNvSpPr/>
            <p:nvPr/>
          </p:nvSpPr>
          <p:spPr bwMode="auto">
            <a:xfrm>
              <a:off x="1008657" y="4810500"/>
              <a:ext cx="1791693" cy="133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36" name="i$ḻíďê"/>
            <p:cNvSpPr txBox="1"/>
            <p:nvPr/>
          </p:nvSpPr>
          <p:spPr bwMode="auto">
            <a:xfrm>
              <a:off x="1008657" y="4368695"/>
              <a:ext cx="179169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6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</a:p>
          </p:txBody>
        </p:sp>
      </p:grpSp>
      <p:sp>
        <p:nvSpPr>
          <p:cNvPr id="25" name="îṣḷïḑe"/>
          <p:cNvSpPr/>
          <p:nvPr/>
        </p:nvSpPr>
        <p:spPr>
          <a:xfrm>
            <a:off x="2663033" y="4815979"/>
            <a:ext cx="1443034" cy="522040"/>
          </a:xfrm>
          <a:prstGeom prst="roundRect">
            <a:avLst>
              <a:gd name="adj" fmla="val 50000"/>
            </a:avLst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7" name="îśliḓé"/>
          <p:cNvGrpSpPr/>
          <p:nvPr/>
        </p:nvGrpSpPr>
        <p:grpSpPr>
          <a:xfrm>
            <a:off x="4155626" y="2593115"/>
            <a:ext cx="596408" cy="597986"/>
            <a:chOff x="3852543" y="1667810"/>
            <a:chExt cx="823456" cy="825634"/>
          </a:xfrm>
        </p:grpSpPr>
        <p:sp>
          <p:nvSpPr>
            <p:cNvPr id="31" name="iS1îďe"/>
            <p:cNvSpPr/>
            <p:nvPr/>
          </p:nvSpPr>
          <p:spPr bwMode="auto">
            <a:xfrm>
              <a:off x="3852543" y="1667810"/>
              <a:ext cx="823456" cy="825634"/>
            </a:xfrm>
            <a:prstGeom prst="ellipse">
              <a:avLst/>
            </a:pr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24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ïṥľiḓê"/>
            <p:cNvSpPr/>
            <p:nvPr/>
          </p:nvSpPr>
          <p:spPr bwMode="auto">
            <a:xfrm>
              <a:off x="4053488" y="1884519"/>
              <a:ext cx="421566" cy="392214"/>
            </a:xfrm>
            <a:custGeom>
              <a:avLst/>
              <a:gdLst>
                <a:gd name="connsiteX0" fmla="*/ 362096 w 576922"/>
                <a:gd name="connsiteY0" fmla="*/ 472751 h 536754"/>
                <a:gd name="connsiteX1" fmla="*/ 376350 w 576922"/>
                <a:gd name="connsiteY1" fmla="*/ 536754 h 536754"/>
                <a:gd name="connsiteX2" fmla="*/ 362096 w 576922"/>
                <a:gd name="connsiteY2" fmla="*/ 536754 h 536754"/>
                <a:gd name="connsiteX3" fmla="*/ 214826 w 576922"/>
                <a:gd name="connsiteY3" fmla="*/ 472751 h 536754"/>
                <a:gd name="connsiteX4" fmla="*/ 214826 w 576922"/>
                <a:gd name="connsiteY4" fmla="*/ 536754 h 536754"/>
                <a:gd name="connsiteX5" fmla="*/ 200572 w 576922"/>
                <a:gd name="connsiteY5" fmla="*/ 536754 h 536754"/>
                <a:gd name="connsiteX6" fmla="*/ 288461 w 576922"/>
                <a:gd name="connsiteY6" fmla="*/ 200761 h 536754"/>
                <a:gd name="connsiteX7" fmla="*/ 221958 w 576922"/>
                <a:gd name="connsiteY7" fmla="*/ 267171 h 536754"/>
                <a:gd name="connsiteX8" fmla="*/ 288461 w 576922"/>
                <a:gd name="connsiteY8" fmla="*/ 346317 h 536754"/>
                <a:gd name="connsiteX9" fmla="*/ 354963 w 576922"/>
                <a:gd name="connsiteY9" fmla="*/ 267171 h 536754"/>
                <a:gd name="connsiteX10" fmla="*/ 288461 w 576922"/>
                <a:gd name="connsiteY10" fmla="*/ 200761 h 536754"/>
                <a:gd name="connsiteX11" fmla="*/ 279958 w 576922"/>
                <a:gd name="connsiteY11" fmla="*/ 97355 h 536754"/>
                <a:gd name="connsiteX12" fmla="*/ 296963 w 576922"/>
                <a:gd name="connsiteY12" fmla="*/ 97355 h 536754"/>
                <a:gd name="connsiteX13" fmla="*/ 494649 w 576922"/>
                <a:gd name="connsiteY13" fmla="*/ 267626 h 536754"/>
                <a:gd name="connsiteX14" fmla="*/ 499204 w 576922"/>
                <a:gd name="connsiteY14" fmla="*/ 277481 h 536754"/>
                <a:gd name="connsiteX15" fmla="*/ 499204 w 576922"/>
                <a:gd name="connsiteY15" fmla="*/ 523715 h 536754"/>
                <a:gd name="connsiteX16" fmla="*/ 486147 w 576922"/>
                <a:gd name="connsiteY16" fmla="*/ 536754 h 536754"/>
                <a:gd name="connsiteX17" fmla="*/ 430272 w 576922"/>
                <a:gd name="connsiteY17" fmla="*/ 536754 h 536754"/>
                <a:gd name="connsiteX18" fmla="*/ 398084 w 576922"/>
                <a:gd name="connsiteY18" fmla="*/ 393017 h 536754"/>
                <a:gd name="connsiteX19" fmla="*/ 385634 w 576922"/>
                <a:gd name="connsiteY19" fmla="*/ 376035 h 536754"/>
                <a:gd name="connsiteX20" fmla="*/ 298482 w 576922"/>
                <a:gd name="connsiteY20" fmla="*/ 352231 h 536754"/>
                <a:gd name="connsiteX21" fmla="*/ 291953 w 576922"/>
                <a:gd name="connsiteY21" fmla="*/ 365270 h 536754"/>
                <a:gd name="connsiteX22" fmla="*/ 291801 w 576922"/>
                <a:gd name="connsiteY22" fmla="*/ 365270 h 536754"/>
                <a:gd name="connsiteX23" fmla="*/ 309565 w 576922"/>
                <a:gd name="connsiteY23" fmla="*/ 502943 h 536754"/>
                <a:gd name="connsiteX24" fmla="*/ 290131 w 576922"/>
                <a:gd name="connsiteY24" fmla="*/ 536754 h 536754"/>
                <a:gd name="connsiteX25" fmla="*/ 286791 w 576922"/>
                <a:gd name="connsiteY25" fmla="*/ 536754 h 536754"/>
                <a:gd name="connsiteX26" fmla="*/ 267356 w 576922"/>
                <a:gd name="connsiteY26" fmla="*/ 502943 h 536754"/>
                <a:gd name="connsiteX27" fmla="*/ 285120 w 576922"/>
                <a:gd name="connsiteY27" fmla="*/ 365270 h 536754"/>
                <a:gd name="connsiteX28" fmla="*/ 284969 w 576922"/>
                <a:gd name="connsiteY28" fmla="*/ 365270 h 536754"/>
                <a:gd name="connsiteX29" fmla="*/ 278440 w 576922"/>
                <a:gd name="connsiteY29" fmla="*/ 352231 h 536754"/>
                <a:gd name="connsiteX30" fmla="*/ 191288 w 576922"/>
                <a:gd name="connsiteY30" fmla="*/ 376035 h 536754"/>
                <a:gd name="connsiteX31" fmla="*/ 178838 w 576922"/>
                <a:gd name="connsiteY31" fmla="*/ 393017 h 536754"/>
                <a:gd name="connsiteX32" fmla="*/ 146649 w 576922"/>
                <a:gd name="connsiteY32" fmla="*/ 536754 h 536754"/>
                <a:gd name="connsiteX33" fmla="*/ 90775 w 576922"/>
                <a:gd name="connsiteY33" fmla="*/ 536754 h 536754"/>
                <a:gd name="connsiteX34" fmla="*/ 77717 w 576922"/>
                <a:gd name="connsiteY34" fmla="*/ 523715 h 536754"/>
                <a:gd name="connsiteX35" fmla="*/ 77717 w 576922"/>
                <a:gd name="connsiteY35" fmla="*/ 277481 h 536754"/>
                <a:gd name="connsiteX36" fmla="*/ 82272 w 576922"/>
                <a:gd name="connsiteY36" fmla="*/ 267626 h 536754"/>
                <a:gd name="connsiteX37" fmla="*/ 288461 w 576922"/>
                <a:gd name="connsiteY37" fmla="*/ 0 h 536754"/>
                <a:gd name="connsiteX38" fmla="*/ 305620 w 576922"/>
                <a:gd name="connsiteY38" fmla="*/ 6254 h 536754"/>
                <a:gd name="connsiteX39" fmla="*/ 567855 w 576922"/>
                <a:gd name="connsiteY39" fmla="*/ 231550 h 536754"/>
                <a:gd name="connsiteX40" fmla="*/ 570588 w 576922"/>
                <a:gd name="connsiteY40" fmla="*/ 268392 h 536754"/>
                <a:gd name="connsiteX41" fmla="*/ 550696 w 576922"/>
                <a:gd name="connsiteY41" fmla="*/ 277488 h 536754"/>
                <a:gd name="connsiteX42" fmla="*/ 533690 w 576922"/>
                <a:gd name="connsiteY42" fmla="*/ 271272 h 536754"/>
                <a:gd name="connsiteX43" fmla="*/ 288461 w 576922"/>
                <a:gd name="connsiteY43" fmla="*/ 60683 h 536754"/>
                <a:gd name="connsiteX44" fmla="*/ 43232 w 576922"/>
                <a:gd name="connsiteY44" fmla="*/ 271272 h 536754"/>
                <a:gd name="connsiteX45" fmla="*/ 6334 w 576922"/>
                <a:gd name="connsiteY45" fmla="*/ 268392 h 536754"/>
                <a:gd name="connsiteX46" fmla="*/ 9067 w 576922"/>
                <a:gd name="connsiteY46" fmla="*/ 231550 h 536754"/>
                <a:gd name="connsiteX47" fmla="*/ 271303 w 576922"/>
                <a:gd name="connsiteY47" fmla="*/ 6254 h 536754"/>
                <a:gd name="connsiteX48" fmla="*/ 288461 w 576922"/>
                <a:gd name="connsiteY48" fmla="*/ 0 h 53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6922" h="536754">
                  <a:moveTo>
                    <a:pt x="362096" y="472751"/>
                  </a:moveTo>
                  <a:lnTo>
                    <a:pt x="376350" y="536754"/>
                  </a:lnTo>
                  <a:lnTo>
                    <a:pt x="362096" y="536754"/>
                  </a:lnTo>
                  <a:close/>
                  <a:moveTo>
                    <a:pt x="214826" y="472751"/>
                  </a:moveTo>
                  <a:lnTo>
                    <a:pt x="214826" y="536754"/>
                  </a:lnTo>
                  <a:lnTo>
                    <a:pt x="200572" y="536754"/>
                  </a:lnTo>
                  <a:close/>
                  <a:moveTo>
                    <a:pt x="288461" y="200761"/>
                  </a:moveTo>
                  <a:cubicBezTo>
                    <a:pt x="251717" y="200761"/>
                    <a:pt x="221958" y="230478"/>
                    <a:pt x="221958" y="267171"/>
                  </a:cubicBezTo>
                  <a:cubicBezTo>
                    <a:pt x="221958" y="303712"/>
                    <a:pt x="251717" y="346317"/>
                    <a:pt x="288461" y="346317"/>
                  </a:cubicBezTo>
                  <a:cubicBezTo>
                    <a:pt x="325204" y="346317"/>
                    <a:pt x="354963" y="303712"/>
                    <a:pt x="354963" y="267171"/>
                  </a:cubicBezTo>
                  <a:cubicBezTo>
                    <a:pt x="354963" y="230478"/>
                    <a:pt x="325204" y="200761"/>
                    <a:pt x="288461" y="200761"/>
                  </a:cubicBezTo>
                  <a:close/>
                  <a:moveTo>
                    <a:pt x="279958" y="97355"/>
                  </a:moveTo>
                  <a:cubicBezTo>
                    <a:pt x="284817" y="93109"/>
                    <a:pt x="292105" y="93109"/>
                    <a:pt x="296963" y="97355"/>
                  </a:cubicBezTo>
                  <a:lnTo>
                    <a:pt x="494649" y="267626"/>
                  </a:lnTo>
                  <a:cubicBezTo>
                    <a:pt x="497534" y="270052"/>
                    <a:pt x="499204" y="273691"/>
                    <a:pt x="499204" y="277481"/>
                  </a:cubicBezTo>
                  <a:lnTo>
                    <a:pt x="499204" y="523715"/>
                  </a:lnTo>
                  <a:cubicBezTo>
                    <a:pt x="499204" y="530993"/>
                    <a:pt x="493283" y="536754"/>
                    <a:pt x="486147" y="536754"/>
                  </a:cubicBezTo>
                  <a:lnTo>
                    <a:pt x="430272" y="536754"/>
                  </a:lnTo>
                  <a:lnTo>
                    <a:pt x="398084" y="393017"/>
                  </a:lnTo>
                  <a:cubicBezTo>
                    <a:pt x="396414" y="386194"/>
                    <a:pt x="392314" y="379826"/>
                    <a:pt x="385634" y="376035"/>
                  </a:cubicBezTo>
                  <a:cubicBezTo>
                    <a:pt x="383963" y="375126"/>
                    <a:pt x="346916" y="354808"/>
                    <a:pt x="298482" y="352231"/>
                  </a:cubicBezTo>
                  <a:lnTo>
                    <a:pt x="291953" y="365270"/>
                  </a:lnTo>
                  <a:lnTo>
                    <a:pt x="291801" y="365270"/>
                  </a:lnTo>
                  <a:lnTo>
                    <a:pt x="309565" y="502943"/>
                  </a:lnTo>
                  <a:lnTo>
                    <a:pt x="290131" y="536754"/>
                  </a:lnTo>
                  <a:lnTo>
                    <a:pt x="286791" y="536754"/>
                  </a:lnTo>
                  <a:lnTo>
                    <a:pt x="267356" y="502943"/>
                  </a:lnTo>
                  <a:lnTo>
                    <a:pt x="285120" y="365270"/>
                  </a:lnTo>
                  <a:lnTo>
                    <a:pt x="284969" y="365270"/>
                  </a:lnTo>
                  <a:lnTo>
                    <a:pt x="278440" y="352231"/>
                  </a:lnTo>
                  <a:cubicBezTo>
                    <a:pt x="229853" y="354808"/>
                    <a:pt x="192958" y="375126"/>
                    <a:pt x="191288" y="376035"/>
                  </a:cubicBezTo>
                  <a:cubicBezTo>
                    <a:pt x="184607" y="379826"/>
                    <a:pt x="180508" y="386194"/>
                    <a:pt x="178838" y="393017"/>
                  </a:cubicBezTo>
                  <a:lnTo>
                    <a:pt x="146649" y="536754"/>
                  </a:lnTo>
                  <a:lnTo>
                    <a:pt x="90775" y="536754"/>
                  </a:lnTo>
                  <a:cubicBezTo>
                    <a:pt x="83639" y="536754"/>
                    <a:pt x="77717" y="530993"/>
                    <a:pt x="77717" y="523715"/>
                  </a:cubicBezTo>
                  <a:lnTo>
                    <a:pt x="77717" y="277481"/>
                  </a:lnTo>
                  <a:cubicBezTo>
                    <a:pt x="77717" y="273691"/>
                    <a:pt x="79387" y="270052"/>
                    <a:pt x="82272" y="267626"/>
                  </a:cubicBezTo>
                  <a:close/>
                  <a:moveTo>
                    <a:pt x="288461" y="0"/>
                  </a:moveTo>
                  <a:cubicBezTo>
                    <a:pt x="294573" y="0"/>
                    <a:pt x="300685" y="2085"/>
                    <a:pt x="305620" y="6254"/>
                  </a:cubicBezTo>
                  <a:lnTo>
                    <a:pt x="567855" y="231550"/>
                  </a:lnTo>
                  <a:cubicBezTo>
                    <a:pt x="578787" y="240950"/>
                    <a:pt x="580002" y="257476"/>
                    <a:pt x="570588" y="268392"/>
                  </a:cubicBezTo>
                  <a:cubicBezTo>
                    <a:pt x="565425" y="274456"/>
                    <a:pt x="558137" y="277488"/>
                    <a:pt x="550696" y="277488"/>
                  </a:cubicBezTo>
                  <a:cubicBezTo>
                    <a:pt x="544623" y="277488"/>
                    <a:pt x="538549" y="275517"/>
                    <a:pt x="533690" y="271272"/>
                  </a:cubicBezTo>
                  <a:lnTo>
                    <a:pt x="288461" y="60683"/>
                  </a:lnTo>
                  <a:lnTo>
                    <a:pt x="43232" y="271272"/>
                  </a:lnTo>
                  <a:cubicBezTo>
                    <a:pt x="32299" y="280672"/>
                    <a:pt x="15748" y="279459"/>
                    <a:pt x="6334" y="268392"/>
                  </a:cubicBezTo>
                  <a:cubicBezTo>
                    <a:pt x="-3080" y="257476"/>
                    <a:pt x="-1865" y="240950"/>
                    <a:pt x="9067" y="231550"/>
                  </a:cubicBezTo>
                  <a:lnTo>
                    <a:pt x="271303" y="6254"/>
                  </a:lnTo>
                  <a:cubicBezTo>
                    <a:pt x="276238" y="2085"/>
                    <a:pt x="282350" y="0"/>
                    <a:pt x="288461" y="0"/>
                  </a:cubicBezTo>
                  <a:close/>
                </a:path>
              </a:pathLst>
            </a:cu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í$ḷíḍé"/>
          <p:cNvGrpSpPr/>
          <p:nvPr/>
        </p:nvGrpSpPr>
        <p:grpSpPr>
          <a:xfrm>
            <a:off x="3557984" y="3269191"/>
            <a:ext cx="1791693" cy="1774930"/>
            <a:chOff x="1008657" y="4368695"/>
            <a:chExt cx="1791693" cy="1774930"/>
          </a:xfrm>
        </p:grpSpPr>
        <p:sp>
          <p:nvSpPr>
            <p:cNvPr id="29" name="íṧlidê"/>
            <p:cNvSpPr/>
            <p:nvPr/>
          </p:nvSpPr>
          <p:spPr bwMode="auto">
            <a:xfrm>
              <a:off x="1008657" y="4810500"/>
              <a:ext cx="1791693" cy="133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30" name="íṧļiḍé"/>
            <p:cNvSpPr txBox="1"/>
            <p:nvPr/>
          </p:nvSpPr>
          <p:spPr bwMode="auto">
            <a:xfrm>
              <a:off x="1008657" y="4368695"/>
              <a:ext cx="179169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6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3384550" y="3410794"/>
            <a:ext cx="0" cy="140518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ṥḻiḑé"/>
          <p:cNvSpPr/>
          <p:nvPr/>
        </p:nvSpPr>
        <p:spPr bwMode="auto">
          <a:xfrm>
            <a:off x="9578526" y="1546882"/>
            <a:ext cx="596408" cy="597986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iṩḷîḋe"/>
          <p:cNvSpPr/>
          <p:nvPr/>
        </p:nvSpPr>
        <p:spPr bwMode="auto">
          <a:xfrm>
            <a:off x="9724065" y="1703839"/>
            <a:ext cx="305329" cy="284071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í$1iḋè"/>
          <p:cNvSpPr/>
          <p:nvPr/>
        </p:nvSpPr>
        <p:spPr bwMode="auto">
          <a:xfrm>
            <a:off x="8980884" y="2664763"/>
            <a:ext cx="1791693" cy="133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9" name="îSļïďe"/>
          <p:cNvSpPr txBox="1"/>
          <p:nvPr/>
        </p:nvSpPr>
        <p:spPr bwMode="auto">
          <a:xfrm>
            <a:off x="8980884" y="2222958"/>
            <a:ext cx="179169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7" name="îṩļiḍê"/>
          <p:cNvSpPr/>
          <p:nvPr/>
        </p:nvSpPr>
        <p:spPr>
          <a:xfrm>
            <a:off x="8085933" y="4235549"/>
            <a:ext cx="1443034" cy="522040"/>
          </a:xfrm>
          <a:prstGeom prst="roundRect">
            <a:avLst>
              <a:gd name="adj" fmla="val 50000"/>
            </a:avLst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îşļíḑè"/>
          <p:cNvSpPr/>
          <p:nvPr/>
        </p:nvSpPr>
        <p:spPr bwMode="auto">
          <a:xfrm>
            <a:off x="7439965" y="2012685"/>
            <a:ext cx="596408" cy="597986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iŝ1ïḓè"/>
          <p:cNvSpPr/>
          <p:nvPr/>
        </p:nvSpPr>
        <p:spPr bwMode="auto">
          <a:xfrm>
            <a:off x="7585504" y="2169642"/>
            <a:ext cx="305329" cy="284071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iṧļiḑê"/>
          <p:cNvSpPr/>
          <p:nvPr/>
        </p:nvSpPr>
        <p:spPr bwMode="auto">
          <a:xfrm>
            <a:off x="6842323" y="3130566"/>
            <a:ext cx="1791693" cy="133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3" name="ïṡļíḑè"/>
          <p:cNvSpPr txBox="1"/>
          <p:nvPr/>
        </p:nvSpPr>
        <p:spPr bwMode="auto">
          <a:xfrm>
            <a:off x="6842323" y="2688761"/>
            <a:ext cx="179169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8807450" y="2830364"/>
            <a:ext cx="0" cy="140518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0" grpId="0" animBg="1"/>
      <p:bldP spid="21" grpId="0" animBg="1"/>
      <p:bldP spid="18" grpId="0"/>
      <p:bldP spid="19" grpId="0"/>
      <p:bldP spid="7" grpId="0" animBg="1"/>
      <p:bldP spid="14" grpId="0" animBg="1"/>
      <p:bldP spid="15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9311640" y="0"/>
            <a:ext cx="288036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9139" r="-12800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1160" y="2484120"/>
            <a:ext cx="6035040" cy="149352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68101" y="1370991"/>
            <a:ext cx="5080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F0E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two</a:t>
            </a:r>
          </a:p>
        </p:txBody>
      </p:sp>
      <p:sp>
        <p:nvSpPr>
          <p:cNvPr id="7" name="íṡľiḍe"/>
          <p:cNvSpPr/>
          <p:nvPr/>
        </p:nvSpPr>
        <p:spPr>
          <a:xfrm>
            <a:off x="1672223" y="1433109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îṩ1îde"/>
          <p:cNvSpPr txBox="1"/>
          <p:nvPr/>
        </p:nvSpPr>
        <p:spPr>
          <a:xfrm>
            <a:off x="2369724" y="4242542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080760" y="4934569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915" y="4870860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62396" y="1733451"/>
            <a:ext cx="426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FASHION REPORT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24</TotalTime>
  <Words>1187</Words>
  <Application>Microsoft Office PowerPoint</Application>
  <PresentationFormat>宽屏</PresentationFormat>
  <Paragraphs>205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汉仪细行楷简</vt:lpstr>
      <vt:lpstr>微软雅黑</vt:lpstr>
      <vt:lpstr>Arial</vt:lpstr>
      <vt:lpstr>Calibri</vt:lpstr>
      <vt:lpstr>Mistral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</dc:title>
  <dc:creator>www.freeppt7.com</dc:creator>
  <cp:keywords>www.freeppt7.com</cp:keywords>
  <dc:description>www.freeppt7.com</dc:description>
  <cp:lastModifiedBy>之灵</cp:lastModifiedBy>
  <cp:revision>123</cp:revision>
  <dcterms:created xsi:type="dcterms:W3CDTF">2019-03-29T12:25:00Z</dcterms:created>
  <dcterms:modified xsi:type="dcterms:W3CDTF">2024-04-02T14:45:01Z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7DEDC701CE0F4A1FB7432D139964BD13_12</vt:lpwstr>
  </property>
  <property fmtid="{D5CDD505-2E9C-101B-9397-08002B2CF9AE}" pid="3" name="KSOProductBuildVer">
    <vt:lpwstr>2052-12.1.0.16412</vt:lpwstr>
  </property>
</Properties>
</file>