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6"/>
  </p:notesMasterIdLst>
  <p:sldIdLst>
    <p:sldId id="256" r:id="rId3"/>
    <p:sldId id="257" r:id="rId4"/>
    <p:sldId id="258" r:id="rId5"/>
    <p:sldId id="289" r:id="rId6"/>
    <p:sldId id="265" r:id="rId7"/>
    <p:sldId id="263" r:id="rId8"/>
    <p:sldId id="264" r:id="rId9"/>
    <p:sldId id="266" r:id="rId10"/>
    <p:sldId id="290" r:id="rId11"/>
    <p:sldId id="267" r:id="rId12"/>
    <p:sldId id="259" r:id="rId13"/>
    <p:sldId id="269" r:id="rId14"/>
    <p:sldId id="270" r:id="rId15"/>
    <p:sldId id="271" r:id="rId16"/>
    <p:sldId id="272" r:id="rId17"/>
    <p:sldId id="273" r:id="rId18"/>
    <p:sldId id="260" r:id="rId19"/>
    <p:sldId id="275" r:id="rId20"/>
    <p:sldId id="276" r:id="rId21"/>
    <p:sldId id="291" r:id="rId22"/>
    <p:sldId id="277" r:id="rId23"/>
    <p:sldId id="278" r:id="rId24"/>
    <p:sldId id="292" r:id="rId25"/>
    <p:sldId id="279" r:id="rId26"/>
    <p:sldId id="261" r:id="rId27"/>
    <p:sldId id="281" r:id="rId28"/>
    <p:sldId id="282" r:id="rId29"/>
    <p:sldId id="283" r:id="rId30"/>
    <p:sldId id="284" r:id="rId31"/>
    <p:sldId id="293" r:id="rId32"/>
    <p:sldId id="285" r:id="rId33"/>
    <p:sldId id="294" r:id="rId34"/>
    <p:sldId id="32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4C6D4C"/>
    <a:srgbClr val="2E485B"/>
    <a:srgbClr val="C3C30A"/>
    <a:srgbClr val="F7F6F1"/>
    <a:srgbClr val="8A8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51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CE1E6-68F6-4C78-B86E-2B7AD461983F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5E93-D501-457D-8726-0E5DB573E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5E93-D501-457D-8726-0E5DB573E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8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8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5E93-D501-457D-8726-0E5DB573E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5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5E93-D501-457D-8726-0E5DB573E13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2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5E93-D501-457D-8726-0E5DB573E13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3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9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CDE9A-175D-A17E-5800-1B433DD1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359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D74ED-85B0-6CF0-5CE8-1AAC7985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399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06EAE-49B5-D5C2-B324-FFC43E6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509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A714E-7CFB-6D2F-5F87-54D61878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207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13B30-E536-D07B-4625-DE1DED90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81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1C7F5-5E35-F14C-E714-DCF82EE7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18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D2E1F-000C-1950-35EE-AFB29DCB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41E46B5-6C66-BBED-C94E-8977516338A5}"/>
              </a:ext>
            </a:extLst>
          </p:cNvPr>
          <p:cNvSpPr txBox="1"/>
          <p:nvPr userDrawn="1"/>
        </p:nvSpPr>
        <p:spPr>
          <a:xfrm>
            <a:off x="523405" y="649287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278122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6BBC2-4103-137A-A007-76141F82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536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65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>
            <a:off x="-188686" y="-106134"/>
            <a:ext cx="12569372" cy="7070270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>
              <a:alpha val="59000"/>
            </a:srgbClr>
          </a:solidFill>
          <a:ln>
            <a:noFill/>
          </a:ln>
          <a:effectLst>
            <a:outerShdw blurRad="38100" sx="98000" sy="98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-72571" y="-13062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flipH="1" flipV="1">
            <a:off x="9898745" y="491761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69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6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53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-188686" y="-106134"/>
            <a:ext cx="12569372" cy="7070270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>
              <a:alpha val="59000"/>
            </a:srgbClr>
          </a:solidFill>
          <a:ln>
            <a:noFill/>
          </a:ln>
          <a:effectLst>
            <a:outerShdw blurRad="38100" sx="98000" sy="98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-72571" y="-13062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 flipH="1" flipV="1">
            <a:off x="9898745" y="491761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36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思源黑体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思源黑体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7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75779-FD11-4544-DA3F-A96ECF13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96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57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507672" y="0"/>
            <a:ext cx="9684326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0"/>
            <a:ext cx="12200659" cy="6958550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9206345 w 12192000"/>
              <a:gd name="connsiteY3" fmla="*/ 3425537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9206345 w 12192000"/>
              <a:gd name="connsiteY3" fmla="*/ 3425537 h 6958550"/>
              <a:gd name="connsiteX4" fmla="*/ 9601200 w 12192000"/>
              <a:gd name="connsiteY4" fmla="*/ 6724650 h 6958550"/>
              <a:gd name="connsiteX5" fmla="*/ 12172950 w 12192000"/>
              <a:gd name="connsiteY5" fmla="*/ 3345873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659" h="6958550">
                <a:moveTo>
                  <a:pt x="0" y="0"/>
                </a:moveTo>
                <a:lnTo>
                  <a:pt x="2571750" y="0"/>
                </a:lnTo>
                <a:cubicBezTo>
                  <a:pt x="4180609" y="822614"/>
                  <a:pt x="3633355" y="2214996"/>
                  <a:pt x="6771410" y="2667000"/>
                </a:cubicBezTo>
                <a:cubicBezTo>
                  <a:pt x="7883814" y="2751571"/>
                  <a:pt x="8584622" y="2633807"/>
                  <a:pt x="9206345" y="3425537"/>
                </a:cubicBezTo>
                <a:cubicBezTo>
                  <a:pt x="10378785" y="5105689"/>
                  <a:pt x="8505537" y="5448589"/>
                  <a:pt x="9601200" y="6724650"/>
                </a:cubicBezTo>
                <a:cubicBezTo>
                  <a:pt x="8823614" y="5025737"/>
                  <a:pt x="11329554" y="6000750"/>
                  <a:pt x="12200659" y="3345873"/>
                </a:cubicBezTo>
                <a:cubicBezTo>
                  <a:pt x="12197773" y="4550099"/>
                  <a:pt x="12194886" y="5754324"/>
                  <a:pt x="12192000" y="6958550"/>
                </a:cubicBez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7000"/>
            </a:schemeClr>
          </a:solidFill>
          <a:ln>
            <a:noFill/>
          </a:ln>
          <a:effectLst>
            <a:outerShdw blurRad="101600" dist="381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958550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958550">
                <a:moveTo>
                  <a:pt x="0" y="0"/>
                </a:moveTo>
                <a:lnTo>
                  <a:pt x="2571750" y="0"/>
                </a:lnTo>
                <a:cubicBezTo>
                  <a:pt x="4596245" y="628651"/>
                  <a:pt x="4381500" y="2533650"/>
                  <a:pt x="6286500" y="2971800"/>
                </a:cubicBezTo>
                <a:cubicBezTo>
                  <a:pt x="7385050" y="3222625"/>
                  <a:pt x="8210550" y="2994025"/>
                  <a:pt x="8763000" y="3619500"/>
                </a:cubicBezTo>
                <a:cubicBezTo>
                  <a:pt x="9658350" y="4759325"/>
                  <a:pt x="8491682" y="6016625"/>
                  <a:pt x="9601200" y="6724650"/>
                </a:cubicBezTo>
                <a:cubicBezTo>
                  <a:pt x="9169978" y="5150428"/>
                  <a:pt x="11218718" y="6000750"/>
                  <a:pt x="12172950" y="4038600"/>
                </a:cubicBezTo>
                <a:lnTo>
                  <a:pt x="12192000" y="6958550"/>
                </a:ln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5"/>
          <p:cNvSpPr/>
          <p:nvPr/>
        </p:nvSpPr>
        <p:spPr>
          <a:xfrm>
            <a:off x="-365758" y="-83126"/>
            <a:ext cx="12552215" cy="7450026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958550">
                <a:moveTo>
                  <a:pt x="0" y="0"/>
                </a:moveTo>
                <a:lnTo>
                  <a:pt x="2571750" y="0"/>
                </a:lnTo>
                <a:cubicBezTo>
                  <a:pt x="4596245" y="628651"/>
                  <a:pt x="4381500" y="2533650"/>
                  <a:pt x="6286500" y="2971800"/>
                </a:cubicBezTo>
                <a:cubicBezTo>
                  <a:pt x="7385050" y="3222625"/>
                  <a:pt x="8210550" y="2994025"/>
                  <a:pt x="8763000" y="3619500"/>
                </a:cubicBezTo>
                <a:cubicBezTo>
                  <a:pt x="9658350" y="4759325"/>
                  <a:pt x="8371102" y="5793625"/>
                  <a:pt x="9761973" y="6488533"/>
                </a:cubicBezTo>
                <a:cubicBezTo>
                  <a:pt x="9531718" y="4783134"/>
                  <a:pt x="11218718" y="6000750"/>
                  <a:pt x="12172950" y="4038600"/>
                </a:cubicBezTo>
                <a:lnTo>
                  <a:pt x="12192000" y="6958550"/>
                </a:ln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3663" y="2645966"/>
            <a:ext cx="1747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0">
                      <a:srgbClr val="C3C30A"/>
                    </a:gs>
                    <a:gs pos="26000">
                      <a:srgbClr val="92D050"/>
                    </a:gs>
                    <a:gs pos="75000">
                      <a:srgbClr val="00642D"/>
                    </a:gs>
                  </a:gsLst>
                  <a:lin ang="48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Free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255" y="2100114"/>
            <a:ext cx="353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Nature Tourism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5173" y="3490507"/>
            <a:ext cx="5502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PPT</a:t>
            </a:r>
            <a:r>
              <a:rPr lang="en-US" altLang="zh-CN" sz="6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 </a:t>
            </a:r>
            <a:r>
              <a:rPr lang="en-US" altLang="zh-CN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Templates</a:t>
            </a:r>
            <a:endParaRPr lang="zh-CN" alt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2659" y="4709418"/>
            <a:ext cx="530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Insert the Subtitle of Your Presentation</a:t>
            </a:r>
          </a:p>
        </p:txBody>
      </p:sp>
      <p:grpSp>
        <p:nvGrpSpPr>
          <p:cNvPr id="28" name="组合 27"/>
          <p:cNvGrpSpPr/>
          <p:nvPr/>
        </p:nvGrpSpPr>
        <p:grpSpPr>
          <a:xfrm flipV="1">
            <a:off x="574693" y="495852"/>
            <a:ext cx="360616" cy="105220"/>
            <a:chOff x="837026" y="5913866"/>
            <a:chExt cx="360616" cy="10522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837026" y="5913866"/>
              <a:ext cx="360616" cy="0"/>
            </a:xfrm>
            <a:prstGeom prst="line">
              <a:avLst/>
            </a:prstGeom>
            <a:ln w="38100">
              <a:gradFill>
                <a:gsLst>
                  <a:gs pos="100000">
                    <a:srgbClr val="92D050"/>
                  </a:gs>
                  <a:gs pos="0">
                    <a:srgbClr val="00642D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37026" y="6019086"/>
              <a:ext cx="180308" cy="0"/>
            </a:xfrm>
            <a:prstGeom prst="line">
              <a:avLst/>
            </a:prstGeom>
            <a:ln w="38100">
              <a:gradFill>
                <a:gsLst>
                  <a:gs pos="100000">
                    <a:srgbClr val="92D050"/>
                  </a:gs>
                  <a:gs pos="0">
                    <a:srgbClr val="00642D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10999" y="5737887"/>
            <a:ext cx="1509241" cy="246222"/>
            <a:chOff x="584539" y="5215593"/>
            <a:chExt cx="1509241" cy="246222"/>
          </a:xfrm>
        </p:grpSpPr>
        <p:sp>
          <p:nvSpPr>
            <p:cNvPr id="32" name="圆角矩形 31"/>
            <p:cNvSpPr/>
            <p:nvPr/>
          </p:nvSpPr>
          <p:spPr>
            <a:xfrm>
              <a:off x="687675" y="5215593"/>
              <a:ext cx="1280021" cy="2462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4539" y="5215593"/>
              <a:ext cx="15092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gradFill>
                    <a:gsLst>
                      <a:gs pos="0">
                        <a:srgbClr val="92D050"/>
                      </a:gs>
                      <a:gs pos="84000">
                        <a:srgbClr val="2E485B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www.freeppt7.com</a:t>
              </a: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6107" y="1398806"/>
            <a:ext cx="644534" cy="575594"/>
          </a:xfrm>
          <a:prstGeom prst="rect">
            <a:avLst/>
          </a:prstGeom>
          <a:effectLst>
            <a:outerShdw blurRad="12700" dist="254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52" name="直接连接符 51"/>
          <p:cNvCxnSpPr/>
          <p:nvPr/>
        </p:nvCxnSpPr>
        <p:spPr>
          <a:xfrm>
            <a:off x="520785" y="5095923"/>
            <a:ext cx="423662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  <p:bldP spid="6" grpId="0" animBg="1"/>
          <p:bldP spid="14" grpId="0"/>
          <p:bldP spid="15" grpId="0"/>
          <p:bldP spid="1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  <p:bldP spid="6" grpId="0" animBg="1"/>
          <p:bldP spid="14" grpId="0"/>
          <p:bldP spid="15" grpId="0"/>
          <p:bldP spid="16" grpId="0"/>
          <p:bldP spid="2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72">
            <a:extLst>
              <a:ext uri="{FF2B5EF4-FFF2-40B4-BE49-F238E27FC236}">
                <a16:creationId xmlns:a16="http://schemas.microsoft.com/office/drawing/2014/main" id="{70113FF7-18E6-473B-BF29-7F9972E8D602}"/>
              </a:ext>
            </a:extLst>
          </p:cNvPr>
          <p:cNvSpPr/>
          <p:nvPr/>
        </p:nvSpPr>
        <p:spPr>
          <a:xfrm>
            <a:off x="1567127" y="3385312"/>
            <a:ext cx="4051431" cy="2767887"/>
          </a:xfrm>
          <a:custGeom>
            <a:avLst/>
            <a:gdLst>
              <a:gd name="connsiteX0" fmla="*/ 173136 w 6137398"/>
              <a:gd name="connsiteY0" fmla="*/ 0 h 4879957"/>
              <a:gd name="connsiteX1" fmla="*/ 5964262 w 6137398"/>
              <a:gd name="connsiteY1" fmla="*/ 0 h 4879957"/>
              <a:gd name="connsiteX2" fmla="*/ 6137398 w 6137398"/>
              <a:gd name="connsiteY2" fmla="*/ 173136 h 4879957"/>
              <a:gd name="connsiteX3" fmla="*/ 6137398 w 6137398"/>
              <a:gd name="connsiteY3" fmla="*/ 4879957 h 4879957"/>
              <a:gd name="connsiteX4" fmla="*/ 0 w 6137398"/>
              <a:gd name="connsiteY4" fmla="*/ 4879957 h 4879957"/>
              <a:gd name="connsiteX5" fmla="*/ 0 w 6137398"/>
              <a:gd name="connsiteY5" fmla="*/ 173136 h 4879957"/>
              <a:gd name="connsiteX6" fmla="*/ 173136 w 6137398"/>
              <a:gd name="connsiteY6" fmla="*/ 0 h 487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7398" h="4879957">
                <a:moveTo>
                  <a:pt x="173136" y="0"/>
                </a:moveTo>
                <a:lnTo>
                  <a:pt x="5964262" y="0"/>
                </a:lnTo>
                <a:cubicBezTo>
                  <a:pt x="6059882" y="0"/>
                  <a:pt x="6137398" y="77516"/>
                  <a:pt x="6137398" y="173136"/>
                </a:cubicBezTo>
                <a:lnTo>
                  <a:pt x="6137398" y="4879957"/>
                </a:lnTo>
                <a:lnTo>
                  <a:pt x="0" y="4879957"/>
                </a:lnTo>
                <a:lnTo>
                  <a:pt x="0" y="173136"/>
                </a:lnTo>
                <a:cubicBezTo>
                  <a:pt x="0" y="77516"/>
                  <a:pt x="77516" y="0"/>
                  <a:pt x="17313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2C2839B4-9530-4DC3-BCEF-D6B43879FDB4}"/>
              </a:ext>
            </a:extLst>
          </p:cNvPr>
          <p:cNvSpPr txBox="1"/>
          <p:nvPr/>
        </p:nvSpPr>
        <p:spPr>
          <a:xfrm>
            <a:off x="1731531" y="4393544"/>
            <a:ext cx="3849623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14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F56DDC-B5C7-4684-A5F9-507FD2D8368C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09" y="1820952"/>
            <a:ext cx="4043049" cy="2183248"/>
          </a:xfrm>
          <a:prstGeom prst="roundRect">
            <a:avLst>
              <a:gd name="adj" fmla="val 3501"/>
            </a:avLst>
          </a:prstGeom>
          <a:solidFill>
            <a:srgbClr val="1C326B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4284527-93B6-4337-861C-FB5CA5D00669}"/>
              </a:ext>
            </a:extLst>
          </p:cNvPr>
          <p:cNvSpPr/>
          <p:nvPr/>
        </p:nvSpPr>
        <p:spPr>
          <a:xfrm rot="16200000">
            <a:off x="2951834" y="1359342"/>
            <a:ext cx="1298786" cy="4051432"/>
          </a:xfrm>
          <a:prstGeom prst="rect">
            <a:avLst/>
          </a:prstGeom>
          <a:gradFill flip="none" rotWithShape="1">
            <a:gsLst>
              <a:gs pos="0">
                <a:srgbClr val="00642D"/>
              </a:gs>
              <a:gs pos="100000">
                <a:srgbClr val="92D05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735E7A8-F370-4178-90B9-E11EA3479EB0}"/>
              </a:ext>
            </a:extLst>
          </p:cNvPr>
          <p:cNvSpPr txBox="1"/>
          <p:nvPr/>
        </p:nvSpPr>
        <p:spPr>
          <a:xfrm>
            <a:off x="1705946" y="3609148"/>
            <a:ext cx="2916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Fill in the description</a:t>
            </a:r>
            <a:endParaRPr lang="zh-CN" altLang="en-US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4E745CC-2629-4B63-BC4D-9379B57D53FC}"/>
              </a:ext>
            </a:extLst>
          </p:cNvPr>
          <p:cNvSpPr/>
          <p:nvPr/>
        </p:nvSpPr>
        <p:spPr>
          <a:xfrm>
            <a:off x="4837730" y="5902611"/>
            <a:ext cx="88487" cy="88487"/>
          </a:xfrm>
          <a:prstGeom prst="ellipse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774C9E4-9210-49CE-BBBC-A290F6DDFE17}"/>
              </a:ext>
            </a:extLst>
          </p:cNvPr>
          <p:cNvSpPr/>
          <p:nvPr/>
        </p:nvSpPr>
        <p:spPr>
          <a:xfrm>
            <a:off x="4968048" y="5902611"/>
            <a:ext cx="88487" cy="88487"/>
          </a:xfrm>
          <a:prstGeom prst="ellipse">
            <a:avLst/>
          </a:prstGeom>
          <a:solidFill>
            <a:srgbClr val="C3C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4FD9715-AA4B-488A-8919-973A7C034A11}"/>
              </a:ext>
            </a:extLst>
          </p:cNvPr>
          <p:cNvSpPr/>
          <p:nvPr/>
        </p:nvSpPr>
        <p:spPr>
          <a:xfrm>
            <a:off x="5108265" y="5902611"/>
            <a:ext cx="88487" cy="884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5" name="任意多边形: 形状 83">
            <a:extLst>
              <a:ext uri="{FF2B5EF4-FFF2-40B4-BE49-F238E27FC236}">
                <a16:creationId xmlns:a16="http://schemas.microsoft.com/office/drawing/2014/main" id="{0FD21425-0647-4450-9472-A117C615F756}"/>
              </a:ext>
            </a:extLst>
          </p:cNvPr>
          <p:cNvSpPr/>
          <p:nvPr/>
        </p:nvSpPr>
        <p:spPr>
          <a:xfrm>
            <a:off x="6570200" y="3385313"/>
            <a:ext cx="4051431" cy="2767887"/>
          </a:xfrm>
          <a:custGeom>
            <a:avLst/>
            <a:gdLst>
              <a:gd name="connsiteX0" fmla="*/ 173136 w 6137398"/>
              <a:gd name="connsiteY0" fmla="*/ 0 h 4879957"/>
              <a:gd name="connsiteX1" fmla="*/ 5964262 w 6137398"/>
              <a:gd name="connsiteY1" fmla="*/ 0 h 4879957"/>
              <a:gd name="connsiteX2" fmla="*/ 6137398 w 6137398"/>
              <a:gd name="connsiteY2" fmla="*/ 173136 h 4879957"/>
              <a:gd name="connsiteX3" fmla="*/ 6137398 w 6137398"/>
              <a:gd name="connsiteY3" fmla="*/ 4879957 h 4879957"/>
              <a:gd name="connsiteX4" fmla="*/ 0 w 6137398"/>
              <a:gd name="connsiteY4" fmla="*/ 4879957 h 4879957"/>
              <a:gd name="connsiteX5" fmla="*/ 0 w 6137398"/>
              <a:gd name="connsiteY5" fmla="*/ 173136 h 4879957"/>
              <a:gd name="connsiteX6" fmla="*/ 173136 w 6137398"/>
              <a:gd name="connsiteY6" fmla="*/ 0 h 487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7398" h="4879957">
                <a:moveTo>
                  <a:pt x="173136" y="0"/>
                </a:moveTo>
                <a:lnTo>
                  <a:pt x="5964262" y="0"/>
                </a:lnTo>
                <a:cubicBezTo>
                  <a:pt x="6059882" y="0"/>
                  <a:pt x="6137398" y="77516"/>
                  <a:pt x="6137398" y="173136"/>
                </a:cubicBezTo>
                <a:lnTo>
                  <a:pt x="6137398" y="4879957"/>
                </a:lnTo>
                <a:lnTo>
                  <a:pt x="0" y="4879957"/>
                </a:lnTo>
                <a:lnTo>
                  <a:pt x="0" y="173136"/>
                </a:lnTo>
                <a:cubicBezTo>
                  <a:pt x="0" y="77516"/>
                  <a:pt x="77516" y="0"/>
                  <a:pt x="17313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727F492-0F8B-4418-A234-9BCB07E75E8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00" y="1801091"/>
            <a:ext cx="4057916" cy="2222969"/>
          </a:xfrm>
          <a:prstGeom prst="roundRect">
            <a:avLst>
              <a:gd name="adj" fmla="val 2561"/>
            </a:avLst>
          </a:prstGeom>
          <a:solidFill>
            <a:srgbClr val="F7F7F7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43901EE-A62C-45A2-B33B-49EDF8EF7E1C}"/>
              </a:ext>
            </a:extLst>
          </p:cNvPr>
          <p:cNvSpPr/>
          <p:nvPr/>
        </p:nvSpPr>
        <p:spPr>
          <a:xfrm rot="16200000">
            <a:off x="7949764" y="1359342"/>
            <a:ext cx="1298788" cy="4051432"/>
          </a:xfrm>
          <a:prstGeom prst="rect">
            <a:avLst/>
          </a:prstGeom>
          <a:gradFill flip="none" rotWithShape="1">
            <a:gsLst>
              <a:gs pos="0">
                <a:srgbClr val="00642D"/>
              </a:gs>
              <a:gs pos="100000">
                <a:srgbClr val="92D05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0F9F3673-7451-41AD-A9EF-53511B19BA20}"/>
              </a:ext>
            </a:extLst>
          </p:cNvPr>
          <p:cNvSpPr txBox="1"/>
          <p:nvPr/>
        </p:nvSpPr>
        <p:spPr>
          <a:xfrm>
            <a:off x="6680182" y="3621728"/>
            <a:ext cx="28194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Fill in the description</a:t>
            </a:r>
            <a:endParaRPr lang="zh-CN" altLang="en-US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0AAAB901-FE34-4D21-B545-A895AFDC58DD}"/>
              </a:ext>
            </a:extLst>
          </p:cNvPr>
          <p:cNvSpPr txBox="1"/>
          <p:nvPr/>
        </p:nvSpPr>
        <p:spPr>
          <a:xfrm>
            <a:off x="6709204" y="4367190"/>
            <a:ext cx="3862040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sz="14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65AAC17-9666-4B1A-9146-F4537134BB18}"/>
              </a:ext>
            </a:extLst>
          </p:cNvPr>
          <p:cNvSpPr/>
          <p:nvPr/>
        </p:nvSpPr>
        <p:spPr>
          <a:xfrm>
            <a:off x="10044434" y="5902611"/>
            <a:ext cx="88487" cy="88487"/>
          </a:xfrm>
          <a:prstGeom prst="ellipse">
            <a:avLst/>
          </a:prstGeom>
          <a:solidFill>
            <a:srgbClr val="006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7AB8E2F-1284-4ECF-98EC-77DD25B87736}"/>
              </a:ext>
            </a:extLst>
          </p:cNvPr>
          <p:cNvSpPr/>
          <p:nvPr/>
        </p:nvSpPr>
        <p:spPr>
          <a:xfrm>
            <a:off x="10174752" y="5902611"/>
            <a:ext cx="88487" cy="88487"/>
          </a:xfrm>
          <a:prstGeom prst="ellipse">
            <a:avLst/>
          </a:prstGeom>
          <a:solidFill>
            <a:srgbClr val="C3C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591339A-32DF-4461-8349-292F82C5E9FD}"/>
              </a:ext>
            </a:extLst>
          </p:cNvPr>
          <p:cNvSpPr/>
          <p:nvPr/>
        </p:nvSpPr>
        <p:spPr>
          <a:xfrm>
            <a:off x="10314969" y="5902611"/>
            <a:ext cx="88487" cy="884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8" name="组合 27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176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0" y="-1"/>
            <a:ext cx="12192000" cy="4590589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0" y="556682"/>
            <a:ext cx="12192001" cy="6301318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>
              <a:alpha val="54000"/>
            </a:srgbClr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943428"/>
            <a:ext cx="12192001" cy="5914571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2143680"/>
            <a:ext cx="12192001" cy="4714320"/>
          </a:xfrm>
          <a:custGeom>
            <a:avLst/>
            <a:gdLst>
              <a:gd name="connsiteX0" fmla="*/ 0 w 12192001"/>
              <a:gd name="connsiteY0" fmla="*/ 428297 h 5130800"/>
              <a:gd name="connsiteX1" fmla="*/ 131164 w 12192001"/>
              <a:gd name="connsiteY1" fmla="*/ 446434 h 5130800"/>
              <a:gd name="connsiteX2" fmla="*/ 3497942 w 12192001"/>
              <a:gd name="connsiteY2" fmla="*/ 2086019 h 5130800"/>
              <a:gd name="connsiteX3" fmla="*/ 7576458 w 12192001"/>
              <a:gd name="connsiteY3" fmla="*/ 1969135 h 5130800"/>
              <a:gd name="connsiteX4" fmla="*/ 9013371 w 12192001"/>
              <a:gd name="connsiteY4" fmla="*/ 2927571 h 5130800"/>
              <a:gd name="connsiteX5" fmla="*/ 12192001 w 12192001"/>
              <a:gd name="connsiteY5" fmla="*/ 1548360 h 5130800"/>
              <a:gd name="connsiteX6" fmla="*/ 12192001 w 12192001"/>
              <a:gd name="connsiteY6" fmla="*/ 5130800 h 5130800"/>
              <a:gd name="connsiteX7" fmla="*/ 0 w 12192001"/>
              <a:gd name="connsiteY7" fmla="*/ 5130800 h 5130800"/>
              <a:gd name="connsiteX8" fmla="*/ 12192000 w 12192001"/>
              <a:gd name="connsiteY8" fmla="*/ 0 h 5130800"/>
              <a:gd name="connsiteX9" fmla="*/ 12192001 w 12192001"/>
              <a:gd name="connsiteY9" fmla="*/ 0 h 5130800"/>
              <a:gd name="connsiteX10" fmla="*/ 12192001 w 12192001"/>
              <a:gd name="connsiteY10" fmla="*/ 154836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5130800">
                <a:moveTo>
                  <a:pt x="0" y="428297"/>
                </a:moveTo>
                <a:lnTo>
                  <a:pt x="131164" y="446434"/>
                </a:lnTo>
                <a:cubicBezTo>
                  <a:pt x="1609706" y="684683"/>
                  <a:pt x="2272317" y="1836914"/>
                  <a:pt x="3497942" y="2086019"/>
                </a:cubicBezTo>
                <a:cubicBezTo>
                  <a:pt x="4763106" y="2343160"/>
                  <a:pt x="6555620" y="1782124"/>
                  <a:pt x="7576458" y="1969135"/>
                </a:cubicBezTo>
                <a:cubicBezTo>
                  <a:pt x="8597296" y="2156146"/>
                  <a:pt x="8157028" y="2904195"/>
                  <a:pt x="9013371" y="2927571"/>
                </a:cubicBezTo>
                <a:cubicBezTo>
                  <a:pt x="9869714" y="2950948"/>
                  <a:pt x="11705773" y="2313939"/>
                  <a:pt x="12192001" y="1548360"/>
                </a:cubicBezTo>
                <a:lnTo>
                  <a:pt x="12192001" y="5130800"/>
                </a:lnTo>
                <a:lnTo>
                  <a:pt x="0" y="5130800"/>
                </a:lnTo>
                <a:close/>
                <a:moveTo>
                  <a:pt x="12192000" y="0"/>
                </a:moveTo>
                <a:lnTo>
                  <a:pt x="12192001" y="0"/>
                </a:lnTo>
                <a:lnTo>
                  <a:pt x="12192001" y="154836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B9E682-55FA-4EFE-B944-C574287A5FDE}"/>
              </a:ext>
            </a:extLst>
          </p:cNvPr>
          <p:cNvSpPr/>
          <p:nvPr/>
        </p:nvSpPr>
        <p:spPr bwMode="auto">
          <a:xfrm>
            <a:off x="667454" y="5370065"/>
            <a:ext cx="4866680" cy="7875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12293C-2570-4826-913E-F28EB67D7D3A}"/>
              </a:ext>
            </a:extLst>
          </p:cNvPr>
          <p:cNvSpPr txBox="1"/>
          <p:nvPr/>
        </p:nvSpPr>
        <p:spPr bwMode="auto">
          <a:xfrm>
            <a:off x="620005" y="4484436"/>
            <a:ext cx="48744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5400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spc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84" y="3950941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92D050"/>
                    </a:gs>
                    <a:gs pos="100000">
                      <a:srgbClr val="00642D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02</a:t>
            </a:r>
            <a:endParaRPr lang="zh-CN" altLang="en-US" sz="2800" dirty="0"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66096" y="6384265"/>
            <a:ext cx="406400" cy="0"/>
          </a:xfrm>
          <a:prstGeom prst="line">
            <a:avLst/>
          </a:prstGeom>
          <a:ln w="57150">
            <a:gradFill>
              <a:gsLst>
                <a:gs pos="0">
                  <a:srgbClr val="00642D"/>
                </a:gs>
                <a:gs pos="100000">
                  <a:srgbClr val="92D050"/>
                </a:gs>
              </a:gsLst>
              <a:lin ang="0" scaled="0"/>
            </a:gra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451670" y="0"/>
            <a:ext cx="1203559" cy="3802743"/>
          </a:xfrm>
          <a:prstGeom prst="rect">
            <a:avLst/>
          </a:prstGeom>
          <a:gradFill>
            <a:gsLst>
              <a:gs pos="51000">
                <a:srgbClr val="00642D">
                  <a:alpha val="46000"/>
                </a:srgbClr>
              </a:gs>
              <a:gs pos="0">
                <a:srgbClr val="92D050">
                  <a:alpha val="0"/>
                </a:srgbClr>
              </a:gs>
              <a:gs pos="100000">
                <a:srgbClr val="92D05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16754" y="5638746"/>
            <a:ext cx="5363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642D">
                    <a:alpha val="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TRAVEL</a:t>
            </a:r>
            <a:endParaRPr lang="zh-CN" altLang="en-US" sz="9600" dirty="0">
              <a:solidFill>
                <a:srgbClr val="00642D">
                  <a:alpha val="5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23950" y="5310140"/>
            <a:ext cx="195942" cy="130628"/>
            <a:chOff x="-2021658" y="2946400"/>
            <a:chExt cx="391886" cy="2612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2021658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 flipV="1">
            <a:off x="3570629" y="4492726"/>
            <a:ext cx="195942" cy="130628"/>
            <a:chOff x="-2026974" y="2946400"/>
            <a:chExt cx="391886" cy="26125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-2026974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76464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6305" y="4005966"/>
            <a:ext cx="2465810" cy="19891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0191" y="1747134"/>
            <a:ext cx="2465810" cy="198913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8668" y="4005966"/>
            <a:ext cx="2465810" cy="198913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62554" y="1747134"/>
            <a:ext cx="2465810" cy="198913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63639" y="1939275"/>
            <a:ext cx="2323141" cy="1578600"/>
            <a:chOff x="1163638" y="1724122"/>
            <a:chExt cx="2323141" cy="1578600"/>
          </a:xfrm>
        </p:grpSpPr>
        <p:sp>
          <p:nvSpPr>
            <p:cNvPr id="9" name="矩形 8"/>
            <p:cNvSpPr/>
            <p:nvPr/>
          </p:nvSpPr>
          <p:spPr>
            <a:xfrm>
              <a:off x="1163638" y="1724122"/>
              <a:ext cx="189231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63639" y="2412029"/>
              <a:ext cx="2323140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0002" y="1939275"/>
            <a:ext cx="2323141" cy="1578600"/>
            <a:chOff x="1163638" y="1724122"/>
            <a:chExt cx="2323141" cy="1578600"/>
          </a:xfrm>
        </p:grpSpPr>
        <p:sp>
          <p:nvSpPr>
            <p:cNvPr id="12" name="矩形 11"/>
            <p:cNvSpPr/>
            <p:nvPr/>
          </p:nvSpPr>
          <p:spPr>
            <a:xfrm>
              <a:off x="1163638" y="1724122"/>
              <a:ext cx="189231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63639" y="2412029"/>
              <a:ext cx="2323140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98860" y="4393717"/>
            <a:ext cx="2323141" cy="1551706"/>
            <a:chOff x="1163638" y="1724122"/>
            <a:chExt cx="2323141" cy="1551706"/>
          </a:xfrm>
        </p:grpSpPr>
        <p:sp>
          <p:nvSpPr>
            <p:cNvPr id="15" name="矩形 14"/>
            <p:cNvSpPr/>
            <p:nvPr/>
          </p:nvSpPr>
          <p:spPr>
            <a:xfrm>
              <a:off x="1163638" y="1724122"/>
              <a:ext cx="189231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63639" y="2385135"/>
              <a:ext cx="2323140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05223" y="4393717"/>
            <a:ext cx="2323141" cy="1551706"/>
            <a:chOff x="1163638" y="1724122"/>
            <a:chExt cx="2323141" cy="1551706"/>
          </a:xfrm>
        </p:grpSpPr>
        <p:sp>
          <p:nvSpPr>
            <p:cNvPr id="18" name="矩形 17"/>
            <p:cNvSpPr/>
            <p:nvPr/>
          </p:nvSpPr>
          <p:spPr>
            <a:xfrm>
              <a:off x="1163638" y="1724122"/>
              <a:ext cx="189231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63639" y="2385135"/>
              <a:ext cx="2323140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4" name="组合 23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84247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75745" y="1592289"/>
            <a:ext cx="3334869" cy="3334869"/>
            <a:chOff x="4438968" y="2350360"/>
            <a:chExt cx="3334869" cy="333486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solidFill>
              <a:srgbClr val="C3C30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683891" y="2608226"/>
              <a:ext cx="2845022" cy="2832077"/>
            </a:xfrm>
            <a:prstGeom prst="ellipse">
              <a:avLst/>
            </a:prstGeom>
            <a:gradFill>
              <a:gsLst>
                <a:gs pos="0">
                  <a:srgbClr val="92D050">
                    <a:alpha val="37000"/>
                  </a:srgbClr>
                </a:gs>
                <a:gs pos="100000">
                  <a:srgbClr val="00642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786043" y="3663851"/>
              <a:ext cx="2679445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title text</a:t>
              </a:r>
              <a:endParaRPr lang="zh-CN" alt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3464" y="3100569"/>
            <a:ext cx="2682988" cy="2682986"/>
            <a:chOff x="4438968" y="2350360"/>
            <a:chExt cx="3334869" cy="333486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solidFill>
              <a:srgbClr val="C3C30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4683891" y="2595285"/>
              <a:ext cx="2845021" cy="2845019"/>
            </a:xfrm>
            <a:prstGeom prst="ellipse">
              <a:avLst/>
            </a:prstGeom>
            <a:gradFill>
              <a:gsLst>
                <a:gs pos="0">
                  <a:srgbClr val="92D050">
                    <a:alpha val="37000"/>
                  </a:srgbClr>
                </a:gs>
                <a:gs pos="100000">
                  <a:srgbClr val="00642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23165" y="3589460"/>
              <a:ext cx="2567930" cy="7268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keyword</a:t>
              </a:r>
              <a:endParaRPr lang="zh-CN" alt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6427" y="3100569"/>
            <a:ext cx="2682988" cy="2682986"/>
            <a:chOff x="4438968" y="2350360"/>
            <a:chExt cx="3334869" cy="333486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solidFill>
              <a:srgbClr val="C3C30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4683891" y="2595285"/>
              <a:ext cx="2845021" cy="2845020"/>
            </a:xfrm>
            <a:prstGeom prst="ellipse">
              <a:avLst/>
            </a:prstGeom>
            <a:gradFill>
              <a:gsLst>
                <a:gs pos="0">
                  <a:srgbClr val="92D050">
                    <a:alpha val="37000"/>
                  </a:srgbClr>
                </a:gs>
                <a:gs pos="100000">
                  <a:srgbClr val="00642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833266" y="3589461"/>
              <a:ext cx="2451744" cy="7268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keyword</a:t>
              </a:r>
              <a:endParaRPr lang="zh-CN" alt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1BBA2C45-0E6E-4C96-967F-90C5AC11DD74}"/>
              </a:ext>
            </a:extLst>
          </p:cNvPr>
          <p:cNvSpPr/>
          <p:nvPr/>
        </p:nvSpPr>
        <p:spPr>
          <a:xfrm>
            <a:off x="3642974" y="5129602"/>
            <a:ext cx="501693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6" name="组合 25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58813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A06622-B816-4ED4-BBEF-71F7C0B601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629" y="4483748"/>
            <a:ext cx="1628203" cy="1084790"/>
          </a:xfrm>
          <a:custGeom>
            <a:avLst/>
            <a:gdLst>
              <a:gd name="connsiteX0" fmla="*/ 111762 w 1805940"/>
              <a:gd name="connsiteY0" fmla="*/ 0 h 1173480"/>
              <a:gd name="connsiteX1" fmla="*/ 1694178 w 1805940"/>
              <a:gd name="connsiteY1" fmla="*/ 0 h 1173480"/>
              <a:gd name="connsiteX2" fmla="*/ 1805940 w 1805940"/>
              <a:gd name="connsiteY2" fmla="*/ 111762 h 1173480"/>
              <a:gd name="connsiteX3" fmla="*/ 1805940 w 1805940"/>
              <a:gd name="connsiteY3" fmla="*/ 1061718 h 1173480"/>
              <a:gd name="connsiteX4" fmla="*/ 1694178 w 1805940"/>
              <a:gd name="connsiteY4" fmla="*/ 1173480 h 1173480"/>
              <a:gd name="connsiteX5" fmla="*/ 111762 w 1805940"/>
              <a:gd name="connsiteY5" fmla="*/ 1173480 h 1173480"/>
              <a:gd name="connsiteX6" fmla="*/ 0 w 1805940"/>
              <a:gd name="connsiteY6" fmla="*/ 1061718 h 1173480"/>
              <a:gd name="connsiteX7" fmla="*/ 0 w 1805940"/>
              <a:gd name="connsiteY7" fmla="*/ 111762 h 1173480"/>
              <a:gd name="connsiteX8" fmla="*/ 111762 w 18059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940" h="1173480">
                <a:moveTo>
                  <a:pt x="111762" y="0"/>
                </a:moveTo>
                <a:lnTo>
                  <a:pt x="1694178" y="0"/>
                </a:lnTo>
                <a:cubicBezTo>
                  <a:pt x="1755902" y="0"/>
                  <a:pt x="1805940" y="50038"/>
                  <a:pt x="1805940" y="111762"/>
                </a:cubicBezTo>
                <a:lnTo>
                  <a:pt x="1805940" y="1061718"/>
                </a:lnTo>
                <a:cubicBezTo>
                  <a:pt x="1805940" y="1123442"/>
                  <a:pt x="1755902" y="1173480"/>
                  <a:pt x="1694178" y="1173480"/>
                </a:cubicBezTo>
                <a:lnTo>
                  <a:pt x="111762" y="1173480"/>
                </a:lnTo>
                <a:cubicBezTo>
                  <a:pt x="50038" y="1173480"/>
                  <a:pt x="0" y="1123442"/>
                  <a:pt x="0" y="1061718"/>
                </a:cubicBezTo>
                <a:lnTo>
                  <a:pt x="0" y="111762"/>
                </a:lnTo>
                <a:cubicBezTo>
                  <a:pt x="0" y="50038"/>
                  <a:pt x="50038" y="0"/>
                  <a:pt x="111762" y="0"/>
                </a:cubicBezTo>
                <a:close/>
              </a:path>
            </a:pathLst>
          </a:custGeom>
          <a:ln w="25400"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AE6744-70A3-4D9F-897A-869ADD4C9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788" y="2143354"/>
            <a:ext cx="1705098" cy="1136732"/>
          </a:xfrm>
          <a:custGeom>
            <a:avLst/>
            <a:gdLst>
              <a:gd name="connsiteX0" fmla="*/ 111762 w 1805940"/>
              <a:gd name="connsiteY0" fmla="*/ 0 h 1173480"/>
              <a:gd name="connsiteX1" fmla="*/ 1694178 w 1805940"/>
              <a:gd name="connsiteY1" fmla="*/ 0 h 1173480"/>
              <a:gd name="connsiteX2" fmla="*/ 1805940 w 1805940"/>
              <a:gd name="connsiteY2" fmla="*/ 111762 h 1173480"/>
              <a:gd name="connsiteX3" fmla="*/ 1805940 w 1805940"/>
              <a:gd name="connsiteY3" fmla="*/ 1061718 h 1173480"/>
              <a:gd name="connsiteX4" fmla="*/ 1694178 w 1805940"/>
              <a:gd name="connsiteY4" fmla="*/ 1173480 h 1173480"/>
              <a:gd name="connsiteX5" fmla="*/ 111762 w 1805940"/>
              <a:gd name="connsiteY5" fmla="*/ 1173480 h 1173480"/>
              <a:gd name="connsiteX6" fmla="*/ 0 w 1805940"/>
              <a:gd name="connsiteY6" fmla="*/ 1061718 h 1173480"/>
              <a:gd name="connsiteX7" fmla="*/ 0 w 1805940"/>
              <a:gd name="connsiteY7" fmla="*/ 111762 h 1173480"/>
              <a:gd name="connsiteX8" fmla="*/ 111762 w 18059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940" h="1173480">
                <a:moveTo>
                  <a:pt x="111762" y="0"/>
                </a:moveTo>
                <a:lnTo>
                  <a:pt x="1694178" y="0"/>
                </a:lnTo>
                <a:cubicBezTo>
                  <a:pt x="1755902" y="0"/>
                  <a:pt x="1805940" y="50038"/>
                  <a:pt x="1805940" y="111762"/>
                </a:cubicBezTo>
                <a:lnTo>
                  <a:pt x="1805940" y="1061718"/>
                </a:lnTo>
                <a:cubicBezTo>
                  <a:pt x="1805940" y="1123442"/>
                  <a:pt x="1755902" y="1173480"/>
                  <a:pt x="1694178" y="1173480"/>
                </a:cubicBezTo>
                <a:lnTo>
                  <a:pt x="111762" y="1173480"/>
                </a:lnTo>
                <a:cubicBezTo>
                  <a:pt x="50038" y="1173480"/>
                  <a:pt x="0" y="1123442"/>
                  <a:pt x="0" y="1061718"/>
                </a:cubicBezTo>
                <a:lnTo>
                  <a:pt x="0" y="111762"/>
                </a:lnTo>
                <a:cubicBezTo>
                  <a:pt x="0" y="50038"/>
                  <a:pt x="50038" y="0"/>
                  <a:pt x="111762" y="0"/>
                </a:cubicBezTo>
                <a:close/>
              </a:path>
            </a:pathLst>
          </a:custGeom>
          <a:ln w="25400"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2BE587-1E1F-4CED-924B-6199D5AB4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71" y="4433548"/>
            <a:ext cx="1756901" cy="1172890"/>
          </a:xfrm>
          <a:custGeom>
            <a:avLst/>
            <a:gdLst>
              <a:gd name="connsiteX0" fmla="*/ 111762 w 1805940"/>
              <a:gd name="connsiteY0" fmla="*/ 0 h 1173480"/>
              <a:gd name="connsiteX1" fmla="*/ 1694178 w 1805940"/>
              <a:gd name="connsiteY1" fmla="*/ 0 h 1173480"/>
              <a:gd name="connsiteX2" fmla="*/ 1805940 w 1805940"/>
              <a:gd name="connsiteY2" fmla="*/ 111762 h 1173480"/>
              <a:gd name="connsiteX3" fmla="*/ 1805940 w 1805940"/>
              <a:gd name="connsiteY3" fmla="*/ 1061718 h 1173480"/>
              <a:gd name="connsiteX4" fmla="*/ 1694178 w 1805940"/>
              <a:gd name="connsiteY4" fmla="*/ 1173480 h 1173480"/>
              <a:gd name="connsiteX5" fmla="*/ 111762 w 1805940"/>
              <a:gd name="connsiteY5" fmla="*/ 1173480 h 1173480"/>
              <a:gd name="connsiteX6" fmla="*/ 0 w 1805940"/>
              <a:gd name="connsiteY6" fmla="*/ 1061718 h 1173480"/>
              <a:gd name="connsiteX7" fmla="*/ 0 w 1805940"/>
              <a:gd name="connsiteY7" fmla="*/ 111762 h 1173480"/>
              <a:gd name="connsiteX8" fmla="*/ 111762 w 18059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940" h="1173480">
                <a:moveTo>
                  <a:pt x="111762" y="0"/>
                </a:moveTo>
                <a:lnTo>
                  <a:pt x="1694178" y="0"/>
                </a:lnTo>
                <a:cubicBezTo>
                  <a:pt x="1755902" y="0"/>
                  <a:pt x="1805940" y="50038"/>
                  <a:pt x="1805940" y="111762"/>
                </a:cubicBezTo>
                <a:lnTo>
                  <a:pt x="1805940" y="1061718"/>
                </a:lnTo>
                <a:cubicBezTo>
                  <a:pt x="1805940" y="1123442"/>
                  <a:pt x="1755902" y="1173480"/>
                  <a:pt x="1694178" y="1173480"/>
                </a:cubicBezTo>
                <a:lnTo>
                  <a:pt x="111762" y="1173480"/>
                </a:lnTo>
                <a:cubicBezTo>
                  <a:pt x="50038" y="1173480"/>
                  <a:pt x="0" y="1123442"/>
                  <a:pt x="0" y="1061718"/>
                </a:cubicBezTo>
                <a:lnTo>
                  <a:pt x="0" y="111762"/>
                </a:lnTo>
                <a:cubicBezTo>
                  <a:pt x="0" y="50038"/>
                  <a:pt x="50038" y="0"/>
                  <a:pt x="111762" y="0"/>
                </a:cubicBezTo>
                <a:close/>
              </a:path>
            </a:pathLst>
          </a:custGeom>
          <a:ln w="25400"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1D7B45-55C2-49FD-AD85-5D7D6DD34F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90" y="2127716"/>
            <a:ext cx="1752013" cy="1168009"/>
          </a:xfrm>
          <a:custGeom>
            <a:avLst/>
            <a:gdLst>
              <a:gd name="connsiteX0" fmla="*/ 111762 w 1805940"/>
              <a:gd name="connsiteY0" fmla="*/ 0 h 1173480"/>
              <a:gd name="connsiteX1" fmla="*/ 1694178 w 1805940"/>
              <a:gd name="connsiteY1" fmla="*/ 0 h 1173480"/>
              <a:gd name="connsiteX2" fmla="*/ 1805940 w 1805940"/>
              <a:gd name="connsiteY2" fmla="*/ 111762 h 1173480"/>
              <a:gd name="connsiteX3" fmla="*/ 1805940 w 1805940"/>
              <a:gd name="connsiteY3" fmla="*/ 1061718 h 1173480"/>
              <a:gd name="connsiteX4" fmla="*/ 1694178 w 1805940"/>
              <a:gd name="connsiteY4" fmla="*/ 1173480 h 1173480"/>
              <a:gd name="connsiteX5" fmla="*/ 111762 w 1805940"/>
              <a:gd name="connsiteY5" fmla="*/ 1173480 h 1173480"/>
              <a:gd name="connsiteX6" fmla="*/ 0 w 1805940"/>
              <a:gd name="connsiteY6" fmla="*/ 1061718 h 1173480"/>
              <a:gd name="connsiteX7" fmla="*/ 0 w 1805940"/>
              <a:gd name="connsiteY7" fmla="*/ 111762 h 1173480"/>
              <a:gd name="connsiteX8" fmla="*/ 111762 w 18059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940" h="1173480">
                <a:moveTo>
                  <a:pt x="111762" y="0"/>
                </a:moveTo>
                <a:lnTo>
                  <a:pt x="1694178" y="0"/>
                </a:lnTo>
                <a:cubicBezTo>
                  <a:pt x="1755902" y="0"/>
                  <a:pt x="1805940" y="50038"/>
                  <a:pt x="1805940" y="111762"/>
                </a:cubicBezTo>
                <a:lnTo>
                  <a:pt x="1805940" y="1061718"/>
                </a:lnTo>
                <a:cubicBezTo>
                  <a:pt x="1805940" y="1123442"/>
                  <a:pt x="1755902" y="1173480"/>
                  <a:pt x="1694178" y="1173480"/>
                </a:cubicBezTo>
                <a:lnTo>
                  <a:pt x="111762" y="1173480"/>
                </a:lnTo>
                <a:cubicBezTo>
                  <a:pt x="50038" y="1173480"/>
                  <a:pt x="0" y="1123442"/>
                  <a:pt x="0" y="1061718"/>
                </a:cubicBezTo>
                <a:lnTo>
                  <a:pt x="0" y="111762"/>
                </a:lnTo>
                <a:cubicBezTo>
                  <a:pt x="0" y="50038"/>
                  <a:pt x="50038" y="0"/>
                  <a:pt x="111762" y="0"/>
                </a:cubicBezTo>
                <a:close/>
              </a:path>
            </a:pathLst>
          </a:custGeom>
          <a:ln w="25400"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sp>
        <p:nvSpPr>
          <p:cNvPr id="8" name="矩形: 圆角 20">
            <a:extLst>
              <a:ext uri="{FF2B5EF4-FFF2-40B4-BE49-F238E27FC236}">
                <a16:creationId xmlns:a16="http://schemas.microsoft.com/office/drawing/2014/main" id="{EED83152-CF9E-4DA4-A33C-C2B1E777EEF4}"/>
              </a:ext>
            </a:extLst>
          </p:cNvPr>
          <p:cNvSpPr/>
          <p:nvPr/>
        </p:nvSpPr>
        <p:spPr>
          <a:xfrm>
            <a:off x="731838" y="3490340"/>
            <a:ext cx="10728325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27">
            <a:extLst>
              <a:ext uri="{FF2B5EF4-FFF2-40B4-BE49-F238E27FC236}">
                <a16:creationId xmlns:a16="http://schemas.microsoft.com/office/drawing/2014/main" id="{C7094A77-52AB-4CE3-872C-504351C07EE4}"/>
              </a:ext>
            </a:extLst>
          </p:cNvPr>
          <p:cNvSpPr/>
          <p:nvPr/>
        </p:nvSpPr>
        <p:spPr>
          <a:xfrm>
            <a:off x="1166166" y="3627828"/>
            <a:ext cx="1358263" cy="4565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FC2E3-C927-4308-ACE2-40A0D17C9E43}"/>
              </a:ext>
            </a:extLst>
          </p:cNvPr>
          <p:cNvSpPr txBox="1"/>
          <p:nvPr/>
        </p:nvSpPr>
        <p:spPr>
          <a:xfrm>
            <a:off x="682689" y="4413739"/>
            <a:ext cx="2364004" cy="61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1" name="矩形: 圆角 28">
            <a:extLst>
              <a:ext uri="{FF2B5EF4-FFF2-40B4-BE49-F238E27FC236}">
                <a16:creationId xmlns:a16="http://schemas.microsoft.com/office/drawing/2014/main" id="{5F6787A2-24D0-458F-BCB6-E3CED3DF8976}"/>
              </a:ext>
            </a:extLst>
          </p:cNvPr>
          <p:cNvSpPr/>
          <p:nvPr/>
        </p:nvSpPr>
        <p:spPr>
          <a:xfrm>
            <a:off x="4015492" y="3627828"/>
            <a:ext cx="1358263" cy="4565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0E1409-C7A4-4B7E-847B-832A495A912A}"/>
              </a:ext>
            </a:extLst>
          </p:cNvPr>
          <p:cNvSpPr txBox="1"/>
          <p:nvPr/>
        </p:nvSpPr>
        <p:spPr>
          <a:xfrm>
            <a:off x="3517227" y="2620019"/>
            <a:ext cx="2354792" cy="61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3" name="矩形: 圆角 37">
            <a:extLst>
              <a:ext uri="{FF2B5EF4-FFF2-40B4-BE49-F238E27FC236}">
                <a16:creationId xmlns:a16="http://schemas.microsoft.com/office/drawing/2014/main" id="{4DFBF96E-C429-4311-9783-B1298B41425B}"/>
              </a:ext>
            </a:extLst>
          </p:cNvPr>
          <p:cNvSpPr/>
          <p:nvPr/>
        </p:nvSpPr>
        <p:spPr>
          <a:xfrm>
            <a:off x="6844207" y="3627828"/>
            <a:ext cx="1358263" cy="4565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675607-AACB-466D-A3F3-6AE2724F4305}"/>
              </a:ext>
            </a:extLst>
          </p:cNvPr>
          <p:cNvSpPr txBox="1"/>
          <p:nvPr/>
        </p:nvSpPr>
        <p:spPr>
          <a:xfrm>
            <a:off x="6342553" y="4413739"/>
            <a:ext cx="2361570" cy="61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5" name="矩形: 圆角 39">
            <a:extLst>
              <a:ext uri="{FF2B5EF4-FFF2-40B4-BE49-F238E27FC236}">
                <a16:creationId xmlns:a16="http://schemas.microsoft.com/office/drawing/2014/main" id="{0551A2ED-A5FD-4D86-9445-A95AD68E9EAD}"/>
              </a:ext>
            </a:extLst>
          </p:cNvPr>
          <p:cNvSpPr/>
          <p:nvPr/>
        </p:nvSpPr>
        <p:spPr>
          <a:xfrm>
            <a:off x="9640600" y="3627828"/>
            <a:ext cx="1358263" cy="4565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B4030F-2721-4BCB-BF8C-7575B1F67C0E}"/>
              </a:ext>
            </a:extLst>
          </p:cNvPr>
          <p:cNvSpPr txBox="1"/>
          <p:nvPr/>
        </p:nvSpPr>
        <p:spPr>
          <a:xfrm>
            <a:off x="9174656" y="2620019"/>
            <a:ext cx="229015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21" name="组合 20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615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25" y="2180900"/>
            <a:ext cx="4530562" cy="4021614"/>
          </a:xfrm>
          <a:custGeom>
            <a:avLst/>
            <a:gdLst>
              <a:gd name="connsiteX0" fmla="*/ 3343480 w 4530562"/>
              <a:gd name="connsiteY0" fmla="*/ 449943 h 4325257"/>
              <a:gd name="connsiteX1" fmla="*/ 4293140 w 4530562"/>
              <a:gd name="connsiteY1" fmla="*/ 449943 h 4325257"/>
              <a:gd name="connsiteX2" fmla="*/ 4530562 w 4530562"/>
              <a:gd name="connsiteY2" fmla="*/ 687365 h 4325257"/>
              <a:gd name="connsiteX3" fmla="*/ 4530562 w 4530562"/>
              <a:gd name="connsiteY3" fmla="*/ 3637892 h 4325257"/>
              <a:gd name="connsiteX4" fmla="*/ 4293140 w 4530562"/>
              <a:gd name="connsiteY4" fmla="*/ 3875314 h 4325257"/>
              <a:gd name="connsiteX5" fmla="*/ 3343480 w 4530562"/>
              <a:gd name="connsiteY5" fmla="*/ 3875314 h 4325257"/>
              <a:gd name="connsiteX6" fmla="*/ 3106058 w 4530562"/>
              <a:gd name="connsiteY6" fmla="*/ 3637892 h 4325257"/>
              <a:gd name="connsiteX7" fmla="*/ 3106058 w 4530562"/>
              <a:gd name="connsiteY7" fmla="*/ 687365 h 4325257"/>
              <a:gd name="connsiteX8" fmla="*/ 3343480 w 4530562"/>
              <a:gd name="connsiteY8" fmla="*/ 449943 h 4325257"/>
              <a:gd name="connsiteX9" fmla="*/ 237422 w 4530562"/>
              <a:gd name="connsiteY9" fmla="*/ 449943 h 4325257"/>
              <a:gd name="connsiteX10" fmla="*/ 1187082 w 4530562"/>
              <a:gd name="connsiteY10" fmla="*/ 449943 h 4325257"/>
              <a:gd name="connsiteX11" fmla="*/ 1424504 w 4530562"/>
              <a:gd name="connsiteY11" fmla="*/ 687365 h 4325257"/>
              <a:gd name="connsiteX12" fmla="*/ 1424504 w 4530562"/>
              <a:gd name="connsiteY12" fmla="*/ 3637892 h 4325257"/>
              <a:gd name="connsiteX13" fmla="*/ 1187082 w 4530562"/>
              <a:gd name="connsiteY13" fmla="*/ 3875314 h 4325257"/>
              <a:gd name="connsiteX14" fmla="*/ 237422 w 4530562"/>
              <a:gd name="connsiteY14" fmla="*/ 3875314 h 4325257"/>
              <a:gd name="connsiteX15" fmla="*/ 0 w 4530562"/>
              <a:gd name="connsiteY15" fmla="*/ 3637892 h 4325257"/>
              <a:gd name="connsiteX16" fmla="*/ 0 w 4530562"/>
              <a:gd name="connsiteY16" fmla="*/ 687365 h 4325257"/>
              <a:gd name="connsiteX17" fmla="*/ 237422 w 4530562"/>
              <a:gd name="connsiteY17" fmla="*/ 449943 h 4325257"/>
              <a:gd name="connsiteX18" fmla="*/ 1790451 w 4530562"/>
              <a:gd name="connsiteY18" fmla="*/ 0 h 4325257"/>
              <a:gd name="connsiteX19" fmla="*/ 2740111 w 4530562"/>
              <a:gd name="connsiteY19" fmla="*/ 0 h 4325257"/>
              <a:gd name="connsiteX20" fmla="*/ 2977533 w 4530562"/>
              <a:gd name="connsiteY20" fmla="*/ 237422 h 4325257"/>
              <a:gd name="connsiteX21" fmla="*/ 2977533 w 4530562"/>
              <a:gd name="connsiteY21" fmla="*/ 4087835 h 4325257"/>
              <a:gd name="connsiteX22" fmla="*/ 2740111 w 4530562"/>
              <a:gd name="connsiteY22" fmla="*/ 4325257 h 4325257"/>
              <a:gd name="connsiteX23" fmla="*/ 1790451 w 4530562"/>
              <a:gd name="connsiteY23" fmla="*/ 4325257 h 4325257"/>
              <a:gd name="connsiteX24" fmla="*/ 1553029 w 4530562"/>
              <a:gd name="connsiteY24" fmla="*/ 4087835 h 4325257"/>
              <a:gd name="connsiteX25" fmla="*/ 1553029 w 4530562"/>
              <a:gd name="connsiteY25" fmla="*/ 237422 h 4325257"/>
              <a:gd name="connsiteX26" fmla="*/ 1790451 w 4530562"/>
              <a:gd name="connsiteY26" fmla="*/ 0 h 43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30562" h="4325257">
                <a:moveTo>
                  <a:pt x="3343480" y="449943"/>
                </a:moveTo>
                <a:lnTo>
                  <a:pt x="4293140" y="449943"/>
                </a:lnTo>
                <a:cubicBezTo>
                  <a:pt x="4424265" y="449943"/>
                  <a:pt x="4530562" y="556240"/>
                  <a:pt x="4530562" y="687365"/>
                </a:cubicBezTo>
                <a:lnTo>
                  <a:pt x="4530562" y="3637892"/>
                </a:lnTo>
                <a:cubicBezTo>
                  <a:pt x="4530562" y="3769017"/>
                  <a:pt x="4424265" y="3875314"/>
                  <a:pt x="4293140" y="3875314"/>
                </a:cubicBezTo>
                <a:lnTo>
                  <a:pt x="3343480" y="3875314"/>
                </a:lnTo>
                <a:cubicBezTo>
                  <a:pt x="3212355" y="3875314"/>
                  <a:pt x="3106058" y="3769017"/>
                  <a:pt x="3106058" y="3637892"/>
                </a:cubicBezTo>
                <a:lnTo>
                  <a:pt x="3106058" y="687365"/>
                </a:lnTo>
                <a:cubicBezTo>
                  <a:pt x="3106058" y="556240"/>
                  <a:pt x="3212355" y="449943"/>
                  <a:pt x="3343480" y="449943"/>
                </a:cubicBezTo>
                <a:close/>
                <a:moveTo>
                  <a:pt x="237422" y="449943"/>
                </a:moveTo>
                <a:lnTo>
                  <a:pt x="1187082" y="449943"/>
                </a:lnTo>
                <a:cubicBezTo>
                  <a:pt x="1318207" y="449943"/>
                  <a:pt x="1424504" y="556240"/>
                  <a:pt x="1424504" y="687365"/>
                </a:cubicBezTo>
                <a:lnTo>
                  <a:pt x="1424504" y="3637892"/>
                </a:lnTo>
                <a:cubicBezTo>
                  <a:pt x="1424504" y="3769017"/>
                  <a:pt x="1318207" y="3875314"/>
                  <a:pt x="1187082" y="3875314"/>
                </a:cubicBezTo>
                <a:lnTo>
                  <a:pt x="237422" y="3875314"/>
                </a:lnTo>
                <a:cubicBezTo>
                  <a:pt x="106297" y="3875314"/>
                  <a:pt x="0" y="3769017"/>
                  <a:pt x="0" y="3637892"/>
                </a:cubicBezTo>
                <a:lnTo>
                  <a:pt x="0" y="687365"/>
                </a:lnTo>
                <a:cubicBezTo>
                  <a:pt x="0" y="556240"/>
                  <a:pt x="106297" y="449943"/>
                  <a:pt x="237422" y="449943"/>
                </a:cubicBezTo>
                <a:close/>
                <a:moveTo>
                  <a:pt x="1790451" y="0"/>
                </a:moveTo>
                <a:lnTo>
                  <a:pt x="2740111" y="0"/>
                </a:lnTo>
                <a:cubicBezTo>
                  <a:pt x="2871236" y="0"/>
                  <a:pt x="2977533" y="106297"/>
                  <a:pt x="2977533" y="237422"/>
                </a:cubicBezTo>
                <a:lnTo>
                  <a:pt x="2977533" y="4087835"/>
                </a:lnTo>
                <a:cubicBezTo>
                  <a:pt x="2977533" y="4218960"/>
                  <a:pt x="2871236" y="4325257"/>
                  <a:pt x="2740111" y="4325257"/>
                </a:cubicBezTo>
                <a:lnTo>
                  <a:pt x="1790451" y="4325257"/>
                </a:lnTo>
                <a:cubicBezTo>
                  <a:pt x="1659326" y="4325257"/>
                  <a:pt x="1553029" y="4218960"/>
                  <a:pt x="1553029" y="4087835"/>
                </a:cubicBezTo>
                <a:lnTo>
                  <a:pt x="1553029" y="237422"/>
                </a:lnTo>
                <a:cubicBezTo>
                  <a:pt x="1553029" y="106297"/>
                  <a:pt x="1659326" y="0"/>
                  <a:pt x="1790451" y="0"/>
                </a:cubicBezTo>
                <a:close/>
              </a:path>
            </a:pathLst>
          </a:custGeo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sp>
        <p:nvSpPr>
          <p:cNvPr id="6" name="矩形: 圆角 28">
            <a:extLst>
              <a:ext uri="{FF2B5EF4-FFF2-40B4-BE49-F238E27FC236}">
                <a16:creationId xmlns:a16="http://schemas.microsoft.com/office/drawing/2014/main" id="{A1E79D2E-C2E4-4B19-86B9-46E973A6F5BC}"/>
              </a:ext>
            </a:extLst>
          </p:cNvPr>
          <p:cNvSpPr/>
          <p:nvPr/>
        </p:nvSpPr>
        <p:spPr>
          <a:xfrm>
            <a:off x="6402212" y="2458254"/>
            <a:ext cx="4404333" cy="105954"/>
          </a:xfrm>
          <a:prstGeom prst="roundRect">
            <a:avLst/>
          </a:prstGeom>
          <a:gradFill>
            <a:gsLst>
              <a:gs pos="0">
                <a:srgbClr val="92D050">
                  <a:alpha val="22000"/>
                </a:srgbClr>
              </a:gs>
              <a:gs pos="99000">
                <a:srgbClr val="2E485B">
                  <a:alpha val="26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130C28-C62D-4036-AC48-03731353F7C4}"/>
              </a:ext>
            </a:extLst>
          </p:cNvPr>
          <p:cNvSpPr txBox="1"/>
          <p:nvPr/>
        </p:nvSpPr>
        <p:spPr>
          <a:xfrm>
            <a:off x="6389855" y="2099571"/>
            <a:ext cx="459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: 圆角 45">
            <a:extLst>
              <a:ext uri="{FF2B5EF4-FFF2-40B4-BE49-F238E27FC236}">
                <a16:creationId xmlns:a16="http://schemas.microsoft.com/office/drawing/2014/main" id="{45667573-084F-4B92-B229-38E7A04A2563}"/>
              </a:ext>
            </a:extLst>
          </p:cNvPr>
          <p:cNvSpPr/>
          <p:nvPr/>
        </p:nvSpPr>
        <p:spPr>
          <a:xfrm>
            <a:off x="6402212" y="3048742"/>
            <a:ext cx="623106" cy="611065"/>
          </a:xfrm>
          <a:prstGeom prst="round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46">
            <a:extLst>
              <a:ext uri="{FF2B5EF4-FFF2-40B4-BE49-F238E27FC236}">
                <a16:creationId xmlns:a16="http://schemas.microsoft.com/office/drawing/2014/main" id="{C3C50E6D-593F-41AB-B614-5B96142C86BA}"/>
              </a:ext>
            </a:extLst>
          </p:cNvPr>
          <p:cNvSpPr/>
          <p:nvPr/>
        </p:nvSpPr>
        <p:spPr>
          <a:xfrm>
            <a:off x="6402212" y="4141846"/>
            <a:ext cx="623106" cy="611065"/>
          </a:xfrm>
          <a:prstGeom prst="round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47">
            <a:extLst>
              <a:ext uri="{FF2B5EF4-FFF2-40B4-BE49-F238E27FC236}">
                <a16:creationId xmlns:a16="http://schemas.microsoft.com/office/drawing/2014/main" id="{4D8192EF-C324-42DF-BE14-98B814A56BC6}"/>
              </a:ext>
            </a:extLst>
          </p:cNvPr>
          <p:cNvSpPr/>
          <p:nvPr/>
        </p:nvSpPr>
        <p:spPr>
          <a:xfrm>
            <a:off x="6402212" y="5234949"/>
            <a:ext cx="623106" cy="611065"/>
          </a:xfrm>
          <a:prstGeom prst="round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F56A97-5855-487E-9939-41275B77118A}"/>
              </a:ext>
            </a:extLst>
          </p:cNvPr>
          <p:cNvSpPr txBox="1"/>
          <p:nvPr/>
        </p:nvSpPr>
        <p:spPr>
          <a:xfrm>
            <a:off x="7269618" y="3075009"/>
            <a:ext cx="3934606" cy="608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F56A97-5855-487E-9939-41275B77118A}"/>
              </a:ext>
            </a:extLst>
          </p:cNvPr>
          <p:cNvSpPr txBox="1"/>
          <p:nvPr/>
        </p:nvSpPr>
        <p:spPr>
          <a:xfrm>
            <a:off x="7269618" y="4144342"/>
            <a:ext cx="3934606" cy="608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F56A97-5855-487E-9939-41275B77118A}"/>
              </a:ext>
            </a:extLst>
          </p:cNvPr>
          <p:cNvSpPr txBox="1"/>
          <p:nvPr/>
        </p:nvSpPr>
        <p:spPr>
          <a:xfrm>
            <a:off x="7269618" y="5237445"/>
            <a:ext cx="3934606" cy="608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886245" y="370262"/>
            <a:ext cx="2419509" cy="825051"/>
            <a:chOff x="4886245" y="508812"/>
            <a:chExt cx="2419509" cy="825051"/>
          </a:xfrm>
        </p:grpSpPr>
        <p:grpSp>
          <p:nvGrpSpPr>
            <p:cNvPr id="18" name="组合 17"/>
            <p:cNvGrpSpPr/>
            <p:nvPr/>
          </p:nvGrpSpPr>
          <p:grpSpPr>
            <a:xfrm>
              <a:off x="4886245" y="508812"/>
              <a:ext cx="2419509" cy="674484"/>
              <a:chOff x="473646" y="289223"/>
              <a:chExt cx="2419509" cy="67448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97206" y="748263"/>
                <a:ext cx="21723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85715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9945" y="1753211"/>
            <a:ext cx="3095052" cy="1833568"/>
            <a:chOff x="1317797" y="1852752"/>
            <a:chExt cx="3454082" cy="1833568"/>
          </a:xfrm>
        </p:grpSpPr>
        <p:sp>
          <p:nvSpPr>
            <p:cNvPr id="8" name="矩形: 圆角 6">
              <a:extLst>
                <a:ext uri="{FF2B5EF4-FFF2-40B4-BE49-F238E27FC236}">
                  <a16:creationId xmlns:a16="http://schemas.microsoft.com/office/drawing/2014/main" id="{23D7659C-3211-472F-8B39-5F3F3CC9D6C9}"/>
                </a:ext>
              </a:extLst>
            </p:cNvPr>
            <p:cNvSpPr/>
            <p:nvPr/>
          </p:nvSpPr>
          <p:spPr>
            <a:xfrm>
              <a:off x="1317797" y="2043501"/>
              <a:ext cx="3454082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52400" dist="139700" dir="5400000" sx="97000" sy="97000" algn="t" rotWithShape="0">
                <a:schemeClr val="tx1">
                  <a:lumMod val="65000"/>
                  <a:lumOff val="3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矩形: 对角圆角 7">
              <a:extLst>
                <a:ext uri="{FF2B5EF4-FFF2-40B4-BE49-F238E27FC236}">
                  <a16:creationId xmlns:a16="http://schemas.microsoft.com/office/drawing/2014/main" id="{17647542-26BF-4B8C-ACFE-39FCDA0B53C9}"/>
                </a:ext>
              </a:extLst>
            </p:cNvPr>
            <p:cNvSpPr/>
            <p:nvPr/>
          </p:nvSpPr>
          <p:spPr>
            <a:xfrm>
              <a:off x="1889004" y="1852752"/>
              <a:ext cx="2311668" cy="43149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</a:gradFill>
            <a:ln>
              <a:noFill/>
            </a:ln>
            <a:effectLst>
              <a:outerShdw blurRad="279400" dist="317500" dir="3000000" sx="88000" sy="88000" algn="t" rotWithShape="0">
                <a:srgbClr val="4C6D4C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539213" y="2481582"/>
              <a:ext cx="3011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7773" y="1753211"/>
            <a:ext cx="3095052" cy="1833568"/>
            <a:chOff x="1317797" y="1852752"/>
            <a:chExt cx="3454082" cy="1833568"/>
          </a:xfrm>
        </p:grpSpPr>
        <p:sp>
          <p:nvSpPr>
            <p:cNvPr id="13" name="矩形: 圆角 6">
              <a:extLst>
                <a:ext uri="{FF2B5EF4-FFF2-40B4-BE49-F238E27FC236}">
                  <a16:creationId xmlns:a16="http://schemas.microsoft.com/office/drawing/2014/main" id="{23D7659C-3211-472F-8B39-5F3F3CC9D6C9}"/>
                </a:ext>
              </a:extLst>
            </p:cNvPr>
            <p:cNvSpPr/>
            <p:nvPr/>
          </p:nvSpPr>
          <p:spPr>
            <a:xfrm>
              <a:off x="1317797" y="2043501"/>
              <a:ext cx="3454082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52400" dist="139700" dir="5400000" sx="97000" sy="97000" algn="t" rotWithShape="0">
                <a:schemeClr val="tx1">
                  <a:lumMod val="65000"/>
                  <a:lumOff val="3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矩形: 对角圆角 7">
              <a:extLst>
                <a:ext uri="{FF2B5EF4-FFF2-40B4-BE49-F238E27FC236}">
                  <a16:creationId xmlns:a16="http://schemas.microsoft.com/office/drawing/2014/main" id="{17647542-26BF-4B8C-ACFE-39FCDA0B53C9}"/>
                </a:ext>
              </a:extLst>
            </p:cNvPr>
            <p:cNvSpPr/>
            <p:nvPr/>
          </p:nvSpPr>
          <p:spPr>
            <a:xfrm>
              <a:off x="1889004" y="1852752"/>
              <a:ext cx="2311668" cy="43149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</a:gradFill>
            <a:ln>
              <a:noFill/>
            </a:ln>
            <a:effectLst>
              <a:outerShdw blurRad="279400" dist="317500" dir="3000000" sx="88000" sy="88000" algn="t" rotWithShape="0">
                <a:srgbClr val="4C6D4C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 algn="ctr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539213" y="2481582"/>
              <a:ext cx="3011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19945" y="4126310"/>
            <a:ext cx="3095052" cy="1833568"/>
            <a:chOff x="1317797" y="1852752"/>
            <a:chExt cx="3454082" cy="1833568"/>
          </a:xfrm>
        </p:grpSpPr>
        <p:sp>
          <p:nvSpPr>
            <p:cNvPr id="17" name="矩形: 圆角 6">
              <a:extLst>
                <a:ext uri="{FF2B5EF4-FFF2-40B4-BE49-F238E27FC236}">
                  <a16:creationId xmlns:a16="http://schemas.microsoft.com/office/drawing/2014/main" id="{23D7659C-3211-472F-8B39-5F3F3CC9D6C9}"/>
                </a:ext>
              </a:extLst>
            </p:cNvPr>
            <p:cNvSpPr/>
            <p:nvPr/>
          </p:nvSpPr>
          <p:spPr>
            <a:xfrm>
              <a:off x="1317797" y="2043501"/>
              <a:ext cx="3454082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52400" dist="139700" dir="5400000" sx="97000" sy="97000" algn="t" rotWithShape="0">
                <a:schemeClr val="tx1">
                  <a:lumMod val="65000"/>
                  <a:lumOff val="3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矩形: 对角圆角 7">
              <a:extLst>
                <a:ext uri="{FF2B5EF4-FFF2-40B4-BE49-F238E27FC236}">
                  <a16:creationId xmlns:a16="http://schemas.microsoft.com/office/drawing/2014/main" id="{17647542-26BF-4B8C-ACFE-39FCDA0B53C9}"/>
                </a:ext>
              </a:extLst>
            </p:cNvPr>
            <p:cNvSpPr/>
            <p:nvPr/>
          </p:nvSpPr>
          <p:spPr>
            <a:xfrm>
              <a:off x="1889004" y="1852752"/>
              <a:ext cx="2311668" cy="43149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</a:gradFill>
            <a:ln>
              <a:noFill/>
            </a:ln>
            <a:effectLst>
              <a:outerShdw blurRad="279400" dist="317500" dir="3000000" sx="88000" sy="88000" algn="t" rotWithShape="0">
                <a:srgbClr val="4C6D4C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539213" y="2481582"/>
              <a:ext cx="3011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57773" y="4126310"/>
            <a:ext cx="3095052" cy="1833568"/>
            <a:chOff x="1317797" y="1852752"/>
            <a:chExt cx="3454082" cy="1833568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23D7659C-3211-472F-8B39-5F3F3CC9D6C9}"/>
                </a:ext>
              </a:extLst>
            </p:cNvPr>
            <p:cNvSpPr/>
            <p:nvPr/>
          </p:nvSpPr>
          <p:spPr>
            <a:xfrm>
              <a:off x="1317797" y="2043501"/>
              <a:ext cx="3454082" cy="1642819"/>
            </a:xfrm>
            <a:prstGeom prst="roundRect">
              <a:avLst>
                <a:gd name="adj" fmla="val 1133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52400" dist="139700" dir="5400000" sx="97000" sy="97000" algn="t" rotWithShape="0">
                <a:schemeClr val="tx1">
                  <a:lumMod val="65000"/>
                  <a:lumOff val="3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2" name="矩形: 对角圆角 7">
              <a:extLst>
                <a:ext uri="{FF2B5EF4-FFF2-40B4-BE49-F238E27FC236}">
                  <a16:creationId xmlns:a16="http://schemas.microsoft.com/office/drawing/2014/main" id="{17647542-26BF-4B8C-ACFE-39FCDA0B53C9}"/>
                </a:ext>
              </a:extLst>
            </p:cNvPr>
            <p:cNvSpPr/>
            <p:nvPr/>
          </p:nvSpPr>
          <p:spPr>
            <a:xfrm>
              <a:off x="1889004" y="1852752"/>
              <a:ext cx="2311668" cy="43149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</a:gradFill>
            <a:ln>
              <a:noFill/>
            </a:ln>
            <a:effectLst>
              <a:outerShdw blurRad="279400" dist="317500" dir="3000000" sx="88000" sy="88000" algn="t" rotWithShape="0">
                <a:srgbClr val="4C6D4C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pPr lvl="0" algn="ctr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ffectLst>
                    <a:outerShdw blurRad="114300" dist="38100" dir="2700000" algn="tl" rotWithShape="0">
                      <a:prstClr val="black">
                        <a:alpha val="12000"/>
                      </a:prst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dirty="0">
                <a:solidFill>
                  <a:prstClr val="white"/>
                </a:solidFill>
                <a:effectLst>
                  <a:outerShdw blurRad="114300" dist="38100" dir="2700000" algn="tl" rotWithShape="0">
                    <a:prstClr val="black">
                      <a:alpha val="12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539213" y="2481582"/>
              <a:ext cx="3011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04581" y="1854352"/>
            <a:ext cx="3121437" cy="4147730"/>
            <a:chOff x="8104581" y="1683938"/>
            <a:chExt cx="3271662" cy="4347347"/>
          </a:xfrm>
        </p:grpSpPr>
        <p:sp>
          <p:nvSpPr>
            <p:cNvPr id="25" name="对角圆角矩形 24"/>
            <p:cNvSpPr/>
            <p:nvPr/>
          </p:nvSpPr>
          <p:spPr>
            <a:xfrm flipH="1">
              <a:off x="8397860" y="2001299"/>
              <a:ext cx="2978383" cy="4029986"/>
            </a:xfrm>
            <a:prstGeom prst="round2Diag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对角圆角矩形 2"/>
            <p:cNvSpPr/>
            <p:nvPr/>
          </p:nvSpPr>
          <p:spPr>
            <a:xfrm flipH="1">
              <a:off x="8104581" y="1683938"/>
              <a:ext cx="3108960" cy="4206667"/>
            </a:xfrm>
            <a:prstGeom prst="round2Diag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86245" y="370262"/>
            <a:ext cx="2419509" cy="825051"/>
            <a:chOff x="4886245" y="508812"/>
            <a:chExt cx="2419509" cy="825051"/>
          </a:xfrm>
        </p:grpSpPr>
        <p:grpSp>
          <p:nvGrpSpPr>
            <p:cNvPr id="29" name="组合 28"/>
            <p:cNvGrpSpPr/>
            <p:nvPr/>
          </p:nvGrpSpPr>
          <p:grpSpPr>
            <a:xfrm>
              <a:off x="4886245" y="508812"/>
              <a:ext cx="2419509" cy="674484"/>
              <a:chOff x="473646" y="289223"/>
              <a:chExt cx="2419509" cy="67448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97206" y="748263"/>
                <a:ext cx="21723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15690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0" y="-1"/>
            <a:ext cx="12192000" cy="4590589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0" y="556682"/>
            <a:ext cx="12192001" cy="6301318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>
              <a:alpha val="54000"/>
            </a:srgbClr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943428"/>
            <a:ext cx="12192001" cy="5914571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2143680"/>
            <a:ext cx="12192001" cy="4714320"/>
          </a:xfrm>
          <a:custGeom>
            <a:avLst/>
            <a:gdLst>
              <a:gd name="connsiteX0" fmla="*/ 0 w 12192001"/>
              <a:gd name="connsiteY0" fmla="*/ 428297 h 5130800"/>
              <a:gd name="connsiteX1" fmla="*/ 131164 w 12192001"/>
              <a:gd name="connsiteY1" fmla="*/ 446434 h 5130800"/>
              <a:gd name="connsiteX2" fmla="*/ 3497942 w 12192001"/>
              <a:gd name="connsiteY2" fmla="*/ 2086019 h 5130800"/>
              <a:gd name="connsiteX3" fmla="*/ 7576458 w 12192001"/>
              <a:gd name="connsiteY3" fmla="*/ 1969135 h 5130800"/>
              <a:gd name="connsiteX4" fmla="*/ 9013371 w 12192001"/>
              <a:gd name="connsiteY4" fmla="*/ 2927571 h 5130800"/>
              <a:gd name="connsiteX5" fmla="*/ 12192001 w 12192001"/>
              <a:gd name="connsiteY5" fmla="*/ 1548360 h 5130800"/>
              <a:gd name="connsiteX6" fmla="*/ 12192001 w 12192001"/>
              <a:gd name="connsiteY6" fmla="*/ 5130800 h 5130800"/>
              <a:gd name="connsiteX7" fmla="*/ 0 w 12192001"/>
              <a:gd name="connsiteY7" fmla="*/ 5130800 h 5130800"/>
              <a:gd name="connsiteX8" fmla="*/ 12192000 w 12192001"/>
              <a:gd name="connsiteY8" fmla="*/ 0 h 5130800"/>
              <a:gd name="connsiteX9" fmla="*/ 12192001 w 12192001"/>
              <a:gd name="connsiteY9" fmla="*/ 0 h 5130800"/>
              <a:gd name="connsiteX10" fmla="*/ 12192001 w 12192001"/>
              <a:gd name="connsiteY10" fmla="*/ 154836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5130800">
                <a:moveTo>
                  <a:pt x="0" y="428297"/>
                </a:moveTo>
                <a:lnTo>
                  <a:pt x="131164" y="446434"/>
                </a:lnTo>
                <a:cubicBezTo>
                  <a:pt x="1609706" y="684683"/>
                  <a:pt x="2272317" y="1836914"/>
                  <a:pt x="3497942" y="2086019"/>
                </a:cubicBezTo>
                <a:cubicBezTo>
                  <a:pt x="4763106" y="2343160"/>
                  <a:pt x="6555620" y="1782124"/>
                  <a:pt x="7576458" y="1969135"/>
                </a:cubicBezTo>
                <a:cubicBezTo>
                  <a:pt x="8597296" y="2156146"/>
                  <a:pt x="8157028" y="2904195"/>
                  <a:pt x="9013371" y="2927571"/>
                </a:cubicBezTo>
                <a:cubicBezTo>
                  <a:pt x="9869714" y="2950948"/>
                  <a:pt x="11705773" y="2313939"/>
                  <a:pt x="12192001" y="1548360"/>
                </a:cubicBezTo>
                <a:lnTo>
                  <a:pt x="12192001" y="5130800"/>
                </a:lnTo>
                <a:lnTo>
                  <a:pt x="0" y="5130800"/>
                </a:lnTo>
                <a:close/>
                <a:moveTo>
                  <a:pt x="12192000" y="0"/>
                </a:moveTo>
                <a:lnTo>
                  <a:pt x="12192001" y="0"/>
                </a:lnTo>
                <a:lnTo>
                  <a:pt x="12192001" y="154836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B9E682-55FA-4EFE-B944-C574287A5FDE}"/>
              </a:ext>
            </a:extLst>
          </p:cNvPr>
          <p:cNvSpPr/>
          <p:nvPr/>
        </p:nvSpPr>
        <p:spPr bwMode="auto">
          <a:xfrm>
            <a:off x="667454" y="5370065"/>
            <a:ext cx="4866680" cy="7875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12293C-2570-4826-913E-F28EB67D7D3A}"/>
              </a:ext>
            </a:extLst>
          </p:cNvPr>
          <p:cNvSpPr txBox="1"/>
          <p:nvPr/>
        </p:nvSpPr>
        <p:spPr bwMode="auto">
          <a:xfrm>
            <a:off x="620005" y="4484436"/>
            <a:ext cx="48744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5400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spc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84" y="3950941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92D050"/>
                    </a:gs>
                    <a:gs pos="100000">
                      <a:srgbClr val="00642D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03</a:t>
            </a:r>
            <a:endParaRPr lang="zh-CN" altLang="en-US" sz="2800" dirty="0"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66096" y="6384265"/>
            <a:ext cx="406400" cy="0"/>
          </a:xfrm>
          <a:prstGeom prst="line">
            <a:avLst/>
          </a:prstGeom>
          <a:ln w="57150">
            <a:gradFill>
              <a:gsLst>
                <a:gs pos="0">
                  <a:srgbClr val="00642D"/>
                </a:gs>
                <a:gs pos="100000">
                  <a:srgbClr val="92D050"/>
                </a:gs>
              </a:gsLst>
              <a:lin ang="0" scaled="0"/>
            </a:gra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451670" y="0"/>
            <a:ext cx="1203559" cy="3802743"/>
          </a:xfrm>
          <a:prstGeom prst="rect">
            <a:avLst/>
          </a:prstGeom>
          <a:gradFill>
            <a:gsLst>
              <a:gs pos="51000">
                <a:srgbClr val="00642D">
                  <a:alpha val="46000"/>
                </a:srgbClr>
              </a:gs>
              <a:gs pos="0">
                <a:srgbClr val="92D050">
                  <a:alpha val="0"/>
                </a:srgbClr>
              </a:gs>
              <a:gs pos="100000">
                <a:srgbClr val="92D05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16754" y="5638746"/>
            <a:ext cx="5363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642D">
                    <a:alpha val="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TRAVEL</a:t>
            </a:r>
            <a:endParaRPr lang="zh-CN" altLang="en-US" sz="9600" dirty="0">
              <a:solidFill>
                <a:srgbClr val="00642D">
                  <a:alpha val="5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23950" y="5310140"/>
            <a:ext cx="195942" cy="130628"/>
            <a:chOff x="-2021658" y="2946400"/>
            <a:chExt cx="391886" cy="2612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2021658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 flipV="1">
            <a:off x="3570629" y="4492726"/>
            <a:ext cx="195942" cy="130628"/>
            <a:chOff x="-2026974" y="2946400"/>
            <a:chExt cx="391886" cy="26125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-2026974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799235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DC39B3A4-0D87-49E6-A0A7-0B842487F8C3}"/>
              </a:ext>
            </a:extLst>
          </p:cNvPr>
          <p:cNvSpPr txBox="1"/>
          <p:nvPr/>
        </p:nvSpPr>
        <p:spPr>
          <a:xfrm>
            <a:off x="7820401" y="2576308"/>
            <a:ext cx="3418402" cy="199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6A114257-88D1-40A2-B5FB-49D04D692442}"/>
              </a:ext>
            </a:extLst>
          </p:cNvPr>
          <p:cNvSpPr txBox="1"/>
          <p:nvPr/>
        </p:nvSpPr>
        <p:spPr>
          <a:xfrm>
            <a:off x="9382037" y="5077233"/>
            <a:ext cx="193141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887BDC05-38CF-4577-9848-50D346560367}"/>
              </a:ext>
            </a:extLst>
          </p:cNvPr>
          <p:cNvSpPr txBox="1"/>
          <p:nvPr/>
        </p:nvSpPr>
        <p:spPr>
          <a:xfrm>
            <a:off x="9382037" y="4737260"/>
            <a:ext cx="205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1515" y="1791240"/>
            <a:ext cx="3059157" cy="4045561"/>
            <a:chOff x="682724" y="1016000"/>
            <a:chExt cx="3216176" cy="5231583"/>
          </a:xfr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grpSpPr>
        <p:pic>
          <p:nvPicPr>
            <p:cNvPr id="9" name="图片占位符 2">
              <a:extLst>
                <a:ext uri="{FF2B5EF4-FFF2-40B4-BE49-F238E27FC236}">
                  <a16:creationId xmlns:a16="http://schemas.microsoft.com/office/drawing/2014/main" id="{D63365B5-30D2-4922-A680-1A73EDC34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724" y="2454042"/>
              <a:ext cx="3216176" cy="3793541"/>
            </a:xfrm>
            <a:custGeom>
              <a:avLst/>
              <a:gdLst>
                <a:gd name="connsiteX0" fmla="*/ 0 w 3216176"/>
                <a:gd name="connsiteY0" fmla="*/ 0 h 5231587"/>
                <a:gd name="connsiteX1" fmla="*/ 3216176 w 3216176"/>
                <a:gd name="connsiteY1" fmla="*/ 0 h 5231587"/>
                <a:gd name="connsiteX2" fmla="*/ 3216176 w 3216176"/>
                <a:gd name="connsiteY2" fmla="*/ 5231587 h 5231587"/>
                <a:gd name="connsiteX3" fmla="*/ 0 w 3216176"/>
                <a:gd name="connsiteY3" fmla="*/ 5231587 h 523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6176" h="5231587">
                  <a:moveTo>
                    <a:pt x="0" y="0"/>
                  </a:moveTo>
                  <a:lnTo>
                    <a:pt x="3216176" y="0"/>
                  </a:lnTo>
                  <a:lnTo>
                    <a:pt x="3216176" y="5231587"/>
                  </a:lnTo>
                  <a:lnTo>
                    <a:pt x="0" y="5231587"/>
                  </a:lnTo>
                  <a:close/>
                </a:path>
              </a:pathLst>
            </a:custGeom>
          </p:spPr>
        </p:pic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DFBCBA28-5537-4EE5-BA3D-738E8B44DCF2}"/>
                </a:ext>
              </a:extLst>
            </p:cNvPr>
            <p:cNvSpPr/>
            <p:nvPr/>
          </p:nvSpPr>
          <p:spPr>
            <a:xfrm flipH="1" flipV="1">
              <a:off x="682724" y="1016000"/>
              <a:ext cx="3216176" cy="1971345"/>
            </a:xfrm>
            <a:custGeom>
              <a:avLst/>
              <a:gdLst>
                <a:gd name="connsiteX0" fmla="*/ 3216176 w 3216176"/>
                <a:gd name="connsiteY0" fmla="*/ 1971345 h 1971345"/>
                <a:gd name="connsiteX1" fmla="*/ 0 w 3216176"/>
                <a:gd name="connsiteY1" fmla="*/ 1971345 h 1971345"/>
                <a:gd name="connsiteX2" fmla="*/ 0 w 3216176"/>
                <a:gd name="connsiteY2" fmla="*/ 0 h 1971345"/>
                <a:gd name="connsiteX3" fmla="*/ 78911 w 3216176"/>
                <a:gd name="connsiteY3" fmla="*/ 331 h 1971345"/>
                <a:gd name="connsiteX4" fmla="*/ 3203917 w 3216176"/>
                <a:gd name="connsiteY4" fmla="*/ 331193 h 1971345"/>
                <a:gd name="connsiteX5" fmla="*/ 3216176 w 3216176"/>
                <a:gd name="connsiteY5" fmla="*/ 331974 h 197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176" h="1971345">
                  <a:moveTo>
                    <a:pt x="3216176" y="1971345"/>
                  </a:moveTo>
                  <a:lnTo>
                    <a:pt x="0" y="1971345"/>
                  </a:lnTo>
                  <a:lnTo>
                    <a:pt x="0" y="0"/>
                  </a:lnTo>
                  <a:lnTo>
                    <a:pt x="78911" y="331"/>
                  </a:lnTo>
                  <a:cubicBezTo>
                    <a:pt x="1112666" y="27503"/>
                    <a:pt x="2160270" y="248078"/>
                    <a:pt x="3203917" y="331193"/>
                  </a:cubicBezTo>
                  <a:lnTo>
                    <a:pt x="3216176" y="331974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noFill/>
            </a:ln>
            <a:effectLst>
              <a:outerShdw blurRad="2794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7424CADA-2770-4685-B285-D94B929DA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257" y="1256761"/>
              <a:ext cx="294443" cy="281059"/>
            </a:xfrm>
            <a:custGeom>
              <a:avLst/>
              <a:gdLst>
                <a:gd name="T0" fmla="*/ 129 w 130"/>
                <a:gd name="T1" fmla="*/ 46 h 124"/>
                <a:gd name="T2" fmla="*/ 121 w 130"/>
                <a:gd name="T3" fmla="*/ 40 h 124"/>
                <a:gd name="T4" fmla="*/ 88 w 130"/>
                <a:gd name="T5" fmla="*/ 35 h 124"/>
                <a:gd name="T6" fmla="*/ 73 w 130"/>
                <a:gd name="T7" fmla="*/ 5 h 124"/>
                <a:gd name="T8" fmla="*/ 65 w 130"/>
                <a:gd name="T9" fmla="*/ 0 h 124"/>
                <a:gd name="T10" fmla="*/ 57 w 130"/>
                <a:gd name="T11" fmla="*/ 5 h 124"/>
                <a:gd name="T12" fmla="*/ 42 w 130"/>
                <a:gd name="T13" fmla="*/ 35 h 124"/>
                <a:gd name="T14" fmla="*/ 9 w 130"/>
                <a:gd name="T15" fmla="*/ 40 h 124"/>
                <a:gd name="T16" fmla="*/ 1 w 130"/>
                <a:gd name="T17" fmla="*/ 46 h 124"/>
                <a:gd name="T18" fmla="*/ 4 w 130"/>
                <a:gd name="T19" fmla="*/ 55 h 124"/>
                <a:gd name="T20" fmla="*/ 28 w 130"/>
                <a:gd name="T21" fmla="*/ 80 h 124"/>
                <a:gd name="T22" fmla="*/ 22 w 130"/>
                <a:gd name="T23" fmla="*/ 114 h 124"/>
                <a:gd name="T24" fmla="*/ 26 w 130"/>
                <a:gd name="T25" fmla="*/ 122 h 124"/>
                <a:gd name="T26" fmla="*/ 31 w 130"/>
                <a:gd name="T27" fmla="*/ 124 h 124"/>
                <a:gd name="T28" fmla="*/ 36 w 130"/>
                <a:gd name="T29" fmla="*/ 123 h 124"/>
                <a:gd name="T30" fmla="*/ 65 w 130"/>
                <a:gd name="T31" fmla="*/ 107 h 124"/>
                <a:gd name="T32" fmla="*/ 94 w 130"/>
                <a:gd name="T33" fmla="*/ 123 h 124"/>
                <a:gd name="T34" fmla="*/ 99 w 130"/>
                <a:gd name="T35" fmla="*/ 124 h 124"/>
                <a:gd name="T36" fmla="*/ 104 w 130"/>
                <a:gd name="T37" fmla="*/ 122 h 124"/>
                <a:gd name="T38" fmla="*/ 108 w 130"/>
                <a:gd name="T39" fmla="*/ 114 h 124"/>
                <a:gd name="T40" fmla="*/ 102 w 130"/>
                <a:gd name="T41" fmla="*/ 80 h 124"/>
                <a:gd name="T42" fmla="*/ 126 w 130"/>
                <a:gd name="T43" fmla="*/ 55 h 124"/>
                <a:gd name="T44" fmla="*/ 129 w 130"/>
                <a:gd name="T45" fmla="*/ 46 h 124"/>
                <a:gd name="T46" fmla="*/ 95 w 130"/>
                <a:gd name="T47" fmla="*/ 73 h 124"/>
                <a:gd name="T48" fmla="*/ 93 w 130"/>
                <a:gd name="T49" fmla="*/ 81 h 124"/>
                <a:gd name="T50" fmla="*/ 99 w 130"/>
                <a:gd name="T51" fmla="*/ 115 h 124"/>
                <a:gd name="T52" fmla="*/ 69 w 130"/>
                <a:gd name="T53" fmla="*/ 99 h 124"/>
                <a:gd name="T54" fmla="*/ 65 w 130"/>
                <a:gd name="T55" fmla="*/ 98 h 124"/>
                <a:gd name="T56" fmla="*/ 61 w 130"/>
                <a:gd name="T57" fmla="*/ 99 h 124"/>
                <a:gd name="T58" fmla="*/ 31 w 130"/>
                <a:gd name="T59" fmla="*/ 115 h 124"/>
                <a:gd name="T60" fmla="*/ 37 w 130"/>
                <a:gd name="T61" fmla="*/ 81 h 124"/>
                <a:gd name="T62" fmla="*/ 35 w 130"/>
                <a:gd name="T63" fmla="*/ 73 h 124"/>
                <a:gd name="T64" fmla="*/ 10 w 130"/>
                <a:gd name="T65" fmla="*/ 49 h 124"/>
                <a:gd name="T66" fmla="*/ 44 w 130"/>
                <a:gd name="T67" fmla="*/ 44 h 124"/>
                <a:gd name="T68" fmla="*/ 51 w 130"/>
                <a:gd name="T69" fmla="*/ 39 h 124"/>
                <a:gd name="T70" fmla="*/ 65 w 130"/>
                <a:gd name="T71" fmla="*/ 9 h 124"/>
                <a:gd name="T72" fmla="*/ 79 w 130"/>
                <a:gd name="T73" fmla="*/ 39 h 124"/>
                <a:gd name="T74" fmla="*/ 86 w 130"/>
                <a:gd name="T75" fmla="*/ 44 h 124"/>
                <a:gd name="T76" fmla="*/ 120 w 130"/>
                <a:gd name="T77" fmla="*/ 49 h 124"/>
                <a:gd name="T78" fmla="*/ 95 w 130"/>
                <a:gd name="T79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4">
                  <a:moveTo>
                    <a:pt x="129" y="46"/>
                  </a:moveTo>
                  <a:cubicBezTo>
                    <a:pt x="127" y="43"/>
                    <a:pt x="125" y="41"/>
                    <a:pt x="121" y="4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2"/>
                    <a:pt x="69" y="0"/>
                    <a:pt x="65" y="0"/>
                  </a:cubicBezTo>
                  <a:cubicBezTo>
                    <a:pt x="61" y="0"/>
                    <a:pt x="58" y="2"/>
                    <a:pt x="57" y="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5" y="41"/>
                    <a:pt x="3" y="43"/>
                    <a:pt x="1" y="46"/>
                  </a:cubicBezTo>
                  <a:cubicBezTo>
                    <a:pt x="0" y="49"/>
                    <a:pt x="1" y="53"/>
                    <a:pt x="4" y="5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7"/>
                    <a:pt x="23" y="120"/>
                    <a:pt x="26" y="122"/>
                  </a:cubicBezTo>
                  <a:cubicBezTo>
                    <a:pt x="28" y="123"/>
                    <a:pt x="30" y="124"/>
                    <a:pt x="31" y="124"/>
                  </a:cubicBezTo>
                  <a:cubicBezTo>
                    <a:pt x="33" y="124"/>
                    <a:pt x="35" y="124"/>
                    <a:pt x="36" y="12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4"/>
                    <a:pt x="97" y="124"/>
                    <a:pt x="99" y="124"/>
                  </a:cubicBezTo>
                  <a:cubicBezTo>
                    <a:pt x="100" y="124"/>
                    <a:pt x="102" y="123"/>
                    <a:pt x="104" y="122"/>
                  </a:cubicBezTo>
                  <a:cubicBezTo>
                    <a:pt x="107" y="120"/>
                    <a:pt x="108" y="117"/>
                    <a:pt x="108" y="114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9" y="53"/>
                    <a:pt x="130" y="49"/>
                    <a:pt x="129" y="46"/>
                  </a:cubicBezTo>
                  <a:close/>
                  <a:moveTo>
                    <a:pt x="95" y="73"/>
                  </a:moveTo>
                  <a:cubicBezTo>
                    <a:pt x="93" y="75"/>
                    <a:pt x="92" y="78"/>
                    <a:pt x="93" y="81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8" y="99"/>
                    <a:pt x="67" y="98"/>
                    <a:pt x="65" y="98"/>
                  </a:cubicBezTo>
                  <a:cubicBezTo>
                    <a:pt x="63" y="98"/>
                    <a:pt x="62" y="99"/>
                    <a:pt x="61" y="99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78"/>
                    <a:pt x="37" y="75"/>
                    <a:pt x="35" y="73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4"/>
                    <a:pt x="49" y="42"/>
                    <a:pt x="51" y="3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1" y="42"/>
                    <a:pt x="83" y="44"/>
                    <a:pt x="86" y="44"/>
                  </a:cubicBezTo>
                  <a:cubicBezTo>
                    <a:pt x="120" y="49"/>
                    <a:pt x="120" y="49"/>
                    <a:pt x="120" y="49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BBD1CB59-784F-445D-8B17-77302AAA6DC8}"/>
                </a:ext>
              </a:extLst>
            </p:cNvPr>
            <p:cNvSpPr txBox="1"/>
            <p:nvPr/>
          </p:nvSpPr>
          <p:spPr>
            <a:xfrm>
              <a:off x="1470731" y="1618229"/>
              <a:ext cx="2168433" cy="79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779F51D3-CD13-463D-AE1D-F9CB745A9285}"/>
                </a:ext>
              </a:extLst>
            </p:cNvPr>
            <p:cNvSpPr txBox="1"/>
            <p:nvPr/>
          </p:nvSpPr>
          <p:spPr>
            <a:xfrm>
              <a:off x="1448430" y="1228780"/>
              <a:ext cx="2450223" cy="51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39203" y="1791240"/>
            <a:ext cx="3059157" cy="4045561"/>
            <a:chOff x="4170412" y="1016000"/>
            <a:chExt cx="3216176" cy="5231586"/>
          </a:xfr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grpSpPr>
        <p:pic>
          <p:nvPicPr>
            <p:cNvPr id="15" name="图片占位符 5">
              <a:extLst>
                <a:ext uri="{FF2B5EF4-FFF2-40B4-BE49-F238E27FC236}">
                  <a16:creationId xmlns:a16="http://schemas.microsoft.com/office/drawing/2014/main" id="{870AA3DE-069D-455A-9E6F-96B482FE6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0412" y="1863596"/>
              <a:ext cx="3216176" cy="4383990"/>
            </a:xfrm>
            <a:custGeom>
              <a:avLst/>
              <a:gdLst>
                <a:gd name="connsiteX0" fmla="*/ 0 w 3216176"/>
                <a:gd name="connsiteY0" fmla="*/ 0 h 5231587"/>
                <a:gd name="connsiteX1" fmla="*/ 3216176 w 3216176"/>
                <a:gd name="connsiteY1" fmla="*/ 0 h 5231587"/>
                <a:gd name="connsiteX2" fmla="*/ 3216176 w 3216176"/>
                <a:gd name="connsiteY2" fmla="*/ 5231587 h 5231587"/>
                <a:gd name="connsiteX3" fmla="*/ 0 w 3216176"/>
                <a:gd name="connsiteY3" fmla="*/ 5231587 h 523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6176" h="5231587">
                  <a:moveTo>
                    <a:pt x="0" y="0"/>
                  </a:moveTo>
                  <a:lnTo>
                    <a:pt x="3216176" y="0"/>
                  </a:lnTo>
                  <a:lnTo>
                    <a:pt x="3216176" y="5231587"/>
                  </a:lnTo>
                  <a:lnTo>
                    <a:pt x="0" y="5231587"/>
                  </a:lnTo>
                  <a:close/>
                </a:path>
              </a:pathLst>
            </a:custGeom>
          </p:spPr>
        </p:pic>
        <p:sp>
          <p:nvSpPr>
            <p:cNvPr id="16" name="Freeform: Shape 19">
              <a:extLst>
                <a:ext uri="{FF2B5EF4-FFF2-40B4-BE49-F238E27FC236}">
                  <a16:creationId xmlns:a16="http://schemas.microsoft.com/office/drawing/2014/main" id="{11F9512A-2CC9-4766-B941-C58E2AB434E4}"/>
                </a:ext>
              </a:extLst>
            </p:cNvPr>
            <p:cNvSpPr/>
            <p:nvPr/>
          </p:nvSpPr>
          <p:spPr>
            <a:xfrm>
              <a:off x="4170412" y="1016000"/>
              <a:ext cx="3216176" cy="1969738"/>
            </a:xfrm>
            <a:custGeom>
              <a:avLst/>
              <a:gdLst>
                <a:gd name="connsiteX0" fmla="*/ 0 w 3216176"/>
                <a:gd name="connsiteY0" fmla="*/ 0 h 1969738"/>
                <a:gd name="connsiteX1" fmla="*/ 3216176 w 3216176"/>
                <a:gd name="connsiteY1" fmla="*/ 0 h 1969738"/>
                <a:gd name="connsiteX2" fmla="*/ 3216176 w 3216176"/>
                <a:gd name="connsiteY2" fmla="*/ 900782 h 1969738"/>
                <a:gd name="connsiteX3" fmla="*/ 3067677 w 3216176"/>
                <a:gd name="connsiteY3" fmla="*/ 988118 h 1969738"/>
                <a:gd name="connsiteX4" fmla="*/ 1356628 w 3216176"/>
                <a:gd name="connsiteY4" fmla="*/ 1778066 h 1969738"/>
                <a:gd name="connsiteX5" fmla="*/ 336501 w 3216176"/>
                <a:gd name="connsiteY5" fmla="*/ 1954419 h 1969738"/>
                <a:gd name="connsiteX6" fmla="*/ 0 w 3216176"/>
                <a:gd name="connsiteY6" fmla="*/ 1969738 h 196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6176" h="1969738">
                  <a:moveTo>
                    <a:pt x="0" y="0"/>
                  </a:moveTo>
                  <a:lnTo>
                    <a:pt x="3216176" y="0"/>
                  </a:lnTo>
                  <a:lnTo>
                    <a:pt x="3216176" y="900782"/>
                  </a:lnTo>
                  <a:lnTo>
                    <a:pt x="3067677" y="988118"/>
                  </a:lnTo>
                  <a:cubicBezTo>
                    <a:pt x="2513306" y="1309527"/>
                    <a:pt x="1952682" y="1606311"/>
                    <a:pt x="1356628" y="1778066"/>
                  </a:cubicBezTo>
                  <a:cubicBezTo>
                    <a:pt x="1019004" y="1874679"/>
                    <a:pt x="678742" y="1929378"/>
                    <a:pt x="336501" y="1954419"/>
                  </a:cubicBezTo>
                  <a:lnTo>
                    <a:pt x="0" y="1969738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noFill/>
            </a:ln>
            <a:effectLst>
              <a:outerShdw blurRad="330200" dist="50800" dir="3360000" algn="ctr" rotWithShape="0">
                <a:srgbClr val="000000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953BF847-1586-4D87-98B3-4F0B4D597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625" y="1256761"/>
              <a:ext cx="294443" cy="281059"/>
            </a:xfrm>
            <a:custGeom>
              <a:avLst/>
              <a:gdLst>
                <a:gd name="T0" fmla="*/ 129 w 130"/>
                <a:gd name="T1" fmla="*/ 46 h 124"/>
                <a:gd name="T2" fmla="*/ 121 w 130"/>
                <a:gd name="T3" fmla="*/ 40 h 124"/>
                <a:gd name="T4" fmla="*/ 88 w 130"/>
                <a:gd name="T5" fmla="*/ 35 h 124"/>
                <a:gd name="T6" fmla="*/ 73 w 130"/>
                <a:gd name="T7" fmla="*/ 5 h 124"/>
                <a:gd name="T8" fmla="*/ 65 w 130"/>
                <a:gd name="T9" fmla="*/ 0 h 124"/>
                <a:gd name="T10" fmla="*/ 57 w 130"/>
                <a:gd name="T11" fmla="*/ 5 h 124"/>
                <a:gd name="T12" fmla="*/ 42 w 130"/>
                <a:gd name="T13" fmla="*/ 35 h 124"/>
                <a:gd name="T14" fmla="*/ 9 w 130"/>
                <a:gd name="T15" fmla="*/ 40 h 124"/>
                <a:gd name="T16" fmla="*/ 1 w 130"/>
                <a:gd name="T17" fmla="*/ 46 h 124"/>
                <a:gd name="T18" fmla="*/ 4 w 130"/>
                <a:gd name="T19" fmla="*/ 55 h 124"/>
                <a:gd name="T20" fmla="*/ 28 w 130"/>
                <a:gd name="T21" fmla="*/ 80 h 124"/>
                <a:gd name="T22" fmla="*/ 22 w 130"/>
                <a:gd name="T23" fmla="*/ 114 h 124"/>
                <a:gd name="T24" fmla="*/ 26 w 130"/>
                <a:gd name="T25" fmla="*/ 122 h 124"/>
                <a:gd name="T26" fmla="*/ 31 w 130"/>
                <a:gd name="T27" fmla="*/ 124 h 124"/>
                <a:gd name="T28" fmla="*/ 36 w 130"/>
                <a:gd name="T29" fmla="*/ 123 h 124"/>
                <a:gd name="T30" fmla="*/ 65 w 130"/>
                <a:gd name="T31" fmla="*/ 107 h 124"/>
                <a:gd name="T32" fmla="*/ 94 w 130"/>
                <a:gd name="T33" fmla="*/ 123 h 124"/>
                <a:gd name="T34" fmla="*/ 99 w 130"/>
                <a:gd name="T35" fmla="*/ 124 h 124"/>
                <a:gd name="T36" fmla="*/ 104 w 130"/>
                <a:gd name="T37" fmla="*/ 122 h 124"/>
                <a:gd name="T38" fmla="*/ 108 w 130"/>
                <a:gd name="T39" fmla="*/ 114 h 124"/>
                <a:gd name="T40" fmla="*/ 102 w 130"/>
                <a:gd name="T41" fmla="*/ 80 h 124"/>
                <a:gd name="T42" fmla="*/ 126 w 130"/>
                <a:gd name="T43" fmla="*/ 55 h 124"/>
                <a:gd name="T44" fmla="*/ 129 w 130"/>
                <a:gd name="T45" fmla="*/ 46 h 124"/>
                <a:gd name="T46" fmla="*/ 95 w 130"/>
                <a:gd name="T47" fmla="*/ 73 h 124"/>
                <a:gd name="T48" fmla="*/ 93 w 130"/>
                <a:gd name="T49" fmla="*/ 81 h 124"/>
                <a:gd name="T50" fmla="*/ 99 w 130"/>
                <a:gd name="T51" fmla="*/ 115 h 124"/>
                <a:gd name="T52" fmla="*/ 69 w 130"/>
                <a:gd name="T53" fmla="*/ 99 h 124"/>
                <a:gd name="T54" fmla="*/ 65 w 130"/>
                <a:gd name="T55" fmla="*/ 98 h 124"/>
                <a:gd name="T56" fmla="*/ 61 w 130"/>
                <a:gd name="T57" fmla="*/ 99 h 124"/>
                <a:gd name="T58" fmla="*/ 31 w 130"/>
                <a:gd name="T59" fmla="*/ 115 h 124"/>
                <a:gd name="T60" fmla="*/ 37 w 130"/>
                <a:gd name="T61" fmla="*/ 81 h 124"/>
                <a:gd name="T62" fmla="*/ 35 w 130"/>
                <a:gd name="T63" fmla="*/ 73 h 124"/>
                <a:gd name="T64" fmla="*/ 10 w 130"/>
                <a:gd name="T65" fmla="*/ 49 h 124"/>
                <a:gd name="T66" fmla="*/ 44 w 130"/>
                <a:gd name="T67" fmla="*/ 44 h 124"/>
                <a:gd name="T68" fmla="*/ 51 w 130"/>
                <a:gd name="T69" fmla="*/ 39 h 124"/>
                <a:gd name="T70" fmla="*/ 65 w 130"/>
                <a:gd name="T71" fmla="*/ 9 h 124"/>
                <a:gd name="T72" fmla="*/ 79 w 130"/>
                <a:gd name="T73" fmla="*/ 39 h 124"/>
                <a:gd name="T74" fmla="*/ 86 w 130"/>
                <a:gd name="T75" fmla="*/ 44 h 124"/>
                <a:gd name="T76" fmla="*/ 120 w 130"/>
                <a:gd name="T77" fmla="*/ 49 h 124"/>
                <a:gd name="T78" fmla="*/ 95 w 130"/>
                <a:gd name="T79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4">
                  <a:moveTo>
                    <a:pt x="129" y="46"/>
                  </a:moveTo>
                  <a:cubicBezTo>
                    <a:pt x="127" y="43"/>
                    <a:pt x="125" y="41"/>
                    <a:pt x="121" y="4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2"/>
                    <a:pt x="69" y="0"/>
                    <a:pt x="65" y="0"/>
                  </a:cubicBezTo>
                  <a:cubicBezTo>
                    <a:pt x="61" y="0"/>
                    <a:pt x="58" y="2"/>
                    <a:pt x="57" y="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5" y="41"/>
                    <a:pt x="3" y="43"/>
                    <a:pt x="1" y="46"/>
                  </a:cubicBezTo>
                  <a:cubicBezTo>
                    <a:pt x="0" y="49"/>
                    <a:pt x="1" y="53"/>
                    <a:pt x="4" y="55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7"/>
                    <a:pt x="23" y="120"/>
                    <a:pt x="26" y="122"/>
                  </a:cubicBezTo>
                  <a:cubicBezTo>
                    <a:pt x="28" y="123"/>
                    <a:pt x="30" y="124"/>
                    <a:pt x="31" y="124"/>
                  </a:cubicBezTo>
                  <a:cubicBezTo>
                    <a:pt x="33" y="124"/>
                    <a:pt x="35" y="124"/>
                    <a:pt x="36" y="12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4"/>
                    <a:pt x="97" y="124"/>
                    <a:pt x="99" y="124"/>
                  </a:cubicBezTo>
                  <a:cubicBezTo>
                    <a:pt x="100" y="124"/>
                    <a:pt x="102" y="123"/>
                    <a:pt x="104" y="122"/>
                  </a:cubicBezTo>
                  <a:cubicBezTo>
                    <a:pt x="107" y="120"/>
                    <a:pt x="108" y="117"/>
                    <a:pt x="108" y="114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9" y="53"/>
                    <a:pt x="130" y="49"/>
                    <a:pt x="129" y="46"/>
                  </a:cubicBezTo>
                  <a:close/>
                  <a:moveTo>
                    <a:pt x="95" y="73"/>
                  </a:moveTo>
                  <a:cubicBezTo>
                    <a:pt x="93" y="75"/>
                    <a:pt x="92" y="78"/>
                    <a:pt x="93" y="81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8" y="99"/>
                    <a:pt x="67" y="98"/>
                    <a:pt x="65" y="98"/>
                  </a:cubicBezTo>
                  <a:cubicBezTo>
                    <a:pt x="63" y="98"/>
                    <a:pt x="62" y="99"/>
                    <a:pt x="61" y="99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78"/>
                    <a:pt x="37" y="75"/>
                    <a:pt x="35" y="73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4"/>
                    <a:pt x="49" y="42"/>
                    <a:pt x="51" y="3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1" y="42"/>
                    <a:pt x="83" y="44"/>
                    <a:pt x="86" y="44"/>
                  </a:cubicBezTo>
                  <a:cubicBezTo>
                    <a:pt x="120" y="49"/>
                    <a:pt x="120" y="49"/>
                    <a:pt x="120" y="49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8285E948-31F8-4F79-89C8-2C9A521BFD52}"/>
                </a:ext>
              </a:extLst>
            </p:cNvPr>
            <p:cNvSpPr txBox="1"/>
            <p:nvPr/>
          </p:nvSpPr>
          <p:spPr>
            <a:xfrm>
              <a:off x="4955099" y="1618229"/>
              <a:ext cx="2168433" cy="79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D6CB7F15-C543-4938-9F1F-E79D2C465141}"/>
                </a:ext>
              </a:extLst>
            </p:cNvPr>
            <p:cNvSpPr txBox="1"/>
            <p:nvPr/>
          </p:nvSpPr>
          <p:spPr>
            <a:xfrm>
              <a:off x="4932798" y="1228780"/>
              <a:ext cx="2450223" cy="51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pic>
        <p:nvPicPr>
          <p:cNvPr id="20" name="图片占位符 13">
            <a:extLst>
              <a:ext uri="{FF2B5EF4-FFF2-40B4-BE49-F238E27FC236}">
                <a16:creationId xmlns:a16="http://schemas.microsoft.com/office/drawing/2014/main" id="{03C6CD20-63E4-4FCD-9CDA-93B222D72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57" y="4792717"/>
            <a:ext cx="952450" cy="913654"/>
          </a:xfrm>
          <a:custGeom>
            <a:avLst/>
            <a:gdLst>
              <a:gd name="connsiteX0" fmla="*/ 476225 w 952450"/>
              <a:gd name="connsiteY0" fmla="*/ 0 h 952450"/>
              <a:gd name="connsiteX1" fmla="*/ 952450 w 952450"/>
              <a:gd name="connsiteY1" fmla="*/ 476225 h 952450"/>
              <a:gd name="connsiteX2" fmla="*/ 476225 w 952450"/>
              <a:gd name="connsiteY2" fmla="*/ 952450 h 952450"/>
              <a:gd name="connsiteX3" fmla="*/ 0 w 952450"/>
              <a:gd name="connsiteY3" fmla="*/ 476225 h 952450"/>
              <a:gd name="connsiteX4" fmla="*/ 476225 w 952450"/>
              <a:gd name="connsiteY4" fmla="*/ 0 h 9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450" h="952450">
                <a:moveTo>
                  <a:pt x="476225" y="0"/>
                </a:moveTo>
                <a:cubicBezTo>
                  <a:pt x="739237" y="0"/>
                  <a:pt x="952450" y="213213"/>
                  <a:pt x="952450" y="476225"/>
                </a:cubicBezTo>
                <a:cubicBezTo>
                  <a:pt x="952450" y="739237"/>
                  <a:pt x="739237" y="952450"/>
                  <a:pt x="476225" y="952450"/>
                </a:cubicBezTo>
                <a:cubicBezTo>
                  <a:pt x="213213" y="952450"/>
                  <a:pt x="0" y="739237"/>
                  <a:pt x="0" y="476225"/>
                </a:cubicBezTo>
                <a:cubicBezTo>
                  <a:pt x="0" y="213213"/>
                  <a:pt x="213213" y="0"/>
                  <a:pt x="476225" y="0"/>
                </a:cubicBezTo>
                <a:close/>
              </a:path>
            </a:pathLst>
          </a:custGeo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sp>
        <p:nvSpPr>
          <p:cNvPr id="21" name="Oval 41">
            <a:extLst>
              <a:ext uri="{FF2B5EF4-FFF2-40B4-BE49-F238E27FC236}">
                <a16:creationId xmlns:a16="http://schemas.microsoft.com/office/drawing/2014/main" id="{07B486DA-7EE2-41D1-BD08-F61F636BE509}"/>
              </a:ext>
            </a:extLst>
          </p:cNvPr>
          <p:cNvSpPr/>
          <p:nvPr/>
        </p:nvSpPr>
        <p:spPr>
          <a:xfrm>
            <a:off x="8487574" y="5349333"/>
            <a:ext cx="530670" cy="530670"/>
          </a:xfrm>
          <a:prstGeom prst="ellipse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id="{9AA02A5A-7D49-440B-A1D0-901336627C02}"/>
              </a:ext>
            </a:extLst>
          </p:cNvPr>
          <p:cNvGrpSpPr/>
          <p:nvPr/>
        </p:nvGrpSpPr>
        <p:grpSpPr>
          <a:xfrm>
            <a:off x="8621411" y="5503568"/>
            <a:ext cx="262996" cy="222201"/>
            <a:chOff x="8106304" y="2931585"/>
            <a:chExt cx="481012" cy="406400"/>
          </a:xfrm>
          <a:solidFill>
            <a:schemeClr val="bg2"/>
          </a:solidFill>
        </p:grpSpPr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46FFA38F-D6A5-456B-8C45-E45369143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5ECF27C2-DB94-490C-8943-D80EE52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2CF5A25-3248-493D-887E-17A57154E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8" name="TextBox 29">
            <a:extLst>
              <a:ext uri="{FF2B5EF4-FFF2-40B4-BE49-F238E27FC236}">
                <a16:creationId xmlns:a16="http://schemas.microsoft.com/office/drawing/2014/main" id="{462F2201-0D73-47D9-8184-C61D2605F67A}"/>
              </a:ext>
            </a:extLst>
          </p:cNvPr>
          <p:cNvSpPr txBox="1"/>
          <p:nvPr/>
        </p:nvSpPr>
        <p:spPr>
          <a:xfrm>
            <a:off x="7807701" y="1767731"/>
            <a:ext cx="291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000" b="1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BB06A86D-B4C7-4623-873F-67E0CD82AD77}"/>
              </a:ext>
            </a:extLst>
          </p:cNvPr>
          <p:cNvSpPr txBox="1"/>
          <p:nvPr/>
        </p:nvSpPr>
        <p:spPr>
          <a:xfrm>
            <a:off x="7826362" y="2185072"/>
            <a:ext cx="1732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CORE  TECHNOLOGY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32" name="组合 31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35242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127">
            <a:extLst>
              <a:ext uri="{FF2B5EF4-FFF2-40B4-BE49-F238E27FC236}">
                <a16:creationId xmlns:a16="http://schemas.microsoft.com/office/drawing/2014/main" id="{759D79F2-112D-4348-92B9-DEB2A847C486}"/>
              </a:ext>
            </a:extLst>
          </p:cNvPr>
          <p:cNvSpPr>
            <a:spLocks/>
          </p:cNvSpPr>
          <p:nvPr/>
        </p:nvSpPr>
        <p:spPr>
          <a:xfrm>
            <a:off x="6373286" y="1859901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矩形: 圆角 131">
            <a:extLst>
              <a:ext uri="{FF2B5EF4-FFF2-40B4-BE49-F238E27FC236}">
                <a16:creationId xmlns:a16="http://schemas.microsoft.com/office/drawing/2014/main" id="{ED750559-4D47-4E85-885F-2497E193DDF8}"/>
              </a:ext>
            </a:extLst>
          </p:cNvPr>
          <p:cNvSpPr>
            <a:spLocks/>
          </p:cNvSpPr>
          <p:nvPr/>
        </p:nvSpPr>
        <p:spPr>
          <a:xfrm>
            <a:off x="8409373" y="1725208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6CAE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68DC736-A60D-412C-821F-F788ADABD1B1}"/>
              </a:ext>
            </a:extLst>
          </p:cNvPr>
          <p:cNvSpPr txBox="1"/>
          <p:nvPr/>
        </p:nvSpPr>
        <p:spPr>
          <a:xfrm>
            <a:off x="8479021" y="1785050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F8C0C5-A70B-42BD-8714-93863DD2F694}"/>
              </a:ext>
            </a:extLst>
          </p:cNvPr>
          <p:cNvSpPr txBox="1"/>
          <p:nvPr/>
        </p:nvSpPr>
        <p:spPr>
          <a:xfrm>
            <a:off x="6600483" y="2162013"/>
            <a:ext cx="3026517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: 圆角 121">
            <a:extLst>
              <a:ext uri="{FF2B5EF4-FFF2-40B4-BE49-F238E27FC236}">
                <a16:creationId xmlns:a16="http://schemas.microsoft.com/office/drawing/2014/main" id="{7488D723-4881-4832-82CE-5625E09773A1}"/>
              </a:ext>
            </a:extLst>
          </p:cNvPr>
          <p:cNvSpPr>
            <a:spLocks/>
          </p:cNvSpPr>
          <p:nvPr/>
        </p:nvSpPr>
        <p:spPr>
          <a:xfrm>
            <a:off x="7416591" y="3424606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7" name="矩形: 圆角 125">
            <a:extLst>
              <a:ext uri="{FF2B5EF4-FFF2-40B4-BE49-F238E27FC236}">
                <a16:creationId xmlns:a16="http://schemas.microsoft.com/office/drawing/2014/main" id="{2C55B60F-C6C1-4B47-A54C-C15EEC7A2DA6}"/>
              </a:ext>
            </a:extLst>
          </p:cNvPr>
          <p:cNvSpPr>
            <a:spLocks/>
          </p:cNvSpPr>
          <p:nvPr/>
        </p:nvSpPr>
        <p:spPr>
          <a:xfrm>
            <a:off x="9452678" y="3289913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346BE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102C29E-85FB-43D4-B929-28365F1E01B7}"/>
              </a:ext>
            </a:extLst>
          </p:cNvPr>
          <p:cNvSpPr txBox="1"/>
          <p:nvPr/>
        </p:nvSpPr>
        <p:spPr>
          <a:xfrm>
            <a:off x="9522326" y="3349755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3235195-5055-43ED-B666-1A9FC1E8FB7D}"/>
              </a:ext>
            </a:extLst>
          </p:cNvPr>
          <p:cNvSpPr txBox="1"/>
          <p:nvPr/>
        </p:nvSpPr>
        <p:spPr>
          <a:xfrm>
            <a:off x="7643788" y="3726718"/>
            <a:ext cx="3055347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矩形: 圆角 115">
            <a:extLst>
              <a:ext uri="{FF2B5EF4-FFF2-40B4-BE49-F238E27FC236}">
                <a16:creationId xmlns:a16="http://schemas.microsoft.com/office/drawing/2014/main" id="{6AAEC70D-3835-4F1D-880D-E9FB4F5811D2}"/>
              </a:ext>
            </a:extLst>
          </p:cNvPr>
          <p:cNvSpPr>
            <a:spLocks/>
          </p:cNvSpPr>
          <p:nvPr/>
        </p:nvSpPr>
        <p:spPr>
          <a:xfrm>
            <a:off x="6411221" y="4976096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1" name="矩形: 圆角 119">
            <a:extLst>
              <a:ext uri="{FF2B5EF4-FFF2-40B4-BE49-F238E27FC236}">
                <a16:creationId xmlns:a16="http://schemas.microsoft.com/office/drawing/2014/main" id="{34CDE2CE-3A7B-4F26-80A9-C4EF7C9A2DEB}"/>
              </a:ext>
            </a:extLst>
          </p:cNvPr>
          <p:cNvSpPr>
            <a:spLocks/>
          </p:cNvSpPr>
          <p:nvPr/>
        </p:nvSpPr>
        <p:spPr>
          <a:xfrm>
            <a:off x="8447309" y="4841404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6CAE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ECFF7B-6EA2-403E-B15F-4C6BAE89A9ED}"/>
              </a:ext>
            </a:extLst>
          </p:cNvPr>
          <p:cNvSpPr txBox="1"/>
          <p:nvPr/>
        </p:nvSpPr>
        <p:spPr>
          <a:xfrm>
            <a:off x="8516956" y="4901245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258E96-09C6-490E-AA7B-9FEAC8E5D788}"/>
              </a:ext>
            </a:extLst>
          </p:cNvPr>
          <p:cNvSpPr txBox="1"/>
          <p:nvPr/>
        </p:nvSpPr>
        <p:spPr>
          <a:xfrm>
            <a:off x="6638419" y="5278209"/>
            <a:ext cx="3017412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矩形: 圆角 10">
            <a:extLst>
              <a:ext uri="{FF2B5EF4-FFF2-40B4-BE49-F238E27FC236}">
                <a16:creationId xmlns:a16="http://schemas.microsoft.com/office/drawing/2014/main" id="{CCF2AED9-58DD-48C7-BB6E-99F436F327B9}"/>
              </a:ext>
            </a:extLst>
          </p:cNvPr>
          <p:cNvSpPr>
            <a:spLocks/>
          </p:cNvSpPr>
          <p:nvPr/>
        </p:nvSpPr>
        <p:spPr>
          <a:xfrm flipH="1">
            <a:off x="2226843" y="1859901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5" name="矩形: 圆角 13">
            <a:extLst>
              <a:ext uri="{FF2B5EF4-FFF2-40B4-BE49-F238E27FC236}">
                <a16:creationId xmlns:a16="http://schemas.microsoft.com/office/drawing/2014/main" id="{DFFBAF3B-C1CE-43A7-B217-27C5B5B4C675}"/>
              </a:ext>
            </a:extLst>
          </p:cNvPr>
          <p:cNvSpPr>
            <a:spLocks/>
          </p:cNvSpPr>
          <p:nvPr/>
        </p:nvSpPr>
        <p:spPr>
          <a:xfrm flipH="1">
            <a:off x="2208167" y="1725208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346BE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6831E84-F21E-4789-829F-2D2AE6DCD140}"/>
              </a:ext>
            </a:extLst>
          </p:cNvPr>
          <p:cNvSpPr txBox="1"/>
          <p:nvPr/>
        </p:nvSpPr>
        <p:spPr>
          <a:xfrm flipH="1">
            <a:off x="2281426" y="1769311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38CA784-E4F9-4EE4-BE5D-A109FA9529A4}"/>
              </a:ext>
            </a:extLst>
          </p:cNvPr>
          <p:cNvSpPr txBox="1"/>
          <p:nvPr/>
        </p:nvSpPr>
        <p:spPr>
          <a:xfrm flipH="1">
            <a:off x="2483185" y="2162013"/>
            <a:ext cx="3073089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矩形: 圆角 70">
            <a:extLst>
              <a:ext uri="{FF2B5EF4-FFF2-40B4-BE49-F238E27FC236}">
                <a16:creationId xmlns:a16="http://schemas.microsoft.com/office/drawing/2014/main" id="{FEBC251F-54DA-4CE5-90AD-A8B627F21792}"/>
              </a:ext>
            </a:extLst>
          </p:cNvPr>
          <p:cNvSpPr>
            <a:spLocks/>
          </p:cNvSpPr>
          <p:nvPr/>
        </p:nvSpPr>
        <p:spPr>
          <a:xfrm flipH="1">
            <a:off x="1183538" y="3424606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9" name="矩形: 圆角 74">
            <a:extLst>
              <a:ext uri="{FF2B5EF4-FFF2-40B4-BE49-F238E27FC236}">
                <a16:creationId xmlns:a16="http://schemas.microsoft.com/office/drawing/2014/main" id="{99B73632-E59A-4F3B-8115-98EAEF3876E2}"/>
              </a:ext>
            </a:extLst>
          </p:cNvPr>
          <p:cNvSpPr>
            <a:spLocks/>
          </p:cNvSpPr>
          <p:nvPr/>
        </p:nvSpPr>
        <p:spPr>
          <a:xfrm flipH="1">
            <a:off x="1164862" y="3289913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6CAE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1AF21C5-5BD1-41BB-8B5B-3528D029FBDA}"/>
              </a:ext>
            </a:extLst>
          </p:cNvPr>
          <p:cNvSpPr txBox="1"/>
          <p:nvPr/>
        </p:nvSpPr>
        <p:spPr>
          <a:xfrm flipH="1">
            <a:off x="1234509" y="3349755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9D32154-3CA0-46EA-BBD2-DCCF77E219AE}"/>
              </a:ext>
            </a:extLst>
          </p:cNvPr>
          <p:cNvSpPr txBox="1"/>
          <p:nvPr/>
        </p:nvSpPr>
        <p:spPr>
          <a:xfrm flipH="1">
            <a:off x="1439880" y="3687529"/>
            <a:ext cx="3036882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2" name="矩形: 圆角 77">
            <a:extLst>
              <a:ext uri="{FF2B5EF4-FFF2-40B4-BE49-F238E27FC236}">
                <a16:creationId xmlns:a16="http://schemas.microsoft.com/office/drawing/2014/main" id="{CAE1D79E-213B-4BEE-8ADB-2A584B332D65}"/>
              </a:ext>
            </a:extLst>
          </p:cNvPr>
          <p:cNvSpPr>
            <a:spLocks/>
          </p:cNvSpPr>
          <p:nvPr/>
        </p:nvSpPr>
        <p:spPr>
          <a:xfrm flipH="1">
            <a:off x="2188908" y="4976096"/>
            <a:ext cx="3591872" cy="1010608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3" name="矩形: 圆角 81">
            <a:extLst>
              <a:ext uri="{FF2B5EF4-FFF2-40B4-BE49-F238E27FC236}">
                <a16:creationId xmlns:a16="http://schemas.microsoft.com/office/drawing/2014/main" id="{0D9BB5C4-0BC7-454A-BC57-D8762EF522CF}"/>
              </a:ext>
            </a:extLst>
          </p:cNvPr>
          <p:cNvSpPr>
            <a:spLocks/>
          </p:cNvSpPr>
          <p:nvPr/>
        </p:nvSpPr>
        <p:spPr>
          <a:xfrm flipH="1">
            <a:off x="2170232" y="4841404"/>
            <a:ext cx="1574461" cy="395220"/>
          </a:xfrm>
          <a:prstGeom prst="roundRect">
            <a:avLst>
              <a:gd name="adj" fmla="val 11806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346BE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3567FAA-143B-4B0E-8B63-96713EA42293}"/>
              </a:ext>
            </a:extLst>
          </p:cNvPr>
          <p:cNvSpPr txBox="1"/>
          <p:nvPr/>
        </p:nvSpPr>
        <p:spPr>
          <a:xfrm flipH="1">
            <a:off x="2239879" y="4901245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ED045D9-D29B-4835-8C8C-58E341B2E2AE}"/>
              </a:ext>
            </a:extLst>
          </p:cNvPr>
          <p:cNvSpPr txBox="1"/>
          <p:nvPr/>
        </p:nvSpPr>
        <p:spPr>
          <a:xfrm flipH="1">
            <a:off x="2445250" y="5278209"/>
            <a:ext cx="2921762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此处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6" name="矩形: 圆角 4">
            <a:extLst>
              <a:ext uri="{FF2B5EF4-FFF2-40B4-BE49-F238E27FC236}">
                <a16:creationId xmlns:a16="http://schemas.microsoft.com/office/drawing/2014/main" id="{05ADA5C3-B6AA-45A0-A23F-DDC6F29A886E}"/>
              </a:ext>
            </a:extLst>
          </p:cNvPr>
          <p:cNvSpPr/>
          <p:nvPr/>
        </p:nvSpPr>
        <p:spPr>
          <a:xfrm rot="2700000">
            <a:off x="5096825" y="2975202"/>
            <a:ext cx="1916536" cy="1896204"/>
          </a:xfrm>
          <a:prstGeom prst="roundRect">
            <a:avLst>
              <a:gd name="adj" fmla="val 6204"/>
            </a:avLst>
          </a:prstGeom>
          <a:solidFill>
            <a:srgbClr val="C3C30A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7" name="矩形: 圆角 5">
            <a:extLst>
              <a:ext uri="{FF2B5EF4-FFF2-40B4-BE49-F238E27FC236}">
                <a16:creationId xmlns:a16="http://schemas.microsoft.com/office/drawing/2014/main" id="{BEC3CC05-B1AF-4582-B00E-A92F40BE3433}"/>
              </a:ext>
            </a:extLst>
          </p:cNvPr>
          <p:cNvSpPr/>
          <p:nvPr/>
        </p:nvSpPr>
        <p:spPr>
          <a:xfrm>
            <a:off x="5005733" y="2885074"/>
            <a:ext cx="2098721" cy="2076457"/>
          </a:xfrm>
          <a:prstGeom prst="roundRect">
            <a:avLst>
              <a:gd name="adj" fmla="val 6204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346BE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4C7267E-833C-4FEC-B131-364BB0BA3497}"/>
              </a:ext>
            </a:extLst>
          </p:cNvPr>
          <p:cNvSpPr txBox="1"/>
          <p:nvPr/>
        </p:nvSpPr>
        <p:spPr>
          <a:xfrm>
            <a:off x="5057018" y="3664671"/>
            <a:ext cx="20181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keyword</a:t>
            </a:r>
            <a:endParaRPr lang="zh-CN" altLang="en-US" sz="2800" b="1" spc="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886245" y="370262"/>
            <a:ext cx="2419509" cy="825051"/>
            <a:chOff x="4886245" y="508812"/>
            <a:chExt cx="2419509" cy="825051"/>
          </a:xfrm>
        </p:grpSpPr>
        <p:grpSp>
          <p:nvGrpSpPr>
            <p:cNvPr id="53" name="组合 52"/>
            <p:cNvGrpSpPr/>
            <p:nvPr/>
          </p:nvGrpSpPr>
          <p:grpSpPr>
            <a:xfrm>
              <a:off x="4886245" y="508812"/>
              <a:ext cx="2419509" cy="674484"/>
              <a:chOff x="473646" y="289223"/>
              <a:chExt cx="2419509" cy="674484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597206" y="748263"/>
                <a:ext cx="21723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390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33854FF-368B-617F-5DBC-38A5A4976963}"/>
              </a:ext>
            </a:extLst>
          </p:cNvPr>
          <p:cNvSpPr txBox="1"/>
          <p:nvPr/>
        </p:nvSpPr>
        <p:spPr>
          <a:xfrm>
            <a:off x="11560826" y="6421970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087385" y="0"/>
            <a:ext cx="4325535" cy="6885897"/>
          </a:xfrm>
          <a:custGeom>
            <a:avLst/>
            <a:gdLst>
              <a:gd name="connsiteX0" fmla="*/ 3135137 w 4325535"/>
              <a:gd name="connsiteY0" fmla="*/ 0 h 6885897"/>
              <a:gd name="connsiteX1" fmla="*/ 4325535 w 4325535"/>
              <a:gd name="connsiteY1" fmla="*/ 0 h 6885897"/>
              <a:gd name="connsiteX2" fmla="*/ 4325535 w 4325535"/>
              <a:gd name="connsiteY2" fmla="*/ 6885897 h 6885897"/>
              <a:gd name="connsiteX3" fmla="*/ 0 w 4325535"/>
              <a:gd name="connsiteY3" fmla="*/ 6874626 h 6885897"/>
              <a:gd name="connsiteX4" fmla="*/ 2282601 w 4325535"/>
              <a:gd name="connsiteY4" fmla="*/ 5868785 h 6885897"/>
              <a:gd name="connsiteX5" fmla="*/ 1694444 w 4325535"/>
              <a:gd name="connsiteY5" fmla="*/ 4289367 h 6885897"/>
              <a:gd name="connsiteX6" fmla="*/ 2777623 w 4325535"/>
              <a:gd name="connsiteY6" fmla="*/ 2809702 h 6885897"/>
              <a:gd name="connsiteX7" fmla="*/ 1247302 w 4325535"/>
              <a:gd name="connsiteY7" fmla="*/ 997528 h 6885897"/>
              <a:gd name="connsiteX8" fmla="*/ 3135137 w 4325535"/>
              <a:gd name="connsiteY8" fmla="*/ 0 h 68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535" h="6885897">
                <a:moveTo>
                  <a:pt x="3135137" y="0"/>
                </a:moveTo>
                <a:lnTo>
                  <a:pt x="4325535" y="0"/>
                </a:lnTo>
                <a:lnTo>
                  <a:pt x="4325535" y="6885897"/>
                </a:lnTo>
                <a:lnTo>
                  <a:pt x="0" y="6874626"/>
                </a:lnTo>
                <a:cubicBezTo>
                  <a:pt x="288765" y="6277495"/>
                  <a:pt x="1954064" y="6499168"/>
                  <a:pt x="2282601" y="5868785"/>
                </a:cubicBezTo>
                <a:cubicBezTo>
                  <a:pt x="2611138" y="5238402"/>
                  <a:pt x="1611942" y="4799214"/>
                  <a:pt x="1694444" y="4289367"/>
                </a:cubicBezTo>
                <a:cubicBezTo>
                  <a:pt x="1776947" y="3779520"/>
                  <a:pt x="2829082" y="3541222"/>
                  <a:pt x="2777623" y="2809702"/>
                </a:cubicBezTo>
                <a:cubicBezTo>
                  <a:pt x="2726164" y="2078182"/>
                  <a:pt x="1187716" y="1465812"/>
                  <a:pt x="1247302" y="997528"/>
                </a:cubicBezTo>
                <a:cubicBezTo>
                  <a:pt x="1306889" y="529244"/>
                  <a:pt x="1998424" y="169026"/>
                  <a:pt x="3135137" y="0"/>
                </a:cubicBezTo>
                <a:close/>
              </a:path>
            </a:pathLst>
          </a:custGeom>
          <a:solidFill>
            <a:schemeClr val="bg1">
              <a:lumMod val="85000"/>
              <a:alpha val="56000"/>
            </a:schemeClr>
          </a:solid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02027" y="0"/>
            <a:ext cx="5752414" cy="6891251"/>
          </a:xfrm>
          <a:custGeom>
            <a:avLst/>
            <a:gdLst>
              <a:gd name="connsiteX0" fmla="*/ 0 w 3940233"/>
              <a:gd name="connsiteY0" fmla="*/ 0 h 6858000"/>
              <a:gd name="connsiteX1" fmla="*/ 3940233 w 3940233"/>
              <a:gd name="connsiteY1" fmla="*/ 0 h 6858000"/>
              <a:gd name="connsiteX2" fmla="*/ 3940233 w 3940233"/>
              <a:gd name="connsiteY2" fmla="*/ 6858000 h 6858000"/>
              <a:gd name="connsiteX3" fmla="*/ 0 w 3940233"/>
              <a:gd name="connsiteY3" fmla="*/ 6858000 h 6858000"/>
              <a:gd name="connsiteX4" fmla="*/ 0 w 3940233"/>
              <a:gd name="connsiteY4" fmla="*/ 0 h 6858000"/>
              <a:gd name="connsiteX0" fmla="*/ 0 w 3940233"/>
              <a:gd name="connsiteY0" fmla="*/ 0 h 6858000"/>
              <a:gd name="connsiteX1" fmla="*/ 1014159 w 3940233"/>
              <a:gd name="connsiteY1" fmla="*/ 0 h 6858000"/>
              <a:gd name="connsiteX2" fmla="*/ 3940233 w 3940233"/>
              <a:gd name="connsiteY2" fmla="*/ 0 h 6858000"/>
              <a:gd name="connsiteX3" fmla="*/ 3940233 w 3940233"/>
              <a:gd name="connsiteY3" fmla="*/ 6858000 h 6858000"/>
              <a:gd name="connsiteX4" fmla="*/ 0 w 3940233"/>
              <a:gd name="connsiteY4" fmla="*/ 6858000 h 6858000"/>
              <a:gd name="connsiteX5" fmla="*/ 0 w 3940233"/>
              <a:gd name="connsiteY5" fmla="*/ 0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0 w 4123113"/>
              <a:gd name="connsiteY5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6508 w 4123113"/>
              <a:gd name="connsiteY5" fmla="*/ 3225338 h 6858000"/>
              <a:gd name="connsiteX6" fmla="*/ 0 w 4123113"/>
              <a:gd name="connsiteY6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980908 w 4123113"/>
              <a:gd name="connsiteY5" fmla="*/ 2909454 h 6858000"/>
              <a:gd name="connsiteX6" fmla="*/ 0 w 4123113"/>
              <a:gd name="connsiteY6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31773 w 4123113"/>
              <a:gd name="connsiteY5" fmla="*/ 4605251 h 6858000"/>
              <a:gd name="connsiteX6" fmla="*/ 980908 w 4123113"/>
              <a:gd name="connsiteY6" fmla="*/ 2909454 h 6858000"/>
              <a:gd name="connsiteX7" fmla="*/ 0 w 4123113"/>
              <a:gd name="connsiteY7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465518 w 4123113"/>
              <a:gd name="connsiteY5" fmla="*/ 4621876 h 6858000"/>
              <a:gd name="connsiteX6" fmla="*/ 980908 w 4123113"/>
              <a:gd name="connsiteY6" fmla="*/ 2909454 h 6858000"/>
              <a:gd name="connsiteX7" fmla="*/ 0 w 4123113"/>
              <a:gd name="connsiteY7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365766 w 4123113"/>
              <a:gd name="connsiteY5" fmla="*/ 5685905 h 6858000"/>
              <a:gd name="connsiteX6" fmla="*/ 465518 w 4123113"/>
              <a:gd name="connsiteY6" fmla="*/ 4621876 h 6858000"/>
              <a:gd name="connsiteX7" fmla="*/ 980908 w 4123113"/>
              <a:gd name="connsiteY7" fmla="*/ 2909454 h 6858000"/>
              <a:gd name="connsiteX8" fmla="*/ 0 w 4123113"/>
              <a:gd name="connsiteY8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81649 w 4123113"/>
              <a:gd name="connsiteY5" fmla="*/ 5868785 h 6858000"/>
              <a:gd name="connsiteX6" fmla="*/ 465518 w 4123113"/>
              <a:gd name="connsiteY6" fmla="*/ 4621876 h 6858000"/>
              <a:gd name="connsiteX7" fmla="*/ 980908 w 4123113"/>
              <a:gd name="connsiteY7" fmla="*/ 2909454 h 6858000"/>
              <a:gd name="connsiteX8" fmla="*/ 0 w 4123113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780929 w 4904042"/>
              <a:gd name="connsiteY0" fmla="*/ 1014153 h 6891251"/>
              <a:gd name="connsiteX1" fmla="*/ 1977968 w 4904042"/>
              <a:gd name="connsiteY1" fmla="*/ 0 h 6891251"/>
              <a:gd name="connsiteX2" fmla="*/ 4904042 w 4904042"/>
              <a:gd name="connsiteY2" fmla="*/ 0 h 6891251"/>
              <a:gd name="connsiteX3" fmla="*/ 4904042 w 4904042"/>
              <a:gd name="connsiteY3" fmla="*/ 6858000 h 6891251"/>
              <a:gd name="connsiteX4" fmla="*/ 115911 w 4904042"/>
              <a:gd name="connsiteY4" fmla="*/ 6891251 h 6891251"/>
              <a:gd name="connsiteX5" fmla="*/ 1462578 w 4904042"/>
              <a:gd name="connsiteY5" fmla="*/ 5868785 h 6891251"/>
              <a:gd name="connsiteX6" fmla="*/ 1246447 w 4904042"/>
              <a:gd name="connsiteY6" fmla="*/ 4621876 h 6891251"/>
              <a:gd name="connsiteX7" fmla="*/ 1761837 w 4904042"/>
              <a:gd name="connsiteY7" fmla="*/ 2909454 h 6891251"/>
              <a:gd name="connsiteX8" fmla="*/ 780929 w 4904042"/>
              <a:gd name="connsiteY8" fmla="*/ 1014153 h 6891251"/>
              <a:gd name="connsiteX0" fmla="*/ 780929 w 4904042"/>
              <a:gd name="connsiteY0" fmla="*/ 1014153 h 6891251"/>
              <a:gd name="connsiteX1" fmla="*/ 1977968 w 4904042"/>
              <a:gd name="connsiteY1" fmla="*/ 0 h 6891251"/>
              <a:gd name="connsiteX2" fmla="*/ 4904042 w 4904042"/>
              <a:gd name="connsiteY2" fmla="*/ 0 h 6891251"/>
              <a:gd name="connsiteX3" fmla="*/ 3939766 w 4904042"/>
              <a:gd name="connsiteY3" fmla="*/ 6891251 h 6891251"/>
              <a:gd name="connsiteX4" fmla="*/ 115911 w 4904042"/>
              <a:gd name="connsiteY4" fmla="*/ 6891251 h 6891251"/>
              <a:gd name="connsiteX5" fmla="*/ 1462578 w 4904042"/>
              <a:gd name="connsiteY5" fmla="*/ 5868785 h 6891251"/>
              <a:gd name="connsiteX6" fmla="*/ 1246447 w 4904042"/>
              <a:gd name="connsiteY6" fmla="*/ 4621876 h 6891251"/>
              <a:gd name="connsiteX7" fmla="*/ 1761837 w 4904042"/>
              <a:gd name="connsiteY7" fmla="*/ 2909454 h 6891251"/>
              <a:gd name="connsiteX8" fmla="*/ 780929 w 4904042"/>
              <a:gd name="connsiteY8" fmla="*/ 1014153 h 6891251"/>
              <a:gd name="connsiteX0" fmla="*/ 812687 w 4935800"/>
              <a:gd name="connsiteY0" fmla="*/ 1014153 h 6891251"/>
              <a:gd name="connsiteX1" fmla="*/ 2009726 w 4935800"/>
              <a:gd name="connsiteY1" fmla="*/ 0 h 6891251"/>
              <a:gd name="connsiteX2" fmla="*/ 4935800 w 4935800"/>
              <a:gd name="connsiteY2" fmla="*/ 0 h 6891251"/>
              <a:gd name="connsiteX3" fmla="*/ 3971524 w 4935800"/>
              <a:gd name="connsiteY3" fmla="*/ 6891251 h 6891251"/>
              <a:gd name="connsiteX4" fmla="*/ 114418 w 4935800"/>
              <a:gd name="connsiteY4" fmla="*/ 6874626 h 6891251"/>
              <a:gd name="connsiteX5" fmla="*/ 1494336 w 4935800"/>
              <a:gd name="connsiteY5" fmla="*/ 5868785 h 6891251"/>
              <a:gd name="connsiteX6" fmla="*/ 1278205 w 4935800"/>
              <a:gd name="connsiteY6" fmla="*/ 4621876 h 6891251"/>
              <a:gd name="connsiteX7" fmla="*/ 1793595 w 4935800"/>
              <a:gd name="connsiteY7" fmla="*/ 2909454 h 6891251"/>
              <a:gd name="connsiteX8" fmla="*/ 812687 w 4935800"/>
              <a:gd name="connsiteY8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3857106 w 4821382"/>
              <a:gd name="connsiteY3" fmla="*/ 6891251 h 6891251"/>
              <a:gd name="connsiteX4" fmla="*/ 0 w 4821382"/>
              <a:gd name="connsiteY4" fmla="*/ 6874626 h 6891251"/>
              <a:gd name="connsiteX5" fmla="*/ 1379918 w 4821382"/>
              <a:gd name="connsiteY5" fmla="*/ 5868785 h 6891251"/>
              <a:gd name="connsiteX6" fmla="*/ 1163787 w 4821382"/>
              <a:gd name="connsiteY6" fmla="*/ 4621876 h 6891251"/>
              <a:gd name="connsiteX7" fmla="*/ 1679177 w 4821382"/>
              <a:gd name="connsiteY7" fmla="*/ 2909454 h 6891251"/>
              <a:gd name="connsiteX8" fmla="*/ 698269 w 4821382"/>
              <a:gd name="connsiteY8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4588631 w 4821382"/>
              <a:gd name="connsiteY3" fmla="*/ 1596044 h 6891251"/>
              <a:gd name="connsiteX4" fmla="*/ 3857106 w 4821382"/>
              <a:gd name="connsiteY4" fmla="*/ 6891251 h 6891251"/>
              <a:gd name="connsiteX5" fmla="*/ 0 w 4821382"/>
              <a:gd name="connsiteY5" fmla="*/ 6874626 h 6891251"/>
              <a:gd name="connsiteX6" fmla="*/ 1379918 w 4821382"/>
              <a:gd name="connsiteY6" fmla="*/ 5868785 h 6891251"/>
              <a:gd name="connsiteX7" fmla="*/ 1163787 w 4821382"/>
              <a:gd name="connsiteY7" fmla="*/ 4621876 h 6891251"/>
              <a:gd name="connsiteX8" fmla="*/ 1679177 w 4821382"/>
              <a:gd name="connsiteY8" fmla="*/ 2909454 h 6891251"/>
              <a:gd name="connsiteX9" fmla="*/ 698269 w 4821382"/>
              <a:gd name="connsiteY9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3674231 w 4821382"/>
              <a:gd name="connsiteY3" fmla="*/ 1895302 h 6891251"/>
              <a:gd name="connsiteX4" fmla="*/ 3857106 w 4821382"/>
              <a:gd name="connsiteY4" fmla="*/ 6891251 h 6891251"/>
              <a:gd name="connsiteX5" fmla="*/ 0 w 4821382"/>
              <a:gd name="connsiteY5" fmla="*/ 6874626 h 6891251"/>
              <a:gd name="connsiteX6" fmla="*/ 1379918 w 4821382"/>
              <a:gd name="connsiteY6" fmla="*/ 5868785 h 6891251"/>
              <a:gd name="connsiteX7" fmla="*/ 1163787 w 4821382"/>
              <a:gd name="connsiteY7" fmla="*/ 4621876 h 6891251"/>
              <a:gd name="connsiteX8" fmla="*/ 1679177 w 4821382"/>
              <a:gd name="connsiteY8" fmla="*/ 2909454 h 6891251"/>
              <a:gd name="connsiteX9" fmla="*/ 698269 w 4821382"/>
              <a:gd name="connsiteY9" fmla="*/ 1014153 h 6891251"/>
              <a:gd name="connsiteX0" fmla="*/ 698269 w 4865680"/>
              <a:gd name="connsiteY0" fmla="*/ 1014153 h 6891251"/>
              <a:gd name="connsiteX1" fmla="*/ 1895308 w 4865680"/>
              <a:gd name="connsiteY1" fmla="*/ 0 h 6891251"/>
              <a:gd name="connsiteX2" fmla="*/ 4821382 w 4865680"/>
              <a:gd name="connsiteY2" fmla="*/ 0 h 6891251"/>
              <a:gd name="connsiteX3" fmla="*/ 3674231 w 4865680"/>
              <a:gd name="connsiteY3" fmla="*/ 1895302 h 6891251"/>
              <a:gd name="connsiteX4" fmla="*/ 3857106 w 4865680"/>
              <a:gd name="connsiteY4" fmla="*/ 6891251 h 6891251"/>
              <a:gd name="connsiteX5" fmla="*/ 0 w 4865680"/>
              <a:gd name="connsiteY5" fmla="*/ 6874626 h 6891251"/>
              <a:gd name="connsiteX6" fmla="*/ 1379918 w 4865680"/>
              <a:gd name="connsiteY6" fmla="*/ 5868785 h 6891251"/>
              <a:gd name="connsiteX7" fmla="*/ 1163787 w 4865680"/>
              <a:gd name="connsiteY7" fmla="*/ 4621876 h 6891251"/>
              <a:gd name="connsiteX8" fmla="*/ 1679177 w 4865680"/>
              <a:gd name="connsiteY8" fmla="*/ 2909454 h 6891251"/>
              <a:gd name="connsiteX9" fmla="*/ 698269 w 4865680"/>
              <a:gd name="connsiteY9" fmla="*/ 1014153 h 6891251"/>
              <a:gd name="connsiteX0" fmla="*/ 698269 w 4865680"/>
              <a:gd name="connsiteY0" fmla="*/ 1014153 h 6891251"/>
              <a:gd name="connsiteX1" fmla="*/ 1895308 w 4865680"/>
              <a:gd name="connsiteY1" fmla="*/ 0 h 6891251"/>
              <a:gd name="connsiteX2" fmla="*/ 4821382 w 4865680"/>
              <a:gd name="connsiteY2" fmla="*/ 0 h 6891251"/>
              <a:gd name="connsiteX3" fmla="*/ 3674231 w 4865680"/>
              <a:gd name="connsiteY3" fmla="*/ 1895302 h 6891251"/>
              <a:gd name="connsiteX4" fmla="*/ 3757358 w 4865680"/>
              <a:gd name="connsiteY4" fmla="*/ 3241964 h 6891251"/>
              <a:gd name="connsiteX5" fmla="*/ 3857106 w 4865680"/>
              <a:gd name="connsiteY5" fmla="*/ 6891251 h 6891251"/>
              <a:gd name="connsiteX6" fmla="*/ 0 w 4865680"/>
              <a:gd name="connsiteY6" fmla="*/ 6874626 h 6891251"/>
              <a:gd name="connsiteX7" fmla="*/ 1379918 w 4865680"/>
              <a:gd name="connsiteY7" fmla="*/ 5868785 h 6891251"/>
              <a:gd name="connsiteX8" fmla="*/ 1163787 w 4865680"/>
              <a:gd name="connsiteY8" fmla="*/ 4621876 h 6891251"/>
              <a:gd name="connsiteX9" fmla="*/ 1679177 w 4865680"/>
              <a:gd name="connsiteY9" fmla="*/ 2909454 h 6891251"/>
              <a:gd name="connsiteX10" fmla="*/ 698269 w 4865680"/>
              <a:gd name="connsiteY10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857106 w 4864301"/>
              <a:gd name="connsiteY5" fmla="*/ 6891251 h 6891251"/>
              <a:gd name="connsiteX6" fmla="*/ 0 w 4864301"/>
              <a:gd name="connsiteY6" fmla="*/ 6874626 h 6891251"/>
              <a:gd name="connsiteX7" fmla="*/ 1379918 w 4864301"/>
              <a:gd name="connsiteY7" fmla="*/ 5868785 h 6891251"/>
              <a:gd name="connsiteX8" fmla="*/ 1163787 w 4864301"/>
              <a:gd name="connsiteY8" fmla="*/ 4621876 h 6891251"/>
              <a:gd name="connsiteX9" fmla="*/ 1679177 w 4864301"/>
              <a:gd name="connsiteY9" fmla="*/ 2909454 h 6891251"/>
              <a:gd name="connsiteX10" fmla="*/ 698269 w 4864301"/>
              <a:gd name="connsiteY10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4256123 w 4864301"/>
              <a:gd name="connsiteY5" fmla="*/ 4322618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541228 w 4864301"/>
              <a:gd name="connsiteY5" fmla="*/ 4438996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541228 w 4864301"/>
              <a:gd name="connsiteY5" fmla="*/ 4438996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3001"/>
              <a:gd name="connsiteY0" fmla="*/ 1014153 h 6891251"/>
              <a:gd name="connsiteX1" fmla="*/ 1895308 w 4863001"/>
              <a:gd name="connsiteY1" fmla="*/ 0 h 6891251"/>
              <a:gd name="connsiteX2" fmla="*/ 4821382 w 4863001"/>
              <a:gd name="connsiteY2" fmla="*/ 0 h 6891251"/>
              <a:gd name="connsiteX3" fmla="*/ 3674231 w 4863001"/>
              <a:gd name="connsiteY3" fmla="*/ 1895302 h 6891251"/>
              <a:gd name="connsiteX4" fmla="*/ 4455627 w 4863001"/>
              <a:gd name="connsiteY4" fmla="*/ 2859578 h 6891251"/>
              <a:gd name="connsiteX5" fmla="*/ 3541228 w 4863001"/>
              <a:gd name="connsiteY5" fmla="*/ 4438996 h 6891251"/>
              <a:gd name="connsiteX6" fmla="*/ 3857106 w 4863001"/>
              <a:gd name="connsiteY6" fmla="*/ 6891251 h 6891251"/>
              <a:gd name="connsiteX7" fmla="*/ 0 w 4863001"/>
              <a:gd name="connsiteY7" fmla="*/ 6874626 h 6891251"/>
              <a:gd name="connsiteX8" fmla="*/ 1379918 w 4863001"/>
              <a:gd name="connsiteY8" fmla="*/ 5868785 h 6891251"/>
              <a:gd name="connsiteX9" fmla="*/ 1163787 w 4863001"/>
              <a:gd name="connsiteY9" fmla="*/ 4621876 h 6891251"/>
              <a:gd name="connsiteX10" fmla="*/ 1679177 w 4863001"/>
              <a:gd name="connsiteY10" fmla="*/ 2909454 h 6891251"/>
              <a:gd name="connsiteX11" fmla="*/ 698269 w 4863001"/>
              <a:gd name="connsiteY11" fmla="*/ 1014153 h 6891251"/>
              <a:gd name="connsiteX0" fmla="*/ 698269 w 4863891"/>
              <a:gd name="connsiteY0" fmla="*/ 1014153 h 6891251"/>
              <a:gd name="connsiteX1" fmla="*/ 1895308 w 4863891"/>
              <a:gd name="connsiteY1" fmla="*/ 0 h 6891251"/>
              <a:gd name="connsiteX2" fmla="*/ 4821382 w 4863891"/>
              <a:gd name="connsiteY2" fmla="*/ 0 h 6891251"/>
              <a:gd name="connsiteX3" fmla="*/ 3707482 w 4863891"/>
              <a:gd name="connsiteY3" fmla="*/ 1180407 h 6891251"/>
              <a:gd name="connsiteX4" fmla="*/ 4455627 w 4863891"/>
              <a:gd name="connsiteY4" fmla="*/ 2859578 h 6891251"/>
              <a:gd name="connsiteX5" fmla="*/ 3541228 w 4863891"/>
              <a:gd name="connsiteY5" fmla="*/ 4438996 h 6891251"/>
              <a:gd name="connsiteX6" fmla="*/ 3857106 w 4863891"/>
              <a:gd name="connsiteY6" fmla="*/ 6891251 h 6891251"/>
              <a:gd name="connsiteX7" fmla="*/ 0 w 4863891"/>
              <a:gd name="connsiteY7" fmla="*/ 6874626 h 6891251"/>
              <a:gd name="connsiteX8" fmla="*/ 1379918 w 4863891"/>
              <a:gd name="connsiteY8" fmla="*/ 5868785 h 6891251"/>
              <a:gd name="connsiteX9" fmla="*/ 1163787 w 4863891"/>
              <a:gd name="connsiteY9" fmla="*/ 4621876 h 6891251"/>
              <a:gd name="connsiteX10" fmla="*/ 1679177 w 4863891"/>
              <a:gd name="connsiteY10" fmla="*/ 2909454 h 6891251"/>
              <a:gd name="connsiteX11" fmla="*/ 698269 w 4863891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5212"/>
              <a:gd name="connsiteY0" fmla="*/ 1014153 h 6891251"/>
              <a:gd name="connsiteX1" fmla="*/ 1895308 w 4835212"/>
              <a:gd name="connsiteY1" fmla="*/ 0 h 6891251"/>
              <a:gd name="connsiteX2" fmla="*/ 4821382 w 4835212"/>
              <a:gd name="connsiteY2" fmla="*/ 0 h 6891251"/>
              <a:gd name="connsiteX3" fmla="*/ 3707482 w 4835212"/>
              <a:gd name="connsiteY3" fmla="*/ 1180407 h 6891251"/>
              <a:gd name="connsiteX4" fmla="*/ 4455627 w 4835212"/>
              <a:gd name="connsiteY4" fmla="*/ 2859578 h 6891251"/>
              <a:gd name="connsiteX5" fmla="*/ 3541228 w 4835212"/>
              <a:gd name="connsiteY5" fmla="*/ 4438996 h 6891251"/>
              <a:gd name="connsiteX6" fmla="*/ 3857106 w 4835212"/>
              <a:gd name="connsiteY6" fmla="*/ 6891251 h 6891251"/>
              <a:gd name="connsiteX7" fmla="*/ 0 w 4835212"/>
              <a:gd name="connsiteY7" fmla="*/ 6874626 h 6891251"/>
              <a:gd name="connsiteX8" fmla="*/ 1379918 w 4835212"/>
              <a:gd name="connsiteY8" fmla="*/ 5868785 h 6891251"/>
              <a:gd name="connsiteX9" fmla="*/ 1163787 w 4835212"/>
              <a:gd name="connsiteY9" fmla="*/ 4621876 h 6891251"/>
              <a:gd name="connsiteX10" fmla="*/ 1679177 w 4835212"/>
              <a:gd name="connsiteY10" fmla="*/ 2909454 h 6891251"/>
              <a:gd name="connsiteX11" fmla="*/ 698269 w 4835212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63787 w 4824344"/>
              <a:gd name="connsiteY9" fmla="*/ 4621876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35900 w 4824344"/>
              <a:gd name="connsiteY9" fmla="*/ 4405745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35900 w 4824344"/>
              <a:gd name="connsiteY9" fmla="*/ 4405745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08014 w 4824344"/>
              <a:gd name="connsiteY9" fmla="*/ 4272741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909454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344" h="6891251">
                <a:moveTo>
                  <a:pt x="754041" y="997528"/>
                </a:moveTo>
                <a:cubicBezTo>
                  <a:pt x="790063" y="529244"/>
                  <a:pt x="1208122" y="169026"/>
                  <a:pt x="1895308" y="0"/>
                </a:cubicBezTo>
                <a:lnTo>
                  <a:pt x="4821382" y="0"/>
                </a:lnTo>
                <a:cubicBezTo>
                  <a:pt x="4885112" y="864524"/>
                  <a:pt x="3901444" y="454430"/>
                  <a:pt x="3707482" y="1180407"/>
                </a:cubicBezTo>
                <a:cubicBezTo>
                  <a:pt x="3513520" y="1906384"/>
                  <a:pt x="4541525" y="2139141"/>
                  <a:pt x="4455627" y="2859578"/>
                </a:cubicBezTo>
                <a:cubicBezTo>
                  <a:pt x="4369729" y="3580015"/>
                  <a:pt x="3408225" y="3492731"/>
                  <a:pt x="3541228" y="4438996"/>
                </a:cubicBezTo>
                <a:cubicBezTo>
                  <a:pt x="3674231" y="5385261"/>
                  <a:pt x="4998722" y="5618018"/>
                  <a:pt x="3857106" y="6891251"/>
                </a:cubicBezTo>
                <a:lnTo>
                  <a:pt x="0" y="6874626"/>
                </a:lnTo>
                <a:cubicBezTo>
                  <a:pt x="174569" y="6277495"/>
                  <a:pt x="1181305" y="6499168"/>
                  <a:pt x="1379918" y="5868785"/>
                </a:cubicBezTo>
                <a:cubicBezTo>
                  <a:pt x="1578531" y="5238402"/>
                  <a:pt x="974479" y="4799214"/>
                  <a:pt x="1024355" y="4289367"/>
                </a:cubicBezTo>
                <a:cubicBezTo>
                  <a:pt x="1074231" y="3779520"/>
                  <a:pt x="1710286" y="3541222"/>
                  <a:pt x="1679177" y="2809702"/>
                </a:cubicBezTo>
                <a:cubicBezTo>
                  <a:pt x="1648068" y="2078182"/>
                  <a:pt x="718019" y="1465812"/>
                  <a:pt x="754041" y="997528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/>
          <p:cNvSpPr/>
          <p:nvPr/>
        </p:nvSpPr>
        <p:spPr>
          <a:xfrm>
            <a:off x="4571990" y="-5354"/>
            <a:ext cx="7913724" cy="6863354"/>
          </a:xfrm>
          <a:custGeom>
            <a:avLst/>
            <a:gdLst>
              <a:gd name="connsiteX0" fmla="*/ 0 w 3940233"/>
              <a:gd name="connsiteY0" fmla="*/ 0 h 6858000"/>
              <a:gd name="connsiteX1" fmla="*/ 3940233 w 3940233"/>
              <a:gd name="connsiteY1" fmla="*/ 0 h 6858000"/>
              <a:gd name="connsiteX2" fmla="*/ 3940233 w 3940233"/>
              <a:gd name="connsiteY2" fmla="*/ 6858000 h 6858000"/>
              <a:gd name="connsiteX3" fmla="*/ 0 w 3940233"/>
              <a:gd name="connsiteY3" fmla="*/ 6858000 h 6858000"/>
              <a:gd name="connsiteX4" fmla="*/ 0 w 3940233"/>
              <a:gd name="connsiteY4" fmla="*/ 0 h 6858000"/>
              <a:gd name="connsiteX0" fmla="*/ 0 w 3940233"/>
              <a:gd name="connsiteY0" fmla="*/ 0 h 6858000"/>
              <a:gd name="connsiteX1" fmla="*/ 1014159 w 3940233"/>
              <a:gd name="connsiteY1" fmla="*/ 0 h 6858000"/>
              <a:gd name="connsiteX2" fmla="*/ 3940233 w 3940233"/>
              <a:gd name="connsiteY2" fmla="*/ 0 h 6858000"/>
              <a:gd name="connsiteX3" fmla="*/ 3940233 w 3940233"/>
              <a:gd name="connsiteY3" fmla="*/ 6858000 h 6858000"/>
              <a:gd name="connsiteX4" fmla="*/ 0 w 3940233"/>
              <a:gd name="connsiteY4" fmla="*/ 6858000 h 6858000"/>
              <a:gd name="connsiteX5" fmla="*/ 0 w 3940233"/>
              <a:gd name="connsiteY5" fmla="*/ 0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0 w 4123113"/>
              <a:gd name="connsiteY5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6508 w 4123113"/>
              <a:gd name="connsiteY5" fmla="*/ 3225338 h 6858000"/>
              <a:gd name="connsiteX6" fmla="*/ 0 w 4123113"/>
              <a:gd name="connsiteY6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980908 w 4123113"/>
              <a:gd name="connsiteY5" fmla="*/ 2909454 h 6858000"/>
              <a:gd name="connsiteX6" fmla="*/ 0 w 4123113"/>
              <a:gd name="connsiteY6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31773 w 4123113"/>
              <a:gd name="connsiteY5" fmla="*/ 4605251 h 6858000"/>
              <a:gd name="connsiteX6" fmla="*/ 980908 w 4123113"/>
              <a:gd name="connsiteY6" fmla="*/ 2909454 h 6858000"/>
              <a:gd name="connsiteX7" fmla="*/ 0 w 4123113"/>
              <a:gd name="connsiteY7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465518 w 4123113"/>
              <a:gd name="connsiteY5" fmla="*/ 4621876 h 6858000"/>
              <a:gd name="connsiteX6" fmla="*/ 980908 w 4123113"/>
              <a:gd name="connsiteY6" fmla="*/ 2909454 h 6858000"/>
              <a:gd name="connsiteX7" fmla="*/ 0 w 4123113"/>
              <a:gd name="connsiteY7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365766 w 4123113"/>
              <a:gd name="connsiteY5" fmla="*/ 5685905 h 6858000"/>
              <a:gd name="connsiteX6" fmla="*/ 465518 w 4123113"/>
              <a:gd name="connsiteY6" fmla="*/ 4621876 h 6858000"/>
              <a:gd name="connsiteX7" fmla="*/ 980908 w 4123113"/>
              <a:gd name="connsiteY7" fmla="*/ 2909454 h 6858000"/>
              <a:gd name="connsiteX8" fmla="*/ 0 w 4123113"/>
              <a:gd name="connsiteY8" fmla="*/ 1014153 h 6858000"/>
              <a:gd name="connsiteX0" fmla="*/ 0 w 4123113"/>
              <a:gd name="connsiteY0" fmla="*/ 1014153 h 6858000"/>
              <a:gd name="connsiteX1" fmla="*/ 1197039 w 4123113"/>
              <a:gd name="connsiteY1" fmla="*/ 0 h 6858000"/>
              <a:gd name="connsiteX2" fmla="*/ 4123113 w 4123113"/>
              <a:gd name="connsiteY2" fmla="*/ 0 h 6858000"/>
              <a:gd name="connsiteX3" fmla="*/ 4123113 w 4123113"/>
              <a:gd name="connsiteY3" fmla="*/ 6858000 h 6858000"/>
              <a:gd name="connsiteX4" fmla="*/ 182880 w 4123113"/>
              <a:gd name="connsiteY4" fmla="*/ 6858000 h 6858000"/>
              <a:gd name="connsiteX5" fmla="*/ 681649 w 4123113"/>
              <a:gd name="connsiteY5" fmla="*/ 5868785 h 6858000"/>
              <a:gd name="connsiteX6" fmla="*/ 465518 w 4123113"/>
              <a:gd name="connsiteY6" fmla="*/ 4621876 h 6858000"/>
              <a:gd name="connsiteX7" fmla="*/ 980908 w 4123113"/>
              <a:gd name="connsiteY7" fmla="*/ 2909454 h 6858000"/>
              <a:gd name="connsiteX8" fmla="*/ 0 w 4123113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1009 w 4124122"/>
              <a:gd name="connsiteY0" fmla="*/ 1014153 h 6858000"/>
              <a:gd name="connsiteX1" fmla="*/ 1198048 w 4124122"/>
              <a:gd name="connsiteY1" fmla="*/ 0 h 6858000"/>
              <a:gd name="connsiteX2" fmla="*/ 4124122 w 4124122"/>
              <a:gd name="connsiteY2" fmla="*/ 0 h 6858000"/>
              <a:gd name="connsiteX3" fmla="*/ 4124122 w 4124122"/>
              <a:gd name="connsiteY3" fmla="*/ 6858000 h 6858000"/>
              <a:gd name="connsiteX4" fmla="*/ 183889 w 4124122"/>
              <a:gd name="connsiteY4" fmla="*/ 6858000 h 6858000"/>
              <a:gd name="connsiteX5" fmla="*/ 682658 w 4124122"/>
              <a:gd name="connsiteY5" fmla="*/ 5868785 h 6858000"/>
              <a:gd name="connsiteX6" fmla="*/ 466527 w 4124122"/>
              <a:gd name="connsiteY6" fmla="*/ 4621876 h 6858000"/>
              <a:gd name="connsiteX7" fmla="*/ 981917 w 4124122"/>
              <a:gd name="connsiteY7" fmla="*/ 2909454 h 6858000"/>
              <a:gd name="connsiteX8" fmla="*/ 1009 w 4124122"/>
              <a:gd name="connsiteY8" fmla="*/ 1014153 h 6858000"/>
              <a:gd name="connsiteX0" fmla="*/ 780929 w 4904042"/>
              <a:gd name="connsiteY0" fmla="*/ 1014153 h 6891251"/>
              <a:gd name="connsiteX1" fmla="*/ 1977968 w 4904042"/>
              <a:gd name="connsiteY1" fmla="*/ 0 h 6891251"/>
              <a:gd name="connsiteX2" fmla="*/ 4904042 w 4904042"/>
              <a:gd name="connsiteY2" fmla="*/ 0 h 6891251"/>
              <a:gd name="connsiteX3" fmla="*/ 4904042 w 4904042"/>
              <a:gd name="connsiteY3" fmla="*/ 6858000 h 6891251"/>
              <a:gd name="connsiteX4" fmla="*/ 115911 w 4904042"/>
              <a:gd name="connsiteY4" fmla="*/ 6891251 h 6891251"/>
              <a:gd name="connsiteX5" fmla="*/ 1462578 w 4904042"/>
              <a:gd name="connsiteY5" fmla="*/ 5868785 h 6891251"/>
              <a:gd name="connsiteX6" fmla="*/ 1246447 w 4904042"/>
              <a:gd name="connsiteY6" fmla="*/ 4621876 h 6891251"/>
              <a:gd name="connsiteX7" fmla="*/ 1761837 w 4904042"/>
              <a:gd name="connsiteY7" fmla="*/ 2909454 h 6891251"/>
              <a:gd name="connsiteX8" fmla="*/ 780929 w 4904042"/>
              <a:gd name="connsiteY8" fmla="*/ 1014153 h 6891251"/>
              <a:gd name="connsiteX0" fmla="*/ 780929 w 4904042"/>
              <a:gd name="connsiteY0" fmla="*/ 1014153 h 6891251"/>
              <a:gd name="connsiteX1" fmla="*/ 1977968 w 4904042"/>
              <a:gd name="connsiteY1" fmla="*/ 0 h 6891251"/>
              <a:gd name="connsiteX2" fmla="*/ 4904042 w 4904042"/>
              <a:gd name="connsiteY2" fmla="*/ 0 h 6891251"/>
              <a:gd name="connsiteX3" fmla="*/ 3939766 w 4904042"/>
              <a:gd name="connsiteY3" fmla="*/ 6891251 h 6891251"/>
              <a:gd name="connsiteX4" fmla="*/ 115911 w 4904042"/>
              <a:gd name="connsiteY4" fmla="*/ 6891251 h 6891251"/>
              <a:gd name="connsiteX5" fmla="*/ 1462578 w 4904042"/>
              <a:gd name="connsiteY5" fmla="*/ 5868785 h 6891251"/>
              <a:gd name="connsiteX6" fmla="*/ 1246447 w 4904042"/>
              <a:gd name="connsiteY6" fmla="*/ 4621876 h 6891251"/>
              <a:gd name="connsiteX7" fmla="*/ 1761837 w 4904042"/>
              <a:gd name="connsiteY7" fmla="*/ 2909454 h 6891251"/>
              <a:gd name="connsiteX8" fmla="*/ 780929 w 4904042"/>
              <a:gd name="connsiteY8" fmla="*/ 1014153 h 6891251"/>
              <a:gd name="connsiteX0" fmla="*/ 812687 w 4935800"/>
              <a:gd name="connsiteY0" fmla="*/ 1014153 h 6891251"/>
              <a:gd name="connsiteX1" fmla="*/ 2009726 w 4935800"/>
              <a:gd name="connsiteY1" fmla="*/ 0 h 6891251"/>
              <a:gd name="connsiteX2" fmla="*/ 4935800 w 4935800"/>
              <a:gd name="connsiteY2" fmla="*/ 0 h 6891251"/>
              <a:gd name="connsiteX3" fmla="*/ 3971524 w 4935800"/>
              <a:gd name="connsiteY3" fmla="*/ 6891251 h 6891251"/>
              <a:gd name="connsiteX4" fmla="*/ 114418 w 4935800"/>
              <a:gd name="connsiteY4" fmla="*/ 6874626 h 6891251"/>
              <a:gd name="connsiteX5" fmla="*/ 1494336 w 4935800"/>
              <a:gd name="connsiteY5" fmla="*/ 5868785 h 6891251"/>
              <a:gd name="connsiteX6" fmla="*/ 1278205 w 4935800"/>
              <a:gd name="connsiteY6" fmla="*/ 4621876 h 6891251"/>
              <a:gd name="connsiteX7" fmla="*/ 1793595 w 4935800"/>
              <a:gd name="connsiteY7" fmla="*/ 2909454 h 6891251"/>
              <a:gd name="connsiteX8" fmla="*/ 812687 w 4935800"/>
              <a:gd name="connsiteY8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3857106 w 4821382"/>
              <a:gd name="connsiteY3" fmla="*/ 6891251 h 6891251"/>
              <a:gd name="connsiteX4" fmla="*/ 0 w 4821382"/>
              <a:gd name="connsiteY4" fmla="*/ 6874626 h 6891251"/>
              <a:gd name="connsiteX5" fmla="*/ 1379918 w 4821382"/>
              <a:gd name="connsiteY5" fmla="*/ 5868785 h 6891251"/>
              <a:gd name="connsiteX6" fmla="*/ 1163787 w 4821382"/>
              <a:gd name="connsiteY6" fmla="*/ 4621876 h 6891251"/>
              <a:gd name="connsiteX7" fmla="*/ 1679177 w 4821382"/>
              <a:gd name="connsiteY7" fmla="*/ 2909454 h 6891251"/>
              <a:gd name="connsiteX8" fmla="*/ 698269 w 4821382"/>
              <a:gd name="connsiteY8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4588631 w 4821382"/>
              <a:gd name="connsiteY3" fmla="*/ 1596044 h 6891251"/>
              <a:gd name="connsiteX4" fmla="*/ 3857106 w 4821382"/>
              <a:gd name="connsiteY4" fmla="*/ 6891251 h 6891251"/>
              <a:gd name="connsiteX5" fmla="*/ 0 w 4821382"/>
              <a:gd name="connsiteY5" fmla="*/ 6874626 h 6891251"/>
              <a:gd name="connsiteX6" fmla="*/ 1379918 w 4821382"/>
              <a:gd name="connsiteY6" fmla="*/ 5868785 h 6891251"/>
              <a:gd name="connsiteX7" fmla="*/ 1163787 w 4821382"/>
              <a:gd name="connsiteY7" fmla="*/ 4621876 h 6891251"/>
              <a:gd name="connsiteX8" fmla="*/ 1679177 w 4821382"/>
              <a:gd name="connsiteY8" fmla="*/ 2909454 h 6891251"/>
              <a:gd name="connsiteX9" fmla="*/ 698269 w 4821382"/>
              <a:gd name="connsiteY9" fmla="*/ 1014153 h 6891251"/>
              <a:gd name="connsiteX0" fmla="*/ 698269 w 4821382"/>
              <a:gd name="connsiteY0" fmla="*/ 1014153 h 6891251"/>
              <a:gd name="connsiteX1" fmla="*/ 1895308 w 4821382"/>
              <a:gd name="connsiteY1" fmla="*/ 0 h 6891251"/>
              <a:gd name="connsiteX2" fmla="*/ 4821382 w 4821382"/>
              <a:gd name="connsiteY2" fmla="*/ 0 h 6891251"/>
              <a:gd name="connsiteX3" fmla="*/ 3674231 w 4821382"/>
              <a:gd name="connsiteY3" fmla="*/ 1895302 h 6891251"/>
              <a:gd name="connsiteX4" fmla="*/ 3857106 w 4821382"/>
              <a:gd name="connsiteY4" fmla="*/ 6891251 h 6891251"/>
              <a:gd name="connsiteX5" fmla="*/ 0 w 4821382"/>
              <a:gd name="connsiteY5" fmla="*/ 6874626 h 6891251"/>
              <a:gd name="connsiteX6" fmla="*/ 1379918 w 4821382"/>
              <a:gd name="connsiteY6" fmla="*/ 5868785 h 6891251"/>
              <a:gd name="connsiteX7" fmla="*/ 1163787 w 4821382"/>
              <a:gd name="connsiteY7" fmla="*/ 4621876 h 6891251"/>
              <a:gd name="connsiteX8" fmla="*/ 1679177 w 4821382"/>
              <a:gd name="connsiteY8" fmla="*/ 2909454 h 6891251"/>
              <a:gd name="connsiteX9" fmla="*/ 698269 w 4821382"/>
              <a:gd name="connsiteY9" fmla="*/ 1014153 h 6891251"/>
              <a:gd name="connsiteX0" fmla="*/ 698269 w 4865680"/>
              <a:gd name="connsiteY0" fmla="*/ 1014153 h 6891251"/>
              <a:gd name="connsiteX1" fmla="*/ 1895308 w 4865680"/>
              <a:gd name="connsiteY1" fmla="*/ 0 h 6891251"/>
              <a:gd name="connsiteX2" fmla="*/ 4821382 w 4865680"/>
              <a:gd name="connsiteY2" fmla="*/ 0 h 6891251"/>
              <a:gd name="connsiteX3" fmla="*/ 3674231 w 4865680"/>
              <a:gd name="connsiteY3" fmla="*/ 1895302 h 6891251"/>
              <a:gd name="connsiteX4" fmla="*/ 3857106 w 4865680"/>
              <a:gd name="connsiteY4" fmla="*/ 6891251 h 6891251"/>
              <a:gd name="connsiteX5" fmla="*/ 0 w 4865680"/>
              <a:gd name="connsiteY5" fmla="*/ 6874626 h 6891251"/>
              <a:gd name="connsiteX6" fmla="*/ 1379918 w 4865680"/>
              <a:gd name="connsiteY6" fmla="*/ 5868785 h 6891251"/>
              <a:gd name="connsiteX7" fmla="*/ 1163787 w 4865680"/>
              <a:gd name="connsiteY7" fmla="*/ 4621876 h 6891251"/>
              <a:gd name="connsiteX8" fmla="*/ 1679177 w 4865680"/>
              <a:gd name="connsiteY8" fmla="*/ 2909454 h 6891251"/>
              <a:gd name="connsiteX9" fmla="*/ 698269 w 4865680"/>
              <a:gd name="connsiteY9" fmla="*/ 1014153 h 6891251"/>
              <a:gd name="connsiteX0" fmla="*/ 698269 w 4865680"/>
              <a:gd name="connsiteY0" fmla="*/ 1014153 h 6891251"/>
              <a:gd name="connsiteX1" fmla="*/ 1895308 w 4865680"/>
              <a:gd name="connsiteY1" fmla="*/ 0 h 6891251"/>
              <a:gd name="connsiteX2" fmla="*/ 4821382 w 4865680"/>
              <a:gd name="connsiteY2" fmla="*/ 0 h 6891251"/>
              <a:gd name="connsiteX3" fmla="*/ 3674231 w 4865680"/>
              <a:gd name="connsiteY3" fmla="*/ 1895302 h 6891251"/>
              <a:gd name="connsiteX4" fmla="*/ 3757358 w 4865680"/>
              <a:gd name="connsiteY4" fmla="*/ 3241964 h 6891251"/>
              <a:gd name="connsiteX5" fmla="*/ 3857106 w 4865680"/>
              <a:gd name="connsiteY5" fmla="*/ 6891251 h 6891251"/>
              <a:gd name="connsiteX6" fmla="*/ 0 w 4865680"/>
              <a:gd name="connsiteY6" fmla="*/ 6874626 h 6891251"/>
              <a:gd name="connsiteX7" fmla="*/ 1379918 w 4865680"/>
              <a:gd name="connsiteY7" fmla="*/ 5868785 h 6891251"/>
              <a:gd name="connsiteX8" fmla="*/ 1163787 w 4865680"/>
              <a:gd name="connsiteY8" fmla="*/ 4621876 h 6891251"/>
              <a:gd name="connsiteX9" fmla="*/ 1679177 w 4865680"/>
              <a:gd name="connsiteY9" fmla="*/ 2909454 h 6891251"/>
              <a:gd name="connsiteX10" fmla="*/ 698269 w 4865680"/>
              <a:gd name="connsiteY10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857106 w 4864301"/>
              <a:gd name="connsiteY5" fmla="*/ 6891251 h 6891251"/>
              <a:gd name="connsiteX6" fmla="*/ 0 w 4864301"/>
              <a:gd name="connsiteY6" fmla="*/ 6874626 h 6891251"/>
              <a:gd name="connsiteX7" fmla="*/ 1379918 w 4864301"/>
              <a:gd name="connsiteY7" fmla="*/ 5868785 h 6891251"/>
              <a:gd name="connsiteX8" fmla="*/ 1163787 w 4864301"/>
              <a:gd name="connsiteY8" fmla="*/ 4621876 h 6891251"/>
              <a:gd name="connsiteX9" fmla="*/ 1679177 w 4864301"/>
              <a:gd name="connsiteY9" fmla="*/ 2909454 h 6891251"/>
              <a:gd name="connsiteX10" fmla="*/ 698269 w 4864301"/>
              <a:gd name="connsiteY10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4256123 w 4864301"/>
              <a:gd name="connsiteY5" fmla="*/ 4322618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541228 w 4864301"/>
              <a:gd name="connsiteY5" fmla="*/ 4438996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4301"/>
              <a:gd name="connsiteY0" fmla="*/ 1014153 h 6891251"/>
              <a:gd name="connsiteX1" fmla="*/ 1895308 w 4864301"/>
              <a:gd name="connsiteY1" fmla="*/ 0 h 6891251"/>
              <a:gd name="connsiteX2" fmla="*/ 4821382 w 4864301"/>
              <a:gd name="connsiteY2" fmla="*/ 0 h 6891251"/>
              <a:gd name="connsiteX3" fmla="*/ 3674231 w 4864301"/>
              <a:gd name="connsiteY3" fmla="*/ 1895302 h 6891251"/>
              <a:gd name="connsiteX4" fmla="*/ 4156369 w 4864301"/>
              <a:gd name="connsiteY4" fmla="*/ 3108960 h 6891251"/>
              <a:gd name="connsiteX5" fmla="*/ 3541228 w 4864301"/>
              <a:gd name="connsiteY5" fmla="*/ 4438996 h 6891251"/>
              <a:gd name="connsiteX6" fmla="*/ 3857106 w 4864301"/>
              <a:gd name="connsiteY6" fmla="*/ 6891251 h 6891251"/>
              <a:gd name="connsiteX7" fmla="*/ 0 w 4864301"/>
              <a:gd name="connsiteY7" fmla="*/ 6874626 h 6891251"/>
              <a:gd name="connsiteX8" fmla="*/ 1379918 w 4864301"/>
              <a:gd name="connsiteY8" fmla="*/ 5868785 h 6891251"/>
              <a:gd name="connsiteX9" fmla="*/ 1163787 w 4864301"/>
              <a:gd name="connsiteY9" fmla="*/ 4621876 h 6891251"/>
              <a:gd name="connsiteX10" fmla="*/ 1679177 w 4864301"/>
              <a:gd name="connsiteY10" fmla="*/ 2909454 h 6891251"/>
              <a:gd name="connsiteX11" fmla="*/ 698269 w 4864301"/>
              <a:gd name="connsiteY11" fmla="*/ 1014153 h 6891251"/>
              <a:gd name="connsiteX0" fmla="*/ 698269 w 4863001"/>
              <a:gd name="connsiteY0" fmla="*/ 1014153 h 6891251"/>
              <a:gd name="connsiteX1" fmla="*/ 1895308 w 4863001"/>
              <a:gd name="connsiteY1" fmla="*/ 0 h 6891251"/>
              <a:gd name="connsiteX2" fmla="*/ 4821382 w 4863001"/>
              <a:gd name="connsiteY2" fmla="*/ 0 h 6891251"/>
              <a:gd name="connsiteX3" fmla="*/ 3674231 w 4863001"/>
              <a:gd name="connsiteY3" fmla="*/ 1895302 h 6891251"/>
              <a:gd name="connsiteX4" fmla="*/ 4455627 w 4863001"/>
              <a:gd name="connsiteY4" fmla="*/ 2859578 h 6891251"/>
              <a:gd name="connsiteX5" fmla="*/ 3541228 w 4863001"/>
              <a:gd name="connsiteY5" fmla="*/ 4438996 h 6891251"/>
              <a:gd name="connsiteX6" fmla="*/ 3857106 w 4863001"/>
              <a:gd name="connsiteY6" fmla="*/ 6891251 h 6891251"/>
              <a:gd name="connsiteX7" fmla="*/ 0 w 4863001"/>
              <a:gd name="connsiteY7" fmla="*/ 6874626 h 6891251"/>
              <a:gd name="connsiteX8" fmla="*/ 1379918 w 4863001"/>
              <a:gd name="connsiteY8" fmla="*/ 5868785 h 6891251"/>
              <a:gd name="connsiteX9" fmla="*/ 1163787 w 4863001"/>
              <a:gd name="connsiteY9" fmla="*/ 4621876 h 6891251"/>
              <a:gd name="connsiteX10" fmla="*/ 1679177 w 4863001"/>
              <a:gd name="connsiteY10" fmla="*/ 2909454 h 6891251"/>
              <a:gd name="connsiteX11" fmla="*/ 698269 w 4863001"/>
              <a:gd name="connsiteY11" fmla="*/ 1014153 h 6891251"/>
              <a:gd name="connsiteX0" fmla="*/ 698269 w 4863891"/>
              <a:gd name="connsiteY0" fmla="*/ 1014153 h 6891251"/>
              <a:gd name="connsiteX1" fmla="*/ 1895308 w 4863891"/>
              <a:gd name="connsiteY1" fmla="*/ 0 h 6891251"/>
              <a:gd name="connsiteX2" fmla="*/ 4821382 w 4863891"/>
              <a:gd name="connsiteY2" fmla="*/ 0 h 6891251"/>
              <a:gd name="connsiteX3" fmla="*/ 3707482 w 4863891"/>
              <a:gd name="connsiteY3" fmla="*/ 1180407 h 6891251"/>
              <a:gd name="connsiteX4" fmla="*/ 4455627 w 4863891"/>
              <a:gd name="connsiteY4" fmla="*/ 2859578 h 6891251"/>
              <a:gd name="connsiteX5" fmla="*/ 3541228 w 4863891"/>
              <a:gd name="connsiteY5" fmla="*/ 4438996 h 6891251"/>
              <a:gd name="connsiteX6" fmla="*/ 3857106 w 4863891"/>
              <a:gd name="connsiteY6" fmla="*/ 6891251 h 6891251"/>
              <a:gd name="connsiteX7" fmla="*/ 0 w 4863891"/>
              <a:gd name="connsiteY7" fmla="*/ 6874626 h 6891251"/>
              <a:gd name="connsiteX8" fmla="*/ 1379918 w 4863891"/>
              <a:gd name="connsiteY8" fmla="*/ 5868785 h 6891251"/>
              <a:gd name="connsiteX9" fmla="*/ 1163787 w 4863891"/>
              <a:gd name="connsiteY9" fmla="*/ 4621876 h 6891251"/>
              <a:gd name="connsiteX10" fmla="*/ 1679177 w 4863891"/>
              <a:gd name="connsiteY10" fmla="*/ 2909454 h 6891251"/>
              <a:gd name="connsiteX11" fmla="*/ 698269 w 4863891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3830"/>
              <a:gd name="connsiteY0" fmla="*/ 1014153 h 6891251"/>
              <a:gd name="connsiteX1" fmla="*/ 1895308 w 4833830"/>
              <a:gd name="connsiteY1" fmla="*/ 0 h 6891251"/>
              <a:gd name="connsiteX2" fmla="*/ 4821382 w 4833830"/>
              <a:gd name="connsiteY2" fmla="*/ 0 h 6891251"/>
              <a:gd name="connsiteX3" fmla="*/ 3707482 w 4833830"/>
              <a:gd name="connsiteY3" fmla="*/ 1180407 h 6891251"/>
              <a:gd name="connsiteX4" fmla="*/ 4455627 w 4833830"/>
              <a:gd name="connsiteY4" fmla="*/ 2859578 h 6891251"/>
              <a:gd name="connsiteX5" fmla="*/ 3541228 w 4833830"/>
              <a:gd name="connsiteY5" fmla="*/ 4438996 h 6891251"/>
              <a:gd name="connsiteX6" fmla="*/ 3857106 w 4833830"/>
              <a:gd name="connsiteY6" fmla="*/ 6891251 h 6891251"/>
              <a:gd name="connsiteX7" fmla="*/ 0 w 4833830"/>
              <a:gd name="connsiteY7" fmla="*/ 6874626 h 6891251"/>
              <a:gd name="connsiteX8" fmla="*/ 1379918 w 4833830"/>
              <a:gd name="connsiteY8" fmla="*/ 5868785 h 6891251"/>
              <a:gd name="connsiteX9" fmla="*/ 1163787 w 4833830"/>
              <a:gd name="connsiteY9" fmla="*/ 4621876 h 6891251"/>
              <a:gd name="connsiteX10" fmla="*/ 1679177 w 4833830"/>
              <a:gd name="connsiteY10" fmla="*/ 2909454 h 6891251"/>
              <a:gd name="connsiteX11" fmla="*/ 698269 w 4833830"/>
              <a:gd name="connsiteY11" fmla="*/ 1014153 h 6891251"/>
              <a:gd name="connsiteX0" fmla="*/ 698269 w 4835212"/>
              <a:gd name="connsiteY0" fmla="*/ 1014153 h 6891251"/>
              <a:gd name="connsiteX1" fmla="*/ 1895308 w 4835212"/>
              <a:gd name="connsiteY1" fmla="*/ 0 h 6891251"/>
              <a:gd name="connsiteX2" fmla="*/ 4821382 w 4835212"/>
              <a:gd name="connsiteY2" fmla="*/ 0 h 6891251"/>
              <a:gd name="connsiteX3" fmla="*/ 3707482 w 4835212"/>
              <a:gd name="connsiteY3" fmla="*/ 1180407 h 6891251"/>
              <a:gd name="connsiteX4" fmla="*/ 4455627 w 4835212"/>
              <a:gd name="connsiteY4" fmla="*/ 2859578 h 6891251"/>
              <a:gd name="connsiteX5" fmla="*/ 3541228 w 4835212"/>
              <a:gd name="connsiteY5" fmla="*/ 4438996 h 6891251"/>
              <a:gd name="connsiteX6" fmla="*/ 3857106 w 4835212"/>
              <a:gd name="connsiteY6" fmla="*/ 6891251 h 6891251"/>
              <a:gd name="connsiteX7" fmla="*/ 0 w 4835212"/>
              <a:gd name="connsiteY7" fmla="*/ 6874626 h 6891251"/>
              <a:gd name="connsiteX8" fmla="*/ 1379918 w 4835212"/>
              <a:gd name="connsiteY8" fmla="*/ 5868785 h 6891251"/>
              <a:gd name="connsiteX9" fmla="*/ 1163787 w 4835212"/>
              <a:gd name="connsiteY9" fmla="*/ 4621876 h 6891251"/>
              <a:gd name="connsiteX10" fmla="*/ 1679177 w 4835212"/>
              <a:gd name="connsiteY10" fmla="*/ 2909454 h 6891251"/>
              <a:gd name="connsiteX11" fmla="*/ 698269 w 4835212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63787 w 4824344"/>
              <a:gd name="connsiteY9" fmla="*/ 4621876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35900 w 4824344"/>
              <a:gd name="connsiteY9" fmla="*/ 4405745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35900 w 4824344"/>
              <a:gd name="connsiteY9" fmla="*/ 4405745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108014 w 4824344"/>
              <a:gd name="connsiteY9" fmla="*/ 4272741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698269 w 4824344"/>
              <a:gd name="connsiteY0" fmla="*/ 1014153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909454 h 6891251"/>
              <a:gd name="connsiteX11" fmla="*/ 698269 w 4824344"/>
              <a:gd name="connsiteY11" fmla="*/ 1014153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909454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  <a:gd name="connsiteX0" fmla="*/ 754041 w 4824344"/>
              <a:gd name="connsiteY0" fmla="*/ 997528 h 6891251"/>
              <a:gd name="connsiteX1" fmla="*/ 1895308 w 4824344"/>
              <a:gd name="connsiteY1" fmla="*/ 0 h 6891251"/>
              <a:gd name="connsiteX2" fmla="*/ 4821382 w 4824344"/>
              <a:gd name="connsiteY2" fmla="*/ 0 h 6891251"/>
              <a:gd name="connsiteX3" fmla="*/ 3707482 w 4824344"/>
              <a:gd name="connsiteY3" fmla="*/ 1180407 h 6891251"/>
              <a:gd name="connsiteX4" fmla="*/ 4455627 w 4824344"/>
              <a:gd name="connsiteY4" fmla="*/ 2859578 h 6891251"/>
              <a:gd name="connsiteX5" fmla="*/ 3541228 w 4824344"/>
              <a:gd name="connsiteY5" fmla="*/ 4438996 h 6891251"/>
              <a:gd name="connsiteX6" fmla="*/ 3857106 w 4824344"/>
              <a:gd name="connsiteY6" fmla="*/ 6891251 h 6891251"/>
              <a:gd name="connsiteX7" fmla="*/ 0 w 4824344"/>
              <a:gd name="connsiteY7" fmla="*/ 6874626 h 6891251"/>
              <a:gd name="connsiteX8" fmla="*/ 1379918 w 4824344"/>
              <a:gd name="connsiteY8" fmla="*/ 5868785 h 6891251"/>
              <a:gd name="connsiteX9" fmla="*/ 1024355 w 4824344"/>
              <a:gd name="connsiteY9" fmla="*/ 4289367 h 6891251"/>
              <a:gd name="connsiteX10" fmla="*/ 1679177 w 4824344"/>
              <a:gd name="connsiteY10" fmla="*/ 2809702 h 6891251"/>
              <a:gd name="connsiteX11" fmla="*/ 754041 w 4824344"/>
              <a:gd name="connsiteY11" fmla="*/ 997528 h 689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344" h="6891251">
                <a:moveTo>
                  <a:pt x="754041" y="997528"/>
                </a:moveTo>
                <a:cubicBezTo>
                  <a:pt x="790063" y="529244"/>
                  <a:pt x="1208122" y="169026"/>
                  <a:pt x="1895308" y="0"/>
                </a:cubicBezTo>
                <a:lnTo>
                  <a:pt x="4821382" y="0"/>
                </a:lnTo>
                <a:cubicBezTo>
                  <a:pt x="4885112" y="864524"/>
                  <a:pt x="3901444" y="454430"/>
                  <a:pt x="3707482" y="1180407"/>
                </a:cubicBezTo>
                <a:cubicBezTo>
                  <a:pt x="3513520" y="1906384"/>
                  <a:pt x="4541525" y="2139141"/>
                  <a:pt x="4455627" y="2859578"/>
                </a:cubicBezTo>
                <a:cubicBezTo>
                  <a:pt x="4369729" y="3580015"/>
                  <a:pt x="3408225" y="3492731"/>
                  <a:pt x="3541228" y="4438996"/>
                </a:cubicBezTo>
                <a:cubicBezTo>
                  <a:pt x="3674231" y="5385261"/>
                  <a:pt x="4998722" y="5618018"/>
                  <a:pt x="3857106" y="6891251"/>
                </a:cubicBezTo>
                <a:lnTo>
                  <a:pt x="0" y="6874626"/>
                </a:lnTo>
                <a:cubicBezTo>
                  <a:pt x="174569" y="6277495"/>
                  <a:pt x="1181305" y="6499168"/>
                  <a:pt x="1379918" y="5868785"/>
                </a:cubicBezTo>
                <a:cubicBezTo>
                  <a:pt x="1578531" y="5238402"/>
                  <a:pt x="974479" y="4799214"/>
                  <a:pt x="1024355" y="4289367"/>
                </a:cubicBezTo>
                <a:cubicBezTo>
                  <a:pt x="1074231" y="3779520"/>
                  <a:pt x="1710286" y="3541222"/>
                  <a:pt x="1679177" y="2809702"/>
                </a:cubicBezTo>
                <a:cubicBezTo>
                  <a:pt x="1648068" y="2078182"/>
                  <a:pt x="718019" y="1465812"/>
                  <a:pt x="754041" y="997528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6661" y="904521"/>
            <a:ext cx="41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CONTENTS</a:t>
            </a:r>
            <a:endParaRPr lang="zh-CN" altLang="en-US" sz="3600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5894" y="1677367"/>
            <a:ext cx="5014677" cy="0"/>
          </a:xfrm>
          <a:prstGeom prst="line">
            <a:avLst/>
          </a:prstGeom>
          <a:ln w="12700">
            <a:gradFill>
              <a:gsLst>
                <a:gs pos="0">
                  <a:srgbClr val="00642D"/>
                </a:gs>
                <a:gs pos="100000">
                  <a:srgbClr val="92D050"/>
                </a:gs>
              </a:gsLst>
              <a:lin ang="0" scaled="0"/>
            </a:gradFill>
            <a:headEnd type="oval"/>
          </a:ln>
          <a:effectLst>
            <a:outerShdw blurRad="25400" dist="254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98752" y="2299890"/>
            <a:ext cx="5501009" cy="769441"/>
            <a:chOff x="608467" y="2256348"/>
            <a:chExt cx="5501009" cy="769441"/>
          </a:xfrm>
        </p:grpSpPr>
        <p:sp>
          <p:nvSpPr>
            <p:cNvPr id="12" name="文本框 11"/>
            <p:cNvSpPr txBox="1"/>
            <p:nvPr/>
          </p:nvSpPr>
          <p:spPr>
            <a:xfrm>
              <a:off x="4031290" y="2458579"/>
              <a:ext cx="2078186" cy="43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panose="020B0606030504020204" pitchFamily="34" charset="0"/>
                </a:rPr>
                <a:t>Green ecological environmental protection publicity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08467" y="2256348"/>
              <a:ext cx="10631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ln>
                    <a:gradFill>
                      <a:gsLst>
                        <a:gs pos="0">
                          <a:srgbClr val="C3C30A"/>
                        </a:gs>
                        <a:gs pos="38000">
                          <a:srgbClr val="92D050"/>
                        </a:gs>
                        <a:gs pos="100000">
                          <a:srgbClr val="00642D"/>
                        </a:gs>
                      </a:gsLst>
                      <a:lin ang="5400000" scaled="1"/>
                    </a:gra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01.</a:t>
              </a:r>
              <a:endParaRPr lang="zh-CN" altLang="en-US" sz="4400" dirty="0">
                <a:ln>
                  <a:gradFill>
                    <a:gsLst>
                      <a:gs pos="0">
                        <a:srgbClr val="C3C30A"/>
                      </a:gs>
                      <a:gs pos="38000">
                        <a:srgbClr val="92D050"/>
                      </a:gs>
                      <a:gs pos="100000">
                        <a:srgbClr val="00642D"/>
                      </a:gs>
                    </a:gsLst>
                    <a:lin ang="5400000" scaled="1"/>
                  </a:gra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903144" y="2430942"/>
              <a:ext cx="1904166" cy="432226"/>
              <a:chOff x="2195377" y="2610235"/>
              <a:chExt cx="1904166" cy="43222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195377" y="2610235"/>
                <a:ext cx="1898624" cy="432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200919" y="2618442"/>
                <a:ext cx="189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98751" y="3257635"/>
            <a:ext cx="5501010" cy="769441"/>
            <a:chOff x="608466" y="2256348"/>
            <a:chExt cx="5501010" cy="769441"/>
          </a:xfrm>
        </p:grpSpPr>
        <p:sp>
          <p:nvSpPr>
            <p:cNvPr id="25" name="文本框 24"/>
            <p:cNvSpPr txBox="1"/>
            <p:nvPr/>
          </p:nvSpPr>
          <p:spPr>
            <a:xfrm>
              <a:off x="4031290" y="2458579"/>
              <a:ext cx="2078186" cy="43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panose="020B0606030504020204" pitchFamily="34" charset="0"/>
                </a:rPr>
                <a:t>Green ecological environmental protection publicity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8466" y="2256348"/>
              <a:ext cx="10631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ln>
                    <a:gradFill>
                      <a:gsLst>
                        <a:gs pos="0">
                          <a:srgbClr val="C3C30A"/>
                        </a:gs>
                        <a:gs pos="38000">
                          <a:srgbClr val="92D050"/>
                        </a:gs>
                        <a:gs pos="100000">
                          <a:srgbClr val="00642D"/>
                        </a:gs>
                      </a:gsLst>
                      <a:lin ang="5400000" scaled="1"/>
                    </a:gra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02.</a:t>
              </a:r>
              <a:endParaRPr lang="zh-CN" altLang="en-US" sz="4400" dirty="0">
                <a:ln>
                  <a:gradFill>
                    <a:gsLst>
                      <a:gs pos="0">
                        <a:srgbClr val="C3C30A"/>
                      </a:gs>
                      <a:gs pos="38000">
                        <a:srgbClr val="92D050"/>
                      </a:gs>
                      <a:gs pos="100000">
                        <a:srgbClr val="00642D"/>
                      </a:gs>
                    </a:gsLst>
                    <a:lin ang="5400000" scaled="1"/>
                  </a:gra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03144" y="2430942"/>
              <a:ext cx="1904166" cy="432226"/>
              <a:chOff x="2195377" y="2610235"/>
              <a:chExt cx="1904166" cy="432226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195377" y="2610235"/>
                <a:ext cx="1898624" cy="432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200919" y="2618442"/>
                <a:ext cx="189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98751" y="4215380"/>
            <a:ext cx="5501010" cy="769441"/>
            <a:chOff x="608466" y="2256348"/>
            <a:chExt cx="5501010" cy="769441"/>
          </a:xfrm>
        </p:grpSpPr>
        <p:sp>
          <p:nvSpPr>
            <p:cNvPr id="31" name="文本框 30"/>
            <p:cNvSpPr txBox="1"/>
            <p:nvPr/>
          </p:nvSpPr>
          <p:spPr>
            <a:xfrm>
              <a:off x="4031290" y="2458579"/>
              <a:ext cx="2078186" cy="43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panose="020B0606030504020204" pitchFamily="34" charset="0"/>
                </a:rPr>
                <a:t>Green ecological environmental protection publicity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08466" y="2256348"/>
              <a:ext cx="10631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ln>
                    <a:gradFill>
                      <a:gsLst>
                        <a:gs pos="0">
                          <a:srgbClr val="C3C30A"/>
                        </a:gs>
                        <a:gs pos="38000">
                          <a:srgbClr val="92D050"/>
                        </a:gs>
                        <a:gs pos="100000">
                          <a:srgbClr val="00642D"/>
                        </a:gs>
                      </a:gsLst>
                      <a:lin ang="5400000" scaled="1"/>
                    </a:gra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03.</a:t>
              </a:r>
              <a:endParaRPr lang="zh-CN" altLang="en-US" sz="4400" dirty="0">
                <a:ln>
                  <a:gradFill>
                    <a:gsLst>
                      <a:gs pos="0">
                        <a:srgbClr val="C3C30A"/>
                      </a:gs>
                      <a:gs pos="38000">
                        <a:srgbClr val="92D050"/>
                      </a:gs>
                      <a:gs pos="100000">
                        <a:srgbClr val="00642D"/>
                      </a:gs>
                    </a:gsLst>
                    <a:lin ang="5400000" scaled="1"/>
                  </a:gra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903144" y="2430942"/>
              <a:ext cx="1904166" cy="432226"/>
              <a:chOff x="2195377" y="2610235"/>
              <a:chExt cx="1904166" cy="432226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195377" y="2610235"/>
                <a:ext cx="1898624" cy="432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00919" y="2618442"/>
                <a:ext cx="189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98751" y="5173124"/>
            <a:ext cx="5501010" cy="769441"/>
            <a:chOff x="608466" y="2256348"/>
            <a:chExt cx="5501010" cy="769441"/>
          </a:xfrm>
        </p:grpSpPr>
        <p:sp>
          <p:nvSpPr>
            <p:cNvPr id="37" name="文本框 36"/>
            <p:cNvSpPr txBox="1"/>
            <p:nvPr/>
          </p:nvSpPr>
          <p:spPr>
            <a:xfrm>
              <a:off x="4031290" y="2458579"/>
              <a:ext cx="2078186" cy="43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Open Sans" panose="020B0606030504020204" pitchFamily="34" charset="0"/>
                </a:rPr>
                <a:t>Green ecological environmental protection publicity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08466" y="2256348"/>
              <a:ext cx="10631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ln>
                    <a:gradFill>
                      <a:gsLst>
                        <a:gs pos="0">
                          <a:srgbClr val="C3C30A"/>
                        </a:gs>
                        <a:gs pos="38000">
                          <a:srgbClr val="92D050"/>
                        </a:gs>
                        <a:gs pos="100000">
                          <a:srgbClr val="00642D"/>
                        </a:gs>
                      </a:gsLst>
                      <a:lin ang="5400000" scaled="1"/>
                    </a:gradFill>
                  </a:ln>
                  <a:noFill/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04.</a:t>
              </a:r>
              <a:endParaRPr lang="zh-CN" altLang="en-US" sz="4400" dirty="0">
                <a:ln>
                  <a:gradFill>
                    <a:gsLst>
                      <a:gs pos="0">
                        <a:srgbClr val="C3C30A"/>
                      </a:gs>
                      <a:gs pos="38000">
                        <a:srgbClr val="92D050"/>
                      </a:gs>
                      <a:gs pos="100000">
                        <a:srgbClr val="00642D"/>
                      </a:gs>
                    </a:gsLst>
                    <a:lin ang="5400000" scaled="1"/>
                  </a:gradFill>
                </a:ln>
                <a:noFill/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903144" y="2430942"/>
              <a:ext cx="1904166" cy="432226"/>
              <a:chOff x="2195377" y="2610235"/>
              <a:chExt cx="1904166" cy="432226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195377" y="2610235"/>
                <a:ext cx="1898624" cy="432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200919" y="2618442"/>
                <a:ext cx="1898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36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3" grpId="0" animBg="1"/>
          <p:bldP spid="8" grpId="0" animBg="1"/>
          <p:bldP spid="9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3" grpId="0" animBg="1"/>
          <p:bldP spid="8" grpId="0" animBg="1"/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81"/>
            <a:ext cx="12191999" cy="686910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423285" y="757555"/>
            <a:ext cx="5345430" cy="5345430"/>
          </a:xfrm>
          <a:prstGeom prst="ellipse">
            <a:avLst/>
          </a:prstGeom>
          <a:gradFill>
            <a:gsLst>
              <a:gs pos="100000">
                <a:srgbClr val="92D050">
                  <a:alpha val="42000"/>
                </a:srgbClr>
              </a:gs>
              <a:gs pos="0">
                <a:srgbClr val="00642D">
                  <a:alpha val="35000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76345" y="1110615"/>
            <a:ext cx="4639310" cy="4639310"/>
          </a:xfrm>
          <a:prstGeom prst="ellipse">
            <a:avLst/>
          </a:prstGeom>
          <a:solidFill>
            <a:srgbClr val="F7F6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95469" y="2012604"/>
            <a:ext cx="3401060" cy="260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zh-CN" b="1" dirty="0">
                <a:solidFill>
                  <a:srgbClr val="2E485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  <a:r>
              <a:rPr lang="zh-CN" altLang="en-US" b="1" dirty="0">
                <a:solidFill>
                  <a:srgbClr val="2E485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1600" dirty="0">
                <a:solidFill>
                  <a:srgbClr val="2E485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have many PowerPoint templates that has been specifically designed to help anyone that is stepping into the world of PowerPoint for the very first time.</a:t>
            </a:r>
            <a:endParaRPr lang="zh-CN" altLang="en-US" sz="1600" dirty="0">
              <a:solidFill>
                <a:srgbClr val="2E485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5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:a14="http://schemas.microsoft.com/office/drawing/2010/main"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3488FBB-C9A7-4CAE-AE39-F6242BEF147E}"/>
              </a:ext>
            </a:extLst>
          </p:cNvPr>
          <p:cNvCxnSpPr/>
          <p:nvPr/>
        </p:nvCxnSpPr>
        <p:spPr>
          <a:xfrm>
            <a:off x="1292501" y="2644797"/>
            <a:ext cx="391329" cy="0"/>
          </a:xfrm>
          <a:prstGeom prst="line">
            <a:avLst/>
          </a:prstGeom>
          <a:ln w="28575">
            <a:solidFill>
              <a:srgbClr val="4C6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40">
            <a:extLst>
              <a:ext uri="{FF2B5EF4-FFF2-40B4-BE49-F238E27FC236}">
                <a16:creationId xmlns:a16="http://schemas.microsoft.com/office/drawing/2014/main" id="{AD09EFAD-E864-48C9-9DFC-90CEF02C4DD7}"/>
              </a:ext>
            </a:extLst>
          </p:cNvPr>
          <p:cNvSpPr/>
          <p:nvPr/>
        </p:nvSpPr>
        <p:spPr>
          <a:xfrm>
            <a:off x="5801701" y="1841463"/>
            <a:ext cx="2625413" cy="1869217"/>
          </a:xfrm>
          <a:prstGeom prst="roundRect">
            <a:avLst>
              <a:gd name="adj" fmla="val 3454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152400" dir="5400000" sx="93000" sy="93000" algn="ctr" rotWithShape="0">
              <a:srgbClr val="275B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: 圆角 41">
            <a:extLst>
              <a:ext uri="{FF2B5EF4-FFF2-40B4-BE49-F238E27FC236}">
                <a16:creationId xmlns:a16="http://schemas.microsoft.com/office/drawing/2014/main" id="{89EC4942-F44E-4BDA-BC63-7F9CC7BA8864}"/>
              </a:ext>
            </a:extLst>
          </p:cNvPr>
          <p:cNvSpPr/>
          <p:nvPr/>
        </p:nvSpPr>
        <p:spPr>
          <a:xfrm>
            <a:off x="5801701" y="1840167"/>
            <a:ext cx="2625413" cy="9429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: 圆角 43">
            <a:extLst>
              <a:ext uri="{FF2B5EF4-FFF2-40B4-BE49-F238E27FC236}">
                <a16:creationId xmlns:a16="http://schemas.microsoft.com/office/drawing/2014/main" id="{88F95B03-C527-4E3A-83B4-C467707D7A85}"/>
              </a:ext>
            </a:extLst>
          </p:cNvPr>
          <p:cNvSpPr/>
          <p:nvPr/>
        </p:nvSpPr>
        <p:spPr>
          <a:xfrm>
            <a:off x="8588910" y="4042495"/>
            <a:ext cx="2625413" cy="1869217"/>
          </a:xfrm>
          <a:prstGeom prst="roundRect">
            <a:avLst>
              <a:gd name="adj" fmla="val 3454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152400" dir="5400000" sx="93000" sy="93000" algn="ctr" rotWithShape="0">
              <a:srgbClr val="275B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44">
            <a:extLst>
              <a:ext uri="{FF2B5EF4-FFF2-40B4-BE49-F238E27FC236}">
                <a16:creationId xmlns:a16="http://schemas.microsoft.com/office/drawing/2014/main" id="{E874049C-CD06-4511-8E6A-485168BB6567}"/>
              </a:ext>
            </a:extLst>
          </p:cNvPr>
          <p:cNvSpPr/>
          <p:nvPr/>
        </p:nvSpPr>
        <p:spPr>
          <a:xfrm>
            <a:off x="8588910" y="4041199"/>
            <a:ext cx="2625413" cy="9429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09E56A-B67B-4537-B313-562BC411B66F}"/>
              </a:ext>
            </a:extLst>
          </p:cNvPr>
          <p:cNvSpPr txBox="1"/>
          <p:nvPr/>
        </p:nvSpPr>
        <p:spPr>
          <a:xfrm>
            <a:off x="6155970" y="2229114"/>
            <a:ext cx="1916874" cy="419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sz="2000">
                <a:gradFill>
                  <a:gsLst>
                    <a:gs pos="9000">
                      <a:srgbClr val="5297D4"/>
                    </a:gs>
                    <a:gs pos="100000">
                      <a:srgbClr val="275B89"/>
                    </a:gs>
                  </a:gsLst>
                  <a:lin ang="2700000" scaled="1"/>
                </a:gradFill>
                <a:effectLst>
                  <a:outerShdw blurRad="254000" dist="38100" dir="16200000" algn="ctr" rotWithShape="0">
                    <a:srgbClr val="275B89">
                      <a:alpha val="12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defRPr>
            </a:lvl1pPr>
          </a:lstStyle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58BB3E-8968-446A-8A78-82EF4559309F}"/>
              </a:ext>
            </a:extLst>
          </p:cNvPr>
          <p:cNvSpPr txBox="1"/>
          <p:nvPr/>
        </p:nvSpPr>
        <p:spPr>
          <a:xfrm>
            <a:off x="5935574" y="2780072"/>
            <a:ext cx="235766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AC7BD23-6277-48A3-BAE3-6D9FEFE65D4B}"/>
              </a:ext>
            </a:extLst>
          </p:cNvPr>
          <p:cNvCxnSpPr>
            <a:cxnSpLocks/>
          </p:cNvCxnSpPr>
          <p:nvPr/>
        </p:nvCxnSpPr>
        <p:spPr>
          <a:xfrm>
            <a:off x="6928427" y="2748661"/>
            <a:ext cx="371960" cy="0"/>
          </a:xfrm>
          <a:prstGeom prst="line">
            <a:avLst/>
          </a:prstGeom>
          <a:ln w="28575">
            <a:solidFill>
              <a:srgbClr val="4C6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E5A1024-8842-48AE-BAD1-DBC4284715E1}"/>
              </a:ext>
            </a:extLst>
          </p:cNvPr>
          <p:cNvSpPr txBox="1"/>
          <p:nvPr/>
        </p:nvSpPr>
        <p:spPr>
          <a:xfrm>
            <a:off x="8902150" y="4416918"/>
            <a:ext cx="1998932" cy="419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sz="2000">
                <a:gradFill>
                  <a:gsLst>
                    <a:gs pos="9000">
                      <a:srgbClr val="5297D4"/>
                    </a:gs>
                    <a:gs pos="100000">
                      <a:srgbClr val="275B89"/>
                    </a:gs>
                  </a:gsLst>
                  <a:lin ang="2700000" scaled="1"/>
                </a:gradFill>
                <a:effectLst>
                  <a:outerShdw blurRad="254000" dist="38100" dir="16200000" algn="ctr" rotWithShape="0">
                    <a:srgbClr val="275B89">
                      <a:alpha val="12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defRPr>
            </a:lvl1pPr>
          </a:lstStyle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0BE573-05E6-4910-92B9-FD1DD72872A6}"/>
              </a:ext>
            </a:extLst>
          </p:cNvPr>
          <p:cNvSpPr txBox="1"/>
          <p:nvPr/>
        </p:nvSpPr>
        <p:spPr>
          <a:xfrm>
            <a:off x="8722783" y="4967876"/>
            <a:ext cx="235766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B539725-AFEC-4A56-BEEF-E07E669397A4}"/>
              </a:ext>
            </a:extLst>
          </p:cNvPr>
          <p:cNvCxnSpPr>
            <a:cxnSpLocks/>
          </p:cNvCxnSpPr>
          <p:nvPr/>
        </p:nvCxnSpPr>
        <p:spPr>
          <a:xfrm>
            <a:off x="9715636" y="4936465"/>
            <a:ext cx="371960" cy="0"/>
          </a:xfrm>
          <a:prstGeom prst="line">
            <a:avLst/>
          </a:prstGeom>
          <a:ln w="28575">
            <a:solidFill>
              <a:srgbClr val="4C6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87C3F4E-79C3-4083-B5A7-226FC817C536}"/>
              </a:ext>
            </a:extLst>
          </p:cNvPr>
          <p:cNvSpPr txBox="1"/>
          <p:nvPr/>
        </p:nvSpPr>
        <p:spPr>
          <a:xfrm>
            <a:off x="1229866" y="1807557"/>
            <a:ext cx="3611319" cy="430887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275B89">
                      <a:alpha val="18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275B89">
                    <a:alpha val="18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01C5DD6-6371-4672-AFA3-46D4DE91EDCC}"/>
              </a:ext>
            </a:extLst>
          </p:cNvPr>
          <p:cNvSpPr/>
          <p:nvPr/>
        </p:nvSpPr>
        <p:spPr>
          <a:xfrm>
            <a:off x="1028676" y="2979888"/>
            <a:ext cx="412154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kern="1400" spc="100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1C5DD6-6371-4672-AFA3-46D4DE91EDCC}"/>
              </a:ext>
            </a:extLst>
          </p:cNvPr>
          <p:cNvSpPr/>
          <p:nvPr/>
        </p:nvSpPr>
        <p:spPr>
          <a:xfrm>
            <a:off x="1028676" y="4489871"/>
            <a:ext cx="412154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kern="1400" spc="100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412D85-67C6-486A-9527-2E44352FCD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576" y="1934459"/>
            <a:ext cx="2608082" cy="1776221"/>
          </a:xfrm>
          <a:custGeom>
            <a:avLst/>
            <a:gdLst>
              <a:gd name="connsiteX0" fmla="*/ 86672 w 2625413"/>
              <a:gd name="connsiteY0" fmla="*/ 0 h 2509310"/>
              <a:gd name="connsiteX1" fmla="*/ 2538741 w 2625413"/>
              <a:gd name="connsiteY1" fmla="*/ 0 h 2509310"/>
              <a:gd name="connsiteX2" fmla="*/ 2625413 w 2625413"/>
              <a:gd name="connsiteY2" fmla="*/ 86672 h 2509310"/>
              <a:gd name="connsiteX3" fmla="*/ 2625413 w 2625413"/>
              <a:gd name="connsiteY3" fmla="*/ 2422638 h 2509310"/>
              <a:gd name="connsiteX4" fmla="*/ 2538741 w 2625413"/>
              <a:gd name="connsiteY4" fmla="*/ 2509310 h 2509310"/>
              <a:gd name="connsiteX5" fmla="*/ 86672 w 2625413"/>
              <a:gd name="connsiteY5" fmla="*/ 2509310 h 2509310"/>
              <a:gd name="connsiteX6" fmla="*/ 0 w 2625413"/>
              <a:gd name="connsiteY6" fmla="*/ 2422638 h 2509310"/>
              <a:gd name="connsiteX7" fmla="*/ 0 w 2625413"/>
              <a:gd name="connsiteY7" fmla="*/ 86672 h 2509310"/>
              <a:gd name="connsiteX8" fmla="*/ 86672 w 2625413"/>
              <a:gd name="connsiteY8" fmla="*/ 0 h 25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5413" h="2509310">
                <a:moveTo>
                  <a:pt x="86672" y="0"/>
                </a:moveTo>
                <a:lnTo>
                  <a:pt x="2538741" y="0"/>
                </a:lnTo>
                <a:cubicBezTo>
                  <a:pt x="2586609" y="0"/>
                  <a:pt x="2625413" y="38804"/>
                  <a:pt x="2625413" y="86672"/>
                </a:cubicBezTo>
                <a:lnTo>
                  <a:pt x="2625413" y="2422638"/>
                </a:lnTo>
                <a:cubicBezTo>
                  <a:pt x="2625413" y="2470506"/>
                  <a:pt x="2586609" y="2509310"/>
                  <a:pt x="2538741" y="2509310"/>
                </a:cubicBezTo>
                <a:lnTo>
                  <a:pt x="86672" y="2509310"/>
                </a:lnTo>
                <a:cubicBezTo>
                  <a:pt x="38804" y="2509310"/>
                  <a:pt x="0" y="2470506"/>
                  <a:pt x="0" y="2422638"/>
                </a:cubicBezTo>
                <a:lnTo>
                  <a:pt x="0" y="86672"/>
                </a:lnTo>
                <a:cubicBezTo>
                  <a:pt x="0" y="38804"/>
                  <a:pt x="38804" y="0"/>
                  <a:pt x="86672" y="0"/>
                </a:cubicBezTo>
                <a:close/>
              </a:path>
            </a:pathLst>
          </a:custGeom>
          <a:effectLst>
            <a:outerShdw blurRad="127000" dist="38100" dir="2700000" algn="ctr" rotWithShape="0">
              <a:srgbClr val="275B89">
                <a:alpha val="20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0D1817-295A-4190-91E1-32CD25AA8F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623" y="4141656"/>
            <a:ext cx="2625413" cy="1750275"/>
          </a:xfrm>
          <a:custGeom>
            <a:avLst/>
            <a:gdLst>
              <a:gd name="connsiteX0" fmla="*/ 86672 w 2625413"/>
              <a:gd name="connsiteY0" fmla="*/ 0 h 2509310"/>
              <a:gd name="connsiteX1" fmla="*/ 2538741 w 2625413"/>
              <a:gd name="connsiteY1" fmla="*/ 0 h 2509310"/>
              <a:gd name="connsiteX2" fmla="*/ 2625413 w 2625413"/>
              <a:gd name="connsiteY2" fmla="*/ 86672 h 2509310"/>
              <a:gd name="connsiteX3" fmla="*/ 2625413 w 2625413"/>
              <a:gd name="connsiteY3" fmla="*/ 2422638 h 2509310"/>
              <a:gd name="connsiteX4" fmla="*/ 2538741 w 2625413"/>
              <a:gd name="connsiteY4" fmla="*/ 2509310 h 2509310"/>
              <a:gd name="connsiteX5" fmla="*/ 86672 w 2625413"/>
              <a:gd name="connsiteY5" fmla="*/ 2509310 h 2509310"/>
              <a:gd name="connsiteX6" fmla="*/ 0 w 2625413"/>
              <a:gd name="connsiteY6" fmla="*/ 2422638 h 2509310"/>
              <a:gd name="connsiteX7" fmla="*/ 0 w 2625413"/>
              <a:gd name="connsiteY7" fmla="*/ 86672 h 2509310"/>
              <a:gd name="connsiteX8" fmla="*/ 86672 w 2625413"/>
              <a:gd name="connsiteY8" fmla="*/ 0 h 25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5413" h="2509310">
                <a:moveTo>
                  <a:pt x="86672" y="0"/>
                </a:moveTo>
                <a:lnTo>
                  <a:pt x="2538741" y="0"/>
                </a:lnTo>
                <a:cubicBezTo>
                  <a:pt x="2586609" y="0"/>
                  <a:pt x="2625413" y="38804"/>
                  <a:pt x="2625413" y="86672"/>
                </a:cubicBezTo>
                <a:lnTo>
                  <a:pt x="2625413" y="2422638"/>
                </a:lnTo>
                <a:cubicBezTo>
                  <a:pt x="2625413" y="2470506"/>
                  <a:pt x="2586609" y="2509310"/>
                  <a:pt x="2538741" y="2509310"/>
                </a:cubicBezTo>
                <a:lnTo>
                  <a:pt x="86672" y="2509310"/>
                </a:lnTo>
                <a:cubicBezTo>
                  <a:pt x="38804" y="2509310"/>
                  <a:pt x="0" y="2470506"/>
                  <a:pt x="0" y="2422638"/>
                </a:cubicBezTo>
                <a:lnTo>
                  <a:pt x="0" y="86672"/>
                </a:lnTo>
                <a:cubicBezTo>
                  <a:pt x="0" y="38804"/>
                  <a:pt x="38804" y="0"/>
                  <a:pt x="86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algn="ctr" rotWithShape="0">
              <a:srgbClr val="275B89">
                <a:alpha val="19000"/>
              </a:srgbClr>
            </a:outerShdw>
          </a:effectLst>
        </p:spPr>
      </p:pic>
      <p:sp>
        <p:nvSpPr>
          <p:cNvPr id="21" name="TextBox 30">
            <a:extLst>
              <a:ext uri="{FF2B5EF4-FFF2-40B4-BE49-F238E27FC236}">
                <a16:creationId xmlns:a16="http://schemas.microsoft.com/office/drawing/2014/main" id="{BB06A86D-B4C7-4623-873F-67E0CD82AD77}"/>
              </a:ext>
            </a:extLst>
          </p:cNvPr>
          <p:cNvSpPr txBox="1"/>
          <p:nvPr/>
        </p:nvSpPr>
        <p:spPr>
          <a:xfrm>
            <a:off x="1165259" y="2278855"/>
            <a:ext cx="1732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CORE  TECHNOLOGY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26" name="组合 25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2425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7" grpId="0"/>
      <p:bldP spid="18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096001" y="1609962"/>
            <a:ext cx="4810125" cy="2487048"/>
          </a:xfrm>
          <a:custGeom>
            <a:avLst/>
            <a:gdLst>
              <a:gd name="connsiteX0" fmla="*/ 0 w 4810125"/>
              <a:gd name="connsiteY0" fmla="*/ 0 h 3019425"/>
              <a:gd name="connsiteX1" fmla="*/ 4810125 w 4810125"/>
              <a:gd name="connsiteY1" fmla="*/ 0 h 3019425"/>
              <a:gd name="connsiteX2" fmla="*/ 4810125 w 4810125"/>
              <a:gd name="connsiteY2" fmla="*/ 3019425 h 3019425"/>
              <a:gd name="connsiteX3" fmla="*/ 0 w 4810125"/>
              <a:gd name="connsiteY3" fmla="*/ 3019425 h 3019425"/>
              <a:gd name="connsiteX4" fmla="*/ 0 w 4810125"/>
              <a:gd name="connsiteY4" fmla="*/ 0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125" h="3019425">
                <a:moveTo>
                  <a:pt x="0" y="0"/>
                </a:moveTo>
                <a:lnTo>
                  <a:pt x="4810125" y="0"/>
                </a:lnTo>
                <a:lnTo>
                  <a:pt x="4810125" y="3019425"/>
                </a:lnTo>
                <a:lnTo>
                  <a:pt x="0" y="30194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>
            <a:noFill/>
          </a:ln>
          <a:effectLst>
            <a:outerShdw blurRad="381000" dist="190500" dir="5400000" algn="t" rotWithShape="0">
              <a:srgbClr val="3075B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285876" y="1609962"/>
            <a:ext cx="4810125" cy="2487048"/>
          </a:xfrm>
          <a:custGeom>
            <a:avLst/>
            <a:gdLst>
              <a:gd name="connsiteX0" fmla="*/ 0 w 4810125"/>
              <a:gd name="connsiteY0" fmla="*/ 0 h 3019425"/>
              <a:gd name="connsiteX1" fmla="*/ 4810125 w 4810125"/>
              <a:gd name="connsiteY1" fmla="*/ 0 h 3019425"/>
              <a:gd name="connsiteX2" fmla="*/ 4810125 w 4810125"/>
              <a:gd name="connsiteY2" fmla="*/ 3019425 h 3019425"/>
              <a:gd name="connsiteX3" fmla="*/ 0 w 4810125"/>
              <a:gd name="connsiteY3" fmla="*/ 3019425 h 3019425"/>
              <a:gd name="connsiteX4" fmla="*/ 0 w 4810125"/>
              <a:gd name="connsiteY4" fmla="*/ 0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125" h="3019425">
                <a:moveTo>
                  <a:pt x="0" y="0"/>
                </a:moveTo>
                <a:lnTo>
                  <a:pt x="4810125" y="0"/>
                </a:lnTo>
                <a:lnTo>
                  <a:pt x="4810125" y="3019425"/>
                </a:lnTo>
                <a:lnTo>
                  <a:pt x="0" y="301942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8238" y="4658306"/>
            <a:ext cx="9864725" cy="148188"/>
            <a:chOff x="1239838" y="4771579"/>
            <a:chExt cx="9864725" cy="14818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239838" y="4845673"/>
              <a:ext cx="98647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788709" y="4771579"/>
              <a:ext cx="148188" cy="148188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128134" y="4771579"/>
              <a:ext cx="148188" cy="148188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467559" y="4771579"/>
              <a:ext cx="148188" cy="148188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思源黑体" panose="020B0500000000000000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683584" y="1978152"/>
            <a:ext cx="378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Fill in the description</a:t>
            </a:r>
            <a:endParaRPr lang="zh-CN" alt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21806" y="2513911"/>
            <a:ext cx="3785954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+mj-lt"/>
              <a:ea typeface="思源黑体" panose="020B05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37639" y="5012677"/>
            <a:ext cx="2047129" cy="1183252"/>
            <a:chOff x="872332" y="5247870"/>
            <a:chExt cx="2047129" cy="1183252"/>
          </a:xfrm>
        </p:grpSpPr>
        <p:sp>
          <p:nvSpPr>
            <p:cNvPr id="23" name="TextBox 137">
              <a:extLst>
                <a:ext uri="{FF2B5EF4-FFF2-40B4-BE49-F238E27FC236}">
                  <a16:creationId xmlns:a16="http://schemas.microsoft.com/office/drawing/2014/main" id="{ECEFE10E-DC92-4E97-9FC4-EF76CDCD29E1}"/>
                </a:ext>
              </a:extLst>
            </p:cNvPr>
            <p:cNvSpPr txBox="1"/>
            <p:nvPr/>
          </p:nvSpPr>
          <p:spPr>
            <a:xfrm>
              <a:off x="1070626" y="5540429"/>
              <a:ext cx="165054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en-US" sz="105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TextBox 138">
              <a:extLst>
                <a:ext uri="{FF2B5EF4-FFF2-40B4-BE49-F238E27FC236}">
                  <a16:creationId xmlns:a16="http://schemas.microsoft.com/office/drawing/2014/main" id="{B6254757-805D-4EE5-9137-0F938A37DEB6}"/>
                </a:ext>
              </a:extLst>
            </p:cNvPr>
            <p:cNvSpPr txBox="1"/>
            <p:nvPr/>
          </p:nvSpPr>
          <p:spPr>
            <a:xfrm>
              <a:off x="872332" y="5247870"/>
              <a:ext cx="204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77064" y="5012677"/>
            <a:ext cx="2047129" cy="1183252"/>
            <a:chOff x="872332" y="5247870"/>
            <a:chExt cx="2047129" cy="1183252"/>
          </a:xfrm>
        </p:grpSpPr>
        <p:sp>
          <p:nvSpPr>
            <p:cNvPr id="29" name="TextBox 137">
              <a:extLst>
                <a:ext uri="{FF2B5EF4-FFF2-40B4-BE49-F238E27FC236}">
                  <a16:creationId xmlns:a16="http://schemas.microsoft.com/office/drawing/2014/main" id="{ECEFE10E-DC92-4E97-9FC4-EF76CDCD29E1}"/>
                </a:ext>
              </a:extLst>
            </p:cNvPr>
            <p:cNvSpPr txBox="1"/>
            <p:nvPr/>
          </p:nvSpPr>
          <p:spPr>
            <a:xfrm>
              <a:off x="1070626" y="5540429"/>
              <a:ext cx="165054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TextBox 138">
              <a:extLst>
                <a:ext uri="{FF2B5EF4-FFF2-40B4-BE49-F238E27FC236}">
                  <a16:creationId xmlns:a16="http://schemas.microsoft.com/office/drawing/2014/main" id="{B6254757-805D-4EE5-9137-0F938A37DEB6}"/>
                </a:ext>
              </a:extLst>
            </p:cNvPr>
            <p:cNvSpPr txBox="1"/>
            <p:nvPr/>
          </p:nvSpPr>
          <p:spPr>
            <a:xfrm>
              <a:off x="872332" y="5247870"/>
              <a:ext cx="204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16489" y="5012677"/>
            <a:ext cx="2047129" cy="1183252"/>
            <a:chOff x="872332" y="5247870"/>
            <a:chExt cx="2047129" cy="1183252"/>
          </a:xfrm>
        </p:grpSpPr>
        <p:sp>
          <p:nvSpPr>
            <p:cNvPr id="35" name="TextBox 137">
              <a:extLst>
                <a:ext uri="{FF2B5EF4-FFF2-40B4-BE49-F238E27FC236}">
                  <a16:creationId xmlns:a16="http://schemas.microsoft.com/office/drawing/2014/main" id="{ECEFE10E-DC92-4E97-9FC4-EF76CDCD29E1}"/>
                </a:ext>
              </a:extLst>
            </p:cNvPr>
            <p:cNvSpPr txBox="1"/>
            <p:nvPr/>
          </p:nvSpPr>
          <p:spPr>
            <a:xfrm>
              <a:off x="1070626" y="5540429"/>
              <a:ext cx="165054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TextBox 138">
              <a:extLst>
                <a:ext uri="{FF2B5EF4-FFF2-40B4-BE49-F238E27FC236}">
                  <a16:creationId xmlns:a16="http://schemas.microsoft.com/office/drawing/2014/main" id="{B6254757-805D-4EE5-9137-0F938A37DEB6}"/>
                </a:ext>
              </a:extLst>
            </p:cNvPr>
            <p:cNvSpPr txBox="1"/>
            <p:nvPr/>
          </p:nvSpPr>
          <p:spPr>
            <a:xfrm>
              <a:off x="872332" y="5247870"/>
              <a:ext cx="204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32" name="组合 31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7142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781675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6242F3-6A18-4E0E-8088-FA954BEB2CE7}"/>
              </a:ext>
            </a:extLst>
          </p:cNvPr>
          <p:cNvSpPr txBox="1"/>
          <p:nvPr/>
        </p:nvSpPr>
        <p:spPr>
          <a:xfrm>
            <a:off x="1082676" y="3616474"/>
            <a:ext cx="3975100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23C515-8702-48A2-864A-43F9653DC72E}"/>
              </a:ext>
            </a:extLst>
          </p:cNvPr>
          <p:cNvSpPr/>
          <p:nvPr/>
        </p:nvSpPr>
        <p:spPr>
          <a:xfrm>
            <a:off x="1082676" y="1661746"/>
            <a:ext cx="39751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Fill in the description</a:t>
            </a:r>
            <a:endParaRPr lang="zh-CN" altLang="en-US" sz="2400" b="1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33487435-FAB2-4016-AED7-5A20C120129F}"/>
              </a:ext>
            </a:extLst>
          </p:cNvPr>
          <p:cNvSpPr/>
          <p:nvPr/>
        </p:nvSpPr>
        <p:spPr>
          <a:xfrm rot="5400000">
            <a:off x="1221251" y="2961292"/>
            <a:ext cx="323784" cy="376110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F5C636-BE23-4836-A20E-1AFB54D849A3}"/>
              </a:ext>
            </a:extLst>
          </p:cNvPr>
          <p:cNvGrpSpPr/>
          <p:nvPr/>
        </p:nvGrpSpPr>
        <p:grpSpPr>
          <a:xfrm>
            <a:off x="400050" y="457200"/>
            <a:ext cx="238125" cy="133591"/>
            <a:chOff x="11582400" y="266700"/>
            <a:chExt cx="238125" cy="133591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6E7772A-3C32-45B2-9344-374C70C852B3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266700"/>
              <a:ext cx="238125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9B3EFDB-C898-4E26-B408-01D194A2BC40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333496"/>
              <a:ext cx="238125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2583A4A-F50E-4641-8488-D136027FB581}"/>
                </a:ext>
              </a:extLst>
            </p:cNvPr>
            <p:cNvCxnSpPr>
              <a:cxnSpLocks/>
            </p:cNvCxnSpPr>
            <p:nvPr/>
          </p:nvCxnSpPr>
          <p:spPr>
            <a:xfrm>
              <a:off x="11582400" y="400291"/>
              <a:ext cx="238125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608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4="http://schemas.microsoft.com/office/drawing/2010/main"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63299" y="2183804"/>
            <a:ext cx="2522670" cy="3485478"/>
            <a:chOff x="1097281" y="1914861"/>
            <a:chExt cx="2291378" cy="3485478"/>
          </a:xfrm>
        </p:grpSpPr>
        <p:sp>
          <p:nvSpPr>
            <p:cNvPr id="13" name="矩形 12"/>
            <p:cNvSpPr/>
            <p:nvPr/>
          </p:nvSpPr>
          <p:spPr>
            <a:xfrm>
              <a:off x="1097281" y="1914861"/>
              <a:ext cx="2291378" cy="348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226373" y="2054711"/>
              <a:ext cx="2054710" cy="2485016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45308" y="4791494"/>
              <a:ext cx="181683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49125" y="2183804"/>
            <a:ext cx="2522670" cy="3485478"/>
            <a:chOff x="1097281" y="1914861"/>
            <a:chExt cx="2291378" cy="3485478"/>
          </a:xfrm>
        </p:grpSpPr>
        <p:sp>
          <p:nvSpPr>
            <p:cNvPr id="16" name="矩形 15"/>
            <p:cNvSpPr/>
            <p:nvPr/>
          </p:nvSpPr>
          <p:spPr>
            <a:xfrm>
              <a:off x="1097281" y="1914861"/>
              <a:ext cx="2291378" cy="348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6373" y="2054711"/>
              <a:ext cx="2054710" cy="2485016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45308" y="4791494"/>
              <a:ext cx="181683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34951" y="2183804"/>
            <a:ext cx="2522670" cy="3485478"/>
            <a:chOff x="1097281" y="1914861"/>
            <a:chExt cx="2291378" cy="3485478"/>
          </a:xfrm>
        </p:grpSpPr>
        <p:sp>
          <p:nvSpPr>
            <p:cNvPr id="20" name="矩形 19"/>
            <p:cNvSpPr/>
            <p:nvPr/>
          </p:nvSpPr>
          <p:spPr>
            <a:xfrm>
              <a:off x="1097281" y="1914861"/>
              <a:ext cx="2291378" cy="348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26373" y="2054711"/>
              <a:ext cx="2054710" cy="2485016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45308" y="4791494"/>
              <a:ext cx="181683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20777" y="2183804"/>
            <a:ext cx="2522670" cy="3485478"/>
            <a:chOff x="1097281" y="1914861"/>
            <a:chExt cx="2291378" cy="3485478"/>
          </a:xfrm>
        </p:grpSpPr>
        <p:sp>
          <p:nvSpPr>
            <p:cNvPr id="24" name="矩形 23"/>
            <p:cNvSpPr/>
            <p:nvPr/>
          </p:nvSpPr>
          <p:spPr>
            <a:xfrm>
              <a:off x="1097281" y="1914861"/>
              <a:ext cx="2291378" cy="348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26373" y="2054711"/>
              <a:ext cx="2054710" cy="2485016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45308" y="4791494"/>
              <a:ext cx="181683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title text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993935" y="5658420"/>
            <a:ext cx="2407024" cy="0"/>
          </a:xfrm>
          <a:prstGeom prst="line">
            <a:avLst/>
          </a:prstGeom>
          <a:ln w="57150">
            <a:gradFill>
              <a:gsLst>
                <a:gs pos="0">
                  <a:srgbClr val="92D050"/>
                </a:gs>
                <a:gs pos="100000">
                  <a:srgbClr val="4C6D4C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679761" y="5658420"/>
            <a:ext cx="2407024" cy="0"/>
          </a:xfrm>
          <a:prstGeom prst="line">
            <a:avLst/>
          </a:prstGeom>
          <a:ln w="57150">
            <a:gradFill>
              <a:gsLst>
                <a:gs pos="0">
                  <a:srgbClr val="92D050"/>
                </a:gs>
                <a:gs pos="100000">
                  <a:srgbClr val="4C6D4C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65587" y="5658420"/>
            <a:ext cx="2407024" cy="0"/>
          </a:xfrm>
          <a:prstGeom prst="line">
            <a:avLst/>
          </a:prstGeom>
          <a:ln w="57150">
            <a:gradFill>
              <a:gsLst>
                <a:gs pos="0">
                  <a:srgbClr val="92D050"/>
                </a:gs>
                <a:gs pos="100000">
                  <a:srgbClr val="4C6D4C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051413" y="5658420"/>
            <a:ext cx="2407024" cy="0"/>
          </a:xfrm>
          <a:prstGeom prst="line">
            <a:avLst/>
          </a:prstGeom>
          <a:ln w="57150">
            <a:gradFill>
              <a:gsLst>
                <a:gs pos="0">
                  <a:srgbClr val="92D050"/>
                </a:gs>
                <a:gs pos="100000">
                  <a:srgbClr val="4C6D4C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35" name="组合 34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7562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0" y="-1"/>
            <a:ext cx="12192000" cy="4590589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0" y="556682"/>
            <a:ext cx="12192001" cy="6301318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>
              <a:alpha val="54000"/>
            </a:srgbClr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943428"/>
            <a:ext cx="12192001" cy="5914571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2143680"/>
            <a:ext cx="12192001" cy="4714320"/>
          </a:xfrm>
          <a:custGeom>
            <a:avLst/>
            <a:gdLst>
              <a:gd name="connsiteX0" fmla="*/ 0 w 12192001"/>
              <a:gd name="connsiteY0" fmla="*/ 428297 h 5130800"/>
              <a:gd name="connsiteX1" fmla="*/ 131164 w 12192001"/>
              <a:gd name="connsiteY1" fmla="*/ 446434 h 5130800"/>
              <a:gd name="connsiteX2" fmla="*/ 3497942 w 12192001"/>
              <a:gd name="connsiteY2" fmla="*/ 2086019 h 5130800"/>
              <a:gd name="connsiteX3" fmla="*/ 7576458 w 12192001"/>
              <a:gd name="connsiteY3" fmla="*/ 1969135 h 5130800"/>
              <a:gd name="connsiteX4" fmla="*/ 9013371 w 12192001"/>
              <a:gd name="connsiteY4" fmla="*/ 2927571 h 5130800"/>
              <a:gd name="connsiteX5" fmla="*/ 12192001 w 12192001"/>
              <a:gd name="connsiteY5" fmla="*/ 1548360 h 5130800"/>
              <a:gd name="connsiteX6" fmla="*/ 12192001 w 12192001"/>
              <a:gd name="connsiteY6" fmla="*/ 5130800 h 5130800"/>
              <a:gd name="connsiteX7" fmla="*/ 0 w 12192001"/>
              <a:gd name="connsiteY7" fmla="*/ 5130800 h 5130800"/>
              <a:gd name="connsiteX8" fmla="*/ 12192000 w 12192001"/>
              <a:gd name="connsiteY8" fmla="*/ 0 h 5130800"/>
              <a:gd name="connsiteX9" fmla="*/ 12192001 w 12192001"/>
              <a:gd name="connsiteY9" fmla="*/ 0 h 5130800"/>
              <a:gd name="connsiteX10" fmla="*/ 12192001 w 12192001"/>
              <a:gd name="connsiteY10" fmla="*/ 154836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5130800">
                <a:moveTo>
                  <a:pt x="0" y="428297"/>
                </a:moveTo>
                <a:lnTo>
                  <a:pt x="131164" y="446434"/>
                </a:lnTo>
                <a:cubicBezTo>
                  <a:pt x="1609706" y="684683"/>
                  <a:pt x="2272317" y="1836914"/>
                  <a:pt x="3497942" y="2086019"/>
                </a:cubicBezTo>
                <a:cubicBezTo>
                  <a:pt x="4763106" y="2343160"/>
                  <a:pt x="6555620" y="1782124"/>
                  <a:pt x="7576458" y="1969135"/>
                </a:cubicBezTo>
                <a:cubicBezTo>
                  <a:pt x="8597296" y="2156146"/>
                  <a:pt x="8157028" y="2904195"/>
                  <a:pt x="9013371" y="2927571"/>
                </a:cubicBezTo>
                <a:cubicBezTo>
                  <a:pt x="9869714" y="2950948"/>
                  <a:pt x="11705773" y="2313939"/>
                  <a:pt x="12192001" y="1548360"/>
                </a:cubicBezTo>
                <a:lnTo>
                  <a:pt x="12192001" y="5130800"/>
                </a:lnTo>
                <a:lnTo>
                  <a:pt x="0" y="5130800"/>
                </a:lnTo>
                <a:close/>
                <a:moveTo>
                  <a:pt x="12192000" y="0"/>
                </a:moveTo>
                <a:lnTo>
                  <a:pt x="12192001" y="0"/>
                </a:lnTo>
                <a:lnTo>
                  <a:pt x="12192001" y="154836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B9E682-55FA-4EFE-B944-C574287A5FDE}"/>
              </a:ext>
            </a:extLst>
          </p:cNvPr>
          <p:cNvSpPr/>
          <p:nvPr/>
        </p:nvSpPr>
        <p:spPr bwMode="auto">
          <a:xfrm>
            <a:off x="667454" y="5370065"/>
            <a:ext cx="4866680" cy="7875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12293C-2570-4826-913E-F28EB67D7D3A}"/>
              </a:ext>
            </a:extLst>
          </p:cNvPr>
          <p:cNvSpPr txBox="1"/>
          <p:nvPr/>
        </p:nvSpPr>
        <p:spPr bwMode="auto">
          <a:xfrm>
            <a:off x="620005" y="4484436"/>
            <a:ext cx="48744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5400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spc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84" y="3950941"/>
            <a:ext cx="170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92D050"/>
                    </a:gs>
                    <a:gs pos="100000">
                      <a:srgbClr val="00642D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04</a:t>
            </a:r>
            <a:endParaRPr lang="zh-CN" altLang="en-US" sz="2800" dirty="0"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66096" y="6384265"/>
            <a:ext cx="406400" cy="0"/>
          </a:xfrm>
          <a:prstGeom prst="line">
            <a:avLst/>
          </a:prstGeom>
          <a:ln w="57150">
            <a:gradFill>
              <a:gsLst>
                <a:gs pos="0">
                  <a:srgbClr val="00642D"/>
                </a:gs>
                <a:gs pos="100000">
                  <a:srgbClr val="92D050"/>
                </a:gs>
              </a:gsLst>
              <a:lin ang="0" scaled="0"/>
            </a:gra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451670" y="0"/>
            <a:ext cx="1203559" cy="3802743"/>
          </a:xfrm>
          <a:prstGeom prst="rect">
            <a:avLst/>
          </a:prstGeom>
          <a:gradFill>
            <a:gsLst>
              <a:gs pos="51000">
                <a:srgbClr val="00642D">
                  <a:alpha val="46000"/>
                </a:srgbClr>
              </a:gs>
              <a:gs pos="0">
                <a:srgbClr val="92D050">
                  <a:alpha val="0"/>
                </a:srgbClr>
              </a:gs>
              <a:gs pos="100000">
                <a:srgbClr val="92D05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16754" y="5638746"/>
            <a:ext cx="5363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642D">
                    <a:alpha val="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TRAVEL</a:t>
            </a:r>
            <a:endParaRPr lang="zh-CN" altLang="en-US" sz="9600" dirty="0">
              <a:solidFill>
                <a:srgbClr val="00642D">
                  <a:alpha val="5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23950" y="5310140"/>
            <a:ext cx="195942" cy="130628"/>
            <a:chOff x="-2021658" y="2946400"/>
            <a:chExt cx="391886" cy="2612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2021658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 flipV="1">
            <a:off x="3570629" y="4492726"/>
            <a:ext cx="195942" cy="130628"/>
            <a:chOff x="-2026974" y="2946400"/>
            <a:chExt cx="391886" cy="26125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-2026974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5966046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54557" y="1610185"/>
            <a:ext cx="2721848" cy="272547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57838" y="1607217"/>
            <a:ext cx="2744281" cy="271054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38100" dir="2700000" algn="tl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2614" y="1607217"/>
            <a:ext cx="2093246" cy="2728440"/>
          </a:xfrm>
          <a:prstGeom prst="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6899" y="1607217"/>
            <a:ext cx="2093246" cy="2728440"/>
          </a:xfrm>
          <a:prstGeom prst="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97622" y="2479991"/>
            <a:ext cx="431800" cy="481013"/>
            <a:chOff x="4438650" y="3190875"/>
            <a:chExt cx="431800" cy="481013"/>
          </a:xfrm>
        </p:grpSpPr>
        <p:sp>
          <p:nvSpPr>
            <p:cNvPr id="9" name="Freeform 120"/>
            <p:cNvSpPr>
              <a:spLocks/>
            </p:cNvSpPr>
            <p:nvPr/>
          </p:nvSpPr>
          <p:spPr bwMode="auto">
            <a:xfrm>
              <a:off x="4491038" y="3336925"/>
              <a:ext cx="19050" cy="187325"/>
            </a:xfrm>
            <a:custGeom>
              <a:avLst/>
              <a:gdLst>
                <a:gd name="T0" fmla="*/ 3 w 5"/>
                <a:gd name="T1" fmla="*/ 50 h 50"/>
                <a:gd name="T2" fmla="*/ 5 w 5"/>
                <a:gd name="T3" fmla="*/ 47 h 50"/>
                <a:gd name="T4" fmla="*/ 5 w 5"/>
                <a:gd name="T5" fmla="*/ 3 h 50"/>
                <a:gd name="T6" fmla="*/ 3 w 5"/>
                <a:gd name="T7" fmla="*/ 0 h 50"/>
                <a:gd name="T8" fmla="*/ 0 w 5"/>
                <a:gd name="T9" fmla="*/ 3 h 50"/>
                <a:gd name="T10" fmla="*/ 0 w 5"/>
                <a:gd name="T11" fmla="*/ 47 h 50"/>
                <a:gd name="T12" fmla="*/ 3 w 5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0">
                  <a:moveTo>
                    <a:pt x="3" y="50"/>
                  </a:moveTo>
                  <a:cubicBezTo>
                    <a:pt x="4" y="50"/>
                    <a:pt x="5" y="48"/>
                    <a:pt x="5" y="4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1" y="50"/>
                    <a:pt x="3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4603750" y="3336925"/>
              <a:ext cx="19050" cy="187325"/>
            </a:xfrm>
            <a:custGeom>
              <a:avLst/>
              <a:gdLst>
                <a:gd name="T0" fmla="*/ 2 w 5"/>
                <a:gd name="T1" fmla="*/ 50 h 50"/>
                <a:gd name="T2" fmla="*/ 5 w 5"/>
                <a:gd name="T3" fmla="*/ 47 h 50"/>
                <a:gd name="T4" fmla="*/ 5 w 5"/>
                <a:gd name="T5" fmla="*/ 3 h 50"/>
                <a:gd name="T6" fmla="*/ 2 w 5"/>
                <a:gd name="T7" fmla="*/ 0 h 50"/>
                <a:gd name="T8" fmla="*/ 0 w 5"/>
                <a:gd name="T9" fmla="*/ 3 h 50"/>
                <a:gd name="T10" fmla="*/ 0 w 5"/>
                <a:gd name="T11" fmla="*/ 47 h 50"/>
                <a:gd name="T12" fmla="*/ 2 w 5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0">
                  <a:moveTo>
                    <a:pt x="2" y="50"/>
                  </a:moveTo>
                  <a:cubicBezTo>
                    <a:pt x="4" y="50"/>
                    <a:pt x="5" y="48"/>
                    <a:pt x="5" y="4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1" y="50"/>
                    <a:pt x="2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4757738" y="3340100"/>
              <a:ext cx="38100" cy="180975"/>
            </a:xfrm>
            <a:custGeom>
              <a:avLst/>
              <a:gdLst>
                <a:gd name="T0" fmla="*/ 3 w 10"/>
                <a:gd name="T1" fmla="*/ 0 h 48"/>
                <a:gd name="T2" fmla="*/ 0 w 10"/>
                <a:gd name="T3" fmla="*/ 3 h 48"/>
                <a:gd name="T4" fmla="*/ 6 w 10"/>
                <a:gd name="T5" fmla="*/ 46 h 48"/>
                <a:gd name="T6" fmla="*/ 8 w 10"/>
                <a:gd name="T7" fmla="*/ 48 h 48"/>
                <a:gd name="T8" fmla="*/ 10 w 10"/>
                <a:gd name="T9" fmla="*/ 45 h 48"/>
                <a:gd name="T10" fmla="*/ 5 w 10"/>
                <a:gd name="T11" fmla="*/ 2 h 48"/>
                <a:gd name="T12" fmla="*/ 3 w 10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7" y="48"/>
                    <a:pt x="8" y="48"/>
                  </a:cubicBezTo>
                  <a:cubicBezTo>
                    <a:pt x="10" y="48"/>
                    <a:pt x="10" y="47"/>
                    <a:pt x="10" y="4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Freeform 123"/>
            <p:cNvSpPr>
              <a:spLocks noEditPoints="1"/>
            </p:cNvSpPr>
            <p:nvPr/>
          </p:nvSpPr>
          <p:spPr bwMode="auto">
            <a:xfrm>
              <a:off x="4438650" y="3190875"/>
              <a:ext cx="236538" cy="481013"/>
            </a:xfrm>
            <a:custGeom>
              <a:avLst/>
              <a:gdLst>
                <a:gd name="T0" fmla="*/ 58 w 63"/>
                <a:gd name="T1" fmla="*/ 0 h 128"/>
                <a:gd name="T2" fmla="*/ 6 w 63"/>
                <a:gd name="T3" fmla="*/ 0 h 128"/>
                <a:gd name="T4" fmla="*/ 0 w 63"/>
                <a:gd name="T5" fmla="*/ 6 h 128"/>
                <a:gd name="T6" fmla="*/ 0 w 63"/>
                <a:gd name="T7" fmla="*/ 122 h 128"/>
                <a:gd name="T8" fmla="*/ 6 w 63"/>
                <a:gd name="T9" fmla="*/ 128 h 128"/>
                <a:gd name="T10" fmla="*/ 58 w 63"/>
                <a:gd name="T11" fmla="*/ 128 h 128"/>
                <a:gd name="T12" fmla="*/ 63 w 63"/>
                <a:gd name="T13" fmla="*/ 122 h 128"/>
                <a:gd name="T14" fmla="*/ 63 w 63"/>
                <a:gd name="T15" fmla="*/ 6 h 128"/>
                <a:gd name="T16" fmla="*/ 58 w 63"/>
                <a:gd name="T17" fmla="*/ 0 h 128"/>
                <a:gd name="T18" fmla="*/ 29 w 63"/>
                <a:gd name="T19" fmla="*/ 123 h 128"/>
                <a:gd name="T20" fmla="*/ 4 w 63"/>
                <a:gd name="T21" fmla="*/ 123 h 128"/>
                <a:gd name="T22" fmla="*/ 4 w 63"/>
                <a:gd name="T23" fmla="*/ 5 h 128"/>
                <a:gd name="T24" fmla="*/ 29 w 63"/>
                <a:gd name="T25" fmla="*/ 5 h 128"/>
                <a:gd name="T26" fmla="*/ 29 w 63"/>
                <a:gd name="T27" fmla="*/ 123 h 128"/>
                <a:gd name="T28" fmla="*/ 59 w 63"/>
                <a:gd name="T29" fmla="*/ 123 h 128"/>
                <a:gd name="T30" fmla="*/ 34 w 63"/>
                <a:gd name="T31" fmla="*/ 123 h 128"/>
                <a:gd name="T32" fmla="*/ 34 w 63"/>
                <a:gd name="T33" fmla="*/ 5 h 128"/>
                <a:gd name="T34" fmla="*/ 59 w 63"/>
                <a:gd name="T35" fmla="*/ 5 h 128"/>
                <a:gd name="T36" fmla="*/ 59 w 63"/>
                <a:gd name="T37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28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2" y="128"/>
                    <a:pt x="6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61" y="128"/>
                    <a:pt x="63" y="125"/>
                    <a:pt x="63" y="122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3"/>
                    <a:pt x="61" y="0"/>
                    <a:pt x="58" y="0"/>
                  </a:cubicBezTo>
                  <a:close/>
                  <a:moveTo>
                    <a:pt x="29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9" y="5"/>
                    <a:pt x="29" y="5"/>
                    <a:pt x="29" y="5"/>
                  </a:cubicBezTo>
                  <a:lnTo>
                    <a:pt x="29" y="123"/>
                  </a:lnTo>
                  <a:close/>
                  <a:moveTo>
                    <a:pt x="59" y="123"/>
                  </a:moveTo>
                  <a:cubicBezTo>
                    <a:pt x="34" y="123"/>
                    <a:pt x="34" y="123"/>
                    <a:pt x="34" y="12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Freeform 124"/>
            <p:cNvSpPr>
              <a:spLocks noEditPoints="1"/>
            </p:cNvSpPr>
            <p:nvPr/>
          </p:nvSpPr>
          <p:spPr bwMode="auto">
            <a:xfrm>
              <a:off x="4686300" y="3190875"/>
              <a:ext cx="184150" cy="481013"/>
            </a:xfrm>
            <a:custGeom>
              <a:avLst/>
              <a:gdLst>
                <a:gd name="T0" fmla="*/ 34 w 49"/>
                <a:gd name="T1" fmla="*/ 5 h 128"/>
                <a:gd name="T2" fmla="*/ 27 w 49"/>
                <a:gd name="T3" fmla="*/ 0 h 128"/>
                <a:gd name="T4" fmla="*/ 5 w 49"/>
                <a:gd name="T5" fmla="*/ 3 h 128"/>
                <a:gd name="T6" fmla="*/ 0 w 49"/>
                <a:gd name="T7" fmla="*/ 8 h 128"/>
                <a:gd name="T8" fmla="*/ 15 w 49"/>
                <a:gd name="T9" fmla="*/ 123 h 128"/>
                <a:gd name="T10" fmla="*/ 21 w 49"/>
                <a:gd name="T11" fmla="*/ 128 h 128"/>
                <a:gd name="T12" fmla="*/ 43 w 49"/>
                <a:gd name="T13" fmla="*/ 125 h 128"/>
                <a:gd name="T14" fmla="*/ 47 w 49"/>
                <a:gd name="T15" fmla="*/ 123 h 128"/>
                <a:gd name="T16" fmla="*/ 48 w 49"/>
                <a:gd name="T17" fmla="*/ 119 h 128"/>
                <a:gd name="T18" fmla="*/ 34 w 49"/>
                <a:gd name="T19" fmla="*/ 5 h 128"/>
                <a:gd name="T20" fmla="*/ 20 w 49"/>
                <a:gd name="T21" fmla="*/ 124 h 128"/>
                <a:gd name="T22" fmla="*/ 5 w 49"/>
                <a:gd name="T23" fmla="*/ 8 h 128"/>
                <a:gd name="T24" fmla="*/ 29 w 49"/>
                <a:gd name="T25" fmla="*/ 4 h 128"/>
                <a:gd name="T26" fmla="*/ 44 w 49"/>
                <a:gd name="T27" fmla="*/ 120 h 128"/>
                <a:gd name="T28" fmla="*/ 20 w 49"/>
                <a:gd name="T2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128">
                  <a:moveTo>
                    <a:pt x="34" y="5"/>
                  </a:moveTo>
                  <a:cubicBezTo>
                    <a:pt x="33" y="2"/>
                    <a:pt x="30" y="0"/>
                    <a:pt x="27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1" y="6"/>
                    <a:pt x="0" y="8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6"/>
                    <a:pt x="18" y="128"/>
                    <a:pt x="21" y="128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5" y="125"/>
                    <a:pt x="46" y="124"/>
                    <a:pt x="47" y="123"/>
                  </a:cubicBezTo>
                  <a:cubicBezTo>
                    <a:pt x="48" y="122"/>
                    <a:pt x="49" y="120"/>
                    <a:pt x="48" y="119"/>
                  </a:cubicBezTo>
                  <a:lnTo>
                    <a:pt x="34" y="5"/>
                  </a:lnTo>
                  <a:close/>
                  <a:moveTo>
                    <a:pt x="20" y="12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4" name="Freeform 107"/>
          <p:cNvSpPr>
            <a:spLocks noEditPoints="1"/>
          </p:cNvSpPr>
          <p:nvPr/>
        </p:nvSpPr>
        <p:spPr bwMode="auto">
          <a:xfrm>
            <a:off x="7318473" y="2516184"/>
            <a:ext cx="566743" cy="381569"/>
          </a:xfrm>
          <a:custGeom>
            <a:avLst/>
            <a:gdLst>
              <a:gd name="T0" fmla="*/ 126 w 128"/>
              <a:gd name="T1" fmla="*/ 82 h 86"/>
              <a:gd name="T2" fmla="*/ 118 w 128"/>
              <a:gd name="T3" fmla="*/ 82 h 86"/>
              <a:gd name="T4" fmla="*/ 118 w 128"/>
              <a:gd name="T5" fmla="*/ 6 h 86"/>
              <a:gd name="T6" fmla="*/ 112 w 128"/>
              <a:gd name="T7" fmla="*/ 0 h 86"/>
              <a:gd name="T8" fmla="*/ 105 w 128"/>
              <a:gd name="T9" fmla="*/ 0 h 86"/>
              <a:gd name="T10" fmla="*/ 99 w 128"/>
              <a:gd name="T11" fmla="*/ 6 h 86"/>
              <a:gd name="T12" fmla="*/ 99 w 128"/>
              <a:gd name="T13" fmla="*/ 82 h 86"/>
              <a:gd name="T14" fmla="*/ 89 w 128"/>
              <a:gd name="T15" fmla="*/ 82 h 86"/>
              <a:gd name="T16" fmla="*/ 89 w 128"/>
              <a:gd name="T17" fmla="*/ 28 h 86"/>
              <a:gd name="T18" fmla="*/ 83 w 128"/>
              <a:gd name="T19" fmla="*/ 22 h 86"/>
              <a:gd name="T20" fmla="*/ 75 w 128"/>
              <a:gd name="T21" fmla="*/ 22 h 86"/>
              <a:gd name="T22" fmla="*/ 69 w 128"/>
              <a:gd name="T23" fmla="*/ 28 h 86"/>
              <a:gd name="T24" fmla="*/ 69 w 128"/>
              <a:gd name="T25" fmla="*/ 82 h 86"/>
              <a:gd name="T26" fmla="*/ 59 w 128"/>
              <a:gd name="T27" fmla="*/ 82 h 86"/>
              <a:gd name="T28" fmla="*/ 59 w 128"/>
              <a:gd name="T29" fmla="*/ 50 h 86"/>
              <a:gd name="T30" fmla="*/ 53 w 128"/>
              <a:gd name="T31" fmla="*/ 44 h 86"/>
              <a:gd name="T32" fmla="*/ 45 w 128"/>
              <a:gd name="T33" fmla="*/ 44 h 86"/>
              <a:gd name="T34" fmla="*/ 39 w 128"/>
              <a:gd name="T35" fmla="*/ 50 h 86"/>
              <a:gd name="T36" fmla="*/ 39 w 128"/>
              <a:gd name="T37" fmla="*/ 82 h 86"/>
              <a:gd name="T38" fmla="*/ 29 w 128"/>
              <a:gd name="T39" fmla="*/ 82 h 86"/>
              <a:gd name="T40" fmla="*/ 29 w 128"/>
              <a:gd name="T41" fmla="*/ 73 h 86"/>
              <a:gd name="T42" fmla="*/ 23 w 128"/>
              <a:gd name="T43" fmla="*/ 67 h 86"/>
              <a:gd name="T44" fmla="*/ 16 w 128"/>
              <a:gd name="T45" fmla="*/ 67 h 86"/>
              <a:gd name="T46" fmla="*/ 10 w 128"/>
              <a:gd name="T47" fmla="*/ 73 h 86"/>
              <a:gd name="T48" fmla="*/ 10 w 128"/>
              <a:gd name="T49" fmla="*/ 82 h 86"/>
              <a:gd name="T50" fmla="*/ 2 w 128"/>
              <a:gd name="T51" fmla="*/ 82 h 86"/>
              <a:gd name="T52" fmla="*/ 0 w 128"/>
              <a:gd name="T53" fmla="*/ 84 h 86"/>
              <a:gd name="T54" fmla="*/ 2 w 128"/>
              <a:gd name="T55" fmla="*/ 86 h 86"/>
              <a:gd name="T56" fmla="*/ 126 w 128"/>
              <a:gd name="T57" fmla="*/ 86 h 86"/>
              <a:gd name="T58" fmla="*/ 128 w 128"/>
              <a:gd name="T59" fmla="*/ 84 h 86"/>
              <a:gd name="T60" fmla="*/ 126 w 128"/>
              <a:gd name="T61" fmla="*/ 82 h 86"/>
              <a:gd name="T62" fmla="*/ 25 w 128"/>
              <a:gd name="T63" fmla="*/ 82 h 86"/>
              <a:gd name="T64" fmla="*/ 14 w 128"/>
              <a:gd name="T65" fmla="*/ 82 h 86"/>
              <a:gd name="T66" fmla="*/ 14 w 128"/>
              <a:gd name="T67" fmla="*/ 71 h 86"/>
              <a:gd name="T68" fmla="*/ 25 w 128"/>
              <a:gd name="T69" fmla="*/ 71 h 86"/>
              <a:gd name="T70" fmla="*/ 25 w 128"/>
              <a:gd name="T71" fmla="*/ 82 h 86"/>
              <a:gd name="T72" fmla="*/ 54 w 128"/>
              <a:gd name="T73" fmla="*/ 82 h 86"/>
              <a:gd name="T74" fmla="*/ 44 w 128"/>
              <a:gd name="T75" fmla="*/ 82 h 86"/>
              <a:gd name="T76" fmla="*/ 44 w 128"/>
              <a:gd name="T77" fmla="*/ 49 h 86"/>
              <a:gd name="T78" fmla="*/ 54 w 128"/>
              <a:gd name="T79" fmla="*/ 49 h 86"/>
              <a:gd name="T80" fmla="*/ 54 w 128"/>
              <a:gd name="T81" fmla="*/ 82 h 86"/>
              <a:gd name="T82" fmla="*/ 84 w 128"/>
              <a:gd name="T83" fmla="*/ 82 h 86"/>
              <a:gd name="T84" fmla="*/ 74 w 128"/>
              <a:gd name="T85" fmla="*/ 82 h 86"/>
              <a:gd name="T86" fmla="*/ 74 w 128"/>
              <a:gd name="T87" fmla="*/ 27 h 86"/>
              <a:gd name="T88" fmla="*/ 84 w 128"/>
              <a:gd name="T89" fmla="*/ 27 h 86"/>
              <a:gd name="T90" fmla="*/ 84 w 128"/>
              <a:gd name="T91" fmla="*/ 82 h 86"/>
              <a:gd name="T92" fmla="*/ 114 w 128"/>
              <a:gd name="T93" fmla="*/ 82 h 86"/>
              <a:gd name="T94" fmla="*/ 103 w 128"/>
              <a:gd name="T95" fmla="*/ 82 h 86"/>
              <a:gd name="T96" fmla="*/ 103 w 128"/>
              <a:gd name="T97" fmla="*/ 4 h 86"/>
              <a:gd name="T98" fmla="*/ 114 w 128"/>
              <a:gd name="T99" fmla="*/ 4 h 86"/>
              <a:gd name="T100" fmla="*/ 114 w 128"/>
              <a:gd name="T101" fmla="*/ 8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" h="86">
                <a:moveTo>
                  <a:pt x="126" y="82"/>
                </a:moveTo>
                <a:cubicBezTo>
                  <a:pt x="118" y="82"/>
                  <a:pt x="118" y="82"/>
                  <a:pt x="118" y="82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3"/>
                  <a:pt x="116" y="0"/>
                  <a:pt x="112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1" y="0"/>
                  <a:pt x="99" y="3"/>
                  <a:pt x="99" y="6"/>
                </a:cubicBezTo>
                <a:cubicBezTo>
                  <a:pt x="99" y="82"/>
                  <a:pt x="99" y="82"/>
                  <a:pt x="9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28"/>
                  <a:pt x="89" y="28"/>
                  <a:pt x="89" y="28"/>
                </a:cubicBezTo>
                <a:cubicBezTo>
                  <a:pt x="89" y="25"/>
                  <a:pt x="86" y="22"/>
                  <a:pt x="83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2" y="22"/>
                  <a:pt x="69" y="25"/>
                  <a:pt x="69" y="28"/>
                </a:cubicBezTo>
                <a:cubicBezTo>
                  <a:pt x="69" y="82"/>
                  <a:pt x="69" y="82"/>
                  <a:pt x="69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47"/>
                  <a:pt x="56" y="44"/>
                  <a:pt x="53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2" y="44"/>
                  <a:pt x="39" y="47"/>
                  <a:pt x="39" y="50"/>
                </a:cubicBezTo>
                <a:cubicBezTo>
                  <a:pt x="39" y="82"/>
                  <a:pt x="39" y="82"/>
                  <a:pt x="3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69"/>
                  <a:pt x="27" y="67"/>
                  <a:pt x="23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3" y="67"/>
                  <a:pt x="10" y="69"/>
                  <a:pt x="10" y="73"/>
                </a:cubicBezTo>
                <a:cubicBezTo>
                  <a:pt x="10" y="82"/>
                  <a:pt x="10" y="82"/>
                  <a:pt x="10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2"/>
                  <a:pt x="0" y="83"/>
                  <a:pt x="0" y="84"/>
                </a:cubicBezTo>
                <a:cubicBezTo>
                  <a:pt x="0" y="85"/>
                  <a:pt x="1" y="86"/>
                  <a:pt x="2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7" y="86"/>
                  <a:pt x="128" y="85"/>
                  <a:pt x="128" y="84"/>
                </a:cubicBezTo>
                <a:cubicBezTo>
                  <a:pt x="128" y="83"/>
                  <a:pt x="127" y="82"/>
                  <a:pt x="126" y="82"/>
                </a:cubicBezTo>
                <a:close/>
                <a:moveTo>
                  <a:pt x="25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4" y="71"/>
                  <a:pt x="14" y="71"/>
                  <a:pt x="14" y="71"/>
                </a:cubicBezTo>
                <a:cubicBezTo>
                  <a:pt x="25" y="71"/>
                  <a:pt x="25" y="71"/>
                  <a:pt x="25" y="71"/>
                </a:cubicBezTo>
                <a:lnTo>
                  <a:pt x="25" y="82"/>
                </a:lnTo>
                <a:close/>
                <a:moveTo>
                  <a:pt x="54" y="82"/>
                </a:moveTo>
                <a:cubicBezTo>
                  <a:pt x="44" y="82"/>
                  <a:pt x="44" y="82"/>
                  <a:pt x="44" y="82"/>
                </a:cubicBezTo>
                <a:cubicBezTo>
                  <a:pt x="44" y="49"/>
                  <a:pt x="44" y="49"/>
                  <a:pt x="44" y="49"/>
                </a:cubicBezTo>
                <a:cubicBezTo>
                  <a:pt x="54" y="49"/>
                  <a:pt x="54" y="49"/>
                  <a:pt x="54" y="49"/>
                </a:cubicBezTo>
                <a:lnTo>
                  <a:pt x="54" y="82"/>
                </a:lnTo>
                <a:close/>
                <a:moveTo>
                  <a:pt x="84" y="82"/>
                </a:moveTo>
                <a:cubicBezTo>
                  <a:pt x="74" y="82"/>
                  <a:pt x="74" y="82"/>
                  <a:pt x="74" y="82"/>
                </a:cubicBezTo>
                <a:cubicBezTo>
                  <a:pt x="74" y="27"/>
                  <a:pt x="74" y="27"/>
                  <a:pt x="74" y="27"/>
                </a:cubicBezTo>
                <a:cubicBezTo>
                  <a:pt x="84" y="27"/>
                  <a:pt x="84" y="27"/>
                  <a:pt x="84" y="27"/>
                </a:cubicBezTo>
                <a:lnTo>
                  <a:pt x="84" y="82"/>
                </a:lnTo>
                <a:close/>
                <a:moveTo>
                  <a:pt x="114" y="82"/>
                </a:moveTo>
                <a:cubicBezTo>
                  <a:pt x="103" y="82"/>
                  <a:pt x="103" y="82"/>
                  <a:pt x="103" y="82"/>
                </a:cubicBezTo>
                <a:cubicBezTo>
                  <a:pt x="103" y="4"/>
                  <a:pt x="103" y="4"/>
                  <a:pt x="103" y="4"/>
                </a:cubicBezTo>
                <a:cubicBezTo>
                  <a:pt x="114" y="4"/>
                  <a:pt x="114" y="4"/>
                  <a:pt x="114" y="4"/>
                </a:cubicBezTo>
                <a:lnTo>
                  <a:pt x="114" y="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2629" y="3045503"/>
            <a:ext cx="1963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Projest</a:t>
            </a:r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 1 </a:t>
            </a:r>
          </a:p>
        </p:txBody>
      </p:sp>
      <p:sp>
        <p:nvSpPr>
          <p:cNvPr id="16" name="矩形 15"/>
          <p:cNvSpPr/>
          <p:nvPr/>
        </p:nvSpPr>
        <p:spPr>
          <a:xfrm>
            <a:off x="6543304" y="3045503"/>
            <a:ext cx="1963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Projest</a:t>
            </a:r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 2 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815891" y="3590396"/>
            <a:ext cx="200819" cy="0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31599" y="3576863"/>
            <a:ext cx="196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“Ornament Company”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444989" y="3590396"/>
            <a:ext cx="200819" cy="0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560697" y="3576863"/>
            <a:ext cx="196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“Ornament Company” </a:t>
            </a:r>
          </a:p>
        </p:txBody>
      </p:sp>
      <p:sp>
        <p:nvSpPr>
          <p:cNvPr id="21" name="Shape 640"/>
          <p:cNvSpPr/>
          <p:nvPr/>
        </p:nvSpPr>
        <p:spPr>
          <a:xfrm>
            <a:off x="6701756" y="4667857"/>
            <a:ext cx="4459304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defRPr sz="3600" b="1"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lvl="0"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2" name="Shape 641"/>
          <p:cNvSpPr/>
          <p:nvPr/>
        </p:nvSpPr>
        <p:spPr>
          <a:xfrm>
            <a:off x="6560696" y="5070299"/>
            <a:ext cx="4741423" cy="7052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23" name="Shape 640"/>
          <p:cNvSpPr/>
          <p:nvPr/>
        </p:nvSpPr>
        <p:spPr>
          <a:xfrm>
            <a:off x="1291243" y="4667857"/>
            <a:ext cx="4028902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defRPr sz="3600" b="1"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lvl="0"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Fill in the description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4" name="Shape 641"/>
          <p:cNvSpPr/>
          <p:nvPr/>
        </p:nvSpPr>
        <p:spPr>
          <a:xfrm>
            <a:off x="934982" y="5070299"/>
            <a:ext cx="4741423" cy="7052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9" name="组合 28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536530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4011 -3.33333E-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2357 -1.85185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2.96296E-6 L -3.75E-6 -0.0865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1.48148E-6 L -3.75E-6 0.1101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125E-6 -4.44444E-6 L -0.0401 -4.44444E-6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-1.85185E-6 L 0.22357 -1.85185E-6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-2.96296E-6 L -2.08333E-6 -0.08657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-1.48148E-6 L -2.08333E-6 0.11019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nimBg="1"/>
      <p:bldP spid="15" grpId="0"/>
      <p:bldP spid="16" grpId="0"/>
      <p:bldP spid="18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73704" y="1785045"/>
            <a:ext cx="34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Fill in the description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0457" y="2360983"/>
            <a:ext cx="9231086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3638" y="3311388"/>
            <a:ext cx="2325941" cy="193951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76566" y="3311388"/>
            <a:ext cx="2325941" cy="193951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89494" y="3311388"/>
            <a:ext cx="2325941" cy="193951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02422" y="3311388"/>
            <a:ext cx="2325941" cy="193951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549439" y="5630465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Helvetica Neue Med" panose="020B0604020202020204" pitchFamily="34" charset="0"/>
              </a:defRPr>
            </a:lvl1pPr>
          </a:lstStyle>
          <a:p>
            <a:pPr algn="ctr"/>
            <a:r>
              <a:rPr lang="en-US" altLang="zh-CN" sz="1600" b="1" spc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spc="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4062367" y="5630465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Helvetica Neue Med" panose="020B0604020202020204" pitchFamily="34" charset="0"/>
              </a:defRPr>
            </a:lvl1pPr>
          </a:lstStyle>
          <a:p>
            <a:pPr algn="ctr"/>
            <a:r>
              <a:rPr lang="en-US" altLang="zh-CN" sz="1600" b="1" spc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spc="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6575295" y="5630465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Helvetica Neue Med" panose="020B0604020202020204" pitchFamily="34" charset="0"/>
              </a:defRPr>
            </a:lvl1pPr>
          </a:lstStyle>
          <a:p>
            <a:pPr algn="ctr"/>
            <a:r>
              <a:rPr lang="en-US" altLang="zh-CN" sz="1600" b="1" spc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spc="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9088222" y="5630465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Helvetica Neue Med" panose="020B0604020202020204" pitchFamily="34" charset="0"/>
              </a:defRPr>
            </a:lvl1pPr>
          </a:lstStyle>
          <a:p>
            <a:pPr algn="ctr"/>
            <a:r>
              <a:rPr lang="en-US" altLang="zh-CN" sz="1600" b="1" spc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spc="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18" name="组合 17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52993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2" y="1954924"/>
            <a:ext cx="3860798" cy="3895478"/>
          </a:xfrm>
          <a:prstGeom prst="ellipse">
            <a:avLst/>
          </a:prstGeom>
        </p:spPr>
      </p:pic>
      <p:sp>
        <p:nvSpPr>
          <p:cNvPr id="5" name="Oval 3"/>
          <p:cNvSpPr/>
          <p:nvPr/>
        </p:nvSpPr>
        <p:spPr>
          <a:xfrm>
            <a:off x="4165601" y="1954924"/>
            <a:ext cx="3860798" cy="3889011"/>
          </a:xfrm>
          <a:prstGeom prst="ellipse">
            <a:avLst/>
          </a:prstGeom>
          <a:gradFill>
            <a:gsLst>
              <a:gs pos="0">
                <a:srgbClr val="92D050">
                  <a:alpha val="28000"/>
                </a:srgbClr>
              </a:gs>
              <a:gs pos="99000">
                <a:srgbClr val="2E485B">
                  <a:alpha val="65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4799580" y="3456387"/>
            <a:ext cx="2592840" cy="892552"/>
            <a:chOff x="4799580" y="2912575"/>
            <a:chExt cx="2592840" cy="892552"/>
          </a:xfrm>
        </p:grpSpPr>
        <p:sp>
          <p:nvSpPr>
            <p:cNvPr id="7" name="TextBox 10"/>
            <p:cNvSpPr txBox="1"/>
            <p:nvPr/>
          </p:nvSpPr>
          <p:spPr>
            <a:xfrm flipH="1">
              <a:off x="4799580" y="2912575"/>
              <a:ext cx="2592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Lato" panose="020F0502020204030203" pitchFamily="34" charset="0"/>
                </a:rPr>
                <a:t>keyword</a:t>
              </a:r>
              <a:endParaRPr lang="zh-CN" altLang="en-US" sz="3200" b="1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Lato" panose="020F0502020204030203" pitchFamily="34" charset="0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 flipH="1">
              <a:off x="5321398" y="3497350"/>
              <a:ext cx="15492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Calibri"/>
                </a:rPr>
                <a:t>Nature Tourism</a:t>
              </a:r>
            </a:p>
          </p:txBody>
        </p:sp>
      </p:grpSp>
      <p:sp>
        <p:nvSpPr>
          <p:cNvPr id="9" name="Text Placeholder 4"/>
          <p:cNvSpPr txBox="1">
            <a:spLocks/>
          </p:cNvSpPr>
          <p:nvPr/>
        </p:nvSpPr>
        <p:spPr>
          <a:xfrm>
            <a:off x="941036" y="2835586"/>
            <a:ext cx="2878614" cy="3290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pPr algn="r"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  <a:p>
            <a:pPr algn="r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16505" y="1993575"/>
            <a:ext cx="1989221" cy="468220"/>
            <a:chOff x="1716505" y="2387275"/>
            <a:chExt cx="1989221" cy="468220"/>
          </a:xfr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1716505" y="2387275"/>
              <a:ext cx="1989221" cy="4682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1809808" y="2435401"/>
              <a:ext cx="18923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Helvetica Neue Med" panose="020B0604020202020204" pitchFamily="34" charset="0"/>
                </a:defRPr>
              </a:lvl1pPr>
            </a:lstStyle>
            <a:p>
              <a:pPr algn="ctr"/>
              <a:r>
                <a:rPr lang="en-US" altLang="zh-CN" sz="2000" b="1" spc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spc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3" name="Text Placeholder 4"/>
          <p:cNvSpPr txBox="1">
            <a:spLocks/>
          </p:cNvSpPr>
          <p:nvPr/>
        </p:nvSpPr>
        <p:spPr>
          <a:xfrm>
            <a:off x="8372350" y="2835586"/>
            <a:ext cx="2878614" cy="3290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25000"/>
                </a:schemeClr>
              </a:solidFill>
              <a:ea typeface="思源黑体" panose="020B05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436518" y="1993575"/>
            <a:ext cx="1989221" cy="468220"/>
            <a:chOff x="1716505" y="2387275"/>
            <a:chExt cx="1989221" cy="468220"/>
          </a:xfr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1716505" y="2387275"/>
              <a:ext cx="1989221" cy="46822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92D050"/>
                </a:gs>
                <a:gs pos="99000">
                  <a:srgbClr val="2E485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764958" y="2435401"/>
              <a:ext cx="18923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Helvetica Neue Med" panose="020B0604020202020204" pitchFamily="34" charset="0"/>
                </a:defRPr>
              </a:lvl1pPr>
            </a:lstStyle>
            <a:p>
              <a:pPr algn="ctr"/>
              <a:r>
                <a:rPr lang="en-US" altLang="zh-CN" sz="2000" b="1" spc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spc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1" name="组合 20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1334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3AC54A-2929-4662-8B13-9F77BA04C704}"/>
              </a:ext>
            </a:extLst>
          </p:cNvPr>
          <p:cNvCxnSpPr>
            <a:cxnSpLocks/>
          </p:cNvCxnSpPr>
          <p:nvPr/>
        </p:nvCxnSpPr>
        <p:spPr>
          <a:xfrm>
            <a:off x="5177820" y="3767304"/>
            <a:ext cx="5875634" cy="0"/>
          </a:xfrm>
          <a:prstGeom prst="line">
            <a:avLst/>
          </a:prstGeom>
          <a:ln w="25400">
            <a:solidFill>
              <a:srgbClr val="C3C3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063A07CC-116F-4996-B06F-B0995841A728}"/>
              </a:ext>
            </a:extLst>
          </p:cNvPr>
          <p:cNvSpPr>
            <a:spLocks/>
          </p:cNvSpPr>
          <p:nvPr/>
        </p:nvSpPr>
        <p:spPr>
          <a:xfrm>
            <a:off x="5213761" y="1800287"/>
            <a:ext cx="582569" cy="582567"/>
          </a:xfrm>
          <a:prstGeom prst="ellipse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</a:gradFill>
          <a:ln>
            <a:noFill/>
          </a:ln>
          <a:effectLst>
            <a:outerShdw blurRad="571500" dist="406400" dir="5400000" sx="95000" sy="95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02EA53EA-361E-430A-913B-6BA903A2A183}"/>
              </a:ext>
            </a:extLst>
          </p:cNvPr>
          <p:cNvGrpSpPr/>
          <p:nvPr/>
        </p:nvGrpSpPr>
        <p:grpSpPr>
          <a:xfrm>
            <a:off x="5338661" y="1949700"/>
            <a:ext cx="325812" cy="286292"/>
            <a:chOff x="9287522" y="1878103"/>
            <a:chExt cx="379048" cy="333071"/>
          </a:xfrm>
          <a:solidFill>
            <a:schemeClr val="bg1"/>
          </a:solidFill>
        </p:grpSpPr>
        <p:sp>
          <p:nvSpPr>
            <p:cNvPr id="9" name="任意多边形: 形状 58">
              <a:extLst>
                <a:ext uri="{FF2B5EF4-FFF2-40B4-BE49-F238E27FC236}">
                  <a16:creationId xmlns:a16="http://schemas.microsoft.com/office/drawing/2014/main" id="{BC9D8396-0C00-4C92-A222-6358682A6D13}"/>
                </a:ext>
              </a:extLst>
            </p:cNvPr>
            <p:cNvSpPr/>
            <p:nvPr/>
          </p:nvSpPr>
          <p:spPr>
            <a:xfrm>
              <a:off x="9287522" y="1878103"/>
              <a:ext cx="379048" cy="333071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  <a:gd name="connsiteX44" fmla="*/ 121763 h 600884"/>
                <a:gd name="connsiteY44" fmla="*/ 121763 h 600884"/>
                <a:gd name="connsiteX45" fmla="*/ 121763 h 600884"/>
                <a:gd name="connsiteY45" fmla="*/ 121763 h 600884"/>
                <a:gd name="connsiteX46" fmla="*/ 121763 h 600884"/>
                <a:gd name="connsiteY46" fmla="*/ 121763 h 600884"/>
                <a:gd name="connsiteX47" fmla="*/ 121763 h 600884"/>
                <a:gd name="connsiteY47" fmla="*/ 121763 h 600884"/>
                <a:gd name="connsiteX48" fmla="*/ 121763 h 600884"/>
                <a:gd name="connsiteY48" fmla="*/ 121763 h 600884"/>
                <a:gd name="connsiteX49" fmla="*/ 121763 h 600884"/>
                <a:gd name="connsiteY49" fmla="*/ 121763 h 600884"/>
                <a:gd name="connsiteX50" fmla="*/ 121763 h 600884"/>
                <a:gd name="connsiteY50" fmla="*/ 121763 h 600884"/>
                <a:gd name="connsiteX51" fmla="*/ 121763 h 600884"/>
                <a:gd name="connsiteY51" fmla="*/ 121763 h 600884"/>
                <a:gd name="connsiteX52" fmla="*/ 121763 h 600884"/>
                <a:gd name="connsiteY52" fmla="*/ 121763 h 600884"/>
                <a:gd name="connsiteX53" fmla="*/ 121763 h 600884"/>
                <a:gd name="connsiteY53" fmla="*/ 121763 h 600884"/>
                <a:gd name="connsiteX54" fmla="*/ 121763 h 600884"/>
                <a:gd name="connsiteY54" fmla="*/ 121763 h 600884"/>
                <a:gd name="connsiteX55" fmla="*/ 121763 h 600884"/>
                <a:gd name="connsiteY55" fmla="*/ 121763 h 600884"/>
                <a:gd name="connsiteX56" fmla="*/ 121763 h 600884"/>
                <a:gd name="connsiteY56" fmla="*/ 121763 h 600884"/>
                <a:gd name="connsiteX57" fmla="*/ 121763 h 600884"/>
                <a:gd name="connsiteY57" fmla="*/ 121763 h 600884"/>
                <a:gd name="connsiteX58" fmla="*/ 121763 h 600884"/>
                <a:gd name="connsiteY58" fmla="*/ 121763 h 600884"/>
                <a:gd name="connsiteX59" fmla="*/ 121763 h 600884"/>
                <a:gd name="connsiteY59" fmla="*/ 121763 h 600884"/>
                <a:gd name="connsiteX60" fmla="*/ 121763 h 600884"/>
                <a:gd name="connsiteY60" fmla="*/ 121763 h 600884"/>
                <a:gd name="connsiteX61" fmla="*/ 121763 h 600884"/>
                <a:gd name="connsiteY61" fmla="*/ 121763 h 600884"/>
                <a:gd name="connsiteX62" fmla="*/ 121763 h 600884"/>
                <a:gd name="connsiteY62" fmla="*/ 121763 h 600884"/>
                <a:gd name="connsiteX63" fmla="*/ 121763 h 600884"/>
                <a:gd name="connsiteY63" fmla="*/ 121763 h 600884"/>
                <a:gd name="connsiteX64" fmla="*/ 121763 h 600884"/>
                <a:gd name="connsiteY64" fmla="*/ 121763 h 600884"/>
                <a:gd name="connsiteX65" fmla="*/ 121763 h 600884"/>
                <a:gd name="connsiteY65" fmla="*/ 121763 h 600884"/>
                <a:gd name="connsiteX66" fmla="*/ 121763 h 600884"/>
                <a:gd name="connsiteY66" fmla="*/ 121763 h 600884"/>
                <a:gd name="connsiteX67" fmla="*/ 121763 h 600884"/>
                <a:gd name="connsiteY67" fmla="*/ 121763 h 600884"/>
                <a:gd name="connsiteX68" fmla="*/ 121763 h 600884"/>
                <a:gd name="connsiteY68" fmla="*/ 121763 h 600884"/>
                <a:gd name="connsiteX69" fmla="*/ 121763 h 600884"/>
                <a:gd name="connsiteY69" fmla="*/ 121763 h 600884"/>
                <a:gd name="connsiteX70" fmla="*/ 121763 h 600884"/>
                <a:gd name="connsiteY70" fmla="*/ 121763 h 600884"/>
                <a:gd name="connsiteX71" fmla="*/ 121763 h 600884"/>
                <a:gd name="connsiteY71" fmla="*/ 121763 h 600884"/>
                <a:gd name="connsiteX72" fmla="*/ 121763 h 600884"/>
                <a:gd name="connsiteY72" fmla="*/ 121763 h 600884"/>
                <a:gd name="connsiteX73" fmla="*/ 121763 h 600884"/>
                <a:gd name="connsiteY73" fmla="*/ 121763 h 600884"/>
                <a:gd name="connsiteX74" fmla="*/ 121763 h 600884"/>
                <a:gd name="connsiteY74" fmla="*/ 121763 h 600884"/>
                <a:gd name="connsiteX75" fmla="*/ 121763 h 600884"/>
                <a:gd name="connsiteY75" fmla="*/ 121763 h 600884"/>
                <a:gd name="connsiteX76" fmla="*/ 121763 h 600884"/>
                <a:gd name="connsiteY76" fmla="*/ 121763 h 600884"/>
                <a:gd name="connsiteX77" fmla="*/ 121763 h 600884"/>
                <a:gd name="connsiteY77" fmla="*/ 121763 h 600884"/>
                <a:gd name="connsiteX78" fmla="*/ 121763 h 600884"/>
                <a:gd name="connsiteY78" fmla="*/ 121763 h 600884"/>
                <a:gd name="connsiteX79" fmla="*/ 121763 h 600884"/>
                <a:gd name="connsiteY79" fmla="*/ 121763 h 600884"/>
                <a:gd name="connsiteX80" fmla="*/ 121763 h 600884"/>
                <a:gd name="connsiteY80" fmla="*/ 121763 h 600884"/>
                <a:gd name="connsiteX81" fmla="*/ 121763 h 600884"/>
                <a:gd name="connsiteY81" fmla="*/ 121763 h 600884"/>
                <a:gd name="connsiteX82" fmla="*/ 121763 h 600884"/>
                <a:gd name="connsiteY82" fmla="*/ 121763 h 600884"/>
                <a:gd name="connsiteX83" fmla="*/ 121763 h 600884"/>
                <a:gd name="connsiteY83" fmla="*/ 121763 h 600884"/>
                <a:gd name="connsiteX84" fmla="*/ 121763 h 600884"/>
                <a:gd name="connsiteY84" fmla="*/ 121763 h 600884"/>
                <a:gd name="connsiteX85" fmla="*/ 121763 h 600884"/>
                <a:gd name="connsiteY85" fmla="*/ 121763 h 600884"/>
                <a:gd name="connsiteX86" fmla="*/ 121763 h 600884"/>
                <a:gd name="connsiteY86" fmla="*/ 121763 h 600884"/>
                <a:gd name="connsiteX87" fmla="*/ 121763 h 600884"/>
                <a:gd name="connsiteY87" fmla="*/ 121763 h 600884"/>
                <a:gd name="connsiteX88" fmla="*/ 121763 h 600884"/>
                <a:gd name="connsiteY88" fmla="*/ 121763 h 600884"/>
                <a:gd name="connsiteX89" fmla="*/ 121763 h 600884"/>
                <a:gd name="connsiteY89" fmla="*/ 121763 h 600884"/>
                <a:gd name="connsiteX90" fmla="*/ 121763 h 600884"/>
                <a:gd name="connsiteY90" fmla="*/ 121763 h 600884"/>
                <a:gd name="connsiteX91" fmla="*/ 121763 h 600884"/>
                <a:gd name="connsiteY91" fmla="*/ 121763 h 600884"/>
                <a:gd name="connsiteX92" fmla="*/ 121763 h 600884"/>
                <a:gd name="connsiteY92" fmla="*/ 121763 h 600884"/>
                <a:gd name="connsiteX93" fmla="*/ 121763 h 600884"/>
                <a:gd name="connsiteY93" fmla="*/ 121763 h 600884"/>
                <a:gd name="connsiteX94" fmla="*/ 121763 h 600884"/>
                <a:gd name="connsiteY94" fmla="*/ 121763 h 600884"/>
                <a:gd name="connsiteX95" fmla="*/ 121763 h 600884"/>
                <a:gd name="connsiteY95" fmla="*/ 121763 h 600884"/>
                <a:gd name="connsiteX96" fmla="*/ 121763 h 600884"/>
                <a:gd name="connsiteY96" fmla="*/ 121763 h 600884"/>
                <a:gd name="connsiteX97" fmla="*/ 121763 h 600884"/>
                <a:gd name="connsiteY97" fmla="*/ 121763 h 600884"/>
                <a:gd name="connsiteX98" fmla="*/ 121763 h 600884"/>
                <a:gd name="connsiteY98" fmla="*/ 121763 h 600884"/>
                <a:gd name="connsiteX99" fmla="*/ 121763 h 600884"/>
                <a:gd name="connsiteY99" fmla="*/ 121763 h 600884"/>
                <a:gd name="connsiteX100" fmla="*/ 121763 h 600884"/>
                <a:gd name="connsiteY100" fmla="*/ 121763 h 600884"/>
                <a:gd name="connsiteX101" fmla="*/ 121763 h 600884"/>
                <a:gd name="connsiteY101" fmla="*/ 121763 h 600884"/>
                <a:gd name="connsiteX102" fmla="*/ 121763 h 600884"/>
                <a:gd name="connsiteY102" fmla="*/ 121763 h 600884"/>
                <a:gd name="connsiteX103" fmla="*/ 121763 h 600884"/>
                <a:gd name="connsiteY103" fmla="*/ 121763 h 600884"/>
                <a:gd name="connsiteX104" fmla="*/ 121763 h 600884"/>
                <a:gd name="connsiteY104" fmla="*/ 121763 h 600884"/>
                <a:gd name="connsiteX105" fmla="*/ 121763 h 600884"/>
                <a:gd name="connsiteY105" fmla="*/ 121763 h 600884"/>
                <a:gd name="connsiteX106" fmla="*/ 121763 h 600884"/>
                <a:gd name="connsiteY106" fmla="*/ 121763 h 600884"/>
                <a:gd name="connsiteX107" fmla="*/ 121763 h 600884"/>
                <a:gd name="connsiteY107" fmla="*/ 121763 h 600884"/>
                <a:gd name="connsiteX108" fmla="*/ 121763 h 600884"/>
                <a:gd name="connsiteY108" fmla="*/ 121763 h 600884"/>
                <a:gd name="connsiteX109" fmla="*/ 121763 h 600884"/>
                <a:gd name="connsiteY109" fmla="*/ 121763 h 600884"/>
                <a:gd name="connsiteX110" fmla="*/ 121763 h 600884"/>
                <a:gd name="connsiteY110" fmla="*/ 121763 h 600884"/>
                <a:gd name="connsiteX111" fmla="*/ 121763 h 600884"/>
                <a:gd name="connsiteY111" fmla="*/ 121763 h 600884"/>
                <a:gd name="connsiteX112" fmla="*/ 121763 h 600884"/>
                <a:gd name="connsiteY112" fmla="*/ 121763 h 600884"/>
                <a:gd name="connsiteX113" fmla="*/ 121763 h 600884"/>
                <a:gd name="connsiteY113" fmla="*/ 121763 h 600884"/>
                <a:gd name="connsiteX114" fmla="*/ 121763 h 600884"/>
                <a:gd name="connsiteY114" fmla="*/ 121763 h 600884"/>
                <a:gd name="connsiteX115" fmla="*/ 121763 h 600884"/>
                <a:gd name="connsiteY115" fmla="*/ 121763 h 600884"/>
                <a:gd name="connsiteX116" fmla="*/ 121763 h 600884"/>
                <a:gd name="connsiteY116" fmla="*/ 121763 h 600884"/>
                <a:gd name="connsiteX117" fmla="*/ 121763 h 600884"/>
                <a:gd name="connsiteY117" fmla="*/ 121763 h 600884"/>
                <a:gd name="connsiteX118" fmla="*/ 121763 h 600884"/>
                <a:gd name="connsiteY118" fmla="*/ 121763 h 600884"/>
                <a:gd name="connsiteX119" fmla="*/ 121763 h 600884"/>
                <a:gd name="connsiteY119" fmla="*/ 121763 h 600884"/>
                <a:gd name="connsiteX120" fmla="*/ 121763 h 600884"/>
                <a:gd name="connsiteY120" fmla="*/ 121763 h 600884"/>
                <a:gd name="connsiteX121" fmla="*/ 121763 h 600884"/>
                <a:gd name="connsiteY121" fmla="*/ 121763 h 600884"/>
                <a:gd name="connsiteX122" fmla="*/ 121763 h 600884"/>
                <a:gd name="connsiteY122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97041" h="524623">
                  <a:moveTo>
                    <a:pt x="511060" y="318176"/>
                  </a:moveTo>
                  <a:lnTo>
                    <a:pt x="555430" y="318176"/>
                  </a:lnTo>
                  <a:lnTo>
                    <a:pt x="555430" y="328291"/>
                  </a:lnTo>
                  <a:lnTo>
                    <a:pt x="511060" y="328291"/>
                  </a:lnTo>
                  <a:close/>
                  <a:moveTo>
                    <a:pt x="511060" y="298175"/>
                  </a:moveTo>
                  <a:lnTo>
                    <a:pt x="555430" y="298175"/>
                  </a:lnTo>
                  <a:lnTo>
                    <a:pt x="555430" y="309670"/>
                  </a:lnTo>
                  <a:lnTo>
                    <a:pt x="511060" y="309670"/>
                  </a:lnTo>
                  <a:close/>
                  <a:moveTo>
                    <a:pt x="511060" y="279554"/>
                  </a:moveTo>
                  <a:lnTo>
                    <a:pt x="555430" y="279554"/>
                  </a:lnTo>
                  <a:lnTo>
                    <a:pt x="555430" y="291049"/>
                  </a:lnTo>
                  <a:lnTo>
                    <a:pt x="511060" y="291049"/>
                  </a:lnTo>
                  <a:close/>
                  <a:moveTo>
                    <a:pt x="511060" y="260932"/>
                  </a:moveTo>
                  <a:lnTo>
                    <a:pt x="555430" y="260932"/>
                  </a:lnTo>
                  <a:lnTo>
                    <a:pt x="555430" y="270818"/>
                  </a:lnTo>
                  <a:lnTo>
                    <a:pt x="511060" y="270818"/>
                  </a:lnTo>
                  <a:close/>
                  <a:moveTo>
                    <a:pt x="511060" y="242311"/>
                  </a:moveTo>
                  <a:lnTo>
                    <a:pt x="555430" y="242311"/>
                  </a:lnTo>
                  <a:lnTo>
                    <a:pt x="555430" y="253576"/>
                  </a:lnTo>
                  <a:lnTo>
                    <a:pt x="511060" y="253576"/>
                  </a:lnTo>
                  <a:close/>
                  <a:moveTo>
                    <a:pt x="436378" y="240701"/>
                  </a:moveTo>
                  <a:lnTo>
                    <a:pt x="489449" y="240701"/>
                  </a:lnTo>
                  <a:cubicBezTo>
                    <a:pt x="488015" y="265059"/>
                    <a:pt x="476540" y="286552"/>
                    <a:pt x="460762" y="302313"/>
                  </a:cubicBezTo>
                  <a:lnTo>
                    <a:pt x="423469" y="265059"/>
                  </a:lnTo>
                  <a:cubicBezTo>
                    <a:pt x="430641" y="257895"/>
                    <a:pt x="434944" y="250731"/>
                    <a:pt x="436378" y="240701"/>
                  </a:cubicBezTo>
                  <a:close/>
                  <a:moveTo>
                    <a:pt x="386069" y="146214"/>
                  </a:moveTo>
                  <a:lnTo>
                    <a:pt x="386069" y="199256"/>
                  </a:lnTo>
                  <a:cubicBezTo>
                    <a:pt x="367412" y="200690"/>
                    <a:pt x="353060" y="216459"/>
                    <a:pt x="353060" y="235096"/>
                  </a:cubicBezTo>
                  <a:cubicBezTo>
                    <a:pt x="353060" y="253732"/>
                    <a:pt x="370282" y="270935"/>
                    <a:pt x="388940" y="270935"/>
                  </a:cubicBezTo>
                  <a:cubicBezTo>
                    <a:pt x="397551" y="270935"/>
                    <a:pt x="406162" y="266634"/>
                    <a:pt x="411902" y="262334"/>
                  </a:cubicBezTo>
                  <a:lnTo>
                    <a:pt x="449217" y="299607"/>
                  </a:lnTo>
                  <a:cubicBezTo>
                    <a:pt x="433430" y="313943"/>
                    <a:pt x="411902" y="322544"/>
                    <a:pt x="388940" y="322544"/>
                  </a:cubicBezTo>
                  <a:cubicBezTo>
                    <a:pt x="340144" y="322544"/>
                    <a:pt x="301394" y="283837"/>
                    <a:pt x="301394" y="235096"/>
                  </a:cubicBezTo>
                  <a:cubicBezTo>
                    <a:pt x="301394" y="187788"/>
                    <a:pt x="338709" y="147648"/>
                    <a:pt x="386069" y="146214"/>
                  </a:cubicBezTo>
                  <a:close/>
                  <a:moveTo>
                    <a:pt x="391973" y="143225"/>
                  </a:moveTo>
                  <a:cubicBezTo>
                    <a:pt x="393407" y="143225"/>
                    <a:pt x="393407" y="143225"/>
                    <a:pt x="394841" y="143225"/>
                  </a:cubicBezTo>
                  <a:cubicBezTo>
                    <a:pt x="443601" y="143225"/>
                    <a:pt x="482322" y="183356"/>
                    <a:pt x="482322" y="232087"/>
                  </a:cubicBezTo>
                  <a:cubicBezTo>
                    <a:pt x="482322" y="232087"/>
                    <a:pt x="482322" y="233521"/>
                    <a:pt x="482322" y="234954"/>
                  </a:cubicBezTo>
                  <a:lnTo>
                    <a:pt x="430694" y="234954"/>
                  </a:lnTo>
                  <a:cubicBezTo>
                    <a:pt x="430694" y="233521"/>
                    <a:pt x="430694" y="232087"/>
                    <a:pt x="430694" y="232087"/>
                  </a:cubicBezTo>
                  <a:cubicBezTo>
                    <a:pt x="430694" y="212022"/>
                    <a:pt x="414919" y="196256"/>
                    <a:pt x="394841" y="196256"/>
                  </a:cubicBezTo>
                  <a:cubicBezTo>
                    <a:pt x="393407" y="196256"/>
                    <a:pt x="393407" y="196256"/>
                    <a:pt x="391973" y="196256"/>
                  </a:cubicBezTo>
                  <a:close/>
                  <a:moveTo>
                    <a:pt x="209538" y="117542"/>
                  </a:moveTo>
                  <a:lnTo>
                    <a:pt x="209538" y="179177"/>
                  </a:lnTo>
                  <a:lnTo>
                    <a:pt x="281298" y="213579"/>
                  </a:lnTo>
                  <a:lnTo>
                    <a:pt x="281298" y="258014"/>
                  </a:lnTo>
                  <a:lnTo>
                    <a:pt x="209538" y="225046"/>
                  </a:lnTo>
                  <a:lnTo>
                    <a:pt x="209538" y="341150"/>
                  </a:lnTo>
                  <a:lnTo>
                    <a:pt x="367410" y="341150"/>
                  </a:lnTo>
                  <a:lnTo>
                    <a:pt x="394679" y="341150"/>
                  </a:lnTo>
                  <a:lnTo>
                    <a:pt x="571208" y="341150"/>
                  </a:lnTo>
                  <a:lnTo>
                    <a:pt x="571208" y="117542"/>
                  </a:lnTo>
                  <a:close/>
                  <a:moveTo>
                    <a:pt x="363104" y="73107"/>
                  </a:moveTo>
                  <a:lnTo>
                    <a:pt x="410466" y="73107"/>
                  </a:lnTo>
                  <a:lnTo>
                    <a:pt x="410466" y="93174"/>
                  </a:lnTo>
                  <a:lnTo>
                    <a:pt x="588430" y="93174"/>
                  </a:lnTo>
                  <a:lnTo>
                    <a:pt x="597041" y="93174"/>
                  </a:lnTo>
                  <a:lnTo>
                    <a:pt x="597041" y="117542"/>
                  </a:lnTo>
                  <a:lnTo>
                    <a:pt x="588430" y="117542"/>
                  </a:lnTo>
                  <a:lnTo>
                    <a:pt x="588430" y="358350"/>
                  </a:lnTo>
                  <a:lnTo>
                    <a:pt x="394679" y="358350"/>
                  </a:lnTo>
                  <a:lnTo>
                    <a:pt x="394679" y="402785"/>
                  </a:lnTo>
                  <a:lnTo>
                    <a:pt x="490837" y="511723"/>
                  </a:lnTo>
                  <a:lnTo>
                    <a:pt x="456392" y="511723"/>
                  </a:lnTo>
                  <a:lnTo>
                    <a:pt x="390373" y="438620"/>
                  </a:lnTo>
                  <a:lnTo>
                    <a:pt x="390373" y="511723"/>
                  </a:lnTo>
                  <a:lnTo>
                    <a:pt x="370280" y="511723"/>
                  </a:lnTo>
                  <a:lnTo>
                    <a:pt x="370280" y="438620"/>
                  </a:lnTo>
                  <a:lnTo>
                    <a:pt x="305696" y="511723"/>
                  </a:lnTo>
                  <a:lnTo>
                    <a:pt x="271252" y="511723"/>
                  </a:lnTo>
                  <a:lnTo>
                    <a:pt x="367410" y="402785"/>
                  </a:lnTo>
                  <a:lnTo>
                    <a:pt x="367410" y="358350"/>
                  </a:lnTo>
                  <a:lnTo>
                    <a:pt x="192316" y="358350"/>
                  </a:lnTo>
                  <a:lnTo>
                    <a:pt x="192316" y="217879"/>
                  </a:lnTo>
                  <a:lnTo>
                    <a:pt x="169353" y="207845"/>
                  </a:lnTo>
                  <a:lnTo>
                    <a:pt x="163612" y="329683"/>
                  </a:lnTo>
                  <a:lnTo>
                    <a:pt x="159307" y="329683"/>
                  </a:lnTo>
                  <a:lnTo>
                    <a:pt x="159307" y="346883"/>
                  </a:lnTo>
                  <a:lnTo>
                    <a:pt x="159307" y="359784"/>
                  </a:lnTo>
                  <a:lnTo>
                    <a:pt x="159307" y="490222"/>
                  </a:lnTo>
                  <a:lnTo>
                    <a:pt x="165047" y="490222"/>
                  </a:lnTo>
                  <a:lnTo>
                    <a:pt x="193751" y="497389"/>
                  </a:lnTo>
                  <a:lnTo>
                    <a:pt x="193751" y="524623"/>
                  </a:lnTo>
                  <a:lnTo>
                    <a:pt x="169353" y="524623"/>
                  </a:lnTo>
                  <a:lnTo>
                    <a:pt x="139214" y="520323"/>
                  </a:lnTo>
                  <a:lnTo>
                    <a:pt x="139214" y="524623"/>
                  </a:lnTo>
                  <a:lnTo>
                    <a:pt x="106204" y="524623"/>
                  </a:lnTo>
                  <a:lnTo>
                    <a:pt x="106204" y="494522"/>
                  </a:lnTo>
                  <a:lnTo>
                    <a:pt x="106204" y="490222"/>
                  </a:lnTo>
                  <a:lnTo>
                    <a:pt x="106204" y="359784"/>
                  </a:lnTo>
                  <a:lnTo>
                    <a:pt x="87547" y="359784"/>
                  </a:lnTo>
                  <a:lnTo>
                    <a:pt x="87547" y="490222"/>
                  </a:lnTo>
                  <a:lnTo>
                    <a:pt x="87547" y="494522"/>
                  </a:lnTo>
                  <a:lnTo>
                    <a:pt x="87547" y="524623"/>
                  </a:lnTo>
                  <a:lnTo>
                    <a:pt x="54537" y="524623"/>
                  </a:lnTo>
                  <a:lnTo>
                    <a:pt x="54537" y="520323"/>
                  </a:lnTo>
                  <a:lnTo>
                    <a:pt x="25834" y="524623"/>
                  </a:lnTo>
                  <a:lnTo>
                    <a:pt x="0" y="524623"/>
                  </a:lnTo>
                  <a:lnTo>
                    <a:pt x="0" y="497389"/>
                  </a:lnTo>
                  <a:lnTo>
                    <a:pt x="30139" y="490222"/>
                  </a:lnTo>
                  <a:lnTo>
                    <a:pt x="34445" y="490222"/>
                  </a:lnTo>
                  <a:lnTo>
                    <a:pt x="34445" y="359784"/>
                  </a:lnTo>
                  <a:lnTo>
                    <a:pt x="34445" y="346883"/>
                  </a:lnTo>
                  <a:lnTo>
                    <a:pt x="34445" y="329683"/>
                  </a:lnTo>
                  <a:lnTo>
                    <a:pt x="31574" y="329683"/>
                  </a:lnTo>
                  <a:lnTo>
                    <a:pt x="30139" y="302448"/>
                  </a:lnTo>
                  <a:lnTo>
                    <a:pt x="4306" y="302448"/>
                  </a:lnTo>
                  <a:lnTo>
                    <a:pt x="8611" y="169144"/>
                  </a:lnTo>
                  <a:lnTo>
                    <a:pt x="67454" y="159110"/>
                  </a:lnTo>
                  <a:lnTo>
                    <a:pt x="94723" y="190645"/>
                  </a:lnTo>
                  <a:lnTo>
                    <a:pt x="123427" y="159110"/>
                  </a:lnTo>
                  <a:lnTo>
                    <a:pt x="165047" y="159110"/>
                  </a:lnTo>
                  <a:lnTo>
                    <a:pt x="192316" y="172010"/>
                  </a:lnTo>
                  <a:lnTo>
                    <a:pt x="192316" y="117542"/>
                  </a:lnTo>
                  <a:lnTo>
                    <a:pt x="180835" y="117542"/>
                  </a:lnTo>
                  <a:lnTo>
                    <a:pt x="180835" y="93174"/>
                  </a:lnTo>
                  <a:lnTo>
                    <a:pt x="192316" y="93174"/>
                  </a:lnTo>
                  <a:lnTo>
                    <a:pt x="363104" y="93174"/>
                  </a:lnTo>
                  <a:close/>
                  <a:moveTo>
                    <a:pt x="96902" y="0"/>
                  </a:moveTo>
                  <a:cubicBezTo>
                    <a:pt x="137722" y="0"/>
                    <a:pt x="170814" y="33040"/>
                    <a:pt x="170814" y="73797"/>
                  </a:cubicBezTo>
                  <a:cubicBezTo>
                    <a:pt x="170814" y="114554"/>
                    <a:pt x="137722" y="147594"/>
                    <a:pt x="96902" y="147594"/>
                  </a:cubicBezTo>
                  <a:cubicBezTo>
                    <a:pt x="56082" y="147594"/>
                    <a:pt x="22990" y="114554"/>
                    <a:pt x="22990" y="73797"/>
                  </a:cubicBezTo>
                  <a:cubicBezTo>
                    <a:pt x="22990" y="33040"/>
                    <a:pt x="56082" y="0"/>
                    <a:pt x="96902" y="0"/>
                  </a:cubicBez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任意多边形: 形状 60">
              <a:extLst>
                <a:ext uri="{FF2B5EF4-FFF2-40B4-BE49-F238E27FC236}">
                  <a16:creationId xmlns:a16="http://schemas.microsoft.com/office/drawing/2014/main" id="{1B4914E8-CD4A-4A44-8282-8B14B6198FB9}"/>
                </a:ext>
              </a:extLst>
            </p:cNvPr>
            <p:cNvSpPr/>
            <p:nvPr/>
          </p:nvSpPr>
          <p:spPr>
            <a:xfrm>
              <a:off x="9353855" y="2076241"/>
              <a:ext cx="95227" cy="83676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  <a:gd name="connsiteX44" fmla="*/ 121763 h 600884"/>
                <a:gd name="connsiteY44" fmla="*/ 121763 h 600884"/>
                <a:gd name="connsiteX45" fmla="*/ 121763 h 600884"/>
                <a:gd name="connsiteY45" fmla="*/ 121763 h 600884"/>
                <a:gd name="connsiteX46" fmla="*/ 121763 h 600884"/>
                <a:gd name="connsiteY46" fmla="*/ 121763 h 600884"/>
                <a:gd name="connsiteX47" fmla="*/ 121763 h 600884"/>
                <a:gd name="connsiteY47" fmla="*/ 121763 h 600884"/>
                <a:gd name="connsiteX48" fmla="*/ 121763 h 600884"/>
                <a:gd name="connsiteY48" fmla="*/ 121763 h 600884"/>
                <a:gd name="connsiteX49" fmla="*/ 121763 h 600884"/>
                <a:gd name="connsiteY49" fmla="*/ 121763 h 600884"/>
                <a:gd name="connsiteX50" fmla="*/ 121763 h 600884"/>
                <a:gd name="connsiteY50" fmla="*/ 121763 h 600884"/>
                <a:gd name="connsiteX51" fmla="*/ 121763 h 600884"/>
                <a:gd name="connsiteY51" fmla="*/ 121763 h 600884"/>
                <a:gd name="connsiteX52" fmla="*/ 121763 h 600884"/>
                <a:gd name="connsiteY52" fmla="*/ 121763 h 600884"/>
                <a:gd name="connsiteX53" fmla="*/ 121763 h 600884"/>
                <a:gd name="connsiteY53" fmla="*/ 121763 h 600884"/>
                <a:gd name="connsiteX54" fmla="*/ 121763 h 600884"/>
                <a:gd name="connsiteY54" fmla="*/ 121763 h 600884"/>
                <a:gd name="connsiteX55" fmla="*/ 121763 h 600884"/>
                <a:gd name="connsiteY55" fmla="*/ 121763 h 600884"/>
                <a:gd name="connsiteX56" fmla="*/ 121763 h 600884"/>
                <a:gd name="connsiteY56" fmla="*/ 121763 h 600884"/>
                <a:gd name="connsiteX57" fmla="*/ 121763 h 600884"/>
                <a:gd name="connsiteY57" fmla="*/ 121763 h 600884"/>
                <a:gd name="connsiteX58" fmla="*/ 121763 h 600884"/>
                <a:gd name="connsiteY58" fmla="*/ 121763 h 600884"/>
                <a:gd name="connsiteX59" fmla="*/ 121763 h 600884"/>
                <a:gd name="connsiteY59" fmla="*/ 121763 h 600884"/>
                <a:gd name="connsiteX60" fmla="*/ 121763 h 600884"/>
                <a:gd name="connsiteY60" fmla="*/ 121763 h 600884"/>
                <a:gd name="connsiteX61" fmla="*/ 121763 h 600884"/>
                <a:gd name="connsiteY61" fmla="*/ 121763 h 600884"/>
                <a:gd name="connsiteX62" fmla="*/ 121763 h 600884"/>
                <a:gd name="connsiteY62" fmla="*/ 121763 h 600884"/>
                <a:gd name="connsiteX63" fmla="*/ 121763 h 600884"/>
                <a:gd name="connsiteY63" fmla="*/ 121763 h 600884"/>
                <a:gd name="connsiteX64" fmla="*/ 121763 h 600884"/>
                <a:gd name="connsiteY64" fmla="*/ 121763 h 600884"/>
                <a:gd name="connsiteX65" fmla="*/ 121763 h 600884"/>
                <a:gd name="connsiteY65" fmla="*/ 121763 h 600884"/>
                <a:gd name="connsiteX66" fmla="*/ 121763 h 600884"/>
                <a:gd name="connsiteY66" fmla="*/ 121763 h 600884"/>
                <a:gd name="connsiteX67" fmla="*/ 121763 h 600884"/>
                <a:gd name="connsiteY67" fmla="*/ 121763 h 600884"/>
                <a:gd name="connsiteX68" fmla="*/ 121763 h 600884"/>
                <a:gd name="connsiteY68" fmla="*/ 121763 h 600884"/>
                <a:gd name="connsiteX69" fmla="*/ 121763 h 600884"/>
                <a:gd name="connsiteY69" fmla="*/ 121763 h 600884"/>
                <a:gd name="connsiteX70" fmla="*/ 121763 h 600884"/>
                <a:gd name="connsiteY70" fmla="*/ 121763 h 600884"/>
                <a:gd name="connsiteX71" fmla="*/ 121763 h 600884"/>
                <a:gd name="connsiteY71" fmla="*/ 121763 h 600884"/>
                <a:gd name="connsiteX72" fmla="*/ 121763 h 600884"/>
                <a:gd name="connsiteY72" fmla="*/ 121763 h 600884"/>
                <a:gd name="connsiteX73" fmla="*/ 121763 h 600884"/>
                <a:gd name="connsiteY73" fmla="*/ 121763 h 600884"/>
                <a:gd name="connsiteX74" fmla="*/ 121763 h 600884"/>
                <a:gd name="connsiteY74" fmla="*/ 121763 h 600884"/>
                <a:gd name="connsiteX75" fmla="*/ 121763 h 600884"/>
                <a:gd name="connsiteY75" fmla="*/ 121763 h 600884"/>
                <a:gd name="connsiteX76" fmla="*/ 121763 h 600884"/>
                <a:gd name="connsiteY76" fmla="*/ 121763 h 600884"/>
                <a:gd name="connsiteX77" fmla="*/ 121763 h 600884"/>
                <a:gd name="connsiteY77" fmla="*/ 121763 h 600884"/>
                <a:gd name="connsiteX78" fmla="*/ 121763 h 600884"/>
                <a:gd name="connsiteY78" fmla="*/ 121763 h 600884"/>
                <a:gd name="connsiteX79" fmla="*/ 121763 h 600884"/>
                <a:gd name="connsiteY79" fmla="*/ 121763 h 600884"/>
                <a:gd name="connsiteX80" fmla="*/ 121763 h 600884"/>
                <a:gd name="connsiteY80" fmla="*/ 121763 h 600884"/>
                <a:gd name="connsiteX81" fmla="*/ 121763 h 600884"/>
                <a:gd name="connsiteY81" fmla="*/ 121763 h 600884"/>
                <a:gd name="connsiteX82" fmla="*/ 121763 h 600884"/>
                <a:gd name="connsiteY82" fmla="*/ 121763 h 600884"/>
                <a:gd name="connsiteX83" fmla="*/ 121763 h 600884"/>
                <a:gd name="connsiteY83" fmla="*/ 121763 h 600884"/>
                <a:gd name="connsiteX84" fmla="*/ 121763 h 600884"/>
                <a:gd name="connsiteY84" fmla="*/ 121763 h 600884"/>
                <a:gd name="connsiteX85" fmla="*/ 121763 h 600884"/>
                <a:gd name="connsiteY85" fmla="*/ 121763 h 600884"/>
                <a:gd name="connsiteX86" fmla="*/ 121763 h 600884"/>
                <a:gd name="connsiteY86" fmla="*/ 121763 h 600884"/>
                <a:gd name="connsiteX87" fmla="*/ 121763 h 600884"/>
                <a:gd name="connsiteY87" fmla="*/ 121763 h 600884"/>
                <a:gd name="connsiteX88" fmla="*/ 121763 h 600884"/>
                <a:gd name="connsiteY88" fmla="*/ 121763 h 600884"/>
                <a:gd name="connsiteX89" fmla="*/ 121763 h 600884"/>
                <a:gd name="connsiteY89" fmla="*/ 121763 h 600884"/>
                <a:gd name="connsiteX90" fmla="*/ 121763 h 600884"/>
                <a:gd name="connsiteY90" fmla="*/ 121763 h 600884"/>
                <a:gd name="connsiteX91" fmla="*/ 121763 h 600884"/>
                <a:gd name="connsiteY91" fmla="*/ 121763 h 600884"/>
                <a:gd name="connsiteX92" fmla="*/ 121763 h 600884"/>
                <a:gd name="connsiteY92" fmla="*/ 121763 h 600884"/>
                <a:gd name="connsiteX93" fmla="*/ 121763 h 600884"/>
                <a:gd name="connsiteY93" fmla="*/ 121763 h 600884"/>
                <a:gd name="connsiteX94" fmla="*/ 121763 h 600884"/>
                <a:gd name="connsiteY94" fmla="*/ 121763 h 600884"/>
                <a:gd name="connsiteX95" fmla="*/ 121763 h 600884"/>
                <a:gd name="connsiteY95" fmla="*/ 121763 h 600884"/>
                <a:gd name="connsiteX96" fmla="*/ 121763 h 600884"/>
                <a:gd name="connsiteY96" fmla="*/ 121763 h 600884"/>
                <a:gd name="connsiteX97" fmla="*/ 121763 h 600884"/>
                <a:gd name="connsiteY97" fmla="*/ 121763 h 600884"/>
                <a:gd name="connsiteX98" fmla="*/ 121763 h 600884"/>
                <a:gd name="connsiteY98" fmla="*/ 121763 h 600884"/>
                <a:gd name="connsiteX99" fmla="*/ 121763 h 600884"/>
                <a:gd name="connsiteY99" fmla="*/ 121763 h 600884"/>
                <a:gd name="connsiteX100" fmla="*/ 121763 h 600884"/>
                <a:gd name="connsiteY100" fmla="*/ 121763 h 600884"/>
                <a:gd name="connsiteX101" fmla="*/ 121763 h 600884"/>
                <a:gd name="connsiteY101" fmla="*/ 121763 h 600884"/>
                <a:gd name="connsiteX102" fmla="*/ 121763 h 600884"/>
                <a:gd name="connsiteY102" fmla="*/ 121763 h 600884"/>
                <a:gd name="connsiteX103" fmla="*/ 121763 h 600884"/>
                <a:gd name="connsiteY103" fmla="*/ 121763 h 600884"/>
                <a:gd name="connsiteX104" fmla="*/ 121763 h 600884"/>
                <a:gd name="connsiteY104" fmla="*/ 121763 h 600884"/>
                <a:gd name="connsiteX105" fmla="*/ 121763 h 600884"/>
                <a:gd name="connsiteY105" fmla="*/ 121763 h 600884"/>
                <a:gd name="connsiteX106" fmla="*/ 121763 h 600884"/>
                <a:gd name="connsiteY106" fmla="*/ 121763 h 600884"/>
                <a:gd name="connsiteX107" fmla="*/ 121763 h 600884"/>
                <a:gd name="connsiteY107" fmla="*/ 121763 h 600884"/>
                <a:gd name="connsiteX108" fmla="*/ 121763 h 600884"/>
                <a:gd name="connsiteY108" fmla="*/ 121763 h 600884"/>
                <a:gd name="connsiteX109" fmla="*/ 121763 h 600884"/>
                <a:gd name="connsiteY109" fmla="*/ 121763 h 600884"/>
                <a:gd name="connsiteX110" fmla="*/ 121763 h 600884"/>
                <a:gd name="connsiteY110" fmla="*/ 121763 h 600884"/>
                <a:gd name="connsiteX111" fmla="*/ 121763 h 600884"/>
                <a:gd name="connsiteY111" fmla="*/ 121763 h 600884"/>
                <a:gd name="connsiteX112" fmla="*/ 121763 h 600884"/>
                <a:gd name="connsiteY112" fmla="*/ 121763 h 600884"/>
                <a:gd name="connsiteX113" fmla="*/ 121763 h 600884"/>
                <a:gd name="connsiteY113" fmla="*/ 121763 h 600884"/>
                <a:gd name="connsiteX114" fmla="*/ 121763 h 600884"/>
                <a:gd name="connsiteY114" fmla="*/ 121763 h 600884"/>
                <a:gd name="connsiteX115" fmla="*/ 121763 h 600884"/>
                <a:gd name="connsiteY115" fmla="*/ 121763 h 600884"/>
                <a:gd name="connsiteX116" fmla="*/ 121763 h 600884"/>
                <a:gd name="connsiteY116" fmla="*/ 121763 h 600884"/>
                <a:gd name="connsiteX117" fmla="*/ 121763 h 600884"/>
                <a:gd name="connsiteY117" fmla="*/ 121763 h 600884"/>
                <a:gd name="connsiteX118" fmla="*/ 121763 h 600884"/>
                <a:gd name="connsiteY118" fmla="*/ 121763 h 600884"/>
                <a:gd name="connsiteX119" fmla="*/ 121763 h 600884"/>
                <a:gd name="connsiteY119" fmla="*/ 121763 h 600884"/>
                <a:gd name="connsiteX120" fmla="*/ 121763 h 600884"/>
                <a:gd name="connsiteY120" fmla="*/ 121763 h 600884"/>
                <a:gd name="connsiteX121" fmla="*/ 121763 h 600884"/>
                <a:gd name="connsiteY121" fmla="*/ 121763 h 600884"/>
                <a:gd name="connsiteX122" fmla="*/ 121763 h 600884"/>
                <a:gd name="connsiteY122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97041" h="524623">
                  <a:moveTo>
                    <a:pt x="511060" y="318176"/>
                  </a:moveTo>
                  <a:lnTo>
                    <a:pt x="555430" y="318176"/>
                  </a:lnTo>
                  <a:lnTo>
                    <a:pt x="555430" y="328291"/>
                  </a:lnTo>
                  <a:lnTo>
                    <a:pt x="511060" y="328291"/>
                  </a:lnTo>
                  <a:close/>
                  <a:moveTo>
                    <a:pt x="511060" y="298175"/>
                  </a:moveTo>
                  <a:lnTo>
                    <a:pt x="555430" y="298175"/>
                  </a:lnTo>
                  <a:lnTo>
                    <a:pt x="555430" y="309670"/>
                  </a:lnTo>
                  <a:lnTo>
                    <a:pt x="511060" y="309670"/>
                  </a:lnTo>
                  <a:close/>
                  <a:moveTo>
                    <a:pt x="511060" y="279554"/>
                  </a:moveTo>
                  <a:lnTo>
                    <a:pt x="555430" y="279554"/>
                  </a:lnTo>
                  <a:lnTo>
                    <a:pt x="555430" y="291049"/>
                  </a:lnTo>
                  <a:lnTo>
                    <a:pt x="511060" y="291049"/>
                  </a:lnTo>
                  <a:close/>
                  <a:moveTo>
                    <a:pt x="511060" y="260932"/>
                  </a:moveTo>
                  <a:lnTo>
                    <a:pt x="555430" y="260932"/>
                  </a:lnTo>
                  <a:lnTo>
                    <a:pt x="555430" y="270818"/>
                  </a:lnTo>
                  <a:lnTo>
                    <a:pt x="511060" y="270818"/>
                  </a:lnTo>
                  <a:close/>
                  <a:moveTo>
                    <a:pt x="511060" y="242311"/>
                  </a:moveTo>
                  <a:lnTo>
                    <a:pt x="555430" y="242311"/>
                  </a:lnTo>
                  <a:lnTo>
                    <a:pt x="555430" y="253576"/>
                  </a:lnTo>
                  <a:lnTo>
                    <a:pt x="511060" y="253576"/>
                  </a:lnTo>
                  <a:close/>
                  <a:moveTo>
                    <a:pt x="436378" y="240701"/>
                  </a:moveTo>
                  <a:lnTo>
                    <a:pt x="489449" y="240701"/>
                  </a:lnTo>
                  <a:cubicBezTo>
                    <a:pt x="488015" y="265059"/>
                    <a:pt x="476540" y="286552"/>
                    <a:pt x="460762" y="302313"/>
                  </a:cubicBezTo>
                  <a:lnTo>
                    <a:pt x="423469" y="265059"/>
                  </a:lnTo>
                  <a:cubicBezTo>
                    <a:pt x="430641" y="257895"/>
                    <a:pt x="434944" y="250731"/>
                    <a:pt x="436378" y="240701"/>
                  </a:cubicBezTo>
                  <a:close/>
                  <a:moveTo>
                    <a:pt x="386069" y="146214"/>
                  </a:moveTo>
                  <a:lnTo>
                    <a:pt x="386069" y="199256"/>
                  </a:lnTo>
                  <a:cubicBezTo>
                    <a:pt x="367412" y="200690"/>
                    <a:pt x="353060" y="216459"/>
                    <a:pt x="353060" y="235096"/>
                  </a:cubicBezTo>
                  <a:cubicBezTo>
                    <a:pt x="353060" y="253732"/>
                    <a:pt x="370282" y="270935"/>
                    <a:pt x="388940" y="270935"/>
                  </a:cubicBezTo>
                  <a:cubicBezTo>
                    <a:pt x="397551" y="270935"/>
                    <a:pt x="406162" y="266634"/>
                    <a:pt x="411902" y="262334"/>
                  </a:cubicBezTo>
                  <a:lnTo>
                    <a:pt x="449217" y="299607"/>
                  </a:lnTo>
                  <a:cubicBezTo>
                    <a:pt x="433430" y="313943"/>
                    <a:pt x="411902" y="322544"/>
                    <a:pt x="388940" y="322544"/>
                  </a:cubicBezTo>
                  <a:cubicBezTo>
                    <a:pt x="340144" y="322544"/>
                    <a:pt x="301394" y="283837"/>
                    <a:pt x="301394" y="235096"/>
                  </a:cubicBezTo>
                  <a:cubicBezTo>
                    <a:pt x="301394" y="187788"/>
                    <a:pt x="338709" y="147648"/>
                    <a:pt x="386069" y="146214"/>
                  </a:cubicBezTo>
                  <a:close/>
                  <a:moveTo>
                    <a:pt x="391973" y="143225"/>
                  </a:moveTo>
                  <a:cubicBezTo>
                    <a:pt x="393407" y="143225"/>
                    <a:pt x="393407" y="143225"/>
                    <a:pt x="394841" y="143225"/>
                  </a:cubicBezTo>
                  <a:cubicBezTo>
                    <a:pt x="443601" y="143225"/>
                    <a:pt x="482322" y="183356"/>
                    <a:pt x="482322" y="232087"/>
                  </a:cubicBezTo>
                  <a:cubicBezTo>
                    <a:pt x="482322" y="232087"/>
                    <a:pt x="482322" y="233521"/>
                    <a:pt x="482322" y="234954"/>
                  </a:cubicBezTo>
                  <a:lnTo>
                    <a:pt x="430694" y="234954"/>
                  </a:lnTo>
                  <a:cubicBezTo>
                    <a:pt x="430694" y="233521"/>
                    <a:pt x="430694" y="232087"/>
                    <a:pt x="430694" y="232087"/>
                  </a:cubicBezTo>
                  <a:cubicBezTo>
                    <a:pt x="430694" y="212022"/>
                    <a:pt x="414919" y="196256"/>
                    <a:pt x="394841" y="196256"/>
                  </a:cubicBezTo>
                  <a:cubicBezTo>
                    <a:pt x="393407" y="196256"/>
                    <a:pt x="393407" y="196256"/>
                    <a:pt x="391973" y="196256"/>
                  </a:cubicBezTo>
                  <a:close/>
                  <a:moveTo>
                    <a:pt x="209538" y="117542"/>
                  </a:moveTo>
                  <a:lnTo>
                    <a:pt x="209538" y="179177"/>
                  </a:lnTo>
                  <a:lnTo>
                    <a:pt x="281298" y="213579"/>
                  </a:lnTo>
                  <a:lnTo>
                    <a:pt x="281298" y="258014"/>
                  </a:lnTo>
                  <a:lnTo>
                    <a:pt x="209538" y="225046"/>
                  </a:lnTo>
                  <a:lnTo>
                    <a:pt x="209538" y="341150"/>
                  </a:lnTo>
                  <a:lnTo>
                    <a:pt x="367410" y="341150"/>
                  </a:lnTo>
                  <a:lnTo>
                    <a:pt x="394679" y="341150"/>
                  </a:lnTo>
                  <a:lnTo>
                    <a:pt x="571208" y="341150"/>
                  </a:lnTo>
                  <a:lnTo>
                    <a:pt x="571208" y="117542"/>
                  </a:lnTo>
                  <a:close/>
                  <a:moveTo>
                    <a:pt x="363104" y="73107"/>
                  </a:moveTo>
                  <a:lnTo>
                    <a:pt x="410466" y="73107"/>
                  </a:lnTo>
                  <a:lnTo>
                    <a:pt x="410466" y="93174"/>
                  </a:lnTo>
                  <a:lnTo>
                    <a:pt x="588430" y="93174"/>
                  </a:lnTo>
                  <a:lnTo>
                    <a:pt x="597041" y="93174"/>
                  </a:lnTo>
                  <a:lnTo>
                    <a:pt x="597041" y="117542"/>
                  </a:lnTo>
                  <a:lnTo>
                    <a:pt x="588430" y="117542"/>
                  </a:lnTo>
                  <a:lnTo>
                    <a:pt x="588430" y="358350"/>
                  </a:lnTo>
                  <a:lnTo>
                    <a:pt x="394679" y="358350"/>
                  </a:lnTo>
                  <a:lnTo>
                    <a:pt x="394679" y="402785"/>
                  </a:lnTo>
                  <a:lnTo>
                    <a:pt x="490837" y="511723"/>
                  </a:lnTo>
                  <a:lnTo>
                    <a:pt x="456392" y="511723"/>
                  </a:lnTo>
                  <a:lnTo>
                    <a:pt x="390373" y="438620"/>
                  </a:lnTo>
                  <a:lnTo>
                    <a:pt x="390373" y="511723"/>
                  </a:lnTo>
                  <a:lnTo>
                    <a:pt x="370280" y="511723"/>
                  </a:lnTo>
                  <a:lnTo>
                    <a:pt x="370280" y="438620"/>
                  </a:lnTo>
                  <a:lnTo>
                    <a:pt x="305696" y="511723"/>
                  </a:lnTo>
                  <a:lnTo>
                    <a:pt x="271252" y="511723"/>
                  </a:lnTo>
                  <a:lnTo>
                    <a:pt x="367410" y="402785"/>
                  </a:lnTo>
                  <a:lnTo>
                    <a:pt x="367410" y="358350"/>
                  </a:lnTo>
                  <a:lnTo>
                    <a:pt x="192316" y="358350"/>
                  </a:lnTo>
                  <a:lnTo>
                    <a:pt x="192316" y="217879"/>
                  </a:lnTo>
                  <a:lnTo>
                    <a:pt x="169353" y="207845"/>
                  </a:lnTo>
                  <a:lnTo>
                    <a:pt x="163612" y="329683"/>
                  </a:lnTo>
                  <a:lnTo>
                    <a:pt x="159307" y="329683"/>
                  </a:lnTo>
                  <a:lnTo>
                    <a:pt x="159307" y="346883"/>
                  </a:lnTo>
                  <a:lnTo>
                    <a:pt x="159307" y="359784"/>
                  </a:lnTo>
                  <a:lnTo>
                    <a:pt x="159307" y="490222"/>
                  </a:lnTo>
                  <a:lnTo>
                    <a:pt x="165047" y="490222"/>
                  </a:lnTo>
                  <a:lnTo>
                    <a:pt x="193751" y="497389"/>
                  </a:lnTo>
                  <a:lnTo>
                    <a:pt x="193751" y="524623"/>
                  </a:lnTo>
                  <a:lnTo>
                    <a:pt x="169353" y="524623"/>
                  </a:lnTo>
                  <a:lnTo>
                    <a:pt x="139214" y="520323"/>
                  </a:lnTo>
                  <a:lnTo>
                    <a:pt x="139214" y="524623"/>
                  </a:lnTo>
                  <a:lnTo>
                    <a:pt x="106204" y="524623"/>
                  </a:lnTo>
                  <a:lnTo>
                    <a:pt x="106204" y="494522"/>
                  </a:lnTo>
                  <a:lnTo>
                    <a:pt x="106204" y="490222"/>
                  </a:lnTo>
                  <a:lnTo>
                    <a:pt x="106204" y="359784"/>
                  </a:lnTo>
                  <a:lnTo>
                    <a:pt x="87547" y="359784"/>
                  </a:lnTo>
                  <a:lnTo>
                    <a:pt x="87547" y="490222"/>
                  </a:lnTo>
                  <a:lnTo>
                    <a:pt x="87547" y="494522"/>
                  </a:lnTo>
                  <a:lnTo>
                    <a:pt x="87547" y="524623"/>
                  </a:lnTo>
                  <a:lnTo>
                    <a:pt x="54537" y="524623"/>
                  </a:lnTo>
                  <a:lnTo>
                    <a:pt x="54537" y="520323"/>
                  </a:lnTo>
                  <a:lnTo>
                    <a:pt x="25834" y="524623"/>
                  </a:lnTo>
                  <a:lnTo>
                    <a:pt x="0" y="524623"/>
                  </a:lnTo>
                  <a:lnTo>
                    <a:pt x="0" y="497389"/>
                  </a:lnTo>
                  <a:lnTo>
                    <a:pt x="30139" y="490222"/>
                  </a:lnTo>
                  <a:lnTo>
                    <a:pt x="34445" y="490222"/>
                  </a:lnTo>
                  <a:lnTo>
                    <a:pt x="34445" y="359784"/>
                  </a:lnTo>
                  <a:lnTo>
                    <a:pt x="34445" y="346883"/>
                  </a:lnTo>
                  <a:lnTo>
                    <a:pt x="34445" y="329683"/>
                  </a:lnTo>
                  <a:lnTo>
                    <a:pt x="31574" y="329683"/>
                  </a:lnTo>
                  <a:lnTo>
                    <a:pt x="30139" y="302448"/>
                  </a:lnTo>
                  <a:lnTo>
                    <a:pt x="4306" y="302448"/>
                  </a:lnTo>
                  <a:lnTo>
                    <a:pt x="8611" y="169144"/>
                  </a:lnTo>
                  <a:lnTo>
                    <a:pt x="67454" y="159110"/>
                  </a:lnTo>
                  <a:lnTo>
                    <a:pt x="94723" y="190645"/>
                  </a:lnTo>
                  <a:lnTo>
                    <a:pt x="123427" y="159110"/>
                  </a:lnTo>
                  <a:lnTo>
                    <a:pt x="165047" y="159110"/>
                  </a:lnTo>
                  <a:lnTo>
                    <a:pt x="192316" y="172010"/>
                  </a:lnTo>
                  <a:lnTo>
                    <a:pt x="192316" y="117542"/>
                  </a:lnTo>
                  <a:lnTo>
                    <a:pt x="180835" y="117542"/>
                  </a:lnTo>
                  <a:lnTo>
                    <a:pt x="180835" y="93174"/>
                  </a:lnTo>
                  <a:lnTo>
                    <a:pt x="192316" y="93174"/>
                  </a:lnTo>
                  <a:lnTo>
                    <a:pt x="363104" y="93174"/>
                  </a:lnTo>
                  <a:close/>
                  <a:moveTo>
                    <a:pt x="96902" y="0"/>
                  </a:moveTo>
                  <a:cubicBezTo>
                    <a:pt x="137722" y="0"/>
                    <a:pt x="170814" y="33040"/>
                    <a:pt x="170814" y="73797"/>
                  </a:cubicBezTo>
                  <a:cubicBezTo>
                    <a:pt x="170814" y="114554"/>
                    <a:pt x="137722" y="147594"/>
                    <a:pt x="96902" y="147594"/>
                  </a:cubicBezTo>
                  <a:cubicBezTo>
                    <a:pt x="56082" y="147594"/>
                    <a:pt x="22990" y="114554"/>
                    <a:pt x="22990" y="73797"/>
                  </a:cubicBezTo>
                  <a:cubicBezTo>
                    <a:pt x="22990" y="33040"/>
                    <a:pt x="56082" y="0"/>
                    <a:pt x="96902" y="0"/>
                  </a:cubicBez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8A40FDFC-70B7-4581-B7E4-DEA07486034E}"/>
              </a:ext>
            </a:extLst>
          </p:cNvPr>
          <p:cNvSpPr txBox="1"/>
          <p:nvPr/>
        </p:nvSpPr>
        <p:spPr>
          <a:xfrm>
            <a:off x="6019981" y="2256933"/>
            <a:ext cx="4669666" cy="2443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A23443-5E6B-48B0-A45F-0757FCDD7369}"/>
              </a:ext>
            </a:extLst>
          </p:cNvPr>
          <p:cNvSpPr txBox="1"/>
          <p:nvPr/>
        </p:nvSpPr>
        <p:spPr>
          <a:xfrm>
            <a:off x="6019981" y="1686069"/>
            <a:ext cx="5033473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C5DCA0-B617-48F5-A69F-3FB303C700F8}"/>
              </a:ext>
            </a:extLst>
          </p:cNvPr>
          <p:cNvSpPr txBox="1"/>
          <p:nvPr/>
        </p:nvSpPr>
        <p:spPr>
          <a:xfrm>
            <a:off x="6019981" y="2691363"/>
            <a:ext cx="4669666" cy="2443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DEFB03B-CB65-447B-90FC-F1E17D5051E2}"/>
              </a:ext>
            </a:extLst>
          </p:cNvPr>
          <p:cNvCxnSpPr>
            <a:cxnSpLocks/>
          </p:cNvCxnSpPr>
          <p:nvPr/>
        </p:nvCxnSpPr>
        <p:spPr>
          <a:xfrm>
            <a:off x="6019981" y="2115856"/>
            <a:ext cx="46696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8AAA0F12-E2B4-45B4-B33C-904A1351AEB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12" y="1508094"/>
            <a:ext cx="3430927" cy="2287285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2ED5543-A39D-4A1D-A364-156D2BD2D307}"/>
              </a:ext>
            </a:extLst>
          </p:cNvPr>
          <p:cNvSpPr/>
          <p:nvPr/>
        </p:nvSpPr>
        <p:spPr>
          <a:xfrm>
            <a:off x="1131041" y="1505608"/>
            <a:ext cx="1367967" cy="350679"/>
          </a:xfrm>
          <a:prstGeom prst="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BBCE5B0-E04D-40EC-BFD4-993FD9679480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538" y="3949271"/>
            <a:ext cx="3432774" cy="22909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B10BB8D-6D12-48FD-A665-24BE43DB8A5D}"/>
              </a:ext>
            </a:extLst>
          </p:cNvPr>
          <p:cNvSpPr/>
          <p:nvPr/>
        </p:nvSpPr>
        <p:spPr>
          <a:xfrm>
            <a:off x="7603891" y="3948593"/>
            <a:ext cx="1367967" cy="350679"/>
          </a:xfrm>
          <a:prstGeom prst="rect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D90CC27-FEA6-4C05-B79E-4693779A9908}"/>
              </a:ext>
            </a:extLst>
          </p:cNvPr>
          <p:cNvCxnSpPr>
            <a:cxnSpLocks/>
          </p:cNvCxnSpPr>
          <p:nvPr/>
        </p:nvCxnSpPr>
        <p:spPr>
          <a:xfrm>
            <a:off x="1150921" y="6210289"/>
            <a:ext cx="5875634" cy="0"/>
          </a:xfrm>
          <a:prstGeom prst="line">
            <a:avLst/>
          </a:prstGeom>
          <a:ln w="25400">
            <a:solidFill>
              <a:srgbClr val="C3C3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68BAC19C-4391-488F-9A91-50DA3BAF0238}"/>
              </a:ext>
            </a:extLst>
          </p:cNvPr>
          <p:cNvSpPr>
            <a:spLocks/>
          </p:cNvSpPr>
          <p:nvPr/>
        </p:nvSpPr>
        <p:spPr>
          <a:xfrm>
            <a:off x="1186862" y="4243272"/>
            <a:ext cx="582569" cy="582567"/>
          </a:xfrm>
          <a:prstGeom prst="ellipse">
            <a:avLst/>
          </a:prstGeom>
          <a:gradFill>
            <a:gsLst>
              <a:gs pos="0">
                <a:srgbClr val="92D050"/>
              </a:gs>
              <a:gs pos="99000">
                <a:srgbClr val="2E485B"/>
              </a:gs>
            </a:gsLst>
          </a:gradFill>
          <a:ln>
            <a:noFill/>
          </a:ln>
          <a:effectLst>
            <a:outerShdw blurRad="571500" dist="406400" dir="5400000" sx="95000" sy="95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21" name="Group 42">
            <a:extLst>
              <a:ext uri="{FF2B5EF4-FFF2-40B4-BE49-F238E27FC236}">
                <a16:creationId xmlns:a16="http://schemas.microsoft.com/office/drawing/2014/main" id="{29DDC5EA-BEF0-49A9-8F86-CB056C47CC56}"/>
              </a:ext>
            </a:extLst>
          </p:cNvPr>
          <p:cNvGrpSpPr/>
          <p:nvPr/>
        </p:nvGrpSpPr>
        <p:grpSpPr>
          <a:xfrm>
            <a:off x="1311773" y="4361503"/>
            <a:ext cx="354066" cy="336443"/>
            <a:chOff x="9287522" y="1841823"/>
            <a:chExt cx="411918" cy="391416"/>
          </a:xfrm>
          <a:solidFill>
            <a:schemeClr val="bg1"/>
          </a:solidFill>
        </p:grpSpPr>
        <p:sp>
          <p:nvSpPr>
            <p:cNvPr id="22" name="任意多边形: 形状 158">
              <a:extLst>
                <a:ext uri="{FF2B5EF4-FFF2-40B4-BE49-F238E27FC236}">
                  <a16:creationId xmlns:a16="http://schemas.microsoft.com/office/drawing/2014/main" id="{6F4DD49A-D2FB-43FE-B6D0-162A37ACE4F7}"/>
                </a:ext>
              </a:extLst>
            </p:cNvPr>
            <p:cNvSpPr/>
            <p:nvPr/>
          </p:nvSpPr>
          <p:spPr>
            <a:xfrm>
              <a:off x="9287522" y="1856038"/>
              <a:ext cx="379048" cy="377201"/>
            </a:xfrm>
            <a:custGeom>
              <a:avLst/>
              <a:gdLst>
                <a:gd name="connsiteX0" fmla="*/ 255488 w 577433"/>
                <a:gd name="connsiteY0" fmla="*/ 529499 h 574621"/>
                <a:gd name="connsiteX1" fmla="*/ 242575 w 577433"/>
                <a:gd name="connsiteY1" fmla="*/ 542391 h 574621"/>
                <a:gd name="connsiteX2" fmla="*/ 255488 w 577433"/>
                <a:gd name="connsiteY2" fmla="*/ 544232 h 574621"/>
                <a:gd name="connsiteX3" fmla="*/ 266556 w 577433"/>
                <a:gd name="connsiteY3" fmla="*/ 538707 h 574621"/>
                <a:gd name="connsiteX4" fmla="*/ 266556 w 577433"/>
                <a:gd name="connsiteY4" fmla="*/ 530419 h 574621"/>
                <a:gd name="connsiteX5" fmla="*/ 351411 w 577433"/>
                <a:gd name="connsiteY5" fmla="*/ 496347 h 574621"/>
                <a:gd name="connsiteX6" fmla="*/ 349566 w 577433"/>
                <a:gd name="connsiteY6" fmla="*/ 515685 h 574621"/>
                <a:gd name="connsiteX7" fmla="*/ 341265 w 577433"/>
                <a:gd name="connsiteY7" fmla="*/ 521211 h 574621"/>
                <a:gd name="connsiteX8" fmla="*/ 325585 w 577433"/>
                <a:gd name="connsiteY8" fmla="*/ 523973 h 574621"/>
                <a:gd name="connsiteX9" fmla="*/ 299760 w 577433"/>
                <a:gd name="connsiteY9" fmla="*/ 542391 h 574621"/>
                <a:gd name="connsiteX10" fmla="*/ 295148 w 577433"/>
                <a:gd name="connsiteY10" fmla="*/ 545153 h 574621"/>
                <a:gd name="connsiteX11" fmla="*/ 295148 w 577433"/>
                <a:gd name="connsiteY11" fmla="*/ 551599 h 574621"/>
                <a:gd name="connsiteX12" fmla="*/ 308983 w 577433"/>
                <a:gd name="connsiteY12" fmla="*/ 549758 h 574621"/>
                <a:gd name="connsiteX13" fmla="*/ 341265 w 577433"/>
                <a:gd name="connsiteY13" fmla="*/ 529499 h 574621"/>
                <a:gd name="connsiteX14" fmla="*/ 350488 w 577433"/>
                <a:gd name="connsiteY14" fmla="*/ 523973 h 574621"/>
                <a:gd name="connsiteX15" fmla="*/ 359712 w 577433"/>
                <a:gd name="connsiteY15" fmla="*/ 519369 h 574621"/>
                <a:gd name="connsiteX16" fmla="*/ 369857 w 577433"/>
                <a:gd name="connsiteY16" fmla="*/ 513844 h 574621"/>
                <a:gd name="connsiteX17" fmla="*/ 366168 w 577433"/>
                <a:gd name="connsiteY17" fmla="*/ 507398 h 574621"/>
                <a:gd name="connsiteX18" fmla="*/ 360634 w 577433"/>
                <a:gd name="connsiteY18" fmla="*/ 508319 h 574621"/>
                <a:gd name="connsiteX19" fmla="*/ 360634 w 577433"/>
                <a:gd name="connsiteY19" fmla="*/ 496347 h 574621"/>
                <a:gd name="connsiteX20" fmla="*/ 244420 w 577433"/>
                <a:gd name="connsiteY20" fmla="*/ 407944 h 574621"/>
                <a:gd name="connsiteX21" fmla="*/ 232429 w 577433"/>
                <a:gd name="connsiteY21" fmla="*/ 424520 h 574621"/>
                <a:gd name="connsiteX22" fmla="*/ 226895 w 577433"/>
                <a:gd name="connsiteY22" fmla="*/ 424520 h 574621"/>
                <a:gd name="connsiteX23" fmla="*/ 226895 w 577433"/>
                <a:gd name="connsiteY23" fmla="*/ 418994 h 574621"/>
                <a:gd name="connsiteX24" fmla="*/ 213060 w 577433"/>
                <a:gd name="connsiteY24" fmla="*/ 420836 h 574621"/>
                <a:gd name="connsiteX25" fmla="*/ 190002 w 577433"/>
                <a:gd name="connsiteY25" fmla="*/ 446621 h 574621"/>
                <a:gd name="connsiteX26" fmla="*/ 178011 w 577433"/>
                <a:gd name="connsiteY26" fmla="*/ 446621 h 574621"/>
                <a:gd name="connsiteX27" fmla="*/ 164176 w 577433"/>
                <a:gd name="connsiteY27" fmla="*/ 455829 h 574621"/>
                <a:gd name="connsiteX28" fmla="*/ 163254 w 577433"/>
                <a:gd name="connsiteY28" fmla="*/ 496347 h 574621"/>
                <a:gd name="connsiteX29" fmla="*/ 154953 w 577433"/>
                <a:gd name="connsiteY29" fmla="*/ 504635 h 574621"/>
                <a:gd name="connsiteX30" fmla="*/ 154953 w 577433"/>
                <a:gd name="connsiteY30" fmla="*/ 511081 h 574621"/>
                <a:gd name="connsiteX31" fmla="*/ 194613 w 577433"/>
                <a:gd name="connsiteY31" fmla="*/ 498189 h 574621"/>
                <a:gd name="connsiteX32" fmla="*/ 225973 w 577433"/>
                <a:gd name="connsiteY32" fmla="*/ 496347 h 574621"/>
                <a:gd name="connsiteX33" fmla="*/ 237963 w 577433"/>
                <a:gd name="connsiteY33" fmla="*/ 523052 h 574621"/>
                <a:gd name="connsiteX34" fmla="*/ 274857 w 577433"/>
                <a:gd name="connsiteY34" fmla="*/ 523973 h 574621"/>
                <a:gd name="connsiteX35" fmla="*/ 309906 w 577433"/>
                <a:gd name="connsiteY35" fmla="*/ 490822 h 574621"/>
                <a:gd name="connsiteX36" fmla="*/ 318207 w 577433"/>
                <a:gd name="connsiteY36" fmla="*/ 471484 h 574621"/>
                <a:gd name="connsiteX37" fmla="*/ 314517 w 577433"/>
                <a:gd name="connsiteY37" fmla="*/ 456750 h 574621"/>
                <a:gd name="connsiteX38" fmla="*/ 301604 w 577433"/>
                <a:gd name="connsiteY38" fmla="*/ 445700 h 574621"/>
                <a:gd name="connsiteX39" fmla="*/ 300682 w 577433"/>
                <a:gd name="connsiteY39" fmla="*/ 423599 h 574621"/>
                <a:gd name="connsiteX40" fmla="*/ 291459 w 577433"/>
                <a:gd name="connsiteY40" fmla="*/ 408865 h 574621"/>
                <a:gd name="connsiteX41" fmla="*/ 283158 w 577433"/>
                <a:gd name="connsiteY41" fmla="*/ 408865 h 574621"/>
                <a:gd name="connsiteX42" fmla="*/ 280391 w 577433"/>
                <a:gd name="connsiteY42" fmla="*/ 435570 h 574621"/>
                <a:gd name="connsiteX43" fmla="*/ 265633 w 577433"/>
                <a:gd name="connsiteY43" fmla="*/ 434649 h 574621"/>
                <a:gd name="connsiteX44" fmla="*/ 261022 w 577433"/>
                <a:gd name="connsiteY44" fmla="*/ 431887 h 574621"/>
                <a:gd name="connsiteX45" fmla="*/ 261022 w 577433"/>
                <a:gd name="connsiteY45" fmla="*/ 420836 h 574621"/>
                <a:gd name="connsiteX46" fmla="*/ 268400 w 577433"/>
                <a:gd name="connsiteY46" fmla="*/ 422678 h 574621"/>
                <a:gd name="connsiteX47" fmla="*/ 274857 w 577433"/>
                <a:gd name="connsiteY47" fmla="*/ 416232 h 574621"/>
                <a:gd name="connsiteX48" fmla="*/ 261022 w 577433"/>
                <a:gd name="connsiteY48" fmla="*/ 407944 h 574621"/>
                <a:gd name="connsiteX49" fmla="*/ 183545 w 577433"/>
                <a:gd name="connsiteY49" fmla="*/ 396894 h 574621"/>
                <a:gd name="connsiteX50" fmla="*/ 183545 w 577433"/>
                <a:gd name="connsiteY50" fmla="*/ 400577 h 574621"/>
                <a:gd name="connsiteX51" fmla="*/ 189079 w 577433"/>
                <a:gd name="connsiteY51" fmla="*/ 400577 h 574621"/>
                <a:gd name="connsiteX52" fmla="*/ 189079 w 577433"/>
                <a:gd name="connsiteY52" fmla="*/ 396894 h 574621"/>
                <a:gd name="connsiteX53" fmla="*/ 222283 w 577433"/>
                <a:gd name="connsiteY53" fmla="*/ 395052 h 574621"/>
                <a:gd name="connsiteX54" fmla="*/ 215827 w 577433"/>
                <a:gd name="connsiteY54" fmla="*/ 395973 h 574621"/>
                <a:gd name="connsiteX55" fmla="*/ 214905 w 577433"/>
                <a:gd name="connsiteY55" fmla="*/ 399656 h 574621"/>
                <a:gd name="connsiteX56" fmla="*/ 207526 w 577433"/>
                <a:gd name="connsiteY56" fmla="*/ 400577 h 574621"/>
                <a:gd name="connsiteX57" fmla="*/ 207526 w 577433"/>
                <a:gd name="connsiteY57" fmla="*/ 405181 h 574621"/>
                <a:gd name="connsiteX58" fmla="*/ 213060 w 577433"/>
                <a:gd name="connsiteY58" fmla="*/ 405181 h 574621"/>
                <a:gd name="connsiteX59" fmla="*/ 213060 w 577433"/>
                <a:gd name="connsiteY59" fmla="*/ 402419 h 574621"/>
                <a:gd name="connsiteX60" fmla="*/ 218594 w 577433"/>
                <a:gd name="connsiteY60" fmla="*/ 402419 h 574621"/>
                <a:gd name="connsiteX61" fmla="*/ 218594 w 577433"/>
                <a:gd name="connsiteY61" fmla="*/ 399656 h 574621"/>
                <a:gd name="connsiteX62" fmla="*/ 223206 w 577433"/>
                <a:gd name="connsiteY62" fmla="*/ 400577 h 574621"/>
                <a:gd name="connsiteX63" fmla="*/ 198303 w 577433"/>
                <a:gd name="connsiteY63" fmla="*/ 394131 h 574621"/>
                <a:gd name="connsiteX64" fmla="*/ 195536 w 577433"/>
                <a:gd name="connsiteY64" fmla="*/ 396894 h 574621"/>
                <a:gd name="connsiteX65" fmla="*/ 192769 w 577433"/>
                <a:gd name="connsiteY65" fmla="*/ 400577 h 574621"/>
                <a:gd name="connsiteX66" fmla="*/ 192769 w 577433"/>
                <a:gd name="connsiteY66" fmla="*/ 403340 h 574621"/>
                <a:gd name="connsiteX67" fmla="*/ 197380 w 577433"/>
                <a:gd name="connsiteY67" fmla="*/ 402419 h 574621"/>
                <a:gd name="connsiteX68" fmla="*/ 197380 w 577433"/>
                <a:gd name="connsiteY68" fmla="*/ 400577 h 574621"/>
                <a:gd name="connsiteX69" fmla="*/ 201070 w 577433"/>
                <a:gd name="connsiteY69" fmla="*/ 400577 h 574621"/>
                <a:gd name="connsiteX70" fmla="*/ 201070 w 577433"/>
                <a:gd name="connsiteY70" fmla="*/ 397815 h 574621"/>
                <a:gd name="connsiteX71" fmla="*/ 203837 w 577433"/>
                <a:gd name="connsiteY71" fmla="*/ 396894 h 574621"/>
                <a:gd name="connsiteX72" fmla="*/ 203837 w 577433"/>
                <a:gd name="connsiteY72" fmla="*/ 394131 h 574621"/>
                <a:gd name="connsiteX73" fmla="*/ 206604 w 577433"/>
                <a:gd name="connsiteY73" fmla="*/ 393210 h 574621"/>
                <a:gd name="connsiteX74" fmla="*/ 206604 w 577433"/>
                <a:gd name="connsiteY74" fmla="*/ 395973 h 574621"/>
                <a:gd name="connsiteX75" fmla="*/ 210293 w 577433"/>
                <a:gd name="connsiteY75" fmla="*/ 396894 h 574621"/>
                <a:gd name="connsiteX76" fmla="*/ 211215 w 577433"/>
                <a:gd name="connsiteY76" fmla="*/ 393210 h 574621"/>
                <a:gd name="connsiteX77" fmla="*/ 208448 w 577433"/>
                <a:gd name="connsiteY77" fmla="*/ 362822 h 574621"/>
                <a:gd name="connsiteX78" fmla="*/ 195536 w 577433"/>
                <a:gd name="connsiteY78" fmla="*/ 367426 h 574621"/>
                <a:gd name="connsiteX79" fmla="*/ 195536 w 577433"/>
                <a:gd name="connsiteY79" fmla="*/ 370189 h 574621"/>
                <a:gd name="connsiteX80" fmla="*/ 192769 w 577433"/>
                <a:gd name="connsiteY80" fmla="*/ 370189 h 574621"/>
                <a:gd name="connsiteX81" fmla="*/ 192769 w 577433"/>
                <a:gd name="connsiteY81" fmla="*/ 388606 h 574621"/>
                <a:gd name="connsiteX82" fmla="*/ 199225 w 577433"/>
                <a:gd name="connsiteY82" fmla="*/ 388606 h 574621"/>
                <a:gd name="connsiteX83" fmla="*/ 198303 w 577433"/>
                <a:gd name="connsiteY83" fmla="*/ 376635 h 574621"/>
                <a:gd name="connsiteX84" fmla="*/ 202914 w 577433"/>
                <a:gd name="connsiteY84" fmla="*/ 378476 h 574621"/>
                <a:gd name="connsiteX85" fmla="*/ 202914 w 577433"/>
                <a:gd name="connsiteY85" fmla="*/ 386764 h 574621"/>
                <a:gd name="connsiteX86" fmla="*/ 208448 w 577433"/>
                <a:gd name="connsiteY86" fmla="*/ 386764 h 574621"/>
                <a:gd name="connsiteX87" fmla="*/ 249954 w 577433"/>
                <a:gd name="connsiteY87" fmla="*/ 360059 h 574621"/>
                <a:gd name="connsiteX88" fmla="*/ 238886 w 577433"/>
                <a:gd name="connsiteY88" fmla="*/ 371109 h 574621"/>
                <a:gd name="connsiteX89" fmla="*/ 246264 w 577433"/>
                <a:gd name="connsiteY89" fmla="*/ 380318 h 574621"/>
                <a:gd name="connsiteX90" fmla="*/ 262866 w 577433"/>
                <a:gd name="connsiteY90" fmla="*/ 382160 h 574621"/>
                <a:gd name="connsiteX91" fmla="*/ 272090 w 577433"/>
                <a:gd name="connsiteY91" fmla="*/ 387685 h 574621"/>
                <a:gd name="connsiteX92" fmla="*/ 272090 w 577433"/>
                <a:gd name="connsiteY92" fmla="*/ 391368 h 574621"/>
                <a:gd name="connsiteX93" fmla="*/ 266556 w 577433"/>
                <a:gd name="connsiteY93" fmla="*/ 391368 h 574621"/>
                <a:gd name="connsiteX94" fmla="*/ 266556 w 577433"/>
                <a:gd name="connsiteY94" fmla="*/ 400577 h 574621"/>
                <a:gd name="connsiteX95" fmla="*/ 285925 w 577433"/>
                <a:gd name="connsiteY95" fmla="*/ 399656 h 574621"/>
                <a:gd name="connsiteX96" fmla="*/ 293303 w 577433"/>
                <a:gd name="connsiteY96" fmla="*/ 392289 h 574621"/>
                <a:gd name="connsiteX97" fmla="*/ 300682 w 577433"/>
                <a:gd name="connsiteY97" fmla="*/ 391368 h 574621"/>
                <a:gd name="connsiteX98" fmla="*/ 300682 w 577433"/>
                <a:gd name="connsiteY98" fmla="*/ 405181 h 574621"/>
                <a:gd name="connsiteX99" fmla="*/ 314517 w 577433"/>
                <a:gd name="connsiteY99" fmla="*/ 405181 h 574621"/>
                <a:gd name="connsiteX100" fmla="*/ 314517 w 577433"/>
                <a:gd name="connsiteY100" fmla="*/ 399656 h 574621"/>
                <a:gd name="connsiteX101" fmla="*/ 307138 w 577433"/>
                <a:gd name="connsiteY101" fmla="*/ 399656 h 574621"/>
                <a:gd name="connsiteX102" fmla="*/ 306216 w 577433"/>
                <a:gd name="connsiteY102" fmla="*/ 382160 h 574621"/>
                <a:gd name="connsiteX103" fmla="*/ 274857 w 577433"/>
                <a:gd name="connsiteY103" fmla="*/ 368347 h 574621"/>
                <a:gd name="connsiteX104" fmla="*/ 265633 w 577433"/>
                <a:gd name="connsiteY104" fmla="*/ 372951 h 574621"/>
                <a:gd name="connsiteX105" fmla="*/ 257332 w 577433"/>
                <a:gd name="connsiteY105" fmla="*/ 372951 h 574621"/>
                <a:gd name="connsiteX106" fmla="*/ 258255 w 577433"/>
                <a:gd name="connsiteY106" fmla="*/ 364663 h 574621"/>
                <a:gd name="connsiteX107" fmla="*/ 100535 w 577433"/>
                <a:gd name="connsiteY107" fmla="*/ 336116 h 574621"/>
                <a:gd name="connsiteX108" fmla="*/ 95001 w 577433"/>
                <a:gd name="connsiteY108" fmla="*/ 340721 h 574621"/>
                <a:gd name="connsiteX109" fmla="*/ 130972 w 577433"/>
                <a:gd name="connsiteY109" fmla="*/ 385843 h 574621"/>
                <a:gd name="connsiteX110" fmla="*/ 135584 w 577433"/>
                <a:gd name="connsiteY110" fmla="*/ 386764 h 574621"/>
                <a:gd name="connsiteX111" fmla="*/ 135584 w 577433"/>
                <a:gd name="connsiteY111" fmla="*/ 389527 h 574621"/>
                <a:gd name="connsiteX112" fmla="*/ 129127 w 577433"/>
                <a:gd name="connsiteY112" fmla="*/ 389527 h 574621"/>
                <a:gd name="connsiteX113" fmla="*/ 130972 w 577433"/>
                <a:gd name="connsiteY113" fmla="*/ 395052 h 574621"/>
                <a:gd name="connsiteX114" fmla="*/ 175244 w 577433"/>
                <a:gd name="connsiteY114" fmla="*/ 396894 h 574621"/>
                <a:gd name="connsiteX115" fmla="*/ 160487 w 577433"/>
                <a:gd name="connsiteY115" fmla="*/ 387685 h 574621"/>
                <a:gd name="connsiteX116" fmla="*/ 142040 w 577433"/>
                <a:gd name="connsiteY116" fmla="*/ 387685 h 574621"/>
                <a:gd name="connsiteX117" fmla="*/ 142040 w 577433"/>
                <a:gd name="connsiteY117" fmla="*/ 378476 h 574621"/>
                <a:gd name="connsiteX118" fmla="*/ 144807 w 577433"/>
                <a:gd name="connsiteY118" fmla="*/ 379397 h 574621"/>
                <a:gd name="connsiteX119" fmla="*/ 152186 w 577433"/>
                <a:gd name="connsiteY119" fmla="*/ 378476 h 574621"/>
                <a:gd name="connsiteX120" fmla="*/ 151263 w 577433"/>
                <a:gd name="connsiteY120" fmla="*/ 369268 h 574621"/>
                <a:gd name="connsiteX121" fmla="*/ 130972 w 577433"/>
                <a:gd name="connsiteY121" fmla="*/ 370189 h 574621"/>
                <a:gd name="connsiteX122" fmla="*/ 126360 w 577433"/>
                <a:gd name="connsiteY122" fmla="*/ 362822 h 574621"/>
                <a:gd name="connsiteX123" fmla="*/ 126360 w 577433"/>
                <a:gd name="connsiteY123" fmla="*/ 359138 h 574621"/>
                <a:gd name="connsiteX124" fmla="*/ 183545 w 577433"/>
                <a:gd name="connsiteY124" fmla="*/ 329670 h 574621"/>
                <a:gd name="connsiteX125" fmla="*/ 180778 w 577433"/>
                <a:gd name="connsiteY125" fmla="*/ 337037 h 574621"/>
                <a:gd name="connsiteX126" fmla="*/ 177089 w 577433"/>
                <a:gd name="connsiteY126" fmla="*/ 339800 h 574621"/>
                <a:gd name="connsiteX127" fmla="*/ 151263 w 577433"/>
                <a:gd name="connsiteY127" fmla="*/ 353613 h 574621"/>
                <a:gd name="connsiteX128" fmla="*/ 151263 w 577433"/>
                <a:gd name="connsiteY128" fmla="*/ 367426 h 574621"/>
                <a:gd name="connsiteX129" fmla="*/ 159564 w 577433"/>
                <a:gd name="connsiteY129" fmla="*/ 379397 h 574621"/>
                <a:gd name="connsiteX130" fmla="*/ 181701 w 577433"/>
                <a:gd name="connsiteY130" fmla="*/ 379397 h 574621"/>
                <a:gd name="connsiteX131" fmla="*/ 184468 w 577433"/>
                <a:gd name="connsiteY131" fmla="*/ 372030 h 574621"/>
                <a:gd name="connsiteX132" fmla="*/ 189079 w 577433"/>
                <a:gd name="connsiteY132" fmla="*/ 367426 h 574621"/>
                <a:gd name="connsiteX133" fmla="*/ 189079 w 577433"/>
                <a:gd name="connsiteY133" fmla="*/ 364663 h 574621"/>
                <a:gd name="connsiteX134" fmla="*/ 191846 w 577433"/>
                <a:gd name="connsiteY134" fmla="*/ 362822 h 574621"/>
                <a:gd name="connsiteX135" fmla="*/ 191846 w 577433"/>
                <a:gd name="connsiteY135" fmla="*/ 337958 h 574621"/>
                <a:gd name="connsiteX136" fmla="*/ 189079 w 577433"/>
                <a:gd name="connsiteY136" fmla="*/ 337037 h 574621"/>
                <a:gd name="connsiteX137" fmla="*/ 188157 w 577433"/>
                <a:gd name="connsiteY137" fmla="*/ 329670 h 574621"/>
                <a:gd name="connsiteX138" fmla="*/ 35971 w 577433"/>
                <a:gd name="connsiteY138" fmla="*/ 323224 h 574621"/>
                <a:gd name="connsiteX139" fmla="*/ 29515 w 577433"/>
                <a:gd name="connsiteY139" fmla="*/ 332433 h 574621"/>
                <a:gd name="connsiteX140" fmla="*/ 32282 w 577433"/>
                <a:gd name="connsiteY140" fmla="*/ 340721 h 574621"/>
                <a:gd name="connsiteX141" fmla="*/ 43350 w 577433"/>
                <a:gd name="connsiteY141" fmla="*/ 336116 h 574621"/>
                <a:gd name="connsiteX142" fmla="*/ 44272 w 577433"/>
                <a:gd name="connsiteY142" fmla="*/ 325066 h 574621"/>
                <a:gd name="connsiteX143" fmla="*/ 557115 w 577433"/>
                <a:gd name="connsiteY143" fmla="*/ 188779 h 574621"/>
                <a:gd name="connsiteX144" fmla="*/ 561751 w 577433"/>
                <a:gd name="connsiteY144" fmla="*/ 188779 h 574621"/>
                <a:gd name="connsiteX145" fmla="*/ 561751 w 577433"/>
                <a:gd name="connsiteY145" fmla="*/ 194283 h 574621"/>
                <a:gd name="connsiteX146" fmla="*/ 559897 w 577433"/>
                <a:gd name="connsiteY146" fmla="*/ 196117 h 574621"/>
                <a:gd name="connsiteX147" fmla="*/ 557115 w 577433"/>
                <a:gd name="connsiteY147" fmla="*/ 197952 h 574621"/>
                <a:gd name="connsiteX148" fmla="*/ 547844 w 577433"/>
                <a:gd name="connsiteY148" fmla="*/ 197952 h 574621"/>
                <a:gd name="connsiteX149" fmla="*/ 548771 w 577433"/>
                <a:gd name="connsiteY149" fmla="*/ 191531 h 574621"/>
                <a:gd name="connsiteX150" fmla="*/ 553407 w 577433"/>
                <a:gd name="connsiteY150" fmla="*/ 191531 h 574621"/>
                <a:gd name="connsiteX151" fmla="*/ 554334 w 577433"/>
                <a:gd name="connsiteY151" fmla="*/ 189696 h 574621"/>
                <a:gd name="connsiteX152" fmla="*/ 566337 w 577433"/>
                <a:gd name="connsiteY152" fmla="*/ 183305 h 574621"/>
                <a:gd name="connsiteX153" fmla="*/ 574659 w 577433"/>
                <a:gd name="connsiteY153" fmla="*/ 185140 h 574621"/>
                <a:gd name="connsiteX154" fmla="*/ 577433 w 577433"/>
                <a:gd name="connsiteY154" fmla="*/ 192478 h 574621"/>
                <a:gd name="connsiteX155" fmla="*/ 568186 w 577433"/>
                <a:gd name="connsiteY155" fmla="*/ 192478 h 574621"/>
                <a:gd name="connsiteX156" fmla="*/ 566337 w 577433"/>
                <a:gd name="connsiteY156" fmla="*/ 188809 h 574621"/>
                <a:gd name="connsiteX157" fmla="*/ 570998 w 577433"/>
                <a:gd name="connsiteY157" fmla="*/ 176795 h 574621"/>
                <a:gd name="connsiteX158" fmla="*/ 572847 w 577433"/>
                <a:gd name="connsiteY158" fmla="*/ 181381 h 574621"/>
                <a:gd name="connsiteX159" fmla="*/ 569148 w 577433"/>
                <a:gd name="connsiteY159" fmla="*/ 178629 h 574621"/>
                <a:gd name="connsiteX160" fmla="*/ 553466 w 577433"/>
                <a:gd name="connsiteY160" fmla="*/ 176795 h 574621"/>
                <a:gd name="connsiteX161" fmla="*/ 563526 w 577433"/>
                <a:gd name="connsiteY161" fmla="*/ 176795 h 574621"/>
                <a:gd name="connsiteX162" fmla="*/ 563526 w 577433"/>
                <a:gd name="connsiteY162" fmla="*/ 182417 h 574621"/>
                <a:gd name="connsiteX163" fmla="*/ 558940 w 577433"/>
                <a:gd name="connsiteY163" fmla="*/ 185080 h 574621"/>
                <a:gd name="connsiteX164" fmla="*/ 556277 w 577433"/>
                <a:gd name="connsiteY164" fmla="*/ 186116 h 574621"/>
                <a:gd name="connsiteX165" fmla="*/ 553466 w 577433"/>
                <a:gd name="connsiteY165" fmla="*/ 186116 h 574621"/>
                <a:gd name="connsiteX166" fmla="*/ 553466 w 577433"/>
                <a:gd name="connsiteY166" fmla="*/ 179606 h 574621"/>
                <a:gd name="connsiteX167" fmla="*/ 537737 w 577433"/>
                <a:gd name="connsiteY167" fmla="*/ 176795 h 574621"/>
                <a:gd name="connsiteX168" fmla="*/ 547844 w 577433"/>
                <a:gd name="connsiteY168" fmla="*/ 176795 h 574621"/>
                <a:gd name="connsiteX169" fmla="*/ 534980 w 577433"/>
                <a:gd name="connsiteY169" fmla="*/ 194401 h 574621"/>
                <a:gd name="connsiteX170" fmla="*/ 530386 w 577433"/>
                <a:gd name="connsiteY170" fmla="*/ 191621 h 574621"/>
                <a:gd name="connsiteX171" fmla="*/ 531305 w 577433"/>
                <a:gd name="connsiteY171" fmla="*/ 184208 h 574621"/>
                <a:gd name="connsiteX172" fmla="*/ 558940 w 577433"/>
                <a:gd name="connsiteY172" fmla="*/ 167622 h 574621"/>
                <a:gd name="connsiteX173" fmla="*/ 564562 w 577433"/>
                <a:gd name="connsiteY173" fmla="*/ 173202 h 574621"/>
                <a:gd name="connsiteX174" fmla="*/ 558940 w 577433"/>
                <a:gd name="connsiteY174" fmla="*/ 174132 h 574621"/>
                <a:gd name="connsiteX175" fmla="*/ 541414 w 577433"/>
                <a:gd name="connsiteY175" fmla="*/ 164811 h 574621"/>
                <a:gd name="connsiteX176" fmla="*/ 546945 w 577433"/>
                <a:gd name="connsiteY176" fmla="*/ 164811 h 574621"/>
                <a:gd name="connsiteX177" fmla="*/ 552476 w 577433"/>
                <a:gd name="connsiteY177" fmla="*/ 164811 h 574621"/>
                <a:gd name="connsiteX178" fmla="*/ 552476 w 577433"/>
                <a:gd name="connsiteY178" fmla="*/ 168539 h 574621"/>
                <a:gd name="connsiteX179" fmla="*/ 555241 w 577433"/>
                <a:gd name="connsiteY179" fmla="*/ 168539 h 574621"/>
                <a:gd name="connsiteX180" fmla="*/ 555241 w 577433"/>
                <a:gd name="connsiteY180" fmla="*/ 174132 h 574621"/>
                <a:gd name="connsiteX181" fmla="*/ 551554 w 577433"/>
                <a:gd name="connsiteY181" fmla="*/ 174132 h 574621"/>
                <a:gd name="connsiteX182" fmla="*/ 537727 w 577433"/>
                <a:gd name="connsiteY182" fmla="*/ 174132 h 574621"/>
                <a:gd name="connsiteX183" fmla="*/ 531274 w 577433"/>
                <a:gd name="connsiteY183" fmla="*/ 172268 h 574621"/>
                <a:gd name="connsiteX184" fmla="*/ 533118 w 577433"/>
                <a:gd name="connsiteY184" fmla="*/ 168539 h 574621"/>
                <a:gd name="connsiteX185" fmla="*/ 522102 w 577433"/>
                <a:gd name="connsiteY185" fmla="*/ 142768 h 574621"/>
                <a:gd name="connsiteX186" fmla="*/ 529499 w 577433"/>
                <a:gd name="connsiteY186" fmla="*/ 143687 h 574621"/>
                <a:gd name="connsiteX187" fmla="*/ 526725 w 577433"/>
                <a:gd name="connsiteY187" fmla="*/ 153800 h 574621"/>
                <a:gd name="connsiteX188" fmla="*/ 519327 w 577433"/>
                <a:gd name="connsiteY188" fmla="*/ 155639 h 574621"/>
                <a:gd name="connsiteX189" fmla="*/ 514704 w 577433"/>
                <a:gd name="connsiteY189" fmla="*/ 146445 h 574621"/>
                <a:gd name="connsiteX190" fmla="*/ 504496 w 577433"/>
                <a:gd name="connsiteY190" fmla="*/ 110515 h 574621"/>
                <a:gd name="connsiteX191" fmla="*/ 504496 w 577433"/>
                <a:gd name="connsiteY191" fmla="*/ 116987 h 574621"/>
                <a:gd name="connsiteX192" fmla="*/ 489795 w 577433"/>
                <a:gd name="connsiteY192" fmla="*/ 117912 h 574621"/>
                <a:gd name="connsiteX193" fmla="*/ 487038 w 577433"/>
                <a:gd name="connsiteY193" fmla="*/ 115138 h 574621"/>
                <a:gd name="connsiteX194" fmla="*/ 497145 w 577433"/>
                <a:gd name="connsiteY194" fmla="*/ 112364 h 574621"/>
                <a:gd name="connsiteX195" fmla="*/ 504496 w 577433"/>
                <a:gd name="connsiteY195" fmla="*/ 110515 h 574621"/>
                <a:gd name="connsiteX196" fmla="*/ 494389 w 577433"/>
                <a:gd name="connsiteY196" fmla="*/ 94833 h 574621"/>
                <a:gd name="connsiteX197" fmla="*/ 500821 w 577433"/>
                <a:gd name="connsiteY197" fmla="*/ 94833 h 574621"/>
                <a:gd name="connsiteX198" fmla="*/ 504496 w 577433"/>
                <a:gd name="connsiteY198" fmla="*/ 94833 h 574621"/>
                <a:gd name="connsiteX199" fmla="*/ 504496 w 577433"/>
                <a:gd name="connsiteY199" fmla="*/ 99436 h 574621"/>
                <a:gd name="connsiteX200" fmla="*/ 501739 w 577433"/>
                <a:gd name="connsiteY200" fmla="*/ 103118 h 574621"/>
                <a:gd name="connsiteX201" fmla="*/ 487038 w 577433"/>
                <a:gd name="connsiteY201" fmla="*/ 103118 h 574621"/>
                <a:gd name="connsiteX202" fmla="*/ 487038 w 577433"/>
                <a:gd name="connsiteY202" fmla="*/ 97595 h 574621"/>
                <a:gd name="connsiteX203" fmla="*/ 487038 w 577433"/>
                <a:gd name="connsiteY203" fmla="*/ 96674 h 574621"/>
                <a:gd name="connsiteX204" fmla="*/ 493470 w 577433"/>
                <a:gd name="connsiteY204" fmla="*/ 96674 h 574621"/>
                <a:gd name="connsiteX205" fmla="*/ 286847 w 577433"/>
                <a:gd name="connsiteY205" fmla="*/ 0 h 574621"/>
                <a:gd name="connsiteX206" fmla="*/ 488839 w 577433"/>
                <a:gd name="connsiteY206" fmla="*/ 82878 h 574621"/>
                <a:gd name="connsiteX207" fmla="*/ 472237 w 577433"/>
                <a:gd name="connsiteY207" fmla="*/ 82878 h 574621"/>
                <a:gd name="connsiteX208" fmla="*/ 463014 w 577433"/>
                <a:gd name="connsiteY208" fmla="*/ 91166 h 574621"/>
                <a:gd name="connsiteX209" fmla="*/ 457480 w 577433"/>
                <a:gd name="connsiteY209" fmla="*/ 91166 h 574621"/>
                <a:gd name="connsiteX210" fmla="*/ 450101 w 577433"/>
                <a:gd name="connsiteY210" fmla="*/ 87482 h 574621"/>
                <a:gd name="connsiteX211" fmla="*/ 429809 w 577433"/>
                <a:gd name="connsiteY211" fmla="*/ 81036 h 574621"/>
                <a:gd name="connsiteX212" fmla="*/ 391994 w 577433"/>
                <a:gd name="connsiteY212" fmla="*/ 81036 h 574621"/>
                <a:gd name="connsiteX213" fmla="*/ 370780 w 577433"/>
                <a:gd name="connsiteY213" fmla="*/ 95770 h 574621"/>
                <a:gd name="connsiteX214" fmla="*/ 356022 w 577433"/>
                <a:gd name="connsiteY214" fmla="*/ 97612 h 574621"/>
                <a:gd name="connsiteX215" fmla="*/ 349566 w 577433"/>
                <a:gd name="connsiteY215" fmla="*/ 103137 h 574621"/>
                <a:gd name="connsiteX216" fmla="*/ 359712 w 577433"/>
                <a:gd name="connsiteY216" fmla="*/ 104979 h 574621"/>
                <a:gd name="connsiteX217" fmla="*/ 359712 w 577433"/>
                <a:gd name="connsiteY217" fmla="*/ 108662 h 574621"/>
                <a:gd name="connsiteX218" fmla="*/ 337576 w 577433"/>
                <a:gd name="connsiteY218" fmla="*/ 108662 h 574621"/>
                <a:gd name="connsiteX219" fmla="*/ 329275 w 577433"/>
                <a:gd name="connsiteY219" fmla="*/ 115108 h 574621"/>
                <a:gd name="connsiteX220" fmla="*/ 340343 w 577433"/>
                <a:gd name="connsiteY220" fmla="*/ 124317 h 574621"/>
                <a:gd name="connsiteX221" fmla="*/ 370780 w 577433"/>
                <a:gd name="connsiteY221" fmla="*/ 124317 h 574621"/>
                <a:gd name="connsiteX222" fmla="*/ 374469 w 577433"/>
                <a:gd name="connsiteY222" fmla="*/ 119713 h 574621"/>
                <a:gd name="connsiteX223" fmla="*/ 400295 w 577433"/>
                <a:gd name="connsiteY223" fmla="*/ 119713 h 574621"/>
                <a:gd name="connsiteX224" fmla="*/ 408596 w 577433"/>
                <a:gd name="connsiteY224" fmla="*/ 128001 h 574621"/>
                <a:gd name="connsiteX225" fmla="*/ 408596 w 577433"/>
                <a:gd name="connsiteY225" fmla="*/ 140893 h 574621"/>
                <a:gd name="connsiteX226" fmla="*/ 415974 w 577433"/>
                <a:gd name="connsiteY226" fmla="*/ 148260 h 574621"/>
                <a:gd name="connsiteX227" fmla="*/ 409518 w 577433"/>
                <a:gd name="connsiteY227" fmla="*/ 152864 h 574621"/>
                <a:gd name="connsiteX228" fmla="*/ 411363 w 577433"/>
                <a:gd name="connsiteY228" fmla="*/ 169440 h 574621"/>
                <a:gd name="connsiteX229" fmla="*/ 388304 w 577433"/>
                <a:gd name="connsiteY229" fmla="*/ 197066 h 574621"/>
                <a:gd name="connsiteX230" fmla="*/ 388304 w 577433"/>
                <a:gd name="connsiteY230" fmla="*/ 222850 h 574621"/>
                <a:gd name="connsiteX231" fmla="*/ 400295 w 577433"/>
                <a:gd name="connsiteY231" fmla="*/ 229296 h 574621"/>
                <a:gd name="connsiteX232" fmla="*/ 400295 w 577433"/>
                <a:gd name="connsiteY232" fmla="*/ 252318 h 574621"/>
                <a:gd name="connsiteX233" fmla="*/ 412285 w 577433"/>
                <a:gd name="connsiteY233" fmla="*/ 272577 h 574621"/>
                <a:gd name="connsiteX234" fmla="*/ 422431 w 577433"/>
                <a:gd name="connsiteY234" fmla="*/ 273497 h 574621"/>
                <a:gd name="connsiteX235" fmla="*/ 423353 w 577433"/>
                <a:gd name="connsiteY235" fmla="*/ 267051 h 574621"/>
                <a:gd name="connsiteX236" fmla="*/ 412285 w 577433"/>
                <a:gd name="connsiteY236" fmla="*/ 249555 h 574621"/>
                <a:gd name="connsiteX237" fmla="*/ 409518 w 577433"/>
                <a:gd name="connsiteY237" fmla="*/ 232979 h 574621"/>
                <a:gd name="connsiteX238" fmla="*/ 415974 w 577433"/>
                <a:gd name="connsiteY238" fmla="*/ 232979 h 574621"/>
                <a:gd name="connsiteX239" fmla="*/ 419664 w 577433"/>
                <a:gd name="connsiteY239" fmla="*/ 250476 h 574621"/>
                <a:gd name="connsiteX240" fmla="*/ 435343 w 577433"/>
                <a:gd name="connsiteY240" fmla="*/ 273497 h 574621"/>
                <a:gd name="connsiteX241" fmla="*/ 431654 w 577433"/>
                <a:gd name="connsiteY241" fmla="*/ 281785 h 574621"/>
                <a:gd name="connsiteX242" fmla="*/ 441800 w 577433"/>
                <a:gd name="connsiteY242" fmla="*/ 297440 h 574621"/>
                <a:gd name="connsiteX243" fmla="*/ 467625 w 577433"/>
                <a:gd name="connsiteY243" fmla="*/ 303886 h 574621"/>
                <a:gd name="connsiteX244" fmla="*/ 467625 w 577433"/>
                <a:gd name="connsiteY244" fmla="*/ 299282 h 574621"/>
                <a:gd name="connsiteX245" fmla="*/ 477771 w 577433"/>
                <a:gd name="connsiteY245" fmla="*/ 301123 h 574621"/>
                <a:gd name="connsiteX246" fmla="*/ 476849 w 577433"/>
                <a:gd name="connsiteY246" fmla="*/ 308490 h 574621"/>
                <a:gd name="connsiteX247" fmla="*/ 485150 w 577433"/>
                <a:gd name="connsiteY247" fmla="*/ 310332 h 574621"/>
                <a:gd name="connsiteX248" fmla="*/ 498062 w 577433"/>
                <a:gd name="connsiteY248" fmla="*/ 313095 h 574621"/>
                <a:gd name="connsiteX249" fmla="*/ 515587 w 577433"/>
                <a:gd name="connsiteY249" fmla="*/ 333354 h 574621"/>
                <a:gd name="connsiteX250" fmla="*/ 537723 w 577433"/>
                <a:gd name="connsiteY250" fmla="*/ 335196 h 574621"/>
                <a:gd name="connsiteX251" fmla="*/ 540490 w 577433"/>
                <a:gd name="connsiteY251" fmla="*/ 353613 h 574621"/>
                <a:gd name="connsiteX252" fmla="*/ 524810 w 577433"/>
                <a:gd name="connsiteY252" fmla="*/ 364663 h 574621"/>
                <a:gd name="connsiteX253" fmla="*/ 523888 w 577433"/>
                <a:gd name="connsiteY253" fmla="*/ 381239 h 574621"/>
                <a:gd name="connsiteX254" fmla="*/ 522043 w 577433"/>
                <a:gd name="connsiteY254" fmla="*/ 391368 h 574621"/>
                <a:gd name="connsiteX255" fmla="*/ 543257 w 577433"/>
                <a:gd name="connsiteY255" fmla="*/ 418074 h 574621"/>
                <a:gd name="connsiteX256" fmla="*/ 286847 w 577433"/>
                <a:gd name="connsiteY256" fmla="*/ 574621 h 574621"/>
                <a:gd name="connsiteX257" fmla="*/ 0 w 577433"/>
                <a:gd name="connsiteY257" fmla="*/ 296519 h 574621"/>
                <a:gd name="connsiteX258" fmla="*/ 19369 w 577433"/>
                <a:gd name="connsiteY258" fmla="*/ 328749 h 574621"/>
                <a:gd name="connsiteX259" fmla="*/ 26748 w 577433"/>
                <a:gd name="connsiteY259" fmla="*/ 330591 h 574621"/>
                <a:gd name="connsiteX260" fmla="*/ 34126 w 577433"/>
                <a:gd name="connsiteY260" fmla="*/ 320462 h 574621"/>
                <a:gd name="connsiteX261" fmla="*/ 37816 w 577433"/>
                <a:gd name="connsiteY261" fmla="*/ 290994 h 574621"/>
                <a:gd name="connsiteX262" fmla="*/ 45195 w 577433"/>
                <a:gd name="connsiteY262" fmla="*/ 274418 h 574621"/>
                <a:gd name="connsiteX263" fmla="*/ 57185 w 577433"/>
                <a:gd name="connsiteY263" fmla="*/ 269814 h 574621"/>
                <a:gd name="connsiteX264" fmla="*/ 78399 w 577433"/>
                <a:gd name="connsiteY264" fmla="*/ 272577 h 574621"/>
                <a:gd name="connsiteX265" fmla="*/ 105147 w 577433"/>
                <a:gd name="connsiteY265" fmla="*/ 295598 h 574621"/>
                <a:gd name="connsiteX266" fmla="*/ 105147 w 577433"/>
                <a:gd name="connsiteY266" fmla="*/ 329670 h 574621"/>
                <a:gd name="connsiteX267" fmla="*/ 140195 w 577433"/>
                <a:gd name="connsiteY267" fmla="*/ 362822 h 574621"/>
                <a:gd name="connsiteX268" fmla="*/ 142040 w 577433"/>
                <a:gd name="connsiteY268" fmla="*/ 357296 h 574621"/>
                <a:gd name="connsiteX269" fmla="*/ 113448 w 577433"/>
                <a:gd name="connsiteY269" fmla="*/ 316778 h 574621"/>
                <a:gd name="connsiteX270" fmla="*/ 117137 w 577433"/>
                <a:gd name="connsiteY270" fmla="*/ 304807 h 574621"/>
                <a:gd name="connsiteX271" fmla="*/ 131894 w 577433"/>
                <a:gd name="connsiteY271" fmla="*/ 322303 h 574621"/>
                <a:gd name="connsiteX272" fmla="*/ 140195 w 577433"/>
                <a:gd name="connsiteY272" fmla="*/ 323224 h 574621"/>
                <a:gd name="connsiteX273" fmla="*/ 151263 w 577433"/>
                <a:gd name="connsiteY273" fmla="*/ 315857 h 574621"/>
                <a:gd name="connsiteX274" fmla="*/ 149419 w 577433"/>
                <a:gd name="connsiteY274" fmla="*/ 304807 h 574621"/>
                <a:gd name="connsiteX275" fmla="*/ 130972 w 577433"/>
                <a:gd name="connsiteY275" fmla="*/ 290073 h 574621"/>
                <a:gd name="connsiteX276" fmla="*/ 130050 w 577433"/>
                <a:gd name="connsiteY276" fmla="*/ 276260 h 574621"/>
                <a:gd name="connsiteX277" fmla="*/ 135584 w 577433"/>
                <a:gd name="connsiteY277" fmla="*/ 269814 h 574621"/>
                <a:gd name="connsiteX278" fmla="*/ 144807 w 577433"/>
                <a:gd name="connsiteY278" fmla="*/ 272577 h 574621"/>
                <a:gd name="connsiteX279" fmla="*/ 143885 w 577433"/>
                <a:gd name="connsiteY279" fmla="*/ 279023 h 574621"/>
                <a:gd name="connsiteX280" fmla="*/ 149419 w 577433"/>
                <a:gd name="connsiteY280" fmla="*/ 287311 h 574621"/>
                <a:gd name="connsiteX281" fmla="*/ 154030 w 577433"/>
                <a:gd name="connsiteY281" fmla="*/ 283627 h 574621"/>
                <a:gd name="connsiteX282" fmla="*/ 151263 w 577433"/>
                <a:gd name="connsiteY282" fmla="*/ 274418 h 574621"/>
                <a:gd name="connsiteX283" fmla="*/ 177089 w 577433"/>
                <a:gd name="connsiteY283" fmla="*/ 265210 h 574621"/>
                <a:gd name="connsiteX284" fmla="*/ 189079 w 577433"/>
                <a:gd name="connsiteY284" fmla="*/ 255080 h 574621"/>
                <a:gd name="connsiteX285" fmla="*/ 187235 w 577433"/>
                <a:gd name="connsiteY285" fmla="*/ 238505 h 574621"/>
                <a:gd name="connsiteX286" fmla="*/ 164176 w 577433"/>
                <a:gd name="connsiteY286" fmla="*/ 214562 h 574621"/>
                <a:gd name="connsiteX287" fmla="*/ 164176 w 577433"/>
                <a:gd name="connsiteY287" fmla="*/ 195224 h 574621"/>
                <a:gd name="connsiteX288" fmla="*/ 174322 w 577433"/>
                <a:gd name="connsiteY288" fmla="*/ 195224 h 574621"/>
                <a:gd name="connsiteX289" fmla="*/ 204759 w 577433"/>
                <a:gd name="connsiteY289" fmla="*/ 219166 h 574621"/>
                <a:gd name="connsiteX290" fmla="*/ 213982 w 577433"/>
                <a:gd name="connsiteY290" fmla="*/ 216404 h 574621"/>
                <a:gd name="connsiteX291" fmla="*/ 208448 w 577433"/>
                <a:gd name="connsiteY291" fmla="*/ 209037 h 574621"/>
                <a:gd name="connsiteX292" fmla="*/ 191846 w 577433"/>
                <a:gd name="connsiteY292" fmla="*/ 198907 h 574621"/>
                <a:gd name="connsiteX293" fmla="*/ 192769 w 577433"/>
                <a:gd name="connsiteY293" fmla="*/ 184173 h 574621"/>
                <a:gd name="connsiteX294" fmla="*/ 212138 w 577433"/>
                <a:gd name="connsiteY294" fmla="*/ 184173 h 574621"/>
                <a:gd name="connsiteX295" fmla="*/ 213982 w 577433"/>
                <a:gd name="connsiteY295" fmla="*/ 165756 h 574621"/>
                <a:gd name="connsiteX296" fmla="*/ 206604 w 577433"/>
                <a:gd name="connsiteY296" fmla="*/ 155627 h 574621"/>
                <a:gd name="connsiteX297" fmla="*/ 210293 w 577433"/>
                <a:gd name="connsiteY297" fmla="*/ 151022 h 574621"/>
                <a:gd name="connsiteX298" fmla="*/ 220439 w 577433"/>
                <a:gd name="connsiteY298" fmla="*/ 160231 h 574621"/>
                <a:gd name="connsiteX299" fmla="*/ 223206 w 577433"/>
                <a:gd name="connsiteY299" fmla="*/ 156547 h 574621"/>
                <a:gd name="connsiteX300" fmla="*/ 211215 w 577433"/>
                <a:gd name="connsiteY300" fmla="*/ 142734 h 574621"/>
                <a:gd name="connsiteX301" fmla="*/ 180778 w 577433"/>
                <a:gd name="connsiteY301" fmla="*/ 139051 h 574621"/>
                <a:gd name="connsiteX302" fmla="*/ 176167 w 577433"/>
                <a:gd name="connsiteY302" fmla="*/ 130763 h 574621"/>
                <a:gd name="connsiteX303" fmla="*/ 185390 w 577433"/>
                <a:gd name="connsiteY303" fmla="*/ 117871 h 574621"/>
                <a:gd name="connsiteX304" fmla="*/ 191846 w 577433"/>
                <a:gd name="connsiteY304" fmla="*/ 123396 h 574621"/>
                <a:gd name="connsiteX305" fmla="*/ 213060 w 577433"/>
                <a:gd name="connsiteY305" fmla="*/ 125238 h 574621"/>
                <a:gd name="connsiteX306" fmla="*/ 239808 w 577433"/>
                <a:gd name="connsiteY306" fmla="*/ 106821 h 574621"/>
                <a:gd name="connsiteX307" fmla="*/ 244420 w 577433"/>
                <a:gd name="connsiteY307" fmla="*/ 112346 h 574621"/>
                <a:gd name="connsiteX308" fmla="*/ 237963 w 577433"/>
                <a:gd name="connsiteY308" fmla="*/ 121554 h 574621"/>
                <a:gd name="connsiteX309" fmla="*/ 237963 w 577433"/>
                <a:gd name="connsiteY309" fmla="*/ 131684 h 574621"/>
                <a:gd name="connsiteX310" fmla="*/ 262866 w 577433"/>
                <a:gd name="connsiteY310" fmla="*/ 151022 h 574621"/>
                <a:gd name="connsiteX311" fmla="*/ 270245 w 577433"/>
                <a:gd name="connsiteY311" fmla="*/ 147339 h 574621"/>
                <a:gd name="connsiteX312" fmla="*/ 267478 w 577433"/>
                <a:gd name="connsiteY312" fmla="*/ 133526 h 574621"/>
                <a:gd name="connsiteX313" fmla="*/ 249954 w 577433"/>
                <a:gd name="connsiteY313" fmla="*/ 117871 h 574621"/>
                <a:gd name="connsiteX314" fmla="*/ 273012 w 577433"/>
                <a:gd name="connsiteY314" fmla="*/ 116029 h 574621"/>
                <a:gd name="connsiteX315" fmla="*/ 273012 w 577433"/>
                <a:gd name="connsiteY315" fmla="*/ 109583 h 574621"/>
                <a:gd name="connsiteX316" fmla="*/ 284080 w 577433"/>
                <a:gd name="connsiteY316" fmla="*/ 106821 h 574621"/>
                <a:gd name="connsiteX317" fmla="*/ 275779 w 577433"/>
                <a:gd name="connsiteY317" fmla="*/ 101295 h 574621"/>
                <a:gd name="connsiteX318" fmla="*/ 275779 w 577433"/>
                <a:gd name="connsiteY318" fmla="*/ 96691 h 574621"/>
                <a:gd name="connsiteX319" fmla="*/ 299760 w 577433"/>
                <a:gd name="connsiteY319" fmla="*/ 100375 h 574621"/>
                <a:gd name="connsiteX320" fmla="*/ 303449 w 577433"/>
                <a:gd name="connsiteY320" fmla="*/ 96691 h 574621"/>
                <a:gd name="connsiteX321" fmla="*/ 272090 w 577433"/>
                <a:gd name="connsiteY321" fmla="*/ 83799 h 574621"/>
                <a:gd name="connsiteX322" fmla="*/ 157720 w 577433"/>
                <a:gd name="connsiteY322" fmla="*/ 77353 h 574621"/>
                <a:gd name="connsiteX323" fmla="*/ 147574 w 577433"/>
                <a:gd name="connsiteY323" fmla="*/ 72748 h 574621"/>
                <a:gd name="connsiteX324" fmla="*/ 130050 w 577433"/>
                <a:gd name="connsiteY324" fmla="*/ 69986 h 574621"/>
                <a:gd name="connsiteX325" fmla="*/ 117137 w 577433"/>
                <a:gd name="connsiteY325" fmla="*/ 69065 h 574621"/>
                <a:gd name="connsiteX326" fmla="*/ 106069 w 577433"/>
                <a:gd name="connsiteY326" fmla="*/ 81036 h 574621"/>
                <a:gd name="connsiteX327" fmla="*/ 100535 w 577433"/>
                <a:gd name="connsiteY327" fmla="*/ 81036 h 574621"/>
                <a:gd name="connsiteX328" fmla="*/ 93156 w 577433"/>
                <a:gd name="connsiteY328" fmla="*/ 75511 h 574621"/>
                <a:gd name="connsiteX329" fmla="*/ 286847 w 577433"/>
                <a:gd name="connsiteY329" fmla="*/ 0 h 57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</a:cxnLst>
              <a:rect l="l" t="t" r="r" b="b"/>
              <a:pathLst>
                <a:path w="577433" h="574621">
                  <a:moveTo>
                    <a:pt x="255488" y="529499"/>
                  </a:moveTo>
                  <a:lnTo>
                    <a:pt x="242575" y="542391"/>
                  </a:lnTo>
                  <a:lnTo>
                    <a:pt x="255488" y="544232"/>
                  </a:lnTo>
                  <a:lnTo>
                    <a:pt x="266556" y="538707"/>
                  </a:lnTo>
                  <a:lnTo>
                    <a:pt x="266556" y="530419"/>
                  </a:lnTo>
                  <a:close/>
                  <a:moveTo>
                    <a:pt x="351411" y="496347"/>
                  </a:moveTo>
                  <a:lnTo>
                    <a:pt x="349566" y="515685"/>
                  </a:lnTo>
                  <a:lnTo>
                    <a:pt x="341265" y="521211"/>
                  </a:lnTo>
                  <a:lnTo>
                    <a:pt x="325585" y="523973"/>
                  </a:lnTo>
                  <a:lnTo>
                    <a:pt x="299760" y="542391"/>
                  </a:lnTo>
                  <a:lnTo>
                    <a:pt x="295148" y="545153"/>
                  </a:lnTo>
                  <a:lnTo>
                    <a:pt x="295148" y="551599"/>
                  </a:lnTo>
                  <a:lnTo>
                    <a:pt x="308983" y="549758"/>
                  </a:lnTo>
                  <a:lnTo>
                    <a:pt x="341265" y="529499"/>
                  </a:lnTo>
                  <a:lnTo>
                    <a:pt x="350488" y="523973"/>
                  </a:lnTo>
                  <a:lnTo>
                    <a:pt x="359712" y="519369"/>
                  </a:lnTo>
                  <a:lnTo>
                    <a:pt x="369857" y="513844"/>
                  </a:lnTo>
                  <a:lnTo>
                    <a:pt x="366168" y="507398"/>
                  </a:lnTo>
                  <a:lnTo>
                    <a:pt x="360634" y="508319"/>
                  </a:lnTo>
                  <a:lnTo>
                    <a:pt x="360634" y="496347"/>
                  </a:lnTo>
                  <a:close/>
                  <a:moveTo>
                    <a:pt x="244420" y="407944"/>
                  </a:moveTo>
                  <a:lnTo>
                    <a:pt x="232429" y="424520"/>
                  </a:lnTo>
                  <a:lnTo>
                    <a:pt x="226895" y="424520"/>
                  </a:lnTo>
                  <a:lnTo>
                    <a:pt x="226895" y="418994"/>
                  </a:lnTo>
                  <a:lnTo>
                    <a:pt x="213060" y="420836"/>
                  </a:lnTo>
                  <a:lnTo>
                    <a:pt x="190002" y="446621"/>
                  </a:lnTo>
                  <a:lnTo>
                    <a:pt x="178011" y="446621"/>
                  </a:lnTo>
                  <a:lnTo>
                    <a:pt x="164176" y="455829"/>
                  </a:lnTo>
                  <a:lnTo>
                    <a:pt x="163254" y="496347"/>
                  </a:lnTo>
                  <a:lnTo>
                    <a:pt x="154953" y="504635"/>
                  </a:lnTo>
                  <a:lnTo>
                    <a:pt x="154953" y="511081"/>
                  </a:lnTo>
                  <a:lnTo>
                    <a:pt x="194613" y="498189"/>
                  </a:lnTo>
                  <a:lnTo>
                    <a:pt x="225973" y="496347"/>
                  </a:lnTo>
                  <a:lnTo>
                    <a:pt x="237963" y="523052"/>
                  </a:lnTo>
                  <a:lnTo>
                    <a:pt x="274857" y="523973"/>
                  </a:lnTo>
                  <a:lnTo>
                    <a:pt x="309906" y="490822"/>
                  </a:lnTo>
                  <a:lnTo>
                    <a:pt x="318207" y="471484"/>
                  </a:lnTo>
                  <a:lnTo>
                    <a:pt x="314517" y="456750"/>
                  </a:lnTo>
                  <a:lnTo>
                    <a:pt x="301604" y="445700"/>
                  </a:lnTo>
                  <a:lnTo>
                    <a:pt x="300682" y="423599"/>
                  </a:lnTo>
                  <a:lnTo>
                    <a:pt x="291459" y="408865"/>
                  </a:lnTo>
                  <a:lnTo>
                    <a:pt x="283158" y="408865"/>
                  </a:lnTo>
                  <a:lnTo>
                    <a:pt x="280391" y="435570"/>
                  </a:lnTo>
                  <a:lnTo>
                    <a:pt x="265633" y="434649"/>
                  </a:lnTo>
                  <a:lnTo>
                    <a:pt x="261022" y="431887"/>
                  </a:lnTo>
                  <a:lnTo>
                    <a:pt x="261022" y="420836"/>
                  </a:lnTo>
                  <a:lnTo>
                    <a:pt x="268400" y="422678"/>
                  </a:lnTo>
                  <a:lnTo>
                    <a:pt x="274857" y="416232"/>
                  </a:lnTo>
                  <a:lnTo>
                    <a:pt x="261022" y="407944"/>
                  </a:lnTo>
                  <a:close/>
                  <a:moveTo>
                    <a:pt x="183545" y="396894"/>
                  </a:moveTo>
                  <a:lnTo>
                    <a:pt x="183545" y="400577"/>
                  </a:lnTo>
                  <a:lnTo>
                    <a:pt x="189079" y="400577"/>
                  </a:lnTo>
                  <a:lnTo>
                    <a:pt x="189079" y="396894"/>
                  </a:lnTo>
                  <a:close/>
                  <a:moveTo>
                    <a:pt x="222283" y="395052"/>
                  </a:moveTo>
                  <a:lnTo>
                    <a:pt x="215827" y="395973"/>
                  </a:lnTo>
                  <a:lnTo>
                    <a:pt x="214905" y="399656"/>
                  </a:lnTo>
                  <a:lnTo>
                    <a:pt x="207526" y="400577"/>
                  </a:lnTo>
                  <a:lnTo>
                    <a:pt x="207526" y="405181"/>
                  </a:lnTo>
                  <a:lnTo>
                    <a:pt x="213060" y="405181"/>
                  </a:lnTo>
                  <a:lnTo>
                    <a:pt x="213060" y="402419"/>
                  </a:lnTo>
                  <a:lnTo>
                    <a:pt x="218594" y="402419"/>
                  </a:lnTo>
                  <a:lnTo>
                    <a:pt x="218594" y="399656"/>
                  </a:lnTo>
                  <a:lnTo>
                    <a:pt x="223206" y="400577"/>
                  </a:lnTo>
                  <a:close/>
                  <a:moveTo>
                    <a:pt x="198303" y="394131"/>
                  </a:moveTo>
                  <a:lnTo>
                    <a:pt x="195536" y="396894"/>
                  </a:lnTo>
                  <a:lnTo>
                    <a:pt x="192769" y="400577"/>
                  </a:lnTo>
                  <a:lnTo>
                    <a:pt x="192769" y="403340"/>
                  </a:lnTo>
                  <a:lnTo>
                    <a:pt x="197380" y="402419"/>
                  </a:lnTo>
                  <a:lnTo>
                    <a:pt x="197380" y="400577"/>
                  </a:lnTo>
                  <a:lnTo>
                    <a:pt x="201070" y="400577"/>
                  </a:lnTo>
                  <a:lnTo>
                    <a:pt x="201070" y="397815"/>
                  </a:lnTo>
                  <a:lnTo>
                    <a:pt x="203837" y="396894"/>
                  </a:lnTo>
                  <a:lnTo>
                    <a:pt x="203837" y="394131"/>
                  </a:lnTo>
                  <a:close/>
                  <a:moveTo>
                    <a:pt x="206604" y="393210"/>
                  </a:moveTo>
                  <a:lnTo>
                    <a:pt x="206604" y="395973"/>
                  </a:lnTo>
                  <a:lnTo>
                    <a:pt x="210293" y="396894"/>
                  </a:lnTo>
                  <a:lnTo>
                    <a:pt x="211215" y="393210"/>
                  </a:lnTo>
                  <a:close/>
                  <a:moveTo>
                    <a:pt x="208448" y="362822"/>
                  </a:moveTo>
                  <a:lnTo>
                    <a:pt x="195536" y="367426"/>
                  </a:lnTo>
                  <a:lnTo>
                    <a:pt x="195536" y="370189"/>
                  </a:lnTo>
                  <a:lnTo>
                    <a:pt x="192769" y="370189"/>
                  </a:lnTo>
                  <a:lnTo>
                    <a:pt x="192769" y="388606"/>
                  </a:lnTo>
                  <a:lnTo>
                    <a:pt x="199225" y="388606"/>
                  </a:lnTo>
                  <a:lnTo>
                    <a:pt x="198303" y="376635"/>
                  </a:lnTo>
                  <a:lnTo>
                    <a:pt x="202914" y="378476"/>
                  </a:lnTo>
                  <a:lnTo>
                    <a:pt x="202914" y="386764"/>
                  </a:lnTo>
                  <a:lnTo>
                    <a:pt x="208448" y="386764"/>
                  </a:lnTo>
                  <a:close/>
                  <a:moveTo>
                    <a:pt x="249954" y="360059"/>
                  </a:moveTo>
                  <a:lnTo>
                    <a:pt x="238886" y="371109"/>
                  </a:lnTo>
                  <a:lnTo>
                    <a:pt x="246264" y="380318"/>
                  </a:lnTo>
                  <a:lnTo>
                    <a:pt x="262866" y="382160"/>
                  </a:lnTo>
                  <a:lnTo>
                    <a:pt x="272090" y="387685"/>
                  </a:lnTo>
                  <a:lnTo>
                    <a:pt x="272090" y="391368"/>
                  </a:lnTo>
                  <a:lnTo>
                    <a:pt x="266556" y="391368"/>
                  </a:lnTo>
                  <a:lnTo>
                    <a:pt x="266556" y="400577"/>
                  </a:lnTo>
                  <a:lnTo>
                    <a:pt x="285925" y="399656"/>
                  </a:lnTo>
                  <a:lnTo>
                    <a:pt x="293303" y="392289"/>
                  </a:lnTo>
                  <a:lnTo>
                    <a:pt x="300682" y="391368"/>
                  </a:lnTo>
                  <a:lnTo>
                    <a:pt x="300682" y="405181"/>
                  </a:lnTo>
                  <a:lnTo>
                    <a:pt x="314517" y="405181"/>
                  </a:lnTo>
                  <a:lnTo>
                    <a:pt x="314517" y="399656"/>
                  </a:lnTo>
                  <a:lnTo>
                    <a:pt x="307138" y="399656"/>
                  </a:lnTo>
                  <a:lnTo>
                    <a:pt x="306216" y="382160"/>
                  </a:lnTo>
                  <a:lnTo>
                    <a:pt x="274857" y="368347"/>
                  </a:lnTo>
                  <a:lnTo>
                    <a:pt x="265633" y="372951"/>
                  </a:lnTo>
                  <a:lnTo>
                    <a:pt x="257332" y="372951"/>
                  </a:lnTo>
                  <a:lnTo>
                    <a:pt x="258255" y="364663"/>
                  </a:lnTo>
                  <a:close/>
                  <a:moveTo>
                    <a:pt x="100535" y="336116"/>
                  </a:moveTo>
                  <a:lnTo>
                    <a:pt x="95001" y="340721"/>
                  </a:lnTo>
                  <a:lnTo>
                    <a:pt x="130972" y="385843"/>
                  </a:lnTo>
                  <a:lnTo>
                    <a:pt x="135584" y="386764"/>
                  </a:lnTo>
                  <a:lnTo>
                    <a:pt x="135584" y="389527"/>
                  </a:lnTo>
                  <a:lnTo>
                    <a:pt x="129127" y="389527"/>
                  </a:lnTo>
                  <a:lnTo>
                    <a:pt x="130972" y="395052"/>
                  </a:lnTo>
                  <a:lnTo>
                    <a:pt x="175244" y="396894"/>
                  </a:lnTo>
                  <a:lnTo>
                    <a:pt x="160487" y="387685"/>
                  </a:lnTo>
                  <a:lnTo>
                    <a:pt x="142040" y="387685"/>
                  </a:lnTo>
                  <a:lnTo>
                    <a:pt x="142040" y="378476"/>
                  </a:lnTo>
                  <a:lnTo>
                    <a:pt x="144807" y="379397"/>
                  </a:lnTo>
                  <a:lnTo>
                    <a:pt x="152186" y="378476"/>
                  </a:lnTo>
                  <a:lnTo>
                    <a:pt x="151263" y="369268"/>
                  </a:lnTo>
                  <a:lnTo>
                    <a:pt x="130972" y="370189"/>
                  </a:lnTo>
                  <a:lnTo>
                    <a:pt x="126360" y="362822"/>
                  </a:lnTo>
                  <a:lnTo>
                    <a:pt x="126360" y="359138"/>
                  </a:lnTo>
                  <a:close/>
                  <a:moveTo>
                    <a:pt x="183545" y="329670"/>
                  </a:moveTo>
                  <a:lnTo>
                    <a:pt x="180778" y="337037"/>
                  </a:lnTo>
                  <a:lnTo>
                    <a:pt x="177089" y="339800"/>
                  </a:lnTo>
                  <a:lnTo>
                    <a:pt x="151263" y="353613"/>
                  </a:lnTo>
                  <a:lnTo>
                    <a:pt x="151263" y="367426"/>
                  </a:lnTo>
                  <a:lnTo>
                    <a:pt x="159564" y="379397"/>
                  </a:lnTo>
                  <a:lnTo>
                    <a:pt x="181701" y="379397"/>
                  </a:lnTo>
                  <a:lnTo>
                    <a:pt x="184468" y="372030"/>
                  </a:lnTo>
                  <a:lnTo>
                    <a:pt x="189079" y="367426"/>
                  </a:lnTo>
                  <a:lnTo>
                    <a:pt x="189079" y="364663"/>
                  </a:lnTo>
                  <a:lnTo>
                    <a:pt x="191846" y="362822"/>
                  </a:lnTo>
                  <a:lnTo>
                    <a:pt x="191846" y="337958"/>
                  </a:lnTo>
                  <a:lnTo>
                    <a:pt x="189079" y="337037"/>
                  </a:lnTo>
                  <a:lnTo>
                    <a:pt x="188157" y="329670"/>
                  </a:lnTo>
                  <a:close/>
                  <a:moveTo>
                    <a:pt x="35971" y="323224"/>
                  </a:moveTo>
                  <a:lnTo>
                    <a:pt x="29515" y="332433"/>
                  </a:lnTo>
                  <a:lnTo>
                    <a:pt x="32282" y="340721"/>
                  </a:lnTo>
                  <a:lnTo>
                    <a:pt x="43350" y="336116"/>
                  </a:lnTo>
                  <a:lnTo>
                    <a:pt x="44272" y="325066"/>
                  </a:lnTo>
                  <a:close/>
                  <a:moveTo>
                    <a:pt x="557115" y="188779"/>
                  </a:moveTo>
                  <a:lnTo>
                    <a:pt x="561751" y="188779"/>
                  </a:lnTo>
                  <a:lnTo>
                    <a:pt x="561751" y="194283"/>
                  </a:lnTo>
                  <a:lnTo>
                    <a:pt x="559897" y="196117"/>
                  </a:lnTo>
                  <a:lnTo>
                    <a:pt x="557115" y="197952"/>
                  </a:lnTo>
                  <a:lnTo>
                    <a:pt x="547844" y="197952"/>
                  </a:lnTo>
                  <a:lnTo>
                    <a:pt x="548771" y="191531"/>
                  </a:lnTo>
                  <a:lnTo>
                    <a:pt x="553407" y="191531"/>
                  </a:lnTo>
                  <a:lnTo>
                    <a:pt x="554334" y="189696"/>
                  </a:lnTo>
                  <a:close/>
                  <a:moveTo>
                    <a:pt x="566337" y="183305"/>
                  </a:moveTo>
                  <a:lnTo>
                    <a:pt x="574659" y="185140"/>
                  </a:lnTo>
                  <a:cubicBezTo>
                    <a:pt x="575584" y="187891"/>
                    <a:pt x="576508" y="189726"/>
                    <a:pt x="577433" y="192478"/>
                  </a:cubicBezTo>
                  <a:lnTo>
                    <a:pt x="568186" y="192478"/>
                  </a:lnTo>
                  <a:lnTo>
                    <a:pt x="566337" y="188809"/>
                  </a:lnTo>
                  <a:close/>
                  <a:moveTo>
                    <a:pt x="570998" y="176795"/>
                  </a:moveTo>
                  <a:cubicBezTo>
                    <a:pt x="571922" y="177712"/>
                    <a:pt x="572847" y="179547"/>
                    <a:pt x="572847" y="181381"/>
                  </a:cubicBezTo>
                  <a:lnTo>
                    <a:pt x="569148" y="178629"/>
                  </a:lnTo>
                  <a:close/>
                  <a:moveTo>
                    <a:pt x="553466" y="176795"/>
                  </a:moveTo>
                  <a:lnTo>
                    <a:pt x="563526" y="176795"/>
                  </a:lnTo>
                  <a:lnTo>
                    <a:pt x="563526" y="182417"/>
                  </a:lnTo>
                  <a:lnTo>
                    <a:pt x="558940" y="185080"/>
                  </a:lnTo>
                  <a:lnTo>
                    <a:pt x="556277" y="186116"/>
                  </a:lnTo>
                  <a:lnTo>
                    <a:pt x="553466" y="186116"/>
                  </a:lnTo>
                  <a:lnTo>
                    <a:pt x="553466" y="179606"/>
                  </a:lnTo>
                  <a:close/>
                  <a:moveTo>
                    <a:pt x="537737" y="176795"/>
                  </a:moveTo>
                  <a:lnTo>
                    <a:pt x="547844" y="176795"/>
                  </a:lnTo>
                  <a:lnTo>
                    <a:pt x="534980" y="194401"/>
                  </a:lnTo>
                  <a:lnTo>
                    <a:pt x="530386" y="191621"/>
                  </a:lnTo>
                  <a:lnTo>
                    <a:pt x="531305" y="184208"/>
                  </a:lnTo>
                  <a:close/>
                  <a:moveTo>
                    <a:pt x="558940" y="167622"/>
                  </a:moveTo>
                  <a:lnTo>
                    <a:pt x="564562" y="173202"/>
                  </a:lnTo>
                  <a:lnTo>
                    <a:pt x="558940" y="174132"/>
                  </a:lnTo>
                  <a:close/>
                  <a:moveTo>
                    <a:pt x="541414" y="164811"/>
                  </a:moveTo>
                  <a:lnTo>
                    <a:pt x="546945" y="164811"/>
                  </a:lnTo>
                  <a:lnTo>
                    <a:pt x="552476" y="164811"/>
                  </a:lnTo>
                  <a:lnTo>
                    <a:pt x="552476" y="168539"/>
                  </a:lnTo>
                  <a:lnTo>
                    <a:pt x="555241" y="168539"/>
                  </a:lnTo>
                  <a:lnTo>
                    <a:pt x="555241" y="174132"/>
                  </a:lnTo>
                  <a:lnTo>
                    <a:pt x="551554" y="174132"/>
                  </a:lnTo>
                  <a:lnTo>
                    <a:pt x="537727" y="174132"/>
                  </a:lnTo>
                  <a:lnTo>
                    <a:pt x="531274" y="172268"/>
                  </a:lnTo>
                  <a:lnTo>
                    <a:pt x="533118" y="168539"/>
                  </a:lnTo>
                  <a:close/>
                  <a:moveTo>
                    <a:pt x="522102" y="142768"/>
                  </a:moveTo>
                  <a:lnTo>
                    <a:pt x="529499" y="143687"/>
                  </a:lnTo>
                  <a:lnTo>
                    <a:pt x="526725" y="153800"/>
                  </a:lnTo>
                  <a:lnTo>
                    <a:pt x="519327" y="155639"/>
                  </a:lnTo>
                  <a:lnTo>
                    <a:pt x="514704" y="146445"/>
                  </a:lnTo>
                  <a:close/>
                  <a:moveTo>
                    <a:pt x="504496" y="110515"/>
                  </a:moveTo>
                  <a:cubicBezTo>
                    <a:pt x="504496" y="110515"/>
                    <a:pt x="504496" y="116987"/>
                    <a:pt x="504496" y="116987"/>
                  </a:cubicBezTo>
                  <a:lnTo>
                    <a:pt x="489795" y="117912"/>
                  </a:lnTo>
                  <a:lnTo>
                    <a:pt x="487038" y="115138"/>
                  </a:lnTo>
                  <a:lnTo>
                    <a:pt x="497145" y="112364"/>
                  </a:lnTo>
                  <a:cubicBezTo>
                    <a:pt x="497145" y="112364"/>
                    <a:pt x="503577" y="110515"/>
                    <a:pt x="504496" y="110515"/>
                  </a:cubicBezTo>
                  <a:close/>
                  <a:moveTo>
                    <a:pt x="494389" y="94833"/>
                  </a:moveTo>
                  <a:lnTo>
                    <a:pt x="500821" y="94833"/>
                  </a:lnTo>
                  <a:lnTo>
                    <a:pt x="504496" y="94833"/>
                  </a:lnTo>
                  <a:lnTo>
                    <a:pt x="504496" y="99436"/>
                  </a:lnTo>
                  <a:lnTo>
                    <a:pt x="501739" y="103118"/>
                  </a:lnTo>
                  <a:lnTo>
                    <a:pt x="487038" y="103118"/>
                  </a:lnTo>
                  <a:lnTo>
                    <a:pt x="487038" y="97595"/>
                  </a:lnTo>
                  <a:lnTo>
                    <a:pt x="487038" y="96674"/>
                  </a:lnTo>
                  <a:lnTo>
                    <a:pt x="493470" y="96674"/>
                  </a:lnTo>
                  <a:close/>
                  <a:moveTo>
                    <a:pt x="286847" y="0"/>
                  </a:moveTo>
                  <a:cubicBezTo>
                    <a:pt x="366168" y="0"/>
                    <a:pt x="437188" y="31309"/>
                    <a:pt x="488839" y="82878"/>
                  </a:cubicBezTo>
                  <a:lnTo>
                    <a:pt x="472237" y="82878"/>
                  </a:lnTo>
                  <a:lnTo>
                    <a:pt x="463014" y="91166"/>
                  </a:lnTo>
                  <a:lnTo>
                    <a:pt x="457480" y="91166"/>
                  </a:lnTo>
                  <a:lnTo>
                    <a:pt x="450101" y="87482"/>
                  </a:lnTo>
                  <a:lnTo>
                    <a:pt x="429809" y="81036"/>
                  </a:lnTo>
                  <a:lnTo>
                    <a:pt x="391994" y="81036"/>
                  </a:lnTo>
                  <a:lnTo>
                    <a:pt x="370780" y="95770"/>
                  </a:lnTo>
                  <a:lnTo>
                    <a:pt x="356022" y="97612"/>
                  </a:lnTo>
                  <a:lnTo>
                    <a:pt x="349566" y="103137"/>
                  </a:lnTo>
                  <a:lnTo>
                    <a:pt x="359712" y="104979"/>
                  </a:lnTo>
                  <a:lnTo>
                    <a:pt x="359712" y="108662"/>
                  </a:lnTo>
                  <a:lnTo>
                    <a:pt x="337576" y="108662"/>
                  </a:lnTo>
                  <a:lnTo>
                    <a:pt x="329275" y="115108"/>
                  </a:lnTo>
                  <a:lnTo>
                    <a:pt x="340343" y="124317"/>
                  </a:lnTo>
                  <a:lnTo>
                    <a:pt x="370780" y="124317"/>
                  </a:lnTo>
                  <a:lnTo>
                    <a:pt x="374469" y="119713"/>
                  </a:lnTo>
                  <a:lnTo>
                    <a:pt x="400295" y="119713"/>
                  </a:lnTo>
                  <a:lnTo>
                    <a:pt x="408596" y="128001"/>
                  </a:lnTo>
                  <a:lnTo>
                    <a:pt x="408596" y="140893"/>
                  </a:lnTo>
                  <a:lnTo>
                    <a:pt x="415974" y="148260"/>
                  </a:lnTo>
                  <a:lnTo>
                    <a:pt x="409518" y="152864"/>
                  </a:lnTo>
                  <a:lnTo>
                    <a:pt x="411363" y="169440"/>
                  </a:lnTo>
                  <a:lnTo>
                    <a:pt x="388304" y="197066"/>
                  </a:lnTo>
                  <a:lnTo>
                    <a:pt x="388304" y="222850"/>
                  </a:lnTo>
                  <a:lnTo>
                    <a:pt x="400295" y="229296"/>
                  </a:lnTo>
                  <a:lnTo>
                    <a:pt x="400295" y="252318"/>
                  </a:lnTo>
                  <a:lnTo>
                    <a:pt x="412285" y="272577"/>
                  </a:lnTo>
                  <a:lnTo>
                    <a:pt x="422431" y="273497"/>
                  </a:lnTo>
                  <a:lnTo>
                    <a:pt x="423353" y="267051"/>
                  </a:lnTo>
                  <a:lnTo>
                    <a:pt x="412285" y="249555"/>
                  </a:lnTo>
                  <a:lnTo>
                    <a:pt x="409518" y="232979"/>
                  </a:lnTo>
                  <a:lnTo>
                    <a:pt x="415974" y="232979"/>
                  </a:lnTo>
                  <a:lnTo>
                    <a:pt x="419664" y="250476"/>
                  </a:lnTo>
                  <a:lnTo>
                    <a:pt x="435343" y="273497"/>
                  </a:lnTo>
                  <a:lnTo>
                    <a:pt x="431654" y="281785"/>
                  </a:lnTo>
                  <a:lnTo>
                    <a:pt x="441800" y="297440"/>
                  </a:lnTo>
                  <a:lnTo>
                    <a:pt x="467625" y="303886"/>
                  </a:lnTo>
                  <a:lnTo>
                    <a:pt x="467625" y="299282"/>
                  </a:lnTo>
                  <a:lnTo>
                    <a:pt x="477771" y="301123"/>
                  </a:lnTo>
                  <a:lnTo>
                    <a:pt x="476849" y="308490"/>
                  </a:lnTo>
                  <a:lnTo>
                    <a:pt x="485150" y="310332"/>
                  </a:lnTo>
                  <a:lnTo>
                    <a:pt x="498062" y="313095"/>
                  </a:lnTo>
                  <a:lnTo>
                    <a:pt x="515587" y="333354"/>
                  </a:lnTo>
                  <a:lnTo>
                    <a:pt x="537723" y="335196"/>
                  </a:lnTo>
                  <a:lnTo>
                    <a:pt x="540490" y="353613"/>
                  </a:lnTo>
                  <a:lnTo>
                    <a:pt x="524810" y="364663"/>
                  </a:lnTo>
                  <a:lnTo>
                    <a:pt x="523888" y="381239"/>
                  </a:lnTo>
                  <a:lnTo>
                    <a:pt x="522043" y="391368"/>
                  </a:lnTo>
                  <a:lnTo>
                    <a:pt x="543257" y="418074"/>
                  </a:lnTo>
                  <a:cubicBezTo>
                    <a:pt x="495295" y="510160"/>
                    <a:pt x="398450" y="574621"/>
                    <a:pt x="286847" y="574621"/>
                  </a:cubicBezTo>
                  <a:cubicBezTo>
                    <a:pt x="131894" y="574621"/>
                    <a:pt x="4612" y="450304"/>
                    <a:pt x="0" y="296519"/>
                  </a:cubicBezTo>
                  <a:lnTo>
                    <a:pt x="19369" y="328749"/>
                  </a:lnTo>
                  <a:lnTo>
                    <a:pt x="26748" y="330591"/>
                  </a:lnTo>
                  <a:lnTo>
                    <a:pt x="34126" y="320462"/>
                  </a:lnTo>
                  <a:lnTo>
                    <a:pt x="37816" y="290994"/>
                  </a:lnTo>
                  <a:lnTo>
                    <a:pt x="45195" y="274418"/>
                  </a:lnTo>
                  <a:lnTo>
                    <a:pt x="57185" y="269814"/>
                  </a:lnTo>
                  <a:lnTo>
                    <a:pt x="78399" y="272577"/>
                  </a:lnTo>
                  <a:lnTo>
                    <a:pt x="105147" y="295598"/>
                  </a:lnTo>
                  <a:lnTo>
                    <a:pt x="105147" y="329670"/>
                  </a:lnTo>
                  <a:lnTo>
                    <a:pt x="140195" y="362822"/>
                  </a:lnTo>
                  <a:lnTo>
                    <a:pt x="142040" y="357296"/>
                  </a:lnTo>
                  <a:lnTo>
                    <a:pt x="113448" y="316778"/>
                  </a:lnTo>
                  <a:lnTo>
                    <a:pt x="117137" y="304807"/>
                  </a:lnTo>
                  <a:lnTo>
                    <a:pt x="131894" y="322303"/>
                  </a:lnTo>
                  <a:lnTo>
                    <a:pt x="140195" y="323224"/>
                  </a:lnTo>
                  <a:lnTo>
                    <a:pt x="151263" y="315857"/>
                  </a:lnTo>
                  <a:lnTo>
                    <a:pt x="149419" y="304807"/>
                  </a:lnTo>
                  <a:lnTo>
                    <a:pt x="130972" y="290073"/>
                  </a:lnTo>
                  <a:lnTo>
                    <a:pt x="130050" y="276260"/>
                  </a:lnTo>
                  <a:lnTo>
                    <a:pt x="135584" y="269814"/>
                  </a:lnTo>
                  <a:lnTo>
                    <a:pt x="144807" y="272577"/>
                  </a:lnTo>
                  <a:lnTo>
                    <a:pt x="143885" y="279023"/>
                  </a:lnTo>
                  <a:lnTo>
                    <a:pt x="149419" y="287311"/>
                  </a:lnTo>
                  <a:lnTo>
                    <a:pt x="154030" y="283627"/>
                  </a:lnTo>
                  <a:lnTo>
                    <a:pt x="151263" y="274418"/>
                  </a:lnTo>
                  <a:lnTo>
                    <a:pt x="177089" y="265210"/>
                  </a:lnTo>
                  <a:lnTo>
                    <a:pt x="189079" y="255080"/>
                  </a:lnTo>
                  <a:lnTo>
                    <a:pt x="187235" y="238505"/>
                  </a:lnTo>
                  <a:lnTo>
                    <a:pt x="164176" y="214562"/>
                  </a:lnTo>
                  <a:lnTo>
                    <a:pt x="164176" y="195224"/>
                  </a:lnTo>
                  <a:lnTo>
                    <a:pt x="174322" y="195224"/>
                  </a:lnTo>
                  <a:lnTo>
                    <a:pt x="204759" y="219166"/>
                  </a:lnTo>
                  <a:lnTo>
                    <a:pt x="213982" y="216404"/>
                  </a:lnTo>
                  <a:lnTo>
                    <a:pt x="208448" y="209037"/>
                  </a:lnTo>
                  <a:lnTo>
                    <a:pt x="191846" y="198907"/>
                  </a:lnTo>
                  <a:lnTo>
                    <a:pt x="192769" y="184173"/>
                  </a:lnTo>
                  <a:lnTo>
                    <a:pt x="212138" y="184173"/>
                  </a:lnTo>
                  <a:lnTo>
                    <a:pt x="213982" y="165756"/>
                  </a:lnTo>
                  <a:lnTo>
                    <a:pt x="206604" y="155627"/>
                  </a:lnTo>
                  <a:lnTo>
                    <a:pt x="210293" y="151022"/>
                  </a:lnTo>
                  <a:lnTo>
                    <a:pt x="220439" y="160231"/>
                  </a:lnTo>
                  <a:lnTo>
                    <a:pt x="223206" y="156547"/>
                  </a:lnTo>
                  <a:lnTo>
                    <a:pt x="211215" y="142734"/>
                  </a:lnTo>
                  <a:lnTo>
                    <a:pt x="180778" y="139051"/>
                  </a:lnTo>
                  <a:lnTo>
                    <a:pt x="176167" y="130763"/>
                  </a:lnTo>
                  <a:lnTo>
                    <a:pt x="185390" y="117871"/>
                  </a:lnTo>
                  <a:lnTo>
                    <a:pt x="191846" y="123396"/>
                  </a:lnTo>
                  <a:lnTo>
                    <a:pt x="213060" y="125238"/>
                  </a:lnTo>
                  <a:lnTo>
                    <a:pt x="239808" y="106821"/>
                  </a:lnTo>
                  <a:lnTo>
                    <a:pt x="244420" y="112346"/>
                  </a:lnTo>
                  <a:lnTo>
                    <a:pt x="237963" y="121554"/>
                  </a:lnTo>
                  <a:lnTo>
                    <a:pt x="237963" y="131684"/>
                  </a:lnTo>
                  <a:lnTo>
                    <a:pt x="262866" y="151022"/>
                  </a:lnTo>
                  <a:lnTo>
                    <a:pt x="270245" y="147339"/>
                  </a:lnTo>
                  <a:lnTo>
                    <a:pt x="267478" y="133526"/>
                  </a:lnTo>
                  <a:lnTo>
                    <a:pt x="249954" y="117871"/>
                  </a:lnTo>
                  <a:lnTo>
                    <a:pt x="273012" y="116029"/>
                  </a:lnTo>
                  <a:lnTo>
                    <a:pt x="273012" y="109583"/>
                  </a:lnTo>
                  <a:lnTo>
                    <a:pt x="284080" y="106821"/>
                  </a:lnTo>
                  <a:lnTo>
                    <a:pt x="275779" y="101295"/>
                  </a:lnTo>
                  <a:lnTo>
                    <a:pt x="275779" y="96691"/>
                  </a:lnTo>
                  <a:lnTo>
                    <a:pt x="299760" y="100375"/>
                  </a:lnTo>
                  <a:lnTo>
                    <a:pt x="303449" y="96691"/>
                  </a:lnTo>
                  <a:lnTo>
                    <a:pt x="272090" y="83799"/>
                  </a:lnTo>
                  <a:lnTo>
                    <a:pt x="157720" y="77353"/>
                  </a:lnTo>
                  <a:lnTo>
                    <a:pt x="147574" y="72748"/>
                  </a:lnTo>
                  <a:lnTo>
                    <a:pt x="130050" y="69986"/>
                  </a:lnTo>
                  <a:lnTo>
                    <a:pt x="117137" y="69065"/>
                  </a:lnTo>
                  <a:lnTo>
                    <a:pt x="106069" y="81036"/>
                  </a:lnTo>
                  <a:lnTo>
                    <a:pt x="100535" y="81036"/>
                  </a:lnTo>
                  <a:lnTo>
                    <a:pt x="93156" y="75511"/>
                  </a:lnTo>
                  <a:cubicBezTo>
                    <a:pt x="144807" y="28547"/>
                    <a:pt x="212138" y="0"/>
                    <a:pt x="286847" y="0"/>
                  </a:cubicBez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任意多边形: 形状 159">
              <a:extLst>
                <a:ext uri="{FF2B5EF4-FFF2-40B4-BE49-F238E27FC236}">
                  <a16:creationId xmlns:a16="http://schemas.microsoft.com/office/drawing/2014/main" id="{15EA016C-B6B2-4ED3-85B4-638783617C81}"/>
                </a:ext>
              </a:extLst>
            </p:cNvPr>
            <p:cNvSpPr/>
            <p:nvPr/>
          </p:nvSpPr>
          <p:spPr>
            <a:xfrm>
              <a:off x="9353855" y="2070698"/>
              <a:ext cx="95227" cy="94763"/>
            </a:xfrm>
            <a:custGeom>
              <a:avLst/>
              <a:gdLst>
                <a:gd name="connsiteX0" fmla="*/ 255488 w 577433"/>
                <a:gd name="connsiteY0" fmla="*/ 529499 h 574621"/>
                <a:gd name="connsiteX1" fmla="*/ 242575 w 577433"/>
                <a:gd name="connsiteY1" fmla="*/ 542391 h 574621"/>
                <a:gd name="connsiteX2" fmla="*/ 255488 w 577433"/>
                <a:gd name="connsiteY2" fmla="*/ 544232 h 574621"/>
                <a:gd name="connsiteX3" fmla="*/ 266556 w 577433"/>
                <a:gd name="connsiteY3" fmla="*/ 538707 h 574621"/>
                <a:gd name="connsiteX4" fmla="*/ 266556 w 577433"/>
                <a:gd name="connsiteY4" fmla="*/ 530419 h 574621"/>
                <a:gd name="connsiteX5" fmla="*/ 351411 w 577433"/>
                <a:gd name="connsiteY5" fmla="*/ 496347 h 574621"/>
                <a:gd name="connsiteX6" fmla="*/ 349566 w 577433"/>
                <a:gd name="connsiteY6" fmla="*/ 515685 h 574621"/>
                <a:gd name="connsiteX7" fmla="*/ 341265 w 577433"/>
                <a:gd name="connsiteY7" fmla="*/ 521211 h 574621"/>
                <a:gd name="connsiteX8" fmla="*/ 325585 w 577433"/>
                <a:gd name="connsiteY8" fmla="*/ 523973 h 574621"/>
                <a:gd name="connsiteX9" fmla="*/ 299760 w 577433"/>
                <a:gd name="connsiteY9" fmla="*/ 542391 h 574621"/>
                <a:gd name="connsiteX10" fmla="*/ 295148 w 577433"/>
                <a:gd name="connsiteY10" fmla="*/ 545153 h 574621"/>
                <a:gd name="connsiteX11" fmla="*/ 295148 w 577433"/>
                <a:gd name="connsiteY11" fmla="*/ 551599 h 574621"/>
                <a:gd name="connsiteX12" fmla="*/ 308983 w 577433"/>
                <a:gd name="connsiteY12" fmla="*/ 549758 h 574621"/>
                <a:gd name="connsiteX13" fmla="*/ 341265 w 577433"/>
                <a:gd name="connsiteY13" fmla="*/ 529499 h 574621"/>
                <a:gd name="connsiteX14" fmla="*/ 350488 w 577433"/>
                <a:gd name="connsiteY14" fmla="*/ 523973 h 574621"/>
                <a:gd name="connsiteX15" fmla="*/ 359712 w 577433"/>
                <a:gd name="connsiteY15" fmla="*/ 519369 h 574621"/>
                <a:gd name="connsiteX16" fmla="*/ 369857 w 577433"/>
                <a:gd name="connsiteY16" fmla="*/ 513844 h 574621"/>
                <a:gd name="connsiteX17" fmla="*/ 366168 w 577433"/>
                <a:gd name="connsiteY17" fmla="*/ 507398 h 574621"/>
                <a:gd name="connsiteX18" fmla="*/ 360634 w 577433"/>
                <a:gd name="connsiteY18" fmla="*/ 508319 h 574621"/>
                <a:gd name="connsiteX19" fmla="*/ 360634 w 577433"/>
                <a:gd name="connsiteY19" fmla="*/ 496347 h 574621"/>
                <a:gd name="connsiteX20" fmla="*/ 244420 w 577433"/>
                <a:gd name="connsiteY20" fmla="*/ 407944 h 574621"/>
                <a:gd name="connsiteX21" fmla="*/ 232429 w 577433"/>
                <a:gd name="connsiteY21" fmla="*/ 424520 h 574621"/>
                <a:gd name="connsiteX22" fmla="*/ 226895 w 577433"/>
                <a:gd name="connsiteY22" fmla="*/ 424520 h 574621"/>
                <a:gd name="connsiteX23" fmla="*/ 226895 w 577433"/>
                <a:gd name="connsiteY23" fmla="*/ 418994 h 574621"/>
                <a:gd name="connsiteX24" fmla="*/ 213060 w 577433"/>
                <a:gd name="connsiteY24" fmla="*/ 420836 h 574621"/>
                <a:gd name="connsiteX25" fmla="*/ 190002 w 577433"/>
                <a:gd name="connsiteY25" fmla="*/ 446621 h 574621"/>
                <a:gd name="connsiteX26" fmla="*/ 178011 w 577433"/>
                <a:gd name="connsiteY26" fmla="*/ 446621 h 574621"/>
                <a:gd name="connsiteX27" fmla="*/ 164176 w 577433"/>
                <a:gd name="connsiteY27" fmla="*/ 455829 h 574621"/>
                <a:gd name="connsiteX28" fmla="*/ 163254 w 577433"/>
                <a:gd name="connsiteY28" fmla="*/ 496347 h 574621"/>
                <a:gd name="connsiteX29" fmla="*/ 154953 w 577433"/>
                <a:gd name="connsiteY29" fmla="*/ 504635 h 574621"/>
                <a:gd name="connsiteX30" fmla="*/ 154953 w 577433"/>
                <a:gd name="connsiteY30" fmla="*/ 511081 h 574621"/>
                <a:gd name="connsiteX31" fmla="*/ 194613 w 577433"/>
                <a:gd name="connsiteY31" fmla="*/ 498189 h 574621"/>
                <a:gd name="connsiteX32" fmla="*/ 225973 w 577433"/>
                <a:gd name="connsiteY32" fmla="*/ 496347 h 574621"/>
                <a:gd name="connsiteX33" fmla="*/ 237963 w 577433"/>
                <a:gd name="connsiteY33" fmla="*/ 523052 h 574621"/>
                <a:gd name="connsiteX34" fmla="*/ 274857 w 577433"/>
                <a:gd name="connsiteY34" fmla="*/ 523973 h 574621"/>
                <a:gd name="connsiteX35" fmla="*/ 309906 w 577433"/>
                <a:gd name="connsiteY35" fmla="*/ 490822 h 574621"/>
                <a:gd name="connsiteX36" fmla="*/ 318207 w 577433"/>
                <a:gd name="connsiteY36" fmla="*/ 471484 h 574621"/>
                <a:gd name="connsiteX37" fmla="*/ 314517 w 577433"/>
                <a:gd name="connsiteY37" fmla="*/ 456750 h 574621"/>
                <a:gd name="connsiteX38" fmla="*/ 301604 w 577433"/>
                <a:gd name="connsiteY38" fmla="*/ 445700 h 574621"/>
                <a:gd name="connsiteX39" fmla="*/ 300682 w 577433"/>
                <a:gd name="connsiteY39" fmla="*/ 423599 h 574621"/>
                <a:gd name="connsiteX40" fmla="*/ 291459 w 577433"/>
                <a:gd name="connsiteY40" fmla="*/ 408865 h 574621"/>
                <a:gd name="connsiteX41" fmla="*/ 283158 w 577433"/>
                <a:gd name="connsiteY41" fmla="*/ 408865 h 574621"/>
                <a:gd name="connsiteX42" fmla="*/ 280391 w 577433"/>
                <a:gd name="connsiteY42" fmla="*/ 435570 h 574621"/>
                <a:gd name="connsiteX43" fmla="*/ 265633 w 577433"/>
                <a:gd name="connsiteY43" fmla="*/ 434649 h 574621"/>
                <a:gd name="connsiteX44" fmla="*/ 261022 w 577433"/>
                <a:gd name="connsiteY44" fmla="*/ 431887 h 574621"/>
                <a:gd name="connsiteX45" fmla="*/ 261022 w 577433"/>
                <a:gd name="connsiteY45" fmla="*/ 420836 h 574621"/>
                <a:gd name="connsiteX46" fmla="*/ 268400 w 577433"/>
                <a:gd name="connsiteY46" fmla="*/ 422678 h 574621"/>
                <a:gd name="connsiteX47" fmla="*/ 274857 w 577433"/>
                <a:gd name="connsiteY47" fmla="*/ 416232 h 574621"/>
                <a:gd name="connsiteX48" fmla="*/ 261022 w 577433"/>
                <a:gd name="connsiteY48" fmla="*/ 407944 h 574621"/>
                <a:gd name="connsiteX49" fmla="*/ 183545 w 577433"/>
                <a:gd name="connsiteY49" fmla="*/ 396894 h 574621"/>
                <a:gd name="connsiteX50" fmla="*/ 183545 w 577433"/>
                <a:gd name="connsiteY50" fmla="*/ 400577 h 574621"/>
                <a:gd name="connsiteX51" fmla="*/ 189079 w 577433"/>
                <a:gd name="connsiteY51" fmla="*/ 400577 h 574621"/>
                <a:gd name="connsiteX52" fmla="*/ 189079 w 577433"/>
                <a:gd name="connsiteY52" fmla="*/ 396894 h 574621"/>
                <a:gd name="connsiteX53" fmla="*/ 222283 w 577433"/>
                <a:gd name="connsiteY53" fmla="*/ 395052 h 574621"/>
                <a:gd name="connsiteX54" fmla="*/ 215827 w 577433"/>
                <a:gd name="connsiteY54" fmla="*/ 395973 h 574621"/>
                <a:gd name="connsiteX55" fmla="*/ 214905 w 577433"/>
                <a:gd name="connsiteY55" fmla="*/ 399656 h 574621"/>
                <a:gd name="connsiteX56" fmla="*/ 207526 w 577433"/>
                <a:gd name="connsiteY56" fmla="*/ 400577 h 574621"/>
                <a:gd name="connsiteX57" fmla="*/ 207526 w 577433"/>
                <a:gd name="connsiteY57" fmla="*/ 405181 h 574621"/>
                <a:gd name="connsiteX58" fmla="*/ 213060 w 577433"/>
                <a:gd name="connsiteY58" fmla="*/ 405181 h 574621"/>
                <a:gd name="connsiteX59" fmla="*/ 213060 w 577433"/>
                <a:gd name="connsiteY59" fmla="*/ 402419 h 574621"/>
                <a:gd name="connsiteX60" fmla="*/ 218594 w 577433"/>
                <a:gd name="connsiteY60" fmla="*/ 402419 h 574621"/>
                <a:gd name="connsiteX61" fmla="*/ 218594 w 577433"/>
                <a:gd name="connsiteY61" fmla="*/ 399656 h 574621"/>
                <a:gd name="connsiteX62" fmla="*/ 223206 w 577433"/>
                <a:gd name="connsiteY62" fmla="*/ 400577 h 574621"/>
                <a:gd name="connsiteX63" fmla="*/ 198303 w 577433"/>
                <a:gd name="connsiteY63" fmla="*/ 394131 h 574621"/>
                <a:gd name="connsiteX64" fmla="*/ 195536 w 577433"/>
                <a:gd name="connsiteY64" fmla="*/ 396894 h 574621"/>
                <a:gd name="connsiteX65" fmla="*/ 192769 w 577433"/>
                <a:gd name="connsiteY65" fmla="*/ 400577 h 574621"/>
                <a:gd name="connsiteX66" fmla="*/ 192769 w 577433"/>
                <a:gd name="connsiteY66" fmla="*/ 403340 h 574621"/>
                <a:gd name="connsiteX67" fmla="*/ 197380 w 577433"/>
                <a:gd name="connsiteY67" fmla="*/ 402419 h 574621"/>
                <a:gd name="connsiteX68" fmla="*/ 197380 w 577433"/>
                <a:gd name="connsiteY68" fmla="*/ 400577 h 574621"/>
                <a:gd name="connsiteX69" fmla="*/ 201070 w 577433"/>
                <a:gd name="connsiteY69" fmla="*/ 400577 h 574621"/>
                <a:gd name="connsiteX70" fmla="*/ 201070 w 577433"/>
                <a:gd name="connsiteY70" fmla="*/ 397815 h 574621"/>
                <a:gd name="connsiteX71" fmla="*/ 203837 w 577433"/>
                <a:gd name="connsiteY71" fmla="*/ 396894 h 574621"/>
                <a:gd name="connsiteX72" fmla="*/ 203837 w 577433"/>
                <a:gd name="connsiteY72" fmla="*/ 394131 h 574621"/>
                <a:gd name="connsiteX73" fmla="*/ 206604 w 577433"/>
                <a:gd name="connsiteY73" fmla="*/ 393210 h 574621"/>
                <a:gd name="connsiteX74" fmla="*/ 206604 w 577433"/>
                <a:gd name="connsiteY74" fmla="*/ 395973 h 574621"/>
                <a:gd name="connsiteX75" fmla="*/ 210293 w 577433"/>
                <a:gd name="connsiteY75" fmla="*/ 396894 h 574621"/>
                <a:gd name="connsiteX76" fmla="*/ 211215 w 577433"/>
                <a:gd name="connsiteY76" fmla="*/ 393210 h 574621"/>
                <a:gd name="connsiteX77" fmla="*/ 208448 w 577433"/>
                <a:gd name="connsiteY77" fmla="*/ 362822 h 574621"/>
                <a:gd name="connsiteX78" fmla="*/ 195536 w 577433"/>
                <a:gd name="connsiteY78" fmla="*/ 367426 h 574621"/>
                <a:gd name="connsiteX79" fmla="*/ 195536 w 577433"/>
                <a:gd name="connsiteY79" fmla="*/ 370189 h 574621"/>
                <a:gd name="connsiteX80" fmla="*/ 192769 w 577433"/>
                <a:gd name="connsiteY80" fmla="*/ 370189 h 574621"/>
                <a:gd name="connsiteX81" fmla="*/ 192769 w 577433"/>
                <a:gd name="connsiteY81" fmla="*/ 388606 h 574621"/>
                <a:gd name="connsiteX82" fmla="*/ 199225 w 577433"/>
                <a:gd name="connsiteY82" fmla="*/ 388606 h 574621"/>
                <a:gd name="connsiteX83" fmla="*/ 198303 w 577433"/>
                <a:gd name="connsiteY83" fmla="*/ 376635 h 574621"/>
                <a:gd name="connsiteX84" fmla="*/ 202914 w 577433"/>
                <a:gd name="connsiteY84" fmla="*/ 378476 h 574621"/>
                <a:gd name="connsiteX85" fmla="*/ 202914 w 577433"/>
                <a:gd name="connsiteY85" fmla="*/ 386764 h 574621"/>
                <a:gd name="connsiteX86" fmla="*/ 208448 w 577433"/>
                <a:gd name="connsiteY86" fmla="*/ 386764 h 574621"/>
                <a:gd name="connsiteX87" fmla="*/ 249954 w 577433"/>
                <a:gd name="connsiteY87" fmla="*/ 360059 h 574621"/>
                <a:gd name="connsiteX88" fmla="*/ 238886 w 577433"/>
                <a:gd name="connsiteY88" fmla="*/ 371109 h 574621"/>
                <a:gd name="connsiteX89" fmla="*/ 246264 w 577433"/>
                <a:gd name="connsiteY89" fmla="*/ 380318 h 574621"/>
                <a:gd name="connsiteX90" fmla="*/ 262866 w 577433"/>
                <a:gd name="connsiteY90" fmla="*/ 382160 h 574621"/>
                <a:gd name="connsiteX91" fmla="*/ 272090 w 577433"/>
                <a:gd name="connsiteY91" fmla="*/ 387685 h 574621"/>
                <a:gd name="connsiteX92" fmla="*/ 272090 w 577433"/>
                <a:gd name="connsiteY92" fmla="*/ 391368 h 574621"/>
                <a:gd name="connsiteX93" fmla="*/ 266556 w 577433"/>
                <a:gd name="connsiteY93" fmla="*/ 391368 h 574621"/>
                <a:gd name="connsiteX94" fmla="*/ 266556 w 577433"/>
                <a:gd name="connsiteY94" fmla="*/ 400577 h 574621"/>
                <a:gd name="connsiteX95" fmla="*/ 285925 w 577433"/>
                <a:gd name="connsiteY95" fmla="*/ 399656 h 574621"/>
                <a:gd name="connsiteX96" fmla="*/ 293303 w 577433"/>
                <a:gd name="connsiteY96" fmla="*/ 392289 h 574621"/>
                <a:gd name="connsiteX97" fmla="*/ 300682 w 577433"/>
                <a:gd name="connsiteY97" fmla="*/ 391368 h 574621"/>
                <a:gd name="connsiteX98" fmla="*/ 300682 w 577433"/>
                <a:gd name="connsiteY98" fmla="*/ 405181 h 574621"/>
                <a:gd name="connsiteX99" fmla="*/ 314517 w 577433"/>
                <a:gd name="connsiteY99" fmla="*/ 405181 h 574621"/>
                <a:gd name="connsiteX100" fmla="*/ 314517 w 577433"/>
                <a:gd name="connsiteY100" fmla="*/ 399656 h 574621"/>
                <a:gd name="connsiteX101" fmla="*/ 307138 w 577433"/>
                <a:gd name="connsiteY101" fmla="*/ 399656 h 574621"/>
                <a:gd name="connsiteX102" fmla="*/ 306216 w 577433"/>
                <a:gd name="connsiteY102" fmla="*/ 382160 h 574621"/>
                <a:gd name="connsiteX103" fmla="*/ 274857 w 577433"/>
                <a:gd name="connsiteY103" fmla="*/ 368347 h 574621"/>
                <a:gd name="connsiteX104" fmla="*/ 265633 w 577433"/>
                <a:gd name="connsiteY104" fmla="*/ 372951 h 574621"/>
                <a:gd name="connsiteX105" fmla="*/ 257332 w 577433"/>
                <a:gd name="connsiteY105" fmla="*/ 372951 h 574621"/>
                <a:gd name="connsiteX106" fmla="*/ 258255 w 577433"/>
                <a:gd name="connsiteY106" fmla="*/ 364663 h 574621"/>
                <a:gd name="connsiteX107" fmla="*/ 100535 w 577433"/>
                <a:gd name="connsiteY107" fmla="*/ 336116 h 574621"/>
                <a:gd name="connsiteX108" fmla="*/ 95001 w 577433"/>
                <a:gd name="connsiteY108" fmla="*/ 340721 h 574621"/>
                <a:gd name="connsiteX109" fmla="*/ 130972 w 577433"/>
                <a:gd name="connsiteY109" fmla="*/ 385843 h 574621"/>
                <a:gd name="connsiteX110" fmla="*/ 135584 w 577433"/>
                <a:gd name="connsiteY110" fmla="*/ 386764 h 574621"/>
                <a:gd name="connsiteX111" fmla="*/ 135584 w 577433"/>
                <a:gd name="connsiteY111" fmla="*/ 389527 h 574621"/>
                <a:gd name="connsiteX112" fmla="*/ 129127 w 577433"/>
                <a:gd name="connsiteY112" fmla="*/ 389527 h 574621"/>
                <a:gd name="connsiteX113" fmla="*/ 130972 w 577433"/>
                <a:gd name="connsiteY113" fmla="*/ 395052 h 574621"/>
                <a:gd name="connsiteX114" fmla="*/ 175244 w 577433"/>
                <a:gd name="connsiteY114" fmla="*/ 396894 h 574621"/>
                <a:gd name="connsiteX115" fmla="*/ 160487 w 577433"/>
                <a:gd name="connsiteY115" fmla="*/ 387685 h 574621"/>
                <a:gd name="connsiteX116" fmla="*/ 142040 w 577433"/>
                <a:gd name="connsiteY116" fmla="*/ 387685 h 574621"/>
                <a:gd name="connsiteX117" fmla="*/ 142040 w 577433"/>
                <a:gd name="connsiteY117" fmla="*/ 378476 h 574621"/>
                <a:gd name="connsiteX118" fmla="*/ 144807 w 577433"/>
                <a:gd name="connsiteY118" fmla="*/ 379397 h 574621"/>
                <a:gd name="connsiteX119" fmla="*/ 152186 w 577433"/>
                <a:gd name="connsiteY119" fmla="*/ 378476 h 574621"/>
                <a:gd name="connsiteX120" fmla="*/ 151263 w 577433"/>
                <a:gd name="connsiteY120" fmla="*/ 369268 h 574621"/>
                <a:gd name="connsiteX121" fmla="*/ 130972 w 577433"/>
                <a:gd name="connsiteY121" fmla="*/ 370189 h 574621"/>
                <a:gd name="connsiteX122" fmla="*/ 126360 w 577433"/>
                <a:gd name="connsiteY122" fmla="*/ 362822 h 574621"/>
                <a:gd name="connsiteX123" fmla="*/ 126360 w 577433"/>
                <a:gd name="connsiteY123" fmla="*/ 359138 h 574621"/>
                <a:gd name="connsiteX124" fmla="*/ 183545 w 577433"/>
                <a:gd name="connsiteY124" fmla="*/ 329670 h 574621"/>
                <a:gd name="connsiteX125" fmla="*/ 180778 w 577433"/>
                <a:gd name="connsiteY125" fmla="*/ 337037 h 574621"/>
                <a:gd name="connsiteX126" fmla="*/ 177089 w 577433"/>
                <a:gd name="connsiteY126" fmla="*/ 339800 h 574621"/>
                <a:gd name="connsiteX127" fmla="*/ 151263 w 577433"/>
                <a:gd name="connsiteY127" fmla="*/ 353613 h 574621"/>
                <a:gd name="connsiteX128" fmla="*/ 151263 w 577433"/>
                <a:gd name="connsiteY128" fmla="*/ 367426 h 574621"/>
                <a:gd name="connsiteX129" fmla="*/ 159564 w 577433"/>
                <a:gd name="connsiteY129" fmla="*/ 379397 h 574621"/>
                <a:gd name="connsiteX130" fmla="*/ 181701 w 577433"/>
                <a:gd name="connsiteY130" fmla="*/ 379397 h 574621"/>
                <a:gd name="connsiteX131" fmla="*/ 184468 w 577433"/>
                <a:gd name="connsiteY131" fmla="*/ 372030 h 574621"/>
                <a:gd name="connsiteX132" fmla="*/ 189079 w 577433"/>
                <a:gd name="connsiteY132" fmla="*/ 367426 h 574621"/>
                <a:gd name="connsiteX133" fmla="*/ 189079 w 577433"/>
                <a:gd name="connsiteY133" fmla="*/ 364663 h 574621"/>
                <a:gd name="connsiteX134" fmla="*/ 191846 w 577433"/>
                <a:gd name="connsiteY134" fmla="*/ 362822 h 574621"/>
                <a:gd name="connsiteX135" fmla="*/ 191846 w 577433"/>
                <a:gd name="connsiteY135" fmla="*/ 337958 h 574621"/>
                <a:gd name="connsiteX136" fmla="*/ 189079 w 577433"/>
                <a:gd name="connsiteY136" fmla="*/ 337037 h 574621"/>
                <a:gd name="connsiteX137" fmla="*/ 188157 w 577433"/>
                <a:gd name="connsiteY137" fmla="*/ 329670 h 574621"/>
                <a:gd name="connsiteX138" fmla="*/ 35971 w 577433"/>
                <a:gd name="connsiteY138" fmla="*/ 323224 h 574621"/>
                <a:gd name="connsiteX139" fmla="*/ 29515 w 577433"/>
                <a:gd name="connsiteY139" fmla="*/ 332433 h 574621"/>
                <a:gd name="connsiteX140" fmla="*/ 32282 w 577433"/>
                <a:gd name="connsiteY140" fmla="*/ 340721 h 574621"/>
                <a:gd name="connsiteX141" fmla="*/ 43350 w 577433"/>
                <a:gd name="connsiteY141" fmla="*/ 336116 h 574621"/>
                <a:gd name="connsiteX142" fmla="*/ 44272 w 577433"/>
                <a:gd name="connsiteY142" fmla="*/ 325066 h 574621"/>
                <a:gd name="connsiteX143" fmla="*/ 557115 w 577433"/>
                <a:gd name="connsiteY143" fmla="*/ 188779 h 574621"/>
                <a:gd name="connsiteX144" fmla="*/ 561751 w 577433"/>
                <a:gd name="connsiteY144" fmla="*/ 188779 h 574621"/>
                <a:gd name="connsiteX145" fmla="*/ 561751 w 577433"/>
                <a:gd name="connsiteY145" fmla="*/ 194283 h 574621"/>
                <a:gd name="connsiteX146" fmla="*/ 559897 w 577433"/>
                <a:gd name="connsiteY146" fmla="*/ 196117 h 574621"/>
                <a:gd name="connsiteX147" fmla="*/ 557115 w 577433"/>
                <a:gd name="connsiteY147" fmla="*/ 197952 h 574621"/>
                <a:gd name="connsiteX148" fmla="*/ 547844 w 577433"/>
                <a:gd name="connsiteY148" fmla="*/ 197952 h 574621"/>
                <a:gd name="connsiteX149" fmla="*/ 548771 w 577433"/>
                <a:gd name="connsiteY149" fmla="*/ 191531 h 574621"/>
                <a:gd name="connsiteX150" fmla="*/ 553407 w 577433"/>
                <a:gd name="connsiteY150" fmla="*/ 191531 h 574621"/>
                <a:gd name="connsiteX151" fmla="*/ 554334 w 577433"/>
                <a:gd name="connsiteY151" fmla="*/ 189696 h 574621"/>
                <a:gd name="connsiteX152" fmla="*/ 566337 w 577433"/>
                <a:gd name="connsiteY152" fmla="*/ 183305 h 574621"/>
                <a:gd name="connsiteX153" fmla="*/ 574659 w 577433"/>
                <a:gd name="connsiteY153" fmla="*/ 185140 h 574621"/>
                <a:gd name="connsiteX154" fmla="*/ 577433 w 577433"/>
                <a:gd name="connsiteY154" fmla="*/ 192478 h 574621"/>
                <a:gd name="connsiteX155" fmla="*/ 568186 w 577433"/>
                <a:gd name="connsiteY155" fmla="*/ 192478 h 574621"/>
                <a:gd name="connsiteX156" fmla="*/ 566337 w 577433"/>
                <a:gd name="connsiteY156" fmla="*/ 188809 h 574621"/>
                <a:gd name="connsiteX157" fmla="*/ 570998 w 577433"/>
                <a:gd name="connsiteY157" fmla="*/ 176795 h 574621"/>
                <a:gd name="connsiteX158" fmla="*/ 572847 w 577433"/>
                <a:gd name="connsiteY158" fmla="*/ 181381 h 574621"/>
                <a:gd name="connsiteX159" fmla="*/ 569148 w 577433"/>
                <a:gd name="connsiteY159" fmla="*/ 178629 h 574621"/>
                <a:gd name="connsiteX160" fmla="*/ 553466 w 577433"/>
                <a:gd name="connsiteY160" fmla="*/ 176795 h 574621"/>
                <a:gd name="connsiteX161" fmla="*/ 563526 w 577433"/>
                <a:gd name="connsiteY161" fmla="*/ 176795 h 574621"/>
                <a:gd name="connsiteX162" fmla="*/ 563526 w 577433"/>
                <a:gd name="connsiteY162" fmla="*/ 182417 h 574621"/>
                <a:gd name="connsiteX163" fmla="*/ 558940 w 577433"/>
                <a:gd name="connsiteY163" fmla="*/ 185080 h 574621"/>
                <a:gd name="connsiteX164" fmla="*/ 556277 w 577433"/>
                <a:gd name="connsiteY164" fmla="*/ 186116 h 574621"/>
                <a:gd name="connsiteX165" fmla="*/ 553466 w 577433"/>
                <a:gd name="connsiteY165" fmla="*/ 186116 h 574621"/>
                <a:gd name="connsiteX166" fmla="*/ 553466 w 577433"/>
                <a:gd name="connsiteY166" fmla="*/ 179606 h 574621"/>
                <a:gd name="connsiteX167" fmla="*/ 537737 w 577433"/>
                <a:gd name="connsiteY167" fmla="*/ 176795 h 574621"/>
                <a:gd name="connsiteX168" fmla="*/ 547844 w 577433"/>
                <a:gd name="connsiteY168" fmla="*/ 176795 h 574621"/>
                <a:gd name="connsiteX169" fmla="*/ 534980 w 577433"/>
                <a:gd name="connsiteY169" fmla="*/ 194401 h 574621"/>
                <a:gd name="connsiteX170" fmla="*/ 530386 w 577433"/>
                <a:gd name="connsiteY170" fmla="*/ 191621 h 574621"/>
                <a:gd name="connsiteX171" fmla="*/ 531305 w 577433"/>
                <a:gd name="connsiteY171" fmla="*/ 184208 h 574621"/>
                <a:gd name="connsiteX172" fmla="*/ 558940 w 577433"/>
                <a:gd name="connsiteY172" fmla="*/ 167622 h 574621"/>
                <a:gd name="connsiteX173" fmla="*/ 564562 w 577433"/>
                <a:gd name="connsiteY173" fmla="*/ 173202 h 574621"/>
                <a:gd name="connsiteX174" fmla="*/ 558940 w 577433"/>
                <a:gd name="connsiteY174" fmla="*/ 174132 h 574621"/>
                <a:gd name="connsiteX175" fmla="*/ 541414 w 577433"/>
                <a:gd name="connsiteY175" fmla="*/ 164811 h 574621"/>
                <a:gd name="connsiteX176" fmla="*/ 546945 w 577433"/>
                <a:gd name="connsiteY176" fmla="*/ 164811 h 574621"/>
                <a:gd name="connsiteX177" fmla="*/ 552476 w 577433"/>
                <a:gd name="connsiteY177" fmla="*/ 164811 h 574621"/>
                <a:gd name="connsiteX178" fmla="*/ 552476 w 577433"/>
                <a:gd name="connsiteY178" fmla="*/ 168539 h 574621"/>
                <a:gd name="connsiteX179" fmla="*/ 555241 w 577433"/>
                <a:gd name="connsiteY179" fmla="*/ 168539 h 574621"/>
                <a:gd name="connsiteX180" fmla="*/ 555241 w 577433"/>
                <a:gd name="connsiteY180" fmla="*/ 174132 h 574621"/>
                <a:gd name="connsiteX181" fmla="*/ 551554 w 577433"/>
                <a:gd name="connsiteY181" fmla="*/ 174132 h 574621"/>
                <a:gd name="connsiteX182" fmla="*/ 537727 w 577433"/>
                <a:gd name="connsiteY182" fmla="*/ 174132 h 574621"/>
                <a:gd name="connsiteX183" fmla="*/ 531274 w 577433"/>
                <a:gd name="connsiteY183" fmla="*/ 172268 h 574621"/>
                <a:gd name="connsiteX184" fmla="*/ 533118 w 577433"/>
                <a:gd name="connsiteY184" fmla="*/ 168539 h 574621"/>
                <a:gd name="connsiteX185" fmla="*/ 522102 w 577433"/>
                <a:gd name="connsiteY185" fmla="*/ 142768 h 574621"/>
                <a:gd name="connsiteX186" fmla="*/ 529499 w 577433"/>
                <a:gd name="connsiteY186" fmla="*/ 143687 h 574621"/>
                <a:gd name="connsiteX187" fmla="*/ 526725 w 577433"/>
                <a:gd name="connsiteY187" fmla="*/ 153800 h 574621"/>
                <a:gd name="connsiteX188" fmla="*/ 519327 w 577433"/>
                <a:gd name="connsiteY188" fmla="*/ 155639 h 574621"/>
                <a:gd name="connsiteX189" fmla="*/ 514704 w 577433"/>
                <a:gd name="connsiteY189" fmla="*/ 146445 h 574621"/>
                <a:gd name="connsiteX190" fmla="*/ 504496 w 577433"/>
                <a:gd name="connsiteY190" fmla="*/ 110515 h 574621"/>
                <a:gd name="connsiteX191" fmla="*/ 504496 w 577433"/>
                <a:gd name="connsiteY191" fmla="*/ 116987 h 574621"/>
                <a:gd name="connsiteX192" fmla="*/ 489795 w 577433"/>
                <a:gd name="connsiteY192" fmla="*/ 117912 h 574621"/>
                <a:gd name="connsiteX193" fmla="*/ 487038 w 577433"/>
                <a:gd name="connsiteY193" fmla="*/ 115138 h 574621"/>
                <a:gd name="connsiteX194" fmla="*/ 497145 w 577433"/>
                <a:gd name="connsiteY194" fmla="*/ 112364 h 574621"/>
                <a:gd name="connsiteX195" fmla="*/ 504496 w 577433"/>
                <a:gd name="connsiteY195" fmla="*/ 110515 h 574621"/>
                <a:gd name="connsiteX196" fmla="*/ 494389 w 577433"/>
                <a:gd name="connsiteY196" fmla="*/ 94833 h 574621"/>
                <a:gd name="connsiteX197" fmla="*/ 500821 w 577433"/>
                <a:gd name="connsiteY197" fmla="*/ 94833 h 574621"/>
                <a:gd name="connsiteX198" fmla="*/ 504496 w 577433"/>
                <a:gd name="connsiteY198" fmla="*/ 94833 h 574621"/>
                <a:gd name="connsiteX199" fmla="*/ 504496 w 577433"/>
                <a:gd name="connsiteY199" fmla="*/ 99436 h 574621"/>
                <a:gd name="connsiteX200" fmla="*/ 501739 w 577433"/>
                <a:gd name="connsiteY200" fmla="*/ 103118 h 574621"/>
                <a:gd name="connsiteX201" fmla="*/ 487038 w 577433"/>
                <a:gd name="connsiteY201" fmla="*/ 103118 h 574621"/>
                <a:gd name="connsiteX202" fmla="*/ 487038 w 577433"/>
                <a:gd name="connsiteY202" fmla="*/ 97595 h 574621"/>
                <a:gd name="connsiteX203" fmla="*/ 487038 w 577433"/>
                <a:gd name="connsiteY203" fmla="*/ 96674 h 574621"/>
                <a:gd name="connsiteX204" fmla="*/ 493470 w 577433"/>
                <a:gd name="connsiteY204" fmla="*/ 96674 h 574621"/>
                <a:gd name="connsiteX205" fmla="*/ 286847 w 577433"/>
                <a:gd name="connsiteY205" fmla="*/ 0 h 574621"/>
                <a:gd name="connsiteX206" fmla="*/ 488839 w 577433"/>
                <a:gd name="connsiteY206" fmla="*/ 82878 h 574621"/>
                <a:gd name="connsiteX207" fmla="*/ 472237 w 577433"/>
                <a:gd name="connsiteY207" fmla="*/ 82878 h 574621"/>
                <a:gd name="connsiteX208" fmla="*/ 463014 w 577433"/>
                <a:gd name="connsiteY208" fmla="*/ 91166 h 574621"/>
                <a:gd name="connsiteX209" fmla="*/ 457480 w 577433"/>
                <a:gd name="connsiteY209" fmla="*/ 91166 h 574621"/>
                <a:gd name="connsiteX210" fmla="*/ 450101 w 577433"/>
                <a:gd name="connsiteY210" fmla="*/ 87482 h 574621"/>
                <a:gd name="connsiteX211" fmla="*/ 429809 w 577433"/>
                <a:gd name="connsiteY211" fmla="*/ 81036 h 574621"/>
                <a:gd name="connsiteX212" fmla="*/ 391994 w 577433"/>
                <a:gd name="connsiteY212" fmla="*/ 81036 h 574621"/>
                <a:gd name="connsiteX213" fmla="*/ 370780 w 577433"/>
                <a:gd name="connsiteY213" fmla="*/ 95770 h 574621"/>
                <a:gd name="connsiteX214" fmla="*/ 356022 w 577433"/>
                <a:gd name="connsiteY214" fmla="*/ 97612 h 574621"/>
                <a:gd name="connsiteX215" fmla="*/ 349566 w 577433"/>
                <a:gd name="connsiteY215" fmla="*/ 103137 h 574621"/>
                <a:gd name="connsiteX216" fmla="*/ 359712 w 577433"/>
                <a:gd name="connsiteY216" fmla="*/ 104979 h 574621"/>
                <a:gd name="connsiteX217" fmla="*/ 359712 w 577433"/>
                <a:gd name="connsiteY217" fmla="*/ 108662 h 574621"/>
                <a:gd name="connsiteX218" fmla="*/ 337576 w 577433"/>
                <a:gd name="connsiteY218" fmla="*/ 108662 h 574621"/>
                <a:gd name="connsiteX219" fmla="*/ 329275 w 577433"/>
                <a:gd name="connsiteY219" fmla="*/ 115108 h 574621"/>
                <a:gd name="connsiteX220" fmla="*/ 340343 w 577433"/>
                <a:gd name="connsiteY220" fmla="*/ 124317 h 574621"/>
                <a:gd name="connsiteX221" fmla="*/ 370780 w 577433"/>
                <a:gd name="connsiteY221" fmla="*/ 124317 h 574621"/>
                <a:gd name="connsiteX222" fmla="*/ 374469 w 577433"/>
                <a:gd name="connsiteY222" fmla="*/ 119713 h 574621"/>
                <a:gd name="connsiteX223" fmla="*/ 400295 w 577433"/>
                <a:gd name="connsiteY223" fmla="*/ 119713 h 574621"/>
                <a:gd name="connsiteX224" fmla="*/ 408596 w 577433"/>
                <a:gd name="connsiteY224" fmla="*/ 128001 h 574621"/>
                <a:gd name="connsiteX225" fmla="*/ 408596 w 577433"/>
                <a:gd name="connsiteY225" fmla="*/ 140893 h 574621"/>
                <a:gd name="connsiteX226" fmla="*/ 415974 w 577433"/>
                <a:gd name="connsiteY226" fmla="*/ 148260 h 574621"/>
                <a:gd name="connsiteX227" fmla="*/ 409518 w 577433"/>
                <a:gd name="connsiteY227" fmla="*/ 152864 h 574621"/>
                <a:gd name="connsiteX228" fmla="*/ 411363 w 577433"/>
                <a:gd name="connsiteY228" fmla="*/ 169440 h 574621"/>
                <a:gd name="connsiteX229" fmla="*/ 388304 w 577433"/>
                <a:gd name="connsiteY229" fmla="*/ 197066 h 574621"/>
                <a:gd name="connsiteX230" fmla="*/ 388304 w 577433"/>
                <a:gd name="connsiteY230" fmla="*/ 222850 h 574621"/>
                <a:gd name="connsiteX231" fmla="*/ 400295 w 577433"/>
                <a:gd name="connsiteY231" fmla="*/ 229296 h 574621"/>
                <a:gd name="connsiteX232" fmla="*/ 400295 w 577433"/>
                <a:gd name="connsiteY232" fmla="*/ 252318 h 574621"/>
                <a:gd name="connsiteX233" fmla="*/ 412285 w 577433"/>
                <a:gd name="connsiteY233" fmla="*/ 272577 h 574621"/>
                <a:gd name="connsiteX234" fmla="*/ 422431 w 577433"/>
                <a:gd name="connsiteY234" fmla="*/ 273497 h 574621"/>
                <a:gd name="connsiteX235" fmla="*/ 423353 w 577433"/>
                <a:gd name="connsiteY235" fmla="*/ 267051 h 574621"/>
                <a:gd name="connsiteX236" fmla="*/ 412285 w 577433"/>
                <a:gd name="connsiteY236" fmla="*/ 249555 h 574621"/>
                <a:gd name="connsiteX237" fmla="*/ 409518 w 577433"/>
                <a:gd name="connsiteY237" fmla="*/ 232979 h 574621"/>
                <a:gd name="connsiteX238" fmla="*/ 415974 w 577433"/>
                <a:gd name="connsiteY238" fmla="*/ 232979 h 574621"/>
                <a:gd name="connsiteX239" fmla="*/ 419664 w 577433"/>
                <a:gd name="connsiteY239" fmla="*/ 250476 h 574621"/>
                <a:gd name="connsiteX240" fmla="*/ 435343 w 577433"/>
                <a:gd name="connsiteY240" fmla="*/ 273497 h 574621"/>
                <a:gd name="connsiteX241" fmla="*/ 431654 w 577433"/>
                <a:gd name="connsiteY241" fmla="*/ 281785 h 574621"/>
                <a:gd name="connsiteX242" fmla="*/ 441800 w 577433"/>
                <a:gd name="connsiteY242" fmla="*/ 297440 h 574621"/>
                <a:gd name="connsiteX243" fmla="*/ 467625 w 577433"/>
                <a:gd name="connsiteY243" fmla="*/ 303886 h 574621"/>
                <a:gd name="connsiteX244" fmla="*/ 467625 w 577433"/>
                <a:gd name="connsiteY244" fmla="*/ 299282 h 574621"/>
                <a:gd name="connsiteX245" fmla="*/ 477771 w 577433"/>
                <a:gd name="connsiteY245" fmla="*/ 301123 h 574621"/>
                <a:gd name="connsiteX246" fmla="*/ 476849 w 577433"/>
                <a:gd name="connsiteY246" fmla="*/ 308490 h 574621"/>
                <a:gd name="connsiteX247" fmla="*/ 485150 w 577433"/>
                <a:gd name="connsiteY247" fmla="*/ 310332 h 574621"/>
                <a:gd name="connsiteX248" fmla="*/ 498062 w 577433"/>
                <a:gd name="connsiteY248" fmla="*/ 313095 h 574621"/>
                <a:gd name="connsiteX249" fmla="*/ 515587 w 577433"/>
                <a:gd name="connsiteY249" fmla="*/ 333354 h 574621"/>
                <a:gd name="connsiteX250" fmla="*/ 537723 w 577433"/>
                <a:gd name="connsiteY250" fmla="*/ 335196 h 574621"/>
                <a:gd name="connsiteX251" fmla="*/ 540490 w 577433"/>
                <a:gd name="connsiteY251" fmla="*/ 353613 h 574621"/>
                <a:gd name="connsiteX252" fmla="*/ 524810 w 577433"/>
                <a:gd name="connsiteY252" fmla="*/ 364663 h 574621"/>
                <a:gd name="connsiteX253" fmla="*/ 523888 w 577433"/>
                <a:gd name="connsiteY253" fmla="*/ 381239 h 574621"/>
                <a:gd name="connsiteX254" fmla="*/ 522043 w 577433"/>
                <a:gd name="connsiteY254" fmla="*/ 391368 h 574621"/>
                <a:gd name="connsiteX255" fmla="*/ 543257 w 577433"/>
                <a:gd name="connsiteY255" fmla="*/ 418074 h 574621"/>
                <a:gd name="connsiteX256" fmla="*/ 286847 w 577433"/>
                <a:gd name="connsiteY256" fmla="*/ 574621 h 574621"/>
                <a:gd name="connsiteX257" fmla="*/ 0 w 577433"/>
                <a:gd name="connsiteY257" fmla="*/ 296519 h 574621"/>
                <a:gd name="connsiteX258" fmla="*/ 19369 w 577433"/>
                <a:gd name="connsiteY258" fmla="*/ 328749 h 574621"/>
                <a:gd name="connsiteX259" fmla="*/ 26748 w 577433"/>
                <a:gd name="connsiteY259" fmla="*/ 330591 h 574621"/>
                <a:gd name="connsiteX260" fmla="*/ 34126 w 577433"/>
                <a:gd name="connsiteY260" fmla="*/ 320462 h 574621"/>
                <a:gd name="connsiteX261" fmla="*/ 37816 w 577433"/>
                <a:gd name="connsiteY261" fmla="*/ 290994 h 574621"/>
                <a:gd name="connsiteX262" fmla="*/ 45195 w 577433"/>
                <a:gd name="connsiteY262" fmla="*/ 274418 h 574621"/>
                <a:gd name="connsiteX263" fmla="*/ 57185 w 577433"/>
                <a:gd name="connsiteY263" fmla="*/ 269814 h 574621"/>
                <a:gd name="connsiteX264" fmla="*/ 78399 w 577433"/>
                <a:gd name="connsiteY264" fmla="*/ 272577 h 574621"/>
                <a:gd name="connsiteX265" fmla="*/ 105147 w 577433"/>
                <a:gd name="connsiteY265" fmla="*/ 295598 h 574621"/>
                <a:gd name="connsiteX266" fmla="*/ 105147 w 577433"/>
                <a:gd name="connsiteY266" fmla="*/ 329670 h 574621"/>
                <a:gd name="connsiteX267" fmla="*/ 140195 w 577433"/>
                <a:gd name="connsiteY267" fmla="*/ 362822 h 574621"/>
                <a:gd name="connsiteX268" fmla="*/ 142040 w 577433"/>
                <a:gd name="connsiteY268" fmla="*/ 357296 h 574621"/>
                <a:gd name="connsiteX269" fmla="*/ 113448 w 577433"/>
                <a:gd name="connsiteY269" fmla="*/ 316778 h 574621"/>
                <a:gd name="connsiteX270" fmla="*/ 117137 w 577433"/>
                <a:gd name="connsiteY270" fmla="*/ 304807 h 574621"/>
                <a:gd name="connsiteX271" fmla="*/ 131894 w 577433"/>
                <a:gd name="connsiteY271" fmla="*/ 322303 h 574621"/>
                <a:gd name="connsiteX272" fmla="*/ 140195 w 577433"/>
                <a:gd name="connsiteY272" fmla="*/ 323224 h 574621"/>
                <a:gd name="connsiteX273" fmla="*/ 151263 w 577433"/>
                <a:gd name="connsiteY273" fmla="*/ 315857 h 574621"/>
                <a:gd name="connsiteX274" fmla="*/ 149419 w 577433"/>
                <a:gd name="connsiteY274" fmla="*/ 304807 h 574621"/>
                <a:gd name="connsiteX275" fmla="*/ 130972 w 577433"/>
                <a:gd name="connsiteY275" fmla="*/ 290073 h 574621"/>
                <a:gd name="connsiteX276" fmla="*/ 130050 w 577433"/>
                <a:gd name="connsiteY276" fmla="*/ 276260 h 574621"/>
                <a:gd name="connsiteX277" fmla="*/ 135584 w 577433"/>
                <a:gd name="connsiteY277" fmla="*/ 269814 h 574621"/>
                <a:gd name="connsiteX278" fmla="*/ 144807 w 577433"/>
                <a:gd name="connsiteY278" fmla="*/ 272577 h 574621"/>
                <a:gd name="connsiteX279" fmla="*/ 143885 w 577433"/>
                <a:gd name="connsiteY279" fmla="*/ 279023 h 574621"/>
                <a:gd name="connsiteX280" fmla="*/ 149419 w 577433"/>
                <a:gd name="connsiteY280" fmla="*/ 287311 h 574621"/>
                <a:gd name="connsiteX281" fmla="*/ 154030 w 577433"/>
                <a:gd name="connsiteY281" fmla="*/ 283627 h 574621"/>
                <a:gd name="connsiteX282" fmla="*/ 151263 w 577433"/>
                <a:gd name="connsiteY282" fmla="*/ 274418 h 574621"/>
                <a:gd name="connsiteX283" fmla="*/ 177089 w 577433"/>
                <a:gd name="connsiteY283" fmla="*/ 265210 h 574621"/>
                <a:gd name="connsiteX284" fmla="*/ 189079 w 577433"/>
                <a:gd name="connsiteY284" fmla="*/ 255080 h 574621"/>
                <a:gd name="connsiteX285" fmla="*/ 187235 w 577433"/>
                <a:gd name="connsiteY285" fmla="*/ 238505 h 574621"/>
                <a:gd name="connsiteX286" fmla="*/ 164176 w 577433"/>
                <a:gd name="connsiteY286" fmla="*/ 214562 h 574621"/>
                <a:gd name="connsiteX287" fmla="*/ 164176 w 577433"/>
                <a:gd name="connsiteY287" fmla="*/ 195224 h 574621"/>
                <a:gd name="connsiteX288" fmla="*/ 174322 w 577433"/>
                <a:gd name="connsiteY288" fmla="*/ 195224 h 574621"/>
                <a:gd name="connsiteX289" fmla="*/ 204759 w 577433"/>
                <a:gd name="connsiteY289" fmla="*/ 219166 h 574621"/>
                <a:gd name="connsiteX290" fmla="*/ 213982 w 577433"/>
                <a:gd name="connsiteY290" fmla="*/ 216404 h 574621"/>
                <a:gd name="connsiteX291" fmla="*/ 208448 w 577433"/>
                <a:gd name="connsiteY291" fmla="*/ 209037 h 574621"/>
                <a:gd name="connsiteX292" fmla="*/ 191846 w 577433"/>
                <a:gd name="connsiteY292" fmla="*/ 198907 h 574621"/>
                <a:gd name="connsiteX293" fmla="*/ 192769 w 577433"/>
                <a:gd name="connsiteY293" fmla="*/ 184173 h 574621"/>
                <a:gd name="connsiteX294" fmla="*/ 212138 w 577433"/>
                <a:gd name="connsiteY294" fmla="*/ 184173 h 574621"/>
                <a:gd name="connsiteX295" fmla="*/ 213982 w 577433"/>
                <a:gd name="connsiteY295" fmla="*/ 165756 h 574621"/>
                <a:gd name="connsiteX296" fmla="*/ 206604 w 577433"/>
                <a:gd name="connsiteY296" fmla="*/ 155627 h 574621"/>
                <a:gd name="connsiteX297" fmla="*/ 210293 w 577433"/>
                <a:gd name="connsiteY297" fmla="*/ 151022 h 574621"/>
                <a:gd name="connsiteX298" fmla="*/ 220439 w 577433"/>
                <a:gd name="connsiteY298" fmla="*/ 160231 h 574621"/>
                <a:gd name="connsiteX299" fmla="*/ 223206 w 577433"/>
                <a:gd name="connsiteY299" fmla="*/ 156547 h 574621"/>
                <a:gd name="connsiteX300" fmla="*/ 211215 w 577433"/>
                <a:gd name="connsiteY300" fmla="*/ 142734 h 574621"/>
                <a:gd name="connsiteX301" fmla="*/ 180778 w 577433"/>
                <a:gd name="connsiteY301" fmla="*/ 139051 h 574621"/>
                <a:gd name="connsiteX302" fmla="*/ 176167 w 577433"/>
                <a:gd name="connsiteY302" fmla="*/ 130763 h 574621"/>
                <a:gd name="connsiteX303" fmla="*/ 185390 w 577433"/>
                <a:gd name="connsiteY303" fmla="*/ 117871 h 574621"/>
                <a:gd name="connsiteX304" fmla="*/ 191846 w 577433"/>
                <a:gd name="connsiteY304" fmla="*/ 123396 h 574621"/>
                <a:gd name="connsiteX305" fmla="*/ 213060 w 577433"/>
                <a:gd name="connsiteY305" fmla="*/ 125238 h 574621"/>
                <a:gd name="connsiteX306" fmla="*/ 239808 w 577433"/>
                <a:gd name="connsiteY306" fmla="*/ 106821 h 574621"/>
                <a:gd name="connsiteX307" fmla="*/ 244420 w 577433"/>
                <a:gd name="connsiteY307" fmla="*/ 112346 h 574621"/>
                <a:gd name="connsiteX308" fmla="*/ 237963 w 577433"/>
                <a:gd name="connsiteY308" fmla="*/ 121554 h 574621"/>
                <a:gd name="connsiteX309" fmla="*/ 237963 w 577433"/>
                <a:gd name="connsiteY309" fmla="*/ 131684 h 574621"/>
                <a:gd name="connsiteX310" fmla="*/ 262866 w 577433"/>
                <a:gd name="connsiteY310" fmla="*/ 151022 h 574621"/>
                <a:gd name="connsiteX311" fmla="*/ 270245 w 577433"/>
                <a:gd name="connsiteY311" fmla="*/ 147339 h 574621"/>
                <a:gd name="connsiteX312" fmla="*/ 267478 w 577433"/>
                <a:gd name="connsiteY312" fmla="*/ 133526 h 574621"/>
                <a:gd name="connsiteX313" fmla="*/ 249954 w 577433"/>
                <a:gd name="connsiteY313" fmla="*/ 117871 h 574621"/>
                <a:gd name="connsiteX314" fmla="*/ 273012 w 577433"/>
                <a:gd name="connsiteY314" fmla="*/ 116029 h 574621"/>
                <a:gd name="connsiteX315" fmla="*/ 273012 w 577433"/>
                <a:gd name="connsiteY315" fmla="*/ 109583 h 574621"/>
                <a:gd name="connsiteX316" fmla="*/ 284080 w 577433"/>
                <a:gd name="connsiteY316" fmla="*/ 106821 h 574621"/>
                <a:gd name="connsiteX317" fmla="*/ 275779 w 577433"/>
                <a:gd name="connsiteY317" fmla="*/ 101295 h 574621"/>
                <a:gd name="connsiteX318" fmla="*/ 275779 w 577433"/>
                <a:gd name="connsiteY318" fmla="*/ 96691 h 574621"/>
                <a:gd name="connsiteX319" fmla="*/ 299760 w 577433"/>
                <a:gd name="connsiteY319" fmla="*/ 100375 h 574621"/>
                <a:gd name="connsiteX320" fmla="*/ 303449 w 577433"/>
                <a:gd name="connsiteY320" fmla="*/ 96691 h 574621"/>
                <a:gd name="connsiteX321" fmla="*/ 272090 w 577433"/>
                <a:gd name="connsiteY321" fmla="*/ 83799 h 574621"/>
                <a:gd name="connsiteX322" fmla="*/ 157720 w 577433"/>
                <a:gd name="connsiteY322" fmla="*/ 77353 h 574621"/>
                <a:gd name="connsiteX323" fmla="*/ 147574 w 577433"/>
                <a:gd name="connsiteY323" fmla="*/ 72748 h 574621"/>
                <a:gd name="connsiteX324" fmla="*/ 130050 w 577433"/>
                <a:gd name="connsiteY324" fmla="*/ 69986 h 574621"/>
                <a:gd name="connsiteX325" fmla="*/ 117137 w 577433"/>
                <a:gd name="connsiteY325" fmla="*/ 69065 h 574621"/>
                <a:gd name="connsiteX326" fmla="*/ 106069 w 577433"/>
                <a:gd name="connsiteY326" fmla="*/ 81036 h 574621"/>
                <a:gd name="connsiteX327" fmla="*/ 100535 w 577433"/>
                <a:gd name="connsiteY327" fmla="*/ 81036 h 574621"/>
                <a:gd name="connsiteX328" fmla="*/ 93156 w 577433"/>
                <a:gd name="connsiteY328" fmla="*/ 75511 h 574621"/>
                <a:gd name="connsiteX329" fmla="*/ 286847 w 577433"/>
                <a:gd name="connsiteY329" fmla="*/ 0 h 57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</a:cxnLst>
              <a:rect l="l" t="t" r="r" b="b"/>
              <a:pathLst>
                <a:path w="577433" h="574621">
                  <a:moveTo>
                    <a:pt x="255488" y="529499"/>
                  </a:moveTo>
                  <a:lnTo>
                    <a:pt x="242575" y="542391"/>
                  </a:lnTo>
                  <a:lnTo>
                    <a:pt x="255488" y="544232"/>
                  </a:lnTo>
                  <a:lnTo>
                    <a:pt x="266556" y="538707"/>
                  </a:lnTo>
                  <a:lnTo>
                    <a:pt x="266556" y="530419"/>
                  </a:lnTo>
                  <a:close/>
                  <a:moveTo>
                    <a:pt x="351411" y="496347"/>
                  </a:moveTo>
                  <a:lnTo>
                    <a:pt x="349566" y="515685"/>
                  </a:lnTo>
                  <a:lnTo>
                    <a:pt x="341265" y="521211"/>
                  </a:lnTo>
                  <a:lnTo>
                    <a:pt x="325585" y="523973"/>
                  </a:lnTo>
                  <a:lnTo>
                    <a:pt x="299760" y="542391"/>
                  </a:lnTo>
                  <a:lnTo>
                    <a:pt x="295148" y="545153"/>
                  </a:lnTo>
                  <a:lnTo>
                    <a:pt x="295148" y="551599"/>
                  </a:lnTo>
                  <a:lnTo>
                    <a:pt x="308983" y="549758"/>
                  </a:lnTo>
                  <a:lnTo>
                    <a:pt x="341265" y="529499"/>
                  </a:lnTo>
                  <a:lnTo>
                    <a:pt x="350488" y="523973"/>
                  </a:lnTo>
                  <a:lnTo>
                    <a:pt x="359712" y="519369"/>
                  </a:lnTo>
                  <a:lnTo>
                    <a:pt x="369857" y="513844"/>
                  </a:lnTo>
                  <a:lnTo>
                    <a:pt x="366168" y="507398"/>
                  </a:lnTo>
                  <a:lnTo>
                    <a:pt x="360634" y="508319"/>
                  </a:lnTo>
                  <a:lnTo>
                    <a:pt x="360634" y="496347"/>
                  </a:lnTo>
                  <a:close/>
                  <a:moveTo>
                    <a:pt x="244420" y="407944"/>
                  </a:moveTo>
                  <a:lnTo>
                    <a:pt x="232429" y="424520"/>
                  </a:lnTo>
                  <a:lnTo>
                    <a:pt x="226895" y="424520"/>
                  </a:lnTo>
                  <a:lnTo>
                    <a:pt x="226895" y="418994"/>
                  </a:lnTo>
                  <a:lnTo>
                    <a:pt x="213060" y="420836"/>
                  </a:lnTo>
                  <a:lnTo>
                    <a:pt x="190002" y="446621"/>
                  </a:lnTo>
                  <a:lnTo>
                    <a:pt x="178011" y="446621"/>
                  </a:lnTo>
                  <a:lnTo>
                    <a:pt x="164176" y="455829"/>
                  </a:lnTo>
                  <a:lnTo>
                    <a:pt x="163254" y="496347"/>
                  </a:lnTo>
                  <a:lnTo>
                    <a:pt x="154953" y="504635"/>
                  </a:lnTo>
                  <a:lnTo>
                    <a:pt x="154953" y="511081"/>
                  </a:lnTo>
                  <a:lnTo>
                    <a:pt x="194613" y="498189"/>
                  </a:lnTo>
                  <a:lnTo>
                    <a:pt x="225973" y="496347"/>
                  </a:lnTo>
                  <a:lnTo>
                    <a:pt x="237963" y="523052"/>
                  </a:lnTo>
                  <a:lnTo>
                    <a:pt x="274857" y="523973"/>
                  </a:lnTo>
                  <a:lnTo>
                    <a:pt x="309906" y="490822"/>
                  </a:lnTo>
                  <a:lnTo>
                    <a:pt x="318207" y="471484"/>
                  </a:lnTo>
                  <a:lnTo>
                    <a:pt x="314517" y="456750"/>
                  </a:lnTo>
                  <a:lnTo>
                    <a:pt x="301604" y="445700"/>
                  </a:lnTo>
                  <a:lnTo>
                    <a:pt x="300682" y="423599"/>
                  </a:lnTo>
                  <a:lnTo>
                    <a:pt x="291459" y="408865"/>
                  </a:lnTo>
                  <a:lnTo>
                    <a:pt x="283158" y="408865"/>
                  </a:lnTo>
                  <a:lnTo>
                    <a:pt x="280391" y="435570"/>
                  </a:lnTo>
                  <a:lnTo>
                    <a:pt x="265633" y="434649"/>
                  </a:lnTo>
                  <a:lnTo>
                    <a:pt x="261022" y="431887"/>
                  </a:lnTo>
                  <a:lnTo>
                    <a:pt x="261022" y="420836"/>
                  </a:lnTo>
                  <a:lnTo>
                    <a:pt x="268400" y="422678"/>
                  </a:lnTo>
                  <a:lnTo>
                    <a:pt x="274857" y="416232"/>
                  </a:lnTo>
                  <a:lnTo>
                    <a:pt x="261022" y="407944"/>
                  </a:lnTo>
                  <a:close/>
                  <a:moveTo>
                    <a:pt x="183545" y="396894"/>
                  </a:moveTo>
                  <a:lnTo>
                    <a:pt x="183545" y="400577"/>
                  </a:lnTo>
                  <a:lnTo>
                    <a:pt x="189079" y="400577"/>
                  </a:lnTo>
                  <a:lnTo>
                    <a:pt x="189079" y="396894"/>
                  </a:lnTo>
                  <a:close/>
                  <a:moveTo>
                    <a:pt x="222283" y="395052"/>
                  </a:moveTo>
                  <a:lnTo>
                    <a:pt x="215827" y="395973"/>
                  </a:lnTo>
                  <a:lnTo>
                    <a:pt x="214905" y="399656"/>
                  </a:lnTo>
                  <a:lnTo>
                    <a:pt x="207526" y="400577"/>
                  </a:lnTo>
                  <a:lnTo>
                    <a:pt x="207526" y="405181"/>
                  </a:lnTo>
                  <a:lnTo>
                    <a:pt x="213060" y="405181"/>
                  </a:lnTo>
                  <a:lnTo>
                    <a:pt x="213060" y="402419"/>
                  </a:lnTo>
                  <a:lnTo>
                    <a:pt x="218594" y="402419"/>
                  </a:lnTo>
                  <a:lnTo>
                    <a:pt x="218594" y="399656"/>
                  </a:lnTo>
                  <a:lnTo>
                    <a:pt x="223206" y="400577"/>
                  </a:lnTo>
                  <a:close/>
                  <a:moveTo>
                    <a:pt x="198303" y="394131"/>
                  </a:moveTo>
                  <a:lnTo>
                    <a:pt x="195536" y="396894"/>
                  </a:lnTo>
                  <a:lnTo>
                    <a:pt x="192769" y="400577"/>
                  </a:lnTo>
                  <a:lnTo>
                    <a:pt x="192769" y="403340"/>
                  </a:lnTo>
                  <a:lnTo>
                    <a:pt x="197380" y="402419"/>
                  </a:lnTo>
                  <a:lnTo>
                    <a:pt x="197380" y="400577"/>
                  </a:lnTo>
                  <a:lnTo>
                    <a:pt x="201070" y="400577"/>
                  </a:lnTo>
                  <a:lnTo>
                    <a:pt x="201070" y="397815"/>
                  </a:lnTo>
                  <a:lnTo>
                    <a:pt x="203837" y="396894"/>
                  </a:lnTo>
                  <a:lnTo>
                    <a:pt x="203837" y="394131"/>
                  </a:lnTo>
                  <a:close/>
                  <a:moveTo>
                    <a:pt x="206604" y="393210"/>
                  </a:moveTo>
                  <a:lnTo>
                    <a:pt x="206604" y="395973"/>
                  </a:lnTo>
                  <a:lnTo>
                    <a:pt x="210293" y="396894"/>
                  </a:lnTo>
                  <a:lnTo>
                    <a:pt x="211215" y="393210"/>
                  </a:lnTo>
                  <a:close/>
                  <a:moveTo>
                    <a:pt x="208448" y="362822"/>
                  </a:moveTo>
                  <a:lnTo>
                    <a:pt x="195536" y="367426"/>
                  </a:lnTo>
                  <a:lnTo>
                    <a:pt x="195536" y="370189"/>
                  </a:lnTo>
                  <a:lnTo>
                    <a:pt x="192769" y="370189"/>
                  </a:lnTo>
                  <a:lnTo>
                    <a:pt x="192769" y="388606"/>
                  </a:lnTo>
                  <a:lnTo>
                    <a:pt x="199225" y="388606"/>
                  </a:lnTo>
                  <a:lnTo>
                    <a:pt x="198303" y="376635"/>
                  </a:lnTo>
                  <a:lnTo>
                    <a:pt x="202914" y="378476"/>
                  </a:lnTo>
                  <a:lnTo>
                    <a:pt x="202914" y="386764"/>
                  </a:lnTo>
                  <a:lnTo>
                    <a:pt x="208448" y="386764"/>
                  </a:lnTo>
                  <a:close/>
                  <a:moveTo>
                    <a:pt x="249954" y="360059"/>
                  </a:moveTo>
                  <a:lnTo>
                    <a:pt x="238886" y="371109"/>
                  </a:lnTo>
                  <a:lnTo>
                    <a:pt x="246264" y="380318"/>
                  </a:lnTo>
                  <a:lnTo>
                    <a:pt x="262866" y="382160"/>
                  </a:lnTo>
                  <a:lnTo>
                    <a:pt x="272090" y="387685"/>
                  </a:lnTo>
                  <a:lnTo>
                    <a:pt x="272090" y="391368"/>
                  </a:lnTo>
                  <a:lnTo>
                    <a:pt x="266556" y="391368"/>
                  </a:lnTo>
                  <a:lnTo>
                    <a:pt x="266556" y="400577"/>
                  </a:lnTo>
                  <a:lnTo>
                    <a:pt x="285925" y="399656"/>
                  </a:lnTo>
                  <a:lnTo>
                    <a:pt x="293303" y="392289"/>
                  </a:lnTo>
                  <a:lnTo>
                    <a:pt x="300682" y="391368"/>
                  </a:lnTo>
                  <a:lnTo>
                    <a:pt x="300682" y="405181"/>
                  </a:lnTo>
                  <a:lnTo>
                    <a:pt x="314517" y="405181"/>
                  </a:lnTo>
                  <a:lnTo>
                    <a:pt x="314517" y="399656"/>
                  </a:lnTo>
                  <a:lnTo>
                    <a:pt x="307138" y="399656"/>
                  </a:lnTo>
                  <a:lnTo>
                    <a:pt x="306216" y="382160"/>
                  </a:lnTo>
                  <a:lnTo>
                    <a:pt x="274857" y="368347"/>
                  </a:lnTo>
                  <a:lnTo>
                    <a:pt x="265633" y="372951"/>
                  </a:lnTo>
                  <a:lnTo>
                    <a:pt x="257332" y="372951"/>
                  </a:lnTo>
                  <a:lnTo>
                    <a:pt x="258255" y="364663"/>
                  </a:lnTo>
                  <a:close/>
                  <a:moveTo>
                    <a:pt x="100535" y="336116"/>
                  </a:moveTo>
                  <a:lnTo>
                    <a:pt x="95001" y="340721"/>
                  </a:lnTo>
                  <a:lnTo>
                    <a:pt x="130972" y="385843"/>
                  </a:lnTo>
                  <a:lnTo>
                    <a:pt x="135584" y="386764"/>
                  </a:lnTo>
                  <a:lnTo>
                    <a:pt x="135584" y="389527"/>
                  </a:lnTo>
                  <a:lnTo>
                    <a:pt x="129127" y="389527"/>
                  </a:lnTo>
                  <a:lnTo>
                    <a:pt x="130972" y="395052"/>
                  </a:lnTo>
                  <a:lnTo>
                    <a:pt x="175244" y="396894"/>
                  </a:lnTo>
                  <a:lnTo>
                    <a:pt x="160487" y="387685"/>
                  </a:lnTo>
                  <a:lnTo>
                    <a:pt x="142040" y="387685"/>
                  </a:lnTo>
                  <a:lnTo>
                    <a:pt x="142040" y="378476"/>
                  </a:lnTo>
                  <a:lnTo>
                    <a:pt x="144807" y="379397"/>
                  </a:lnTo>
                  <a:lnTo>
                    <a:pt x="152186" y="378476"/>
                  </a:lnTo>
                  <a:lnTo>
                    <a:pt x="151263" y="369268"/>
                  </a:lnTo>
                  <a:lnTo>
                    <a:pt x="130972" y="370189"/>
                  </a:lnTo>
                  <a:lnTo>
                    <a:pt x="126360" y="362822"/>
                  </a:lnTo>
                  <a:lnTo>
                    <a:pt x="126360" y="359138"/>
                  </a:lnTo>
                  <a:close/>
                  <a:moveTo>
                    <a:pt x="183545" y="329670"/>
                  </a:moveTo>
                  <a:lnTo>
                    <a:pt x="180778" y="337037"/>
                  </a:lnTo>
                  <a:lnTo>
                    <a:pt x="177089" y="339800"/>
                  </a:lnTo>
                  <a:lnTo>
                    <a:pt x="151263" y="353613"/>
                  </a:lnTo>
                  <a:lnTo>
                    <a:pt x="151263" y="367426"/>
                  </a:lnTo>
                  <a:lnTo>
                    <a:pt x="159564" y="379397"/>
                  </a:lnTo>
                  <a:lnTo>
                    <a:pt x="181701" y="379397"/>
                  </a:lnTo>
                  <a:lnTo>
                    <a:pt x="184468" y="372030"/>
                  </a:lnTo>
                  <a:lnTo>
                    <a:pt x="189079" y="367426"/>
                  </a:lnTo>
                  <a:lnTo>
                    <a:pt x="189079" y="364663"/>
                  </a:lnTo>
                  <a:lnTo>
                    <a:pt x="191846" y="362822"/>
                  </a:lnTo>
                  <a:lnTo>
                    <a:pt x="191846" y="337958"/>
                  </a:lnTo>
                  <a:lnTo>
                    <a:pt x="189079" y="337037"/>
                  </a:lnTo>
                  <a:lnTo>
                    <a:pt x="188157" y="329670"/>
                  </a:lnTo>
                  <a:close/>
                  <a:moveTo>
                    <a:pt x="35971" y="323224"/>
                  </a:moveTo>
                  <a:lnTo>
                    <a:pt x="29515" y="332433"/>
                  </a:lnTo>
                  <a:lnTo>
                    <a:pt x="32282" y="340721"/>
                  </a:lnTo>
                  <a:lnTo>
                    <a:pt x="43350" y="336116"/>
                  </a:lnTo>
                  <a:lnTo>
                    <a:pt x="44272" y="325066"/>
                  </a:lnTo>
                  <a:close/>
                  <a:moveTo>
                    <a:pt x="557115" y="188779"/>
                  </a:moveTo>
                  <a:lnTo>
                    <a:pt x="561751" y="188779"/>
                  </a:lnTo>
                  <a:lnTo>
                    <a:pt x="561751" y="194283"/>
                  </a:lnTo>
                  <a:lnTo>
                    <a:pt x="559897" y="196117"/>
                  </a:lnTo>
                  <a:lnTo>
                    <a:pt x="557115" y="197952"/>
                  </a:lnTo>
                  <a:lnTo>
                    <a:pt x="547844" y="197952"/>
                  </a:lnTo>
                  <a:lnTo>
                    <a:pt x="548771" y="191531"/>
                  </a:lnTo>
                  <a:lnTo>
                    <a:pt x="553407" y="191531"/>
                  </a:lnTo>
                  <a:lnTo>
                    <a:pt x="554334" y="189696"/>
                  </a:lnTo>
                  <a:close/>
                  <a:moveTo>
                    <a:pt x="566337" y="183305"/>
                  </a:moveTo>
                  <a:lnTo>
                    <a:pt x="574659" y="185140"/>
                  </a:lnTo>
                  <a:cubicBezTo>
                    <a:pt x="575584" y="187891"/>
                    <a:pt x="576508" y="189726"/>
                    <a:pt x="577433" y="192478"/>
                  </a:cubicBezTo>
                  <a:lnTo>
                    <a:pt x="568186" y="192478"/>
                  </a:lnTo>
                  <a:lnTo>
                    <a:pt x="566337" y="188809"/>
                  </a:lnTo>
                  <a:close/>
                  <a:moveTo>
                    <a:pt x="570998" y="176795"/>
                  </a:moveTo>
                  <a:cubicBezTo>
                    <a:pt x="571922" y="177712"/>
                    <a:pt x="572847" y="179547"/>
                    <a:pt x="572847" y="181381"/>
                  </a:cubicBezTo>
                  <a:lnTo>
                    <a:pt x="569148" y="178629"/>
                  </a:lnTo>
                  <a:close/>
                  <a:moveTo>
                    <a:pt x="553466" y="176795"/>
                  </a:moveTo>
                  <a:lnTo>
                    <a:pt x="563526" y="176795"/>
                  </a:lnTo>
                  <a:lnTo>
                    <a:pt x="563526" y="182417"/>
                  </a:lnTo>
                  <a:lnTo>
                    <a:pt x="558940" y="185080"/>
                  </a:lnTo>
                  <a:lnTo>
                    <a:pt x="556277" y="186116"/>
                  </a:lnTo>
                  <a:lnTo>
                    <a:pt x="553466" y="186116"/>
                  </a:lnTo>
                  <a:lnTo>
                    <a:pt x="553466" y="179606"/>
                  </a:lnTo>
                  <a:close/>
                  <a:moveTo>
                    <a:pt x="537737" y="176795"/>
                  </a:moveTo>
                  <a:lnTo>
                    <a:pt x="547844" y="176795"/>
                  </a:lnTo>
                  <a:lnTo>
                    <a:pt x="534980" y="194401"/>
                  </a:lnTo>
                  <a:lnTo>
                    <a:pt x="530386" y="191621"/>
                  </a:lnTo>
                  <a:lnTo>
                    <a:pt x="531305" y="184208"/>
                  </a:lnTo>
                  <a:close/>
                  <a:moveTo>
                    <a:pt x="558940" y="167622"/>
                  </a:moveTo>
                  <a:lnTo>
                    <a:pt x="564562" y="173202"/>
                  </a:lnTo>
                  <a:lnTo>
                    <a:pt x="558940" y="174132"/>
                  </a:lnTo>
                  <a:close/>
                  <a:moveTo>
                    <a:pt x="541414" y="164811"/>
                  </a:moveTo>
                  <a:lnTo>
                    <a:pt x="546945" y="164811"/>
                  </a:lnTo>
                  <a:lnTo>
                    <a:pt x="552476" y="164811"/>
                  </a:lnTo>
                  <a:lnTo>
                    <a:pt x="552476" y="168539"/>
                  </a:lnTo>
                  <a:lnTo>
                    <a:pt x="555241" y="168539"/>
                  </a:lnTo>
                  <a:lnTo>
                    <a:pt x="555241" y="174132"/>
                  </a:lnTo>
                  <a:lnTo>
                    <a:pt x="551554" y="174132"/>
                  </a:lnTo>
                  <a:lnTo>
                    <a:pt x="537727" y="174132"/>
                  </a:lnTo>
                  <a:lnTo>
                    <a:pt x="531274" y="172268"/>
                  </a:lnTo>
                  <a:lnTo>
                    <a:pt x="533118" y="168539"/>
                  </a:lnTo>
                  <a:close/>
                  <a:moveTo>
                    <a:pt x="522102" y="142768"/>
                  </a:moveTo>
                  <a:lnTo>
                    <a:pt x="529499" y="143687"/>
                  </a:lnTo>
                  <a:lnTo>
                    <a:pt x="526725" y="153800"/>
                  </a:lnTo>
                  <a:lnTo>
                    <a:pt x="519327" y="155639"/>
                  </a:lnTo>
                  <a:lnTo>
                    <a:pt x="514704" y="146445"/>
                  </a:lnTo>
                  <a:close/>
                  <a:moveTo>
                    <a:pt x="504496" y="110515"/>
                  </a:moveTo>
                  <a:cubicBezTo>
                    <a:pt x="504496" y="110515"/>
                    <a:pt x="504496" y="116987"/>
                    <a:pt x="504496" y="116987"/>
                  </a:cubicBezTo>
                  <a:lnTo>
                    <a:pt x="489795" y="117912"/>
                  </a:lnTo>
                  <a:lnTo>
                    <a:pt x="487038" y="115138"/>
                  </a:lnTo>
                  <a:lnTo>
                    <a:pt x="497145" y="112364"/>
                  </a:lnTo>
                  <a:cubicBezTo>
                    <a:pt x="497145" y="112364"/>
                    <a:pt x="503577" y="110515"/>
                    <a:pt x="504496" y="110515"/>
                  </a:cubicBezTo>
                  <a:close/>
                  <a:moveTo>
                    <a:pt x="494389" y="94833"/>
                  </a:moveTo>
                  <a:lnTo>
                    <a:pt x="500821" y="94833"/>
                  </a:lnTo>
                  <a:lnTo>
                    <a:pt x="504496" y="94833"/>
                  </a:lnTo>
                  <a:lnTo>
                    <a:pt x="504496" y="99436"/>
                  </a:lnTo>
                  <a:lnTo>
                    <a:pt x="501739" y="103118"/>
                  </a:lnTo>
                  <a:lnTo>
                    <a:pt x="487038" y="103118"/>
                  </a:lnTo>
                  <a:lnTo>
                    <a:pt x="487038" y="97595"/>
                  </a:lnTo>
                  <a:lnTo>
                    <a:pt x="487038" y="96674"/>
                  </a:lnTo>
                  <a:lnTo>
                    <a:pt x="493470" y="96674"/>
                  </a:lnTo>
                  <a:close/>
                  <a:moveTo>
                    <a:pt x="286847" y="0"/>
                  </a:moveTo>
                  <a:cubicBezTo>
                    <a:pt x="366168" y="0"/>
                    <a:pt x="437188" y="31309"/>
                    <a:pt x="488839" y="82878"/>
                  </a:cubicBezTo>
                  <a:lnTo>
                    <a:pt x="472237" y="82878"/>
                  </a:lnTo>
                  <a:lnTo>
                    <a:pt x="463014" y="91166"/>
                  </a:lnTo>
                  <a:lnTo>
                    <a:pt x="457480" y="91166"/>
                  </a:lnTo>
                  <a:lnTo>
                    <a:pt x="450101" y="87482"/>
                  </a:lnTo>
                  <a:lnTo>
                    <a:pt x="429809" y="81036"/>
                  </a:lnTo>
                  <a:lnTo>
                    <a:pt x="391994" y="81036"/>
                  </a:lnTo>
                  <a:lnTo>
                    <a:pt x="370780" y="95770"/>
                  </a:lnTo>
                  <a:lnTo>
                    <a:pt x="356022" y="97612"/>
                  </a:lnTo>
                  <a:lnTo>
                    <a:pt x="349566" y="103137"/>
                  </a:lnTo>
                  <a:lnTo>
                    <a:pt x="359712" y="104979"/>
                  </a:lnTo>
                  <a:lnTo>
                    <a:pt x="359712" y="108662"/>
                  </a:lnTo>
                  <a:lnTo>
                    <a:pt x="337576" y="108662"/>
                  </a:lnTo>
                  <a:lnTo>
                    <a:pt x="329275" y="115108"/>
                  </a:lnTo>
                  <a:lnTo>
                    <a:pt x="340343" y="124317"/>
                  </a:lnTo>
                  <a:lnTo>
                    <a:pt x="370780" y="124317"/>
                  </a:lnTo>
                  <a:lnTo>
                    <a:pt x="374469" y="119713"/>
                  </a:lnTo>
                  <a:lnTo>
                    <a:pt x="400295" y="119713"/>
                  </a:lnTo>
                  <a:lnTo>
                    <a:pt x="408596" y="128001"/>
                  </a:lnTo>
                  <a:lnTo>
                    <a:pt x="408596" y="140893"/>
                  </a:lnTo>
                  <a:lnTo>
                    <a:pt x="415974" y="148260"/>
                  </a:lnTo>
                  <a:lnTo>
                    <a:pt x="409518" y="152864"/>
                  </a:lnTo>
                  <a:lnTo>
                    <a:pt x="411363" y="169440"/>
                  </a:lnTo>
                  <a:lnTo>
                    <a:pt x="388304" y="197066"/>
                  </a:lnTo>
                  <a:lnTo>
                    <a:pt x="388304" y="222850"/>
                  </a:lnTo>
                  <a:lnTo>
                    <a:pt x="400295" y="229296"/>
                  </a:lnTo>
                  <a:lnTo>
                    <a:pt x="400295" y="252318"/>
                  </a:lnTo>
                  <a:lnTo>
                    <a:pt x="412285" y="272577"/>
                  </a:lnTo>
                  <a:lnTo>
                    <a:pt x="422431" y="273497"/>
                  </a:lnTo>
                  <a:lnTo>
                    <a:pt x="423353" y="267051"/>
                  </a:lnTo>
                  <a:lnTo>
                    <a:pt x="412285" y="249555"/>
                  </a:lnTo>
                  <a:lnTo>
                    <a:pt x="409518" y="232979"/>
                  </a:lnTo>
                  <a:lnTo>
                    <a:pt x="415974" y="232979"/>
                  </a:lnTo>
                  <a:lnTo>
                    <a:pt x="419664" y="250476"/>
                  </a:lnTo>
                  <a:lnTo>
                    <a:pt x="435343" y="273497"/>
                  </a:lnTo>
                  <a:lnTo>
                    <a:pt x="431654" y="281785"/>
                  </a:lnTo>
                  <a:lnTo>
                    <a:pt x="441800" y="297440"/>
                  </a:lnTo>
                  <a:lnTo>
                    <a:pt x="467625" y="303886"/>
                  </a:lnTo>
                  <a:lnTo>
                    <a:pt x="467625" y="299282"/>
                  </a:lnTo>
                  <a:lnTo>
                    <a:pt x="477771" y="301123"/>
                  </a:lnTo>
                  <a:lnTo>
                    <a:pt x="476849" y="308490"/>
                  </a:lnTo>
                  <a:lnTo>
                    <a:pt x="485150" y="310332"/>
                  </a:lnTo>
                  <a:lnTo>
                    <a:pt x="498062" y="313095"/>
                  </a:lnTo>
                  <a:lnTo>
                    <a:pt x="515587" y="333354"/>
                  </a:lnTo>
                  <a:lnTo>
                    <a:pt x="537723" y="335196"/>
                  </a:lnTo>
                  <a:lnTo>
                    <a:pt x="540490" y="353613"/>
                  </a:lnTo>
                  <a:lnTo>
                    <a:pt x="524810" y="364663"/>
                  </a:lnTo>
                  <a:lnTo>
                    <a:pt x="523888" y="381239"/>
                  </a:lnTo>
                  <a:lnTo>
                    <a:pt x="522043" y="391368"/>
                  </a:lnTo>
                  <a:lnTo>
                    <a:pt x="543257" y="418074"/>
                  </a:lnTo>
                  <a:cubicBezTo>
                    <a:pt x="495295" y="510160"/>
                    <a:pt x="398450" y="574621"/>
                    <a:pt x="286847" y="574621"/>
                  </a:cubicBezTo>
                  <a:cubicBezTo>
                    <a:pt x="131894" y="574621"/>
                    <a:pt x="4612" y="450304"/>
                    <a:pt x="0" y="296519"/>
                  </a:cubicBezTo>
                  <a:lnTo>
                    <a:pt x="19369" y="328749"/>
                  </a:lnTo>
                  <a:lnTo>
                    <a:pt x="26748" y="330591"/>
                  </a:lnTo>
                  <a:lnTo>
                    <a:pt x="34126" y="320462"/>
                  </a:lnTo>
                  <a:lnTo>
                    <a:pt x="37816" y="290994"/>
                  </a:lnTo>
                  <a:lnTo>
                    <a:pt x="45195" y="274418"/>
                  </a:lnTo>
                  <a:lnTo>
                    <a:pt x="57185" y="269814"/>
                  </a:lnTo>
                  <a:lnTo>
                    <a:pt x="78399" y="272577"/>
                  </a:lnTo>
                  <a:lnTo>
                    <a:pt x="105147" y="295598"/>
                  </a:lnTo>
                  <a:lnTo>
                    <a:pt x="105147" y="329670"/>
                  </a:lnTo>
                  <a:lnTo>
                    <a:pt x="140195" y="362822"/>
                  </a:lnTo>
                  <a:lnTo>
                    <a:pt x="142040" y="357296"/>
                  </a:lnTo>
                  <a:lnTo>
                    <a:pt x="113448" y="316778"/>
                  </a:lnTo>
                  <a:lnTo>
                    <a:pt x="117137" y="304807"/>
                  </a:lnTo>
                  <a:lnTo>
                    <a:pt x="131894" y="322303"/>
                  </a:lnTo>
                  <a:lnTo>
                    <a:pt x="140195" y="323224"/>
                  </a:lnTo>
                  <a:lnTo>
                    <a:pt x="151263" y="315857"/>
                  </a:lnTo>
                  <a:lnTo>
                    <a:pt x="149419" y="304807"/>
                  </a:lnTo>
                  <a:lnTo>
                    <a:pt x="130972" y="290073"/>
                  </a:lnTo>
                  <a:lnTo>
                    <a:pt x="130050" y="276260"/>
                  </a:lnTo>
                  <a:lnTo>
                    <a:pt x="135584" y="269814"/>
                  </a:lnTo>
                  <a:lnTo>
                    <a:pt x="144807" y="272577"/>
                  </a:lnTo>
                  <a:lnTo>
                    <a:pt x="143885" y="279023"/>
                  </a:lnTo>
                  <a:lnTo>
                    <a:pt x="149419" y="287311"/>
                  </a:lnTo>
                  <a:lnTo>
                    <a:pt x="154030" y="283627"/>
                  </a:lnTo>
                  <a:lnTo>
                    <a:pt x="151263" y="274418"/>
                  </a:lnTo>
                  <a:lnTo>
                    <a:pt x="177089" y="265210"/>
                  </a:lnTo>
                  <a:lnTo>
                    <a:pt x="189079" y="255080"/>
                  </a:lnTo>
                  <a:lnTo>
                    <a:pt x="187235" y="238505"/>
                  </a:lnTo>
                  <a:lnTo>
                    <a:pt x="164176" y="214562"/>
                  </a:lnTo>
                  <a:lnTo>
                    <a:pt x="164176" y="195224"/>
                  </a:lnTo>
                  <a:lnTo>
                    <a:pt x="174322" y="195224"/>
                  </a:lnTo>
                  <a:lnTo>
                    <a:pt x="204759" y="219166"/>
                  </a:lnTo>
                  <a:lnTo>
                    <a:pt x="213982" y="216404"/>
                  </a:lnTo>
                  <a:lnTo>
                    <a:pt x="208448" y="209037"/>
                  </a:lnTo>
                  <a:lnTo>
                    <a:pt x="191846" y="198907"/>
                  </a:lnTo>
                  <a:lnTo>
                    <a:pt x="192769" y="184173"/>
                  </a:lnTo>
                  <a:lnTo>
                    <a:pt x="212138" y="184173"/>
                  </a:lnTo>
                  <a:lnTo>
                    <a:pt x="213982" y="165756"/>
                  </a:lnTo>
                  <a:lnTo>
                    <a:pt x="206604" y="155627"/>
                  </a:lnTo>
                  <a:lnTo>
                    <a:pt x="210293" y="151022"/>
                  </a:lnTo>
                  <a:lnTo>
                    <a:pt x="220439" y="160231"/>
                  </a:lnTo>
                  <a:lnTo>
                    <a:pt x="223206" y="156547"/>
                  </a:lnTo>
                  <a:lnTo>
                    <a:pt x="211215" y="142734"/>
                  </a:lnTo>
                  <a:lnTo>
                    <a:pt x="180778" y="139051"/>
                  </a:lnTo>
                  <a:lnTo>
                    <a:pt x="176167" y="130763"/>
                  </a:lnTo>
                  <a:lnTo>
                    <a:pt x="185390" y="117871"/>
                  </a:lnTo>
                  <a:lnTo>
                    <a:pt x="191846" y="123396"/>
                  </a:lnTo>
                  <a:lnTo>
                    <a:pt x="213060" y="125238"/>
                  </a:lnTo>
                  <a:lnTo>
                    <a:pt x="239808" y="106821"/>
                  </a:lnTo>
                  <a:lnTo>
                    <a:pt x="244420" y="112346"/>
                  </a:lnTo>
                  <a:lnTo>
                    <a:pt x="237963" y="121554"/>
                  </a:lnTo>
                  <a:lnTo>
                    <a:pt x="237963" y="131684"/>
                  </a:lnTo>
                  <a:lnTo>
                    <a:pt x="262866" y="151022"/>
                  </a:lnTo>
                  <a:lnTo>
                    <a:pt x="270245" y="147339"/>
                  </a:lnTo>
                  <a:lnTo>
                    <a:pt x="267478" y="133526"/>
                  </a:lnTo>
                  <a:lnTo>
                    <a:pt x="249954" y="117871"/>
                  </a:lnTo>
                  <a:lnTo>
                    <a:pt x="273012" y="116029"/>
                  </a:lnTo>
                  <a:lnTo>
                    <a:pt x="273012" y="109583"/>
                  </a:lnTo>
                  <a:lnTo>
                    <a:pt x="284080" y="106821"/>
                  </a:lnTo>
                  <a:lnTo>
                    <a:pt x="275779" y="101295"/>
                  </a:lnTo>
                  <a:lnTo>
                    <a:pt x="275779" y="96691"/>
                  </a:lnTo>
                  <a:lnTo>
                    <a:pt x="299760" y="100375"/>
                  </a:lnTo>
                  <a:lnTo>
                    <a:pt x="303449" y="96691"/>
                  </a:lnTo>
                  <a:lnTo>
                    <a:pt x="272090" y="83799"/>
                  </a:lnTo>
                  <a:lnTo>
                    <a:pt x="157720" y="77353"/>
                  </a:lnTo>
                  <a:lnTo>
                    <a:pt x="147574" y="72748"/>
                  </a:lnTo>
                  <a:lnTo>
                    <a:pt x="130050" y="69986"/>
                  </a:lnTo>
                  <a:lnTo>
                    <a:pt x="117137" y="69065"/>
                  </a:lnTo>
                  <a:lnTo>
                    <a:pt x="106069" y="81036"/>
                  </a:lnTo>
                  <a:lnTo>
                    <a:pt x="100535" y="81036"/>
                  </a:lnTo>
                  <a:lnTo>
                    <a:pt x="93156" y="75511"/>
                  </a:lnTo>
                  <a:cubicBezTo>
                    <a:pt x="144807" y="28547"/>
                    <a:pt x="212138" y="0"/>
                    <a:pt x="286847" y="0"/>
                  </a:cubicBez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任意多边形: 形状 160">
              <a:extLst>
                <a:ext uri="{FF2B5EF4-FFF2-40B4-BE49-F238E27FC236}">
                  <a16:creationId xmlns:a16="http://schemas.microsoft.com/office/drawing/2014/main" id="{EE0C9042-D574-4CDD-89F3-7C93C98717CE}"/>
                </a:ext>
              </a:extLst>
            </p:cNvPr>
            <p:cNvSpPr/>
            <p:nvPr/>
          </p:nvSpPr>
          <p:spPr>
            <a:xfrm>
              <a:off x="9320393" y="1841823"/>
              <a:ext cx="379047" cy="377200"/>
            </a:xfrm>
            <a:custGeom>
              <a:avLst/>
              <a:gdLst>
                <a:gd name="connsiteX0" fmla="*/ 255488 w 577433"/>
                <a:gd name="connsiteY0" fmla="*/ 529499 h 574621"/>
                <a:gd name="connsiteX1" fmla="*/ 242575 w 577433"/>
                <a:gd name="connsiteY1" fmla="*/ 542391 h 574621"/>
                <a:gd name="connsiteX2" fmla="*/ 255488 w 577433"/>
                <a:gd name="connsiteY2" fmla="*/ 544232 h 574621"/>
                <a:gd name="connsiteX3" fmla="*/ 266556 w 577433"/>
                <a:gd name="connsiteY3" fmla="*/ 538707 h 574621"/>
                <a:gd name="connsiteX4" fmla="*/ 266556 w 577433"/>
                <a:gd name="connsiteY4" fmla="*/ 530419 h 574621"/>
                <a:gd name="connsiteX5" fmla="*/ 351411 w 577433"/>
                <a:gd name="connsiteY5" fmla="*/ 496347 h 574621"/>
                <a:gd name="connsiteX6" fmla="*/ 349566 w 577433"/>
                <a:gd name="connsiteY6" fmla="*/ 515685 h 574621"/>
                <a:gd name="connsiteX7" fmla="*/ 341265 w 577433"/>
                <a:gd name="connsiteY7" fmla="*/ 521211 h 574621"/>
                <a:gd name="connsiteX8" fmla="*/ 325585 w 577433"/>
                <a:gd name="connsiteY8" fmla="*/ 523973 h 574621"/>
                <a:gd name="connsiteX9" fmla="*/ 299760 w 577433"/>
                <a:gd name="connsiteY9" fmla="*/ 542391 h 574621"/>
                <a:gd name="connsiteX10" fmla="*/ 295148 w 577433"/>
                <a:gd name="connsiteY10" fmla="*/ 545153 h 574621"/>
                <a:gd name="connsiteX11" fmla="*/ 295148 w 577433"/>
                <a:gd name="connsiteY11" fmla="*/ 551599 h 574621"/>
                <a:gd name="connsiteX12" fmla="*/ 308983 w 577433"/>
                <a:gd name="connsiteY12" fmla="*/ 549758 h 574621"/>
                <a:gd name="connsiteX13" fmla="*/ 341265 w 577433"/>
                <a:gd name="connsiteY13" fmla="*/ 529499 h 574621"/>
                <a:gd name="connsiteX14" fmla="*/ 350488 w 577433"/>
                <a:gd name="connsiteY14" fmla="*/ 523973 h 574621"/>
                <a:gd name="connsiteX15" fmla="*/ 359712 w 577433"/>
                <a:gd name="connsiteY15" fmla="*/ 519369 h 574621"/>
                <a:gd name="connsiteX16" fmla="*/ 369857 w 577433"/>
                <a:gd name="connsiteY16" fmla="*/ 513844 h 574621"/>
                <a:gd name="connsiteX17" fmla="*/ 366168 w 577433"/>
                <a:gd name="connsiteY17" fmla="*/ 507398 h 574621"/>
                <a:gd name="connsiteX18" fmla="*/ 360634 w 577433"/>
                <a:gd name="connsiteY18" fmla="*/ 508319 h 574621"/>
                <a:gd name="connsiteX19" fmla="*/ 360634 w 577433"/>
                <a:gd name="connsiteY19" fmla="*/ 496347 h 574621"/>
                <a:gd name="connsiteX20" fmla="*/ 244420 w 577433"/>
                <a:gd name="connsiteY20" fmla="*/ 407944 h 574621"/>
                <a:gd name="connsiteX21" fmla="*/ 232429 w 577433"/>
                <a:gd name="connsiteY21" fmla="*/ 424520 h 574621"/>
                <a:gd name="connsiteX22" fmla="*/ 226895 w 577433"/>
                <a:gd name="connsiteY22" fmla="*/ 424520 h 574621"/>
                <a:gd name="connsiteX23" fmla="*/ 226895 w 577433"/>
                <a:gd name="connsiteY23" fmla="*/ 418994 h 574621"/>
                <a:gd name="connsiteX24" fmla="*/ 213060 w 577433"/>
                <a:gd name="connsiteY24" fmla="*/ 420836 h 574621"/>
                <a:gd name="connsiteX25" fmla="*/ 190002 w 577433"/>
                <a:gd name="connsiteY25" fmla="*/ 446621 h 574621"/>
                <a:gd name="connsiteX26" fmla="*/ 178011 w 577433"/>
                <a:gd name="connsiteY26" fmla="*/ 446621 h 574621"/>
                <a:gd name="connsiteX27" fmla="*/ 164176 w 577433"/>
                <a:gd name="connsiteY27" fmla="*/ 455829 h 574621"/>
                <a:gd name="connsiteX28" fmla="*/ 163254 w 577433"/>
                <a:gd name="connsiteY28" fmla="*/ 496347 h 574621"/>
                <a:gd name="connsiteX29" fmla="*/ 154953 w 577433"/>
                <a:gd name="connsiteY29" fmla="*/ 504635 h 574621"/>
                <a:gd name="connsiteX30" fmla="*/ 154953 w 577433"/>
                <a:gd name="connsiteY30" fmla="*/ 511081 h 574621"/>
                <a:gd name="connsiteX31" fmla="*/ 194613 w 577433"/>
                <a:gd name="connsiteY31" fmla="*/ 498189 h 574621"/>
                <a:gd name="connsiteX32" fmla="*/ 225973 w 577433"/>
                <a:gd name="connsiteY32" fmla="*/ 496347 h 574621"/>
                <a:gd name="connsiteX33" fmla="*/ 237963 w 577433"/>
                <a:gd name="connsiteY33" fmla="*/ 523052 h 574621"/>
                <a:gd name="connsiteX34" fmla="*/ 274857 w 577433"/>
                <a:gd name="connsiteY34" fmla="*/ 523973 h 574621"/>
                <a:gd name="connsiteX35" fmla="*/ 309906 w 577433"/>
                <a:gd name="connsiteY35" fmla="*/ 490822 h 574621"/>
                <a:gd name="connsiteX36" fmla="*/ 318207 w 577433"/>
                <a:gd name="connsiteY36" fmla="*/ 471484 h 574621"/>
                <a:gd name="connsiteX37" fmla="*/ 314517 w 577433"/>
                <a:gd name="connsiteY37" fmla="*/ 456750 h 574621"/>
                <a:gd name="connsiteX38" fmla="*/ 301604 w 577433"/>
                <a:gd name="connsiteY38" fmla="*/ 445700 h 574621"/>
                <a:gd name="connsiteX39" fmla="*/ 300682 w 577433"/>
                <a:gd name="connsiteY39" fmla="*/ 423599 h 574621"/>
                <a:gd name="connsiteX40" fmla="*/ 291459 w 577433"/>
                <a:gd name="connsiteY40" fmla="*/ 408865 h 574621"/>
                <a:gd name="connsiteX41" fmla="*/ 283158 w 577433"/>
                <a:gd name="connsiteY41" fmla="*/ 408865 h 574621"/>
                <a:gd name="connsiteX42" fmla="*/ 280391 w 577433"/>
                <a:gd name="connsiteY42" fmla="*/ 435570 h 574621"/>
                <a:gd name="connsiteX43" fmla="*/ 265633 w 577433"/>
                <a:gd name="connsiteY43" fmla="*/ 434649 h 574621"/>
                <a:gd name="connsiteX44" fmla="*/ 261022 w 577433"/>
                <a:gd name="connsiteY44" fmla="*/ 431887 h 574621"/>
                <a:gd name="connsiteX45" fmla="*/ 261022 w 577433"/>
                <a:gd name="connsiteY45" fmla="*/ 420836 h 574621"/>
                <a:gd name="connsiteX46" fmla="*/ 268400 w 577433"/>
                <a:gd name="connsiteY46" fmla="*/ 422678 h 574621"/>
                <a:gd name="connsiteX47" fmla="*/ 274857 w 577433"/>
                <a:gd name="connsiteY47" fmla="*/ 416232 h 574621"/>
                <a:gd name="connsiteX48" fmla="*/ 261022 w 577433"/>
                <a:gd name="connsiteY48" fmla="*/ 407944 h 574621"/>
                <a:gd name="connsiteX49" fmla="*/ 183545 w 577433"/>
                <a:gd name="connsiteY49" fmla="*/ 396894 h 574621"/>
                <a:gd name="connsiteX50" fmla="*/ 183545 w 577433"/>
                <a:gd name="connsiteY50" fmla="*/ 400577 h 574621"/>
                <a:gd name="connsiteX51" fmla="*/ 189079 w 577433"/>
                <a:gd name="connsiteY51" fmla="*/ 400577 h 574621"/>
                <a:gd name="connsiteX52" fmla="*/ 189079 w 577433"/>
                <a:gd name="connsiteY52" fmla="*/ 396894 h 574621"/>
                <a:gd name="connsiteX53" fmla="*/ 222283 w 577433"/>
                <a:gd name="connsiteY53" fmla="*/ 395052 h 574621"/>
                <a:gd name="connsiteX54" fmla="*/ 215827 w 577433"/>
                <a:gd name="connsiteY54" fmla="*/ 395973 h 574621"/>
                <a:gd name="connsiteX55" fmla="*/ 214905 w 577433"/>
                <a:gd name="connsiteY55" fmla="*/ 399656 h 574621"/>
                <a:gd name="connsiteX56" fmla="*/ 207526 w 577433"/>
                <a:gd name="connsiteY56" fmla="*/ 400577 h 574621"/>
                <a:gd name="connsiteX57" fmla="*/ 207526 w 577433"/>
                <a:gd name="connsiteY57" fmla="*/ 405181 h 574621"/>
                <a:gd name="connsiteX58" fmla="*/ 213060 w 577433"/>
                <a:gd name="connsiteY58" fmla="*/ 405181 h 574621"/>
                <a:gd name="connsiteX59" fmla="*/ 213060 w 577433"/>
                <a:gd name="connsiteY59" fmla="*/ 402419 h 574621"/>
                <a:gd name="connsiteX60" fmla="*/ 218594 w 577433"/>
                <a:gd name="connsiteY60" fmla="*/ 402419 h 574621"/>
                <a:gd name="connsiteX61" fmla="*/ 218594 w 577433"/>
                <a:gd name="connsiteY61" fmla="*/ 399656 h 574621"/>
                <a:gd name="connsiteX62" fmla="*/ 223206 w 577433"/>
                <a:gd name="connsiteY62" fmla="*/ 400577 h 574621"/>
                <a:gd name="connsiteX63" fmla="*/ 198303 w 577433"/>
                <a:gd name="connsiteY63" fmla="*/ 394131 h 574621"/>
                <a:gd name="connsiteX64" fmla="*/ 195536 w 577433"/>
                <a:gd name="connsiteY64" fmla="*/ 396894 h 574621"/>
                <a:gd name="connsiteX65" fmla="*/ 192769 w 577433"/>
                <a:gd name="connsiteY65" fmla="*/ 400577 h 574621"/>
                <a:gd name="connsiteX66" fmla="*/ 192769 w 577433"/>
                <a:gd name="connsiteY66" fmla="*/ 403340 h 574621"/>
                <a:gd name="connsiteX67" fmla="*/ 197380 w 577433"/>
                <a:gd name="connsiteY67" fmla="*/ 402419 h 574621"/>
                <a:gd name="connsiteX68" fmla="*/ 197380 w 577433"/>
                <a:gd name="connsiteY68" fmla="*/ 400577 h 574621"/>
                <a:gd name="connsiteX69" fmla="*/ 201070 w 577433"/>
                <a:gd name="connsiteY69" fmla="*/ 400577 h 574621"/>
                <a:gd name="connsiteX70" fmla="*/ 201070 w 577433"/>
                <a:gd name="connsiteY70" fmla="*/ 397815 h 574621"/>
                <a:gd name="connsiteX71" fmla="*/ 203837 w 577433"/>
                <a:gd name="connsiteY71" fmla="*/ 396894 h 574621"/>
                <a:gd name="connsiteX72" fmla="*/ 203837 w 577433"/>
                <a:gd name="connsiteY72" fmla="*/ 394131 h 574621"/>
                <a:gd name="connsiteX73" fmla="*/ 206604 w 577433"/>
                <a:gd name="connsiteY73" fmla="*/ 393210 h 574621"/>
                <a:gd name="connsiteX74" fmla="*/ 206604 w 577433"/>
                <a:gd name="connsiteY74" fmla="*/ 395973 h 574621"/>
                <a:gd name="connsiteX75" fmla="*/ 210293 w 577433"/>
                <a:gd name="connsiteY75" fmla="*/ 396894 h 574621"/>
                <a:gd name="connsiteX76" fmla="*/ 211215 w 577433"/>
                <a:gd name="connsiteY76" fmla="*/ 393210 h 574621"/>
                <a:gd name="connsiteX77" fmla="*/ 208448 w 577433"/>
                <a:gd name="connsiteY77" fmla="*/ 362822 h 574621"/>
                <a:gd name="connsiteX78" fmla="*/ 195536 w 577433"/>
                <a:gd name="connsiteY78" fmla="*/ 367426 h 574621"/>
                <a:gd name="connsiteX79" fmla="*/ 195536 w 577433"/>
                <a:gd name="connsiteY79" fmla="*/ 370189 h 574621"/>
                <a:gd name="connsiteX80" fmla="*/ 192769 w 577433"/>
                <a:gd name="connsiteY80" fmla="*/ 370189 h 574621"/>
                <a:gd name="connsiteX81" fmla="*/ 192769 w 577433"/>
                <a:gd name="connsiteY81" fmla="*/ 388606 h 574621"/>
                <a:gd name="connsiteX82" fmla="*/ 199225 w 577433"/>
                <a:gd name="connsiteY82" fmla="*/ 388606 h 574621"/>
                <a:gd name="connsiteX83" fmla="*/ 198303 w 577433"/>
                <a:gd name="connsiteY83" fmla="*/ 376635 h 574621"/>
                <a:gd name="connsiteX84" fmla="*/ 202914 w 577433"/>
                <a:gd name="connsiteY84" fmla="*/ 378476 h 574621"/>
                <a:gd name="connsiteX85" fmla="*/ 202914 w 577433"/>
                <a:gd name="connsiteY85" fmla="*/ 386764 h 574621"/>
                <a:gd name="connsiteX86" fmla="*/ 208448 w 577433"/>
                <a:gd name="connsiteY86" fmla="*/ 386764 h 574621"/>
                <a:gd name="connsiteX87" fmla="*/ 249954 w 577433"/>
                <a:gd name="connsiteY87" fmla="*/ 360059 h 574621"/>
                <a:gd name="connsiteX88" fmla="*/ 238886 w 577433"/>
                <a:gd name="connsiteY88" fmla="*/ 371109 h 574621"/>
                <a:gd name="connsiteX89" fmla="*/ 246264 w 577433"/>
                <a:gd name="connsiteY89" fmla="*/ 380318 h 574621"/>
                <a:gd name="connsiteX90" fmla="*/ 262866 w 577433"/>
                <a:gd name="connsiteY90" fmla="*/ 382160 h 574621"/>
                <a:gd name="connsiteX91" fmla="*/ 272090 w 577433"/>
                <a:gd name="connsiteY91" fmla="*/ 387685 h 574621"/>
                <a:gd name="connsiteX92" fmla="*/ 272090 w 577433"/>
                <a:gd name="connsiteY92" fmla="*/ 391368 h 574621"/>
                <a:gd name="connsiteX93" fmla="*/ 266556 w 577433"/>
                <a:gd name="connsiteY93" fmla="*/ 391368 h 574621"/>
                <a:gd name="connsiteX94" fmla="*/ 266556 w 577433"/>
                <a:gd name="connsiteY94" fmla="*/ 400577 h 574621"/>
                <a:gd name="connsiteX95" fmla="*/ 285925 w 577433"/>
                <a:gd name="connsiteY95" fmla="*/ 399656 h 574621"/>
                <a:gd name="connsiteX96" fmla="*/ 293303 w 577433"/>
                <a:gd name="connsiteY96" fmla="*/ 392289 h 574621"/>
                <a:gd name="connsiteX97" fmla="*/ 300682 w 577433"/>
                <a:gd name="connsiteY97" fmla="*/ 391368 h 574621"/>
                <a:gd name="connsiteX98" fmla="*/ 300682 w 577433"/>
                <a:gd name="connsiteY98" fmla="*/ 405181 h 574621"/>
                <a:gd name="connsiteX99" fmla="*/ 314517 w 577433"/>
                <a:gd name="connsiteY99" fmla="*/ 405181 h 574621"/>
                <a:gd name="connsiteX100" fmla="*/ 314517 w 577433"/>
                <a:gd name="connsiteY100" fmla="*/ 399656 h 574621"/>
                <a:gd name="connsiteX101" fmla="*/ 307138 w 577433"/>
                <a:gd name="connsiteY101" fmla="*/ 399656 h 574621"/>
                <a:gd name="connsiteX102" fmla="*/ 306216 w 577433"/>
                <a:gd name="connsiteY102" fmla="*/ 382160 h 574621"/>
                <a:gd name="connsiteX103" fmla="*/ 274857 w 577433"/>
                <a:gd name="connsiteY103" fmla="*/ 368347 h 574621"/>
                <a:gd name="connsiteX104" fmla="*/ 265633 w 577433"/>
                <a:gd name="connsiteY104" fmla="*/ 372951 h 574621"/>
                <a:gd name="connsiteX105" fmla="*/ 257332 w 577433"/>
                <a:gd name="connsiteY105" fmla="*/ 372951 h 574621"/>
                <a:gd name="connsiteX106" fmla="*/ 258255 w 577433"/>
                <a:gd name="connsiteY106" fmla="*/ 364663 h 574621"/>
                <a:gd name="connsiteX107" fmla="*/ 100535 w 577433"/>
                <a:gd name="connsiteY107" fmla="*/ 336116 h 574621"/>
                <a:gd name="connsiteX108" fmla="*/ 95001 w 577433"/>
                <a:gd name="connsiteY108" fmla="*/ 340721 h 574621"/>
                <a:gd name="connsiteX109" fmla="*/ 130972 w 577433"/>
                <a:gd name="connsiteY109" fmla="*/ 385843 h 574621"/>
                <a:gd name="connsiteX110" fmla="*/ 135584 w 577433"/>
                <a:gd name="connsiteY110" fmla="*/ 386764 h 574621"/>
                <a:gd name="connsiteX111" fmla="*/ 135584 w 577433"/>
                <a:gd name="connsiteY111" fmla="*/ 389527 h 574621"/>
                <a:gd name="connsiteX112" fmla="*/ 129127 w 577433"/>
                <a:gd name="connsiteY112" fmla="*/ 389527 h 574621"/>
                <a:gd name="connsiteX113" fmla="*/ 130972 w 577433"/>
                <a:gd name="connsiteY113" fmla="*/ 395052 h 574621"/>
                <a:gd name="connsiteX114" fmla="*/ 175244 w 577433"/>
                <a:gd name="connsiteY114" fmla="*/ 396894 h 574621"/>
                <a:gd name="connsiteX115" fmla="*/ 160487 w 577433"/>
                <a:gd name="connsiteY115" fmla="*/ 387685 h 574621"/>
                <a:gd name="connsiteX116" fmla="*/ 142040 w 577433"/>
                <a:gd name="connsiteY116" fmla="*/ 387685 h 574621"/>
                <a:gd name="connsiteX117" fmla="*/ 142040 w 577433"/>
                <a:gd name="connsiteY117" fmla="*/ 378476 h 574621"/>
                <a:gd name="connsiteX118" fmla="*/ 144807 w 577433"/>
                <a:gd name="connsiteY118" fmla="*/ 379397 h 574621"/>
                <a:gd name="connsiteX119" fmla="*/ 152186 w 577433"/>
                <a:gd name="connsiteY119" fmla="*/ 378476 h 574621"/>
                <a:gd name="connsiteX120" fmla="*/ 151263 w 577433"/>
                <a:gd name="connsiteY120" fmla="*/ 369268 h 574621"/>
                <a:gd name="connsiteX121" fmla="*/ 130972 w 577433"/>
                <a:gd name="connsiteY121" fmla="*/ 370189 h 574621"/>
                <a:gd name="connsiteX122" fmla="*/ 126360 w 577433"/>
                <a:gd name="connsiteY122" fmla="*/ 362822 h 574621"/>
                <a:gd name="connsiteX123" fmla="*/ 126360 w 577433"/>
                <a:gd name="connsiteY123" fmla="*/ 359138 h 574621"/>
                <a:gd name="connsiteX124" fmla="*/ 183545 w 577433"/>
                <a:gd name="connsiteY124" fmla="*/ 329670 h 574621"/>
                <a:gd name="connsiteX125" fmla="*/ 180778 w 577433"/>
                <a:gd name="connsiteY125" fmla="*/ 337037 h 574621"/>
                <a:gd name="connsiteX126" fmla="*/ 177089 w 577433"/>
                <a:gd name="connsiteY126" fmla="*/ 339800 h 574621"/>
                <a:gd name="connsiteX127" fmla="*/ 151263 w 577433"/>
                <a:gd name="connsiteY127" fmla="*/ 353613 h 574621"/>
                <a:gd name="connsiteX128" fmla="*/ 151263 w 577433"/>
                <a:gd name="connsiteY128" fmla="*/ 367426 h 574621"/>
                <a:gd name="connsiteX129" fmla="*/ 159564 w 577433"/>
                <a:gd name="connsiteY129" fmla="*/ 379397 h 574621"/>
                <a:gd name="connsiteX130" fmla="*/ 181701 w 577433"/>
                <a:gd name="connsiteY130" fmla="*/ 379397 h 574621"/>
                <a:gd name="connsiteX131" fmla="*/ 184468 w 577433"/>
                <a:gd name="connsiteY131" fmla="*/ 372030 h 574621"/>
                <a:gd name="connsiteX132" fmla="*/ 189079 w 577433"/>
                <a:gd name="connsiteY132" fmla="*/ 367426 h 574621"/>
                <a:gd name="connsiteX133" fmla="*/ 189079 w 577433"/>
                <a:gd name="connsiteY133" fmla="*/ 364663 h 574621"/>
                <a:gd name="connsiteX134" fmla="*/ 191846 w 577433"/>
                <a:gd name="connsiteY134" fmla="*/ 362822 h 574621"/>
                <a:gd name="connsiteX135" fmla="*/ 191846 w 577433"/>
                <a:gd name="connsiteY135" fmla="*/ 337958 h 574621"/>
                <a:gd name="connsiteX136" fmla="*/ 189079 w 577433"/>
                <a:gd name="connsiteY136" fmla="*/ 337037 h 574621"/>
                <a:gd name="connsiteX137" fmla="*/ 188157 w 577433"/>
                <a:gd name="connsiteY137" fmla="*/ 329670 h 574621"/>
                <a:gd name="connsiteX138" fmla="*/ 35971 w 577433"/>
                <a:gd name="connsiteY138" fmla="*/ 323224 h 574621"/>
                <a:gd name="connsiteX139" fmla="*/ 29515 w 577433"/>
                <a:gd name="connsiteY139" fmla="*/ 332433 h 574621"/>
                <a:gd name="connsiteX140" fmla="*/ 32282 w 577433"/>
                <a:gd name="connsiteY140" fmla="*/ 340721 h 574621"/>
                <a:gd name="connsiteX141" fmla="*/ 43350 w 577433"/>
                <a:gd name="connsiteY141" fmla="*/ 336116 h 574621"/>
                <a:gd name="connsiteX142" fmla="*/ 44272 w 577433"/>
                <a:gd name="connsiteY142" fmla="*/ 325066 h 574621"/>
                <a:gd name="connsiteX143" fmla="*/ 557115 w 577433"/>
                <a:gd name="connsiteY143" fmla="*/ 188779 h 574621"/>
                <a:gd name="connsiteX144" fmla="*/ 561751 w 577433"/>
                <a:gd name="connsiteY144" fmla="*/ 188779 h 574621"/>
                <a:gd name="connsiteX145" fmla="*/ 561751 w 577433"/>
                <a:gd name="connsiteY145" fmla="*/ 194283 h 574621"/>
                <a:gd name="connsiteX146" fmla="*/ 559897 w 577433"/>
                <a:gd name="connsiteY146" fmla="*/ 196117 h 574621"/>
                <a:gd name="connsiteX147" fmla="*/ 557115 w 577433"/>
                <a:gd name="connsiteY147" fmla="*/ 197952 h 574621"/>
                <a:gd name="connsiteX148" fmla="*/ 547844 w 577433"/>
                <a:gd name="connsiteY148" fmla="*/ 197952 h 574621"/>
                <a:gd name="connsiteX149" fmla="*/ 548771 w 577433"/>
                <a:gd name="connsiteY149" fmla="*/ 191531 h 574621"/>
                <a:gd name="connsiteX150" fmla="*/ 553407 w 577433"/>
                <a:gd name="connsiteY150" fmla="*/ 191531 h 574621"/>
                <a:gd name="connsiteX151" fmla="*/ 554334 w 577433"/>
                <a:gd name="connsiteY151" fmla="*/ 189696 h 574621"/>
                <a:gd name="connsiteX152" fmla="*/ 566337 w 577433"/>
                <a:gd name="connsiteY152" fmla="*/ 183305 h 574621"/>
                <a:gd name="connsiteX153" fmla="*/ 574659 w 577433"/>
                <a:gd name="connsiteY153" fmla="*/ 185140 h 574621"/>
                <a:gd name="connsiteX154" fmla="*/ 577433 w 577433"/>
                <a:gd name="connsiteY154" fmla="*/ 192478 h 574621"/>
                <a:gd name="connsiteX155" fmla="*/ 568186 w 577433"/>
                <a:gd name="connsiteY155" fmla="*/ 192478 h 574621"/>
                <a:gd name="connsiteX156" fmla="*/ 566337 w 577433"/>
                <a:gd name="connsiteY156" fmla="*/ 188809 h 574621"/>
                <a:gd name="connsiteX157" fmla="*/ 570998 w 577433"/>
                <a:gd name="connsiteY157" fmla="*/ 176795 h 574621"/>
                <a:gd name="connsiteX158" fmla="*/ 572847 w 577433"/>
                <a:gd name="connsiteY158" fmla="*/ 181381 h 574621"/>
                <a:gd name="connsiteX159" fmla="*/ 569148 w 577433"/>
                <a:gd name="connsiteY159" fmla="*/ 178629 h 574621"/>
                <a:gd name="connsiteX160" fmla="*/ 553466 w 577433"/>
                <a:gd name="connsiteY160" fmla="*/ 176795 h 574621"/>
                <a:gd name="connsiteX161" fmla="*/ 563526 w 577433"/>
                <a:gd name="connsiteY161" fmla="*/ 176795 h 574621"/>
                <a:gd name="connsiteX162" fmla="*/ 563526 w 577433"/>
                <a:gd name="connsiteY162" fmla="*/ 182417 h 574621"/>
                <a:gd name="connsiteX163" fmla="*/ 558940 w 577433"/>
                <a:gd name="connsiteY163" fmla="*/ 185080 h 574621"/>
                <a:gd name="connsiteX164" fmla="*/ 556277 w 577433"/>
                <a:gd name="connsiteY164" fmla="*/ 186116 h 574621"/>
                <a:gd name="connsiteX165" fmla="*/ 553466 w 577433"/>
                <a:gd name="connsiteY165" fmla="*/ 186116 h 574621"/>
                <a:gd name="connsiteX166" fmla="*/ 553466 w 577433"/>
                <a:gd name="connsiteY166" fmla="*/ 179606 h 574621"/>
                <a:gd name="connsiteX167" fmla="*/ 537737 w 577433"/>
                <a:gd name="connsiteY167" fmla="*/ 176795 h 574621"/>
                <a:gd name="connsiteX168" fmla="*/ 547844 w 577433"/>
                <a:gd name="connsiteY168" fmla="*/ 176795 h 574621"/>
                <a:gd name="connsiteX169" fmla="*/ 534980 w 577433"/>
                <a:gd name="connsiteY169" fmla="*/ 194401 h 574621"/>
                <a:gd name="connsiteX170" fmla="*/ 530386 w 577433"/>
                <a:gd name="connsiteY170" fmla="*/ 191621 h 574621"/>
                <a:gd name="connsiteX171" fmla="*/ 531305 w 577433"/>
                <a:gd name="connsiteY171" fmla="*/ 184208 h 574621"/>
                <a:gd name="connsiteX172" fmla="*/ 558940 w 577433"/>
                <a:gd name="connsiteY172" fmla="*/ 167622 h 574621"/>
                <a:gd name="connsiteX173" fmla="*/ 564562 w 577433"/>
                <a:gd name="connsiteY173" fmla="*/ 173202 h 574621"/>
                <a:gd name="connsiteX174" fmla="*/ 558940 w 577433"/>
                <a:gd name="connsiteY174" fmla="*/ 174132 h 574621"/>
                <a:gd name="connsiteX175" fmla="*/ 541414 w 577433"/>
                <a:gd name="connsiteY175" fmla="*/ 164811 h 574621"/>
                <a:gd name="connsiteX176" fmla="*/ 546945 w 577433"/>
                <a:gd name="connsiteY176" fmla="*/ 164811 h 574621"/>
                <a:gd name="connsiteX177" fmla="*/ 552476 w 577433"/>
                <a:gd name="connsiteY177" fmla="*/ 164811 h 574621"/>
                <a:gd name="connsiteX178" fmla="*/ 552476 w 577433"/>
                <a:gd name="connsiteY178" fmla="*/ 168539 h 574621"/>
                <a:gd name="connsiteX179" fmla="*/ 555241 w 577433"/>
                <a:gd name="connsiteY179" fmla="*/ 168539 h 574621"/>
                <a:gd name="connsiteX180" fmla="*/ 555241 w 577433"/>
                <a:gd name="connsiteY180" fmla="*/ 174132 h 574621"/>
                <a:gd name="connsiteX181" fmla="*/ 551554 w 577433"/>
                <a:gd name="connsiteY181" fmla="*/ 174132 h 574621"/>
                <a:gd name="connsiteX182" fmla="*/ 537727 w 577433"/>
                <a:gd name="connsiteY182" fmla="*/ 174132 h 574621"/>
                <a:gd name="connsiteX183" fmla="*/ 531274 w 577433"/>
                <a:gd name="connsiteY183" fmla="*/ 172268 h 574621"/>
                <a:gd name="connsiteX184" fmla="*/ 533118 w 577433"/>
                <a:gd name="connsiteY184" fmla="*/ 168539 h 574621"/>
                <a:gd name="connsiteX185" fmla="*/ 522102 w 577433"/>
                <a:gd name="connsiteY185" fmla="*/ 142768 h 574621"/>
                <a:gd name="connsiteX186" fmla="*/ 529499 w 577433"/>
                <a:gd name="connsiteY186" fmla="*/ 143687 h 574621"/>
                <a:gd name="connsiteX187" fmla="*/ 526725 w 577433"/>
                <a:gd name="connsiteY187" fmla="*/ 153800 h 574621"/>
                <a:gd name="connsiteX188" fmla="*/ 519327 w 577433"/>
                <a:gd name="connsiteY188" fmla="*/ 155639 h 574621"/>
                <a:gd name="connsiteX189" fmla="*/ 514704 w 577433"/>
                <a:gd name="connsiteY189" fmla="*/ 146445 h 574621"/>
                <a:gd name="connsiteX190" fmla="*/ 504496 w 577433"/>
                <a:gd name="connsiteY190" fmla="*/ 110515 h 574621"/>
                <a:gd name="connsiteX191" fmla="*/ 504496 w 577433"/>
                <a:gd name="connsiteY191" fmla="*/ 116987 h 574621"/>
                <a:gd name="connsiteX192" fmla="*/ 489795 w 577433"/>
                <a:gd name="connsiteY192" fmla="*/ 117912 h 574621"/>
                <a:gd name="connsiteX193" fmla="*/ 487038 w 577433"/>
                <a:gd name="connsiteY193" fmla="*/ 115138 h 574621"/>
                <a:gd name="connsiteX194" fmla="*/ 497145 w 577433"/>
                <a:gd name="connsiteY194" fmla="*/ 112364 h 574621"/>
                <a:gd name="connsiteX195" fmla="*/ 504496 w 577433"/>
                <a:gd name="connsiteY195" fmla="*/ 110515 h 574621"/>
                <a:gd name="connsiteX196" fmla="*/ 494389 w 577433"/>
                <a:gd name="connsiteY196" fmla="*/ 94833 h 574621"/>
                <a:gd name="connsiteX197" fmla="*/ 500821 w 577433"/>
                <a:gd name="connsiteY197" fmla="*/ 94833 h 574621"/>
                <a:gd name="connsiteX198" fmla="*/ 504496 w 577433"/>
                <a:gd name="connsiteY198" fmla="*/ 94833 h 574621"/>
                <a:gd name="connsiteX199" fmla="*/ 504496 w 577433"/>
                <a:gd name="connsiteY199" fmla="*/ 99436 h 574621"/>
                <a:gd name="connsiteX200" fmla="*/ 501739 w 577433"/>
                <a:gd name="connsiteY200" fmla="*/ 103118 h 574621"/>
                <a:gd name="connsiteX201" fmla="*/ 487038 w 577433"/>
                <a:gd name="connsiteY201" fmla="*/ 103118 h 574621"/>
                <a:gd name="connsiteX202" fmla="*/ 487038 w 577433"/>
                <a:gd name="connsiteY202" fmla="*/ 97595 h 574621"/>
                <a:gd name="connsiteX203" fmla="*/ 487038 w 577433"/>
                <a:gd name="connsiteY203" fmla="*/ 96674 h 574621"/>
                <a:gd name="connsiteX204" fmla="*/ 493470 w 577433"/>
                <a:gd name="connsiteY204" fmla="*/ 96674 h 574621"/>
                <a:gd name="connsiteX205" fmla="*/ 286847 w 577433"/>
                <a:gd name="connsiteY205" fmla="*/ 0 h 574621"/>
                <a:gd name="connsiteX206" fmla="*/ 488839 w 577433"/>
                <a:gd name="connsiteY206" fmla="*/ 82878 h 574621"/>
                <a:gd name="connsiteX207" fmla="*/ 472237 w 577433"/>
                <a:gd name="connsiteY207" fmla="*/ 82878 h 574621"/>
                <a:gd name="connsiteX208" fmla="*/ 463014 w 577433"/>
                <a:gd name="connsiteY208" fmla="*/ 91166 h 574621"/>
                <a:gd name="connsiteX209" fmla="*/ 457480 w 577433"/>
                <a:gd name="connsiteY209" fmla="*/ 91166 h 574621"/>
                <a:gd name="connsiteX210" fmla="*/ 450101 w 577433"/>
                <a:gd name="connsiteY210" fmla="*/ 87482 h 574621"/>
                <a:gd name="connsiteX211" fmla="*/ 429809 w 577433"/>
                <a:gd name="connsiteY211" fmla="*/ 81036 h 574621"/>
                <a:gd name="connsiteX212" fmla="*/ 391994 w 577433"/>
                <a:gd name="connsiteY212" fmla="*/ 81036 h 574621"/>
                <a:gd name="connsiteX213" fmla="*/ 370780 w 577433"/>
                <a:gd name="connsiteY213" fmla="*/ 95770 h 574621"/>
                <a:gd name="connsiteX214" fmla="*/ 356022 w 577433"/>
                <a:gd name="connsiteY214" fmla="*/ 97612 h 574621"/>
                <a:gd name="connsiteX215" fmla="*/ 349566 w 577433"/>
                <a:gd name="connsiteY215" fmla="*/ 103137 h 574621"/>
                <a:gd name="connsiteX216" fmla="*/ 359712 w 577433"/>
                <a:gd name="connsiteY216" fmla="*/ 104979 h 574621"/>
                <a:gd name="connsiteX217" fmla="*/ 359712 w 577433"/>
                <a:gd name="connsiteY217" fmla="*/ 108662 h 574621"/>
                <a:gd name="connsiteX218" fmla="*/ 337576 w 577433"/>
                <a:gd name="connsiteY218" fmla="*/ 108662 h 574621"/>
                <a:gd name="connsiteX219" fmla="*/ 329275 w 577433"/>
                <a:gd name="connsiteY219" fmla="*/ 115108 h 574621"/>
                <a:gd name="connsiteX220" fmla="*/ 340343 w 577433"/>
                <a:gd name="connsiteY220" fmla="*/ 124317 h 574621"/>
                <a:gd name="connsiteX221" fmla="*/ 370780 w 577433"/>
                <a:gd name="connsiteY221" fmla="*/ 124317 h 574621"/>
                <a:gd name="connsiteX222" fmla="*/ 374469 w 577433"/>
                <a:gd name="connsiteY222" fmla="*/ 119713 h 574621"/>
                <a:gd name="connsiteX223" fmla="*/ 400295 w 577433"/>
                <a:gd name="connsiteY223" fmla="*/ 119713 h 574621"/>
                <a:gd name="connsiteX224" fmla="*/ 408596 w 577433"/>
                <a:gd name="connsiteY224" fmla="*/ 128001 h 574621"/>
                <a:gd name="connsiteX225" fmla="*/ 408596 w 577433"/>
                <a:gd name="connsiteY225" fmla="*/ 140893 h 574621"/>
                <a:gd name="connsiteX226" fmla="*/ 415974 w 577433"/>
                <a:gd name="connsiteY226" fmla="*/ 148260 h 574621"/>
                <a:gd name="connsiteX227" fmla="*/ 409518 w 577433"/>
                <a:gd name="connsiteY227" fmla="*/ 152864 h 574621"/>
                <a:gd name="connsiteX228" fmla="*/ 411363 w 577433"/>
                <a:gd name="connsiteY228" fmla="*/ 169440 h 574621"/>
                <a:gd name="connsiteX229" fmla="*/ 388304 w 577433"/>
                <a:gd name="connsiteY229" fmla="*/ 197066 h 574621"/>
                <a:gd name="connsiteX230" fmla="*/ 388304 w 577433"/>
                <a:gd name="connsiteY230" fmla="*/ 222850 h 574621"/>
                <a:gd name="connsiteX231" fmla="*/ 400295 w 577433"/>
                <a:gd name="connsiteY231" fmla="*/ 229296 h 574621"/>
                <a:gd name="connsiteX232" fmla="*/ 400295 w 577433"/>
                <a:gd name="connsiteY232" fmla="*/ 252318 h 574621"/>
                <a:gd name="connsiteX233" fmla="*/ 412285 w 577433"/>
                <a:gd name="connsiteY233" fmla="*/ 272577 h 574621"/>
                <a:gd name="connsiteX234" fmla="*/ 422431 w 577433"/>
                <a:gd name="connsiteY234" fmla="*/ 273497 h 574621"/>
                <a:gd name="connsiteX235" fmla="*/ 423353 w 577433"/>
                <a:gd name="connsiteY235" fmla="*/ 267051 h 574621"/>
                <a:gd name="connsiteX236" fmla="*/ 412285 w 577433"/>
                <a:gd name="connsiteY236" fmla="*/ 249555 h 574621"/>
                <a:gd name="connsiteX237" fmla="*/ 409518 w 577433"/>
                <a:gd name="connsiteY237" fmla="*/ 232979 h 574621"/>
                <a:gd name="connsiteX238" fmla="*/ 415974 w 577433"/>
                <a:gd name="connsiteY238" fmla="*/ 232979 h 574621"/>
                <a:gd name="connsiteX239" fmla="*/ 419664 w 577433"/>
                <a:gd name="connsiteY239" fmla="*/ 250476 h 574621"/>
                <a:gd name="connsiteX240" fmla="*/ 435343 w 577433"/>
                <a:gd name="connsiteY240" fmla="*/ 273497 h 574621"/>
                <a:gd name="connsiteX241" fmla="*/ 431654 w 577433"/>
                <a:gd name="connsiteY241" fmla="*/ 281785 h 574621"/>
                <a:gd name="connsiteX242" fmla="*/ 441800 w 577433"/>
                <a:gd name="connsiteY242" fmla="*/ 297440 h 574621"/>
                <a:gd name="connsiteX243" fmla="*/ 467625 w 577433"/>
                <a:gd name="connsiteY243" fmla="*/ 303886 h 574621"/>
                <a:gd name="connsiteX244" fmla="*/ 467625 w 577433"/>
                <a:gd name="connsiteY244" fmla="*/ 299282 h 574621"/>
                <a:gd name="connsiteX245" fmla="*/ 477771 w 577433"/>
                <a:gd name="connsiteY245" fmla="*/ 301123 h 574621"/>
                <a:gd name="connsiteX246" fmla="*/ 476849 w 577433"/>
                <a:gd name="connsiteY246" fmla="*/ 308490 h 574621"/>
                <a:gd name="connsiteX247" fmla="*/ 485150 w 577433"/>
                <a:gd name="connsiteY247" fmla="*/ 310332 h 574621"/>
                <a:gd name="connsiteX248" fmla="*/ 498062 w 577433"/>
                <a:gd name="connsiteY248" fmla="*/ 313095 h 574621"/>
                <a:gd name="connsiteX249" fmla="*/ 515587 w 577433"/>
                <a:gd name="connsiteY249" fmla="*/ 333354 h 574621"/>
                <a:gd name="connsiteX250" fmla="*/ 537723 w 577433"/>
                <a:gd name="connsiteY250" fmla="*/ 335196 h 574621"/>
                <a:gd name="connsiteX251" fmla="*/ 540490 w 577433"/>
                <a:gd name="connsiteY251" fmla="*/ 353613 h 574621"/>
                <a:gd name="connsiteX252" fmla="*/ 524810 w 577433"/>
                <a:gd name="connsiteY252" fmla="*/ 364663 h 574621"/>
                <a:gd name="connsiteX253" fmla="*/ 523888 w 577433"/>
                <a:gd name="connsiteY253" fmla="*/ 381239 h 574621"/>
                <a:gd name="connsiteX254" fmla="*/ 522043 w 577433"/>
                <a:gd name="connsiteY254" fmla="*/ 391368 h 574621"/>
                <a:gd name="connsiteX255" fmla="*/ 543257 w 577433"/>
                <a:gd name="connsiteY255" fmla="*/ 418074 h 574621"/>
                <a:gd name="connsiteX256" fmla="*/ 286847 w 577433"/>
                <a:gd name="connsiteY256" fmla="*/ 574621 h 574621"/>
                <a:gd name="connsiteX257" fmla="*/ 0 w 577433"/>
                <a:gd name="connsiteY257" fmla="*/ 296519 h 574621"/>
                <a:gd name="connsiteX258" fmla="*/ 19369 w 577433"/>
                <a:gd name="connsiteY258" fmla="*/ 328749 h 574621"/>
                <a:gd name="connsiteX259" fmla="*/ 26748 w 577433"/>
                <a:gd name="connsiteY259" fmla="*/ 330591 h 574621"/>
                <a:gd name="connsiteX260" fmla="*/ 34126 w 577433"/>
                <a:gd name="connsiteY260" fmla="*/ 320462 h 574621"/>
                <a:gd name="connsiteX261" fmla="*/ 37816 w 577433"/>
                <a:gd name="connsiteY261" fmla="*/ 290994 h 574621"/>
                <a:gd name="connsiteX262" fmla="*/ 45195 w 577433"/>
                <a:gd name="connsiteY262" fmla="*/ 274418 h 574621"/>
                <a:gd name="connsiteX263" fmla="*/ 57185 w 577433"/>
                <a:gd name="connsiteY263" fmla="*/ 269814 h 574621"/>
                <a:gd name="connsiteX264" fmla="*/ 78399 w 577433"/>
                <a:gd name="connsiteY264" fmla="*/ 272577 h 574621"/>
                <a:gd name="connsiteX265" fmla="*/ 105147 w 577433"/>
                <a:gd name="connsiteY265" fmla="*/ 295598 h 574621"/>
                <a:gd name="connsiteX266" fmla="*/ 105147 w 577433"/>
                <a:gd name="connsiteY266" fmla="*/ 329670 h 574621"/>
                <a:gd name="connsiteX267" fmla="*/ 140195 w 577433"/>
                <a:gd name="connsiteY267" fmla="*/ 362822 h 574621"/>
                <a:gd name="connsiteX268" fmla="*/ 142040 w 577433"/>
                <a:gd name="connsiteY268" fmla="*/ 357296 h 574621"/>
                <a:gd name="connsiteX269" fmla="*/ 113448 w 577433"/>
                <a:gd name="connsiteY269" fmla="*/ 316778 h 574621"/>
                <a:gd name="connsiteX270" fmla="*/ 117137 w 577433"/>
                <a:gd name="connsiteY270" fmla="*/ 304807 h 574621"/>
                <a:gd name="connsiteX271" fmla="*/ 131894 w 577433"/>
                <a:gd name="connsiteY271" fmla="*/ 322303 h 574621"/>
                <a:gd name="connsiteX272" fmla="*/ 140195 w 577433"/>
                <a:gd name="connsiteY272" fmla="*/ 323224 h 574621"/>
                <a:gd name="connsiteX273" fmla="*/ 151263 w 577433"/>
                <a:gd name="connsiteY273" fmla="*/ 315857 h 574621"/>
                <a:gd name="connsiteX274" fmla="*/ 149419 w 577433"/>
                <a:gd name="connsiteY274" fmla="*/ 304807 h 574621"/>
                <a:gd name="connsiteX275" fmla="*/ 130972 w 577433"/>
                <a:gd name="connsiteY275" fmla="*/ 290073 h 574621"/>
                <a:gd name="connsiteX276" fmla="*/ 130050 w 577433"/>
                <a:gd name="connsiteY276" fmla="*/ 276260 h 574621"/>
                <a:gd name="connsiteX277" fmla="*/ 135584 w 577433"/>
                <a:gd name="connsiteY277" fmla="*/ 269814 h 574621"/>
                <a:gd name="connsiteX278" fmla="*/ 144807 w 577433"/>
                <a:gd name="connsiteY278" fmla="*/ 272577 h 574621"/>
                <a:gd name="connsiteX279" fmla="*/ 143885 w 577433"/>
                <a:gd name="connsiteY279" fmla="*/ 279023 h 574621"/>
                <a:gd name="connsiteX280" fmla="*/ 149419 w 577433"/>
                <a:gd name="connsiteY280" fmla="*/ 287311 h 574621"/>
                <a:gd name="connsiteX281" fmla="*/ 154030 w 577433"/>
                <a:gd name="connsiteY281" fmla="*/ 283627 h 574621"/>
                <a:gd name="connsiteX282" fmla="*/ 151263 w 577433"/>
                <a:gd name="connsiteY282" fmla="*/ 274418 h 574621"/>
                <a:gd name="connsiteX283" fmla="*/ 177089 w 577433"/>
                <a:gd name="connsiteY283" fmla="*/ 265210 h 574621"/>
                <a:gd name="connsiteX284" fmla="*/ 189079 w 577433"/>
                <a:gd name="connsiteY284" fmla="*/ 255080 h 574621"/>
                <a:gd name="connsiteX285" fmla="*/ 187235 w 577433"/>
                <a:gd name="connsiteY285" fmla="*/ 238505 h 574621"/>
                <a:gd name="connsiteX286" fmla="*/ 164176 w 577433"/>
                <a:gd name="connsiteY286" fmla="*/ 214562 h 574621"/>
                <a:gd name="connsiteX287" fmla="*/ 164176 w 577433"/>
                <a:gd name="connsiteY287" fmla="*/ 195224 h 574621"/>
                <a:gd name="connsiteX288" fmla="*/ 174322 w 577433"/>
                <a:gd name="connsiteY288" fmla="*/ 195224 h 574621"/>
                <a:gd name="connsiteX289" fmla="*/ 204759 w 577433"/>
                <a:gd name="connsiteY289" fmla="*/ 219166 h 574621"/>
                <a:gd name="connsiteX290" fmla="*/ 213982 w 577433"/>
                <a:gd name="connsiteY290" fmla="*/ 216404 h 574621"/>
                <a:gd name="connsiteX291" fmla="*/ 208448 w 577433"/>
                <a:gd name="connsiteY291" fmla="*/ 209037 h 574621"/>
                <a:gd name="connsiteX292" fmla="*/ 191846 w 577433"/>
                <a:gd name="connsiteY292" fmla="*/ 198907 h 574621"/>
                <a:gd name="connsiteX293" fmla="*/ 192769 w 577433"/>
                <a:gd name="connsiteY293" fmla="*/ 184173 h 574621"/>
                <a:gd name="connsiteX294" fmla="*/ 212138 w 577433"/>
                <a:gd name="connsiteY294" fmla="*/ 184173 h 574621"/>
                <a:gd name="connsiteX295" fmla="*/ 213982 w 577433"/>
                <a:gd name="connsiteY295" fmla="*/ 165756 h 574621"/>
                <a:gd name="connsiteX296" fmla="*/ 206604 w 577433"/>
                <a:gd name="connsiteY296" fmla="*/ 155627 h 574621"/>
                <a:gd name="connsiteX297" fmla="*/ 210293 w 577433"/>
                <a:gd name="connsiteY297" fmla="*/ 151022 h 574621"/>
                <a:gd name="connsiteX298" fmla="*/ 220439 w 577433"/>
                <a:gd name="connsiteY298" fmla="*/ 160231 h 574621"/>
                <a:gd name="connsiteX299" fmla="*/ 223206 w 577433"/>
                <a:gd name="connsiteY299" fmla="*/ 156547 h 574621"/>
                <a:gd name="connsiteX300" fmla="*/ 211215 w 577433"/>
                <a:gd name="connsiteY300" fmla="*/ 142734 h 574621"/>
                <a:gd name="connsiteX301" fmla="*/ 180778 w 577433"/>
                <a:gd name="connsiteY301" fmla="*/ 139051 h 574621"/>
                <a:gd name="connsiteX302" fmla="*/ 176167 w 577433"/>
                <a:gd name="connsiteY302" fmla="*/ 130763 h 574621"/>
                <a:gd name="connsiteX303" fmla="*/ 185390 w 577433"/>
                <a:gd name="connsiteY303" fmla="*/ 117871 h 574621"/>
                <a:gd name="connsiteX304" fmla="*/ 191846 w 577433"/>
                <a:gd name="connsiteY304" fmla="*/ 123396 h 574621"/>
                <a:gd name="connsiteX305" fmla="*/ 213060 w 577433"/>
                <a:gd name="connsiteY305" fmla="*/ 125238 h 574621"/>
                <a:gd name="connsiteX306" fmla="*/ 239808 w 577433"/>
                <a:gd name="connsiteY306" fmla="*/ 106821 h 574621"/>
                <a:gd name="connsiteX307" fmla="*/ 244420 w 577433"/>
                <a:gd name="connsiteY307" fmla="*/ 112346 h 574621"/>
                <a:gd name="connsiteX308" fmla="*/ 237963 w 577433"/>
                <a:gd name="connsiteY308" fmla="*/ 121554 h 574621"/>
                <a:gd name="connsiteX309" fmla="*/ 237963 w 577433"/>
                <a:gd name="connsiteY309" fmla="*/ 131684 h 574621"/>
                <a:gd name="connsiteX310" fmla="*/ 262866 w 577433"/>
                <a:gd name="connsiteY310" fmla="*/ 151022 h 574621"/>
                <a:gd name="connsiteX311" fmla="*/ 270245 w 577433"/>
                <a:gd name="connsiteY311" fmla="*/ 147339 h 574621"/>
                <a:gd name="connsiteX312" fmla="*/ 267478 w 577433"/>
                <a:gd name="connsiteY312" fmla="*/ 133526 h 574621"/>
                <a:gd name="connsiteX313" fmla="*/ 249954 w 577433"/>
                <a:gd name="connsiteY313" fmla="*/ 117871 h 574621"/>
                <a:gd name="connsiteX314" fmla="*/ 273012 w 577433"/>
                <a:gd name="connsiteY314" fmla="*/ 116029 h 574621"/>
                <a:gd name="connsiteX315" fmla="*/ 273012 w 577433"/>
                <a:gd name="connsiteY315" fmla="*/ 109583 h 574621"/>
                <a:gd name="connsiteX316" fmla="*/ 284080 w 577433"/>
                <a:gd name="connsiteY316" fmla="*/ 106821 h 574621"/>
                <a:gd name="connsiteX317" fmla="*/ 275779 w 577433"/>
                <a:gd name="connsiteY317" fmla="*/ 101295 h 574621"/>
                <a:gd name="connsiteX318" fmla="*/ 275779 w 577433"/>
                <a:gd name="connsiteY318" fmla="*/ 96691 h 574621"/>
                <a:gd name="connsiteX319" fmla="*/ 299760 w 577433"/>
                <a:gd name="connsiteY319" fmla="*/ 100375 h 574621"/>
                <a:gd name="connsiteX320" fmla="*/ 303449 w 577433"/>
                <a:gd name="connsiteY320" fmla="*/ 96691 h 574621"/>
                <a:gd name="connsiteX321" fmla="*/ 272090 w 577433"/>
                <a:gd name="connsiteY321" fmla="*/ 83799 h 574621"/>
                <a:gd name="connsiteX322" fmla="*/ 157720 w 577433"/>
                <a:gd name="connsiteY322" fmla="*/ 77353 h 574621"/>
                <a:gd name="connsiteX323" fmla="*/ 147574 w 577433"/>
                <a:gd name="connsiteY323" fmla="*/ 72748 h 574621"/>
                <a:gd name="connsiteX324" fmla="*/ 130050 w 577433"/>
                <a:gd name="connsiteY324" fmla="*/ 69986 h 574621"/>
                <a:gd name="connsiteX325" fmla="*/ 117137 w 577433"/>
                <a:gd name="connsiteY325" fmla="*/ 69065 h 574621"/>
                <a:gd name="connsiteX326" fmla="*/ 106069 w 577433"/>
                <a:gd name="connsiteY326" fmla="*/ 81036 h 574621"/>
                <a:gd name="connsiteX327" fmla="*/ 100535 w 577433"/>
                <a:gd name="connsiteY327" fmla="*/ 81036 h 574621"/>
                <a:gd name="connsiteX328" fmla="*/ 93156 w 577433"/>
                <a:gd name="connsiteY328" fmla="*/ 75511 h 574621"/>
                <a:gd name="connsiteX329" fmla="*/ 286847 w 577433"/>
                <a:gd name="connsiteY329" fmla="*/ 0 h 57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</a:cxnLst>
              <a:rect l="l" t="t" r="r" b="b"/>
              <a:pathLst>
                <a:path w="577433" h="574621">
                  <a:moveTo>
                    <a:pt x="255488" y="529499"/>
                  </a:moveTo>
                  <a:lnTo>
                    <a:pt x="242575" y="542391"/>
                  </a:lnTo>
                  <a:lnTo>
                    <a:pt x="255488" y="544232"/>
                  </a:lnTo>
                  <a:lnTo>
                    <a:pt x="266556" y="538707"/>
                  </a:lnTo>
                  <a:lnTo>
                    <a:pt x="266556" y="530419"/>
                  </a:lnTo>
                  <a:close/>
                  <a:moveTo>
                    <a:pt x="351411" y="496347"/>
                  </a:moveTo>
                  <a:lnTo>
                    <a:pt x="349566" y="515685"/>
                  </a:lnTo>
                  <a:lnTo>
                    <a:pt x="341265" y="521211"/>
                  </a:lnTo>
                  <a:lnTo>
                    <a:pt x="325585" y="523973"/>
                  </a:lnTo>
                  <a:lnTo>
                    <a:pt x="299760" y="542391"/>
                  </a:lnTo>
                  <a:lnTo>
                    <a:pt x="295148" y="545153"/>
                  </a:lnTo>
                  <a:lnTo>
                    <a:pt x="295148" y="551599"/>
                  </a:lnTo>
                  <a:lnTo>
                    <a:pt x="308983" y="549758"/>
                  </a:lnTo>
                  <a:lnTo>
                    <a:pt x="341265" y="529499"/>
                  </a:lnTo>
                  <a:lnTo>
                    <a:pt x="350488" y="523973"/>
                  </a:lnTo>
                  <a:lnTo>
                    <a:pt x="359712" y="519369"/>
                  </a:lnTo>
                  <a:lnTo>
                    <a:pt x="369857" y="513844"/>
                  </a:lnTo>
                  <a:lnTo>
                    <a:pt x="366168" y="507398"/>
                  </a:lnTo>
                  <a:lnTo>
                    <a:pt x="360634" y="508319"/>
                  </a:lnTo>
                  <a:lnTo>
                    <a:pt x="360634" y="496347"/>
                  </a:lnTo>
                  <a:close/>
                  <a:moveTo>
                    <a:pt x="244420" y="407944"/>
                  </a:moveTo>
                  <a:lnTo>
                    <a:pt x="232429" y="424520"/>
                  </a:lnTo>
                  <a:lnTo>
                    <a:pt x="226895" y="424520"/>
                  </a:lnTo>
                  <a:lnTo>
                    <a:pt x="226895" y="418994"/>
                  </a:lnTo>
                  <a:lnTo>
                    <a:pt x="213060" y="420836"/>
                  </a:lnTo>
                  <a:lnTo>
                    <a:pt x="190002" y="446621"/>
                  </a:lnTo>
                  <a:lnTo>
                    <a:pt x="178011" y="446621"/>
                  </a:lnTo>
                  <a:lnTo>
                    <a:pt x="164176" y="455829"/>
                  </a:lnTo>
                  <a:lnTo>
                    <a:pt x="163254" y="496347"/>
                  </a:lnTo>
                  <a:lnTo>
                    <a:pt x="154953" y="504635"/>
                  </a:lnTo>
                  <a:lnTo>
                    <a:pt x="154953" y="511081"/>
                  </a:lnTo>
                  <a:lnTo>
                    <a:pt x="194613" y="498189"/>
                  </a:lnTo>
                  <a:lnTo>
                    <a:pt x="225973" y="496347"/>
                  </a:lnTo>
                  <a:lnTo>
                    <a:pt x="237963" y="523052"/>
                  </a:lnTo>
                  <a:lnTo>
                    <a:pt x="274857" y="523973"/>
                  </a:lnTo>
                  <a:lnTo>
                    <a:pt x="309906" y="490822"/>
                  </a:lnTo>
                  <a:lnTo>
                    <a:pt x="318207" y="471484"/>
                  </a:lnTo>
                  <a:lnTo>
                    <a:pt x="314517" y="456750"/>
                  </a:lnTo>
                  <a:lnTo>
                    <a:pt x="301604" y="445700"/>
                  </a:lnTo>
                  <a:lnTo>
                    <a:pt x="300682" y="423599"/>
                  </a:lnTo>
                  <a:lnTo>
                    <a:pt x="291459" y="408865"/>
                  </a:lnTo>
                  <a:lnTo>
                    <a:pt x="283158" y="408865"/>
                  </a:lnTo>
                  <a:lnTo>
                    <a:pt x="280391" y="435570"/>
                  </a:lnTo>
                  <a:lnTo>
                    <a:pt x="265633" y="434649"/>
                  </a:lnTo>
                  <a:lnTo>
                    <a:pt x="261022" y="431887"/>
                  </a:lnTo>
                  <a:lnTo>
                    <a:pt x="261022" y="420836"/>
                  </a:lnTo>
                  <a:lnTo>
                    <a:pt x="268400" y="422678"/>
                  </a:lnTo>
                  <a:lnTo>
                    <a:pt x="274857" y="416232"/>
                  </a:lnTo>
                  <a:lnTo>
                    <a:pt x="261022" y="407944"/>
                  </a:lnTo>
                  <a:close/>
                  <a:moveTo>
                    <a:pt x="183545" y="396894"/>
                  </a:moveTo>
                  <a:lnTo>
                    <a:pt x="183545" y="400577"/>
                  </a:lnTo>
                  <a:lnTo>
                    <a:pt x="189079" y="400577"/>
                  </a:lnTo>
                  <a:lnTo>
                    <a:pt x="189079" y="396894"/>
                  </a:lnTo>
                  <a:close/>
                  <a:moveTo>
                    <a:pt x="222283" y="395052"/>
                  </a:moveTo>
                  <a:lnTo>
                    <a:pt x="215827" y="395973"/>
                  </a:lnTo>
                  <a:lnTo>
                    <a:pt x="214905" y="399656"/>
                  </a:lnTo>
                  <a:lnTo>
                    <a:pt x="207526" y="400577"/>
                  </a:lnTo>
                  <a:lnTo>
                    <a:pt x="207526" y="405181"/>
                  </a:lnTo>
                  <a:lnTo>
                    <a:pt x="213060" y="405181"/>
                  </a:lnTo>
                  <a:lnTo>
                    <a:pt x="213060" y="402419"/>
                  </a:lnTo>
                  <a:lnTo>
                    <a:pt x="218594" y="402419"/>
                  </a:lnTo>
                  <a:lnTo>
                    <a:pt x="218594" y="399656"/>
                  </a:lnTo>
                  <a:lnTo>
                    <a:pt x="223206" y="400577"/>
                  </a:lnTo>
                  <a:close/>
                  <a:moveTo>
                    <a:pt x="198303" y="394131"/>
                  </a:moveTo>
                  <a:lnTo>
                    <a:pt x="195536" y="396894"/>
                  </a:lnTo>
                  <a:lnTo>
                    <a:pt x="192769" y="400577"/>
                  </a:lnTo>
                  <a:lnTo>
                    <a:pt x="192769" y="403340"/>
                  </a:lnTo>
                  <a:lnTo>
                    <a:pt x="197380" y="402419"/>
                  </a:lnTo>
                  <a:lnTo>
                    <a:pt x="197380" y="400577"/>
                  </a:lnTo>
                  <a:lnTo>
                    <a:pt x="201070" y="400577"/>
                  </a:lnTo>
                  <a:lnTo>
                    <a:pt x="201070" y="397815"/>
                  </a:lnTo>
                  <a:lnTo>
                    <a:pt x="203837" y="396894"/>
                  </a:lnTo>
                  <a:lnTo>
                    <a:pt x="203837" y="394131"/>
                  </a:lnTo>
                  <a:close/>
                  <a:moveTo>
                    <a:pt x="206604" y="393210"/>
                  </a:moveTo>
                  <a:lnTo>
                    <a:pt x="206604" y="395973"/>
                  </a:lnTo>
                  <a:lnTo>
                    <a:pt x="210293" y="396894"/>
                  </a:lnTo>
                  <a:lnTo>
                    <a:pt x="211215" y="393210"/>
                  </a:lnTo>
                  <a:close/>
                  <a:moveTo>
                    <a:pt x="208448" y="362822"/>
                  </a:moveTo>
                  <a:lnTo>
                    <a:pt x="195536" y="367426"/>
                  </a:lnTo>
                  <a:lnTo>
                    <a:pt x="195536" y="370189"/>
                  </a:lnTo>
                  <a:lnTo>
                    <a:pt x="192769" y="370189"/>
                  </a:lnTo>
                  <a:lnTo>
                    <a:pt x="192769" y="388606"/>
                  </a:lnTo>
                  <a:lnTo>
                    <a:pt x="199225" y="388606"/>
                  </a:lnTo>
                  <a:lnTo>
                    <a:pt x="198303" y="376635"/>
                  </a:lnTo>
                  <a:lnTo>
                    <a:pt x="202914" y="378476"/>
                  </a:lnTo>
                  <a:lnTo>
                    <a:pt x="202914" y="386764"/>
                  </a:lnTo>
                  <a:lnTo>
                    <a:pt x="208448" y="386764"/>
                  </a:lnTo>
                  <a:close/>
                  <a:moveTo>
                    <a:pt x="249954" y="360059"/>
                  </a:moveTo>
                  <a:lnTo>
                    <a:pt x="238886" y="371109"/>
                  </a:lnTo>
                  <a:lnTo>
                    <a:pt x="246264" y="380318"/>
                  </a:lnTo>
                  <a:lnTo>
                    <a:pt x="262866" y="382160"/>
                  </a:lnTo>
                  <a:lnTo>
                    <a:pt x="272090" y="387685"/>
                  </a:lnTo>
                  <a:lnTo>
                    <a:pt x="272090" y="391368"/>
                  </a:lnTo>
                  <a:lnTo>
                    <a:pt x="266556" y="391368"/>
                  </a:lnTo>
                  <a:lnTo>
                    <a:pt x="266556" y="400577"/>
                  </a:lnTo>
                  <a:lnTo>
                    <a:pt x="285925" y="399656"/>
                  </a:lnTo>
                  <a:lnTo>
                    <a:pt x="293303" y="392289"/>
                  </a:lnTo>
                  <a:lnTo>
                    <a:pt x="300682" y="391368"/>
                  </a:lnTo>
                  <a:lnTo>
                    <a:pt x="300682" y="405181"/>
                  </a:lnTo>
                  <a:lnTo>
                    <a:pt x="314517" y="405181"/>
                  </a:lnTo>
                  <a:lnTo>
                    <a:pt x="314517" y="399656"/>
                  </a:lnTo>
                  <a:lnTo>
                    <a:pt x="307138" y="399656"/>
                  </a:lnTo>
                  <a:lnTo>
                    <a:pt x="306216" y="382160"/>
                  </a:lnTo>
                  <a:lnTo>
                    <a:pt x="274857" y="368347"/>
                  </a:lnTo>
                  <a:lnTo>
                    <a:pt x="265633" y="372951"/>
                  </a:lnTo>
                  <a:lnTo>
                    <a:pt x="257332" y="372951"/>
                  </a:lnTo>
                  <a:lnTo>
                    <a:pt x="258255" y="364663"/>
                  </a:lnTo>
                  <a:close/>
                  <a:moveTo>
                    <a:pt x="100535" y="336116"/>
                  </a:moveTo>
                  <a:lnTo>
                    <a:pt x="95001" y="340721"/>
                  </a:lnTo>
                  <a:lnTo>
                    <a:pt x="130972" y="385843"/>
                  </a:lnTo>
                  <a:lnTo>
                    <a:pt x="135584" y="386764"/>
                  </a:lnTo>
                  <a:lnTo>
                    <a:pt x="135584" y="389527"/>
                  </a:lnTo>
                  <a:lnTo>
                    <a:pt x="129127" y="389527"/>
                  </a:lnTo>
                  <a:lnTo>
                    <a:pt x="130972" y="395052"/>
                  </a:lnTo>
                  <a:lnTo>
                    <a:pt x="175244" y="396894"/>
                  </a:lnTo>
                  <a:lnTo>
                    <a:pt x="160487" y="387685"/>
                  </a:lnTo>
                  <a:lnTo>
                    <a:pt x="142040" y="387685"/>
                  </a:lnTo>
                  <a:lnTo>
                    <a:pt x="142040" y="378476"/>
                  </a:lnTo>
                  <a:lnTo>
                    <a:pt x="144807" y="379397"/>
                  </a:lnTo>
                  <a:lnTo>
                    <a:pt x="152186" y="378476"/>
                  </a:lnTo>
                  <a:lnTo>
                    <a:pt x="151263" y="369268"/>
                  </a:lnTo>
                  <a:lnTo>
                    <a:pt x="130972" y="370189"/>
                  </a:lnTo>
                  <a:lnTo>
                    <a:pt x="126360" y="362822"/>
                  </a:lnTo>
                  <a:lnTo>
                    <a:pt x="126360" y="359138"/>
                  </a:lnTo>
                  <a:close/>
                  <a:moveTo>
                    <a:pt x="183545" y="329670"/>
                  </a:moveTo>
                  <a:lnTo>
                    <a:pt x="180778" y="337037"/>
                  </a:lnTo>
                  <a:lnTo>
                    <a:pt x="177089" y="339800"/>
                  </a:lnTo>
                  <a:lnTo>
                    <a:pt x="151263" y="353613"/>
                  </a:lnTo>
                  <a:lnTo>
                    <a:pt x="151263" y="367426"/>
                  </a:lnTo>
                  <a:lnTo>
                    <a:pt x="159564" y="379397"/>
                  </a:lnTo>
                  <a:lnTo>
                    <a:pt x="181701" y="379397"/>
                  </a:lnTo>
                  <a:lnTo>
                    <a:pt x="184468" y="372030"/>
                  </a:lnTo>
                  <a:lnTo>
                    <a:pt x="189079" y="367426"/>
                  </a:lnTo>
                  <a:lnTo>
                    <a:pt x="189079" y="364663"/>
                  </a:lnTo>
                  <a:lnTo>
                    <a:pt x="191846" y="362822"/>
                  </a:lnTo>
                  <a:lnTo>
                    <a:pt x="191846" y="337958"/>
                  </a:lnTo>
                  <a:lnTo>
                    <a:pt x="189079" y="337037"/>
                  </a:lnTo>
                  <a:lnTo>
                    <a:pt x="188157" y="329670"/>
                  </a:lnTo>
                  <a:close/>
                  <a:moveTo>
                    <a:pt x="35971" y="323224"/>
                  </a:moveTo>
                  <a:lnTo>
                    <a:pt x="29515" y="332433"/>
                  </a:lnTo>
                  <a:lnTo>
                    <a:pt x="32282" y="340721"/>
                  </a:lnTo>
                  <a:lnTo>
                    <a:pt x="43350" y="336116"/>
                  </a:lnTo>
                  <a:lnTo>
                    <a:pt x="44272" y="325066"/>
                  </a:lnTo>
                  <a:close/>
                  <a:moveTo>
                    <a:pt x="557115" y="188779"/>
                  </a:moveTo>
                  <a:lnTo>
                    <a:pt x="561751" y="188779"/>
                  </a:lnTo>
                  <a:lnTo>
                    <a:pt x="561751" y="194283"/>
                  </a:lnTo>
                  <a:lnTo>
                    <a:pt x="559897" y="196117"/>
                  </a:lnTo>
                  <a:lnTo>
                    <a:pt x="557115" y="197952"/>
                  </a:lnTo>
                  <a:lnTo>
                    <a:pt x="547844" y="197952"/>
                  </a:lnTo>
                  <a:lnTo>
                    <a:pt x="548771" y="191531"/>
                  </a:lnTo>
                  <a:lnTo>
                    <a:pt x="553407" y="191531"/>
                  </a:lnTo>
                  <a:lnTo>
                    <a:pt x="554334" y="189696"/>
                  </a:lnTo>
                  <a:close/>
                  <a:moveTo>
                    <a:pt x="566337" y="183305"/>
                  </a:moveTo>
                  <a:lnTo>
                    <a:pt x="574659" y="185140"/>
                  </a:lnTo>
                  <a:cubicBezTo>
                    <a:pt x="575584" y="187891"/>
                    <a:pt x="576508" y="189726"/>
                    <a:pt x="577433" y="192478"/>
                  </a:cubicBezTo>
                  <a:lnTo>
                    <a:pt x="568186" y="192478"/>
                  </a:lnTo>
                  <a:lnTo>
                    <a:pt x="566337" y="188809"/>
                  </a:lnTo>
                  <a:close/>
                  <a:moveTo>
                    <a:pt x="570998" y="176795"/>
                  </a:moveTo>
                  <a:cubicBezTo>
                    <a:pt x="571922" y="177712"/>
                    <a:pt x="572847" y="179547"/>
                    <a:pt x="572847" y="181381"/>
                  </a:cubicBezTo>
                  <a:lnTo>
                    <a:pt x="569148" y="178629"/>
                  </a:lnTo>
                  <a:close/>
                  <a:moveTo>
                    <a:pt x="553466" y="176795"/>
                  </a:moveTo>
                  <a:lnTo>
                    <a:pt x="563526" y="176795"/>
                  </a:lnTo>
                  <a:lnTo>
                    <a:pt x="563526" y="182417"/>
                  </a:lnTo>
                  <a:lnTo>
                    <a:pt x="558940" y="185080"/>
                  </a:lnTo>
                  <a:lnTo>
                    <a:pt x="556277" y="186116"/>
                  </a:lnTo>
                  <a:lnTo>
                    <a:pt x="553466" y="186116"/>
                  </a:lnTo>
                  <a:lnTo>
                    <a:pt x="553466" y="179606"/>
                  </a:lnTo>
                  <a:close/>
                  <a:moveTo>
                    <a:pt x="537737" y="176795"/>
                  </a:moveTo>
                  <a:lnTo>
                    <a:pt x="547844" y="176795"/>
                  </a:lnTo>
                  <a:lnTo>
                    <a:pt x="534980" y="194401"/>
                  </a:lnTo>
                  <a:lnTo>
                    <a:pt x="530386" y="191621"/>
                  </a:lnTo>
                  <a:lnTo>
                    <a:pt x="531305" y="184208"/>
                  </a:lnTo>
                  <a:close/>
                  <a:moveTo>
                    <a:pt x="558940" y="167622"/>
                  </a:moveTo>
                  <a:lnTo>
                    <a:pt x="564562" y="173202"/>
                  </a:lnTo>
                  <a:lnTo>
                    <a:pt x="558940" y="174132"/>
                  </a:lnTo>
                  <a:close/>
                  <a:moveTo>
                    <a:pt x="541414" y="164811"/>
                  </a:moveTo>
                  <a:lnTo>
                    <a:pt x="546945" y="164811"/>
                  </a:lnTo>
                  <a:lnTo>
                    <a:pt x="552476" y="164811"/>
                  </a:lnTo>
                  <a:lnTo>
                    <a:pt x="552476" y="168539"/>
                  </a:lnTo>
                  <a:lnTo>
                    <a:pt x="555241" y="168539"/>
                  </a:lnTo>
                  <a:lnTo>
                    <a:pt x="555241" y="174132"/>
                  </a:lnTo>
                  <a:lnTo>
                    <a:pt x="551554" y="174132"/>
                  </a:lnTo>
                  <a:lnTo>
                    <a:pt x="537727" y="174132"/>
                  </a:lnTo>
                  <a:lnTo>
                    <a:pt x="531274" y="172268"/>
                  </a:lnTo>
                  <a:lnTo>
                    <a:pt x="533118" y="168539"/>
                  </a:lnTo>
                  <a:close/>
                  <a:moveTo>
                    <a:pt x="522102" y="142768"/>
                  </a:moveTo>
                  <a:lnTo>
                    <a:pt x="529499" y="143687"/>
                  </a:lnTo>
                  <a:lnTo>
                    <a:pt x="526725" y="153800"/>
                  </a:lnTo>
                  <a:lnTo>
                    <a:pt x="519327" y="155639"/>
                  </a:lnTo>
                  <a:lnTo>
                    <a:pt x="514704" y="146445"/>
                  </a:lnTo>
                  <a:close/>
                  <a:moveTo>
                    <a:pt x="504496" y="110515"/>
                  </a:moveTo>
                  <a:cubicBezTo>
                    <a:pt x="504496" y="110515"/>
                    <a:pt x="504496" y="116987"/>
                    <a:pt x="504496" y="116987"/>
                  </a:cubicBezTo>
                  <a:lnTo>
                    <a:pt x="489795" y="117912"/>
                  </a:lnTo>
                  <a:lnTo>
                    <a:pt x="487038" y="115138"/>
                  </a:lnTo>
                  <a:lnTo>
                    <a:pt x="497145" y="112364"/>
                  </a:lnTo>
                  <a:cubicBezTo>
                    <a:pt x="497145" y="112364"/>
                    <a:pt x="503577" y="110515"/>
                    <a:pt x="504496" y="110515"/>
                  </a:cubicBezTo>
                  <a:close/>
                  <a:moveTo>
                    <a:pt x="494389" y="94833"/>
                  </a:moveTo>
                  <a:lnTo>
                    <a:pt x="500821" y="94833"/>
                  </a:lnTo>
                  <a:lnTo>
                    <a:pt x="504496" y="94833"/>
                  </a:lnTo>
                  <a:lnTo>
                    <a:pt x="504496" y="99436"/>
                  </a:lnTo>
                  <a:lnTo>
                    <a:pt x="501739" y="103118"/>
                  </a:lnTo>
                  <a:lnTo>
                    <a:pt x="487038" y="103118"/>
                  </a:lnTo>
                  <a:lnTo>
                    <a:pt x="487038" y="97595"/>
                  </a:lnTo>
                  <a:lnTo>
                    <a:pt x="487038" y="96674"/>
                  </a:lnTo>
                  <a:lnTo>
                    <a:pt x="493470" y="96674"/>
                  </a:lnTo>
                  <a:close/>
                  <a:moveTo>
                    <a:pt x="286847" y="0"/>
                  </a:moveTo>
                  <a:cubicBezTo>
                    <a:pt x="366168" y="0"/>
                    <a:pt x="437188" y="31309"/>
                    <a:pt x="488839" y="82878"/>
                  </a:cubicBezTo>
                  <a:lnTo>
                    <a:pt x="472237" y="82878"/>
                  </a:lnTo>
                  <a:lnTo>
                    <a:pt x="463014" y="91166"/>
                  </a:lnTo>
                  <a:lnTo>
                    <a:pt x="457480" y="91166"/>
                  </a:lnTo>
                  <a:lnTo>
                    <a:pt x="450101" y="87482"/>
                  </a:lnTo>
                  <a:lnTo>
                    <a:pt x="429809" y="81036"/>
                  </a:lnTo>
                  <a:lnTo>
                    <a:pt x="391994" y="81036"/>
                  </a:lnTo>
                  <a:lnTo>
                    <a:pt x="370780" y="95770"/>
                  </a:lnTo>
                  <a:lnTo>
                    <a:pt x="356022" y="97612"/>
                  </a:lnTo>
                  <a:lnTo>
                    <a:pt x="349566" y="103137"/>
                  </a:lnTo>
                  <a:lnTo>
                    <a:pt x="359712" y="104979"/>
                  </a:lnTo>
                  <a:lnTo>
                    <a:pt x="359712" y="108662"/>
                  </a:lnTo>
                  <a:lnTo>
                    <a:pt x="337576" y="108662"/>
                  </a:lnTo>
                  <a:lnTo>
                    <a:pt x="329275" y="115108"/>
                  </a:lnTo>
                  <a:lnTo>
                    <a:pt x="340343" y="124317"/>
                  </a:lnTo>
                  <a:lnTo>
                    <a:pt x="370780" y="124317"/>
                  </a:lnTo>
                  <a:lnTo>
                    <a:pt x="374469" y="119713"/>
                  </a:lnTo>
                  <a:lnTo>
                    <a:pt x="400295" y="119713"/>
                  </a:lnTo>
                  <a:lnTo>
                    <a:pt x="408596" y="128001"/>
                  </a:lnTo>
                  <a:lnTo>
                    <a:pt x="408596" y="140893"/>
                  </a:lnTo>
                  <a:lnTo>
                    <a:pt x="415974" y="148260"/>
                  </a:lnTo>
                  <a:lnTo>
                    <a:pt x="409518" y="152864"/>
                  </a:lnTo>
                  <a:lnTo>
                    <a:pt x="411363" y="169440"/>
                  </a:lnTo>
                  <a:lnTo>
                    <a:pt x="388304" y="197066"/>
                  </a:lnTo>
                  <a:lnTo>
                    <a:pt x="388304" y="222850"/>
                  </a:lnTo>
                  <a:lnTo>
                    <a:pt x="400295" y="229296"/>
                  </a:lnTo>
                  <a:lnTo>
                    <a:pt x="400295" y="252318"/>
                  </a:lnTo>
                  <a:lnTo>
                    <a:pt x="412285" y="272577"/>
                  </a:lnTo>
                  <a:lnTo>
                    <a:pt x="422431" y="273497"/>
                  </a:lnTo>
                  <a:lnTo>
                    <a:pt x="423353" y="267051"/>
                  </a:lnTo>
                  <a:lnTo>
                    <a:pt x="412285" y="249555"/>
                  </a:lnTo>
                  <a:lnTo>
                    <a:pt x="409518" y="232979"/>
                  </a:lnTo>
                  <a:lnTo>
                    <a:pt x="415974" y="232979"/>
                  </a:lnTo>
                  <a:lnTo>
                    <a:pt x="419664" y="250476"/>
                  </a:lnTo>
                  <a:lnTo>
                    <a:pt x="435343" y="273497"/>
                  </a:lnTo>
                  <a:lnTo>
                    <a:pt x="431654" y="281785"/>
                  </a:lnTo>
                  <a:lnTo>
                    <a:pt x="441800" y="297440"/>
                  </a:lnTo>
                  <a:lnTo>
                    <a:pt x="467625" y="303886"/>
                  </a:lnTo>
                  <a:lnTo>
                    <a:pt x="467625" y="299282"/>
                  </a:lnTo>
                  <a:lnTo>
                    <a:pt x="477771" y="301123"/>
                  </a:lnTo>
                  <a:lnTo>
                    <a:pt x="476849" y="308490"/>
                  </a:lnTo>
                  <a:lnTo>
                    <a:pt x="485150" y="310332"/>
                  </a:lnTo>
                  <a:lnTo>
                    <a:pt x="498062" y="313095"/>
                  </a:lnTo>
                  <a:lnTo>
                    <a:pt x="515587" y="333354"/>
                  </a:lnTo>
                  <a:lnTo>
                    <a:pt x="537723" y="335196"/>
                  </a:lnTo>
                  <a:lnTo>
                    <a:pt x="540490" y="353613"/>
                  </a:lnTo>
                  <a:lnTo>
                    <a:pt x="524810" y="364663"/>
                  </a:lnTo>
                  <a:lnTo>
                    <a:pt x="523888" y="381239"/>
                  </a:lnTo>
                  <a:lnTo>
                    <a:pt x="522043" y="391368"/>
                  </a:lnTo>
                  <a:lnTo>
                    <a:pt x="543257" y="418074"/>
                  </a:lnTo>
                  <a:cubicBezTo>
                    <a:pt x="495295" y="510160"/>
                    <a:pt x="398450" y="574621"/>
                    <a:pt x="286847" y="574621"/>
                  </a:cubicBezTo>
                  <a:cubicBezTo>
                    <a:pt x="131894" y="574621"/>
                    <a:pt x="4612" y="450304"/>
                    <a:pt x="0" y="296519"/>
                  </a:cubicBezTo>
                  <a:lnTo>
                    <a:pt x="19369" y="328749"/>
                  </a:lnTo>
                  <a:lnTo>
                    <a:pt x="26748" y="330591"/>
                  </a:lnTo>
                  <a:lnTo>
                    <a:pt x="34126" y="320462"/>
                  </a:lnTo>
                  <a:lnTo>
                    <a:pt x="37816" y="290994"/>
                  </a:lnTo>
                  <a:lnTo>
                    <a:pt x="45195" y="274418"/>
                  </a:lnTo>
                  <a:lnTo>
                    <a:pt x="57185" y="269814"/>
                  </a:lnTo>
                  <a:lnTo>
                    <a:pt x="78399" y="272577"/>
                  </a:lnTo>
                  <a:lnTo>
                    <a:pt x="105147" y="295598"/>
                  </a:lnTo>
                  <a:lnTo>
                    <a:pt x="105147" y="329670"/>
                  </a:lnTo>
                  <a:lnTo>
                    <a:pt x="140195" y="362822"/>
                  </a:lnTo>
                  <a:lnTo>
                    <a:pt x="142040" y="357296"/>
                  </a:lnTo>
                  <a:lnTo>
                    <a:pt x="113448" y="316778"/>
                  </a:lnTo>
                  <a:lnTo>
                    <a:pt x="117137" y="304807"/>
                  </a:lnTo>
                  <a:lnTo>
                    <a:pt x="131894" y="322303"/>
                  </a:lnTo>
                  <a:lnTo>
                    <a:pt x="140195" y="323224"/>
                  </a:lnTo>
                  <a:lnTo>
                    <a:pt x="151263" y="315857"/>
                  </a:lnTo>
                  <a:lnTo>
                    <a:pt x="149419" y="304807"/>
                  </a:lnTo>
                  <a:lnTo>
                    <a:pt x="130972" y="290073"/>
                  </a:lnTo>
                  <a:lnTo>
                    <a:pt x="130050" y="276260"/>
                  </a:lnTo>
                  <a:lnTo>
                    <a:pt x="135584" y="269814"/>
                  </a:lnTo>
                  <a:lnTo>
                    <a:pt x="144807" y="272577"/>
                  </a:lnTo>
                  <a:lnTo>
                    <a:pt x="143885" y="279023"/>
                  </a:lnTo>
                  <a:lnTo>
                    <a:pt x="149419" y="287311"/>
                  </a:lnTo>
                  <a:lnTo>
                    <a:pt x="154030" y="283627"/>
                  </a:lnTo>
                  <a:lnTo>
                    <a:pt x="151263" y="274418"/>
                  </a:lnTo>
                  <a:lnTo>
                    <a:pt x="177089" y="265210"/>
                  </a:lnTo>
                  <a:lnTo>
                    <a:pt x="189079" y="255080"/>
                  </a:lnTo>
                  <a:lnTo>
                    <a:pt x="187235" y="238505"/>
                  </a:lnTo>
                  <a:lnTo>
                    <a:pt x="164176" y="214562"/>
                  </a:lnTo>
                  <a:lnTo>
                    <a:pt x="164176" y="195224"/>
                  </a:lnTo>
                  <a:lnTo>
                    <a:pt x="174322" y="195224"/>
                  </a:lnTo>
                  <a:lnTo>
                    <a:pt x="204759" y="219166"/>
                  </a:lnTo>
                  <a:lnTo>
                    <a:pt x="213982" y="216404"/>
                  </a:lnTo>
                  <a:lnTo>
                    <a:pt x="208448" y="209037"/>
                  </a:lnTo>
                  <a:lnTo>
                    <a:pt x="191846" y="198907"/>
                  </a:lnTo>
                  <a:lnTo>
                    <a:pt x="192769" y="184173"/>
                  </a:lnTo>
                  <a:lnTo>
                    <a:pt x="212138" y="184173"/>
                  </a:lnTo>
                  <a:lnTo>
                    <a:pt x="213982" y="165756"/>
                  </a:lnTo>
                  <a:lnTo>
                    <a:pt x="206604" y="155627"/>
                  </a:lnTo>
                  <a:lnTo>
                    <a:pt x="210293" y="151022"/>
                  </a:lnTo>
                  <a:lnTo>
                    <a:pt x="220439" y="160231"/>
                  </a:lnTo>
                  <a:lnTo>
                    <a:pt x="223206" y="156547"/>
                  </a:lnTo>
                  <a:lnTo>
                    <a:pt x="211215" y="142734"/>
                  </a:lnTo>
                  <a:lnTo>
                    <a:pt x="180778" y="139051"/>
                  </a:lnTo>
                  <a:lnTo>
                    <a:pt x="176167" y="130763"/>
                  </a:lnTo>
                  <a:lnTo>
                    <a:pt x="185390" y="117871"/>
                  </a:lnTo>
                  <a:lnTo>
                    <a:pt x="191846" y="123396"/>
                  </a:lnTo>
                  <a:lnTo>
                    <a:pt x="213060" y="125238"/>
                  </a:lnTo>
                  <a:lnTo>
                    <a:pt x="239808" y="106821"/>
                  </a:lnTo>
                  <a:lnTo>
                    <a:pt x="244420" y="112346"/>
                  </a:lnTo>
                  <a:lnTo>
                    <a:pt x="237963" y="121554"/>
                  </a:lnTo>
                  <a:lnTo>
                    <a:pt x="237963" y="131684"/>
                  </a:lnTo>
                  <a:lnTo>
                    <a:pt x="262866" y="151022"/>
                  </a:lnTo>
                  <a:lnTo>
                    <a:pt x="270245" y="147339"/>
                  </a:lnTo>
                  <a:lnTo>
                    <a:pt x="267478" y="133526"/>
                  </a:lnTo>
                  <a:lnTo>
                    <a:pt x="249954" y="117871"/>
                  </a:lnTo>
                  <a:lnTo>
                    <a:pt x="273012" y="116029"/>
                  </a:lnTo>
                  <a:lnTo>
                    <a:pt x="273012" y="109583"/>
                  </a:lnTo>
                  <a:lnTo>
                    <a:pt x="284080" y="106821"/>
                  </a:lnTo>
                  <a:lnTo>
                    <a:pt x="275779" y="101295"/>
                  </a:lnTo>
                  <a:lnTo>
                    <a:pt x="275779" y="96691"/>
                  </a:lnTo>
                  <a:lnTo>
                    <a:pt x="299760" y="100375"/>
                  </a:lnTo>
                  <a:lnTo>
                    <a:pt x="303449" y="96691"/>
                  </a:lnTo>
                  <a:lnTo>
                    <a:pt x="272090" y="83799"/>
                  </a:lnTo>
                  <a:lnTo>
                    <a:pt x="157720" y="77353"/>
                  </a:lnTo>
                  <a:lnTo>
                    <a:pt x="147574" y="72748"/>
                  </a:lnTo>
                  <a:lnTo>
                    <a:pt x="130050" y="69986"/>
                  </a:lnTo>
                  <a:lnTo>
                    <a:pt x="117137" y="69065"/>
                  </a:lnTo>
                  <a:lnTo>
                    <a:pt x="106069" y="81036"/>
                  </a:lnTo>
                  <a:lnTo>
                    <a:pt x="100535" y="81036"/>
                  </a:lnTo>
                  <a:lnTo>
                    <a:pt x="93156" y="75511"/>
                  </a:lnTo>
                  <a:cubicBezTo>
                    <a:pt x="144807" y="28547"/>
                    <a:pt x="212138" y="0"/>
                    <a:pt x="286847" y="0"/>
                  </a:cubicBezTo>
                  <a:close/>
                </a:path>
              </a:pathLst>
            </a:custGeom>
            <a:grpFill/>
            <a:ln w="63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581E207-2C23-4093-BDBC-BBA7BD06DB12}"/>
              </a:ext>
            </a:extLst>
          </p:cNvPr>
          <p:cNvSpPr txBox="1"/>
          <p:nvPr/>
        </p:nvSpPr>
        <p:spPr>
          <a:xfrm>
            <a:off x="1993082" y="4129054"/>
            <a:ext cx="5033473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6F7331D-5195-4B66-A83B-5792E9F7AFB8}"/>
              </a:ext>
            </a:extLst>
          </p:cNvPr>
          <p:cNvCxnSpPr>
            <a:cxnSpLocks/>
          </p:cNvCxnSpPr>
          <p:nvPr/>
        </p:nvCxnSpPr>
        <p:spPr>
          <a:xfrm>
            <a:off x="1993082" y="4558841"/>
            <a:ext cx="46696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8A40FDFC-70B7-4581-B7E4-DEA07486034E}"/>
              </a:ext>
            </a:extLst>
          </p:cNvPr>
          <p:cNvSpPr txBox="1"/>
          <p:nvPr/>
        </p:nvSpPr>
        <p:spPr>
          <a:xfrm>
            <a:off x="1993082" y="4759062"/>
            <a:ext cx="4669666" cy="2443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C5DCA0-B617-48F5-A69F-3FB303C700F8}"/>
              </a:ext>
            </a:extLst>
          </p:cNvPr>
          <p:cNvSpPr txBox="1"/>
          <p:nvPr/>
        </p:nvSpPr>
        <p:spPr>
          <a:xfrm>
            <a:off x="1993082" y="5245744"/>
            <a:ext cx="4669666" cy="2443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22573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6" grpId="0" animBg="1"/>
      <p:bldP spid="18" grpId="0" animBg="1"/>
      <p:bldP spid="20" grpId="0" animBg="1"/>
      <p:bldP spid="25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0" y="-1"/>
            <a:ext cx="12192000" cy="4590589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0" y="556682"/>
            <a:ext cx="12192001" cy="6301318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>
              <a:alpha val="54000"/>
            </a:srgbClr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943428"/>
            <a:ext cx="12192001" cy="5914571"/>
          </a:xfrm>
          <a:custGeom>
            <a:avLst/>
            <a:gdLst>
              <a:gd name="connsiteX0" fmla="*/ 0 w 12192001"/>
              <a:gd name="connsiteY0" fmla="*/ 1018493 h 6858000"/>
              <a:gd name="connsiteX1" fmla="*/ 131164 w 12192001"/>
              <a:gd name="connsiteY1" fmla="*/ 1041014 h 6858000"/>
              <a:gd name="connsiteX2" fmla="*/ 3497942 w 12192001"/>
              <a:gd name="connsiteY2" fmla="*/ 3077030 h 6858000"/>
              <a:gd name="connsiteX3" fmla="*/ 7576458 w 12192001"/>
              <a:gd name="connsiteY3" fmla="*/ 2931885 h 6858000"/>
              <a:gd name="connsiteX4" fmla="*/ 9013371 w 12192001"/>
              <a:gd name="connsiteY4" fmla="*/ 4122059 h 6858000"/>
              <a:gd name="connsiteX5" fmla="*/ 12192001 w 12192001"/>
              <a:gd name="connsiteY5" fmla="*/ 2409372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  <a:gd name="connsiteX8" fmla="*/ 0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2409372 h 6858000"/>
              <a:gd name="connsiteX11" fmla="*/ 12192000 w 12192001"/>
              <a:gd name="connsiteY11" fmla="*/ 1 h 6858000"/>
              <a:gd name="connsiteX12" fmla="*/ 0 w 12192001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6858000">
                <a:moveTo>
                  <a:pt x="0" y="1018493"/>
                </a:moveTo>
                <a:lnTo>
                  <a:pt x="131164" y="1041014"/>
                </a:lnTo>
                <a:cubicBezTo>
                  <a:pt x="1609706" y="1336869"/>
                  <a:pt x="2272317" y="2767695"/>
                  <a:pt x="3497942" y="3077030"/>
                </a:cubicBezTo>
                <a:cubicBezTo>
                  <a:pt x="4763105" y="3396344"/>
                  <a:pt x="6555620" y="2699657"/>
                  <a:pt x="7576458" y="2931885"/>
                </a:cubicBezTo>
                <a:cubicBezTo>
                  <a:pt x="8597296" y="3164113"/>
                  <a:pt x="8157028" y="4093030"/>
                  <a:pt x="9013371" y="4122059"/>
                </a:cubicBezTo>
                <a:cubicBezTo>
                  <a:pt x="9869714" y="4151088"/>
                  <a:pt x="11705773" y="3360058"/>
                  <a:pt x="12192001" y="2409372"/>
                </a:cubicBezTo>
                <a:lnTo>
                  <a:pt x="1219200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2409372"/>
                </a:lnTo>
                <a:cubicBezTo>
                  <a:pt x="12192001" y="1606248"/>
                  <a:pt x="12192000" y="803125"/>
                  <a:pt x="1219200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2143680"/>
            <a:ext cx="12192001" cy="4714320"/>
          </a:xfrm>
          <a:custGeom>
            <a:avLst/>
            <a:gdLst>
              <a:gd name="connsiteX0" fmla="*/ 0 w 12192001"/>
              <a:gd name="connsiteY0" fmla="*/ 428297 h 5130800"/>
              <a:gd name="connsiteX1" fmla="*/ 131164 w 12192001"/>
              <a:gd name="connsiteY1" fmla="*/ 446434 h 5130800"/>
              <a:gd name="connsiteX2" fmla="*/ 3497942 w 12192001"/>
              <a:gd name="connsiteY2" fmla="*/ 2086019 h 5130800"/>
              <a:gd name="connsiteX3" fmla="*/ 7576458 w 12192001"/>
              <a:gd name="connsiteY3" fmla="*/ 1969135 h 5130800"/>
              <a:gd name="connsiteX4" fmla="*/ 9013371 w 12192001"/>
              <a:gd name="connsiteY4" fmla="*/ 2927571 h 5130800"/>
              <a:gd name="connsiteX5" fmla="*/ 12192001 w 12192001"/>
              <a:gd name="connsiteY5" fmla="*/ 1548360 h 5130800"/>
              <a:gd name="connsiteX6" fmla="*/ 12192001 w 12192001"/>
              <a:gd name="connsiteY6" fmla="*/ 5130800 h 5130800"/>
              <a:gd name="connsiteX7" fmla="*/ 0 w 12192001"/>
              <a:gd name="connsiteY7" fmla="*/ 5130800 h 5130800"/>
              <a:gd name="connsiteX8" fmla="*/ 12192000 w 12192001"/>
              <a:gd name="connsiteY8" fmla="*/ 0 h 5130800"/>
              <a:gd name="connsiteX9" fmla="*/ 12192001 w 12192001"/>
              <a:gd name="connsiteY9" fmla="*/ 0 h 5130800"/>
              <a:gd name="connsiteX10" fmla="*/ 12192001 w 12192001"/>
              <a:gd name="connsiteY10" fmla="*/ 154836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5130800">
                <a:moveTo>
                  <a:pt x="0" y="428297"/>
                </a:moveTo>
                <a:lnTo>
                  <a:pt x="131164" y="446434"/>
                </a:lnTo>
                <a:cubicBezTo>
                  <a:pt x="1609706" y="684683"/>
                  <a:pt x="2272317" y="1836914"/>
                  <a:pt x="3497942" y="2086019"/>
                </a:cubicBezTo>
                <a:cubicBezTo>
                  <a:pt x="4763106" y="2343160"/>
                  <a:pt x="6555620" y="1782124"/>
                  <a:pt x="7576458" y="1969135"/>
                </a:cubicBezTo>
                <a:cubicBezTo>
                  <a:pt x="8597296" y="2156146"/>
                  <a:pt x="8157028" y="2904195"/>
                  <a:pt x="9013371" y="2927571"/>
                </a:cubicBezTo>
                <a:cubicBezTo>
                  <a:pt x="9869714" y="2950948"/>
                  <a:pt x="11705773" y="2313939"/>
                  <a:pt x="12192001" y="1548360"/>
                </a:cubicBezTo>
                <a:lnTo>
                  <a:pt x="12192001" y="5130800"/>
                </a:lnTo>
                <a:lnTo>
                  <a:pt x="0" y="5130800"/>
                </a:lnTo>
                <a:close/>
                <a:moveTo>
                  <a:pt x="12192000" y="0"/>
                </a:moveTo>
                <a:lnTo>
                  <a:pt x="12192001" y="0"/>
                </a:lnTo>
                <a:lnTo>
                  <a:pt x="12192001" y="154836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B9E682-55FA-4EFE-B944-C574287A5FDE}"/>
              </a:ext>
            </a:extLst>
          </p:cNvPr>
          <p:cNvSpPr/>
          <p:nvPr/>
        </p:nvSpPr>
        <p:spPr bwMode="auto">
          <a:xfrm>
            <a:off x="667454" y="5370065"/>
            <a:ext cx="4866680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12293C-2570-4826-913E-F28EB67D7D3A}"/>
              </a:ext>
            </a:extLst>
          </p:cNvPr>
          <p:cNvSpPr txBox="1"/>
          <p:nvPr/>
        </p:nvSpPr>
        <p:spPr bwMode="auto">
          <a:xfrm>
            <a:off x="620005" y="4484436"/>
            <a:ext cx="48744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5400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spc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84" y="3950941"/>
            <a:ext cx="170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0">
                      <a:srgbClr val="92D050"/>
                    </a:gs>
                    <a:gs pos="100000">
                      <a:srgbClr val="00642D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01</a:t>
            </a:r>
            <a:endParaRPr lang="zh-CN" altLang="en-US" sz="2800" dirty="0">
              <a:gradFill>
                <a:gsLst>
                  <a:gs pos="0">
                    <a:srgbClr val="92D050"/>
                  </a:gs>
                  <a:gs pos="100000">
                    <a:srgbClr val="00642D"/>
                  </a:gs>
                </a:gsLst>
                <a:lin ang="27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66096" y="6384265"/>
            <a:ext cx="406400" cy="0"/>
          </a:xfrm>
          <a:prstGeom prst="line">
            <a:avLst/>
          </a:prstGeom>
          <a:ln w="57150">
            <a:gradFill>
              <a:gsLst>
                <a:gs pos="0">
                  <a:srgbClr val="00642D"/>
                </a:gs>
                <a:gs pos="100000">
                  <a:srgbClr val="92D050"/>
                </a:gs>
              </a:gsLst>
              <a:lin ang="0" scaled="0"/>
            </a:gra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451670" y="0"/>
            <a:ext cx="1203559" cy="3802743"/>
          </a:xfrm>
          <a:prstGeom prst="rect">
            <a:avLst/>
          </a:prstGeom>
          <a:gradFill>
            <a:gsLst>
              <a:gs pos="51000">
                <a:srgbClr val="00642D">
                  <a:alpha val="46000"/>
                </a:srgbClr>
              </a:gs>
              <a:gs pos="0">
                <a:srgbClr val="92D050">
                  <a:alpha val="0"/>
                </a:srgbClr>
              </a:gs>
              <a:gs pos="100000">
                <a:srgbClr val="92D05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16754" y="5638746"/>
            <a:ext cx="5363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00642D">
                    <a:alpha val="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TRAVEL</a:t>
            </a:r>
            <a:endParaRPr lang="zh-CN" altLang="en-US" sz="9600" dirty="0">
              <a:solidFill>
                <a:srgbClr val="00642D">
                  <a:alpha val="5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23950" y="5310140"/>
            <a:ext cx="195942" cy="130628"/>
            <a:chOff x="-2021658" y="2946400"/>
            <a:chExt cx="391886" cy="2612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2021658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 flipV="1">
            <a:off x="3570629" y="4492726"/>
            <a:ext cx="195942" cy="130628"/>
            <a:chOff x="-2026974" y="2946400"/>
            <a:chExt cx="391886" cy="26125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-1988457" y="2946400"/>
              <a:ext cx="0" cy="26125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-2026974" y="3183559"/>
              <a:ext cx="39188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5535311"/>
      </p:ext>
    </p:extLst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5" grpId="0" animBg="1"/>
          <p:bldP spid="7" grpId="0" animBg="1"/>
          <p:bldP spid="13" grpId="0" animBg="1"/>
          <p:bldP spid="14" grpId="0"/>
          <p:bldP spid="15" grpId="0"/>
          <p:bldP spid="16" grpId="0"/>
          <p:bldP spid="21" grpId="0" animBg="1"/>
          <p:bldP spid="2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221690" y="-2057401"/>
            <a:ext cx="12413690" cy="6981826"/>
          </a:xfrm>
          <a:custGeom>
            <a:avLst/>
            <a:gdLst>
              <a:gd name="connsiteX0" fmla="*/ 3694211 w 12413690"/>
              <a:gd name="connsiteY0" fmla="*/ 0 h 6543675"/>
              <a:gd name="connsiteX1" fmla="*/ 4352761 w 12413690"/>
              <a:gd name="connsiteY1" fmla="*/ 37823 h 6543675"/>
              <a:gd name="connsiteX2" fmla="*/ 11596806 w 12413690"/>
              <a:gd name="connsiteY2" fmla="*/ 6543675 h 6543675"/>
              <a:gd name="connsiteX3" fmla="*/ 10618388 w 12413690"/>
              <a:gd name="connsiteY3" fmla="*/ 6241081 h 6543675"/>
              <a:gd name="connsiteX4" fmla="*/ 7306825 w 12413690"/>
              <a:gd name="connsiteY4" fmla="*/ 5427848 h 6543675"/>
              <a:gd name="connsiteX5" fmla="*/ 5970913 w 12413690"/>
              <a:gd name="connsiteY5" fmla="*/ 5484581 h 6543675"/>
              <a:gd name="connsiteX6" fmla="*/ 4597363 w 12413690"/>
              <a:gd name="connsiteY6" fmla="*/ 5560231 h 6543675"/>
              <a:gd name="connsiteX7" fmla="*/ 1662116 w 12413690"/>
              <a:gd name="connsiteY7" fmla="*/ 4992865 h 6543675"/>
              <a:gd name="connsiteX8" fmla="*/ 3694211 w 12413690"/>
              <a:gd name="connsiteY8" fmla="*/ 0 h 654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3690" h="6543675">
                <a:moveTo>
                  <a:pt x="3694211" y="0"/>
                </a:moveTo>
                <a:cubicBezTo>
                  <a:pt x="3901185" y="0"/>
                  <a:pt x="4126971" y="0"/>
                  <a:pt x="4352761" y="37823"/>
                </a:cubicBezTo>
                <a:cubicBezTo>
                  <a:pt x="12104831" y="1078005"/>
                  <a:pt x="13628901" y="6543675"/>
                  <a:pt x="11596806" y="6543675"/>
                </a:cubicBezTo>
                <a:cubicBezTo>
                  <a:pt x="11314571" y="6543675"/>
                  <a:pt x="10994704" y="6449114"/>
                  <a:pt x="10618388" y="6241081"/>
                </a:cubicBezTo>
                <a:cubicBezTo>
                  <a:pt x="9414185" y="5579148"/>
                  <a:pt x="8341692" y="5427848"/>
                  <a:pt x="7306825" y="5427848"/>
                </a:cubicBezTo>
                <a:cubicBezTo>
                  <a:pt x="6855249" y="5427848"/>
                  <a:pt x="6422489" y="5465670"/>
                  <a:pt x="5970913" y="5484581"/>
                </a:cubicBezTo>
                <a:cubicBezTo>
                  <a:pt x="5519337" y="5522409"/>
                  <a:pt x="5067756" y="5560231"/>
                  <a:pt x="4597363" y="5560231"/>
                </a:cubicBezTo>
                <a:cubicBezTo>
                  <a:pt x="3694211" y="5560231"/>
                  <a:pt x="2734610" y="5446759"/>
                  <a:pt x="1662116" y="4992865"/>
                </a:cubicBezTo>
                <a:cubicBezTo>
                  <a:pt x="-1536555" y="3631171"/>
                  <a:pt x="288566" y="0"/>
                  <a:pt x="3694211" y="0"/>
                </a:cubicBezTo>
                <a:close/>
              </a:path>
            </a:pathLst>
          </a:cu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30998" y="4742119"/>
            <a:ext cx="5734050" cy="1603369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691" y="4288018"/>
            <a:ext cx="385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</a:rPr>
              <a:t>FILM 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070" y="4742391"/>
            <a:ext cx="549276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rPr>
              <a:t>Add title text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2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4="http://schemas.microsoft.com/office/drawing/2010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/>
          <p:nvPr/>
        </p:nvSpPr>
        <p:spPr>
          <a:xfrm>
            <a:off x="1367243" y="1705170"/>
            <a:ext cx="9457509" cy="567593"/>
          </a:xfrm>
          <a:prstGeom prst="rect">
            <a:avLst/>
          </a:prstGeom>
          <a:noFill/>
        </p:spPr>
        <p:txBody>
          <a:bodyPr wrap="square" lIns="135388" tIns="67692" rIns="135388" bIns="67692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3600" dirty="0">
              <a:gradFill>
                <a:gsLst>
                  <a:gs pos="0">
                    <a:srgbClr val="92D050"/>
                  </a:gs>
                  <a:gs pos="92000">
                    <a:srgbClr val="2E485B"/>
                  </a:gs>
                </a:gsLst>
                <a:lin ang="5400000" scaled="0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440961"/>
            <a:ext cx="12192000" cy="2395141"/>
          </a:xfrm>
          <a:prstGeom prst="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E6C08E-8348-4FFA-9F6F-60DE10086614}"/>
              </a:ext>
            </a:extLst>
          </p:cNvPr>
          <p:cNvSpPr txBox="1"/>
          <p:nvPr/>
        </p:nvSpPr>
        <p:spPr>
          <a:xfrm>
            <a:off x="3047997" y="508051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Fill in the description</a:t>
            </a:r>
            <a:endParaRPr lang="zh-CN" altLang="en-US" sz="2000" b="1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TextBox 53">
            <a:extLst>
              <a:ext uri="{FF2B5EF4-FFF2-40B4-BE49-F238E27FC236}">
                <a16:creationId xmlns:a16="http://schemas.microsoft.com/office/drawing/2014/main" id="{9DE5EC6B-8753-4405-B91B-40D87BB11BA7}"/>
              </a:ext>
            </a:extLst>
          </p:cNvPr>
          <p:cNvSpPr txBox="1"/>
          <p:nvPr/>
        </p:nvSpPr>
        <p:spPr>
          <a:xfrm>
            <a:off x="1329555" y="5647790"/>
            <a:ext cx="95328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13" name="组合 12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39798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507672" y="0"/>
            <a:ext cx="9684326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0"/>
            <a:ext cx="12200659" cy="6958550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9206345 w 12192000"/>
              <a:gd name="connsiteY3" fmla="*/ 3425537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771410 w 12192000"/>
              <a:gd name="connsiteY2" fmla="*/ 2667000 h 6958550"/>
              <a:gd name="connsiteX3" fmla="*/ 9206345 w 12192000"/>
              <a:gd name="connsiteY3" fmla="*/ 3425537 h 6958550"/>
              <a:gd name="connsiteX4" fmla="*/ 9601200 w 12192000"/>
              <a:gd name="connsiteY4" fmla="*/ 6724650 h 6958550"/>
              <a:gd name="connsiteX5" fmla="*/ 12172950 w 12192000"/>
              <a:gd name="connsiteY5" fmla="*/ 3345873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  <a:gd name="connsiteX0" fmla="*/ 0 w 12200659"/>
              <a:gd name="connsiteY0" fmla="*/ 0 h 6958550"/>
              <a:gd name="connsiteX1" fmla="*/ 2571750 w 12200659"/>
              <a:gd name="connsiteY1" fmla="*/ 0 h 6958550"/>
              <a:gd name="connsiteX2" fmla="*/ 6771410 w 12200659"/>
              <a:gd name="connsiteY2" fmla="*/ 2667000 h 6958550"/>
              <a:gd name="connsiteX3" fmla="*/ 9206345 w 12200659"/>
              <a:gd name="connsiteY3" fmla="*/ 3425537 h 6958550"/>
              <a:gd name="connsiteX4" fmla="*/ 9601200 w 12200659"/>
              <a:gd name="connsiteY4" fmla="*/ 6724650 h 6958550"/>
              <a:gd name="connsiteX5" fmla="*/ 12200659 w 12200659"/>
              <a:gd name="connsiteY5" fmla="*/ 3345873 h 6958550"/>
              <a:gd name="connsiteX6" fmla="*/ 12192000 w 12200659"/>
              <a:gd name="connsiteY6" fmla="*/ 6958550 h 6958550"/>
              <a:gd name="connsiteX7" fmla="*/ 0 w 12200659"/>
              <a:gd name="connsiteY7" fmla="*/ 6958550 h 6958550"/>
              <a:gd name="connsiteX8" fmla="*/ 0 w 12200659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659" h="6958550">
                <a:moveTo>
                  <a:pt x="0" y="0"/>
                </a:moveTo>
                <a:lnTo>
                  <a:pt x="2571750" y="0"/>
                </a:lnTo>
                <a:cubicBezTo>
                  <a:pt x="4180609" y="822614"/>
                  <a:pt x="3633355" y="2214996"/>
                  <a:pt x="6771410" y="2667000"/>
                </a:cubicBezTo>
                <a:cubicBezTo>
                  <a:pt x="7883814" y="2751571"/>
                  <a:pt x="8584622" y="2633807"/>
                  <a:pt x="9206345" y="3425537"/>
                </a:cubicBezTo>
                <a:cubicBezTo>
                  <a:pt x="10378785" y="5105689"/>
                  <a:pt x="8505537" y="5448589"/>
                  <a:pt x="9601200" y="6724650"/>
                </a:cubicBezTo>
                <a:cubicBezTo>
                  <a:pt x="8823614" y="5025737"/>
                  <a:pt x="11329554" y="6000750"/>
                  <a:pt x="12200659" y="3345873"/>
                </a:cubicBezTo>
                <a:cubicBezTo>
                  <a:pt x="12197773" y="4550099"/>
                  <a:pt x="12194886" y="5754324"/>
                  <a:pt x="12192000" y="6958550"/>
                </a:cubicBez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7000"/>
            </a:schemeClr>
          </a:solidFill>
          <a:ln>
            <a:noFill/>
          </a:ln>
          <a:effectLst>
            <a:outerShdw blurRad="101600" dist="381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958550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958550">
                <a:moveTo>
                  <a:pt x="0" y="0"/>
                </a:moveTo>
                <a:lnTo>
                  <a:pt x="2571750" y="0"/>
                </a:lnTo>
                <a:cubicBezTo>
                  <a:pt x="4596245" y="628651"/>
                  <a:pt x="4381500" y="2533650"/>
                  <a:pt x="6286500" y="2971800"/>
                </a:cubicBezTo>
                <a:cubicBezTo>
                  <a:pt x="7385050" y="3222625"/>
                  <a:pt x="8210550" y="2994025"/>
                  <a:pt x="8763000" y="3619500"/>
                </a:cubicBezTo>
                <a:cubicBezTo>
                  <a:pt x="9658350" y="4759325"/>
                  <a:pt x="8491682" y="6016625"/>
                  <a:pt x="9601200" y="6724650"/>
                </a:cubicBezTo>
                <a:cubicBezTo>
                  <a:pt x="9169978" y="5150428"/>
                  <a:pt x="11218718" y="6000750"/>
                  <a:pt x="12172950" y="4038600"/>
                </a:cubicBezTo>
                <a:lnTo>
                  <a:pt x="12192000" y="6958550"/>
                </a:ln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101600" dist="381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5"/>
          <p:cNvSpPr/>
          <p:nvPr/>
        </p:nvSpPr>
        <p:spPr>
          <a:xfrm>
            <a:off x="-365758" y="-83126"/>
            <a:ext cx="12552215" cy="7450026"/>
          </a:xfrm>
          <a:custGeom>
            <a:avLst/>
            <a:gdLst>
              <a:gd name="connsiteX0" fmla="*/ 0 w 12192000"/>
              <a:gd name="connsiteY0" fmla="*/ 0 h 6958550"/>
              <a:gd name="connsiteX1" fmla="*/ 12192000 w 12192000"/>
              <a:gd name="connsiteY1" fmla="*/ 0 h 6958550"/>
              <a:gd name="connsiteX2" fmla="*/ 12192000 w 12192000"/>
              <a:gd name="connsiteY2" fmla="*/ 6958550 h 6958550"/>
              <a:gd name="connsiteX3" fmla="*/ 0 w 12192000"/>
              <a:gd name="connsiteY3" fmla="*/ 6958550 h 6958550"/>
              <a:gd name="connsiteX4" fmla="*/ 0 w 12192000"/>
              <a:gd name="connsiteY4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12192000 w 12192000"/>
              <a:gd name="connsiteY2" fmla="*/ 0 h 6958550"/>
              <a:gd name="connsiteX3" fmla="*/ 12192000 w 12192000"/>
              <a:gd name="connsiteY3" fmla="*/ 6958550 h 6958550"/>
              <a:gd name="connsiteX4" fmla="*/ 0 w 12192000"/>
              <a:gd name="connsiteY4" fmla="*/ 6958550 h 6958550"/>
              <a:gd name="connsiteX5" fmla="*/ 0 w 12192000"/>
              <a:gd name="connsiteY5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7048500 w 12192000"/>
              <a:gd name="connsiteY2" fmla="*/ 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92000 w 12192000"/>
              <a:gd name="connsiteY4" fmla="*/ 6958550 h 6958550"/>
              <a:gd name="connsiteX5" fmla="*/ 0 w 12192000"/>
              <a:gd name="connsiteY5" fmla="*/ 6958550 h 6958550"/>
              <a:gd name="connsiteX6" fmla="*/ 0 w 12192000"/>
              <a:gd name="connsiteY6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12192000 w 12192000"/>
              <a:gd name="connsiteY3" fmla="*/ 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9601200 w 12192000"/>
              <a:gd name="connsiteY3" fmla="*/ 6724650 h 6958550"/>
              <a:gd name="connsiteX4" fmla="*/ 12172950 w 12192000"/>
              <a:gd name="connsiteY4" fmla="*/ 4038600 h 6958550"/>
              <a:gd name="connsiteX5" fmla="*/ 12192000 w 12192000"/>
              <a:gd name="connsiteY5" fmla="*/ 6958550 h 6958550"/>
              <a:gd name="connsiteX6" fmla="*/ 0 w 12192000"/>
              <a:gd name="connsiteY6" fmla="*/ 6958550 h 6958550"/>
              <a:gd name="connsiteX7" fmla="*/ 0 w 12192000"/>
              <a:gd name="connsiteY7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477250 w 12192000"/>
              <a:gd name="connsiteY3" fmla="*/ 379095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601200 w 12192000"/>
              <a:gd name="connsiteY4" fmla="*/ 6724650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802167 w 12192000"/>
              <a:gd name="connsiteY4" fmla="*/ 6554121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  <a:gd name="connsiteX0" fmla="*/ 0 w 12192000"/>
              <a:gd name="connsiteY0" fmla="*/ 0 h 6958550"/>
              <a:gd name="connsiteX1" fmla="*/ 2571750 w 12192000"/>
              <a:gd name="connsiteY1" fmla="*/ 0 h 6958550"/>
              <a:gd name="connsiteX2" fmla="*/ 6286500 w 12192000"/>
              <a:gd name="connsiteY2" fmla="*/ 2971800 h 6958550"/>
              <a:gd name="connsiteX3" fmla="*/ 8763000 w 12192000"/>
              <a:gd name="connsiteY3" fmla="*/ 3619500 h 6958550"/>
              <a:gd name="connsiteX4" fmla="*/ 9761973 w 12192000"/>
              <a:gd name="connsiteY4" fmla="*/ 6488533 h 6958550"/>
              <a:gd name="connsiteX5" fmla="*/ 12172950 w 12192000"/>
              <a:gd name="connsiteY5" fmla="*/ 4038600 h 6958550"/>
              <a:gd name="connsiteX6" fmla="*/ 12192000 w 12192000"/>
              <a:gd name="connsiteY6" fmla="*/ 6958550 h 6958550"/>
              <a:gd name="connsiteX7" fmla="*/ 0 w 12192000"/>
              <a:gd name="connsiteY7" fmla="*/ 6958550 h 6958550"/>
              <a:gd name="connsiteX8" fmla="*/ 0 w 12192000"/>
              <a:gd name="connsiteY8" fmla="*/ 0 h 695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958550">
                <a:moveTo>
                  <a:pt x="0" y="0"/>
                </a:moveTo>
                <a:lnTo>
                  <a:pt x="2571750" y="0"/>
                </a:lnTo>
                <a:cubicBezTo>
                  <a:pt x="4596245" y="628651"/>
                  <a:pt x="4381500" y="2533650"/>
                  <a:pt x="6286500" y="2971800"/>
                </a:cubicBezTo>
                <a:cubicBezTo>
                  <a:pt x="7385050" y="3222625"/>
                  <a:pt x="8210550" y="2994025"/>
                  <a:pt x="8763000" y="3619500"/>
                </a:cubicBezTo>
                <a:cubicBezTo>
                  <a:pt x="9658350" y="4759325"/>
                  <a:pt x="8371102" y="5793625"/>
                  <a:pt x="9761973" y="6488533"/>
                </a:cubicBezTo>
                <a:cubicBezTo>
                  <a:pt x="9531718" y="4783134"/>
                  <a:pt x="11218718" y="6000750"/>
                  <a:pt x="12172950" y="4038600"/>
                </a:cubicBezTo>
                <a:lnTo>
                  <a:pt x="12192000" y="6958550"/>
                </a:lnTo>
                <a:lnTo>
                  <a:pt x="0" y="69585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6255" y="2100114"/>
            <a:ext cx="353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Nature Tourism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 flipV="1">
            <a:off x="574693" y="495852"/>
            <a:ext cx="360616" cy="105220"/>
            <a:chOff x="837026" y="5913866"/>
            <a:chExt cx="360616" cy="10522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837026" y="5913866"/>
              <a:ext cx="360616" cy="0"/>
            </a:xfrm>
            <a:prstGeom prst="line">
              <a:avLst/>
            </a:prstGeom>
            <a:ln w="38100">
              <a:gradFill>
                <a:gsLst>
                  <a:gs pos="100000">
                    <a:srgbClr val="92D050"/>
                  </a:gs>
                  <a:gs pos="0">
                    <a:srgbClr val="00642D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37026" y="6019086"/>
              <a:ext cx="180308" cy="0"/>
            </a:xfrm>
            <a:prstGeom prst="line">
              <a:avLst/>
            </a:prstGeom>
            <a:ln w="38100">
              <a:gradFill>
                <a:gsLst>
                  <a:gs pos="100000">
                    <a:srgbClr val="92D050"/>
                  </a:gs>
                  <a:gs pos="0">
                    <a:srgbClr val="00642D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6107" y="1398806"/>
            <a:ext cx="644534" cy="575594"/>
          </a:xfrm>
          <a:prstGeom prst="rect">
            <a:avLst/>
          </a:prstGeom>
          <a:effectLst>
            <a:outerShdw blurRad="12700" dist="25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6648B07-4CF9-81AE-AA0E-F363AFD052CA}"/>
              </a:ext>
            </a:extLst>
          </p:cNvPr>
          <p:cNvSpPr txBox="1"/>
          <p:nvPr/>
        </p:nvSpPr>
        <p:spPr>
          <a:xfrm>
            <a:off x="410999" y="3035434"/>
            <a:ext cx="4666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gradFill>
                  <a:gsLst>
                    <a:gs pos="0">
                      <a:srgbClr val="C3C30A"/>
                    </a:gs>
                    <a:gs pos="26000">
                      <a:srgbClr val="92D050"/>
                    </a:gs>
                    <a:gs pos="75000">
                      <a:srgbClr val="00642D"/>
                    </a:gs>
                  </a:gsLst>
                  <a:lin ang="48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THANKS 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BF1B877-33FE-F84E-47E1-EE5D4917C47D}"/>
              </a:ext>
            </a:extLst>
          </p:cNvPr>
          <p:cNvSpPr txBox="1"/>
          <p:nvPr/>
        </p:nvSpPr>
        <p:spPr>
          <a:xfrm>
            <a:off x="432659" y="4709418"/>
            <a:ext cx="530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Insert the Subtitle of Your Presentation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73C527-7844-FFFD-BDE7-2BD1E320DB27}"/>
              </a:ext>
            </a:extLst>
          </p:cNvPr>
          <p:cNvGrpSpPr/>
          <p:nvPr/>
        </p:nvGrpSpPr>
        <p:grpSpPr>
          <a:xfrm>
            <a:off x="410999" y="5737887"/>
            <a:ext cx="1509241" cy="246222"/>
            <a:chOff x="584539" y="5215593"/>
            <a:chExt cx="1509241" cy="246222"/>
          </a:xfrm>
        </p:grpSpPr>
        <p:sp>
          <p:nvSpPr>
            <p:cNvPr id="5" name="圆角矩形 31">
              <a:extLst>
                <a:ext uri="{FF2B5EF4-FFF2-40B4-BE49-F238E27FC236}">
                  <a16:creationId xmlns:a16="http://schemas.microsoft.com/office/drawing/2014/main" id="{63816E15-5CE4-DAE3-E82D-9128773A73CD}"/>
                </a:ext>
              </a:extLst>
            </p:cNvPr>
            <p:cNvSpPr/>
            <p:nvPr/>
          </p:nvSpPr>
          <p:spPr>
            <a:xfrm>
              <a:off x="687675" y="5215593"/>
              <a:ext cx="1280021" cy="2462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832CBCB-4E88-FFE5-7BE7-BD1F1A5BB991}"/>
                </a:ext>
              </a:extLst>
            </p:cNvPr>
            <p:cNvSpPr txBox="1"/>
            <p:nvPr/>
          </p:nvSpPr>
          <p:spPr>
            <a:xfrm>
              <a:off x="584539" y="5215593"/>
              <a:ext cx="15092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gradFill>
                    <a:gsLst>
                      <a:gs pos="0">
                        <a:srgbClr val="92D050"/>
                      </a:gs>
                      <a:gs pos="84000">
                        <a:srgbClr val="2E485B"/>
                      </a:gs>
                    </a:gsLst>
                    <a:lin ang="5400000" scaled="1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www.freeppt7.com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FE91E6A-CC49-5307-9FFF-E5E3252DED91}"/>
              </a:ext>
            </a:extLst>
          </p:cNvPr>
          <p:cNvCxnSpPr/>
          <p:nvPr/>
        </p:nvCxnSpPr>
        <p:spPr>
          <a:xfrm>
            <a:off x="520785" y="5095923"/>
            <a:ext cx="423662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  <p:bldP spid="6" grpId="0" animBg="1"/>
          <p:bldP spid="15" grpId="0"/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  <p:bldP spid="6" grpId="0" animBg="1"/>
          <p:bldP spid="15" grpId="0"/>
          <p:bldP spid="2" grpId="0"/>
          <p:bldP spid="3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134208"/>
            <a:ext cx="12192000" cy="5723791"/>
          </a:xfrm>
          <a:custGeom>
            <a:avLst/>
            <a:gdLst>
              <a:gd name="connsiteX0" fmla="*/ 9455495 w 12192000"/>
              <a:gd name="connsiteY0" fmla="*/ 0 h 5456531"/>
              <a:gd name="connsiteX1" fmla="*/ 12192000 w 12192000"/>
              <a:gd name="connsiteY1" fmla="*/ 782843 h 5456531"/>
              <a:gd name="connsiteX2" fmla="*/ 12192000 w 12192000"/>
              <a:gd name="connsiteY2" fmla="*/ 5456531 h 5456531"/>
              <a:gd name="connsiteX3" fmla="*/ 0 w 12192000"/>
              <a:gd name="connsiteY3" fmla="*/ 5456531 h 5456531"/>
              <a:gd name="connsiteX4" fmla="*/ 0 w 12192000"/>
              <a:gd name="connsiteY4" fmla="*/ 782843 h 5456531"/>
              <a:gd name="connsiteX5" fmla="*/ 2643346 w 12192000"/>
              <a:gd name="connsiteY5" fmla="*/ 1764317 h 5456531"/>
              <a:gd name="connsiteX6" fmla="*/ 9455495 w 12192000"/>
              <a:gd name="connsiteY6" fmla="*/ 0 h 54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56531">
                <a:moveTo>
                  <a:pt x="9455495" y="0"/>
                </a:moveTo>
                <a:cubicBezTo>
                  <a:pt x="11493319" y="0"/>
                  <a:pt x="12192000" y="782843"/>
                  <a:pt x="12192000" y="782843"/>
                </a:cubicBezTo>
                <a:lnTo>
                  <a:pt x="12192000" y="5456531"/>
                </a:lnTo>
                <a:cubicBezTo>
                  <a:pt x="0" y="5456531"/>
                  <a:pt x="0" y="5456531"/>
                  <a:pt x="0" y="5456531"/>
                </a:cubicBezTo>
                <a:cubicBezTo>
                  <a:pt x="0" y="782843"/>
                  <a:pt x="0" y="782843"/>
                  <a:pt x="0" y="782843"/>
                </a:cubicBezTo>
                <a:cubicBezTo>
                  <a:pt x="0" y="782843"/>
                  <a:pt x="954864" y="1764317"/>
                  <a:pt x="2643346" y="1764317"/>
                </a:cubicBezTo>
                <a:cubicBezTo>
                  <a:pt x="5682612" y="1764317"/>
                  <a:pt x="7324515" y="0"/>
                  <a:pt x="9455495" y="0"/>
                </a:cubicBezTo>
                <a:close/>
              </a:path>
            </a:pathLst>
          </a:cu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D3C5294-C8C4-4010-95A5-0428A14F2D8B}"/>
              </a:ext>
            </a:extLst>
          </p:cNvPr>
          <p:cNvSpPr/>
          <p:nvPr/>
        </p:nvSpPr>
        <p:spPr>
          <a:xfrm>
            <a:off x="939876" y="573069"/>
            <a:ext cx="5572684" cy="196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gradFill>
                  <a:gsLst>
                    <a:gs pos="0">
                      <a:srgbClr val="92D050"/>
                    </a:gs>
                    <a:gs pos="83000">
                      <a:srgbClr val="00642D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Fill in the description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gradFill>
                  <a:gsLst>
                    <a:gs pos="0">
                      <a:srgbClr val="92D050"/>
                    </a:gs>
                    <a:gs pos="83000">
                      <a:srgbClr val="00642D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Click here to add content, content to match the title. </a:t>
            </a:r>
            <a:endParaRPr lang="zh-CN" altLang="en-US" sz="3600" dirty="0">
              <a:gradFill>
                <a:gsLst>
                  <a:gs pos="0">
                    <a:srgbClr val="92D050"/>
                  </a:gs>
                  <a:gs pos="83000">
                    <a:srgbClr val="00642D"/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71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4="http://schemas.microsoft.com/office/drawing/2010/main"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1">
            <a:extLst>
              <a:ext uri="{FF2B5EF4-FFF2-40B4-BE49-F238E27FC236}">
                <a16:creationId xmlns:a16="http://schemas.microsoft.com/office/drawing/2014/main" id="{D78049DD-087D-4F6B-BF0E-8CE29DAE61D7}"/>
              </a:ext>
            </a:extLst>
          </p:cNvPr>
          <p:cNvSpPr/>
          <p:nvPr/>
        </p:nvSpPr>
        <p:spPr>
          <a:xfrm>
            <a:off x="693273" y="2104964"/>
            <a:ext cx="10805453" cy="3443621"/>
          </a:xfrm>
          <a:prstGeom prst="roundRect">
            <a:avLst>
              <a:gd name="adj" fmla="val 2674"/>
            </a:avLst>
          </a:prstGeom>
          <a:solidFill>
            <a:schemeClr val="bg1"/>
          </a:solid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C0053C53-5994-402D-8B33-BAA2E9E22F74}"/>
              </a:ext>
            </a:extLst>
          </p:cNvPr>
          <p:cNvSpPr txBox="1"/>
          <p:nvPr/>
        </p:nvSpPr>
        <p:spPr>
          <a:xfrm>
            <a:off x="1644549" y="2410068"/>
            <a:ext cx="3072594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effectLst>
                  <a:outerShdw blurRad="76200" dist="38100" dir="2700000" algn="tl" rotWithShape="0">
                    <a:schemeClr val="bg2">
                      <a:lumMod val="25000"/>
                      <a:alpha val="14000"/>
                    </a:scheme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76200" dist="38100" dir="2700000" algn="tl" rotWithShape="0">
                  <a:schemeClr val="bg2">
                    <a:lumMod val="25000"/>
                    <a:alpha val="14000"/>
                  </a:scheme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CD4537D-FDE6-4527-8A4E-6EC2E2E28171}"/>
              </a:ext>
            </a:extLst>
          </p:cNvPr>
          <p:cNvSpPr txBox="1"/>
          <p:nvPr/>
        </p:nvSpPr>
        <p:spPr>
          <a:xfrm>
            <a:off x="1612383" y="3023184"/>
            <a:ext cx="4343917" cy="199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freeppt7.comint for the very first time.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046CF34-8B7E-4C5A-8DAE-6F98F7933E5A}"/>
              </a:ext>
            </a:extLst>
          </p:cNvPr>
          <p:cNvCxnSpPr>
            <a:cxnSpLocks/>
          </p:cNvCxnSpPr>
          <p:nvPr/>
        </p:nvCxnSpPr>
        <p:spPr>
          <a:xfrm>
            <a:off x="1670671" y="2908976"/>
            <a:ext cx="4120529" cy="0"/>
          </a:xfrm>
          <a:prstGeom prst="line">
            <a:avLst/>
          </a:prstGeom>
          <a:ln>
            <a:solidFill>
              <a:srgbClr val="CFD4DF">
                <a:alpha val="8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48">
            <a:extLst>
              <a:ext uri="{FF2B5EF4-FFF2-40B4-BE49-F238E27FC236}">
                <a16:creationId xmlns:a16="http://schemas.microsoft.com/office/drawing/2014/main" id="{C3801F49-7B05-46F0-8E39-B322355AF8A1}"/>
              </a:ext>
            </a:extLst>
          </p:cNvPr>
          <p:cNvSpPr/>
          <p:nvPr/>
        </p:nvSpPr>
        <p:spPr>
          <a:xfrm rot="5400000" flipH="1">
            <a:off x="651534" y="2143229"/>
            <a:ext cx="647962" cy="571433"/>
          </a:xfrm>
          <a:custGeom>
            <a:avLst/>
            <a:gdLst>
              <a:gd name="connsiteX0" fmla="*/ 1039481 w 1178693"/>
              <a:gd name="connsiteY0" fmla="*/ 0 h 1039481"/>
              <a:gd name="connsiteX1" fmla="*/ 1145762 w 1178693"/>
              <a:gd name="connsiteY1" fmla="*/ 5367 h 1039481"/>
              <a:gd name="connsiteX2" fmla="*/ 1178693 w 1178693"/>
              <a:gd name="connsiteY2" fmla="*/ 10393 h 1039481"/>
              <a:gd name="connsiteX3" fmla="*/ 1178693 w 1178693"/>
              <a:gd name="connsiteY3" fmla="*/ 942775 h 1039481"/>
              <a:gd name="connsiteX4" fmla="*/ 1081987 w 1178693"/>
              <a:gd name="connsiteY4" fmla="*/ 1039481 h 1039481"/>
              <a:gd name="connsiteX5" fmla="*/ 0 w 1178693"/>
              <a:gd name="connsiteY5" fmla="*/ 1039481 h 1039481"/>
              <a:gd name="connsiteX6" fmla="*/ 1039481 w 1178693"/>
              <a:gd name="connsiteY6" fmla="*/ 0 h 10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693" h="1039481">
                <a:moveTo>
                  <a:pt x="1039481" y="0"/>
                </a:moveTo>
                <a:cubicBezTo>
                  <a:pt x="1075362" y="0"/>
                  <a:pt x="1110818" y="1818"/>
                  <a:pt x="1145762" y="5367"/>
                </a:cubicBezTo>
                <a:lnTo>
                  <a:pt x="1178693" y="10393"/>
                </a:lnTo>
                <a:lnTo>
                  <a:pt x="1178693" y="942775"/>
                </a:lnTo>
                <a:cubicBezTo>
                  <a:pt x="1178693" y="996184"/>
                  <a:pt x="1135396" y="1039481"/>
                  <a:pt x="1081987" y="1039481"/>
                </a:cubicBezTo>
                <a:lnTo>
                  <a:pt x="0" y="1039481"/>
                </a:lnTo>
                <a:cubicBezTo>
                  <a:pt x="0" y="465391"/>
                  <a:pt x="465391" y="0"/>
                  <a:pt x="1039481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00000">
                <a:srgbClr val="2E485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991" y="2104964"/>
            <a:ext cx="4948735" cy="3443621"/>
          </a:xfrm>
          <a:custGeom>
            <a:avLst/>
            <a:gdLst>
              <a:gd name="connsiteX0" fmla="*/ 92082 w 5021726"/>
              <a:gd name="connsiteY0" fmla="*/ 0 h 3443621"/>
              <a:gd name="connsiteX1" fmla="*/ 4929644 w 5021726"/>
              <a:gd name="connsiteY1" fmla="*/ 0 h 3443621"/>
              <a:gd name="connsiteX2" fmla="*/ 5021726 w 5021726"/>
              <a:gd name="connsiteY2" fmla="*/ 92082 h 3443621"/>
              <a:gd name="connsiteX3" fmla="*/ 5021726 w 5021726"/>
              <a:gd name="connsiteY3" fmla="*/ 3351539 h 3443621"/>
              <a:gd name="connsiteX4" fmla="*/ 4929644 w 5021726"/>
              <a:gd name="connsiteY4" fmla="*/ 3443621 h 3443621"/>
              <a:gd name="connsiteX5" fmla="*/ 92082 w 5021726"/>
              <a:gd name="connsiteY5" fmla="*/ 3443621 h 3443621"/>
              <a:gd name="connsiteX6" fmla="*/ 0 w 5021726"/>
              <a:gd name="connsiteY6" fmla="*/ 3351539 h 3443621"/>
              <a:gd name="connsiteX7" fmla="*/ 0 w 5021726"/>
              <a:gd name="connsiteY7" fmla="*/ 92082 h 3443621"/>
              <a:gd name="connsiteX8" fmla="*/ 92082 w 5021726"/>
              <a:gd name="connsiteY8" fmla="*/ 0 h 344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1726" h="3443621">
                <a:moveTo>
                  <a:pt x="92082" y="0"/>
                </a:moveTo>
                <a:lnTo>
                  <a:pt x="4929644" y="0"/>
                </a:lnTo>
                <a:cubicBezTo>
                  <a:pt x="4980499" y="0"/>
                  <a:pt x="5021726" y="41227"/>
                  <a:pt x="5021726" y="92082"/>
                </a:cubicBezTo>
                <a:lnTo>
                  <a:pt x="5021726" y="3351539"/>
                </a:lnTo>
                <a:cubicBezTo>
                  <a:pt x="5021726" y="3402394"/>
                  <a:pt x="4980499" y="3443621"/>
                  <a:pt x="4929644" y="3443621"/>
                </a:cubicBezTo>
                <a:lnTo>
                  <a:pt x="92082" y="3443621"/>
                </a:lnTo>
                <a:cubicBezTo>
                  <a:pt x="41227" y="3443621"/>
                  <a:pt x="0" y="3402394"/>
                  <a:pt x="0" y="3351539"/>
                </a:cubicBezTo>
                <a:lnTo>
                  <a:pt x="0" y="92082"/>
                </a:lnTo>
                <a:cubicBezTo>
                  <a:pt x="0" y="41227"/>
                  <a:pt x="41227" y="0"/>
                  <a:pt x="92082" y="0"/>
                </a:cubicBezTo>
                <a:close/>
              </a:path>
            </a:pathLst>
          </a:custGeom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96C3D1-18EE-46E5-AC6A-E24E4E1B66AA}"/>
              </a:ext>
            </a:extLst>
          </p:cNvPr>
          <p:cNvSpPr/>
          <p:nvPr/>
        </p:nvSpPr>
        <p:spPr>
          <a:xfrm>
            <a:off x="6441845" y="2104963"/>
            <a:ext cx="108146" cy="344362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2E485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17" name="组合 16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14095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87C3F4E-79C3-4083-B5A7-226FC817C536}"/>
              </a:ext>
            </a:extLst>
          </p:cNvPr>
          <p:cNvSpPr txBox="1"/>
          <p:nvPr/>
        </p:nvSpPr>
        <p:spPr>
          <a:xfrm>
            <a:off x="1358037" y="2022373"/>
            <a:ext cx="3611319" cy="430887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275B89">
                      <a:alpha val="18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275B89">
                    <a:alpha val="18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01C5DD6-6371-4672-AFA3-46D4DE91EDCC}"/>
              </a:ext>
            </a:extLst>
          </p:cNvPr>
          <p:cNvSpPr/>
          <p:nvPr/>
        </p:nvSpPr>
        <p:spPr>
          <a:xfrm>
            <a:off x="1096580" y="3267795"/>
            <a:ext cx="4569114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kern="1400" spc="1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07537" y="1910548"/>
            <a:ext cx="4602066" cy="1346750"/>
            <a:chOff x="5681186" y="2319435"/>
            <a:chExt cx="4602066" cy="903450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5929310" y="2319435"/>
              <a:ext cx="1568771" cy="90345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513071" y="2319435"/>
              <a:ext cx="2770181" cy="90345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681186" y="2625556"/>
              <a:ext cx="2065020" cy="2684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55661" y="3271611"/>
            <a:ext cx="4617057" cy="1346750"/>
            <a:chOff x="7498081" y="2319435"/>
            <a:chExt cx="4617057" cy="903450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4" name="矩形 13"/>
            <p:cNvSpPr/>
            <p:nvPr/>
          </p:nvSpPr>
          <p:spPr>
            <a:xfrm>
              <a:off x="10298242" y="2319435"/>
              <a:ext cx="1568771" cy="90345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498081" y="2319435"/>
              <a:ext cx="2770181" cy="90345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050118" y="2625556"/>
              <a:ext cx="2065020" cy="2684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text</a:t>
              </a:r>
              <a:endParaRPr lang="zh-CN" altLang="en-US" sz="20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07537" y="4649670"/>
            <a:ext cx="4602066" cy="1346750"/>
            <a:chOff x="5681186" y="2319435"/>
            <a:chExt cx="4602066" cy="903450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5929310" y="2319435"/>
              <a:ext cx="1568771" cy="90345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513071" y="2319435"/>
              <a:ext cx="2770181" cy="90345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681186" y="2615236"/>
              <a:ext cx="2065020" cy="2684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Add text</a:t>
              </a:r>
              <a:endParaRPr lang="zh-CN" altLang="en-US" sz="2000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01C5DD6-6371-4672-AFA3-46D4DE91EDCC}"/>
              </a:ext>
            </a:extLst>
          </p:cNvPr>
          <p:cNvSpPr/>
          <p:nvPr/>
        </p:nvSpPr>
        <p:spPr>
          <a:xfrm>
            <a:off x="1096580" y="4764841"/>
            <a:ext cx="4569114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4" name="五边形 3"/>
          <p:cNvSpPr/>
          <p:nvPr/>
        </p:nvSpPr>
        <p:spPr>
          <a:xfrm>
            <a:off x="806756" y="2045912"/>
            <a:ext cx="284813" cy="322863"/>
          </a:xfrm>
          <a:prstGeom prst="homePlate">
            <a:avLst/>
          </a:prstGeom>
          <a:gradFill>
            <a:gsLst>
              <a:gs pos="0">
                <a:srgbClr val="92D050"/>
              </a:gs>
              <a:gs pos="100000">
                <a:srgbClr val="2E485B"/>
              </a:gs>
            </a:gsLst>
            <a:lin ang="270000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87C3F4E-79C3-4083-B5A7-226FC817C536}"/>
              </a:ext>
            </a:extLst>
          </p:cNvPr>
          <p:cNvSpPr txBox="1"/>
          <p:nvPr/>
        </p:nvSpPr>
        <p:spPr>
          <a:xfrm>
            <a:off x="1190728" y="2600901"/>
            <a:ext cx="4868684" cy="430887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275B89">
                      <a:alpha val="18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《 Fill in the description</a:t>
            </a:r>
            <a:r>
              <a:rPr lang="zh-CN" altLang="en-US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275B89">
                      <a:alpha val="18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275B89">
                      <a:alpha val="18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》</a:t>
            </a:r>
            <a:endParaRPr lang="zh-CN" altLang="en-US" sz="2800" b="1" dirty="0">
              <a:gradFill>
                <a:gsLst>
                  <a:gs pos="0">
                    <a:srgbClr val="92D050"/>
                  </a:gs>
                  <a:gs pos="92000">
                    <a:srgbClr val="2E485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275B89">
                    <a:alpha val="18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7" name="组合 26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67945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4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61" y="1542197"/>
            <a:ext cx="10541878" cy="2126494"/>
          </a:xfrm>
          <a:custGeom>
            <a:avLst/>
            <a:gdLst>
              <a:gd name="connsiteX0" fmla="*/ 0 w 10092614"/>
              <a:gd name="connsiteY0" fmla="*/ 0 h 2126494"/>
              <a:gd name="connsiteX1" fmla="*/ 10092614 w 10092614"/>
              <a:gd name="connsiteY1" fmla="*/ 0 h 2126494"/>
              <a:gd name="connsiteX2" fmla="*/ 10092614 w 10092614"/>
              <a:gd name="connsiteY2" fmla="*/ 2126494 h 2126494"/>
              <a:gd name="connsiteX3" fmla="*/ 0 w 10092614"/>
              <a:gd name="connsiteY3" fmla="*/ 2126494 h 212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2614" h="2126494">
                <a:moveTo>
                  <a:pt x="0" y="0"/>
                </a:moveTo>
                <a:lnTo>
                  <a:pt x="10092614" y="0"/>
                </a:lnTo>
                <a:lnTo>
                  <a:pt x="10092614" y="2126494"/>
                </a:lnTo>
                <a:lnTo>
                  <a:pt x="0" y="2126494"/>
                </a:lnTo>
                <a:close/>
              </a:path>
            </a:pathLst>
          </a:custGeom>
        </p:spPr>
      </p:pic>
      <p:sp>
        <p:nvSpPr>
          <p:cNvPr id="3" name="textcount">
            <a:extLst>
              <a:ext uri="{FF2B5EF4-FFF2-40B4-BE49-F238E27FC236}">
                <a16:creationId xmlns:a16="http://schemas.microsoft.com/office/drawing/2014/main" id="{1D4D409A-0F9A-4E82-B9B9-C07E9671BBC1}"/>
              </a:ext>
            </a:extLst>
          </p:cNvPr>
          <p:cNvSpPr txBox="1"/>
          <p:nvPr/>
        </p:nvSpPr>
        <p:spPr>
          <a:xfrm>
            <a:off x="1044750" y="4240155"/>
            <a:ext cx="3243134" cy="1346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6D4826-F9DD-42B0-A287-5CBEB2E6BD58}"/>
              </a:ext>
            </a:extLst>
          </p:cNvPr>
          <p:cNvSpPr/>
          <p:nvPr/>
        </p:nvSpPr>
        <p:spPr>
          <a:xfrm>
            <a:off x="4566265" y="3106174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061B5C-74EA-4C5A-B235-7B4DCE3E1695}"/>
              </a:ext>
            </a:extLst>
          </p:cNvPr>
          <p:cNvSpPr txBox="1"/>
          <p:nvPr/>
        </p:nvSpPr>
        <p:spPr>
          <a:xfrm>
            <a:off x="4680165" y="3734880"/>
            <a:ext cx="17161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218FAD-B5A9-4B2E-A98E-780A42BBD2D3}"/>
              </a:ext>
            </a:extLst>
          </p:cNvPr>
          <p:cNvSpPr txBox="1"/>
          <p:nvPr/>
        </p:nvSpPr>
        <p:spPr>
          <a:xfrm>
            <a:off x="4680165" y="4171358"/>
            <a:ext cx="1399960" cy="13469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D533763-1FD6-4FB5-8204-7CA9A96EAA96}"/>
              </a:ext>
            </a:extLst>
          </p:cNvPr>
          <p:cNvCxnSpPr>
            <a:cxnSpLocks/>
          </p:cNvCxnSpPr>
          <p:nvPr/>
        </p:nvCxnSpPr>
        <p:spPr>
          <a:xfrm>
            <a:off x="4754502" y="4153180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箭头: 五边形 23">
            <a:extLst>
              <a:ext uri="{FF2B5EF4-FFF2-40B4-BE49-F238E27FC236}">
                <a16:creationId xmlns:a16="http://schemas.microsoft.com/office/drawing/2014/main" id="{404F5E34-7D93-409C-9D84-757C2FCE5B57}"/>
              </a:ext>
            </a:extLst>
          </p:cNvPr>
          <p:cNvSpPr/>
          <p:nvPr/>
        </p:nvSpPr>
        <p:spPr>
          <a:xfrm rot="5400000">
            <a:off x="5871944" y="3099904"/>
            <a:ext cx="321111" cy="333656"/>
          </a:xfrm>
          <a:prstGeom prst="homePlate">
            <a:avLst>
              <a:gd name="adj" fmla="val 26913"/>
            </a:avLst>
          </a:prstGeom>
          <a:gradFill flip="none" rotWithShape="1">
            <a:gsLst>
              <a:gs pos="0">
                <a:srgbClr val="92D050"/>
              </a:gs>
              <a:gs pos="97000">
                <a:srgbClr val="2E485B"/>
              </a:gs>
            </a:gsLst>
            <a:lin ang="2700000" scaled="1"/>
            <a:tileRect/>
          </a:gradFill>
          <a:ln w="3175">
            <a:noFill/>
          </a:ln>
          <a:effectLst>
            <a:outerShdw blurRad="238252" dist="119126" dir="2700001" algn="tl" rotWithShape="0">
              <a:srgbClr val="0064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星形: 五角 24">
            <a:extLst>
              <a:ext uri="{FF2B5EF4-FFF2-40B4-BE49-F238E27FC236}">
                <a16:creationId xmlns:a16="http://schemas.microsoft.com/office/drawing/2014/main" id="{649DD1D6-E7A5-4D80-A4F6-591999CFF91C}"/>
              </a:ext>
            </a:extLst>
          </p:cNvPr>
          <p:cNvSpPr/>
          <p:nvPr/>
        </p:nvSpPr>
        <p:spPr>
          <a:xfrm>
            <a:off x="5930239" y="3153257"/>
            <a:ext cx="195310" cy="173019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5278D6-EBAB-4A0F-9191-755FE83273EA}"/>
              </a:ext>
            </a:extLst>
          </p:cNvPr>
          <p:cNvSpPr/>
          <p:nvPr/>
        </p:nvSpPr>
        <p:spPr>
          <a:xfrm>
            <a:off x="6788574" y="3106174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8605A-D0C6-4B76-85AC-94AD3751B686}"/>
              </a:ext>
            </a:extLst>
          </p:cNvPr>
          <p:cNvSpPr txBox="1"/>
          <p:nvPr/>
        </p:nvSpPr>
        <p:spPr>
          <a:xfrm>
            <a:off x="6902474" y="3734880"/>
            <a:ext cx="15823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398ADA-2742-4E7C-8B76-1B8DA0F7F76A}"/>
              </a:ext>
            </a:extLst>
          </p:cNvPr>
          <p:cNvSpPr txBox="1"/>
          <p:nvPr/>
        </p:nvSpPr>
        <p:spPr>
          <a:xfrm>
            <a:off x="6902474" y="4171358"/>
            <a:ext cx="1399960" cy="13469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C031A13-FAF1-4992-BC87-4D3E36323E57}"/>
              </a:ext>
            </a:extLst>
          </p:cNvPr>
          <p:cNvCxnSpPr>
            <a:cxnSpLocks/>
          </p:cNvCxnSpPr>
          <p:nvPr/>
        </p:nvCxnSpPr>
        <p:spPr>
          <a:xfrm>
            <a:off x="6976811" y="4153180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头: 五边形 33">
            <a:extLst>
              <a:ext uri="{FF2B5EF4-FFF2-40B4-BE49-F238E27FC236}">
                <a16:creationId xmlns:a16="http://schemas.microsoft.com/office/drawing/2014/main" id="{12B28960-3C12-4E25-B2A8-B52A5A35B892}"/>
              </a:ext>
            </a:extLst>
          </p:cNvPr>
          <p:cNvSpPr/>
          <p:nvPr/>
        </p:nvSpPr>
        <p:spPr>
          <a:xfrm rot="5400000">
            <a:off x="8094253" y="3099904"/>
            <a:ext cx="321111" cy="333656"/>
          </a:xfrm>
          <a:prstGeom prst="homePlate">
            <a:avLst>
              <a:gd name="adj" fmla="val 26913"/>
            </a:avLst>
          </a:prstGeom>
          <a:gradFill flip="none" rotWithShape="1">
            <a:gsLst>
              <a:gs pos="0">
                <a:srgbClr val="92D050"/>
              </a:gs>
              <a:gs pos="97000">
                <a:srgbClr val="2E485B"/>
              </a:gs>
            </a:gsLst>
            <a:lin ang="2700000" scaled="1"/>
            <a:tileRect/>
          </a:gradFill>
          <a:ln w="3175">
            <a:noFill/>
          </a:ln>
          <a:effectLst>
            <a:outerShdw blurRad="238252" dist="119126" dir="2700001" algn="tl" rotWithShape="0">
              <a:srgbClr val="0064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星形: 五角 34">
            <a:extLst>
              <a:ext uri="{FF2B5EF4-FFF2-40B4-BE49-F238E27FC236}">
                <a16:creationId xmlns:a16="http://schemas.microsoft.com/office/drawing/2014/main" id="{AABBFD86-F76D-44B1-9DD7-8038EE76B2CB}"/>
              </a:ext>
            </a:extLst>
          </p:cNvPr>
          <p:cNvSpPr/>
          <p:nvPr/>
        </p:nvSpPr>
        <p:spPr>
          <a:xfrm>
            <a:off x="8155561" y="3142111"/>
            <a:ext cx="189285" cy="195310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DE49D5-6FFD-414D-81ED-0F89705F2254}"/>
              </a:ext>
            </a:extLst>
          </p:cNvPr>
          <p:cNvSpPr/>
          <p:nvPr/>
        </p:nvSpPr>
        <p:spPr>
          <a:xfrm>
            <a:off x="9010883" y="3106174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39700" dir="5400000" sx="97000" sy="97000" algn="t" rotWithShape="0">
              <a:schemeClr val="tx1">
                <a:lumMod val="65000"/>
                <a:lumOff val="35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275C35-9124-408A-86F6-28791E5DB59E}"/>
              </a:ext>
            </a:extLst>
          </p:cNvPr>
          <p:cNvSpPr txBox="1"/>
          <p:nvPr/>
        </p:nvSpPr>
        <p:spPr>
          <a:xfrm>
            <a:off x="9124783" y="3734880"/>
            <a:ext cx="17161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8F1409-6EB8-4DD8-845F-D47FA0CD5D30}"/>
              </a:ext>
            </a:extLst>
          </p:cNvPr>
          <p:cNvSpPr txBox="1"/>
          <p:nvPr/>
        </p:nvSpPr>
        <p:spPr>
          <a:xfrm>
            <a:off x="9124783" y="4171358"/>
            <a:ext cx="1399960" cy="13469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6D7944A-1CAD-46DA-BFA2-F6E43F05A5AA}"/>
              </a:ext>
            </a:extLst>
          </p:cNvPr>
          <p:cNvCxnSpPr>
            <a:cxnSpLocks/>
          </p:cNvCxnSpPr>
          <p:nvPr/>
        </p:nvCxnSpPr>
        <p:spPr>
          <a:xfrm>
            <a:off x="9199120" y="4153180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箭头: 五边形 42">
            <a:extLst>
              <a:ext uri="{FF2B5EF4-FFF2-40B4-BE49-F238E27FC236}">
                <a16:creationId xmlns:a16="http://schemas.microsoft.com/office/drawing/2014/main" id="{FE6E5F2E-3C37-4B7E-AC8B-432AC7292AEC}"/>
              </a:ext>
            </a:extLst>
          </p:cNvPr>
          <p:cNvSpPr/>
          <p:nvPr/>
        </p:nvSpPr>
        <p:spPr>
          <a:xfrm rot="5400000">
            <a:off x="10316562" y="3099904"/>
            <a:ext cx="321111" cy="333656"/>
          </a:xfrm>
          <a:prstGeom prst="homePlate">
            <a:avLst>
              <a:gd name="adj" fmla="val 26913"/>
            </a:avLst>
          </a:prstGeom>
          <a:gradFill flip="none" rotWithShape="1">
            <a:gsLst>
              <a:gs pos="0">
                <a:srgbClr val="92D050"/>
              </a:gs>
              <a:gs pos="97000">
                <a:srgbClr val="2E485B"/>
              </a:gs>
            </a:gsLst>
            <a:lin ang="2700000" scaled="1"/>
            <a:tileRect/>
          </a:gradFill>
          <a:ln w="3175">
            <a:noFill/>
          </a:ln>
          <a:effectLst>
            <a:outerShdw blurRad="238252" dist="119126" dir="2700001" algn="tl" rotWithShape="0">
              <a:srgbClr val="00642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星形: 五角 43">
            <a:extLst>
              <a:ext uri="{FF2B5EF4-FFF2-40B4-BE49-F238E27FC236}">
                <a16:creationId xmlns:a16="http://schemas.microsoft.com/office/drawing/2014/main" id="{FA4A40BC-D16E-44D7-A5D6-0BCB82A799E0}"/>
              </a:ext>
            </a:extLst>
          </p:cNvPr>
          <p:cNvSpPr/>
          <p:nvPr/>
        </p:nvSpPr>
        <p:spPr>
          <a:xfrm>
            <a:off x="10374857" y="3169443"/>
            <a:ext cx="195310" cy="14064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F061B5C-74EA-4C5A-B235-7B4DCE3E1695}"/>
              </a:ext>
            </a:extLst>
          </p:cNvPr>
          <p:cNvSpPr txBox="1"/>
          <p:nvPr/>
        </p:nvSpPr>
        <p:spPr>
          <a:xfrm>
            <a:off x="1031764" y="3837968"/>
            <a:ext cx="19335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96973" y="370262"/>
            <a:ext cx="3198056" cy="825051"/>
            <a:chOff x="4496973" y="508812"/>
            <a:chExt cx="3198056" cy="825051"/>
          </a:xfrm>
        </p:grpSpPr>
        <p:grpSp>
          <p:nvGrpSpPr>
            <p:cNvPr id="27" name="组合 26"/>
            <p:cNvGrpSpPr/>
            <p:nvPr/>
          </p:nvGrpSpPr>
          <p:grpSpPr>
            <a:xfrm>
              <a:off x="4496973" y="508812"/>
              <a:ext cx="3198056" cy="736039"/>
              <a:chOff x="84374" y="289223"/>
              <a:chExt cx="3198056" cy="73603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4374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16641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7935" y="1559859"/>
            <a:ext cx="2969080" cy="4059921"/>
            <a:chOff x="1252405" y="1775011"/>
            <a:chExt cx="2969080" cy="4059921"/>
          </a:xfrm>
        </p:grpSpPr>
        <p:sp>
          <p:nvSpPr>
            <p:cNvPr id="13" name="矩形 12"/>
            <p:cNvSpPr/>
            <p:nvPr/>
          </p:nvSpPr>
          <p:spPr>
            <a:xfrm>
              <a:off x="1252405" y="2567404"/>
              <a:ext cx="2969080" cy="2111022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401267" y="5221238"/>
              <a:ext cx="2698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260074" y="1775011"/>
              <a:ext cx="2953743" cy="567518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29855" y="1559859"/>
            <a:ext cx="2969080" cy="4059921"/>
            <a:chOff x="1252405" y="1775011"/>
            <a:chExt cx="2969080" cy="4059921"/>
          </a:xfrm>
        </p:grpSpPr>
        <p:sp>
          <p:nvSpPr>
            <p:cNvPr id="20" name="矩形 19"/>
            <p:cNvSpPr/>
            <p:nvPr/>
          </p:nvSpPr>
          <p:spPr>
            <a:xfrm>
              <a:off x="1252405" y="2567404"/>
              <a:ext cx="2969080" cy="2111022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401267" y="5221238"/>
              <a:ext cx="2698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60074" y="1775011"/>
              <a:ext cx="2953743" cy="567518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41774" y="1559859"/>
            <a:ext cx="2969080" cy="4059921"/>
            <a:chOff x="1252405" y="1775011"/>
            <a:chExt cx="2969080" cy="4059921"/>
          </a:xfrm>
        </p:grpSpPr>
        <p:sp>
          <p:nvSpPr>
            <p:cNvPr id="24" name="矩形 23"/>
            <p:cNvSpPr/>
            <p:nvPr/>
          </p:nvSpPr>
          <p:spPr>
            <a:xfrm>
              <a:off x="1252405" y="2567404"/>
              <a:ext cx="2969080" cy="211102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BBA2C45-0E6E-4C96-967F-90C5AC11DD74}"/>
                </a:ext>
              </a:extLst>
            </p:cNvPr>
            <p:cNvSpPr/>
            <p:nvPr/>
          </p:nvSpPr>
          <p:spPr>
            <a:xfrm>
              <a:off x="1401267" y="5221238"/>
              <a:ext cx="269825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60074" y="1775011"/>
              <a:ext cx="2953743" cy="567518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rgbClr val="2E485B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96974" y="370262"/>
            <a:ext cx="3198056" cy="825051"/>
            <a:chOff x="4496974" y="508812"/>
            <a:chExt cx="3198056" cy="825051"/>
          </a:xfrm>
        </p:grpSpPr>
        <p:grpSp>
          <p:nvGrpSpPr>
            <p:cNvPr id="28" name="组合 27"/>
            <p:cNvGrpSpPr/>
            <p:nvPr/>
          </p:nvGrpSpPr>
          <p:grpSpPr>
            <a:xfrm>
              <a:off x="4496974" y="508812"/>
              <a:ext cx="3198056" cy="736039"/>
              <a:chOff x="84375" y="289223"/>
              <a:chExt cx="3198056" cy="73603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73646" y="28922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15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4375" y="748263"/>
                <a:ext cx="3198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Landscape tourism publicity introduction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5926843" y="1333863"/>
              <a:ext cx="338315" cy="0"/>
            </a:xfrm>
            <a:prstGeom prst="line">
              <a:avLst/>
            </a:prstGeom>
            <a:ln w="38100">
              <a:gradFill>
                <a:gsLst>
                  <a:gs pos="0">
                    <a:srgbClr val="00642D"/>
                  </a:gs>
                  <a:gs pos="100000">
                    <a:srgbClr val="92D050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037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676900" y="1100653"/>
            <a:ext cx="5960918" cy="5200279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_矩形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88905" y="849399"/>
            <a:ext cx="7143159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0960" rIns="60960">
            <a:spAutoFit/>
          </a:bodyPr>
          <a:lstStyle>
            <a:lvl1pPr eaLnBrk="0"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27282D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en-US" altLang="zh-CN" sz="6600" spc="-300" dirty="0">
                <a:solidFill>
                  <a:prstClr val="black">
                    <a:alpha val="4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itchFamily="34" charset="0"/>
              </a:rPr>
              <a:t>Nature Tourism</a:t>
            </a:r>
          </a:p>
        </p:txBody>
      </p:sp>
      <p:sp>
        <p:nvSpPr>
          <p:cNvPr id="16" name="KSO_Shape"/>
          <p:cNvSpPr/>
          <p:nvPr/>
        </p:nvSpPr>
        <p:spPr>
          <a:xfrm>
            <a:off x="1022585" y="2773309"/>
            <a:ext cx="379292" cy="379292"/>
          </a:xfrm>
          <a:prstGeom prst="mathPlus">
            <a:avLst>
              <a:gd name="adj1" fmla="val 9220"/>
            </a:avLst>
          </a:prstGeom>
          <a:solidFill>
            <a:srgbClr val="4C6D4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26635C"/>
              </a:solidFill>
              <a:ea typeface="思源黑体" panose="020B05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6242F3-6A18-4E0E-8088-FA954BEB2CE7}"/>
              </a:ext>
            </a:extLst>
          </p:cNvPr>
          <p:cNvSpPr txBox="1"/>
          <p:nvPr/>
        </p:nvSpPr>
        <p:spPr>
          <a:xfrm>
            <a:off x="993401" y="3286926"/>
            <a:ext cx="3975100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C23C515-8702-48A2-864A-43F9653DC72E}"/>
              </a:ext>
            </a:extLst>
          </p:cNvPr>
          <p:cNvSpPr/>
          <p:nvPr/>
        </p:nvSpPr>
        <p:spPr>
          <a:xfrm>
            <a:off x="993401" y="1562104"/>
            <a:ext cx="3536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rgbClr val="92D050"/>
                    </a:gs>
                    <a:gs pos="92000">
                      <a:srgbClr val="2E485B"/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Fill in the description</a:t>
            </a:r>
            <a:endParaRPr lang="zh-CN" altLang="en-US" sz="2000" b="1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43599" y="1415464"/>
            <a:ext cx="5516373" cy="4137280"/>
          </a:xfrm>
        </p:spPr>
      </p:pic>
    </p:spTree>
    <p:extLst>
      <p:ext uri="{BB962C8B-B14F-4D97-AF65-F5344CB8AC3E}">
        <p14:creationId xmlns:p14="http://schemas.microsoft.com/office/powerpoint/2010/main" val="40271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:a14="http://schemas.microsoft.com/office/drawing/2010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1618</Words>
  <Application>Microsoft Office PowerPoint</Application>
  <PresentationFormat>宽屏</PresentationFormat>
  <Paragraphs>261</Paragraphs>
  <Slides>33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仓耳青禾体-谷力 W05</vt:lpstr>
      <vt:lpstr>思源黑体</vt:lpstr>
      <vt:lpstr>思源黑体 CN Light</vt:lpstr>
      <vt:lpstr>思源黑体 CN Normal</vt:lpstr>
      <vt:lpstr>思源宋体 CN Heavy</vt:lpstr>
      <vt:lpstr>微软雅黑</vt:lpstr>
      <vt:lpstr>Arial</vt:lpstr>
      <vt:lpstr>Calibri</vt:lpstr>
      <vt:lpstr>Calibri Light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旅游介绍</dc:title>
  <dc:creator>www.freeppt7.com</dc:creator>
  <cp:keywords>www.freeppt7.com</cp:keywords>
  <dc:description>www.freeppt7.com</dc:description>
  <cp:lastModifiedBy>之灵</cp:lastModifiedBy>
  <cp:revision>176</cp:revision>
  <dcterms:created xsi:type="dcterms:W3CDTF">2023-07-15T02:22:16Z</dcterms:created>
  <dcterms:modified xsi:type="dcterms:W3CDTF">2024-04-08T15:03:02Z</dcterms:modified>
</cp:coreProperties>
</file>