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28"/>
  </p:notesMasterIdLst>
  <p:sldIdLst>
    <p:sldId id="256" r:id="rId3"/>
    <p:sldId id="258" r:id="rId4"/>
    <p:sldId id="264" r:id="rId5"/>
    <p:sldId id="273" r:id="rId6"/>
    <p:sldId id="275" r:id="rId7"/>
    <p:sldId id="276" r:id="rId8"/>
    <p:sldId id="277" r:id="rId9"/>
    <p:sldId id="288" r:id="rId10"/>
    <p:sldId id="279" r:id="rId11"/>
    <p:sldId id="278" r:id="rId12"/>
    <p:sldId id="280" r:id="rId13"/>
    <p:sldId id="281" r:id="rId14"/>
    <p:sldId id="289" r:id="rId15"/>
    <p:sldId id="282" r:id="rId16"/>
    <p:sldId id="284" r:id="rId17"/>
    <p:sldId id="292" r:id="rId18"/>
    <p:sldId id="285" r:id="rId19"/>
    <p:sldId id="286" r:id="rId20"/>
    <p:sldId id="290" r:id="rId21"/>
    <p:sldId id="287" r:id="rId22"/>
    <p:sldId id="291" r:id="rId23"/>
    <p:sldId id="293" r:id="rId24"/>
    <p:sldId id="294" r:id="rId25"/>
    <p:sldId id="299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64A0"/>
    <a:srgbClr val="EE2A3B"/>
    <a:srgbClr val="FD9A82"/>
    <a:srgbClr val="FBBF76"/>
    <a:srgbClr val="FDEBDD"/>
    <a:srgbClr val="8B64A7"/>
    <a:srgbClr val="B0F6F2"/>
    <a:srgbClr val="F9D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919C7-45FF-4AFA-9E43-A6282F685075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33447-8B0A-4C2C-A4EF-F148DC044C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8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0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896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82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957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357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07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2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122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6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50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09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763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template comes from: https://www.freeppt7.com/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18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327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4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3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4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6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0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EFDA-4806-4C47-A965-BF9538CAC2B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2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89EEE-CDE0-4773-A3DC-CB6B3FE2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4F68A-5F0D-4E5D-ADDA-8B3D0BBDD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568A35-197E-4592-9A73-6A9AF81B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5C79F8-35B4-4B89-871F-DDCB831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1A0AD-04C7-46E4-90BB-04569DB2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5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0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7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95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7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3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04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2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62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5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5CAC6-DE24-4B41-B270-EEC68F99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D0A26-1756-4F66-9344-FAA2DD36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642045-0308-4C53-BD9D-3B34E4E5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299AC-5930-4613-B3EF-025DB846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43C4EF-926A-49A5-A985-E8480E7A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791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773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0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06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72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24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255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06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4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D964C-7B5B-415D-8D7E-7243C8D2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A218A-2452-4104-B17D-F03195DA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4CC08F-B0D6-4506-8B8F-BE51CA65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9AB772-A94E-4394-BC1E-C97524BB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2B7D5B-814C-4F1B-84A4-67ED4571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887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5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5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4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1911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42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148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43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030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30ABC-E926-45E2-8AC7-AA2FFAD7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DF59E-309A-40A7-B874-2928EDE0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083D36-9A45-4C6F-8399-AFD4C84C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02143F-6842-4079-896C-A0E341FB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5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9E74E-A878-47F7-B19D-A3B28A19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E5A2F8-63D4-401E-9691-0E4A6A736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AA8CE7-7529-4827-9D31-569AA4B0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300F2-8C3F-4856-A43E-5F97136C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3961D5-96E5-4BA9-AC15-BDBD65C2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60A00D-482E-453E-BB67-71DC3E7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795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5F0A6A-B34C-40B8-8AA9-37154AF7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01050C-04BA-4C54-8475-ABF27AF9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C746F7-EEA8-410D-BDBB-76705834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21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BB7EA-9A4F-4028-9931-9FC6367A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E83957-186F-4107-BCC7-A8283B61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975356-A96A-4232-9AC3-6F4091929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40C172-2AC2-4D57-A758-E63ACB59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8CD979-77F5-46ED-ADD7-3A0BA92E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35AC61-2A8C-42FC-83DE-45E8D17B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200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85DA9B-10FA-4DED-933E-65D5956D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63CD12-346B-46FD-B975-7DA088C20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5D419D-B813-4A53-A2D1-F9D5247B2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51AE48-40B1-4E9A-9DBD-CF4AB576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31938A-FA06-48D4-BC49-A6B65210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56DB14-40B0-4185-BCC0-8FA31233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03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450CA-86BC-40C1-ACB8-C1380134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CC1012-9538-42C5-ABBF-6A6948FEE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C0C1BD-9AEA-4B5F-9BE5-D0A6CCB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30AA2-E4C8-45C5-A143-DAA30B2E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1D69A-A673-4326-85D8-9F4A9EA9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66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78CCC66-7185-404A-90B2-421FE0925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234A17-89DE-4972-9520-98D952E70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D5715-7BB6-4DE1-844C-DFE46FB2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C0829-57D0-4082-9FD1-ADD337D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34E0E6-7153-451A-8E21-7A969FE7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969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2024/4/11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4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2024/4/11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2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3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2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9AE55-5F8C-438A-A9D8-2A8BFC59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C29C4E-F828-4D04-A218-FD7F9CBB0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93D5D-D03B-4F7E-AF99-B5075623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F1E994C-7728-4D34-A04D-F0032B74F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E9F34C-EDB4-4ACE-A856-BBE89F1F2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883843-AD13-4A8B-B4DD-E1B23FD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2D0574-6348-4DEC-B633-2F64DB69054C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287D4D-D040-4D6B-9EB2-6218458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17998E-F48B-475F-9EA8-687CB869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3AAAA-7EED-4A30-9D40-E6EBBDB627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BE6F8939-ECC7-49B7-B5C7-55DB7BC7E734}"/>
              </a:ext>
            </a:extLst>
          </p:cNvPr>
          <p:cNvSpPr/>
          <p:nvPr userDrawn="1"/>
        </p:nvSpPr>
        <p:spPr>
          <a:xfrm>
            <a:off x="441767" y="383411"/>
            <a:ext cx="11308466" cy="6091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  <p:sldLayoutId id="2147483697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0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81FE1E-7ED3-467A-9921-4BC0F5E5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55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78A672-3007-43B6-A9AD-FCA92942BB17}"/>
              </a:ext>
            </a:extLst>
          </p:cNvPr>
          <p:cNvGrpSpPr/>
          <p:nvPr/>
        </p:nvGrpSpPr>
        <p:grpSpPr>
          <a:xfrm>
            <a:off x="3578504" y="1595535"/>
            <a:ext cx="5034990" cy="1336387"/>
            <a:chOff x="4051139" y="1851949"/>
            <a:chExt cx="3788785" cy="914400"/>
          </a:xfrm>
        </p:grpSpPr>
        <p:sp>
          <p:nvSpPr>
            <p:cNvPr id="6" name="星形: 五角 5">
              <a:extLst>
                <a:ext uri="{FF2B5EF4-FFF2-40B4-BE49-F238E27FC236}">
                  <a16:creationId xmlns:a16="http://schemas.microsoft.com/office/drawing/2014/main" id="{DFA0B896-7279-4F11-918A-8BA6549A9684}"/>
                </a:ext>
              </a:extLst>
            </p:cNvPr>
            <p:cNvSpPr/>
            <p:nvPr/>
          </p:nvSpPr>
          <p:spPr>
            <a:xfrm>
              <a:off x="4051139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BB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星形: 五角 7">
              <a:extLst>
                <a:ext uri="{FF2B5EF4-FFF2-40B4-BE49-F238E27FC236}">
                  <a16:creationId xmlns:a16="http://schemas.microsoft.com/office/drawing/2014/main" id="{7B1EDF39-704C-4932-9F80-6FD6DCAEF9ED}"/>
                </a:ext>
              </a:extLst>
            </p:cNvPr>
            <p:cNvSpPr/>
            <p:nvPr/>
          </p:nvSpPr>
          <p:spPr>
            <a:xfrm>
              <a:off x="5009267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9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星形: 五角 8">
              <a:extLst>
                <a:ext uri="{FF2B5EF4-FFF2-40B4-BE49-F238E27FC236}">
                  <a16:creationId xmlns:a16="http://schemas.microsoft.com/office/drawing/2014/main" id="{2F1B95B7-090E-4DE4-AF27-2AD8E1C1CD04}"/>
                </a:ext>
              </a:extLst>
            </p:cNvPr>
            <p:cNvSpPr/>
            <p:nvPr/>
          </p:nvSpPr>
          <p:spPr>
            <a:xfrm>
              <a:off x="5967395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AD64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星形: 五角 9">
              <a:extLst>
                <a:ext uri="{FF2B5EF4-FFF2-40B4-BE49-F238E27FC236}">
                  <a16:creationId xmlns:a16="http://schemas.microsoft.com/office/drawing/2014/main" id="{EDA50129-0FA3-419F-AF96-56849064CD9F}"/>
                </a:ext>
              </a:extLst>
            </p:cNvPr>
            <p:cNvSpPr/>
            <p:nvPr/>
          </p:nvSpPr>
          <p:spPr>
            <a:xfrm>
              <a:off x="6925524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EE2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x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040C8F4-B957-4D2F-94AD-39C3B587A800}"/>
              </a:ext>
            </a:extLst>
          </p:cNvPr>
          <p:cNvSpPr txBox="1"/>
          <p:nvPr/>
        </p:nvSpPr>
        <p:spPr>
          <a:xfrm>
            <a:off x="2288194" y="3023933"/>
            <a:ext cx="7615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BBF76"/>
                </a:solidFill>
                <a:cs typeface="+mn-ea"/>
                <a:sym typeface="+mn-lt"/>
              </a:rPr>
              <a:t>Free PPT Templates</a:t>
            </a:r>
            <a:endParaRPr lang="zh-CN" altLang="en-US" sz="7200" b="1" dirty="0">
              <a:solidFill>
                <a:srgbClr val="EE2A3B"/>
              </a:solidFill>
              <a:cs typeface="+mn-ea"/>
              <a:sym typeface="+mn-lt"/>
            </a:endParaRPr>
          </a:p>
        </p:txBody>
      </p:sp>
      <p:sp>
        <p:nvSpPr>
          <p:cNvPr id="13" name="TextBox 1210">
            <a:extLst>
              <a:ext uri="{FF2B5EF4-FFF2-40B4-BE49-F238E27FC236}">
                <a16:creationId xmlns:a16="http://schemas.microsoft.com/office/drawing/2014/main" id="{16B9F237-5601-4E4D-A205-36D38836A6EC}"/>
              </a:ext>
            </a:extLst>
          </p:cNvPr>
          <p:cNvSpPr/>
          <p:nvPr/>
        </p:nvSpPr>
        <p:spPr>
          <a:xfrm>
            <a:off x="2368544" y="3703816"/>
            <a:ext cx="7520757" cy="9393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EE0FDA8-F197-0119-9B64-2064246845F1}"/>
              </a:ext>
            </a:extLst>
          </p:cNvPr>
          <p:cNvGrpSpPr/>
          <p:nvPr/>
        </p:nvGrpSpPr>
        <p:grpSpPr>
          <a:xfrm>
            <a:off x="4257815" y="4871515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FBE2A7D-922E-17C4-1FBA-64B35BB93439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23CD3F88-93FC-8165-A033-92A28F5CD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AD64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2F9A3043-C988-1BE6-E176-46060E796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EC782E61-DBEA-4134-C8C1-45D73AA8B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6FFC0445-22FB-BCCB-C876-745BCE053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00406CA-5B93-E44F-4412-09F5D5387BA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3C9C4121-96A8-C253-E17E-2D7FD792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AD64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75EA065-D842-1696-424B-284E37F2C196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3DBC9C0F-3459-CBB2-A5F9-D293CA3BC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ECE73BF6-A638-7224-3B8D-513C884DB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DBF49292-6DEA-186E-A2AD-7EA0C84802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EC6590B-8E3A-0135-83FC-1924E2D8FA7E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72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10">
            <a:extLst>
              <a:ext uri="{FF2B5EF4-FFF2-40B4-BE49-F238E27FC236}">
                <a16:creationId xmlns:a16="http://schemas.microsoft.com/office/drawing/2014/main" id="{A3DCE889-E4C1-4683-99B6-7890894AC9B1}"/>
              </a:ext>
            </a:extLst>
          </p:cNvPr>
          <p:cNvSpPr/>
          <p:nvPr/>
        </p:nvSpPr>
        <p:spPr>
          <a:xfrm>
            <a:off x="1030497" y="2950735"/>
            <a:ext cx="10078357" cy="1206907"/>
          </a:xfrm>
          <a:custGeom>
            <a:avLst/>
            <a:gdLst>
              <a:gd name="connsiteX0" fmla="*/ 0 w 7569200"/>
              <a:gd name="connsiteY0" fmla="*/ 1714500 h 1740936"/>
              <a:gd name="connsiteX1" fmla="*/ 990600 w 7569200"/>
              <a:gd name="connsiteY1" fmla="*/ 749300 h 1740936"/>
              <a:gd name="connsiteX2" fmla="*/ 2730500 w 7569200"/>
              <a:gd name="connsiteY2" fmla="*/ 1739900 h 1740936"/>
              <a:gd name="connsiteX3" fmla="*/ 3975100 w 7569200"/>
              <a:gd name="connsiteY3" fmla="*/ 520700 h 1740936"/>
              <a:gd name="connsiteX4" fmla="*/ 5689600 w 7569200"/>
              <a:gd name="connsiteY4" fmla="*/ 1574800 h 1740936"/>
              <a:gd name="connsiteX5" fmla="*/ 7569200 w 7569200"/>
              <a:gd name="connsiteY5" fmla="*/ 0 h 1740936"/>
              <a:gd name="connsiteX0-1" fmla="*/ 0 w 7569200"/>
              <a:gd name="connsiteY0-2" fmla="*/ 1714500 h 1740601"/>
              <a:gd name="connsiteX1-3" fmla="*/ 1320800 w 7569200"/>
              <a:gd name="connsiteY1-4" fmla="*/ 711200 h 1740601"/>
              <a:gd name="connsiteX2-5" fmla="*/ 2730500 w 7569200"/>
              <a:gd name="connsiteY2-6" fmla="*/ 1739900 h 1740601"/>
              <a:gd name="connsiteX3-7" fmla="*/ 3975100 w 7569200"/>
              <a:gd name="connsiteY3-8" fmla="*/ 520700 h 1740601"/>
              <a:gd name="connsiteX4-9" fmla="*/ 5689600 w 7569200"/>
              <a:gd name="connsiteY4-10" fmla="*/ 1574800 h 1740601"/>
              <a:gd name="connsiteX5-11" fmla="*/ 7569200 w 7569200"/>
              <a:gd name="connsiteY5-12" fmla="*/ 0 h 1740601"/>
              <a:gd name="connsiteX0-13" fmla="*/ 0 w 7569200"/>
              <a:gd name="connsiteY0-14" fmla="*/ 1714500 h 1727908"/>
              <a:gd name="connsiteX1-15" fmla="*/ 1320800 w 7569200"/>
              <a:gd name="connsiteY1-16" fmla="*/ 711200 h 1727908"/>
              <a:gd name="connsiteX2-17" fmla="*/ 4203700 w 7569200"/>
              <a:gd name="connsiteY2-18" fmla="*/ 1727200 h 1727908"/>
              <a:gd name="connsiteX3-19" fmla="*/ 3975100 w 7569200"/>
              <a:gd name="connsiteY3-20" fmla="*/ 520700 h 1727908"/>
              <a:gd name="connsiteX4-21" fmla="*/ 5689600 w 7569200"/>
              <a:gd name="connsiteY4-22" fmla="*/ 1574800 h 1727908"/>
              <a:gd name="connsiteX5-23" fmla="*/ 7569200 w 7569200"/>
              <a:gd name="connsiteY5-24" fmla="*/ 0 h 1727908"/>
              <a:gd name="connsiteX0-25" fmla="*/ 0 w 7569200"/>
              <a:gd name="connsiteY0-26" fmla="*/ 1714500 h 1727658"/>
              <a:gd name="connsiteX1-27" fmla="*/ 1320800 w 7569200"/>
              <a:gd name="connsiteY1-28" fmla="*/ 711200 h 1727658"/>
              <a:gd name="connsiteX2-29" fmla="*/ 4203700 w 7569200"/>
              <a:gd name="connsiteY2-30" fmla="*/ 1727200 h 1727658"/>
              <a:gd name="connsiteX3-31" fmla="*/ 6438900 w 7569200"/>
              <a:gd name="connsiteY3-32" fmla="*/ 558800 h 1727658"/>
              <a:gd name="connsiteX4-33" fmla="*/ 5689600 w 7569200"/>
              <a:gd name="connsiteY4-34" fmla="*/ 1574800 h 1727658"/>
              <a:gd name="connsiteX5-35" fmla="*/ 7569200 w 7569200"/>
              <a:gd name="connsiteY5-36" fmla="*/ 0 h 1727658"/>
              <a:gd name="connsiteX0-37" fmla="*/ 0 w 8724949"/>
              <a:gd name="connsiteY0-38" fmla="*/ 1714500 h 1727658"/>
              <a:gd name="connsiteX1-39" fmla="*/ 1320800 w 8724949"/>
              <a:gd name="connsiteY1-40" fmla="*/ 711200 h 1727658"/>
              <a:gd name="connsiteX2-41" fmla="*/ 4203700 w 8724949"/>
              <a:gd name="connsiteY2-42" fmla="*/ 1727200 h 1727658"/>
              <a:gd name="connsiteX3-43" fmla="*/ 6438900 w 8724949"/>
              <a:gd name="connsiteY3-44" fmla="*/ 558800 h 1727658"/>
              <a:gd name="connsiteX4-45" fmla="*/ 8712200 w 8724949"/>
              <a:gd name="connsiteY4-46" fmla="*/ 1346200 h 1727658"/>
              <a:gd name="connsiteX5-47" fmla="*/ 7569200 w 8724949"/>
              <a:gd name="connsiteY5-48" fmla="*/ 0 h 1727658"/>
              <a:gd name="connsiteX0-49" fmla="*/ 0 w 10452100"/>
              <a:gd name="connsiteY0-50" fmla="*/ 1714500 h 1727658"/>
              <a:gd name="connsiteX1-51" fmla="*/ 1320800 w 10452100"/>
              <a:gd name="connsiteY1-52" fmla="*/ 711200 h 1727658"/>
              <a:gd name="connsiteX2-53" fmla="*/ 4203700 w 10452100"/>
              <a:gd name="connsiteY2-54" fmla="*/ 1727200 h 1727658"/>
              <a:gd name="connsiteX3-55" fmla="*/ 6438900 w 10452100"/>
              <a:gd name="connsiteY3-56" fmla="*/ 558800 h 1727658"/>
              <a:gd name="connsiteX4-57" fmla="*/ 8712200 w 10452100"/>
              <a:gd name="connsiteY4-58" fmla="*/ 1346200 h 1727658"/>
              <a:gd name="connsiteX5-59" fmla="*/ 10452100 w 10452100"/>
              <a:gd name="connsiteY5-60" fmla="*/ 0 h 1727658"/>
              <a:gd name="connsiteX0-61" fmla="*/ 0 w 11658600"/>
              <a:gd name="connsiteY0-62" fmla="*/ 1625600 h 1727664"/>
              <a:gd name="connsiteX1-63" fmla="*/ 2527300 w 11658600"/>
              <a:gd name="connsiteY1-64" fmla="*/ 711200 h 1727664"/>
              <a:gd name="connsiteX2-65" fmla="*/ 5410200 w 11658600"/>
              <a:gd name="connsiteY2-66" fmla="*/ 1727200 h 1727664"/>
              <a:gd name="connsiteX3-67" fmla="*/ 7645400 w 11658600"/>
              <a:gd name="connsiteY3-68" fmla="*/ 558800 h 1727664"/>
              <a:gd name="connsiteX4-69" fmla="*/ 9918700 w 11658600"/>
              <a:gd name="connsiteY4-70" fmla="*/ 1346200 h 1727664"/>
              <a:gd name="connsiteX5-71" fmla="*/ 11658600 w 11658600"/>
              <a:gd name="connsiteY5-72" fmla="*/ 0 h 1727664"/>
              <a:gd name="connsiteX0-73" fmla="*/ 0 w 11290300"/>
              <a:gd name="connsiteY0-74" fmla="*/ 1739900 h 1739900"/>
              <a:gd name="connsiteX1-75" fmla="*/ 2159000 w 11290300"/>
              <a:gd name="connsiteY1-76" fmla="*/ 711200 h 1739900"/>
              <a:gd name="connsiteX2-77" fmla="*/ 5041900 w 11290300"/>
              <a:gd name="connsiteY2-78" fmla="*/ 1727200 h 1739900"/>
              <a:gd name="connsiteX3-79" fmla="*/ 7277100 w 11290300"/>
              <a:gd name="connsiteY3-80" fmla="*/ 558800 h 1739900"/>
              <a:gd name="connsiteX4-81" fmla="*/ 9550400 w 11290300"/>
              <a:gd name="connsiteY4-82" fmla="*/ 1346200 h 1739900"/>
              <a:gd name="connsiteX5-83" fmla="*/ 11290300 w 11290300"/>
              <a:gd name="connsiteY5-84" fmla="*/ 0 h 1739900"/>
              <a:gd name="connsiteX0-85" fmla="*/ 0 w 11290300"/>
              <a:gd name="connsiteY0-86" fmla="*/ 1739900 h 1739900"/>
              <a:gd name="connsiteX1-87" fmla="*/ 1879600 w 11290300"/>
              <a:gd name="connsiteY1-88" fmla="*/ 723900 h 1739900"/>
              <a:gd name="connsiteX2-89" fmla="*/ 5041900 w 11290300"/>
              <a:gd name="connsiteY2-90" fmla="*/ 1727200 h 1739900"/>
              <a:gd name="connsiteX3-91" fmla="*/ 7277100 w 11290300"/>
              <a:gd name="connsiteY3-92" fmla="*/ 558800 h 1739900"/>
              <a:gd name="connsiteX4-93" fmla="*/ 9550400 w 11290300"/>
              <a:gd name="connsiteY4-94" fmla="*/ 1346200 h 1739900"/>
              <a:gd name="connsiteX5-95" fmla="*/ 11290300 w 11290300"/>
              <a:gd name="connsiteY5-96" fmla="*/ 0 h 1739900"/>
              <a:gd name="connsiteX0-97" fmla="*/ 0 w 11290300"/>
              <a:gd name="connsiteY0-98" fmla="*/ 1739900 h 1753129"/>
              <a:gd name="connsiteX1-99" fmla="*/ 1879600 w 11290300"/>
              <a:gd name="connsiteY1-100" fmla="*/ 723900 h 1753129"/>
              <a:gd name="connsiteX2-101" fmla="*/ 4648200 w 11290300"/>
              <a:gd name="connsiteY2-102" fmla="*/ 1752600 h 1753129"/>
              <a:gd name="connsiteX3-103" fmla="*/ 7277100 w 11290300"/>
              <a:gd name="connsiteY3-104" fmla="*/ 558800 h 1753129"/>
              <a:gd name="connsiteX4-105" fmla="*/ 9550400 w 11290300"/>
              <a:gd name="connsiteY4-106" fmla="*/ 1346200 h 1753129"/>
              <a:gd name="connsiteX5-107" fmla="*/ 11290300 w 11290300"/>
              <a:gd name="connsiteY5-108" fmla="*/ 0 h 1753129"/>
              <a:gd name="connsiteX0-109" fmla="*/ 0 w 11290300"/>
              <a:gd name="connsiteY0-110" fmla="*/ 1739900 h 1752981"/>
              <a:gd name="connsiteX1-111" fmla="*/ 1879600 w 11290300"/>
              <a:gd name="connsiteY1-112" fmla="*/ 723900 h 1752981"/>
              <a:gd name="connsiteX2-113" fmla="*/ 4648200 w 11290300"/>
              <a:gd name="connsiteY2-114" fmla="*/ 1752600 h 1752981"/>
              <a:gd name="connsiteX3-115" fmla="*/ 7048500 w 11290300"/>
              <a:gd name="connsiteY3-116" fmla="*/ 584200 h 1752981"/>
              <a:gd name="connsiteX4-117" fmla="*/ 9550400 w 11290300"/>
              <a:gd name="connsiteY4-118" fmla="*/ 1346200 h 1752981"/>
              <a:gd name="connsiteX5-119" fmla="*/ 11290300 w 11290300"/>
              <a:gd name="connsiteY5-120" fmla="*/ 0 h 1752981"/>
              <a:gd name="connsiteX0-121" fmla="*/ 0 w 9550400"/>
              <a:gd name="connsiteY0-122" fmla="*/ 1159243 h 1172324"/>
              <a:gd name="connsiteX1-123" fmla="*/ 1879600 w 9550400"/>
              <a:gd name="connsiteY1-124" fmla="*/ 143243 h 1172324"/>
              <a:gd name="connsiteX2-125" fmla="*/ 4648200 w 9550400"/>
              <a:gd name="connsiteY2-126" fmla="*/ 1171943 h 1172324"/>
              <a:gd name="connsiteX3-127" fmla="*/ 7048500 w 9550400"/>
              <a:gd name="connsiteY3-128" fmla="*/ 3543 h 1172324"/>
              <a:gd name="connsiteX4-129" fmla="*/ 9550400 w 9550400"/>
              <a:gd name="connsiteY4-130" fmla="*/ 765543 h 1172324"/>
              <a:gd name="connsiteX0-131" fmla="*/ 0 w 9550400"/>
              <a:gd name="connsiteY0-132" fmla="*/ 1163670 h 1176751"/>
              <a:gd name="connsiteX1-133" fmla="*/ 1879600 w 9550400"/>
              <a:gd name="connsiteY1-134" fmla="*/ 147670 h 1176751"/>
              <a:gd name="connsiteX2-135" fmla="*/ 4648200 w 9550400"/>
              <a:gd name="connsiteY2-136" fmla="*/ 1176370 h 1176751"/>
              <a:gd name="connsiteX3-137" fmla="*/ 7048500 w 9550400"/>
              <a:gd name="connsiteY3-138" fmla="*/ 7970 h 1176751"/>
              <a:gd name="connsiteX4-139" fmla="*/ 8922657 w 9550400"/>
              <a:gd name="connsiteY4-140" fmla="*/ 667437 h 1176751"/>
              <a:gd name="connsiteX5-141" fmla="*/ 9550400 w 9550400"/>
              <a:gd name="connsiteY5-142" fmla="*/ 769970 h 1176751"/>
              <a:gd name="connsiteX0-143" fmla="*/ 0 w 11252200"/>
              <a:gd name="connsiteY0-144" fmla="*/ 1803549 h 1816630"/>
              <a:gd name="connsiteX1-145" fmla="*/ 1879600 w 11252200"/>
              <a:gd name="connsiteY1-146" fmla="*/ 787549 h 1816630"/>
              <a:gd name="connsiteX2-147" fmla="*/ 4648200 w 11252200"/>
              <a:gd name="connsiteY2-148" fmla="*/ 1816249 h 1816630"/>
              <a:gd name="connsiteX3-149" fmla="*/ 7048500 w 11252200"/>
              <a:gd name="connsiteY3-150" fmla="*/ 647849 h 1816630"/>
              <a:gd name="connsiteX4-151" fmla="*/ 8922657 w 11252200"/>
              <a:gd name="connsiteY4-152" fmla="*/ 1307316 h 1816630"/>
              <a:gd name="connsiteX5-153" fmla="*/ 11252200 w 11252200"/>
              <a:gd name="connsiteY5-154" fmla="*/ 149 h 1816630"/>
              <a:gd name="connsiteX0-155" fmla="*/ 0 w 11252200"/>
              <a:gd name="connsiteY0-156" fmla="*/ 1803516 h 1816597"/>
              <a:gd name="connsiteX1-157" fmla="*/ 1879600 w 11252200"/>
              <a:gd name="connsiteY1-158" fmla="*/ 787516 h 1816597"/>
              <a:gd name="connsiteX2-159" fmla="*/ 4648200 w 11252200"/>
              <a:gd name="connsiteY2-160" fmla="*/ 1816216 h 1816597"/>
              <a:gd name="connsiteX3-161" fmla="*/ 7048500 w 11252200"/>
              <a:gd name="connsiteY3-162" fmla="*/ 647816 h 1816597"/>
              <a:gd name="connsiteX4-163" fmla="*/ 9430657 w 11252200"/>
              <a:gd name="connsiteY4-164" fmla="*/ 1739083 h 1816597"/>
              <a:gd name="connsiteX5-165" fmla="*/ 11252200 w 11252200"/>
              <a:gd name="connsiteY5-166" fmla="*/ 116 h 1816597"/>
              <a:gd name="connsiteX0-167" fmla="*/ 0 w 11252200"/>
              <a:gd name="connsiteY0-168" fmla="*/ 1803516 h 1816597"/>
              <a:gd name="connsiteX1-169" fmla="*/ 1879600 w 11252200"/>
              <a:gd name="connsiteY1-170" fmla="*/ 787516 h 1816597"/>
              <a:gd name="connsiteX2-171" fmla="*/ 4648200 w 11252200"/>
              <a:gd name="connsiteY2-172" fmla="*/ 1816216 h 1816597"/>
              <a:gd name="connsiteX3-173" fmla="*/ 7048500 w 11252200"/>
              <a:gd name="connsiteY3-174" fmla="*/ 647816 h 1816597"/>
              <a:gd name="connsiteX4-175" fmla="*/ 9430657 w 11252200"/>
              <a:gd name="connsiteY4-176" fmla="*/ 1739083 h 1816597"/>
              <a:gd name="connsiteX5-177" fmla="*/ 11252200 w 11252200"/>
              <a:gd name="connsiteY5-178" fmla="*/ 116 h 1816597"/>
              <a:gd name="connsiteX0-179" fmla="*/ 0 w 10668000"/>
              <a:gd name="connsiteY0-180" fmla="*/ 1155806 h 1168887"/>
              <a:gd name="connsiteX1-181" fmla="*/ 1879600 w 10668000"/>
              <a:gd name="connsiteY1-182" fmla="*/ 139806 h 1168887"/>
              <a:gd name="connsiteX2-183" fmla="*/ 4648200 w 10668000"/>
              <a:gd name="connsiteY2-184" fmla="*/ 1168506 h 1168887"/>
              <a:gd name="connsiteX3-185" fmla="*/ 7048500 w 10668000"/>
              <a:gd name="connsiteY3-186" fmla="*/ 106 h 1168887"/>
              <a:gd name="connsiteX4-187" fmla="*/ 9430657 w 10668000"/>
              <a:gd name="connsiteY4-188" fmla="*/ 1091373 h 1168887"/>
              <a:gd name="connsiteX5-189" fmla="*/ 10668000 w 10668000"/>
              <a:gd name="connsiteY5-190" fmla="*/ 76306 h 1168887"/>
              <a:gd name="connsiteX0-191" fmla="*/ 0 w 10668000"/>
              <a:gd name="connsiteY0-192" fmla="*/ 1155986 h 1219853"/>
              <a:gd name="connsiteX1-193" fmla="*/ 1879600 w 10668000"/>
              <a:gd name="connsiteY1-194" fmla="*/ 139986 h 1219853"/>
              <a:gd name="connsiteX2-195" fmla="*/ 4097036 w 10668000"/>
              <a:gd name="connsiteY2-196" fmla="*/ 1219486 h 1219853"/>
              <a:gd name="connsiteX3-197" fmla="*/ 7048500 w 10668000"/>
              <a:gd name="connsiteY3-198" fmla="*/ 286 h 1219853"/>
              <a:gd name="connsiteX4-199" fmla="*/ 9430657 w 10668000"/>
              <a:gd name="connsiteY4-200" fmla="*/ 1091553 h 1219853"/>
              <a:gd name="connsiteX5-201" fmla="*/ 10668000 w 10668000"/>
              <a:gd name="connsiteY5-202" fmla="*/ 76486 h 1219853"/>
              <a:gd name="connsiteX0-203" fmla="*/ 0 w 10668000"/>
              <a:gd name="connsiteY0-204" fmla="*/ 1143290 h 1207094"/>
              <a:gd name="connsiteX1-205" fmla="*/ 1879600 w 10668000"/>
              <a:gd name="connsiteY1-206" fmla="*/ 127290 h 1207094"/>
              <a:gd name="connsiteX2-207" fmla="*/ 4097036 w 10668000"/>
              <a:gd name="connsiteY2-208" fmla="*/ 1206790 h 1207094"/>
              <a:gd name="connsiteX3-209" fmla="*/ 6457008 w 10668000"/>
              <a:gd name="connsiteY3-210" fmla="*/ 290 h 1207094"/>
              <a:gd name="connsiteX4-211" fmla="*/ 9430657 w 10668000"/>
              <a:gd name="connsiteY4-212" fmla="*/ 1078857 h 1207094"/>
              <a:gd name="connsiteX5-213" fmla="*/ 10668000 w 10668000"/>
              <a:gd name="connsiteY5-214" fmla="*/ 63790 h 1207094"/>
              <a:gd name="connsiteX0-215" fmla="*/ 0 w 10668000"/>
              <a:gd name="connsiteY0-216" fmla="*/ 1143103 h 1206907"/>
              <a:gd name="connsiteX1-217" fmla="*/ 1879600 w 10668000"/>
              <a:gd name="connsiteY1-218" fmla="*/ 127103 h 1206907"/>
              <a:gd name="connsiteX2-219" fmla="*/ 4097036 w 10668000"/>
              <a:gd name="connsiteY2-220" fmla="*/ 1206603 h 1206907"/>
              <a:gd name="connsiteX3-221" fmla="*/ 6457008 w 10668000"/>
              <a:gd name="connsiteY3-222" fmla="*/ 103 h 1206907"/>
              <a:gd name="connsiteX4-223" fmla="*/ 9000481 w 10668000"/>
              <a:gd name="connsiteY4-224" fmla="*/ 1129470 h 1206907"/>
              <a:gd name="connsiteX5-225" fmla="*/ 10668000 w 10668000"/>
              <a:gd name="connsiteY5-226" fmla="*/ 63603 h 12069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668000" h="1206907">
                <a:moveTo>
                  <a:pt x="0" y="1143103"/>
                </a:moveTo>
                <a:cubicBezTo>
                  <a:pt x="267758" y="658386"/>
                  <a:pt x="1196761" y="116520"/>
                  <a:pt x="1879600" y="127103"/>
                </a:cubicBezTo>
                <a:cubicBezTo>
                  <a:pt x="2562439" y="137686"/>
                  <a:pt x="3334135" y="1227770"/>
                  <a:pt x="4097036" y="1206603"/>
                </a:cubicBezTo>
                <a:cubicBezTo>
                  <a:pt x="4859937" y="1185436"/>
                  <a:pt x="5639767" y="12958"/>
                  <a:pt x="6457008" y="103"/>
                </a:cubicBezTo>
                <a:cubicBezTo>
                  <a:pt x="7274249" y="-12752"/>
                  <a:pt x="8265998" y="1192970"/>
                  <a:pt x="9000481" y="1129470"/>
                </a:cubicBezTo>
                <a:cubicBezTo>
                  <a:pt x="9417464" y="1256470"/>
                  <a:pt x="10563376" y="46514"/>
                  <a:pt x="10668000" y="63603"/>
                </a:cubicBezTo>
              </a:path>
            </a:pathLst>
          </a:custGeom>
          <a:noFill/>
          <a:ln>
            <a:solidFill>
              <a:srgbClr val="E0A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62CC5FB-57E0-4B65-A7EB-09ECC678363D}"/>
              </a:ext>
            </a:extLst>
          </p:cNvPr>
          <p:cNvGrpSpPr/>
          <p:nvPr/>
        </p:nvGrpSpPr>
        <p:grpSpPr>
          <a:xfrm>
            <a:off x="1594325" y="2449120"/>
            <a:ext cx="2266950" cy="2423593"/>
            <a:chOff x="1583036" y="2180022"/>
            <a:chExt cx="2266950" cy="242359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ED62B0D-E728-43CD-A8B9-0621CD31F060}"/>
                </a:ext>
              </a:extLst>
            </p:cNvPr>
            <p:cNvSpPr txBox="1"/>
            <p:nvPr/>
          </p:nvSpPr>
          <p:spPr>
            <a:xfrm>
              <a:off x="1583036" y="3519212"/>
              <a:ext cx="22669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16000">
                        <a:schemeClr val="accent3">
                          <a:lumMod val="40000"/>
                          <a:lumOff val="60000"/>
                        </a:schemeClr>
                      </a:gs>
                      <a:gs pos="70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5750295-CAC6-46FE-A3AF-685F0686EC89}"/>
                </a:ext>
              </a:extLst>
            </p:cNvPr>
            <p:cNvSpPr/>
            <p:nvPr/>
          </p:nvSpPr>
          <p:spPr>
            <a:xfrm>
              <a:off x="1583036" y="3862130"/>
              <a:ext cx="2266950" cy="741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301AFB8-A53B-4B61-A10B-D41424517B6C}"/>
                </a:ext>
              </a:extLst>
            </p:cNvPr>
            <p:cNvSpPr/>
            <p:nvPr/>
          </p:nvSpPr>
          <p:spPr>
            <a:xfrm>
              <a:off x="2117706" y="2180022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85111A-0ABB-4C3C-9C49-F567E940382A}"/>
              </a:ext>
            </a:extLst>
          </p:cNvPr>
          <p:cNvGrpSpPr/>
          <p:nvPr/>
        </p:nvGrpSpPr>
        <p:grpSpPr>
          <a:xfrm>
            <a:off x="6057389" y="2449120"/>
            <a:ext cx="2266950" cy="2423593"/>
            <a:chOff x="6046100" y="2180022"/>
            <a:chExt cx="2266950" cy="2423593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1070E93-D7FF-4E67-950E-A8B90CAEAA16}"/>
                </a:ext>
              </a:extLst>
            </p:cNvPr>
            <p:cNvSpPr txBox="1"/>
            <p:nvPr/>
          </p:nvSpPr>
          <p:spPr>
            <a:xfrm>
              <a:off x="6046100" y="3519212"/>
              <a:ext cx="22669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16000">
                        <a:schemeClr val="accent3">
                          <a:lumMod val="40000"/>
                          <a:lumOff val="60000"/>
                        </a:schemeClr>
                      </a:gs>
                      <a:gs pos="70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70A82AF-0941-4952-8AC6-EC48D931E2BD}"/>
                </a:ext>
              </a:extLst>
            </p:cNvPr>
            <p:cNvSpPr/>
            <p:nvPr/>
          </p:nvSpPr>
          <p:spPr>
            <a:xfrm>
              <a:off x="6046100" y="3862130"/>
              <a:ext cx="2266950" cy="741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5A70DA2-87DE-4545-9428-7D58A85BBEB3}"/>
                </a:ext>
              </a:extLst>
            </p:cNvPr>
            <p:cNvSpPr/>
            <p:nvPr/>
          </p:nvSpPr>
          <p:spPr>
            <a:xfrm>
              <a:off x="6607635" y="2180022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9795B1-61CC-4ACE-9FD0-2B465592EBFA}"/>
              </a:ext>
            </a:extLst>
          </p:cNvPr>
          <p:cNvGrpSpPr/>
          <p:nvPr/>
        </p:nvGrpSpPr>
        <p:grpSpPr>
          <a:xfrm>
            <a:off x="3651142" y="2106202"/>
            <a:ext cx="2266950" cy="2645596"/>
            <a:chOff x="3639853" y="1837104"/>
            <a:chExt cx="2266950" cy="264559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4A82C74-3410-44C3-87A5-D4A8227CCAAC}"/>
                </a:ext>
              </a:extLst>
            </p:cNvPr>
            <p:cNvSpPr txBox="1"/>
            <p:nvPr/>
          </p:nvSpPr>
          <p:spPr>
            <a:xfrm>
              <a:off x="3639853" y="1837104"/>
              <a:ext cx="22669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16000">
                        <a:schemeClr val="accent3">
                          <a:lumMod val="40000"/>
                          <a:lumOff val="60000"/>
                        </a:schemeClr>
                      </a:gs>
                      <a:gs pos="70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CF34AE1-7E9D-476A-9DB2-246E2FEABF6D}"/>
                </a:ext>
              </a:extLst>
            </p:cNvPr>
            <p:cNvSpPr/>
            <p:nvPr/>
          </p:nvSpPr>
          <p:spPr>
            <a:xfrm>
              <a:off x="3639853" y="2180022"/>
              <a:ext cx="2266950" cy="741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EC65FCB-BBF2-479A-86DE-5847D4422618}"/>
                </a:ext>
              </a:extLst>
            </p:cNvPr>
            <p:cNvSpPr/>
            <p:nvPr/>
          </p:nvSpPr>
          <p:spPr>
            <a:xfrm>
              <a:off x="4174523" y="328509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C35EFA6-F04B-498A-AF5D-55138E19BCB1}"/>
              </a:ext>
            </a:extLst>
          </p:cNvPr>
          <p:cNvGrpSpPr/>
          <p:nvPr/>
        </p:nvGrpSpPr>
        <p:grpSpPr>
          <a:xfrm>
            <a:off x="8299342" y="2106202"/>
            <a:ext cx="2266950" cy="2645596"/>
            <a:chOff x="8288053" y="1837104"/>
            <a:chExt cx="2266950" cy="264559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2D31BAC-FBBE-4377-BCA7-B12B23BA09AB}"/>
                </a:ext>
              </a:extLst>
            </p:cNvPr>
            <p:cNvSpPr txBox="1"/>
            <p:nvPr/>
          </p:nvSpPr>
          <p:spPr>
            <a:xfrm>
              <a:off x="8288053" y="1837104"/>
              <a:ext cx="22669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16000">
                        <a:schemeClr val="accent3">
                          <a:lumMod val="40000"/>
                          <a:lumOff val="60000"/>
                        </a:schemeClr>
                      </a:gs>
                      <a:gs pos="70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Add title text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C8A8B70-9CF2-4DCE-BB43-B223960A5CCD}"/>
                </a:ext>
              </a:extLst>
            </p:cNvPr>
            <p:cNvSpPr/>
            <p:nvPr/>
          </p:nvSpPr>
          <p:spPr>
            <a:xfrm>
              <a:off x="8288053" y="2180022"/>
              <a:ext cx="2266950" cy="741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A147CA9-1B3A-4B39-B278-0A5A24DCB30E}"/>
                </a:ext>
              </a:extLst>
            </p:cNvPr>
            <p:cNvSpPr/>
            <p:nvPr/>
          </p:nvSpPr>
          <p:spPr>
            <a:xfrm>
              <a:off x="8876684" y="328509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solidFill>
                    <a:schemeClr val="tx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91137CB-FA1A-4D8B-84C8-62A85410B024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4" name="星形: 五角 23">
              <a:extLst>
                <a:ext uri="{FF2B5EF4-FFF2-40B4-BE49-F238E27FC236}">
                  <a16:creationId xmlns:a16="http://schemas.microsoft.com/office/drawing/2014/main" id="{C179081D-C976-415D-A6C3-259309ABFD7A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BC57AD3-841E-4862-9B45-50765BF380BF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6" name="星形: 五角 25">
              <a:extLst>
                <a:ext uri="{FF2B5EF4-FFF2-40B4-BE49-F238E27FC236}">
                  <a16:creationId xmlns:a16="http://schemas.microsoft.com/office/drawing/2014/main" id="{5573873F-D661-4E61-A4CF-60AF382F12B2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88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28DF5D5-AC80-4E62-9871-F10142174B08}"/>
              </a:ext>
            </a:extLst>
          </p:cNvPr>
          <p:cNvGrpSpPr/>
          <p:nvPr/>
        </p:nvGrpSpPr>
        <p:grpSpPr>
          <a:xfrm>
            <a:off x="5982334" y="2254611"/>
            <a:ext cx="4713606" cy="1355498"/>
            <a:chOff x="6083934" y="1746611"/>
            <a:chExt cx="4713606" cy="135549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7A7867C-A025-469B-B275-09C065D9CFBC}"/>
                </a:ext>
              </a:extLst>
            </p:cNvPr>
            <p:cNvSpPr/>
            <p:nvPr/>
          </p:nvSpPr>
          <p:spPr>
            <a:xfrm>
              <a:off x="6083935" y="1746611"/>
              <a:ext cx="1470025" cy="184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08996A5-FACE-4FA3-82BD-4AAFB57B756A}"/>
                </a:ext>
              </a:extLst>
            </p:cNvPr>
            <p:cNvSpPr txBox="1"/>
            <p:nvPr/>
          </p:nvSpPr>
          <p:spPr>
            <a:xfrm>
              <a:off x="6083934" y="2031726"/>
              <a:ext cx="198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1606F1-62D7-4F2D-BA9A-7A9F4B3026B2}"/>
                </a:ext>
              </a:extLst>
            </p:cNvPr>
            <p:cNvSpPr txBox="1"/>
            <p:nvPr/>
          </p:nvSpPr>
          <p:spPr>
            <a:xfrm>
              <a:off x="6083935" y="2396851"/>
              <a:ext cx="4713605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C5A0B14-0A26-40A6-BCEA-4A714BE65534}"/>
              </a:ext>
            </a:extLst>
          </p:cNvPr>
          <p:cNvGrpSpPr/>
          <p:nvPr/>
        </p:nvGrpSpPr>
        <p:grpSpPr>
          <a:xfrm>
            <a:off x="5982335" y="4078966"/>
            <a:ext cx="4713605" cy="1355498"/>
            <a:chOff x="6083935" y="3570966"/>
            <a:chExt cx="4713605" cy="135549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BFFBBB1-AB7F-4142-8DBF-5F0D4C278F77}"/>
                </a:ext>
              </a:extLst>
            </p:cNvPr>
            <p:cNvSpPr/>
            <p:nvPr/>
          </p:nvSpPr>
          <p:spPr>
            <a:xfrm>
              <a:off x="6083935" y="3570966"/>
              <a:ext cx="1470025" cy="184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73F9277-5A27-45CB-98DC-574A0E7A5D96}"/>
                </a:ext>
              </a:extLst>
            </p:cNvPr>
            <p:cNvSpPr txBox="1"/>
            <p:nvPr/>
          </p:nvSpPr>
          <p:spPr>
            <a:xfrm>
              <a:off x="6083935" y="3856081"/>
              <a:ext cx="1984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DC00993-9BBA-43FF-8E70-BE1B534B69B9}"/>
                </a:ext>
              </a:extLst>
            </p:cNvPr>
            <p:cNvSpPr txBox="1"/>
            <p:nvPr/>
          </p:nvSpPr>
          <p:spPr>
            <a:xfrm>
              <a:off x="6083935" y="4221206"/>
              <a:ext cx="4713605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DF4FA35-D803-4D68-BBBD-BBFBF6F39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906" b="72197"/>
          <a:stretch/>
        </p:blipFill>
        <p:spPr>
          <a:xfrm flipH="1">
            <a:off x="642902" y="1782503"/>
            <a:ext cx="6417317" cy="39530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C0EDF4-E62B-483A-97E6-C924C48E2A95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7" name="星形: 五角 16">
              <a:extLst>
                <a:ext uri="{FF2B5EF4-FFF2-40B4-BE49-F238E27FC236}">
                  <a16:creationId xmlns:a16="http://schemas.microsoft.com/office/drawing/2014/main" id="{F91813E0-4B09-440C-8AB2-BCA8A69EEB12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78FB524-B95E-4DF7-BE35-B1DD420DC700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9" name="星形: 五角 18">
              <a:extLst>
                <a:ext uri="{FF2B5EF4-FFF2-40B4-BE49-F238E27FC236}">
                  <a16:creationId xmlns:a16="http://schemas.microsoft.com/office/drawing/2014/main" id="{84BC0C4D-5D2B-4748-BF51-075ADF4E3F94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65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9163E2B-DB35-4571-80B2-871986FE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9" b="69188"/>
          <a:stretch/>
        </p:blipFill>
        <p:spPr>
          <a:xfrm>
            <a:off x="6130892" y="2012203"/>
            <a:ext cx="6996197" cy="42137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8E3A93F-5FF6-4501-B5FC-7A23D9A446B7}"/>
              </a:ext>
            </a:extLst>
          </p:cNvPr>
          <p:cNvGrpSpPr/>
          <p:nvPr/>
        </p:nvGrpSpPr>
        <p:grpSpPr>
          <a:xfrm>
            <a:off x="1387092" y="2156757"/>
            <a:ext cx="6174831" cy="807415"/>
            <a:chOff x="1387092" y="1592312"/>
            <a:chExt cx="6174831" cy="80741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BB0EE77-025C-4DC9-8AFE-C36A6CDE0CC6}"/>
                </a:ext>
              </a:extLst>
            </p:cNvPr>
            <p:cNvGrpSpPr/>
            <p:nvPr/>
          </p:nvGrpSpPr>
          <p:grpSpPr>
            <a:xfrm>
              <a:off x="2182881" y="1592312"/>
              <a:ext cx="5379042" cy="753170"/>
              <a:chOff x="2182881" y="1592312"/>
              <a:chExt cx="5379042" cy="753170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6784C7-EF0A-487B-801C-1DB1C9A1EAFE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591EDC-1CDF-43C5-AFEF-B4A6724CBB1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16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1515A07-6940-4574-B1FE-C1DCA7B8CFD1}"/>
                </a:ext>
              </a:extLst>
            </p:cNvPr>
            <p:cNvSpPr/>
            <p:nvPr/>
          </p:nvSpPr>
          <p:spPr>
            <a:xfrm>
              <a:off x="1387092" y="1624263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38AEF8-1A25-4033-BEB1-CCD837C2267B}"/>
              </a:ext>
            </a:extLst>
          </p:cNvPr>
          <p:cNvGrpSpPr/>
          <p:nvPr/>
        </p:nvGrpSpPr>
        <p:grpSpPr>
          <a:xfrm>
            <a:off x="1387092" y="3335942"/>
            <a:ext cx="6174831" cy="775854"/>
            <a:chOff x="1387092" y="2771497"/>
            <a:chExt cx="6174831" cy="775854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BF2929E-82DF-448B-930A-3700F7DDCD77}"/>
                </a:ext>
              </a:extLst>
            </p:cNvPr>
            <p:cNvGrpSpPr/>
            <p:nvPr/>
          </p:nvGrpSpPr>
          <p:grpSpPr>
            <a:xfrm>
              <a:off x="2182881" y="2771497"/>
              <a:ext cx="5379042" cy="753170"/>
              <a:chOff x="2182881" y="1592312"/>
              <a:chExt cx="5379042" cy="753170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364E8B7-85B3-49AC-B276-74F5471A83FB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052F7AC-18CC-4D79-87BF-6BEE7DA120A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16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F8D401-80A9-428D-88CF-33DAFD90F3DB}"/>
                </a:ext>
              </a:extLst>
            </p:cNvPr>
            <p:cNvSpPr/>
            <p:nvPr/>
          </p:nvSpPr>
          <p:spPr>
            <a:xfrm>
              <a:off x="1387092" y="2771887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4FD4CC-9C67-4E95-A00A-DC9E3A666F6C}"/>
              </a:ext>
            </a:extLst>
          </p:cNvPr>
          <p:cNvGrpSpPr/>
          <p:nvPr/>
        </p:nvGrpSpPr>
        <p:grpSpPr>
          <a:xfrm>
            <a:off x="1387092" y="4483957"/>
            <a:ext cx="6174831" cy="803717"/>
            <a:chOff x="1387092" y="3919512"/>
            <a:chExt cx="6174831" cy="80371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096A2B8-E8A4-435B-8597-75FA7DF8D0DE}"/>
                </a:ext>
              </a:extLst>
            </p:cNvPr>
            <p:cNvGrpSpPr/>
            <p:nvPr/>
          </p:nvGrpSpPr>
          <p:grpSpPr>
            <a:xfrm>
              <a:off x="2182881" y="3970059"/>
              <a:ext cx="5379042" cy="753170"/>
              <a:chOff x="2182881" y="1592312"/>
              <a:chExt cx="5379042" cy="753170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0F361BC-11D4-4552-A720-10E91C153249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05073BC-2E40-46EA-9A31-43DDC00B3D0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16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5E5454F-CDA0-467A-AEB7-0373851182F9}"/>
                </a:ext>
              </a:extLst>
            </p:cNvPr>
            <p:cNvSpPr/>
            <p:nvPr/>
          </p:nvSpPr>
          <p:spPr>
            <a:xfrm>
              <a:off x="1387092" y="3919512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3906E2-73EC-439C-A9F4-887338F1F6DC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4" name="星形: 五角 23">
              <a:extLst>
                <a:ext uri="{FF2B5EF4-FFF2-40B4-BE49-F238E27FC236}">
                  <a16:creationId xmlns:a16="http://schemas.microsoft.com/office/drawing/2014/main" id="{B17467F6-6308-453B-87A2-715AAB73AD9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A398A9C-87DD-471F-8601-83ACE4764BF6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6" name="星形: 五角 25">
              <a:extLst>
                <a:ext uri="{FF2B5EF4-FFF2-40B4-BE49-F238E27FC236}">
                  <a16:creationId xmlns:a16="http://schemas.microsoft.com/office/drawing/2014/main" id="{6A798046-3A4C-44DF-B213-A4B208829CD1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60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966FD0F-9A41-41EE-98F1-C7D43ABC54DC}"/>
              </a:ext>
            </a:extLst>
          </p:cNvPr>
          <p:cNvSpPr/>
          <p:nvPr/>
        </p:nvSpPr>
        <p:spPr>
          <a:xfrm>
            <a:off x="4505169" y="1159732"/>
            <a:ext cx="3211195" cy="32111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B9F1A98-B11A-4066-AB8D-ECF0BD57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50000" r="55409"/>
          <a:stretch/>
        </p:blipFill>
        <p:spPr>
          <a:xfrm>
            <a:off x="4387249" y="261415"/>
            <a:ext cx="3343169" cy="52932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AF4EC5B-B0A9-44ED-912C-658DA28B918E}"/>
              </a:ext>
            </a:extLst>
          </p:cNvPr>
          <p:cNvSpPr/>
          <p:nvPr/>
        </p:nvSpPr>
        <p:spPr>
          <a:xfrm>
            <a:off x="4450614" y="4313583"/>
            <a:ext cx="3288312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Add title text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617ED8-6F13-44AF-9D42-5D66AAD866A5}"/>
              </a:ext>
            </a:extLst>
          </p:cNvPr>
          <p:cNvGrpSpPr/>
          <p:nvPr/>
        </p:nvGrpSpPr>
        <p:grpSpPr>
          <a:xfrm rot="18593518">
            <a:off x="9644293" y="629920"/>
            <a:ext cx="1710055" cy="2526665"/>
            <a:chOff x="9531985" y="725170"/>
            <a:chExt cx="1710055" cy="252666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AD047E22-EBE4-40B9-827A-49CE0534B27A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CCE0CB0F-98DC-4F9B-AF02-9BFE73417BB5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5AFEAB1-EC08-4B14-B164-258154BB375F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A07FA3D7-58B3-4092-A183-6D347B83CBB3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0AD23B-20F1-4B2E-A625-62622E39BC9B}"/>
              </a:ext>
            </a:extLst>
          </p:cNvPr>
          <p:cNvGrpSpPr/>
          <p:nvPr/>
        </p:nvGrpSpPr>
        <p:grpSpPr>
          <a:xfrm rot="18593518">
            <a:off x="948423" y="2850214"/>
            <a:ext cx="1710055" cy="2526665"/>
            <a:chOff x="9531985" y="725170"/>
            <a:chExt cx="1710055" cy="252666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0D939CB-E7EB-4FA6-9FD5-3C12D4A1471F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64939069-4552-4792-8D71-D17E32CB62E8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25256A2D-260E-4A4B-A12A-55F5FC8038E0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5D295BD-992F-4C69-ADB4-3C23BDE37D3E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19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3F84718-4C11-446D-9E86-4D6D3C4CDA66}"/>
              </a:ext>
            </a:extLst>
          </p:cNvPr>
          <p:cNvGrpSpPr/>
          <p:nvPr/>
        </p:nvGrpSpPr>
        <p:grpSpPr>
          <a:xfrm>
            <a:off x="1981880" y="3182135"/>
            <a:ext cx="3599775" cy="1474205"/>
            <a:chOff x="1981886" y="2832180"/>
            <a:chExt cx="3599775" cy="14742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D2876F4-01C1-44FB-8BEF-F8206798D440}"/>
                </a:ext>
              </a:extLst>
            </p:cNvPr>
            <p:cNvSpPr/>
            <p:nvPr/>
          </p:nvSpPr>
          <p:spPr>
            <a:xfrm>
              <a:off x="1981886" y="2986023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00BDC05C-A6FF-42AD-80C5-935DBD94E0EB}"/>
                </a:ext>
              </a:extLst>
            </p:cNvPr>
            <p:cNvSpPr txBox="1"/>
            <p:nvPr/>
          </p:nvSpPr>
          <p:spPr>
            <a:xfrm>
              <a:off x="2656834" y="2832180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7E06EE-6AF3-450D-B39F-F2580A31EFCE}"/>
                </a:ext>
              </a:extLst>
            </p:cNvPr>
            <p:cNvSpPr/>
            <p:nvPr/>
          </p:nvSpPr>
          <p:spPr>
            <a:xfrm>
              <a:off x="2685409" y="327796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44B026-CE2E-4DC1-8E91-F5738C72A945}"/>
              </a:ext>
            </a:extLst>
          </p:cNvPr>
          <p:cNvGrpSpPr/>
          <p:nvPr/>
        </p:nvGrpSpPr>
        <p:grpSpPr>
          <a:xfrm>
            <a:off x="1981880" y="4480401"/>
            <a:ext cx="3599775" cy="1473619"/>
            <a:chOff x="1981886" y="4130446"/>
            <a:chExt cx="3599775" cy="147361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B314357-DAE2-4F50-BDBB-F7383827EB31}"/>
                </a:ext>
              </a:extLst>
            </p:cNvPr>
            <p:cNvSpPr txBox="1"/>
            <p:nvPr/>
          </p:nvSpPr>
          <p:spPr>
            <a:xfrm>
              <a:off x="2656834" y="4130446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16EBDD1-8F1E-42A9-970C-50578C98B1D4}"/>
                </a:ext>
              </a:extLst>
            </p:cNvPr>
            <p:cNvGrpSpPr/>
            <p:nvPr/>
          </p:nvGrpSpPr>
          <p:grpSpPr>
            <a:xfrm>
              <a:off x="1981886" y="4284289"/>
              <a:ext cx="3599775" cy="1319776"/>
              <a:chOff x="1981886" y="4284289"/>
              <a:chExt cx="3599775" cy="13197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61E713B-8117-4BB4-8A59-7DAA622C9AFA}"/>
                  </a:ext>
                </a:extLst>
              </p:cNvPr>
              <p:cNvSpPr/>
              <p:nvPr/>
            </p:nvSpPr>
            <p:spPr>
              <a:xfrm>
                <a:off x="1981886" y="4284289"/>
                <a:ext cx="609600" cy="2913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575991E-0026-4BB7-AC97-6CC7C056624E}"/>
                  </a:ext>
                </a:extLst>
              </p:cNvPr>
              <p:cNvSpPr/>
              <p:nvPr/>
            </p:nvSpPr>
            <p:spPr>
              <a:xfrm>
                <a:off x="2685409" y="4575642"/>
                <a:ext cx="2896252" cy="102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41ADDF-B700-4164-B365-1E5A6A9D1C2B}"/>
              </a:ext>
            </a:extLst>
          </p:cNvPr>
          <p:cNvGrpSpPr/>
          <p:nvPr/>
        </p:nvGrpSpPr>
        <p:grpSpPr>
          <a:xfrm>
            <a:off x="6610346" y="3182135"/>
            <a:ext cx="3599775" cy="1474205"/>
            <a:chOff x="6610352" y="2832180"/>
            <a:chExt cx="3599775" cy="147420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A803B29-C701-49C6-9DD0-586C6FE71EC3}"/>
                </a:ext>
              </a:extLst>
            </p:cNvPr>
            <p:cNvSpPr/>
            <p:nvPr/>
          </p:nvSpPr>
          <p:spPr>
            <a:xfrm>
              <a:off x="6610352" y="2986023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文本框 9">
              <a:extLst>
                <a:ext uri="{FF2B5EF4-FFF2-40B4-BE49-F238E27FC236}">
                  <a16:creationId xmlns:a16="http://schemas.microsoft.com/office/drawing/2014/main" id="{A2C97AF9-5BD8-48B2-B276-A72232AC0319}"/>
                </a:ext>
              </a:extLst>
            </p:cNvPr>
            <p:cNvSpPr txBox="1"/>
            <p:nvPr/>
          </p:nvSpPr>
          <p:spPr>
            <a:xfrm>
              <a:off x="7285300" y="2832180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E144F9-B582-4A86-96D6-58557BD5F95B}"/>
                </a:ext>
              </a:extLst>
            </p:cNvPr>
            <p:cNvSpPr/>
            <p:nvPr/>
          </p:nvSpPr>
          <p:spPr>
            <a:xfrm>
              <a:off x="7313875" y="327796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D4CD1D8-1F7C-4E37-965A-F5E3CBAED1DB}"/>
              </a:ext>
            </a:extLst>
          </p:cNvPr>
          <p:cNvGrpSpPr/>
          <p:nvPr/>
        </p:nvGrpSpPr>
        <p:grpSpPr>
          <a:xfrm>
            <a:off x="6610346" y="4480401"/>
            <a:ext cx="3599775" cy="1473619"/>
            <a:chOff x="6610352" y="4130446"/>
            <a:chExt cx="3599775" cy="147361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C169816-C738-42A2-B681-CA6FA81CBF27}"/>
                </a:ext>
              </a:extLst>
            </p:cNvPr>
            <p:cNvSpPr/>
            <p:nvPr/>
          </p:nvSpPr>
          <p:spPr>
            <a:xfrm>
              <a:off x="6610352" y="4284289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1" name="文本框 9">
              <a:extLst>
                <a:ext uri="{FF2B5EF4-FFF2-40B4-BE49-F238E27FC236}">
                  <a16:creationId xmlns:a16="http://schemas.microsoft.com/office/drawing/2014/main" id="{9BBC5148-2B8B-4E47-A4C9-BFB2E98814E1}"/>
                </a:ext>
              </a:extLst>
            </p:cNvPr>
            <p:cNvSpPr txBox="1"/>
            <p:nvPr/>
          </p:nvSpPr>
          <p:spPr>
            <a:xfrm>
              <a:off x="7285300" y="4130446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D77D93B-9940-4D5C-87DB-90261E7059FE}"/>
                </a:ext>
              </a:extLst>
            </p:cNvPr>
            <p:cNvSpPr/>
            <p:nvPr/>
          </p:nvSpPr>
          <p:spPr>
            <a:xfrm>
              <a:off x="7313875" y="457564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D08BB6D-3234-47AE-80A6-35907B0A20FF}"/>
              </a:ext>
            </a:extLst>
          </p:cNvPr>
          <p:cNvGrpSpPr/>
          <p:nvPr/>
        </p:nvGrpSpPr>
        <p:grpSpPr>
          <a:xfrm>
            <a:off x="1981879" y="1378655"/>
            <a:ext cx="8228241" cy="1527228"/>
            <a:chOff x="1981885" y="1028700"/>
            <a:chExt cx="8228241" cy="1527228"/>
          </a:xfrm>
        </p:grpSpPr>
        <p:sp>
          <p:nvSpPr>
            <p:cNvPr id="24" name="文本框 9">
              <a:extLst>
                <a:ext uri="{FF2B5EF4-FFF2-40B4-BE49-F238E27FC236}">
                  <a16:creationId xmlns:a16="http://schemas.microsoft.com/office/drawing/2014/main" id="{EB9D3B5E-2E3F-4EEF-A678-5AACC98F6F6A}"/>
                </a:ext>
              </a:extLst>
            </p:cNvPr>
            <p:cNvSpPr txBox="1"/>
            <p:nvPr/>
          </p:nvSpPr>
          <p:spPr>
            <a:xfrm>
              <a:off x="4854214" y="1028700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D60B41E-8F16-4E2B-8015-5DA803634059}"/>
                </a:ext>
              </a:extLst>
            </p:cNvPr>
            <p:cNvSpPr/>
            <p:nvPr/>
          </p:nvSpPr>
          <p:spPr>
            <a:xfrm>
              <a:off x="1981885" y="1527505"/>
              <a:ext cx="8228241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FCAD67B-E9FD-45DA-850D-E48B970B8CDA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7" name="星形: 五角 26">
              <a:extLst>
                <a:ext uri="{FF2B5EF4-FFF2-40B4-BE49-F238E27FC236}">
                  <a16:creationId xmlns:a16="http://schemas.microsoft.com/office/drawing/2014/main" id="{DA251B29-23C2-4C0D-9ACE-DE5256BB2E66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A507B18-4558-44CD-BC4B-AEC954B2AB5D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星形: 五角 28">
              <a:extLst>
                <a:ext uri="{FF2B5EF4-FFF2-40B4-BE49-F238E27FC236}">
                  <a16:creationId xmlns:a16="http://schemas.microsoft.com/office/drawing/2014/main" id="{0618BDFC-77C6-4DC6-85C7-D99C413A0375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1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1411286-ECC5-4237-B596-0E81D17DD53D}"/>
              </a:ext>
            </a:extLst>
          </p:cNvPr>
          <p:cNvGrpSpPr/>
          <p:nvPr/>
        </p:nvGrpSpPr>
        <p:grpSpPr>
          <a:xfrm>
            <a:off x="1442534" y="4244052"/>
            <a:ext cx="2896252" cy="1512658"/>
            <a:chOff x="1442534" y="3950541"/>
            <a:chExt cx="2896252" cy="1512658"/>
          </a:xfrm>
        </p:grpSpPr>
        <p:sp>
          <p:nvSpPr>
            <p:cNvPr id="7" name="文本框 9">
              <a:extLst>
                <a:ext uri="{FF2B5EF4-FFF2-40B4-BE49-F238E27FC236}">
                  <a16:creationId xmlns:a16="http://schemas.microsoft.com/office/drawing/2014/main" id="{9010AC54-0745-4C96-A9D1-CAF482549E6D}"/>
                </a:ext>
              </a:extLst>
            </p:cNvPr>
            <p:cNvSpPr txBox="1"/>
            <p:nvPr/>
          </p:nvSpPr>
          <p:spPr>
            <a:xfrm>
              <a:off x="1949708" y="3950541"/>
              <a:ext cx="1881904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A59416F-2AD5-4746-8168-6EC2D0BA079B}"/>
                </a:ext>
              </a:extLst>
            </p:cNvPr>
            <p:cNvSpPr/>
            <p:nvPr/>
          </p:nvSpPr>
          <p:spPr>
            <a:xfrm>
              <a:off x="1442534" y="4434776"/>
              <a:ext cx="2896252" cy="10284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ACCC34-17B3-4D89-B87F-CC773CF98E85}"/>
              </a:ext>
            </a:extLst>
          </p:cNvPr>
          <p:cNvGrpSpPr/>
          <p:nvPr/>
        </p:nvGrpSpPr>
        <p:grpSpPr>
          <a:xfrm>
            <a:off x="4647874" y="4220433"/>
            <a:ext cx="2896252" cy="1536277"/>
            <a:chOff x="4647874" y="3926922"/>
            <a:chExt cx="2896252" cy="153627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BDD21E1-2840-46DB-B01E-BBD0B5806F12}"/>
                </a:ext>
              </a:extLst>
            </p:cNvPr>
            <p:cNvSpPr txBox="1"/>
            <p:nvPr/>
          </p:nvSpPr>
          <p:spPr>
            <a:xfrm>
              <a:off x="5155048" y="3926922"/>
              <a:ext cx="1881904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B0030C8-87DD-4A2D-8D50-BE03B22CDA50}"/>
                </a:ext>
              </a:extLst>
            </p:cNvPr>
            <p:cNvSpPr/>
            <p:nvPr/>
          </p:nvSpPr>
          <p:spPr>
            <a:xfrm>
              <a:off x="4647874" y="4434776"/>
              <a:ext cx="2896252" cy="10284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40F0B8D-B6C0-49ED-8A78-07A12315B971}"/>
              </a:ext>
            </a:extLst>
          </p:cNvPr>
          <p:cNvGrpSpPr/>
          <p:nvPr/>
        </p:nvGrpSpPr>
        <p:grpSpPr>
          <a:xfrm>
            <a:off x="7936475" y="4244052"/>
            <a:ext cx="2896252" cy="1512658"/>
            <a:chOff x="7936475" y="3950541"/>
            <a:chExt cx="2896252" cy="1512658"/>
          </a:xfrm>
        </p:grpSpPr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A92AE58D-A0FF-4276-8B84-E85D1C75042E}"/>
                </a:ext>
              </a:extLst>
            </p:cNvPr>
            <p:cNvSpPr txBox="1"/>
            <p:nvPr/>
          </p:nvSpPr>
          <p:spPr>
            <a:xfrm>
              <a:off x="8360388" y="3950541"/>
              <a:ext cx="1881904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44008B6-15B8-40A0-A809-0C2EC37EA91E}"/>
                </a:ext>
              </a:extLst>
            </p:cNvPr>
            <p:cNvSpPr/>
            <p:nvPr/>
          </p:nvSpPr>
          <p:spPr>
            <a:xfrm>
              <a:off x="7936475" y="4434776"/>
              <a:ext cx="2896252" cy="10284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1456F81-E27C-46C8-9440-63C7860E11FB}"/>
              </a:ext>
            </a:extLst>
          </p:cNvPr>
          <p:cNvGrpSpPr/>
          <p:nvPr/>
        </p:nvGrpSpPr>
        <p:grpSpPr>
          <a:xfrm>
            <a:off x="1841865" y="1615561"/>
            <a:ext cx="2097591" cy="2097591"/>
            <a:chOff x="1841865" y="1322050"/>
            <a:chExt cx="2097591" cy="209759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ADDD889-B5A7-4A49-A570-8552ACA6B493}"/>
                </a:ext>
              </a:extLst>
            </p:cNvPr>
            <p:cNvGrpSpPr/>
            <p:nvPr/>
          </p:nvGrpSpPr>
          <p:grpSpPr>
            <a:xfrm>
              <a:off x="1841865" y="1322050"/>
              <a:ext cx="2097591" cy="2097591"/>
              <a:chOff x="1333319" y="1619441"/>
              <a:chExt cx="2097591" cy="2097591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CFC205-D793-44A0-9557-8AB9FB39A3BB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22" name="椭圆 21">
                  <a:extLst>
                    <a:ext uri="{FF2B5EF4-FFF2-40B4-BE49-F238E27FC236}">
                      <a16:creationId xmlns:a16="http://schemas.microsoft.com/office/drawing/2014/main" id="{5A079877-1FED-49CB-B750-3485F572D55D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15">
                  <a:extLst>
                    <a:ext uri="{FF2B5EF4-FFF2-40B4-BE49-F238E27FC236}">
                      <a16:creationId xmlns:a16="http://schemas.microsoft.com/office/drawing/2014/main" id="{16820F8F-1E55-4F2B-B185-D6EE0B7FDE89}"/>
                    </a:ext>
                  </a:extLst>
                </p:cNvPr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9747386-C327-49FA-9D06-E478D2B02D96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20" name="弧形 19">
                  <a:extLst>
                    <a:ext uri="{FF2B5EF4-FFF2-40B4-BE49-F238E27FC236}">
                      <a16:creationId xmlns:a16="http://schemas.microsoft.com/office/drawing/2014/main" id="{771657BB-CD15-4172-83CB-801E0A5952AF}"/>
                    </a:ext>
                  </a:extLst>
                </p:cNvPr>
                <p:cNvSpPr/>
                <p:nvPr/>
              </p:nvSpPr>
              <p:spPr>
                <a:xfrm>
                  <a:off x="1899730" y="2790612"/>
                  <a:ext cx="2284888" cy="2284888"/>
                </a:xfrm>
                <a:prstGeom prst="arc">
                  <a:avLst>
                    <a:gd name="adj1" fmla="val 16200000"/>
                    <a:gd name="adj2" fmla="val 12263988"/>
                  </a:avLst>
                </a:prstGeom>
                <a:ln w="330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4906EBE6-BA08-4A37-8603-C3DE711561F8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C37B07E-0B3E-4A64-BB01-B841A1456174}"/>
                </a:ext>
              </a:extLst>
            </p:cNvPr>
            <p:cNvSpPr/>
            <p:nvPr/>
          </p:nvSpPr>
          <p:spPr>
            <a:xfrm>
              <a:off x="2300223" y="1879146"/>
              <a:ext cx="13051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</a:t>
              </a:r>
              <a:r>
                <a:rPr lang="en-US" altLang="zh-CN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A1D219A-26DF-4FF5-846D-D5D7472ADE37}"/>
              </a:ext>
            </a:extLst>
          </p:cNvPr>
          <p:cNvGrpSpPr/>
          <p:nvPr/>
        </p:nvGrpSpPr>
        <p:grpSpPr>
          <a:xfrm>
            <a:off x="5047204" y="1624920"/>
            <a:ext cx="2097591" cy="2097591"/>
            <a:chOff x="5047204" y="1331409"/>
            <a:chExt cx="2097591" cy="209759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4CF908C-F933-4932-A8C7-52F86739189F}"/>
                </a:ext>
              </a:extLst>
            </p:cNvPr>
            <p:cNvGrpSpPr/>
            <p:nvPr/>
          </p:nvGrpSpPr>
          <p:grpSpPr>
            <a:xfrm>
              <a:off x="5047204" y="1331409"/>
              <a:ext cx="2097591" cy="2097591"/>
              <a:chOff x="1333319" y="1619441"/>
              <a:chExt cx="2097591" cy="2097591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6808272E-F83F-4E55-A881-AA144A59C208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54AC93E8-BFA3-41EF-A34E-6EE5D14C13CB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 26">
                  <a:extLst>
                    <a:ext uri="{FF2B5EF4-FFF2-40B4-BE49-F238E27FC236}">
                      <a16:creationId xmlns:a16="http://schemas.microsoft.com/office/drawing/2014/main" id="{0497DB5B-B642-4211-BECD-C6DE678A6FB2}"/>
                    </a:ext>
                  </a:extLst>
                </p:cNvPr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21CB261C-47DE-4DC0-92B4-EE5D98BAFE0C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29" name="弧形 28">
                  <a:extLst>
                    <a:ext uri="{FF2B5EF4-FFF2-40B4-BE49-F238E27FC236}">
                      <a16:creationId xmlns:a16="http://schemas.microsoft.com/office/drawing/2014/main" id="{85595E45-34F2-4AB5-A990-1C1A2F3DC8D1}"/>
                    </a:ext>
                  </a:extLst>
                </p:cNvPr>
                <p:cNvSpPr/>
                <p:nvPr/>
              </p:nvSpPr>
              <p:spPr>
                <a:xfrm>
                  <a:off x="1928972" y="2790612"/>
                  <a:ext cx="2284888" cy="2284888"/>
                </a:xfrm>
                <a:prstGeom prst="arc">
                  <a:avLst>
                    <a:gd name="adj1" fmla="val 16200000"/>
                    <a:gd name="adj2" fmla="val 14072665"/>
                  </a:avLst>
                </a:prstGeom>
                <a:ln w="330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C2370376-27B5-4D86-A30F-D1C7A38CB853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460D27F-7297-4151-B9B7-7D4C5927628A}"/>
                </a:ext>
              </a:extLst>
            </p:cNvPr>
            <p:cNvSpPr/>
            <p:nvPr/>
          </p:nvSpPr>
          <p:spPr>
            <a:xfrm>
              <a:off x="5486391" y="1879146"/>
              <a:ext cx="13051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</a:t>
              </a:r>
              <a:r>
                <a:rPr lang="en-US" altLang="zh-CN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A33D65-2A46-47A1-9238-B200E6ED9176}"/>
              </a:ext>
            </a:extLst>
          </p:cNvPr>
          <p:cNvGrpSpPr/>
          <p:nvPr/>
        </p:nvGrpSpPr>
        <p:grpSpPr>
          <a:xfrm>
            <a:off x="8252544" y="1624920"/>
            <a:ext cx="2097591" cy="2097591"/>
            <a:chOff x="8252544" y="1331409"/>
            <a:chExt cx="2097591" cy="209759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63749BA-395E-42D8-8698-E4BBF3F1B3BF}"/>
                </a:ext>
              </a:extLst>
            </p:cNvPr>
            <p:cNvGrpSpPr/>
            <p:nvPr/>
          </p:nvGrpSpPr>
          <p:grpSpPr>
            <a:xfrm>
              <a:off x="8252544" y="1331409"/>
              <a:ext cx="2097591" cy="2097591"/>
              <a:chOff x="1333319" y="1619441"/>
              <a:chExt cx="2097591" cy="209759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02E3D4D8-733C-4C74-A8A9-296C8070317D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025F66AF-2CFB-4A1D-8275-07421C6C2DDF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 37">
                  <a:extLst>
                    <a:ext uri="{FF2B5EF4-FFF2-40B4-BE49-F238E27FC236}">
                      <a16:creationId xmlns:a16="http://schemas.microsoft.com/office/drawing/2014/main" id="{27BB13FE-BDC7-4FD4-8E35-79EE346B9D90}"/>
                    </a:ext>
                  </a:extLst>
                </p:cNvPr>
                <p:cNvSpPr/>
                <p:nvPr/>
              </p:nvSpPr>
              <p:spPr>
                <a:xfrm>
                  <a:off x="1856582" y="2718222"/>
                  <a:ext cx="2429668" cy="2429668"/>
                </a:xfrm>
                <a:custGeom>
                  <a:avLst/>
                  <a:gdLst>
                    <a:gd name="connsiteX0" fmla="*/ 1214834 w 2429668"/>
                    <a:gd name="connsiteY0" fmla="*/ 235897 h 2429668"/>
                    <a:gd name="connsiteX1" fmla="*/ 235897 w 2429668"/>
                    <a:gd name="connsiteY1" fmla="*/ 1214834 h 2429668"/>
                    <a:gd name="connsiteX2" fmla="*/ 1214834 w 2429668"/>
                    <a:gd name="connsiteY2" fmla="*/ 2193771 h 2429668"/>
                    <a:gd name="connsiteX3" fmla="*/ 2193771 w 2429668"/>
                    <a:gd name="connsiteY3" fmla="*/ 1214834 h 2429668"/>
                    <a:gd name="connsiteX4" fmla="*/ 1214834 w 2429668"/>
                    <a:gd name="connsiteY4" fmla="*/ 235897 h 2429668"/>
                    <a:gd name="connsiteX5" fmla="*/ 1214834 w 2429668"/>
                    <a:gd name="connsiteY5" fmla="*/ 0 h 2429668"/>
                    <a:gd name="connsiteX6" fmla="*/ 2429668 w 2429668"/>
                    <a:gd name="connsiteY6" fmla="*/ 1214834 h 2429668"/>
                    <a:gd name="connsiteX7" fmla="*/ 1214834 w 2429668"/>
                    <a:gd name="connsiteY7" fmla="*/ 2429668 h 2429668"/>
                    <a:gd name="connsiteX8" fmla="*/ 0 w 2429668"/>
                    <a:gd name="connsiteY8" fmla="*/ 1214834 h 2429668"/>
                    <a:gd name="connsiteX9" fmla="*/ 1214834 w 2429668"/>
                    <a:gd name="connsiteY9" fmla="*/ 0 h 242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9668" h="2429668">
                      <a:moveTo>
                        <a:pt x="1214834" y="235897"/>
                      </a:moveTo>
                      <a:cubicBezTo>
                        <a:pt x="674182" y="235897"/>
                        <a:pt x="235897" y="674182"/>
                        <a:pt x="235897" y="1214834"/>
                      </a:cubicBezTo>
                      <a:cubicBezTo>
                        <a:pt x="235897" y="1755486"/>
                        <a:pt x="674182" y="2193771"/>
                        <a:pt x="1214834" y="2193771"/>
                      </a:cubicBezTo>
                      <a:cubicBezTo>
                        <a:pt x="1755486" y="2193771"/>
                        <a:pt x="2193771" y="1755486"/>
                        <a:pt x="2193771" y="1214834"/>
                      </a:cubicBezTo>
                      <a:cubicBezTo>
                        <a:pt x="2193771" y="674182"/>
                        <a:pt x="1755486" y="235897"/>
                        <a:pt x="1214834" y="235897"/>
                      </a:cubicBezTo>
                      <a:close/>
                      <a:moveTo>
                        <a:pt x="1214834" y="0"/>
                      </a:moveTo>
                      <a:cubicBezTo>
                        <a:pt x="1885768" y="0"/>
                        <a:pt x="2429668" y="543900"/>
                        <a:pt x="2429668" y="1214834"/>
                      </a:cubicBezTo>
                      <a:cubicBezTo>
                        <a:pt x="2429668" y="1885768"/>
                        <a:pt x="1885768" y="2429668"/>
                        <a:pt x="1214834" y="2429668"/>
                      </a:cubicBezTo>
                      <a:cubicBezTo>
                        <a:pt x="543900" y="2429668"/>
                        <a:pt x="0" y="1885768"/>
                        <a:pt x="0" y="1214834"/>
                      </a:cubicBezTo>
                      <a:cubicBezTo>
                        <a:pt x="0" y="543900"/>
                        <a:pt x="543900" y="0"/>
                        <a:pt x="121483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CCEDA7D2-5AB0-43A0-8363-6F75C75A5E01}"/>
                  </a:ext>
                </a:extLst>
              </p:cNvPr>
              <p:cNvGrpSpPr/>
              <p:nvPr/>
            </p:nvGrpSpPr>
            <p:grpSpPr>
              <a:xfrm>
                <a:off x="1333319" y="1619441"/>
                <a:ext cx="2097591" cy="2097591"/>
                <a:chOff x="1766094" y="2627734"/>
                <a:chExt cx="2610644" cy="2610644"/>
              </a:xfrm>
            </p:grpSpPr>
            <p:sp>
              <p:nvSpPr>
                <p:cNvPr id="38" name="弧形 37">
                  <a:extLst>
                    <a:ext uri="{FF2B5EF4-FFF2-40B4-BE49-F238E27FC236}">
                      <a16:creationId xmlns:a16="http://schemas.microsoft.com/office/drawing/2014/main" id="{E5B7EE5B-F375-4BB4-AB51-B3582163CC1B}"/>
                    </a:ext>
                  </a:extLst>
                </p:cNvPr>
                <p:cNvSpPr/>
                <p:nvPr/>
              </p:nvSpPr>
              <p:spPr>
                <a:xfrm>
                  <a:off x="1928972" y="2790612"/>
                  <a:ext cx="2284888" cy="2284888"/>
                </a:xfrm>
                <a:prstGeom prst="arc">
                  <a:avLst>
                    <a:gd name="adj1" fmla="val 16200000"/>
                    <a:gd name="adj2" fmla="val 13171627"/>
                  </a:avLst>
                </a:prstGeom>
                <a:ln w="330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24A31E7-1F2A-470E-8F66-7CB544257DC0}"/>
                    </a:ext>
                  </a:extLst>
                </p:cNvPr>
                <p:cNvSpPr/>
                <p:nvPr/>
              </p:nvSpPr>
              <p:spPr>
                <a:xfrm>
                  <a:off x="1766094" y="2627734"/>
                  <a:ext cx="2610644" cy="2610644"/>
                </a:xfrm>
                <a:prstGeom prst="ellips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5F1E19B-C591-4ECB-9470-FFE1CB644668}"/>
                </a:ext>
              </a:extLst>
            </p:cNvPr>
            <p:cNvSpPr/>
            <p:nvPr/>
          </p:nvSpPr>
          <p:spPr>
            <a:xfrm>
              <a:off x="8738430" y="1879146"/>
              <a:ext cx="13051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</a:t>
              </a:r>
              <a:r>
                <a:rPr lang="en-US" altLang="zh-CN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A7A8171-928F-4DB5-9159-3F55F7D47BF1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43" name="星形: 五角 42">
              <a:extLst>
                <a:ext uri="{FF2B5EF4-FFF2-40B4-BE49-F238E27FC236}">
                  <a16:creationId xmlns:a16="http://schemas.microsoft.com/office/drawing/2014/main" id="{2F06BD70-8F8A-449A-A6D4-77CC9E3A0D2A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B18C7F6-5A72-4947-AC10-5EB101105586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5" name="星形: 五角 44">
              <a:extLst>
                <a:ext uri="{FF2B5EF4-FFF2-40B4-BE49-F238E27FC236}">
                  <a16:creationId xmlns:a16="http://schemas.microsoft.com/office/drawing/2014/main" id="{4711C26D-D303-4E4C-95D9-18C7A51B63C1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19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28DF5D5-AC80-4E62-9871-F10142174B08}"/>
              </a:ext>
            </a:extLst>
          </p:cNvPr>
          <p:cNvGrpSpPr/>
          <p:nvPr/>
        </p:nvGrpSpPr>
        <p:grpSpPr>
          <a:xfrm>
            <a:off x="1382394" y="1895796"/>
            <a:ext cx="4713606" cy="1443021"/>
            <a:chOff x="6083934" y="1746611"/>
            <a:chExt cx="4713606" cy="144302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7A7867C-A025-469B-B275-09C065D9CFBC}"/>
                </a:ext>
              </a:extLst>
            </p:cNvPr>
            <p:cNvSpPr/>
            <p:nvPr/>
          </p:nvSpPr>
          <p:spPr>
            <a:xfrm>
              <a:off x="6083935" y="1746611"/>
              <a:ext cx="1470025" cy="184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08996A5-FACE-4FA3-82BD-4AAFB57B756A}"/>
                </a:ext>
              </a:extLst>
            </p:cNvPr>
            <p:cNvSpPr txBox="1"/>
            <p:nvPr/>
          </p:nvSpPr>
          <p:spPr>
            <a:xfrm>
              <a:off x="6083934" y="2031726"/>
              <a:ext cx="18734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1606F1-62D7-4F2D-BA9A-7A9F4B3026B2}"/>
                </a:ext>
              </a:extLst>
            </p:cNvPr>
            <p:cNvSpPr txBox="1"/>
            <p:nvPr/>
          </p:nvSpPr>
          <p:spPr>
            <a:xfrm>
              <a:off x="6083935" y="2396851"/>
              <a:ext cx="4713605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C5A0B14-0A26-40A6-BCEA-4A714BE65534}"/>
              </a:ext>
            </a:extLst>
          </p:cNvPr>
          <p:cNvGrpSpPr/>
          <p:nvPr/>
        </p:nvGrpSpPr>
        <p:grpSpPr>
          <a:xfrm>
            <a:off x="1382395" y="3720151"/>
            <a:ext cx="4713605" cy="1443021"/>
            <a:chOff x="6083935" y="3570966"/>
            <a:chExt cx="4713605" cy="144302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BFFBBB1-AB7F-4142-8DBF-5F0D4C278F77}"/>
                </a:ext>
              </a:extLst>
            </p:cNvPr>
            <p:cNvSpPr/>
            <p:nvPr/>
          </p:nvSpPr>
          <p:spPr>
            <a:xfrm>
              <a:off x="6083935" y="3570966"/>
              <a:ext cx="1470025" cy="184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73F9277-5A27-45CB-98DC-574A0E7A5D96}"/>
                </a:ext>
              </a:extLst>
            </p:cNvPr>
            <p:cNvSpPr txBox="1"/>
            <p:nvPr/>
          </p:nvSpPr>
          <p:spPr>
            <a:xfrm>
              <a:off x="6083935" y="3856081"/>
              <a:ext cx="2108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DC00993-9BBA-43FF-8E70-BE1B534B69B9}"/>
                </a:ext>
              </a:extLst>
            </p:cNvPr>
            <p:cNvSpPr txBox="1"/>
            <p:nvPr/>
          </p:nvSpPr>
          <p:spPr>
            <a:xfrm>
              <a:off x="6083935" y="4221206"/>
              <a:ext cx="4713605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CCB250C-6807-44B4-BEDB-8CF313459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9" r="70582"/>
          <a:stretch/>
        </p:blipFill>
        <p:spPr>
          <a:xfrm>
            <a:off x="6714151" y="573583"/>
            <a:ext cx="4717808" cy="59939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B9004E0-0E00-4D13-9BF7-27CFD1A6D089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7" name="星形: 五角 16">
              <a:extLst>
                <a:ext uri="{FF2B5EF4-FFF2-40B4-BE49-F238E27FC236}">
                  <a16:creationId xmlns:a16="http://schemas.microsoft.com/office/drawing/2014/main" id="{1BE54895-53AB-4425-AA7B-E92B314E4855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250DA45-6854-456C-AD9B-7A72DE46B52C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9" name="星形: 五角 18">
              <a:extLst>
                <a:ext uri="{FF2B5EF4-FFF2-40B4-BE49-F238E27FC236}">
                  <a16:creationId xmlns:a16="http://schemas.microsoft.com/office/drawing/2014/main" id="{55F5D691-93D3-4AC2-87AD-2456CE27FC18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99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3249BBA-BB5B-487F-A7B7-23B389FF2E79}"/>
              </a:ext>
            </a:extLst>
          </p:cNvPr>
          <p:cNvCxnSpPr/>
          <p:nvPr/>
        </p:nvCxnSpPr>
        <p:spPr>
          <a:xfrm flipH="1">
            <a:off x="1380521" y="3576117"/>
            <a:ext cx="9401881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460FEBC-2F19-4256-9748-8207CC2667B5}"/>
              </a:ext>
            </a:extLst>
          </p:cNvPr>
          <p:cNvCxnSpPr/>
          <p:nvPr/>
        </p:nvCxnSpPr>
        <p:spPr>
          <a:xfrm flipH="1">
            <a:off x="4476864" y="2088621"/>
            <a:ext cx="0" cy="314979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A49D13B-D13D-4E3F-8657-6A80639EE3A0}"/>
              </a:ext>
            </a:extLst>
          </p:cNvPr>
          <p:cNvCxnSpPr/>
          <p:nvPr/>
        </p:nvCxnSpPr>
        <p:spPr>
          <a:xfrm flipH="1">
            <a:off x="7653697" y="2088621"/>
            <a:ext cx="0" cy="314979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0D891DCC-7BF4-4BBC-883D-4062CF1F1CF9}"/>
              </a:ext>
            </a:extLst>
          </p:cNvPr>
          <p:cNvGrpSpPr/>
          <p:nvPr/>
        </p:nvGrpSpPr>
        <p:grpSpPr>
          <a:xfrm>
            <a:off x="1536092" y="1913824"/>
            <a:ext cx="2389613" cy="1474205"/>
            <a:chOff x="1547381" y="1621546"/>
            <a:chExt cx="2389613" cy="147420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F8CB4E0-4EB4-4A84-BE8A-AC85368DAE3E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17AAE12-7093-469A-B283-0D9AC2CEDF85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9B79B0D-0299-4372-93BC-C03636216B4A}"/>
              </a:ext>
            </a:extLst>
          </p:cNvPr>
          <p:cNvGrpSpPr/>
          <p:nvPr/>
        </p:nvGrpSpPr>
        <p:grpSpPr>
          <a:xfrm>
            <a:off x="1536092" y="3824366"/>
            <a:ext cx="2389613" cy="1474205"/>
            <a:chOff x="1547381" y="1621546"/>
            <a:chExt cx="2389613" cy="1474205"/>
          </a:xfrm>
        </p:grpSpPr>
        <p:sp>
          <p:nvSpPr>
            <p:cNvPr id="14" name="文本框 9">
              <a:extLst>
                <a:ext uri="{FF2B5EF4-FFF2-40B4-BE49-F238E27FC236}">
                  <a16:creationId xmlns:a16="http://schemas.microsoft.com/office/drawing/2014/main" id="{AD23328A-B227-47D4-9696-97C1A5E4BDFC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D2B0E67-1BCC-419E-B1ED-F2E712189F59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D34603-0EDF-48D3-8B10-CF96EA9FA62B}"/>
              </a:ext>
            </a:extLst>
          </p:cNvPr>
          <p:cNvGrpSpPr/>
          <p:nvPr/>
        </p:nvGrpSpPr>
        <p:grpSpPr>
          <a:xfrm>
            <a:off x="4737876" y="1913823"/>
            <a:ext cx="2389613" cy="1474205"/>
            <a:chOff x="1547381" y="1621546"/>
            <a:chExt cx="2389613" cy="1474205"/>
          </a:xfrm>
        </p:grpSpPr>
        <p:sp>
          <p:nvSpPr>
            <p:cNvPr id="18" name="文本框 9">
              <a:extLst>
                <a:ext uri="{FF2B5EF4-FFF2-40B4-BE49-F238E27FC236}">
                  <a16:creationId xmlns:a16="http://schemas.microsoft.com/office/drawing/2014/main" id="{25B5B47C-51D1-4267-A51B-79455444ED31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FB4141D-87EE-47F4-A916-033BBCB5E59D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51B1CE6-44CF-451E-A527-40178668219D}"/>
              </a:ext>
            </a:extLst>
          </p:cNvPr>
          <p:cNvGrpSpPr/>
          <p:nvPr/>
        </p:nvGrpSpPr>
        <p:grpSpPr>
          <a:xfrm>
            <a:off x="4737876" y="3824365"/>
            <a:ext cx="2389613" cy="1474205"/>
            <a:chOff x="1547381" y="1621546"/>
            <a:chExt cx="2389613" cy="1474205"/>
          </a:xfrm>
        </p:grpSpPr>
        <p:sp>
          <p:nvSpPr>
            <p:cNvPr id="22" name="文本框 9">
              <a:extLst>
                <a:ext uri="{FF2B5EF4-FFF2-40B4-BE49-F238E27FC236}">
                  <a16:creationId xmlns:a16="http://schemas.microsoft.com/office/drawing/2014/main" id="{1B6CE901-202C-4669-B526-6FC0994F7ADC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8389BE0-4236-4154-8F8D-A817F2A825F3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DE8F383-2992-4C02-AA29-6E5907C48399}"/>
              </a:ext>
            </a:extLst>
          </p:cNvPr>
          <p:cNvGrpSpPr/>
          <p:nvPr/>
        </p:nvGrpSpPr>
        <p:grpSpPr>
          <a:xfrm>
            <a:off x="8120247" y="1913822"/>
            <a:ext cx="2389613" cy="1474205"/>
            <a:chOff x="1547381" y="1621546"/>
            <a:chExt cx="2389613" cy="1474205"/>
          </a:xfrm>
        </p:grpSpPr>
        <p:sp>
          <p:nvSpPr>
            <p:cNvPr id="26" name="文本框 9">
              <a:extLst>
                <a:ext uri="{FF2B5EF4-FFF2-40B4-BE49-F238E27FC236}">
                  <a16:creationId xmlns:a16="http://schemas.microsoft.com/office/drawing/2014/main" id="{B50418AF-8AFE-4B20-A816-09FC7D5B6980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7A2415-DB6E-403F-8581-1652E7B0890D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EC317D6-7BC5-4B0B-956A-344474F3B1FA}"/>
              </a:ext>
            </a:extLst>
          </p:cNvPr>
          <p:cNvGrpSpPr/>
          <p:nvPr/>
        </p:nvGrpSpPr>
        <p:grpSpPr>
          <a:xfrm>
            <a:off x="8120247" y="3824364"/>
            <a:ext cx="2389613" cy="1474205"/>
            <a:chOff x="1547381" y="1621546"/>
            <a:chExt cx="2389613" cy="1474205"/>
          </a:xfrm>
        </p:grpSpPr>
        <p:sp>
          <p:nvSpPr>
            <p:cNvPr id="30" name="文本框 9">
              <a:extLst>
                <a:ext uri="{FF2B5EF4-FFF2-40B4-BE49-F238E27FC236}">
                  <a16:creationId xmlns:a16="http://schemas.microsoft.com/office/drawing/2014/main" id="{D8D582A4-884E-4156-B559-41B62A24995C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DF6578F-C6BF-4160-8E65-530297F4DA36}"/>
                </a:ext>
              </a:extLst>
            </p:cNvPr>
            <p:cNvSpPr/>
            <p:nvPr/>
          </p:nvSpPr>
          <p:spPr>
            <a:xfrm>
              <a:off x="1575956" y="2067328"/>
              <a:ext cx="2361038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BCFF49D-8A4C-4701-BA83-5EB4BDB26767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33" name="星形: 五角 32">
              <a:extLst>
                <a:ext uri="{FF2B5EF4-FFF2-40B4-BE49-F238E27FC236}">
                  <a16:creationId xmlns:a16="http://schemas.microsoft.com/office/drawing/2014/main" id="{9FCE2B7A-FB5E-4D42-88DD-2E10C71AFF2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638FABF-CB53-400E-9408-04CDB00330F0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星形: 五角 34">
              <a:extLst>
                <a:ext uri="{FF2B5EF4-FFF2-40B4-BE49-F238E27FC236}">
                  <a16:creationId xmlns:a16="http://schemas.microsoft.com/office/drawing/2014/main" id="{89960846-09DB-4012-A190-3E825F0A874E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80D81E3-C85F-4BB9-9EBD-B66BC9E1E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3" t="25595"/>
          <a:stretch/>
        </p:blipFill>
        <p:spPr>
          <a:xfrm rot="2031416">
            <a:off x="2986338" y="1329008"/>
            <a:ext cx="5346699" cy="521586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42DBD75-0BA6-4573-8F6A-755673953CED}"/>
              </a:ext>
            </a:extLst>
          </p:cNvPr>
          <p:cNvGrpSpPr/>
          <p:nvPr/>
        </p:nvGrpSpPr>
        <p:grpSpPr>
          <a:xfrm>
            <a:off x="1499869" y="3659150"/>
            <a:ext cx="9192261" cy="1902188"/>
            <a:chOff x="1727837" y="3293777"/>
            <a:chExt cx="9192261" cy="190218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12924E4-A981-43A7-9E34-CA1228C70FD5}"/>
                </a:ext>
              </a:extLst>
            </p:cNvPr>
            <p:cNvSpPr txBox="1"/>
            <p:nvPr/>
          </p:nvSpPr>
          <p:spPr>
            <a:xfrm>
              <a:off x="1727837" y="4012564"/>
              <a:ext cx="9192261" cy="11834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90000"/>
                </a:lnSpc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0C0F6AEB-F2B0-4BBF-835F-F531CCC87516}"/>
                </a:ext>
              </a:extLst>
            </p:cNvPr>
            <p:cNvSpPr txBox="1"/>
            <p:nvPr/>
          </p:nvSpPr>
          <p:spPr>
            <a:xfrm>
              <a:off x="4504278" y="3293777"/>
              <a:ext cx="3183444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065967-DC66-48B2-B90D-A9FD6E3BA06B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2" name="星形: 五角 11">
              <a:extLst>
                <a:ext uri="{FF2B5EF4-FFF2-40B4-BE49-F238E27FC236}">
                  <a16:creationId xmlns:a16="http://schemas.microsoft.com/office/drawing/2014/main" id="{497E9EFB-3266-420A-83DB-7B5A2560CD33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6A238DC-FE3D-4B59-9DE8-B2A6A50B2BFF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:a16="http://schemas.microsoft.com/office/drawing/2014/main" id="{D3FE57A4-5F01-4DC0-8496-908A38A45CB9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51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966FD0F-9A41-41EE-98F1-C7D43ABC54DC}"/>
              </a:ext>
            </a:extLst>
          </p:cNvPr>
          <p:cNvSpPr/>
          <p:nvPr/>
        </p:nvSpPr>
        <p:spPr>
          <a:xfrm>
            <a:off x="4505169" y="1159732"/>
            <a:ext cx="3211195" cy="32111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B9F1A98-B11A-4066-AB8D-ECF0BD57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50000" r="55409"/>
          <a:stretch/>
        </p:blipFill>
        <p:spPr>
          <a:xfrm>
            <a:off x="4387249" y="261415"/>
            <a:ext cx="3343169" cy="52932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AF4EC5B-B0A9-44ED-912C-658DA28B918E}"/>
              </a:ext>
            </a:extLst>
          </p:cNvPr>
          <p:cNvSpPr/>
          <p:nvPr/>
        </p:nvSpPr>
        <p:spPr>
          <a:xfrm>
            <a:off x="4450614" y="4313583"/>
            <a:ext cx="3288312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Add title text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617ED8-6F13-44AF-9D42-5D66AAD866A5}"/>
              </a:ext>
            </a:extLst>
          </p:cNvPr>
          <p:cNvGrpSpPr/>
          <p:nvPr/>
        </p:nvGrpSpPr>
        <p:grpSpPr>
          <a:xfrm rot="18593518">
            <a:off x="9644293" y="629920"/>
            <a:ext cx="1710055" cy="2526665"/>
            <a:chOff x="9531985" y="725170"/>
            <a:chExt cx="1710055" cy="252666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AD047E22-EBE4-40B9-827A-49CE0534B27A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CCE0CB0F-98DC-4F9B-AF02-9BFE73417BB5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5AFEAB1-EC08-4B14-B164-258154BB375F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A07FA3D7-58B3-4092-A183-6D347B83CBB3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0AD23B-20F1-4B2E-A625-62622E39BC9B}"/>
              </a:ext>
            </a:extLst>
          </p:cNvPr>
          <p:cNvGrpSpPr/>
          <p:nvPr/>
        </p:nvGrpSpPr>
        <p:grpSpPr>
          <a:xfrm rot="18593518">
            <a:off x="948423" y="2850214"/>
            <a:ext cx="1710055" cy="2526665"/>
            <a:chOff x="9531985" y="725170"/>
            <a:chExt cx="1710055" cy="252666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0D939CB-E7EB-4FA6-9FD5-3C12D4A1471F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64939069-4552-4792-8D71-D17E32CB62E8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25256A2D-260E-4A4B-A12A-55F5FC8038E0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5D295BD-992F-4C69-ADB4-3C23BDE37D3E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39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34E9CE-EC00-4A1C-85C0-DE4464DCA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9" b="69188"/>
          <a:stretch/>
        </p:blipFill>
        <p:spPr>
          <a:xfrm>
            <a:off x="6130892" y="2012203"/>
            <a:ext cx="6996197" cy="421372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C0BCAD-9BE0-4EC9-B84C-1FC9CED4BC58}"/>
              </a:ext>
            </a:extLst>
          </p:cNvPr>
          <p:cNvGrpSpPr/>
          <p:nvPr/>
        </p:nvGrpSpPr>
        <p:grpSpPr>
          <a:xfrm>
            <a:off x="320040" y="5325110"/>
            <a:ext cx="2667635" cy="1036955"/>
            <a:chOff x="521335" y="5478145"/>
            <a:chExt cx="2667635" cy="1036955"/>
          </a:xfrm>
        </p:grpSpPr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DDF77213-600A-4865-A17C-55BCCADF76EA}"/>
                </a:ext>
              </a:extLst>
            </p:cNvPr>
            <p:cNvSpPr/>
            <p:nvPr/>
          </p:nvSpPr>
          <p:spPr>
            <a:xfrm rot="19740000">
              <a:off x="2807970" y="6134100"/>
              <a:ext cx="381000" cy="381000"/>
            </a:xfrm>
            <a:prstGeom prst="triangle">
              <a:avLst/>
            </a:prstGeom>
            <a:solidFill>
              <a:srgbClr val="FFD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EDB96863-2413-498D-A486-8C1718FDBE0A}"/>
                </a:ext>
              </a:extLst>
            </p:cNvPr>
            <p:cNvSpPr/>
            <p:nvPr/>
          </p:nvSpPr>
          <p:spPr>
            <a:xfrm rot="2160000">
              <a:off x="521335" y="5478145"/>
              <a:ext cx="375920" cy="375920"/>
            </a:xfrm>
            <a:prstGeom prst="triangle">
              <a:avLst/>
            </a:prstGeom>
            <a:solidFill>
              <a:srgbClr val="FFD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A35D80F9-B4C3-4647-B001-13E9F48C68A8}"/>
                </a:ext>
              </a:extLst>
            </p:cNvPr>
            <p:cNvSpPr/>
            <p:nvPr/>
          </p:nvSpPr>
          <p:spPr>
            <a:xfrm rot="20340000">
              <a:off x="1207770" y="5484495"/>
              <a:ext cx="1043940" cy="680720"/>
            </a:xfrm>
            <a:prstGeom prst="triangle">
              <a:avLst/>
            </a:prstGeom>
            <a:solidFill>
              <a:srgbClr val="FFBCA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7E53182-BA42-4583-B3D3-B52A4978D91A}"/>
              </a:ext>
            </a:extLst>
          </p:cNvPr>
          <p:cNvGrpSpPr/>
          <p:nvPr/>
        </p:nvGrpSpPr>
        <p:grpSpPr>
          <a:xfrm>
            <a:off x="3728909" y="1921647"/>
            <a:ext cx="3688080" cy="909955"/>
            <a:chOff x="6841" y="846"/>
            <a:chExt cx="5808" cy="143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481A741-E926-4CB0-9C02-7532A0F1A233}"/>
                </a:ext>
              </a:extLst>
            </p:cNvPr>
            <p:cNvSpPr txBox="1"/>
            <p:nvPr/>
          </p:nvSpPr>
          <p:spPr>
            <a:xfrm>
              <a:off x="6873" y="846"/>
              <a:ext cx="507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indent="-342900">
                <a:buFont typeface="Arial" panose="020B0604020202020204" pitchFamily="34" charset="0"/>
                <a:buChar char="•"/>
                <a:defRPr sz="2400" b="1" spc="3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01Add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3" name="文本框 1">
              <a:extLst>
                <a:ext uri="{FF2B5EF4-FFF2-40B4-BE49-F238E27FC236}">
                  <a16:creationId xmlns:a16="http://schemas.microsoft.com/office/drawing/2014/main" id="{B86BB0D1-7E9C-4290-9AF5-69B9DE5051EF}"/>
                </a:ext>
              </a:extLst>
            </p:cNvPr>
            <p:cNvSpPr txBox="1"/>
            <p:nvPr/>
          </p:nvSpPr>
          <p:spPr>
            <a:xfrm>
              <a:off x="6841" y="1306"/>
              <a:ext cx="5808" cy="9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Please add your content here please add your content here 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C20C6D1-8A6D-4F5F-83D3-779219745F49}"/>
              </a:ext>
            </a:extLst>
          </p:cNvPr>
          <p:cNvSpPr/>
          <p:nvPr/>
        </p:nvSpPr>
        <p:spPr>
          <a:xfrm>
            <a:off x="2043664" y="1482437"/>
            <a:ext cx="1200329" cy="393469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66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58F43D-D92F-4B77-9205-02CEEFCB5B0A}"/>
              </a:ext>
            </a:extLst>
          </p:cNvPr>
          <p:cNvGrpSpPr/>
          <p:nvPr/>
        </p:nvGrpSpPr>
        <p:grpSpPr>
          <a:xfrm>
            <a:off x="3728909" y="2738733"/>
            <a:ext cx="3688080" cy="909955"/>
            <a:chOff x="6841" y="846"/>
            <a:chExt cx="5808" cy="143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B04823C-6FBA-417B-8404-4F00E6BE9329}"/>
                </a:ext>
              </a:extLst>
            </p:cNvPr>
            <p:cNvSpPr txBox="1"/>
            <p:nvPr/>
          </p:nvSpPr>
          <p:spPr>
            <a:xfrm>
              <a:off x="6873" y="846"/>
              <a:ext cx="507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indent="-342900">
                <a:buFont typeface="Arial" panose="020B0604020202020204" pitchFamily="34" charset="0"/>
                <a:buChar char="•"/>
                <a:defRPr sz="2400" b="1" spc="3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id="{6720A031-5797-4D8A-BC2F-588777700345}"/>
                </a:ext>
              </a:extLst>
            </p:cNvPr>
            <p:cNvSpPr txBox="1"/>
            <p:nvPr/>
          </p:nvSpPr>
          <p:spPr>
            <a:xfrm>
              <a:off x="6841" y="1306"/>
              <a:ext cx="5808" cy="9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Please add your content here please add your content here 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D4DE798-FB10-4065-BC14-4F6E9A144FCB}"/>
              </a:ext>
            </a:extLst>
          </p:cNvPr>
          <p:cNvGrpSpPr/>
          <p:nvPr/>
        </p:nvGrpSpPr>
        <p:grpSpPr>
          <a:xfrm>
            <a:off x="3728909" y="3555819"/>
            <a:ext cx="3688080" cy="909955"/>
            <a:chOff x="6841" y="846"/>
            <a:chExt cx="5808" cy="143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62B2836-FC76-4D1B-872E-B62DE5073337}"/>
                </a:ext>
              </a:extLst>
            </p:cNvPr>
            <p:cNvSpPr txBox="1"/>
            <p:nvPr/>
          </p:nvSpPr>
          <p:spPr>
            <a:xfrm>
              <a:off x="6873" y="846"/>
              <a:ext cx="507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indent="-342900">
                <a:buFont typeface="Arial" panose="020B0604020202020204" pitchFamily="34" charset="0"/>
                <a:buChar char="•"/>
                <a:defRPr sz="2400" b="1" spc="3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2" name="文本框 1">
              <a:extLst>
                <a:ext uri="{FF2B5EF4-FFF2-40B4-BE49-F238E27FC236}">
                  <a16:creationId xmlns:a16="http://schemas.microsoft.com/office/drawing/2014/main" id="{9B61522F-DE8F-46FF-AE81-C96FAA67CB38}"/>
                </a:ext>
              </a:extLst>
            </p:cNvPr>
            <p:cNvSpPr txBox="1"/>
            <p:nvPr/>
          </p:nvSpPr>
          <p:spPr>
            <a:xfrm>
              <a:off x="6841" y="1306"/>
              <a:ext cx="5808" cy="9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Please add your content here please add your content here 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B7D7A78-477C-487C-BEE3-CAB5E27D0AE8}"/>
              </a:ext>
            </a:extLst>
          </p:cNvPr>
          <p:cNvGrpSpPr/>
          <p:nvPr/>
        </p:nvGrpSpPr>
        <p:grpSpPr>
          <a:xfrm>
            <a:off x="3728909" y="4372905"/>
            <a:ext cx="3688080" cy="909955"/>
            <a:chOff x="6841" y="846"/>
            <a:chExt cx="5808" cy="143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50A804-1A84-4D4E-8A0D-2785879AFC38}"/>
                </a:ext>
              </a:extLst>
            </p:cNvPr>
            <p:cNvSpPr txBox="1"/>
            <p:nvPr/>
          </p:nvSpPr>
          <p:spPr>
            <a:xfrm>
              <a:off x="6873" y="846"/>
              <a:ext cx="507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indent="-342900" algn="dist">
                <a:buFont typeface="Arial" panose="020B0604020202020204" pitchFamily="34" charset="0"/>
                <a:buChar char="•"/>
                <a:defRPr sz="2400" b="1">
                  <a:cs typeface="+mn-ea"/>
                </a:defRPr>
              </a:lvl1pPr>
            </a:lstStyle>
            <a:p>
              <a:pPr algn="l"/>
              <a:r>
                <a:rPr lang="en-US" altLang="zh-CN" spc="300" dirty="0">
                  <a:sym typeface="+mn-lt"/>
                </a:rPr>
                <a:t>04Add title text</a:t>
              </a:r>
              <a:endParaRPr lang="zh-CN" altLang="en-US" spc="300" dirty="0">
                <a:sym typeface="+mn-lt"/>
              </a:endParaRPr>
            </a:p>
          </p:txBody>
        </p:sp>
        <p:sp>
          <p:nvSpPr>
            <p:cNvPr id="35" name="文本框 1">
              <a:extLst>
                <a:ext uri="{FF2B5EF4-FFF2-40B4-BE49-F238E27FC236}">
                  <a16:creationId xmlns:a16="http://schemas.microsoft.com/office/drawing/2014/main" id="{776FDE93-26E9-4103-8365-0EDF00FE353D}"/>
                </a:ext>
              </a:extLst>
            </p:cNvPr>
            <p:cNvSpPr txBox="1"/>
            <p:nvPr/>
          </p:nvSpPr>
          <p:spPr>
            <a:xfrm>
              <a:off x="6841" y="1306"/>
              <a:ext cx="5808" cy="9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Please add your content here please add your content here </a:t>
              </a:r>
              <a:endParaRPr lang="en-US" altLang="zh-CN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40AE6B5-1AE5-4881-8087-D3D0D23F434A}"/>
              </a:ext>
            </a:extLst>
          </p:cNvPr>
          <p:cNvGrpSpPr/>
          <p:nvPr/>
        </p:nvGrpSpPr>
        <p:grpSpPr>
          <a:xfrm>
            <a:off x="9396597" y="263500"/>
            <a:ext cx="1924910" cy="1425061"/>
            <a:chOff x="6717178" y="599885"/>
            <a:chExt cx="1556865" cy="1152588"/>
          </a:xfrm>
        </p:grpSpPr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32C61C4B-5F03-456B-9DFF-1713911181CC}"/>
                </a:ext>
              </a:extLst>
            </p:cNvPr>
            <p:cNvSpPr/>
            <p:nvPr/>
          </p:nvSpPr>
          <p:spPr>
            <a:xfrm rot="19740000">
              <a:off x="7893043" y="1371473"/>
              <a:ext cx="381000" cy="381000"/>
            </a:xfrm>
            <a:prstGeom prst="triangle">
              <a:avLst/>
            </a:prstGeom>
            <a:solidFill>
              <a:srgbClr val="FFD8CD"/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B7FD85CC-F8C1-4D95-BB1D-9E2A61CCA35F}"/>
                </a:ext>
              </a:extLst>
            </p:cNvPr>
            <p:cNvSpPr/>
            <p:nvPr/>
          </p:nvSpPr>
          <p:spPr>
            <a:xfrm rot="3429616">
              <a:off x="7506543" y="599885"/>
              <a:ext cx="631190" cy="631190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D5F54D06-EF4A-4E1D-A14A-B9A203C0AA35}"/>
                </a:ext>
              </a:extLst>
            </p:cNvPr>
            <p:cNvSpPr/>
            <p:nvPr/>
          </p:nvSpPr>
          <p:spPr>
            <a:xfrm rot="2160000">
              <a:off x="6717178" y="874180"/>
              <a:ext cx="375920" cy="375920"/>
            </a:xfrm>
            <a:prstGeom prst="triangle">
              <a:avLst/>
            </a:prstGeom>
            <a:solidFill>
              <a:srgbClr val="FFD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4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9316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E76FDE3-FBD1-4E9E-8CD6-81182393658C}"/>
              </a:ext>
            </a:extLst>
          </p:cNvPr>
          <p:cNvCxnSpPr/>
          <p:nvPr/>
        </p:nvCxnSpPr>
        <p:spPr>
          <a:xfrm>
            <a:off x="6545429" y="4407491"/>
            <a:ext cx="4174958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2FFDAEB-14C5-4353-924B-2A86FA0957BB}"/>
              </a:ext>
            </a:extLst>
          </p:cNvPr>
          <p:cNvCxnSpPr/>
          <p:nvPr/>
        </p:nvCxnSpPr>
        <p:spPr>
          <a:xfrm>
            <a:off x="1336842" y="3847137"/>
            <a:ext cx="4174958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1C1E41B-33A4-450D-B2AE-4C8DEA9047D0}"/>
              </a:ext>
            </a:extLst>
          </p:cNvPr>
          <p:cNvGrpSpPr/>
          <p:nvPr/>
        </p:nvGrpSpPr>
        <p:grpSpPr>
          <a:xfrm>
            <a:off x="1823359" y="1648047"/>
            <a:ext cx="3176403" cy="2308976"/>
            <a:chOff x="1547381" y="1621546"/>
            <a:chExt cx="3176403" cy="230897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D4E87B8-8042-44FC-994D-3781E1540104}"/>
                </a:ext>
              </a:extLst>
            </p:cNvPr>
            <p:cNvSpPr txBox="1"/>
            <p:nvPr/>
          </p:nvSpPr>
          <p:spPr>
            <a:xfrm>
              <a:off x="1547381" y="1621546"/>
              <a:ext cx="2024619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C2ADB17-8764-43E3-8B70-1AE0D4AF41ED}"/>
                </a:ext>
              </a:extLst>
            </p:cNvPr>
            <p:cNvSpPr/>
            <p:nvPr/>
          </p:nvSpPr>
          <p:spPr>
            <a:xfrm>
              <a:off x="1558339" y="2255768"/>
              <a:ext cx="3165445" cy="167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48F4A7B-AB37-47D8-BF25-EE5242A8789C}"/>
              </a:ext>
            </a:extLst>
          </p:cNvPr>
          <p:cNvSpPr txBox="1"/>
          <p:nvPr/>
        </p:nvSpPr>
        <p:spPr>
          <a:xfrm>
            <a:off x="6947833" y="3723896"/>
            <a:ext cx="202461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794F1F-181E-4331-BF21-F3F0B6ED1A7E}"/>
              </a:ext>
            </a:extLst>
          </p:cNvPr>
          <p:cNvSpPr/>
          <p:nvPr/>
        </p:nvSpPr>
        <p:spPr>
          <a:xfrm>
            <a:off x="6947833" y="4589032"/>
            <a:ext cx="3165445" cy="13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0D020CF-76BF-4FE0-B90A-C1591A0E4D5D}"/>
              </a:ext>
            </a:extLst>
          </p:cNvPr>
          <p:cNvSpPr/>
          <p:nvPr/>
        </p:nvSpPr>
        <p:spPr>
          <a:xfrm>
            <a:off x="7401005" y="1163232"/>
            <a:ext cx="2463806" cy="24638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FA527DC-5225-4408-A200-54EBFD142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9" b="69188"/>
          <a:stretch/>
        </p:blipFill>
        <p:spPr>
          <a:xfrm>
            <a:off x="2078722" y="4469800"/>
            <a:ext cx="2457805" cy="1480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71B92DA-F238-4CCE-AD61-43348A181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r="50000" b="57114"/>
          <a:stretch/>
        </p:blipFill>
        <p:spPr>
          <a:xfrm>
            <a:off x="6266428" y="-50889"/>
            <a:ext cx="4732959" cy="89167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7484D49-0D14-44CB-8479-1C13A2D020BD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0" name="星形: 五角 19">
              <a:extLst>
                <a:ext uri="{FF2B5EF4-FFF2-40B4-BE49-F238E27FC236}">
                  <a16:creationId xmlns:a16="http://schemas.microsoft.com/office/drawing/2014/main" id="{FDA15457-B8F7-445D-BDB6-9D14B63477B3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2F2C993-5AF9-44F4-91B2-1ED73C5973AA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3" name="星形: 五角 22">
              <a:extLst>
                <a:ext uri="{FF2B5EF4-FFF2-40B4-BE49-F238E27FC236}">
                  <a16:creationId xmlns:a16="http://schemas.microsoft.com/office/drawing/2014/main" id="{3FA330F3-BB15-48FB-B04B-FF6644BBF5AC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05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51D058D-95F1-42C9-A238-9478F109A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51165" r="39393" b="11047"/>
          <a:stretch/>
        </p:blipFill>
        <p:spPr>
          <a:xfrm rot="2560796">
            <a:off x="4739189" y="1160209"/>
            <a:ext cx="2993616" cy="453462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3F84718-4C11-446D-9E86-4D6D3C4CDA66}"/>
              </a:ext>
            </a:extLst>
          </p:cNvPr>
          <p:cNvGrpSpPr/>
          <p:nvPr/>
        </p:nvGrpSpPr>
        <p:grpSpPr>
          <a:xfrm>
            <a:off x="1368423" y="2441357"/>
            <a:ext cx="3599775" cy="1474205"/>
            <a:chOff x="1981886" y="2832180"/>
            <a:chExt cx="3599775" cy="147420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D2876F4-01C1-44FB-8BEF-F8206798D440}"/>
                </a:ext>
              </a:extLst>
            </p:cNvPr>
            <p:cNvSpPr/>
            <p:nvPr/>
          </p:nvSpPr>
          <p:spPr>
            <a:xfrm>
              <a:off x="1981886" y="2986023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id="{00BDC05C-A6FF-42AD-80C5-935DBD94E0EB}"/>
                </a:ext>
              </a:extLst>
            </p:cNvPr>
            <p:cNvSpPr txBox="1"/>
            <p:nvPr/>
          </p:nvSpPr>
          <p:spPr>
            <a:xfrm>
              <a:off x="2656834" y="2832180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57E06EE-6AF3-450D-B39F-F2580A31EFCE}"/>
                </a:ext>
              </a:extLst>
            </p:cNvPr>
            <p:cNvSpPr/>
            <p:nvPr/>
          </p:nvSpPr>
          <p:spPr>
            <a:xfrm>
              <a:off x="2685409" y="327796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144B026-CE2E-4DC1-8E91-F5738C72A945}"/>
              </a:ext>
            </a:extLst>
          </p:cNvPr>
          <p:cNvGrpSpPr/>
          <p:nvPr/>
        </p:nvGrpSpPr>
        <p:grpSpPr>
          <a:xfrm>
            <a:off x="1368423" y="3739623"/>
            <a:ext cx="3599775" cy="1473619"/>
            <a:chOff x="1981886" y="4130446"/>
            <a:chExt cx="3599775" cy="147361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B314357-DAE2-4F50-BDBB-F7383827EB31}"/>
                </a:ext>
              </a:extLst>
            </p:cNvPr>
            <p:cNvSpPr txBox="1"/>
            <p:nvPr/>
          </p:nvSpPr>
          <p:spPr>
            <a:xfrm>
              <a:off x="2656834" y="4130446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16EBDD1-8F1E-42A9-970C-50578C98B1D4}"/>
                </a:ext>
              </a:extLst>
            </p:cNvPr>
            <p:cNvGrpSpPr/>
            <p:nvPr/>
          </p:nvGrpSpPr>
          <p:grpSpPr>
            <a:xfrm>
              <a:off x="1981886" y="4284289"/>
              <a:ext cx="3599775" cy="1319776"/>
              <a:chOff x="1981886" y="4284289"/>
              <a:chExt cx="3599775" cy="1319776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61E713B-8117-4BB4-8A59-7DAA622C9AFA}"/>
                  </a:ext>
                </a:extLst>
              </p:cNvPr>
              <p:cNvSpPr/>
              <p:nvPr/>
            </p:nvSpPr>
            <p:spPr>
              <a:xfrm>
                <a:off x="1981886" y="4284289"/>
                <a:ext cx="609600" cy="2913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575991E-0026-4BB7-AC97-6CC7C056624E}"/>
                  </a:ext>
                </a:extLst>
              </p:cNvPr>
              <p:cNvSpPr/>
              <p:nvPr/>
            </p:nvSpPr>
            <p:spPr>
              <a:xfrm>
                <a:off x="2685409" y="4575642"/>
                <a:ext cx="2896252" cy="102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41ADDF-B700-4164-B365-1E5A6A9D1C2B}"/>
              </a:ext>
            </a:extLst>
          </p:cNvPr>
          <p:cNvGrpSpPr/>
          <p:nvPr/>
        </p:nvGrpSpPr>
        <p:grpSpPr>
          <a:xfrm>
            <a:off x="7270103" y="2441357"/>
            <a:ext cx="3599775" cy="1474205"/>
            <a:chOff x="6610352" y="2832180"/>
            <a:chExt cx="3599775" cy="147420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A803B29-C701-49C6-9DD0-586C6FE71EC3}"/>
                </a:ext>
              </a:extLst>
            </p:cNvPr>
            <p:cNvSpPr/>
            <p:nvPr/>
          </p:nvSpPr>
          <p:spPr>
            <a:xfrm>
              <a:off x="6610352" y="2986023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文本框 9">
              <a:extLst>
                <a:ext uri="{FF2B5EF4-FFF2-40B4-BE49-F238E27FC236}">
                  <a16:creationId xmlns:a16="http://schemas.microsoft.com/office/drawing/2014/main" id="{A2C97AF9-5BD8-48B2-B276-A72232AC0319}"/>
                </a:ext>
              </a:extLst>
            </p:cNvPr>
            <p:cNvSpPr txBox="1"/>
            <p:nvPr/>
          </p:nvSpPr>
          <p:spPr>
            <a:xfrm>
              <a:off x="7285300" y="2832180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EE144F9-B582-4A86-96D6-58557BD5F95B}"/>
                </a:ext>
              </a:extLst>
            </p:cNvPr>
            <p:cNvSpPr/>
            <p:nvPr/>
          </p:nvSpPr>
          <p:spPr>
            <a:xfrm>
              <a:off x="7313875" y="327796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D4CD1D8-1F7C-4E37-965A-F5E3CBAED1DB}"/>
              </a:ext>
            </a:extLst>
          </p:cNvPr>
          <p:cNvGrpSpPr/>
          <p:nvPr/>
        </p:nvGrpSpPr>
        <p:grpSpPr>
          <a:xfrm>
            <a:off x="7270103" y="3739623"/>
            <a:ext cx="3599775" cy="1473619"/>
            <a:chOff x="6610352" y="4130446"/>
            <a:chExt cx="3599775" cy="147361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C169816-C738-42A2-B681-CA6FA81CBF27}"/>
                </a:ext>
              </a:extLst>
            </p:cNvPr>
            <p:cNvSpPr/>
            <p:nvPr/>
          </p:nvSpPr>
          <p:spPr>
            <a:xfrm>
              <a:off x="6610352" y="4284289"/>
              <a:ext cx="609600" cy="2913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1" name="文本框 9">
              <a:extLst>
                <a:ext uri="{FF2B5EF4-FFF2-40B4-BE49-F238E27FC236}">
                  <a16:creationId xmlns:a16="http://schemas.microsoft.com/office/drawing/2014/main" id="{9BBC5148-2B8B-4E47-A4C9-BFB2E98814E1}"/>
                </a:ext>
              </a:extLst>
            </p:cNvPr>
            <p:cNvSpPr txBox="1"/>
            <p:nvPr/>
          </p:nvSpPr>
          <p:spPr>
            <a:xfrm>
              <a:off x="7285300" y="4130446"/>
              <a:ext cx="248357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D77D93B-9940-4D5C-87DB-90261E7059FE}"/>
                </a:ext>
              </a:extLst>
            </p:cNvPr>
            <p:cNvSpPr/>
            <p:nvPr/>
          </p:nvSpPr>
          <p:spPr>
            <a:xfrm>
              <a:off x="7313875" y="4575642"/>
              <a:ext cx="2896252" cy="102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B3C5676-2F83-4B02-B905-F4BBE4450B6E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8" name="星形: 五角 27">
              <a:extLst>
                <a:ext uri="{FF2B5EF4-FFF2-40B4-BE49-F238E27FC236}">
                  <a16:creationId xmlns:a16="http://schemas.microsoft.com/office/drawing/2014/main" id="{A6E63835-4247-4E0D-9A34-11E741D4C5EE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54927AB-1B43-462E-B740-3572326A50A8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0" name="星形: 五角 29">
              <a:extLst>
                <a:ext uri="{FF2B5EF4-FFF2-40B4-BE49-F238E27FC236}">
                  <a16:creationId xmlns:a16="http://schemas.microsoft.com/office/drawing/2014/main" id="{500B9F53-07BC-404E-8398-9B90036E57C7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27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8E3A93F-5FF6-4501-B5FC-7A23D9A446B7}"/>
              </a:ext>
            </a:extLst>
          </p:cNvPr>
          <p:cNvGrpSpPr/>
          <p:nvPr/>
        </p:nvGrpSpPr>
        <p:grpSpPr>
          <a:xfrm>
            <a:off x="1954252" y="1786367"/>
            <a:ext cx="6174831" cy="1030169"/>
            <a:chOff x="1387092" y="1592312"/>
            <a:chExt cx="6174831" cy="103016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BB0EE77-025C-4DC9-8AFE-C36A6CDE0CC6}"/>
                </a:ext>
              </a:extLst>
            </p:cNvPr>
            <p:cNvGrpSpPr/>
            <p:nvPr/>
          </p:nvGrpSpPr>
          <p:grpSpPr>
            <a:xfrm>
              <a:off x="2182881" y="1592312"/>
              <a:ext cx="5379042" cy="1030169"/>
              <a:chOff x="2182881" y="1592312"/>
              <a:chExt cx="5379042" cy="1030169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B6784C7-EF0A-487B-801C-1DB1C9A1EAFE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2591EDC-1CDF-43C5-AFEF-B4A6724CBB1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20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1515A07-6940-4574-B1FE-C1DCA7B8CFD1}"/>
                </a:ext>
              </a:extLst>
            </p:cNvPr>
            <p:cNvSpPr/>
            <p:nvPr/>
          </p:nvSpPr>
          <p:spPr>
            <a:xfrm>
              <a:off x="1387092" y="1624263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38AEF8-1A25-4033-BEB1-CCD837C2267B}"/>
              </a:ext>
            </a:extLst>
          </p:cNvPr>
          <p:cNvGrpSpPr/>
          <p:nvPr/>
        </p:nvGrpSpPr>
        <p:grpSpPr>
          <a:xfrm>
            <a:off x="3331640" y="2924100"/>
            <a:ext cx="6174831" cy="1030169"/>
            <a:chOff x="1387092" y="2771497"/>
            <a:chExt cx="6174831" cy="1030169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BF2929E-82DF-448B-930A-3700F7DDCD77}"/>
                </a:ext>
              </a:extLst>
            </p:cNvPr>
            <p:cNvGrpSpPr/>
            <p:nvPr/>
          </p:nvGrpSpPr>
          <p:grpSpPr>
            <a:xfrm>
              <a:off x="2182881" y="2771497"/>
              <a:ext cx="5379042" cy="1030169"/>
              <a:chOff x="2182881" y="1592312"/>
              <a:chExt cx="5379042" cy="1030169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364E8B7-85B3-49AC-B276-74F5471A83FB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052F7AC-18CC-4D79-87BF-6BEE7DA120A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20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9F8D401-80A9-428D-88CF-33DAFD90F3DB}"/>
                </a:ext>
              </a:extLst>
            </p:cNvPr>
            <p:cNvSpPr/>
            <p:nvPr/>
          </p:nvSpPr>
          <p:spPr>
            <a:xfrm>
              <a:off x="1387092" y="2771887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4FD4CC-9C67-4E95-A00A-DC9E3A666F6C}"/>
              </a:ext>
            </a:extLst>
          </p:cNvPr>
          <p:cNvGrpSpPr/>
          <p:nvPr/>
        </p:nvGrpSpPr>
        <p:grpSpPr>
          <a:xfrm>
            <a:off x="4489108" y="4153441"/>
            <a:ext cx="6174831" cy="1080716"/>
            <a:chOff x="1387092" y="3919512"/>
            <a:chExt cx="6174831" cy="108071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096A2B8-E8A4-435B-8597-75FA7DF8D0DE}"/>
                </a:ext>
              </a:extLst>
            </p:cNvPr>
            <p:cNvGrpSpPr/>
            <p:nvPr/>
          </p:nvGrpSpPr>
          <p:grpSpPr>
            <a:xfrm>
              <a:off x="2182881" y="3970059"/>
              <a:ext cx="5379042" cy="1030169"/>
              <a:chOff x="2182881" y="1592312"/>
              <a:chExt cx="5379042" cy="1030169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0F361BC-11D4-4552-A720-10E91C153249}"/>
                  </a:ext>
                </a:extLst>
              </p:cNvPr>
              <p:cNvSpPr/>
              <p:nvPr/>
            </p:nvSpPr>
            <p:spPr>
              <a:xfrm>
                <a:off x="2182881" y="1883817"/>
                <a:ext cx="537904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05073BC-2E40-46EA-9A31-43DDC00B3D01}"/>
                  </a:ext>
                </a:extLst>
              </p:cNvPr>
              <p:cNvSpPr txBox="1"/>
              <p:nvPr/>
            </p:nvSpPr>
            <p:spPr>
              <a:xfrm>
                <a:off x="2182881" y="1592312"/>
                <a:ext cx="20730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535252"/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2000" dirty="0">
                  <a:solidFill>
                    <a:srgbClr val="53525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A5E5454F-CDA0-467A-AEB7-0373851182F9}"/>
                </a:ext>
              </a:extLst>
            </p:cNvPr>
            <p:cNvSpPr/>
            <p:nvPr/>
          </p:nvSpPr>
          <p:spPr>
            <a:xfrm>
              <a:off x="1387092" y="3919512"/>
              <a:ext cx="775466" cy="775464"/>
            </a:xfrm>
            <a:prstGeom prst="ellipse">
              <a:avLst/>
            </a:prstGeom>
            <a:solidFill>
              <a:schemeClr val="accent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2BC34670-3944-4762-9105-A03D4643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50000" r="55409"/>
          <a:stretch/>
        </p:blipFill>
        <p:spPr>
          <a:xfrm>
            <a:off x="376204" y="2401037"/>
            <a:ext cx="3343169" cy="529322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1EFABCE-D28E-4C43-9EA5-C2995B3FA3E5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4" name="星形: 五角 23">
              <a:extLst>
                <a:ext uri="{FF2B5EF4-FFF2-40B4-BE49-F238E27FC236}">
                  <a16:creationId xmlns:a16="http://schemas.microsoft.com/office/drawing/2014/main" id="{48A64B62-A1A7-418A-9C98-68772FEBC89E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5891DFF-5A27-4315-B9F4-192503751C5A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6" name="星形: 五角 25">
              <a:extLst>
                <a:ext uri="{FF2B5EF4-FFF2-40B4-BE49-F238E27FC236}">
                  <a16:creationId xmlns:a16="http://schemas.microsoft.com/office/drawing/2014/main" id="{3C860B4A-F218-4637-BC5D-18F29F22D8F0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08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3E1DF30-BB05-4521-A8B8-3DCACD6B22B5}"/>
              </a:ext>
            </a:extLst>
          </p:cNvPr>
          <p:cNvGrpSpPr/>
          <p:nvPr/>
        </p:nvGrpSpPr>
        <p:grpSpPr>
          <a:xfrm>
            <a:off x="6404699" y="2076346"/>
            <a:ext cx="4939326" cy="3174554"/>
            <a:chOff x="6745288" y="1680660"/>
            <a:chExt cx="4939326" cy="317455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7C5AC47-7DFC-4A3F-ACD4-8F78DE90B5A3}"/>
                </a:ext>
              </a:extLst>
            </p:cNvPr>
            <p:cNvSpPr/>
            <p:nvPr/>
          </p:nvSpPr>
          <p:spPr>
            <a:xfrm>
              <a:off x="6745288" y="2631400"/>
              <a:ext cx="4939326" cy="222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freeppt7.comWe provide professional-quality free PowerPoint templates to help you with your business presentations - freeppt7.com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DF0BAFE-2B2B-4EE6-B95C-EEB15BCFC1EA}"/>
                </a:ext>
              </a:extLst>
            </p:cNvPr>
            <p:cNvGrpSpPr/>
            <p:nvPr/>
          </p:nvGrpSpPr>
          <p:grpSpPr>
            <a:xfrm>
              <a:off x="6745288" y="1680660"/>
              <a:ext cx="2164119" cy="833630"/>
              <a:chOff x="6745288" y="1680660"/>
              <a:chExt cx="2164119" cy="833630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B495D4-7C80-46D6-89D0-0E78831B91A1}"/>
                  </a:ext>
                </a:extLst>
              </p:cNvPr>
              <p:cNvSpPr txBox="1"/>
              <p:nvPr/>
            </p:nvSpPr>
            <p:spPr>
              <a:xfrm>
                <a:off x="6745288" y="1680660"/>
                <a:ext cx="2164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Add title text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821D21-F261-491A-BF23-B566D2F44C53}"/>
                  </a:ext>
                </a:extLst>
              </p:cNvPr>
              <p:cNvSpPr txBox="1"/>
              <p:nvPr/>
            </p:nvSpPr>
            <p:spPr>
              <a:xfrm>
                <a:off x="6745288" y="2144958"/>
                <a:ext cx="2148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Fill in the description</a:t>
                </a: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2C8BC48F-162D-4B90-AF0F-85C13FD7A3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9" r="70582"/>
          <a:stretch/>
        </p:blipFill>
        <p:spPr>
          <a:xfrm>
            <a:off x="394374" y="432005"/>
            <a:ext cx="4717808" cy="599399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761B0FD-D2A1-4B74-8DC8-3DC92D261E1E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4" name="星形: 五角 13">
              <a:extLst>
                <a:ext uri="{FF2B5EF4-FFF2-40B4-BE49-F238E27FC236}">
                  <a16:creationId xmlns:a16="http://schemas.microsoft.com/office/drawing/2014/main" id="{1096CDF5-2891-4716-88B8-F74EE70CFA20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75A737-1EF4-475B-975C-7D81E9DACE39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6" name="星形: 五角 15">
              <a:extLst>
                <a:ext uri="{FF2B5EF4-FFF2-40B4-BE49-F238E27FC236}">
                  <a16:creationId xmlns:a16="http://schemas.microsoft.com/office/drawing/2014/main" id="{80A47B70-F6ED-4E93-B6D7-2D5A47084CC1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9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81FE1E-7ED3-467A-9921-4BC0F5E5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55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78A672-3007-43B6-A9AD-FCA92942BB17}"/>
              </a:ext>
            </a:extLst>
          </p:cNvPr>
          <p:cNvGrpSpPr/>
          <p:nvPr/>
        </p:nvGrpSpPr>
        <p:grpSpPr>
          <a:xfrm>
            <a:off x="3578504" y="1595535"/>
            <a:ext cx="5034990" cy="1336387"/>
            <a:chOff x="4051139" y="1851949"/>
            <a:chExt cx="3788785" cy="914400"/>
          </a:xfrm>
        </p:grpSpPr>
        <p:sp>
          <p:nvSpPr>
            <p:cNvPr id="6" name="星形: 五角 5">
              <a:extLst>
                <a:ext uri="{FF2B5EF4-FFF2-40B4-BE49-F238E27FC236}">
                  <a16:creationId xmlns:a16="http://schemas.microsoft.com/office/drawing/2014/main" id="{DFA0B896-7279-4F11-918A-8BA6549A9684}"/>
                </a:ext>
              </a:extLst>
            </p:cNvPr>
            <p:cNvSpPr/>
            <p:nvPr/>
          </p:nvSpPr>
          <p:spPr>
            <a:xfrm>
              <a:off x="4051139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BBF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20F0502020204030204"/>
                  <a:ea typeface="印品黑体"/>
                  <a:cs typeface="+mn-ea"/>
                  <a:sym typeface="+mn-lt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20F0502020204030204"/>
                <a:ea typeface="印品黑体"/>
                <a:cs typeface="+mn-ea"/>
                <a:sym typeface="+mn-lt"/>
              </a:endParaRPr>
            </a:p>
          </p:txBody>
        </p:sp>
        <p:sp>
          <p:nvSpPr>
            <p:cNvPr id="8" name="星形: 五角 7">
              <a:extLst>
                <a:ext uri="{FF2B5EF4-FFF2-40B4-BE49-F238E27FC236}">
                  <a16:creationId xmlns:a16="http://schemas.microsoft.com/office/drawing/2014/main" id="{7B1EDF39-704C-4932-9F80-6FD6DCAEF9ED}"/>
                </a:ext>
              </a:extLst>
            </p:cNvPr>
            <p:cNvSpPr/>
            <p:nvPr/>
          </p:nvSpPr>
          <p:spPr>
            <a:xfrm>
              <a:off x="5009267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9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20F0502020204030204"/>
                  <a:ea typeface="印品黑体"/>
                  <a:cs typeface="+mn-ea"/>
                  <a:sym typeface="+mn-lt"/>
                </a:rPr>
                <a:t>0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20F0502020204030204"/>
                <a:ea typeface="印品黑体"/>
                <a:cs typeface="+mn-ea"/>
                <a:sym typeface="+mn-lt"/>
              </a:endParaRPr>
            </a:p>
          </p:txBody>
        </p:sp>
        <p:sp>
          <p:nvSpPr>
            <p:cNvPr id="9" name="星形: 五角 8">
              <a:extLst>
                <a:ext uri="{FF2B5EF4-FFF2-40B4-BE49-F238E27FC236}">
                  <a16:creationId xmlns:a16="http://schemas.microsoft.com/office/drawing/2014/main" id="{2F1B95B7-090E-4DE4-AF27-2AD8E1C1CD04}"/>
                </a:ext>
              </a:extLst>
            </p:cNvPr>
            <p:cNvSpPr/>
            <p:nvPr/>
          </p:nvSpPr>
          <p:spPr>
            <a:xfrm>
              <a:off x="5967395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AD64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20F0502020204030204"/>
                  <a:ea typeface="印品黑体"/>
                  <a:cs typeface="+mn-ea"/>
                  <a:sym typeface="+mn-lt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20F0502020204030204"/>
                <a:ea typeface="印品黑体"/>
                <a:cs typeface="+mn-ea"/>
                <a:sym typeface="+mn-lt"/>
              </a:endParaRPr>
            </a:p>
          </p:txBody>
        </p:sp>
        <p:sp>
          <p:nvSpPr>
            <p:cNvPr id="10" name="星形: 五角 9">
              <a:extLst>
                <a:ext uri="{FF2B5EF4-FFF2-40B4-BE49-F238E27FC236}">
                  <a16:creationId xmlns:a16="http://schemas.microsoft.com/office/drawing/2014/main" id="{EDA50129-0FA3-419F-AF96-56849064CD9F}"/>
                </a:ext>
              </a:extLst>
            </p:cNvPr>
            <p:cNvSpPr/>
            <p:nvPr/>
          </p:nvSpPr>
          <p:spPr>
            <a:xfrm>
              <a:off x="6925524" y="1851949"/>
              <a:ext cx="914400" cy="914400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EE2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20F0502020204030204"/>
                  <a:ea typeface="印品黑体"/>
                  <a:cs typeface="+mn-ea"/>
                  <a:sym typeface="+mn-lt"/>
                </a:rPr>
                <a:t>0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20F0502020204030204"/>
                <a:ea typeface="印品黑体"/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040C8F4-B957-4D2F-94AD-39C3B587A800}"/>
              </a:ext>
            </a:extLst>
          </p:cNvPr>
          <p:cNvSpPr txBox="1"/>
          <p:nvPr/>
        </p:nvSpPr>
        <p:spPr>
          <a:xfrm>
            <a:off x="3195591" y="3104668"/>
            <a:ext cx="5800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BBF76"/>
                </a:solidFill>
                <a:effectLst/>
                <a:uLnTx/>
                <a:uFillTx/>
                <a:latin typeface="印品黑体" panose="020F0502020204030204"/>
                <a:ea typeface="印品黑体"/>
                <a:cs typeface="+mn-ea"/>
                <a:sym typeface="+mn-lt"/>
              </a:rPr>
              <a:t>THANK YOU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E2A3B"/>
              </a:solidFill>
              <a:effectLst/>
              <a:uLnTx/>
              <a:uFillTx/>
              <a:latin typeface="印品黑体" panose="020F0502020204030204"/>
              <a:ea typeface="印品黑体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E7A6EF-1848-CE41-BC05-6180518BCDBA}"/>
              </a:ext>
            </a:extLst>
          </p:cNvPr>
          <p:cNvGrpSpPr/>
          <p:nvPr/>
        </p:nvGrpSpPr>
        <p:grpSpPr>
          <a:xfrm>
            <a:off x="4257815" y="4871515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29562F7-1C62-5C23-E04A-EC135DF14C0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A5BBC113-076D-B5B5-4CE0-6328D5B7D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AD64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1E442C10-7F50-0C3F-7510-FCC4D6E34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A3EC647B-0E69-38D3-B8A4-DDA49F96F5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2E491B81-BDC4-7EEF-70F3-6D31207EF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8A04B0E-74A7-0E88-143B-737663C0705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FC139E6D-F70F-22FF-FC5D-2257C3853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AD64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77A1651A-55AB-E1DE-A4E9-3884C77C78E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8" name="Freeform 12">
                  <a:extLst>
                    <a:ext uri="{FF2B5EF4-FFF2-40B4-BE49-F238E27FC236}">
                      <a16:creationId xmlns:a16="http://schemas.microsoft.com/office/drawing/2014/main" id="{9597EB26-07D7-E1AC-C600-929C96679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D9523734-2EE4-C6DE-9B01-0C61AA870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E371EA2-A236-BE5E-6795-BB7D3D30F9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89BE612-6645-BCED-74C2-322603065CE7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67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F4EC5B-B0A9-44ED-912C-658DA28B918E}"/>
              </a:ext>
            </a:extLst>
          </p:cNvPr>
          <p:cNvSpPr/>
          <p:nvPr/>
        </p:nvSpPr>
        <p:spPr>
          <a:xfrm>
            <a:off x="4450614" y="4313583"/>
            <a:ext cx="3288312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Add title text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617ED8-6F13-44AF-9D42-5D66AAD866A5}"/>
              </a:ext>
            </a:extLst>
          </p:cNvPr>
          <p:cNvGrpSpPr/>
          <p:nvPr/>
        </p:nvGrpSpPr>
        <p:grpSpPr>
          <a:xfrm rot="18593518">
            <a:off x="9644293" y="629920"/>
            <a:ext cx="1710055" cy="2526665"/>
            <a:chOff x="9531985" y="725170"/>
            <a:chExt cx="1710055" cy="252666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AD047E22-EBE4-40B9-827A-49CE0534B27A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CCE0CB0F-98DC-4F9B-AF02-9BFE73417BB5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5AFEAB1-EC08-4B14-B164-258154BB375F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A07FA3D7-58B3-4092-A183-6D347B83CBB3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A996A4BD-E476-4692-8AC6-50D6B790E67D}"/>
              </a:ext>
            </a:extLst>
          </p:cNvPr>
          <p:cNvSpPr txBox="1"/>
          <p:nvPr/>
        </p:nvSpPr>
        <p:spPr>
          <a:xfrm>
            <a:off x="3866262" y="4867910"/>
            <a:ext cx="4457017" cy="7927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966FD0F-9A41-41EE-98F1-C7D43ABC54DC}"/>
              </a:ext>
            </a:extLst>
          </p:cNvPr>
          <p:cNvSpPr/>
          <p:nvPr/>
        </p:nvSpPr>
        <p:spPr>
          <a:xfrm>
            <a:off x="4505169" y="1159732"/>
            <a:ext cx="3211195" cy="32111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B9F1A98-B11A-4066-AB8D-ECF0BD57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50000" r="55409"/>
          <a:stretch/>
        </p:blipFill>
        <p:spPr>
          <a:xfrm>
            <a:off x="4387249" y="261415"/>
            <a:ext cx="3343169" cy="529322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0AD23B-20F1-4B2E-A625-62622E39BC9B}"/>
              </a:ext>
            </a:extLst>
          </p:cNvPr>
          <p:cNvGrpSpPr/>
          <p:nvPr/>
        </p:nvGrpSpPr>
        <p:grpSpPr>
          <a:xfrm rot="18593518">
            <a:off x="948423" y="2850214"/>
            <a:ext cx="1710055" cy="2526665"/>
            <a:chOff x="9531985" y="725170"/>
            <a:chExt cx="1710055" cy="252666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0D939CB-E7EB-4FA6-9FD5-3C12D4A1471F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64939069-4552-4792-8D71-D17E32CB62E8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25256A2D-260E-4A4B-A12A-55F5FC8038E0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5D295BD-992F-4C69-ADB4-3C23BDE37D3E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0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3E1DF30-BB05-4521-A8B8-3DCACD6B22B5}"/>
              </a:ext>
            </a:extLst>
          </p:cNvPr>
          <p:cNvGrpSpPr/>
          <p:nvPr/>
        </p:nvGrpSpPr>
        <p:grpSpPr>
          <a:xfrm>
            <a:off x="1774825" y="2099495"/>
            <a:ext cx="4939326" cy="3174554"/>
            <a:chOff x="6745288" y="1680660"/>
            <a:chExt cx="4939326" cy="317455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7C5AC47-7DFC-4A3F-ACD4-8F78DE90B5A3}"/>
                </a:ext>
              </a:extLst>
            </p:cNvPr>
            <p:cNvSpPr/>
            <p:nvPr/>
          </p:nvSpPr>
          <p:spPr>
            <a:xfrm>
              <a:off x="6745288" y="2631400"/>
              <a:ext cx="4939326" cy="2223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We provide professional-quality free PowerPoint templates to help you with your business presentations - freeppt7.com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DF0BAFE-2B2B-4EE6-B95C-EEB15BCFC1EA}"/>
                </a:ext>
              </a:extLst>
            </p:cNvPr>
            <p:cNvGrpSpPr/>
            <p:nvPr/>
          </p:nvGrpSpPr>
          <p:grpSpPr>
            <a:xfrm>
              <a:off x="6745288" y="1680660"/>
              <a:ext cx="2164119" cy="833630"/>
              <a:chOff x="6745288" y="1680660"/>
              <a:chExt cx="2164119" cy="833630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B495D4-7C80-46D6-89D0-0E78831B91A1}"/>
                  </a:ext>
                </a:extLst>
              </p:cNvPr>
              <p:cNvSpPr txBox="1"/>
              <p:nvPr/>
            </p:nvSpPr>
            <p:spPr>
              <a:xfrm>
                <a:off x="6745288" y="1680660"/>
                <a:ext cx="2164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821D21-F261-491A-BF23-B566D2F44C53}"/>
                  </a:ext>
                </a:extLst>
              </p:cNvPr>
              <p:cNvSpPr txBox="1"/>
              <p:nvPr/>
            </p:nvSpPr>
            <p:spPr>
              <a:xfrm>
                <a:off x="6745288" y="2144958"/>
                <a:ext cx="2148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Fill in the description</a:t>
                </a: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5FCE035-4817-4C01-80CE-1D7FFA44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9" r="70582"/>
          <a:stretch/>
        </p:blipFill>
        <p:spPr>
          <a:xfrm>
            <a:off x="6714151" y="573583"/>
            <a:ext cx="4717808" cy="599399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3CC46AB7-973E-4C53-A209-69BE9BA03A48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2" name="星形: 五角 11">
              <a:extLst>
                <a:ext uri="{FF2B5EF4-FFF2-40B4-BE49-F238E27FC236}">
                  <a16:creationId xmlns:a16="http://schemas.microsoft.com/office/drawing/2014/main" id="{3427AA86-C6D7-4B7D-B736-F23CA78131E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81871CE-093B-4C2B-8CFC-451F8EB1DB7B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4" name="星形: 五角 13">
              <a:extLst>
                <a:ext uri="{FF2B5EF4-FFF2-40B4-BE49-F238E27FC236}">
                  <a16:creationId xmlns:a16="http://schemas.microsoft.com/office/drawing/2014/main" id="{20CC3357-6B9D-404E-B49B-CCB451FB5726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84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831517-FF62-442D-BB09-61513D596496}"/>
              </a:ext>
            </a:extLst>
          </p:cNvPr>
          <p:cNvGrpSpPr/>
          <p:nvPr/>
        </p:nvGrpSpPr>
        <p:grpSpPr>
          <a:xfrm>
            <a:off x="6955790" y="1670110"/>
            <a:ext cx="3190241" cy="1565454"/>
            <a:chOff x="6976743" y="1271212"/>
            <a:chExt cx="3190241" cy="156545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88600D0-3AD6-4A7D-A33D-CE5E056848CB}"/>
                </a:ext>
              </a:extLst>
            </p:cNvPr>
            <p:cNvSpPr txBox="1"/>
            <p:nvPr/>
          </p:nvSpPr>
          <p:spPr>
            <a:xfrm>
              <a:off x="6976743" y="1271212"/>
              <a:ext cx="2035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4F78674-B057-4948-A956-621B4CD10BCE}"/>
                </a:ext>
              </a:extLst>
            </p:cNvPr>
            <p:cNvSpPr txBox="1"/>
            <p:nvPr/>
          </p:nvSpPr>
          <p:spPr>
            <a:xfrm>
              <a:off x="6976744" y="1636337"/>
              <a:ext cx="319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AA27CA0-3DA2-4335-8480-ACA32B5828F0}"/>
              </a:ext>
            </a:extLst>
          </p:cNvPr>
          <p:cNvGrpSpPr/>
          <p:nvPr/>
        </p:nvGrpSpPr>
        <p:grpSpPr>
          <a:xfrm>
            <a:off x="6955791" y="3173661"/>
            <a:ext cx="3190240" cy="1565454"/>
            <a:chOff x="6976744" y="2737427"/>
            <a:chExt cx="3190240" cy="156545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B4FFA98-A5C0-4A91-8E57-C5094DB8BBF7}"/>
                </a:ext>
              </a:extLst>
            </p:cNvPr>
            <p:cNvSpPr txBox="1"/>
            <p:nvPr/>
          </p:nvSpPr>
          <p:spPr>
            <a:xfrm>
              <a:off x="6976744" y="2737427"/>
              <a:ext cx="1897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B43190-730C-4636-9592-A9B64AC7B321}"/>
                </a:ext>
              </a:extLst>
            </p:cNvPr>
            <p:cNvSpPr txBox="1"/>
            <p:nvPr/>
          </p:nvSpPr>
          <p:spPr>
            <a:xfrm>
              <a:off x="6976744" y="3102552"/>
              <a:ext cx="319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BF7B3C2-84DF-4179-9F1B-1905B3854E35}"/>
              </a:ext>
            </a:extLst>
          </p:cNvPr>
          <p:cNvGrpSpPr/>
          <p:nvPr/>
        </p:nvGrpSpPr>
        <p:grpSpPr>
          <a:xfrm>
            <a:off x="6955791" y="4677211"/>
            <a:ext cx="3190240" cy="1565454"/>
            <a:chOff x="6976744" y="4261427"/>
            <a:chExt cx="3190240" cy="156545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5EE1D35-2B53-4141-9985-AEB3E864B771}"/>
                </a:ext>
              </a:extLst>
            </p:cNvPr>
            <p:cNvSpPr txBox="1"/>
            <p:nvPr/>
          </p:nvSpPr>
          <p:spPr>
            <a:xfrm>
              <a:off x="6976744" y="4261427"/>
              <a:ext cx="174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177EACC-CA6E-458A-9BD2-7829FAB45D2C}"/>
                </a:ext>
              </a:extLst>
            </p:cNvPr>
            <p:cNvSpPr txBox="1"/>
            <p:nvPr/>
          </p:nvSpPr>
          <p:spPr>
            <a:xfrm>
              <a:off x="6976744" y="4626552"/>
              <a:ext cx="319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l"/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DD5A5A-522C-4192-814B-50EEBB02D5CE}"/>
              </a:ext>
            </a:extLst>
          </p:cNvPr>
          <p:cNvGrpSpPr/>
          <p:nvPr/>
        </p:nvGrpSpPr>
        <p:grpSpPr>
          <a:xfrm>
            <a:off x="6213476" y="1575379"/>
            <a:ext cx="565785" cy="4191635"/>
            <a:chOff x="6234429" y="1285817"/>
            <a:chExt cx="565785" cy="4191635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0AE97FD-9F64-4EFD-9C87-EFF352A61A69}"/>
                </a:ext>
              </a:extLst>
            </p:cNvPr>
            <p:cNvCxnSpPr/>
            <p:nvPr/>
          </p:nvCxnSpPr>
          <p:spPr>
            <a:xfrm>
              <a:off x="6517639" y="1285817"/>
              <a:ext cx="0" cy="419163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63DD43F-0F80-4A06-BF70-A67A11347A78}"/>
                </a:ext>
              </a:extLst>
            </p:cNvPr>
            <p:cNvSpPr/>
            <p:nvPr/>
          </p:nvSpPr>
          <p:spPr>
            <a:xfrm>
              <a:off x="6234429" y="1644629"/>
              <a:ext cx="565785" cy="5657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33AC260-29CB-4AC6-BB7A-C6982D055601}"/>
                </a:ext>
              </a:extLst>
            </p:cNvPr>
            <p:cNvSpPr/>
            <p:nvPr/>
          </p:nvSpPr>
          <p:spPr>
            <a:xfrm>
              <a:off x="6234429" y="3096072"/>
              <a:ext cx="565785" cy="5657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C36EC7A-8496-43CC-AEA6-62173DE711FC}"/>
                </a:ext>
              </a:extLst>
            </p:cNvPr>
            <p:cNvSpPr/>
            <p:nvPr/>
          </p:nvSpPr>
          <p:spPr>
            <a:xfrm>
              <a:off x="6234429" y="4583074"/>
              <a:ext cx="565785" cy="5657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81D3B5B1-2A1F-47DE-A4A0-61C1E78569E8}"/>
              </a:ext>
            </a:extLst>
          </p:cNvPr>
          <p:cNvSpPr/>
          <p:nvPr/>
        </p:nvSpPr>
        <p:spPr>
          <a:xfrm>
            <a:off x="1969560" y="2068890"/>
            <a:ext cx="3211195" cy="32111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C3A12E-0F3E-4BFA-A2CB-96FABBAA1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906" b="72197"/>
          <a:stretch/>
        </p:blipFill>
        <p:spPr>
          <a:xfrm>
            <a:off x="541771" y="2589233"/>
            <a:ext cx="5013739" cy="3088467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E6AFFBB-2E15-4FE2-AAB9-21F28529F8F4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30" name="星形: 五角 29">
              <a:extLst>
                <a:ext uri="{FF2B5EF4-FFF2-40B4-BE49-F238E27FC236}">
                  <a16:creationId xmlns:a16="http://schemas.microsoft.com/office/drawing/2014/main" id="{E906419A-928B-4735-971F-7C131254C71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5C681C5-1681-44E9-80BE-E6132F466E6D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星形: 五角 31">
              <a:extLst>
                <a:ext uri="{FF2B5EF4-FFF2-40B4-BE49-F238E27FC236}">
                  <a16:creationId xmlns:a16="http://schemas.microsoft.com/office/drawing/2014/main" id="{D38C0CDE-0261-4322-8CBF-2708F639B84B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84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EC8D6E-4692-4E50-89CE-C84CD6AFBB6A}"/>
              </a:ext>
            </a:extLst>
          </p:cNvPr>
          <p:cNvGrpSpPr/>
          <p:nvPr/>
        </p:nvGrpSpPr>
        <p:grpSpPr>
          <a:xfrm>
            <a:off x="1300198" y="1763888"/>
            <a:ext cx="4653280" cy="2219107"/>
            <a:chOff x="1582420" y="1346200"/>
            <a:chExt cx="4653280" cy="2219107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A15CE24-1F93-4F88-B577-EDBF41228DA7}"/>
                </a:ext>
              </a:extLst>
            </p:cNvPr>
            <p:cNvSpPr/>
            <p:nvPr/>
          </p:nvSpPr>
          <p:spPr>
            <a:xfrm>
              <a:off x="1582420" y="134620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8C615D4-B4F9-4ADF-B329-5AE8B6C28CCE}"/>
                </a:ext>
              </a:extLst>
            </p:cNvPr>
            <p:cNvSpPr txBox="1"/>
            <p:nvPr/>
          </p:nvSpPr>
          <p:spPr>
            <a:xfrm>
              <a:off x="3045459" y="1384300"/>
              <a:ext cx="2258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009407B-861D-498A-8D13-3B2880AFED24}"/>
                </a:ext>
              </a:extLst>
            </p:cNvPr>
            <p:cNvSpPr txBox="1"/>
            <p:nvPr/>
          </p:nvSpPr>
          <p:spPr>
            <a:xfrm>
              <a:off x="3045460" y="1749425"/>
              <a:ext cx="3190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97466DA-3736-4CC6-AA1B-A4A41ED1E100}"/>
              </a:ext>
            </a:extLst>
          </p:cNvPr>
          <p:cNvGrpSpPr/>
          <p:nvPr/>
        </p:nvGrpSpPr>
        <p:grpSpPr>
          <a:xfrm>
            <a:off x="1300198" y="4087988"/>
            <a:ext cx="4653280" cy="2181007"/>
            <a:chOff x="1582420" y="3670300"/>
            <a:chExt cx="4653280" cy="2181007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EB2F6C9-3040-4A74-A8A2-F148352C4D58}"/>
                </a:ext>
              </a:extLst>
            </p:cNvPr>
            <p:cNvSpPr/>
            <p:nvPr/>
          </p:nvSpPr>
          <p:spPr>
            <a:xfrm>
              <a:off x="1582420" y="380619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DD4E973-5AE9-479A-A501-466E0882F858}"/>
                </a:ext>
              </a:extLst>
            </p:cNvPr>
            <p:cNvSpPr txBox="1"/>
            <p:nvPr/>
          </p:nvSpPr>
          <p:spPr>
            <a:xfrm>
              <a:off x="3045459" y="3670300"/>
              <a:ext cx="2182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E0CE23F-4D08-4A21-A7A9-D8163807C35A}"/>
                </a:ext>
              </a:extLst>
            </p:cNvPr>
            <p:cNvSpPr txBox="1"/>
            <p:nvPr/>
          </p:nvSpPr>
          <p:spPr>
            <a:xfrm>
              <a:off x="3045460" y="4035425"/>
              <a:ext cx="3190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1B592AE-B65B-40F1-9EEA-20E2D7236B16}"/>
              </a:ext>
            </a:extLst>
          </p:cNvPr>
          <p:cNvGrpSpPr/>
          <p:nvPr/>
        </p:nvGrpSpPr>
        <p:grpSpPr>
          <a:xfrm>
            <a:off x="6218908" y="4087988"/>
            <a:ext cx="4653280" cy="2181007"/>
            <a:chOff x="6501130" y="3670300"/>
            <a:chExt cx="4653280" cy="2181007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BEAFD0A-B971-448C-887F-9D8D42E52A30}"/>
                </a:ext>
              </a:extLst>
            </p:cNvPr>
            <p:cNvSpPr/>
            <p:nvPr/>
          </p:nvSpPr>
          <p:spPr>
            <a:xfrm>
              <a:off x="6501130" y="380619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E8C56191-9C03-4324-BBBB-B005DA270928}"/>
                </a:ext>
              </a:extLst>
            </p:cNvPr>
            <p:cNvSpPr txBox="1"/>
            <p:nvPr/>
          </p:nvSpPr>
          <p:spPr>
            <a:xfrm>
              <a:off x="7964169" y="3670300"/>
              <a:ext cx="2182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C4B5EA3-53D3-46A7-ABC9-F820C2EB3584}"/>
                </a:ext>
              </a:extLst>
            </p:cNvPr>
            <p:cNvSpPr txBox="1"/>
            <p:nvPr/>
          </p:nvSpPr>
          <p:spPr>
            <a:xfrm>
              <a:off x="7964170" y="4035425"/>
              <a:ext cx="3190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5BA6E77-03E2-429F-BA31-44FBEA7547C2}"/>
              </a:ext>
            </a:extLst>
          </p:cNvPr>
          <p:cNvGrpSpPr/>
          <p:nvPr/>
        </p:nvGrpSpPr>
        <p:grpSpPr>
          <a:xfrm>
            <a:off x="6218908" y="1763888"/>
            <a:ext cx="4653280" cy="2219107"/>
            <a:chOff x="6501130" y="1346200"/>
            <a:chExt cx="4653280" cy="2219107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F54AC1A-3EBD-4012-81C8-3303EA40890F}"/>
                </a:ext>
              </a:extLst>
            </p:cNvPr>
            <p:cNvSpPr/>
            <p:nvPr/>
          </p:nvSpPr>
          <p:spPr>
            <a:xfrm>
              <a:off x="6501130" y="1346200"/>
              <a:ext cx="1197610" cy="11976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65FEB9C-BC9B-45CF-BC0B-45529C0E2D0F}"/>
                </a:ext>
              </a:extLst>
            </p:cNvPr>
            <p:cNvSpPr txBox="1"/>
            <p:nvPr/>
          </p:nvSpPr>
          <p:spPr>
            <a:xfrm>
              <a:off x="7964170" y="1384300"/>
              <a:ext cx="2182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2F43644-E57F-4069-B5BA-732AC5F008AA}"/>
                </a:ext>
              </a:extLst>
            </p:cNvPr>
            <p:cNvSpPr txBox="1"/>
            <p:nvPr/>
          </p:nvSpPr>
          <p:spPr>
            <a:xfrm>
              <a:off x="7964170" y="1749425"/>
              <a:ext cx="319024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C7FCB4F-2270-4E30-9083-732859C3B2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51165" r="39393" b="11047"/>
          <a:stretch/>
        </p:blipFill>
        <p:spPr>
          <a:xfrm>
            <a:off x="1533327" y="1763888"/>
            <a:ext cx="731464" cy="110799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D5E773B-D81D-49B4-9C2D-7CEBF58A8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51165" r="39393" b="11047"/>
          <a:stretch/>
        </p:blipFill>
        <p:spPr>
          <a:xfrm>
            <a:off x="6448171" y="4223878"/>
            <a:ext cx="731464" cy="1107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43DAD85-CC3E-4E14-BD88-5DFC4F83C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51165" r="39393" b="11047"/>
          <a:stretch/>
        </p:blipFill>
        <p:spPr>
          <a:xfrm>
            <a:off x="1494370" y="4223878"/>
            <a:ext cx="731464" cy="110799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97F587B-1C68-4D9B-B3BC-ED87B4037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8" t="51165" r="39393" b="11047"/>
          <a:stretch/>
        </p:blipFill>
        <p:spPr>
          <a:xfrm>
            <a:off x="6452037" y="1763888"/>
            <a:ext cx="731464" cy="1107996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950D16DE-5664-495F-BC41-C25F1422552E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48" name="星形: 五角 47">
              <a:extLst>
                <a:ext uri="{FF2B5EF4-FFF2-40B4-BE49-F238E27FC236}">
                  <a16:creationId xmlns:a16="http://schemas.microsoft.com/office/drawing/2014/main" id="{3C06F9F4-5FDE-4371-8E1B-F00035AF663B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1F83EB7-3887-4B8E-9D16-89E4CFD1716E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50" name="星形: 五角 49">
              <a:extLst>
                <a:ext uri="{FF2B5EF4-FFF2-40B4-BE49-F238E27FC236}">
                  <a16:creationId xmlns:a16="http://schemas.microsoft.com/office/drawing/2014/main" id="{958E0EF5-C9A9-42FE-B355-D891747D6840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0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94DF9138-FCE3-4BF4-88C3-DB6A79B3C6DA}"/>
              </a:ext>
            </a:extLst>
          </p:cNvPr>
          <p:cNvGrpSpPr/>
          <p:nvPr/>
        </p:nvGrpSpPr>
        <p:grpSpPr>
          <a:xfrm>
            <a:off x="5873750" y="1956200"/>
            <a:ext cx="4554714" cy="1835823"/>
            <a:chOff x="5862461" y="1640111"/>
            <a:chExt cx="4554714" cy="183582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00B89DF-1C79-4EE1-823E-9A243CA11FE1}"/>
                </a:ext>
              </a:extLst>
            </p:cNvPr>
            <p:cNvGrpSpPr/>
            <p:nvPr/>
          </p:nvGrpSpPr>
          <p:grpSpPr>
            <a:xfrm>
              <a:off x="5862461" y="1640111"/>
              <a:ext cx="3158520" cy="506292"/>
              <a:chOff x="6231062" y="2245705"/>
              <a:chExt cx="3158520" cy="506292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0C93704-80D1-4D38-9FD0-296F905ED6D4}"/>
                  </a:ext>
                </a:extLst>
              </p:cNvPr>
              <p:cNvSpPr/>
              <p:nvPr/>
            </p:nvSpPr>
            <p:spPr>
              <a:xfrm>
                <a:off x="6231062" y="2399548"/>
                <a:ext cx="609600" cy="2913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7FFCAC15-2D83-4C5D-B297-BBE859FDD11E}"/>
                  </a:ext>
                </a:extLst>
              </p:cNvPr>
              <p:cNvSpPr txBox="1"/>
              <p:nvPr/>
            </p:nvSpPr>
            <p:spPr>
              <a:xfrm>
                <a:off x="6906010" y="2245705"/>
                <a:ext cx="2483572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7D25A87-C444-4E02-8A32-63EE31F78EA5}"/>
                </a:ext>
              </a:extLst>
            </p:cNvPr>
            <p:cNvSpPr/>
            <p:nvPr/>
          </p:nvSpPr>
          <p:spPr>
            <a:xfrm>
              <a:off x="6594559" y="2124346"/>
              <a:ext cx="3822616" cy="1351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51A07DF-82FA-4F03-ADDC-A2F4A264B8AC}"/>
              </a:ext>
            </a:extLst>
          </p:cNvPr>
          <p:cNvGrpSpPr/>
          <p:nvPr/>
        </p:nvGrpSpPr>
        <p:grpSpPr>
          <a:xfrm>
            <a:off x="5873750" y="3659211"/>
            <a:ext cx="4554714" cy="1836967"/>
            <a:chOff x="5862461" y="3343122"/>
            <a:chExt cx="4554714" cy="1836967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61163B4-38B6-467F-8AAA-178343304AB3}"/>
                </a:ext>
              </a:extLst>
            </p:cNvPr>
            <p:cNvGrpSpPr/>
            <p:nvPr/>
          </p:nvGrpSpPr>
          <p:grpSpPr>
            <a:xfrm>
              <a:off x="5862461" y="3343122"/>
              <a:ext cx="3158520" cy="506292"/>
              <a:chOff x="6231062" y="2245705"/>
              <a:chExt cx="3158520" cy="506292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203BD2A-AC75-4C9D-B3FC-726921002C8F}"/>
                  </a:ext>
                </a:extLst>
              </p:cNvPr>
              <p:cNvSpPr/>
              <p:nvPr/>
            </p:nvSpPr>
            <p:spPr>
              <a:xfrm>
                <a:off x="6231062" y="2399548"/>
                <a:ext cx="609600" cy="29135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54" name="文本框 9">
                <a:extLst>
                  <a:ext uri="{FF2B5EF4-FFF2-40B4-BE49-F238E27FC236}">
                    <a16:creationId xmlns:a16="http://schemas.microsoft.com/office/drawing/2014/main" id="{D67514D6-E72E-4A95-B1C5-CA794C7EE2ED}"/>
                  </a:ext>
                </a:extLst>
              </p:cNvPr>
              <p:cNvSpPr txBox="1"/>
              <p:nvPr/>
            </p:nvSpPr>
            <p:spPr>
              <a:xfrm>
                <a:off x="6906010" y="2245705"/>
                <a:ext cx="2483572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FC892A4-F533-4700-B37D-7DE48AFD3EF7}"/>
                </a:ext>
              </a:extLst>
            </p:cNvPr>
            <p:cNvSpPr/>
            <p:nvPr/>
          </p:nvSpPr>
          <p:spPr>
            <a:xfrm>
              <a:off x="6594559" y="3828501"/>
              <a:ext cx="3822616" cy="1351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 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345C8A7-8255-4A56-83A5-B6F8EA42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3" t="25595"/>
          <a:stretch/>
        </p:blipFill>
        <p:spPr>
          <a:xfrm>
            <a:off x="527051" y="1350796"/>
            <a:ext cx="5346699" cy="521586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4F5E60D7-42F9-4224-A6D4-4AC44D46E86A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18" name="星形: 五角 17">
              <a:extLst>
                <a:ext uri="{FF2B5EF4-FFF2-40B4-BE49-F238E27FC236}">
                  <a16:creationId xmlns:a16="http://schemas.microsoft.com/office/drawing/2014/main" id="{037ED828-9876-4E73-AB44-655E29189BA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8D87463-5BDA-4B28-8924-D573528AF89E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0" name="星形: 五角 19">
              <a:extLst>
                <a:ext uri="{FF2B5EF4-FFF2-40B4-BE49-F238E27FC236}">
                  <a16:creationId xmlns:a16="http://schemas.microsoft.com/office/drawing/2014/main" id="{43DEA2AB-B1A2-49C7-B636-0150C1FC12FB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80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966FD0F-9A41-41EE-98F1-C7D43ABC54DC}"/>
              </a:ext>
            </a:extLst>
          </p:cNvPr>
          <p:cNvSpPr/>
          <p:nvPr/>
        </p:nvSpPr>
        <p:spPr>
          <a:xfrm>
            <a:off x="4505169" y="1159732"/>
            <a:ext cx="3211195" cy="32111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B9F1A98-B11A-4066-AB8D-ECF0BD57F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50000" r="55409"/>
          <a:stretch/>
        </p:blipFill>
        <p:spPr>
          <a:xfrm>
            <a:off x="4387249" y="261415"/>
            <a:ext cx="3343169" cy="52932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AF4EC5B-B0A9-44ED-912C-658DA28B918E}"/>
              </a:ext>
            </a:extLst>
          </p:cNvPr>
          <p:cNvSpPr/>
          <p:nvPr/>
        </p:nvSpPr>
        <p:spPr>
          <a:xfrm>
            <a:off x="4450614" y="4313583"/>
            <a:ext cx="3288312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Add title text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617ED8-6F13-44AF-9D42-5D66AAD866A5}"/>
              </a:ext>
            </a:extLst>
          </p:cNvPr>
          <p:cNvGrpSpPr/>
          <p:nvPr/>
        </p:nvGrpSpPr>
        <p:grpSpPr>
          <a:xfrm rot="18593518">
            <a:off x="9644293" y="629920"/>
            <a:ext cx="1710055" cy="2526665"/>
            <a:chOff x="9531985" y="725170"/>
            <a:chExt cx="1710055" cy="2526665"/>
          </a:xfrm>
        </p:grpSpPr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AD047E22-EBE4-40B9-827A-49CE0534B27A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CCE0CB0F-98DC-4F9B-AF02-9BFE73417BB5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B5AFEAB1-EC08-4B14-B164-258154BB375F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A07FA3D7-58B3-4092-A183-6D347B83CBB3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0AD23B-20F1-4B2E-A625-62622E39BC9B}"/>
              </a:ext>
            </a:extLst>
          </p:cNvPr>
          <p:cNvGrpSpPr/>
          <p:nvPr/>
        </p:nvGrpSpPr>
        <p:grpSpPr>
          <a:xfrm rot="18593518">
            <a:off x="948423" y="2850214"/>
            <a:ext cx="1710055" cy="2526665"/>
            <a:chOff x="9531985" y="725170"/>
            <a:chExt cx="1710055" cy="252666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0D939CB-E7EB-4FA6-9FD5-3C12D4A1471F}"/>
                </a:ext>
              </a:extLst>
            </p:cNvPr>
            <p:cNvSpPr/>
            <p:nvPr/>
          </p:nvSpPr>
          <p:spPr>
            <a:xfrm rot="5160000">
              <a:off x="9626600" y="1949450"/>
              <a:ext cx="901065" cy="925830"/>
            </a:xfrm>
            <a:prstGeom prst="triangle">
              <a:avLst>
                <a:gd name="adj" fmla="val 444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64939069-4552-4792-8D71-D17E32CB62E8}"/>
                </a:ext>
              </a:extLst>
            </p:cNvPr>
            <p:cNvSpPr/>
            <p:nvPr/>
          </p:nvSpPr>
          <p:spPr>
            <a:xfrm rot="1320000">
              <a:off x="10351770" y="2870835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25256A2D-260E-4A4B-A12A-55F5FC8038E0}"/>
                </a:ext>
              </a:extLst>
            </p:cNvPr>
            <p:cNvSpPr/>
            <p:nvPr/>
          </p:nvSpPr>
          <p:spPr>
            <a:xfrm rot="2160000">
              <a:off x="9531985" y="725170"/>
              <a:ext cx="375920" cy="37592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5D295BD-992F-4C69-ADB4-3C23BDE37D3E}"/>
                </a:ext>
              </a:extLst>
            </p:cNvPr>
            <p:cNvSpPr/>
            <p:nvPr/>
          </p:nvSpPr>
          <p:spPr>
            <a:xfrm rot="19740000">
              <a:off x="10861040" y="1930400"/>
              <a:ext cx="381000" cy="3810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D676293-64A2-0D35-919B-F608346F05BC}"/>
              </a:ext>
            </a:extLst>
          </p:cNvPr>
          <p:cNvSpPr txBox="1"/>
          <p:nvPr/>
        </p:nvSpPr>
        <p:spPr>
          <a:xfrm>
            <a:off x="3866262" y="4867910"/>
            <a:ext cx="4457017" cy="7927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81010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2E74CBA-FE78-4F0F-87FA-DEFC53EDB394}"/>
              </a:ext>
            </a:extLst>
          </p:cNvPr>
          <p:cNvGrpSpPr/>
          <p:nvPr/>
        </p:nvGrpSpPr>
        <p:grpSpPr>
          <a:xfrm>
            <a:off x="1353746" y="1765680"/>
            <a:ext cx="9142451" cy="1454729"/>
            <a:chOff x="1274724" y="1641502"/>
            <a:chExt cx="9142451" cy="145472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5150682-50A1-4328-A3BF-6BA5CAF1F0C2}"/>
                </a:ext>
              </a:extLst>
            </p:cNvPr>
            <p:cNvSpPr/>
            <p:nvPr/>
          </p:nvSpPr>
          <p:spPr>
            <a:xfrm>
              <a:off x="1840813" y="1641502"/>
              <a:ext cx="8576362" cy="145472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4FCDD84-BA39-42FF-9834-BB1404147A45}"/>
                </a:ext>
              </a:extLst>
            </p:cNvPr>
            <p:cNvSpPr txBox="1"/>
            <p:nvPr/>
          </p:nvSpPr>
          <p:spPr>
            <a:xfrm>
              <a:off x="1274724" y="1952776"/>
              <a:ext cx="1132177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5AC8CDF-57FA-48D4-A2B5-9D85FFC8CC63}"/>
                </a:ext>
              </a:extLst>
            </p:cNvPr>
            <p:cNvGrpSpPr/>
            <p:nvPr/>
          </p:nvGrpSpPr>
          <p:grpSpPr>
            <a:xfrm>
              <a:off x="2406901" y="1769780"/>
              <a:ext cx="7675562" cy="1282419"/>
              <a:chOff x="7042784" y="4264660"/>
              <a:chExt cx="3835747" cy="1282419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741E37D-0C62-4343-9E4C-32C38A7D7F10}"/>
                  </a:ext>
                </a:extLst>
              </p:cNvPr>
              <p:cNvSpPr txBox="1"/>
              <p:nvPr/>
            </p:nvSpPr>
            <p:spPr>
              <a:xfrm>
                <a:off x="7042785" y="4264660"/>
                <a:ext cx="82944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690370-A2EC-4594-90B7-469FF7F6A40C}"/>
                  </a:ext>
                </a:extLst>
              </p:cNvPr>
              <p:cNvSpPr txBox="1"/>
              <p:nvPr/>
            </p:nvSpPr>
            <p:spPr>
              <a:xfrm>
                <a:off x="7042784" y="4518656"/>
                <a:ext cx="3835747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cs typeface="+mn-ea"/>
                    <a:sym typeface="+mn-lt"/>
                  </a:rPr>
                  <a:t> </a:t>
                </a:r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F890EE0-E4AF-43D3-A8BD-8C181E42BCC9}"/>
              </a:ext>
            </a:extLst>
          </p:cNvPr>
          <p:cNvGrpSpPr/>
          <p:nvPr/>
        </p:nvGrpSpPr>
        <p:grpSpPr>
          <a:xfrm>
            <a:off x="1353746" y="3553178"/>
            <a:ext cx="9142451" cy="1454729"/>
            <a:chOff x="1274724" y="3429000"/>
            <a:chExt cx="9142451" cy="1454729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6ECE735-3BE8-4A69-B708-DFE0DFED0B7F}"/>
                </a:ext>
              </a:extLst>
            </p:cNvPr>
            <p:cNvSpPr/>
            <p:nvPr/>
          </p:nvSpPr>
          <p:spPr>
            <a:xfrm>
              <a:off x="1840813" y="3429000"/>
              <a:ext cx="8576362" cy="145472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4C32DCE-ABA3-4504-9D70-85BE5A66D37E}"/>
                </a:ext>
              </a:extLst>
            </p:cNvPr>
            <p:cNvSpPr txBox="1"/>
            <p:nvPr/>
          </p:nvSpPr>
          <p:spPr>
            <a:xfrm>
              <a:off x="1274724" y="3740274"/>
              <a:ext cx="1132177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EE613F8-156D-4659-9719-8C382B9C7A23}"/>
                </a:ext>
              </a:extLst>
            </p:cNvPr>
            <p:cNvGrpSpPr/>
            <p:nvPr/>
          </p:nvGrpSpPr>
          <p:grpSpPr>
            <a:xfrm>
              <a:off x="2406901" y="3557278"/>
              <a:ext cx="7675562" cy="1274322"/>
              <a:chOff x="7042784" y="4264660"/>
              <a:chExt cx="3835747" cy="1274322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5C8720-A134-4E77-8133-7C8CED6296DC}"/>
                  </a:ext>
                </a:extLst>
              </p:cNvPr>
              <p:cNvSpPr txBox="1"/>
              <p:nvPr/>
            </p:nvSpPr>
            <p:spPr>
              <a:xfrm>
                <a:off x="7042785" y="4264660"/>
                <a:ext cx="829446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A4D94C-3CC0-438C-9F0B-9FD62C959102}"/>
                  </a:ext>
                </a:extLst>
              </p:cNvPr>
              <p:cNvSpPr txBox="1"/>
              <p:nvPr/>
            </p:nvSpPr>
            <p:spPr>
              <a:xfrm>
                <a:off x="7042784" y="4510559"/>
                <a:ext cx="3835747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cs typeface="+mn-ea"/>
                    <a:sym typeface="+mn-lt"/>
                  </a:rPr>
                  <a:t>，</a:t>
                </a:r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r>
                  <a:rPr lang="zh-CN" altLang="en-US" sz="1400" dirty="0">
                    <a:cs typeface="+mn-ea"/>
                    <a:sym typeface="+mn-lt"/>
                  </a:rPr>
                  <a:t> </a:t>
                </a:r>
                <a:r>
                  <a:rPr lang="en-US" altLang="zh-CN" sz="1400" dirty="0"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3E2FB78-6D93-423C-B4AA-A27107069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r="50000" b="57114"/>
          <a:stretch/>
        </p:blipFill>
        <p:spPr>
          <a:xfrm>
            <a:off x="8129717" y="3102087"/>
            <a:ext cx="4732959" cy="891675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1089D00-2762-4022-BA55-D764125F3F47}"/>
              </a:ext>
            </a:extLst>
          </p:cNvPr>
          <p:cNvGrpSpPr/>
          <p:nvPr/>
        </p:nvGrpSpPr>
        <p:grpSpPr>
          <a:xfrm>
            <a:off x="4750772" y="573583"/>
            <a:ext cx="2690456" cy="400110"/>
            <a:chOff x="4244488" y="573583"/>
            <a:chExt cx="2690456" cy="400110"/>
          </a:xfrm>
        </p:grpSpPr>
        <p:sp>
          <p:nvSpPr>
            <p:cNvPr id="21" name="星形: 五角 20">
              <a:extLst>
                <a:ext uri="{FF2B5EF4-FFF2-40B4-BE49-F238E27FC236}">
                  <a16:creationId xmlns:a16="http://schemas.microsoft.com/office/drawing/2014/main" id="{4DFBA4BB-D3E7-4196-BE48-70CFCBF8A984}"/>
                </a:ext>
              </a:extLst>
            </p:cNvPr>
            <p:cNvSpPr/>
            <p:nvPr/>
          </p:nvSpPr>
          <p:spPr>
            <a:xfrm>
              <a:off x="4244488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C9A0532-E327-4D45-9171-62892548B3D7}"/>
                </a:ext>
              </a:extLst>
            </p:cNvPr>
            <p:cNvSpPr txBox="1"/>
            <p:nvPr/>
          </p:nvSpPr>
          <p:spPr>
            <a:xfrm>
              <a:off x="4788599" y="573583"/>
              <a:ext cx="16022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 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3" name="星形: 五角 22">
              <a:extLst>
                <a:ext uri="{FF2B5EF4-FFF2-40B4-BE49-F238E27FC236}">
                  <a16:creationId xmlns:a16="http://schemas.microsoft.com/office/drawing/2014/main" id="{77FBDA5B-037A-4EDC-A287-EDA8EF5C7941}"/>
                </a:ext>
              </a:extLst>
            </p:cNvPr>
            <p:cNvSpPr/>
            <p:nvPr/>
          </p:nvSpPr>
          <p:spPr>
            <a:xfrm>
              <a:off x="6493357" y="573583"/>
              <a:ext cx="441587" cy="395311"/>
            </a:xfrm>
            <a:prstGeom prst="star5">
              <a:avLst>
                <a:gd name="adj" fmla="val 28258"/>
                <a:gd name="hf" fmla="val 105146"/>
                <a:gd name="vf" fmla="val 110557"/>
              </a:avLst>
            </a:prstGeom>
            <a:solidFill>
              <a:srgbClr val="FDE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79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A8DB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lk5wnn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lk5wnn">
      <a:majorFont>
        <a:latin typeface="印品黑体" panose="020F0302020204030204"/>
        <a:ea typeface="印品黑体"/>
        <a:cs typeface=""/>
      </a:majorFont>
      <a:minorFont>
        <a:latin typeface="印品黑体" panose="020F0502020204030204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1659</Words>
  <Application>Microsoft Office PowerPoint</Application>
  <PresentationFormat>宽屏</PresentationFormat>
  <Paragraphs>201</Paragraphs>
  <Slides>25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印品黑体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教育培训</dc:title>
  <dc:creator>第一PPT</dc:creator>
  <cp:keywords>www.1ppt.com</cp:keywords>
  <dc:description>www.1ppt.com</dc:description>
  <cp:lastModifiedBy>之灵</cp:lastModifiedBy>
  <cp:revision>7</cp:revision>
  <dcterms:created xsi:type="dcterms:W3CDTF">2021-05-10T02:37:20Z</dcterms:created>
  <dcterms:modified xsi:type="dcterms:W3CDTF">2024-04-11T08:55:48Z</dcterms:modified>
</cp:coreProperties>
</file>