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2"/>
  </p:notesMasterIdLst>
  <p:sldIdLst>
    <p:sldId id="256" r:id="rId3"/>
    <p:sldId id="257" r:id="rId4"/>
    <p:sldId id="258" r:id="rId5"/>
    <p:sldId id="283" r:id="rId6"/>
    <p:sldId id="264" r:id="rId7"/>
    <p:sldId id="279" r:id="rId8"/>
    <p:sldId id="270" r:id="rId9"/>
    <p:sldId id="266" r:id="rId10"/>
    <p:sldId id="260" r:id="rId11"/>
    <p:sldId id="269" r:id="rId12"/>
    <p:sldId id="267" r:id="rId13"/>
    <p:sldId id="273" r:id="rId14"/>
    <p:sldId id="271" r:id="rId15"/>
    <p:sldId id="261" r:id="rId16"/>
    <p:sldId id="265" r:id="rId17"/>
    <p:sldId id="275" r:id="rId18"/>
    <p:sldId id="274" r:id="rId19"/>
    <p:sldId id="284" r:id="rId20"/>
    <p:sldId id="262" r:id="rId21"/>
    <p:sldId id="278" r:id="rId22"/>
    <p:sldId id="277" r:id="rId23"/>
    <p:sldId id="281" r:id="rId24"/>
    <p:sldId id="285" r:id="rId25"/>
    <p:sldId id="263" r:id="rId26"/>
    <p:sldId id="287" r:id="rId27"/>
    <p:sldId id="288" r:id="rId28"/>
    <p:sldId id="289" r:id="rId29"/>
    <p:sldId id="292" r:id="rId30"/>
    <p:sldId id="32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7CCC"/>
    <a:srgbClr val="F8F8F9"/>
    <a:srgbClr val="E6E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1956" autoAdjust="0"/>
  </p:normalViewPr>
  <p:slideViewPr>
    <p:cSldViewPr snapToGrid="0" showGuides="1">
      <p:cViewPr varScale="1">
        <p:scale>
          <a:sx n="67" d="100"/>
          <a:sy n="67" d="100"/>
        </p:scale>
        <p:origin x="816" y="9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B2B8C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2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77CC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F9-4BCD-A943-BDAC3F159D2A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F9-4BCD-A943-BDAC3F159D2A}"/>
              </c:ext>
            </c:extLst>
          </c:dPt>
          <c:dPt>
            <c:idx val="2"/>
            <c:invertIfNegative val="0"/>
            <c:bubble3D val="0"/>
            <c:spPr>
              <a:solidFill>
                <a:srgbClr val="477CC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F9-4BCD-A943-BDAC3F159D2A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F9-4BCD-A943-BDAC3F159D2A}"/>
              </c:ext>
            </c:extLst>
          </c:dPt>
          <c:dPt>
            <c:idx val="4"/>
            <c:invertIfNegative val="0"/>
            <c:bubble3D val="0"/>
            <c:spPr>
              <a:solidFill>
                <a:srgbClr val="477CC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4F9-4BCD-A943-BDAC3F159D2A}"/>
              </c:ext>
            </c:extLst>
          </c:dPt>
          <c:dPt>
            <c:idx val="5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4F9-4BCD-A943-BDAC3F159D2A}"/>
              </c:ext>
            </c:extLst>
          </c:dPt>
          <c:dPt>
            <c:idx val="6"/>
            <c:invertIfNegative val="0"/>
            <c:bubble3D val="0"/>
            <c:spPr>
              <a:solidFill>
                <a:srgbClr val="477CC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A4F9-4BCD-A943-BDAC3F159D2A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A4F9-4BCD-A943-BDAC3F159D2A}"/>
              </c:ext>
            </c:extLst>
          </c:dPt>
          <c:dPt>
            <c:idx val="8"/>
            <c:invertIfNegative val="0"/>
            <c:bubble3D val="0"/>
            <c:spPr>
              <a:solidFill>
                <a:srgbClr val="477CCC"/>
              </a:solidFill>
              <a:ln>
                <a:noFill/>
              </a:ln>
              <a:effectLst>
                <a:outerShdw blurRad="101600" dist="38100" dir="2700000" algn="tl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A4F9-4BCD-A943-BDAC3F159D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Sheet1!$B$2:$B$10</c:f>
              <c:numCache>
                <c:formatCode>"$"#,##0_);[Red]\("$"#,##0\)</c:formatCode>
                <c:ptCount val="9"/>
                <c:pt idx="0">
                  <c:v>60000</c:v>
                </c:pt>
                <c:pt idx="1">
                  <c:v>50000</c:v>
                </c:pt>
                <c:pt idx="2">
                  <c:v>80000</c:v>
                </c:pt>
                <c:pt idx="3">
                  <c:v>50000</c:v>
                </c:pt>
                <c:pt idx="4">
                  <c:v>120000</c:v>
                </c:pt>
                <c:pt idx="5">
                  <c:v>50000</c:v>
                </c:pt>
                <c:pt idx="6">
                  <c:v>70000</c:v>
                </c:pt>
                <c:pt idx="7">
                  <c:v>120000</c:v>
                </c:pt>
                <c:pt idx="8">
                  <c:v>150000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Analysis 01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Sheet1!$A$2:$A$10</c15:sqref>
                        </c15:formulaRef>
                      </c:ext>
                    </c:extLst>
                    <c:strCache>
                      <c:ptCount val="9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  <c:pt idx="4">
                        <c:v>Category 5</c:v>
                      </c:pt>
                      <c:pt idx="5">
                        <c:v>Category 6</c:v>
                      </c:pt>
                      <c:pt idx="6">
                        <c:v>Category 7</c:v>
                      </c:pt>
                      <c:pt idx="7">
                        <c:v>Category 8</c:v>
                      </c:pt>
                      <c:pt idx="8">
                        <c:v>Category 9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2-A4F9-4BCD-A943-BDAC3F159D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576359560"/>
        <c:axId val="588408640"/>
      </c:barChart>
      <c:catAx>
        <c:axId val="576359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88408640"/>
        <c:crosses val="autoZero"/>
        <c:auto val="1"/>
        <c:lblAlgn val="ctr"/>
        <c:lblOffset val="100"/>
        <c:noMultiLvlLbl val="0"/>
      </c:catAx>
      <c:valAx>
        <c:axId val="5884086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576359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latin typeface="+mn-ea"/>
          <a:ea typeface="+mn-e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1B2B8C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77CCC"/>
              </a:solidFill>
            </c:spPr>
            <c:extLst>
              <c:ext xmlns:c16="http://schemas.microsoft.com/office/drawing/2014/chart" uri="{C3380CC4-5D6E-409C-BE32-E72D297353CC}">
                <c16:uniqueId val="{00000000-94B3-44C1-BFA6-C376B77062BD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94B3-44C1-BFA6-C376B77062BD}"/>
              </c:ext>
            </c:extLst>
          </c:dPt>
          <c:dPt>
            <c:idx val="2"/>
            <c:invertIfNegative val="0"/>
            <c:bubble3D val="0"/>
            <c:spPr>
              <a:solidFill>
                <a:srgbClr val="477CCC"/>
              </a:solidFill>
            </c:spPr>
            <c:extLst>
              <c:ext xmlns:c16="http://schemas.microsoft.com/office/drawing/2014/chart" uri="{C3380CC4-5D6E-409C-BE32-E72D297353CC}">
                <c16:uniqueId val="{00000002-94B3-44C1-BFA6-C376B77062BD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94B3-44C1-BFA6-C376B77062BD}"/>
              </c:ext>
            </c:extLst>
          </c:dPt>
          <c:dPt>
            <c:idx val="4"/>
            <c:invertIfNegative val="0"/>
            <c:bubble3D val="0"/>
            <c:spPr>
              <a:solidFill>
                <a:srgbClr val="477CCC"/>
              </a:solidFill>
            </c:spPr>
            <c:extLst>
              <c:ext xmlns:c16="http://schemas.microsoft.com/office/drawing/2014/chart" uri="{C3380CC4-5D6E-409C-BE32-E72D297353CC}">
                <c16:uniqueId val="{00000004-94B3-44C1-BFA6-C376B77062BD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430</c:v>
                </c:pt>
                <c:pt idx="1">
                  <c:v>688</c:v>
                </c:pt>
                <c:pt idx="2">
                  <c:v>389</c:v>
                </c:pt>
                <c:pt idx="3">
                  <c:v>650</c:v>
                </c:pt>
                <c:pt idx="4">
                  <c:v>910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  <c:pt idx="4">
                        <c:v>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94B3-44C1-BFA6-C376B7706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9565496"/>
        <c:axId val="589564320"/>
      </c:barChart>
      <c:catAx>
        <c:axId val="589565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pPr>
            <a:endParaRPr lang="en-US"/>
          </a:p>
        </c:txPr>
        <c:crossAx val="589564320"/>
        <c:crosses val="autoZero"/>
        <c:auto val="1"/>
        <c:lblAlgn val="ctr"/>
        <c:lblOffset val="100"/>
        <c:noMultiLvlLbl val="0"/>
      </c:catAx>
      <c:valAx>
        <c:axId val="5895643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pPr>
            <a:endParaRPr lang="en-US"/>
          </a:p>
        </c:txPr>
        <c:crossAx val="589565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gradFill>
              <a:gsLst>
                <a:gs pos="0">
                  <a:srgbClr val="5E79D1"/>
                </a:gs>
                <a:gs pos="100000">
                  <a:srgbClr val="233F97"/>
                </a:gs>
              </a:gsLst>
              <a:lin ang="2700000" scaled="0"/>
            </a:gradFill>
          </c:spPr>
          <c:invertIfNegative val="0"/>
          <c:dPt>
            <c:idx val="0"/>
            <c:invertIfNegative val="0"/>
            <c:bubble3D val="0"/>
            <c:spPr>
              <a:solidFill>
                <a:srgbClr val="477CCC"/>
              </a:solidFill>
            </c:spPr>
            <c:extLst>
              <c:ext xmlns:c16="http://schemas.microsoft.com/office/drawing/2014/chart" uri="{C3380CC4-5D6E-409C-BE32-E72D297353CC}">
                <c16:uniqueId val="{00000000-CC46-4D0D-8C02-C58B8FE624AB}"/>
              </c:ext>
            </c:extLst>
          </c:dPt>
          <c:dPt>
            <c:idx val="1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1-CC46-4D0D-8C02-C58B8FE624AB}"/>
              </c:ext>
            </c:extLst>
          </c:dPt>
          <c:dPt>
            <c:idx val="2"/>
            <c:invertIfNegative val="0"/>
            <c:bubble3D val="0"/>
            <c:spPr>
              <a:solidFill>
                <a:srgbClr val="477CCC"/>
              </a:solidFill>
            </c:spPr>
            <c:extLst>
              <c:ext xmlns:c16="http://schemas.microsoft.com/office/drawing/2014/chart" uri="{C3380CC4-5D6E-409C-BE32-E72D297353CC}">
                <c16:uniqueId val="{00000002-CC46-4D0D-8C02-C58B8FE624AB}"/>
              </c:ext>
            </c:extLst>
          </c:dPt>
          <c:dPt>
            <c:idx val="3"/>
            <c:invertIfNegative val="0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</c:spPr>
            <c:extLst>
              <c:ext xmlns:c16="http://schemas.microsoft.com/office/drawing/2014/chart" uri="{C3380CC4-5D6E-409C-BE32-E72D297353CC}">
                <c16:uniqueId val="{00000003-CC46-4D0D-8C02-C58B8FE624AB}"/>
              </c:ext>
            </c:extLst>
          </c:dPt>
          <c:dPt>
            <c:idx val="4"/>
            <c:invertIfNegative val="0"/>
            <c:bubble3D val="0"/>
            <c:spPr>
              <a:solidFill>
                <a:srgbClr val="477CCC"/>
              </a:solidFill>
            </c:spPr>
            <c:extLst>
              <c:ext xmlns:c16="http://schemas.microsoft.com/office/drawing/2014/chart" uri="{C3380CC4-5D6E-409C-BE32-E72D297353CC}">
                <c16:uniqueId val="{00000004-CC46-4D0D-8C02-C58B8FE624AB}"/>
              </c:ext>
            </c:extLst>
          </c:dPt>
          <c:val>
            <c:numRef>
              <c:f>Sheet1!$B$2:$B$6</c:f>
              <c:numCache>
                <c:formatCode>General</c:formatCode>
                <c:ptCount val="5"/>
                <c:pt idx="0">
                  <c:v>528</c:v>
                </c:pt>
                <c:pt idx="1">
                  <c:v>253</c:v>
                </c:pt>
                <c:pt idx="2">
                  <c:v>430</c:v>
                </c:pt>
                <c:pt idx="3">
                  <c:v>571</c:v>
                </c:pt>
                <c:pt idx="4">
                  <c:v>757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A</c:v>
                      </c:pt>
                      <c:pt idx="1">
                        <c:v>B</c:v>
                      </c:pt>
                      <c:pt idx="2">
                        <c:v>C</c:v>
                      </c:pt>
                      <c:pt idx="3">
                        <c:v>D</c:v>
                      </c:pt>
                      <c:pt idx="4">
                        <c:v>E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CC46-4D0D-8C02-C58B8FE62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9561968"/>
        <c:axId val="589563144"/>
      </c:barChart>
      <c:catAx>
        <c:axId val="58956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pPr>
            <a:endParaRPr lang="en-US"/>
          </a:p>
        </c:txPr>
        <c:crossAx val="589563144"/>
        <c:crosses val="autoZero"/>
        <c:auto val="1"/>
        <c:lblAlgn val="ctr"/>
        <c:lblOffset val="100"/>
        <c:noMultiLvlLbl val="0"/>
      </c:catAx>
      <c:valAx>
        <c:axId val="589563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defRPr>
            </a:pPr>
            <a:endParaRPr lang="en-US"/>
          </a:p>
        </c:txPr>
        <c:crossAx val="58956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77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  <a:sym typeface="思源黑体 CN Normal" panose="020B0400000000000000" pitchFamily="34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E-4F3F-83B5-7F8CBA222D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+mn-cs"/>
                    <a:sym typeface="思源黑体 CN Normal" panose="020B0400000000000000" pitchFamily="34" charset="-122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E-4F3F-83B5-7F8CBA222D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88047936"/>
        <c:axId val="58805264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1750" cap="rnd">
              <a:solidFill>
                <a:schemeClr val="bg1">
                  <a:lumMod val="75000"/>
                </a:schemeClr>
              </a:solidFill>
              <a:round/>
            </a:ln>
            <a:effectLst>
              <a:outerShdw blurRad="50800" dist="215900" dir="2700000" algn="tl" rotWithShape="0">
                <a:schemeClr val="accent3">
                  <a:lumMod val="75000"/>
                  <a:alpha val="17000"/>
                </a:schemeClr>
              </a:outerShdw>
            </a:effectLst>
          </c:spPr>
          <c:marker>
            <c:symbol val="circle"/>
            <c:size val="6"/>
            <c:spPr>
              <a:solidFill>
                <a:srgbClr val="1C54B4"/>
              </a:solidFill>
              <a:ln w="12700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DE-4F3F-83B5-7F8CBA222D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8047936"/>
        <c:axId val="588052640"/>
      </c:lineChart>
      <c:catAx>
        <c:axId val="5880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en-US"/>
          </a:p>
        </c:txPr>
        <c:crossAx val="588052640"/>
        <c:crosses val="autoZero"/>
        <c:auto val="1"/>
        <c:lblAlgn val="ctr"/>
        <c:lblOffset val="100"/>
        <c:noMultiLvlLbl val="0"/>
      </c:catAx>
      <c:valAx>
        <c:axId val="588052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 CN Normal" panose="020B0400000000000000" pitchFamily="34" charset="-122"/>
              </a:defRPr>
            </a:pPr>
            <a:endParaRPr lang="en-US"/>
          </a:p>
        </c:txPr>
        <c:crossAx val="58804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>
          <a:latin typeface="思源黑体 CN Normal" panose="020B0400000000000000" pitchFamily="34" charset="-122"/>
          <a:ea typeface="思源黑体 CN Medium" panose="020B0600000000000000" pitchFamily="34" charset="-122"/>
          <a:sym typeface="思源黑体 CN Normal" panose="020B0400000000000000" pitchFamily="34" charset="-122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90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template comes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051B5-468E-4E31-BF0F-BBE86D9FCDC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53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292D14-CD0F-3C98-B26E-21C860F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889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9B684C-451B-7E78-7FC2-37D01106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0546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E33F0-9B40-8E2F-28BE-5DAA91E1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44518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E326C-6D16-2DBB-9DB8-DC3A1E60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0021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56283-8268-E6BB-ED7E-95BA559C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6493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25CE28-B0BC-5B7A-1C42-AF6570BC5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63153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D3EE51-50C3-E136-7229-4E77C0F0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2279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40AF14-BE13-81B3-3B31-99A121A6A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75588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17D87C-EF78-D98E-E25D-1279FA63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515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648A38-AD3E-4CE0-1673-69538DCA5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2037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8D9298-7EBE-CF4F-419F-54B2A8B21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7363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C5967D-B401-BEF1-A19E-77C35047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6498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6E0887-2B43-90B8-2A4F-9D27E51F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62781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12B4E-73DA-AF7C-D265-039E5CEB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3258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13DCD5-E9BE-2B2C-4FE9-1FC0CE1E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98006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7C9205-74CF-4EAD-A8B1-4B68FA02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D4114E7-D5D3-A590-FBBE-A5F9611CDD56}"/>
              </a:ext>
            </a:extLst>
          </p:cNvPr>
          <p:cNvSpPr txBox="1"/>
          <p:nvPr userDrawn="1"/>
        </p:nvSpPr>
        <p:spPr>
          <a:xfrm>
            <a:off x="690849" y="6003171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2826287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7D058-A348-D87F-DEAE-EAE78B8F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9791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7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7598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40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0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 userDrawn="1"/>
        </p:nvSpPr>
        <p:spPr>
          <a:xfrm>
            <a:off x="12010351" y="6658301"/>
            <a:ext cx="365581" cy="365581"/>
          </a:xfrm>
          <a:prstGeom prst="ellipse">
            <a:avLst/>
          </a:prstGeom>
          <a:solidFill>
            <a:srgbClr val="1C54B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B12293C-2570-4826-913E-F28EB67D7D3A}"/>
              </a:ext>
            </a:extLst>
          </p:cNvPr>
          <p:cNvSpPr txBox="1"/>
          <p:nvPr userDrawn="1"/>
        </p:nvSpPr>
        <p:spPr bwMode="auto">
          <a:xfrm>
            <a:off x="8461420" y="452619"/>
            <a:ext cx="355070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 algn="l">
              <a:defRPr/>
            </a:pPr>
            <a:r>
              <a:rPr lang="en-US" altLang="zh-CN" sz="1600" spc="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Pursue </a:t>
            </a:r>
            <a:r>
              <a:rPr lang="en-US" altLang="zh-CN" sz="1600" spc="0" dirty="0">
                <a:solidFill>
                  <a:srgbClr val="477CCC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Excellence</a:t>
            </a:r>
            <a:r>
              <a:rPr lang="en-US" altLang="zh-CN" sz="1600" spc="0" dirty="0"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   Forge </a:t>
            </a:r>
            <a:r>
              <a:rPr lang="en-US" altLang="zh-CN" sz="1600" spc="0" dirty="0">
                <a:solidFill>
                  <a:srgbClr val="477CCC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Ahead</a:t>
            </a:r>
            <a:endParaRPr lang="zh-CN" altLang="en-US" sz="2400" i="1" spc="0" dirty="0">
              <a:solidFill>
                <a:srgbClr val="477CCC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903" y="-247804"/>
            <a:ext cx="1086103" cy="16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3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19A554-0C69-E1F2-54EA-8270D868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231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F0822-06FD-075C-7AC1-9F5E8DDE6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52170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2B41A-AF97-33EA-6D20-3B8BA1FDA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203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D2794-664A-AF5C-8E85-E0FAB09A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814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7E9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8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22882" y="3444130"/>
            <a:ext cx="5946477" cy="461665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Insert the Subtitle of Your Presentation</a:t>
            </a:r>
          </a:p>
        </p:txBody>
      </p:sp>
      <p:sp>
        <p:nvSpPr>
          <p:cNvPr id="8" name="矩形 7"/>
          <p:cNvSpPr/>
          <p:nvPr/>
        </p:nvSpPr>
        <p:spPr>
          <a:xfrm>
            <a:off x="267163" y="2416280"/>
            <a:ext cx="600219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200" b="1" dirty="0">
                <a:solidFill>
                  <a:srgbClr val="477C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PPT Templates</a:t>
            </a:r>
            <a:endParaRPr lang="zh-CN" altLang="en-US" sz="6200" b="1" dirty="0">
              <a:solidFill>
                <a:srgbClr val="477C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388006" y="3978485"/>
            <a:ext cx="553463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nonummy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nibheuismod tincidunt ut laoreet dolore magna aliquam erat volutpat. Ut wisi enim ad minim veniam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 </a:t>
            </a: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amet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 </a:t>
            </a: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magna aliquam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7706" y="5304613"/>
            <a:ext cx="2203674" cy="281524"/>
            <a:chOff x="3434345" y="5969714"/>
            <a:chExt cx="2698524" cy="344743"/>
          </a:xfrm>
        </p:grpSpPr>
        <p:grpSp>
          <p:nvGrpSpPr>
            <p:cNvPr id="11" name="组合 10"/>
            <p:cNvGrpSpPr/>
            <p:nvPr/>
          </p:nvGrpSpPr>
          <p:grpSpPr>
            <a:xfrm>
              <a:off x="3434345" y="5969714"/>
              <a:ext cx="290422" cy="290422"/>
              <a:chOff x="3434345" y="5959066"/>
              <a:chExt cx="290422" cy="290422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3434345" y="5959066"/>
                <a:ext cx="290422" cy="290422"/>
              </a:xfrm>
              <a:prstGeom prst="ellipse">
                <a:avLst/>
              </a:prstGeom>
              <a:solidFill>
                <a:srgbClr val="477C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4" name="student-graduation-cap-shape_52041"/>
              <p:cNvSpPr>
                <a:spLocks noChangeAspect="1"/>
              </p:cNvSpPr>
              <p:nvPr/>
            </p:nvSpPr>
            <p:spPr bwMode="auto">
              <a:xfrm>
                <a:off x="3506911" y="6029152"/>
                <a:ext cx="145290" cy="150250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788130" y="5975256"/>
              <a:ext cx="2344739" cy="33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Time 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20XX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31382" y="5304613"/>
            <a:ext cx="2283407" cy="281524"/>
            <a:chOff x="6290819" y="5969714"/>
            <a:chExt cx="2796161" cy="344743"/>
          </a:xfrm>
        </p:grpSpPr>
        <p:sp>
          <p:nvSpPr>
            <p:cNvPr id="16" name="文本框 15"/>
            <p:cNvSpPr txBox="1"/>
            <p:nvPr/>
          </p:nvSpPr>
          <p:spPr>
            <a:xfrm>
              <a:off x="6642755" y="5975256"/>
              <a:ext cx="2444225" cy="33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Report 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freeppt7.com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290819" y="5969714"/>
              <a:ext cx="290422" cy="290422"/>
              <a:chOff x="6112795" y="5959066"/>
              <a:chExt cx="290422" cy="290422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6112795" y="5959066"/>
                <a:ext cx="290422" cy="29042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19" name="student-graduation-cap-shape_52041"/>
              <p:cNvSpPr>
                <a:spLocks noChangeAspect="1"/>
              </p:cNvSpPr>
              <p:nvPr/>
            </p:nvSpPr>
            <p:spPr bwMode="auto">
              <a:xfrm>
                <a:off x="6195064" y="6028461"/>
                <a:ext cx="125885" cy="151633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512971" y="571827"/>
            <a:ext cx="1539976" cy="369332"/>
            <a:chOff x="8678487" y="326489"/>
            <a:chExt cx="1539976" cy="369332"/>
          </a:xfrm>
        </p:grpSpPr>
        <p:grpSp>
          <p:nvGrpSpPr>
            <p:cNvPr id="21" name="组合 20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rgbClr val="477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alpha val="56000"/>
                    </a:schemeClr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343370" y="1614606"/>
            <a:ext cx="3818890" cy="83099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Free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931563" y="-362407"/>
            <a:ext cx="5229632" cy="7322389"/>
            <a:chOff x="6931563" y="-362407"/>
            <a:chExt cx="5229632" cy="7322389"/>
          </a:xfrm>
        </p:grpSpPr>
        <p:sp>
          <p:nvSpPr>
            <p:cNvPr id="67" name="任意多边形 66"/>
            <p:cNvSpPr/>
            <p:nvPr/>
          </p:nvSpPr>
          <p:spPr>
            <a:xfrm rot="17495500">
              <a:off x="7365376" y="1410929"/>
              <a:ext cx="6569156" cy="3022483"/>
            </a:xfrm>
            <a:custGeom>
              <a:avLst/>
              <a:gdLst>
                <a:gd name="connsiteX0" fmla="*/ 5829290 w 6569156"/>
                <a:gd name="connsiteY0" fmla="*/ 271 h 3022483"/>
                <a:gd name="connsiteX1" fmla="*/ 6569156 w 6569156"/>
                <a:gd name="connsiteY1" fmla="*/ 1869754 h 3022483"/>
                <a:gd name="connsiteX2" fmla="*/ 3656461 w 6569156"/>
                <a:gd name="connsiteY2" fmla="*/ 3022483 h 3022483"/>
                <a:gd name="connsiteX3" fmla="*/ 1820584 w 6569156"/>
                <a:gd name="connsiteY3" fmla="*/ 3022482 h 3022483"/>
                <a:gd name="connsiteX4" fmla="*/ 1820585 w 6569156"/>
                <a:gd name="connsiteY4" fmla="*/ 3019033 h 3022483"/>
                <a:gd name="connsiteX5" fmla="*/ 1151961 w 6569156"/>
                <a:gd name="connsiteY5" fmla="*/ 3018592 h 3022483"/>
                <a:gd name="connsiteX6" fmla="*/ 1151514 w 6569156"/>
                <a:gd name="connsiteY6" fmla="*/ 3018168 h 3022483"/>
                <a:gd name="connsiteX7" fmla="*/ 1091065 w 6569156"/>
                <a:gd name="connsiteY7" fmla="*/ 3019739 h 3022483"/>
                <a:gd name="connsiteX8" fmla="*/ 88249 w 6569156"/>
                <a:gd name="connsiteY8" fmla="*/ 2320941 h 3022483"/>
                <a:gd name="connsiteX9" fmla="*/ 13477 w 6569156"/>
                <a:gd name="connsiteY9" fmla="*/ 1996925 h 3022483"/>
                <a:gd name="connsiteX10" fmla="*/ 11852 w 6569156"/>
                <a:gd name="connsiteY10" fmla="*/ 1934422 h 3022483"/>
                <a:gd name="connsiteX11" fmla="*/ 0 w 6569156"/>
                <a:gd name="connsiteY11" fmla="*/ 1923150 h 3022483"/>
                <a:gd name="connsiteX12" fmla="*/ 1269 w 6569156"/>
                <a:gd name="connsiteY12" fmla="*/ 0 h 3022483"/>
                <a:gd name="connsiteX13" fmla="*/ 1820584 w 6569156"/>
                <a:gd name="connsiteY13" fmla="*/ 1201 h 3022483"/>
                <a:gd name="connsiteX14" fmla="*/ 1820584 w 6569156"/>
                <a:gd name="connsiteY14" fmla="*/ 271 h 302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69156" h="3022483">
                  <a:moveTo>
                    <a:pt x="5829290" y="271"/>
                  </a:moveTo>
                  <a:lnTo>
                    <a:pt x="6569156" y="1869754"/>
                  </a:lnTo>
                  <a:lnTo>
                    <a:pt x="3656461" y="3022483"/>
                  </a:lnTo>
                  <a:lnTo>
                    <a:pt x="1820584" y="3022482"/>
                  </a:lnTo>
                  <a:lnTo>
                    <a:pt x="1820585" y="3019033"/>
                  </a:lnTo>
                  <a:lnTo>
                    <a:pt x="1151961" y="3018592"/>
                  </a:lnTo>
                  <a:lnTo>
                    <a:pt x="1151514" y="3018168"/>
                  </a:lnTo>
                  <a:lnTo>
                    <a:pt x="1091065" y="3019739"/>
                  </a:lnTo>
                  <a:cubicBezTo>
                    <a:pt x="660300" y="3009701"/>
                    <a:pt x="256783" y="2746791"/>
                    <a:pt x="88249" y="2320941"/>
                  </a:cubicBezTo>
                  <a:cubicBezTo>
                    <a:pt x="46115" y="2214478"/>
                    <a:pt x="21659" y="2105392"/>
                    <a:pt x="13477" y="1996925"/>
                  </a:cubicBezTo>
                  <a:lnTo>
                    <a:pt x="11852" y="1934422"/>
                  </a:lnTo>
                  <a:lnTo>
                    <a:pt x="0" y="1923150"/>
                  </a:lnTo>
                  <a:lnTo>
                    <a:pt x="1269" y="0"/>
                  </a:lnTo>
                  <a:lnTo>
                    <a:pt x="1820584" y="1201"/>
                  </a:lnTo>
                  <a:lnTo>
                    <a:pt x="1820584" y="271"/>
                  </a:lnTo>
                  <a:close/>
                </a:path>
              </a:pathLst>
            </a:custGeom>
            <a:blipFill dpi="0" rotWithShape="0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8100000" algn="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4875364">
              <a:off x="5401900" y="2498434"/>
              <a:ext cx="5991211" cy="2931885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508000" dist="1905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780627" y="3417502"/>
            <a:ext cx="2081614" cy="899206"/>
            <a:chOff x="6892641" y="3713498"/>
            <a:chExt cx="2081614" cy="899206"/>
          </a:xfrm>
        </p:grpSpPr>
        <p:sp>
          <p:nvSpPr>
            <p:cNvPr id="6" name="矩形 5"/>
            <p:cNvSpPr/>
            <p:nvPr/>
          </p:nvSpPr>
          <p:spPr>
            <a:xfrm>
              <a:off x="6892641" y="3713498"/>
              <a:ext cx="2081614" cy="76944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20XX</a:t>
              </a:r>
              <a:endParaRPr lang="zh-CN" altLang="en-US" sz="4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319226" y="4397260"/>
              <a:ext cx="1498101" cy="21544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CHASING DREAMS</a:t>
              </a:r>
              <a:endParaRPr lang="zh-CN" altLang="en-US" sz="8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76393" y="6343455"/>
            <a:ext cx="815877" cy="143003"/>
            <a:chOff x="-2386427" y="3577787"/>
            <a:chExt cx="815877" cy="143003"/>
          </a:xfrm>
          <a:solidFill>
            <a:schemeClr val="bg1">
              <a:lumMod val="75000"/>
              <a:alpha val="50000"/>
            </a:schemeClr>
          </a:solidFill>
        </p:grpSpPr>
        <p:sp>
          <p:nvSpPr>
            <p:cNvPr id="72" name="等腰三角形 71"/>
            <p:cNvSpPr/>
            <p:nvPr/>
          </p:nvSpPr>
          <p:spPr>
            <a:xfrm rot="5400000">
              <a:off x="-1706666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等腰三角形 72"/>
            <p:cNvSpPr/>
            <p:nvPr/>
          </p:nvSpPr>
          <p:spPr>
            <a:xfrm rot="5400000">
              <a:off x="-1935549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-2164432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74"/>
            <p:cNvSpPr/>
            <p:nvPr/>
          </p:nvSpPr>
          <p:spPr>
            <a:xfrm rot="5400000">
              <a:off x="-2393315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801" y="441884"/>
            <a:ext cx="4937835" cy="461665"/>
            <a:chOff x="975068" y="763705"/>
            <a:chExt cx="4937835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78150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8" name="TextBox 5"/>
          <p:cNvSpPr txBox="1"/>
          <p:nvPr/>
        </p:nvSpPr>
        <p:spPr>
          <a:xfrm>
            <a:off x="790401" y="1861716"/>
            <a:ext cx="2995783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defRPr/>
            </a:pPr>
            <a:r>
              <a:rPr lang="en-US" altLang="zh-CN" sz="2800" b="1" kern="0" dirty="0">
                <a:solidFill>
                  <a:srgbClr val="1C54B4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2800" b="1" kern="0" dirty="0">
              <a:solidFill>
                <a:srgbClr val="1C54B4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9" name="Rectangle 6"/>
          <p:cNvSpPr/>
          <p:nvPr/>
        </p:nvSpPr>
        <p:spPr>
          <a:xfrm>
            <a:off x="817295" y="3037248"/>
            <a:ext cx="3349996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00" dirty="0"/>
              <a:t>Fill in the description</a:t>
            </a:r>
          </a:p>
        </p:txBody>
      </p:sp>
      <p:sp>
        <p:nvSpPr>
          <p:cNvPr id="10" name="Rectangle 7"/>
          <p:cNvSpPr/>
          <p:nvPr/>
        </p:nvSpPr>
        <p:spPr>
          <a:xfrm>
            <a:off x="862229" y="4299510"/>
            <a:ext cx="3262657" cy="134690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just" defTabSz="1219170">
              <a:lnSpc>
                <a:spcPct val="150000"/>
              </a:lnSpc>
              <a:defRPr/>
            </a:pPr>
            <a:r>
              <a:rPr lang="en-US" altLang="zh-CN" sz="1400" kern="3000" spc="31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We provide professional-quality free PowerPoint templates to help you with your business presentations - freeppt7.com</a:t>
            </a:r>
            <a:endParaRPr lang="en-US" altLang="zh-CN" sz="1200" kern="3000" spc="31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aphicFrame>
        <p:nvGraphicFramePr>
          <p:cNvPr id="11" name="Chart 2"/>
          <p:cNvGraphicFramePr/>
          <p:nvPr>
            <p:extLst>
              <p:ext uri="{D42A27DB-BD31-4B8C-83A1-F6EECF244321}">
                <p14:modId xmlns:p14="http://schemas.microsoft.com/office/powerpoint/2010/main" val="3381717051"/>
              </p:ext>
            </p:extLst>
          </p:nvPr>
        </p:nvGraphicFramePr>
        <p:xfrm>
          <a:off x="4554116" y="1778388"/>
          <a:ext cx="7066487" cy="441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4774516" y="6111010"/>
            <a:ext cx="6803400" cy="276999"/>
            <a:chOff x="3511701" y="4515966"/>
            <a:chExt cx="5272767" cy="201907"/>
          </a:xfrm>
        </p:grpSpPr>
        <p:sp>
          <p:nvSpPr>
            <p:cNvPr id="13" name="Rectangle 6"/>
            <p:cNvSpPr/>
            <p:nvPr/>
          </p:nvSpPr>
          <p:spPr>
            <a:xfrm>
              <a:off x="3511701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4" name="Rectangle 6"/>
            <p:cNvSpPr/>
            <p:nvPr/>
          </p:nvSpPr>
          <p:spPr>
            <a:xfrm>
              <a:off x="4103948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Rectangle 6"/>
            <p:cNvSpPr/>
            <p:nvPr/>
          </p:nvSpPr>
          <p:spPr>
            <a:xfrm>
              <a:off x="4683650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6" name="Rectangle 6"/>
            <p:cNvSpPr/>
            <p:nvPr/>
          </p:nvSpPr>
          <p:spPr>
            <a:xfrm>
              <a:off x="5275897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7" name="Rectangle 6"/>
            <p:cNvSpPr/>
            <p:nvPr/>
          </p:nvSpPr>
          <p:spPr>
            <a:xfrm>
              <a:off x="5871782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8" name="Rectangle 6"/>
            <p:cNvSpPr/>
            <p:nvPr/>
          </p:nvSpPr>
          <p:spPr>
            <a:xfrm>
              <a:off x="6464029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9" name="Rectangle 6"/>
            <p:cNvSpPr/>
            <p:nvPr/>
          </p:nvSpPr>
          <p:spPr>
            <a:xfrm>
              <a:off x="7040093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0" name="Rectangle 6"/>
            <p:cNvSpPr/>
            <p:nvPr/>
          </p:nvSpPr>
          <p:spPr>
            <a:xfrm>
              <a:off x="7652161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1" name="Rectangle 6"/>
            <p:cNvSpPr/>
            <p:nvPr/>
          </p:nvSpPr>
          <p:spPr>
            <a:xfrm>
              <a:off x="8228225" y="4515966"/>
              <a:ext cx="556243" cy="201907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defTabSz="1219170">
                <a:defRPr/>
              </a:pPr>
              <a:r>
                <a:rPr lang="en-US" altLang="zh-CN" sz="1200" kern="0" dirty="0">
                  <a:solidFill>
                    <a:sysClr val="windowText" lastClr="000000">
                      <a:lumMod val="75000"/>
                      <a:lumOff val="25000"/>
                    </a:sys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Project</a:t>
              </a:r>
              <a:endParaRPr lang="zh-CN" altLang="en-US" sz="1200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252318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Graphic spid="11" grpId="0">
        <p:bldSub>
          <a:bldChart bld="category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456">
            <a:extLst>
              <a:ext uri="{FF2B5EF4-FFF2-40B4-BE49-F238E27FC236}">
                <a16:creationId xmlns:a16="http://schemas.microsoft.com/office/drawing/2014/main" id="{614EFECA-8C61-425B-B64F-F0F0CE67DEED}"/>
              </a:ext>
            </a:extLst>
          </p:cNvPr>
          <p:cNvSpPr/>
          <p:nvPr/>
        </p:nvSpPr>
        <p:spPr>
          <a:xfrm>
            <a:off x="8841456" y="2026540"/>
            <a:ext cx="2190965" cy="2190964"/>
          </a:xfrm>
          <a:prstGeom prst="ellipse">
            <a:avLst/>
          </a:prstGeom>
          <a:noFill/>
          <a:ln w="139700" cap="rnd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E6B0F96-BAA7-402C-8CF3-23F7D2C9C671}"/>
              </a:ext>
            </a:extLst>
          </p:cNvPr>
          <p:cNvSpPr/>
          <p:nvPr/>
        </p:nvSpPr>
        <p:spPr>
          <a:xfrm>
            <a:off x="9166025" y="2351109"/>
            <a:ext cx="1541825" cy="1541825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444500" dist="203200" dir="5400000" sx="98000" sy="98000" algn="t" rotWithShape="0">
              <a:srgbClr val="0F417B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0F287C1-364A-40E9-86B2-D484DF263003}"/>
              </a:ext>
            </a:extLst>
          </p:cNvPr>
          <p:cNvSpPr txBox="1"/>
          <p:nvPr/>
        </p:nvSpPr>
        <p:spPr>
          <a:xfrm>
            <a:off x="9448663" y="2642846"/>
            <a:ext cx="97654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reflection blurRad="127000" stA="55000" endA="300" endPos="455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18%</a:t>
            </a:r>
          </a:p>
        </p:txBody>
      </p:sp>
      <p:sp>
        <p:nvSpPr>
          <p:cNvPr id="5" name="弧形 4">
            <a:extLst>
              <a:ext uri="{FF2B5EF4-FFF2-40B4-BE49-F238E27FC236}">
                <a16:creationId xmlns:a16="http://schemas.microsoft.com/office/drawing/2014/main" id="{F1AD1266-0F66-4169-B3CF-819C4666482B}"/>
              </a:ext>
            </a:extLst>
          </p:cNvPr>
          <p:cNvSpPr/>
          <p:nvPr/>
        </p:nvSpPr>
        <p:spPr>
          <a:xfrm>
            <a:off x="8841456" y="2026540"/>
            <a:ext cx="2190965" cy="2190964"/>
          </a:xfrm>
          <a:prstGeom prst="arc">
            <a:avLst>
              <a:gd name="adj1" fmla="val 16536701"/>
              <a:gd name="adj2" fmla="val 20718621"/>
            </a:avLst>
          </a:prstGeom>
          <a:noFill/>
          <a:ln w="254000" cap="rnd" cmpd="sng" algn="ctr">
            <a:solidFill>
              <a:srgbClr val="477CCC"/>
            </a:solidFill>
            <a:prstDash val="solid"/>
            <a:miter lim="800000"/>
          </a:ln>
          <a:effectLst>
            <a:outerShdw blurRad="50800" dist="38100" dir="5400000" algn="t" rotWithShape="0">
              <a:srgbClr val="0F417B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AEB39F5-B087-49CB-BB9F-FC76ADB5E989}"/>
              </a:ext>
            </a:extLst>
          </p:cNvPr>
          <p:cNvSpPr txBox="1"/>
          <p:nvPr/>
        </p:nvSpPr>
        <p:spPr>
          <a:xfrm>
            <a:off x="9472324" y="3248595"/>
            <a:ext cx="92922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7" name="!234">
            <a:extLst>
              <a:ext uri="{FF2B5EF4-FFF2-40B4-BE49-F238E27FC236}">
                <a16:creationId xmlns:a16="http://schemas.microsoft.com/office/drawing/2014/main" id="{110E0657-1B42-4233-B61B-6BBD807B8623}"/>
              </a:ext>
            </a:extLst>
          </p:cNvPr>
          <p:cNvSpPr/>
          <p:nvPr/>
        </p:nvSpPr>
        <p:spPr>
          <a:xfrm>
            <a:off x="5767335" y="2026540"/>
            <a:ext cx="2190965" cy="2190964"/>
          </a:xfrm>
          <a:prstGeom prst="ellipse">
            <a:avLst/>
          </a:prstGeom>
          <a:noFill/>
          <a:ln w="139700" cap="rnd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A5A3992-4974-484A-A248-AB2D4930877E}"/>
              </a:ext>
            </a:extLst>
          </p:cNvPr>
          <p:cNvSpPr/>
          <p:nvPr/>
        </p:nvSpPr>
        <p:spPr>
          <a:xfrm>
            <a:off x="6091905" y="2351109"/>
            <a:ext cx="1541825" cy="154182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0" dist="203200" dir="5400000" sx="98000" sy="98000" algn="t" rotWithShape="0">
              <a:srgbClr val="1C54B4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27C3530-A2BC-4959-9E58-E863547C7D0B}"/>
              </a:ext>
            </a:extLst>
          </p:cNvPr>
          <p:cNvSpPr txBox="1"/>
          <p:nvPr/>
        </p:nvSpPr>
        <p:spPr>
          <a:xfrm>
            <a:off x="6374544" y="2642846"/>
            <a:ext cx="97654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2800" dirty="0">
                <a:solidFill>
                  <a:prstClr val="white"/>
                </a:solidFill>
                <a:effectLst>
                  <a:reflection blurRad="127000" stA="55000" endA="300" endPos="45500" dir="5400000" sy="-100000" algn="bl" rotWithShape="0"/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sym typeface="思源黑体 CN Normal" panose="020B0400000000000000" pitchFamily="34" charset="-122"/>
              </a:rPr>
              <a:t>22%</a:t>
            </a:r>
          </a:p>
        </p:txBody>
      </p:sp>
      <p:sp>
        <p:nvSpPr>
          <p:cNvPr id="10" name="弧形 9">
            <a:extLst>
              <a:ext uri="{FF2B5EF4-FFF2-40B4-BE49-F238E27FC236}">
                <a16:creationId xmlns:a16="http://schemas.microsoft.com/office/drawing/2014/main" id="{B54469BA-AB43-40DA-BB57-AE97BC3E848C}"/>
              </a:ext>
            </a:extLst>
          </p:cNvPr>
          <p:cNvSpPr/>
          <p:nvPr/>
        </p:nvSpPr>
        <p:spPr>
          <a:xfrm>
            <a:off x="5767335" y="2026540"/>
            <a:ext cx="2190965" cy="2190964"/>
          </a:xfrm>
          <a:prstGeom prst="arc">
            <a:avLst>
              <a:gd name="adj1" fmla="val 16541205"/>
              <a:gd name="adj2" fmla="val 20771496"/>
            </a:avLst>
          </a:prstGeom>
          <a:noFill/>
          <a:ln w="254000" cap="rnd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outerShdw blurRad="50800" dist="38100" dir="5400000" algn="t" rotWithShape="0">
              <a:srgbClr val="1C54B4">
                <a:alpha val="4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D3E6DB3-0B1A-4556-A5FF-A61D27CE93F8}"/>
              </a:ext>
            </a:extLst>
          </p:cNvPr>
          <p:cNvSpPr txBox="1"/>
          <p:nvPr/>
        </p:nvSpPr>
        <p:spPr>
          <a:xfrm>
            <a:off x="6398204" y="3248595"/>
            <a:ext cx="92922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445338" y="1807084"/>
            <a:ext cx="0" cy="429898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_TextPlaceholder 32">
            <a:extLst>
              <a:ext uri="{FF2B5EF4-FFF2-40B4-BE49-F238E27FC236}">
                <a16:creationId xmlns:a16="http://schemas.microsoft.com/office/drawing/2014/main" id="{230656A0-9FAA-FEBF-FE02-BDE119CDB372}"/>
              </a:ext>
            </a:extLst>
          </p:cNvPr>
          <p:cNvSpPr txBox="1"/>
          <p:nvPr/>
        </p:nvSpPr>
        <p:spPr>
          <a:xfrm>
            <a:off x="986985" y="2473029"/>
            <a:ext cx="4052316" cy="1496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altLang="zh-CN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思源黑体" panose="020B0500000000000000" pitchFamily="34" charset="-122"/>
                <a:cs typeface="Arial" panose="020B0604020202020204" pitchFamily="34" charset="0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lang="zh-CN" altLang="en-US" sz="1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思源黑体" panose="020B0500000000000000" pitchFamily="34" charset="-122"/>
              <a:cs typeface="Arial" panose="020B0604020202020204" pitchFamily="34" charset="0"/>
              <a:sym typeface="思源黑体 CN Normal" panose="020B0400000000000000" pitchFamily="34" charset="-122"/>
            </a:endParaRPr>
          </a:p>
        </p:txBody>
      </p:sp>
      <p:sp>
        <p:nvSpPr>
          <p:cNvPr id="14" name="PA_TextPlaceholder 33">
            <a:extLst>
              <a:ext uri="{FF2B5EF4-FFF2-40B4-BE49-F238E27FC236}">
                <a16:creationId xmlns:a16="http://schemas.microsoft.com/office/drawing/2014/main" id="{918B1D27-DE76-462F-2A18-A4CBDE467F48}"/>
              </a:ext>
            </a:extLst>
          </p:cNvPr>
          <p:cNvSpPr txBox="1"/>
          <p:nvPr/>
        </p:nvSpPr>
        <p:spPr>
          <a:xfrm>
            <a:off x="1009300" y="2051687"/>
            <a:ext cx="2522882" cy="27242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PA_TextPlaceholder 32">
            <a:extLst>
              <a:ext uri="{FF2B5EF4-FFF2-40B4-BE49-F238E27FC236}">
                <a16:creationId xmlns:a16="http://schemas.microsoft.com/office/drawing/2014/main" id="{230656A0-9FAA-FEBF-FE02-BDE119CDB372}"/>
              </a:ext>
            </a:extLst>
          </p:cNvPr>
          <p:cNvSpPr txBox="1"/>
          <p:nvPr/>
        </p:nvSpPr>
        <p:spPr>
          <a:xfrm>
            <a:off x="5633259" y="5034236"/>
            <a:ext cx="2309042" cy="1496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汉仪典雅体简" panose="00020600040101010101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汉仪典雅体简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PA_TextPlaceholder 33">
            <a:extLst>
              <a:ext uri="{FF2B5EF4-FFF2-40B4-BE49-F238E27FC236}">
                <a16:creationId xmlns:a16="http://schemas.microsoft.com/office/drawing/2014/main" id="{918B1D27-DE76-462F-2A18-A4CBDE467F48}"/>
              </a:ext>
            </a:extLst>
          </p:cNvPr>
          <p:cNvSpPr txBox="1"/>
          <p:nvPr/>
        </p:nvSpPr>
        <p:spPr>
          <a:xfrm>
            <a:off x="5526339" y="4566457"/>
            <a:ext cx="2522882" cy="27242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PA_TextPlaceholder 32">
            <a:extLst>
              <a:ext uri="{FF2B5EF4-FFF2-40B4-BE49-F238E27FC236}">
                <a16:creationId xmlns:a16="http://schemas.microsoft.com/office/drawing/2014/main" id="{230656A0-9FAA-FEBF-FE02-BDE119CDB372}"/>
              </a:ext>
            </a:extLst>
          </p:cNvPr>
          <p:cNvSpPr txBox="1"/>
          <p:nvPr/>
        </p:nvSpPr>
        <p:spPr>
          <a:xfrm>
            <a:off x="8789054" y="5034236"/>
            <a:ext cx="2309042" cy="1496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汉仪典雅体简" panose="00020600040101010101" pitchFamily="18" charset="-122"/>
                <a:sym typeface="思源黑体 CN Normal" panose="020B0400000000000000" pitchFamily="34" charset="-122"/>
              </a:rPr>
              <a:t>Click here to add content, content to match the title. 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汉仪典雅体简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" name="PA_TextPlaceholder 33">
            <a:extLst>
              <a:ext uri="{FF2B5EF4-FFF2-40B4-BE49-F238E27FC236}">
                <a16:creationId xmlns:a16="http://schemas.microsoft.com/office/drawing/2014/main" id="{918B1D27-DE76-462F-2A18-A4CBDE467F48}"/>
              </a:ext>
            </a:extLst>
          </p:cNvPr>
          <p:cNvSpPr txBox="1"/>
          <p:nvPr/>
        </p:nvSpPr>
        <p:spPr>
          <a:xfrm>
            <a:off x="8682134" y="4566457"/>
            <a:ext cx="2522882" cy="272428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en-AU" altLang="zh-CN" sz="2000" b="1" dirty="0">
              <a:solidFill>
                <a:schemeClr val="tx1">
                  <a:lumMod val="85000"/>
                  <a:lumOff val="1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986985" y="4337361"/>
            <a:ext cx="1460463" cy="44530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</a:rPr>
              <a:t>Keyword</a:t>
            </a:r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684243" y="4337361"/>
            <a:ext cx="1460463" cy="445307"/>
          </a:xfrm>
          <a:prstGeom prst="roundRect">
            <a:avLst>
              <a:gd name="adj" fmla="val 50000"/>
            </a:avLst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</a:rPr>
              <a:t>Keyword</a:t>
            </a:r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986985" y="5199765"/>
            <a:ext cx="1460463" cy="445307"/>
          </a:xfrm>
          <a:prstGeom prst="roundRect">
            <a:avLst>
              <a:gd name="adj" fmla="val 50000"/>
            </a:avLst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</a:rPr>
              <a:t>Keyword</a:t>
            </a:r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2684243" y="5199765"/>
            <a:ext cx="1460463" cy="445307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228600" dir="3900000" sx="88000" sy="88000" algn="t" rotWithShape="0">
              <a:schemeClr val="bg1">
                <a:lumMod val="50000"/>
                <a:alpha val="42000"/>
              </a:scheme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sz="1400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OPPOSans H" panose="00020600040101010101" pitchFamily="18" charset="-122"/>
              </a:rPr>
              <a:t>Keyword</a:t>
            </a:r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58347" y="441884"/>
            <a:ext cx="4479307" cy="461665"/>
            <a:chOff x="562166" y="763705"/>
            <a:chExt cx="4479307" cy="461665"/>
          </a:xfrm>
        </p:grpSpPr>
        <p:sp>
          <p:nvSpPr>
            <p:cNvPr id="24" name="文本框 23"/>
            <p:cNvSpPr txBox="1"/>
            <p:nvPr/>
          </p:nvSpPr>
          <p:spPr>
            <a:xfrm>
              <a:off x="562166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06720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6283935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94B8130-0DBF-4653-BAF7-28F2DEF38ACE}"/>
              </a:ext>
            </a:extLst>
          </p:cNvPr>
          <p:cNvGrpSpPr/>
          <p:nvPr/>
        </p:nvGrpSpPr>
        <p:grpSpPr>
          <a:xfrm>
            <a:off x="1745316" y="1871773"/>
            <a:ext cx="1030744" cy="1192054"/>
            <a:chOff x="4883494" y="2406605"/>
            <a:chExt cx="1030858" cy="1192184"/>
          </a:xfrm>
          <a:gradFill>
            <a:gsLst>
              <a:gs pos="0">
                <a:srgbClr val="50ABF3"/>
              </a:gs>
              <a:gs pos="100000">
                <a:srgbClr val="1F80D3"/>
              </a:gs>
            </a:gsLst>
            <a:lin ang="2700000" scaled="0"/>
          </a:gradFill>
          <a:effectLst>
            <a:reflection blurRad="6350" stA="52000" endA="300" endPos="35000" dir="5400000" sy="-100000" algn="bl" rotWithShape="0"/>
          </a:effectLst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3D3A2DD-2801-406B-9CD8-58142764646A}"/>
                </a:ext>
              </a:extLst>
            </p:cNvPr>
            <p:cNvSpPr/>
            <p:nvPr/>
          </p:nvSpPr>
          <p:spPr bwMode="auto">
            <a:xfrm>
              <a:off x="4883494" y="2406605"/>
              <a:ext cx="1030858" cy="1192184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8FE27E9D-60FF-4443-A6B4-A3B7C015A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0126" y="2729365"/>
              <a:ext cx="329732" cy="450195"/>
            </a:xfrm>
            <a:custGeom>
              <a:avLst/>
              <a:gdLst>
                <a:gd name="T0" fmla="*/ 95 w 723"/>
                <a:gd name="T1" fmla="*/ 160 h 986"/>
                <a:gd name="T2" fmla="*/ 80 w 723"/>
                <a:gd name="T3" fmla="*/ 986 h 986"/>
                <a:gd name="T4" fmla="*/ 723 w 723"/>
                <a:gd name="T5" fmla="*/ 242 h 986"/>
                <a:gd name="T6" fmla="*/ 668 w 723"/>
                <a:gd name="T7" fmla="*/ 260 h 986"/>
                <a:gd name="T8" fmla="*/ 83 w 723"/>
                <a:gd name="T9" fmla="*/ 929 h 986"/>
                <a:gd name="T10" fmla="*/ 313 w 723"/>
                <a:gd name="T11" fmla="*/ 105 h 986"/>
                <a:gd name="T12" fmla="*/ 410 w 723"/>
                <a:gd name="T13" fmla="*/ 105 h 986"/>
                <a:gd name="T14" fmla="*/ 360 w 723"/>
                <a:gd name="T15" fmla="*/ 157 h 986"/>
                <a:gd name="T16" fmla="*/ 253 w 723"/>
                <a:gd name="T17" fmla="*/ 107 h 986"/>
                <a:gd name="T18" fmla="*/ 133 w 723"/>
                <a:gd name="T19" fmla="*/ 250 h 986"/>
                <a:gd name="T20" fmla="*/ 590 w 723"/>
                <a:gd name="T21" fmla="*/ 250 h 986"/>
                <a:gd name="T22" fmla="*/ 470 w 723"/>
                <a:gd name="T23" fmla="*/ 107 h 986"/>
                <a:gd name="T24" fmla="*/ 253 w 723"/>
                <a:gd name="T25" fmla="*/ 107 h 986"/>
                <a:gd name="T26" fmla="*/ 255 w 723"/>
                <a:gd name="T27" fmla="*/ 749 h 986"/>
                <a:gd name="T28" fmla="*/ 175 w 723"/>
                <a:gd name="T29" fmla="*/ 771 h 986"/>
                <a:gd name="T30" fmla="*/ 158 w 723"/>
                <a:gd name="T31" fmla="*/ 789 h 986"/>
                <a:gd name="T32" fmla="*/ 255 w 723"/>
                <a:gd name="T33" fmla="*/ 796 h 986"/>
                <a:gd name="T34" fmla="*/ 153 w 723"/>
                <a:gd name="T35" fmla="*/ 846 h 986"/>
                <a:gd name="T36" fmla="*/ 280 w 723"/>
                <a:gd name="T37" fmla="*/ 784 h 986"/>
                <a:gd name="T38" fmla="*/ 280 w 723"/>
                <a:gd name="T39" fmla="*/ 744 h 986"/>
                <a:gd name="T40" fmla="*/ 128 w 723"/>
                <a:gd name="T41" fmla="*/ 751 h 986"/>
                <a:gd name="T42" fmla="*/ 248 w 723"/>
                <a:gd name="T43" fmla="*/ 879 h 986"/>
                <a:gd name="T44" fmla="*/ 248 w 723"/>
                <a:gd name="T45" fmla="*/ 387 h 986"/>
                <a:gd name="T46" fmla="*/ 175 w 723"/>
                <a:gd name="T47" fmla="*/ 409 h 986"/>
                <a:gd name="T48" fmla="*/ 200 w 723"/>
                <a:gd name="T49" fmla="*/ 474 h 986"/>
                <a:gd name="T50" fmla="*/ 153 w 723"/>
                <a:gd name="T51" fmla="*/ 492 h 986"/>
                <a:gd name="T52" fmla="*/ 248 w 723"/>
                <a:gd name="T53" fmla="*/ 362 h 986"/>
                <a:gd name="T54" fmla="*/ 128 w 723"/>
                <a:gd name="T55" fmla="*/ 489 h 986"/>
                <a:gd name="T56" fmla="*/ 279 w 723"/>
                <a:gd name="T57" fmla="*/ 416 h 986"/>
                <a:gd name="T58" fmla="*/ 278 w 723"/>
                <a:gd name="T59" fmla="*/ 382 h 986"/>
                <a:gd name="T60" fmla="*/ 255 w 723"/>
                <a:gd name="T61" fmla="*/ 582 h 986"/>
                <a:gd name="T62" fmla="*/ 158 w 723"/>
                <a:gd name="T63" fmla="*/ 607 h 986"/>
                <a:gd name="T64" fmla="*/ 255 w 723"/>
                <a:gd name="T65" fmla="*/ 672 h 986"/>
                <a:gd name="T66" fmla="*/ 280 w 723"/>
                <a:gd name="T67" fmla="*/ 563 h 986"/>
                <a:gd name="T68" fmla="*/ 128 w 723"/>
                <a:gd name="T69" fmla="*/ 569 h 986"/>
                <a:gd name="T70" fmla="*/ 255 w 723"/>
                <a:gd name="T71" fmla="*/ 696 h 986"/>
                <a:gd name="T72" fmla="*/ 334 w 723"/>
                <a:gd name="T73" fmla="*/ 538 h 986"/>
                <a:gd name="T74" fmla="*/ 378 w 723"/>
                <a:gd name="T75" fmla="*/ 836 h 986"/>
                <a:gd name="T76" fmla="*/ 580 w 723"/>
                <a:gd name="T77" fmla="*/ 774 h 986"/>
                <a:gd name="T78" fmla="*/ 370 w 723"/>
                <a:gd name="T79" fmla="*/ 829 h 986"/>
                <a:gd name="T80" fmla="*/ 580 w 723"/>
                <a:gd name="T81" fmla="*/ 587 h 986"/>
                <a:gd name="T82" fmla="*/ 370 w 723"/>
                <a:gd name="T83" fmla="*/ 474 h 986"/>
                <a:gd name="T84" fmla="*/ 370 w 723"/>
                <a:gd name="T85" fmla="*/ 40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3" h="986">
                  <a:moveTo>
                    <a:pt x="55" y="260"/>
                  </a:moveTo>
                  <a:cubicBezTo>
                    <a:pt x="55" y="232"/>
                    <a:pt x="68" y="218"/>
                    <a:pt x="95" y="217"/>
                  </a:cubicBezTo>
                  <a:lnTo>
                    <a:pt x="95" y="160"/>
                  </a:lnTo>
                  <a:cubicBezTo>
                    <a:pt x="45" y="161"/>
                    <a:pt x="0" y="193"/>
                    <a:pt x="0" y="242"/>
                  </a:cubicBezTo>
                  <a:lnTo>
                    <a:pt x="0" y="906"/>
                  </a:lnTo>
                  <a:cubicBezTo>
                    <a:pt x="0" y="947"/>
                    <a:pt x="40" y="986"/>
                    <a:pt x="80" y="986"/>
                  </a:cubicBezTo>
                  <a:lnTo>
                    <a:pt x="643" y="986"/>
                  </a:lnTo>
                  <a:cubicBezTo>
                    <a:pt x="683" y="986"/>
                    <a:pt x="723" y="947"/>
                    <a:pt x="723" y="906"/>
                  </a:cubicBezTo>
                  <a:lnTo>
                    <a:pt x="723" y="242"/>
                  </a:lnTo>
                  <a:cubicBezTo>
                    <a:pt x="723" y="193"/>
                    <a:pt x="678" y="161"/>
                    <a:pt x="628" y="160"/>
                  </a:cubicBezTo>
                  <a:lnTo>
                    <a:pt x="628" y="217"/>
                  </a:lnTo>
                  <a:cubicBezTo>
                    <a:pt x="655" y="218"/>
                    <a:pt x="668" y="232"/>
                    <a:pt x="668" y="260"/>
                  </a:cubicBezTo>
                  <a:lnTo>
                    <a:pt x="668" y="889"/>
                  </a:lnTo>
                  <a:cubicBezTo>
                    <a:pt x="668" y="908"/>
                    <a:pt x="659" y="929"/>
                    <a:pt x="640" y="929"/>
                  </a:cubicBezTo>
                  <a:lnTo>
                    <a:pt x="83" y="929"/>
                  </a:lnTo>
                  <a:cubicBezTo>
                    <a:pt x="61" y="929"/>
                    <a:pt x="55" y="906"/>
                    <a:pt x="55" y="884"/>
                  </a:cubicBezTo>
                  <a:lnTo>
                    <a:pt x="55" y="260"/>
                  </a:lnTo>
                  <a:close/>
                  <a:moveTo>
                    <a:pt x="313" y="105"/>
                  </a:moveTo>
                  <a:cubicBezTo>
                    <a:pt x="313" y="82"/>
                    <a:pt x="335" y="60"/>
                    <a:pt x="358" y="60"/>
                  </a:cubicBezTo>
                  <a:lnTo>
                    <a:pt x="365" y="60"/>
                  </a:lnTo>
                  <a:cubicBezTo>
                    <a:pt x="388" y="60"/>
                    <a:pt x="410" y="82"/>
                    <a:pt x="410" y="105"/>
                  </a:cubicBezTo>
                  <a:lnTo>
                    <a:pt x="410" y="110"/>
                  </a:lnTo>
                  <a:cubicBezTo>
                    <a:pt x="410" y="135"/>
                    <a:pt x="388" y="157"/>
                    <a:pt x="363" y="157"/>
                  </a:cubicBezTo>
                  <a:lnTo>
                    <a:pt x="360" y="157"/>
                  </a:lnTo>
                  <a:cubicBezTo>
                    <a:pt x="335" y="157"/>
                    <a:pt x="313" y="135"/>
                    <a:pt x="313" y="110"/>
                  </a:cubicBezTo>
                  <a:lnTo>
                    <a:pt x="313" y="105"/>
                  </a:lnTo>
                  <a:close/>
                  <a:moveTo>
                    <a:pt x="253" y="107"/>
                  </a:moveTo>
                  <a:lnTo>
                    <a:pt x="173" y="107"/>
                  </a:lnTo>
                  <a:cubicBezTo>
                    <a:pt x="145" y="107"/>
                    <a:pt x="133" y="120"/>
                    <a:pt x="133" y="147"/>
                  </a:cubicBezTo>
                  <a:lnTo>
                    <a:pt x="133" y="250"/>
                  </a:lnTo>
                  <a:cubicBezTo>
                    <a:pt x="133" y="267"/>
                    <a:pt x="144" y="285"/>
                    <a:pt x="160" y="285"/>
                  </a:cubicBezTo>
                  <a:lnTo>
                    <a:pt x="563" y="285"/>
                  </a:lnTo>
                  <a:cubicBezTo>
                    <a:pt x="579" y="285"/>
                    <a:pt x="590" y="267"/>
                    <a:pt x="590" y="250"/>
                  </a:cubicBezTo>
                  <a:lnTo>
                    <a:pt x="590" y="147"/>
                  </a:lnTo>
                  <a:cubicBezTo>
                    <a:pt x="590" y="120"/>
                    <a:pt x="578" y="107"/>
                    <a:pt x="550" y="107"/>
                  </a:cubicBezTo>
                  <a:lnTo>
                    <a:pt x="470" y="107"/>
                  </a:lnTo>
                  <a:cubicBezTo>
                    <a:pt x="470" y="52"/>
                    <a:pt x="423" y="0"/>
                    <a:pt x="370" y="0"/>
                  </a:cubicBezTo>
                  <a:lnTo>
                    <a:pt x="353" y="0"/>
                  </a:lnTo>
                  <a:cubicBezTo>
                    <a:pt x="300" y="0"/>
                    <a:pt x="253" y="52"/>
                    <a:pt x="253" y="107"/>
                  </a:cubicBezTo>
                  <a:close/>
                  <a:moveTo>
                    <a:pt x="153" y="756"/>
                  </a:moveTo>
                  <a:cubicBezTo>
                    <a:pt x="153" y="751"/>
                    <a:pt x="154" y="749"/>
                    <a:pt x="160" y="749"/>
                  </a:cubicBezTo>
                  <a:lnTo>
                    <a:pt x="255" y="749"/>
                  </a:lnTo>
                  <a:lnTo>
                    <a:pt x="255" y="756"/>
                  </a:lnTo>
                  <a:cubicBezTo>
                    <a:pt x="255" y="764"/>
                    <a:pt x="216" y="787"/>
                    <a:pt x="208" y="791"/>
                  </a:cubicBezTo>
                  <a:cubicBezTo>
                    <a:pt x="201" y="786"/>
                    <a:pt x="186" y="771"/>
                    <a:pt x="175" y="771"/>
                  </a:cubicBezTo>
                  <a:lnTo>
                    <a:pt x="173" y="771"/>
                  </a:lnTo>
                  <a:cubicBezTo>
                    <a:pt x="167" y="771"/>
                    <a:pt x="158" y="780"/>
                    <a:pt x="158" y="786"/>
                  </a:cubicBezTo>
                  <a:lnTo>
                    <a:pt x="158" y="789"/>
                  </a:lnTo>
                  <a:cubicBezTo>
                    <a:pt x="158" y="795"/>
                    <a:pt x="193" y="834"/>
                    <a:pt x="200" y="834"/>
                  </a:cubicBezTo>
                  <a:lnTo>
                    <a:pt x="203" y="834"/>
                  </a:lnTo>
                  <a:cubicBezTo>
                    <a:pt x="208" y="834"/>
                    <a:pt x="247" y="802"/>
                    <a:pt x="255" y="796"/>
                  </a:cubicBezTo>
                  <a:cubicBezTo>
                    <a:pt x="255" y="810"/>
                    <a:pt x="261" y="854"/>
                    <a:pt x="248" y="854"/>
                  </a:cubicBezTo>
                  <a:lnTo>
                    <a:pt x="160" y="854"/>
                  </a:lnTo>
                  <a:cubicBezTo>
                    <a:pt x="154" y="854"/>
                    <a:pt x="153" y="852"/>
                    <a:pt x="153" y="846"/>
                  </a:cubicBezTo>
                  <a:lnTo>
                    <a:pt x="153" y="756"/>
                  </a:lnTo>
                  <a:close/>
                  <a:moveTo>
                    <a:pt x="248" y="879"/>
                  </a:moveTo>
                  <a:cubicBezTo>
                    <a:pt x="295" y="879"/>
                    <a:pt x="277" y="827"/>
                    <a:pt x="280" y="784"/>
                  </a:cubicBezTo>
                  <a:cubicBezTo>
                    <a:pt x="282" y="762"/>
                    <a:pt x="337" y="742"/>
                    <a:pt x="343" y="721"/>
                  </a:cubicBezTo>
                  <a:lnTo>
                    <a:pt x="335" y="721"/>
                  </a:lnTo>
                  <a:cubicBezTo>
                    <a:pt x="318" y="721"/>
                    <a:pt x="293" y="737"/>
                    <a:pt x="280" y="744"/>
                  </a:cubicBezTo>
                  <a:cubicBezTo>
                    <a:pt x="274" y="735"/>
                    <a:pt x="268" y="724"/>
                    <a:pt x="253" y="724"/>
                  </a:cubicBezTo>
                  <a:lnTo>
                    <a:pt x="155" y="724"/>
                  </a:lnTo>
                  <a:cubicBezTo>
                    <a:pt x="141" y="724"/>
                    <a:pt x="128" y="737"/>
                    <a:pt x="128" y="751"/>
                  </a:cubicBezTo>
                  <a:lnTo>
                    <a:pt x="128" y="851"/>
                  </a:lnTo>
                  <a:cubicBezTo>
                    <a:pt x="128" y="868"/>
                    <a:pt x="143" y="879"/>
                    <a:pt x="160" y="879"/>
                  </a:cubicBezTo>
                  <a:lnTo>
                    <a:pt x="248" y="879"/>
                  </a:lnTo>
                  <a:close/>
                  <a:moveTo>
                    <a:pt x="153" y="394"/>
                  </a:moveTo>
                  <a:cubicBezTo>
                    <a:pt x="153" y="389"/>
                    <a:pt x="154" y="387"/>
                    <a:pt x="160" y="387"/>
                  </a:cubicBezTo>
                  <a:lnTo>
                    <a:pt x="248" y="387"/>
                  </a:lnTo>
                  <a:cubicBezTo>
                    <a:pt x="253" y="387"/>
                    <a:pt x="255" y="389"/>
                    <a:pt x="255" y="394"/>
                  </a:cubicBezTo>
                  <a:cubicBezTo>
                    <a:pt x="255" y="401"/>
                    <a:pt x="213" y="429"/>
                    <a:pt x="208" y="429"/>
                  </a:cubicBezTo>
                  <a:cubicBezTo>
                    <a:pt x="203" y="429"/>
                    <a:pt x="190" y="409"/>
                    <a:pt x="175" y="409"/>
                  </a:cubicBezTo>
                  <a:cubicBezTo>
                    <a:pt x="168" y="409"/>
                    <a:pt x="158" y="417"/>
                    <a:pt x="158" y="424"/>
                  </a:cubicBezTo>
                  <a:lnTo>
                    <a:pt x="158" y="427"/>
                  </a:lnTo>
                  <a:cubicBezTo>
                    <a:pt x="158" y="437"/>
                    <a:pt x="192" y="470"/>
                    <a:pt x="200" y="474"/>
                  </a:cubicBezTo>
                  <a:lnTo>
                    <a:pt x="255" y="434"/>
                  </a:lnTo>
                  <a:lnTo>
                    <a:pt x="255" y="492"/>
                  </a:lnTo>
                  <a:lnTo>
                    <a:pt x="153" y="492"/>
                  </a:lnTo>
                  <a:lnTo>
                    <a:pt x="153" y="394"/>
                  </a:lnTo>
                  <a:close/>
                  <a:moveTo>
                    <a:pt x="278" y="382"/>
                  </a:moveTo>
                  <a:cubicBezTo>
                    <a:pt x="275" y="369"/>
                    <a:pt x="264" y="362"/>
                    <a:pt x="248" y="362"/>
                  </a:cubicBezTo>
                  <a:lnTo>
                    <a:pt x="160" y="362"/>
                  </a:lnTo>
                  <a:cubicBezTo>
                    <a:pt x="143" y="362"/>
                    <a:pt x="128" y="373"/>
                    <a:pt x="128" y="390"/>
                  </a:cubicBezTo>
                  <a:lnTo>
                    <a:pt x="128" y="489"/>
                  </a:lnTo>
                  <a:cubicBezTo>
                    <a:pt x="128" y="504"/>
                    <a:pt x="141" y="517"/>
                    <a:pt x="155" y="517"/>
                  </a:cubicBezTo>
                  <a:lnTo>
                    <a:pt x="253" y="517"/>
                  </a:lnTo>
                  <a:cubicBezTo>
                    <a:pt x="292" y="517"/>
                    <a:pt x="280" y="455"/>
                    <a:pt x="279" y="416"/>
                  </a:cubicBezTo>
                  <a:lnTo>
                    <a:pt x="343" y="362"/>
                  </a:lnTo>
                  <a:cubicBezTo>
                    <a:pt x="343" y="362"/>
                    <a:pt x="338" y="360"/>
                    <a:pt x="338" y="360"/>
                  </a:cubicBezTo>
                  <a:cubicBezTo>
                    <a:pt x="313" y="360"/>
                    <a:pt x="293" y="381"/>
                    <a:pt x="278" y="382"/>
                  </a:cubicBezTo>
                  <a:close/>
                  <a:moveTo>
                    <a:pt x="153" y="569"/>
                  </a:moveTo>
                  <a:lnTo>
                    <a:pt x="255" y="569"/>
                  </a:lnTo>
                  <a:lnTo>
                    <a:pt x="255" y="582"/>
                  </a:lnTo>
                  <a:lnTo>
                    <a:pt x="208" y="612"/>
                  </a:lnTo>
                  <a:lnTo>
                    <a:pt x="176" y="588"/>
                  </a:lnTo>
                  <a:cubicBezTo>
                    <a:pt x="168" y="593"/>
                    <a:pt x="158" y="595"/>
                    <a:pt x="158" y="607"/>
                  </a:cubicBezTo>
                  <a:cubicBezTo>
                    <a:pt x="158" y="614"/>
                    <a:pt x="193" y="654"/>
                    <a:pt x="200" y="654"/>
                  </a:cubicBezTo>
                  <a:cubicBezTo>
                    <a:pt x="212" y="654"/>
                    <a:pt x="242" y="620"/>
                    <a:pt x="255" y="617"/>
                  </a:cubicBezTo>
                  <a:lnTo>
                    <a:pt x="255" y="672"/>
                  </a:lnTo>
                  <a:lnTo>
                    <a:pt x="153" y="672"/>
                  </a:lnTo>
                  <a:lnTo>
                    <a:pt x="153" y="569"/>
                  </a:lnTo>
                  <a:close/>
                  <a:moveTo>
                    <a:pt x="280" y="563"/>
                  </a:moveTo>
                  <a:cubicBezTo>
                    <a:pt x="275" y="555"/>
                    <a:pt x="269" y="544"/>
                    <a:pt x="255" y="544"/>
                  </a:cubicBezTo>
                  <a:lnTo>
                    <a:pt x="153" y="544"/>
                  </a:lnTo>
                  <a:cubicBezTo>
                    <a:pt x="140" y="544"/>
                    <a:pt x="128" y="557"/>
                    <a:pt x="128" y="569"/>
                  </a:cubicBezTo>
                  <a:lnTo>
                    <a:pt x="128" y="672"/>
                  </a:lnTo>
                  <a:cubicBezTo>
                    <a:pt x="128" y="684"/>
                    <a:pt x="140" y="696"/>
                    <a:pt x="153" y="696"/>
                  </a:cubicBezTo>
                  <a:lnTo>
                    <a:pt x="255" y="696"/>
                  </a:lnTo>
                  <a:cubicBezTo>
                    <a:pt x="291" y="696"/>
                    <a:pt x="280" y="632"/>
                    <a:pt x="279" y="596"/>
                  </a:cubicBezTo>
                  <a:lnTo>
                    <a:pt x="343" y="542"/>
                  </a:lnTo>
                  <a:lnTo>
                    <a:pt x="334" y="538"/>
                  </a:lnTo>
                  <a:lnTo>
                    <a:pt x="280" y="563"/>
                  </a:lnTo>
                  <a:close/>
                  <a:moveTo>
                    <a:pt x="370" y="829"/>
                  </a:moveTo>
                  <a:cubicBezTo>
                    <a:pt x="370" y="834"/>
                    <a:pt x="372" y="836"/>
                    <a:pt x="378" y="836"/>
                  </a:cubicBezTo>
                  <a:lnTo>
                    <a:pt x="573" y="836"/>
                  </a:lnTo>
                  <a:cubicBezTo>
                    <a:pt x="579" y="836"/>
                    <a:pt x="580" y="834"/>
                    <a:pt x="580" y="829"/>
                  </a:cubicBezTo>
                  <a:lnTo>
                    <a:pt x="580" y="774"/>
                  </a:lnTo>
                  <a:cubicBezTo>
                    <a:pt x="580" y="768"/>
                    <a:pt x="579" y="766"/>
                    <a:pt x="573" y="766"/>
                  </a:cubicBezTo>
                  <a:lnTo>
                    <a:pt x="370" y="766"/>
                  </a:lnTo>
                  <a:lnTo>
                    <a:pt x="370" y="829"/>
                  </a:lnTo>
                  <a:close/>
                  <a:moveTo>
                    <a:pt x="370" y="654"/>
                  </a:moveTo>
                  <a:lnTo>
                    <a:pt x="580" y="654"/>
                  </a:lnTo>
                  <a:lnTo>
                    <a:pt x="580" y="587"/>
                  </a:lnTo>
                  <a:lnTo>
                    <a:pt x="370" y="587"/>
                  </a:lnTo>
                  <a:lnTo>
                    <a:pt x="370" y="654"/>
                  </a:lnTo>
                  <a:close/>
                  <a:moveTo>
                    <a:pt x="370" y="474"/>
                  </a:moveTo>
                  <a:lnTo>
                    <a:pt x="523" y="474"/>
                  </a:lnTo>
                  <a:lnTo>
                    <a:pt x="523" y="407"/>
                  </a:lnTo>
                  <a:lnTo>
                    <a:pt x="370" y="407"/>
                  </a:lnTo>
                  <a:lnTo>
                    <a:pt x="370" y="474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6C0FE61-79E3-423B-B858-4F6E6A3A3D06}"/>
              </a:ext>
            </a:extLst>
          </p:cNvPr>
          <p:cNvGrpSpPr/>
          <p:nvPr/>
        </p:nvGrpSpPr>
        <p:grpSpPr>
          <a:xfrm>
            <a:off x="5345124" y="1599411"/>
            <a:ext cx="1501755" cy="1736776"/>
            <a:chOff x="5956014" y="2406605"/>
            <a:chExt cx="1030858" cy="1192184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64BD6A8-BA94-4FC2-B1B8-0BD13985596D}"/>
                </a:ext>
              </a:extLst>
            </p:cNvPr>
            <p:cNvSpPr/>
            <p:nvPr/>
          </p:nvSpPr>
          <p:spPr bwMode="auto">
            <a:xfrm>
              <a:off x="5956014" y="2406605"/>
              <a:ext cx="1030858" cy="1192184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ABB509ED-EA90-4454-86F7-F48A901E1F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10752" y="2779386"/>
              <a:ext cx="523761" cy="449005"/>
            </a:xfrm>
            <a:custGeom>
              <a:avLst/>
              <a:gdLst>
                <a:gd name="T0" fmla="*/ 737 w 1149"/>
                <a:gd name="T1" fmla="*/ 427 h 983"/>
                <a:gd name="T2" fmla="*/ 640 w 1149"/>
                <a:gd name="T3" fmla="*/ 427 h 983"/>
                <a:gd name="T4" fmla="*/ 616 w 1149"/>
                <a:gd name="T5" fmla="*/ 502 h 983"/>
                <a:gd name="T6" fmla="*/ 640 w 1149"/>
                <a:gd name="T7" fmla="*/ 810 h 983"/>
                <a:gd name="T8" fmla="*/ 575 w 1149"/>
                <a:gd name="T9" fmla="*/ 921 h 983"/>
                <a:gd name="T10" fmla="*/ 514 w 1149"/>
                <a:gd name="T11" fmla="*/ 810 h 983"/>
                <a:gd name="T12" fmla="*/ 549 w 1149"/>
                <a:gd name="T13" fmla="*/ 503 h 983"/>
                <a:gd name="T14" fmla="*/ 524 w 1149"/>
                <a:gd name="T15" fmla="*/ 427 h 983"/>
                <a:gd name="T16" fmla="*/ 417 w 1149"/>
                <a:gd name="T17" fmla="*/ 427 h 983"/>
                <a:gd name="T18" fmla="*/ 417 w 1149"/>
                <a:gd name="T19" fmla="*/ 427 h 983"/>
                <a:gd name="T20" fmla="*/ 241 w 1149"/>
                <a:gd name="T21" fmla="*/ 612 h 983"/>
                <a:gd name="T22" fmla="*/ 266 w 1149"/>
                <a:gd name="T23" fmla="*/ 801 h 983"/>
                <a:gd name="T24" fmla="*/ 443 w 1149"/>
                <a:gd name="T25" fmla="*/ 983 h 983"/>
                <a:gd name="T26" fmla="*/ 711 w 1149"/>
                <a:gd name="T27" fmla="*/ 983 h 983"/>
                <a:gd name="T28" fmla="*/ 888 w 1149"/>
                <a:gd name="T29" fmla="*/ 799 h 983"/>
                <a:gd name="T30" fmla="*/ 913 w 1149"/>
                <a:gd name="T31" fmla="*/ 609 h 983"/>
                <a:gd name="T32" fmla="*/ 737 w 1149"/>
                <a:gd name="T33" fmla="*/ 427 h 983"/>
                <a:gd name="T34" fmla="*/ 218 w 1149"/>
                <a:gd name="T35" fmla="*/ 308 h 983"/>
                <a:gd name="T36" fmla="*/ 330 w 1149"/>
                <a:gd name="T37" fmla="*/ 196 h 983"/>
                <a:gd name="T38" fmla="*/ 218 w 1149"/>
                <a:gd name="T39" fmla="*/ 83 h 983"/>
                <a:gd name="T40" fmla="*/ 105 w 1149"/>
                <a:gd name="T41" fmla="*/ 196 h 983"/>
                <a:gd name="T42" fmla="*/ 218 w 1149"/>
                <a:gd name="T43" fmla="*/ 308 h 983"/>
                <a:gd name="T44" fmla="*/ 318 w 1149"/>
                <a:gd name="T45" fmla="*/ 344 h 983"/>
                <a:gd name="T46" fmla="*/ 118 w 1149"/>
                <a:gd name="T47" fmla="*/ 344 h 983"/>
                <a:gd name="T48" fmla="*/ 118 w 1149"/>
                <a:gd name="T49" fmla="*/ 343 h 983"/>
                <a:gd name="T50" fmla="*/ 7 w 1149"/>
                <a:gd name="T51" fmla="*/ 458 h 983"/>
                <a:gd name="T52" fmla="*/ 23 w 1149"/>
                <a:gd name="T53" fmla="*/ 577 h 983"/>
                <a:gd name="T54" fmla="*/ 134 w 1149"/>
                <a:gd name="T55" fmla="*/ 689 h 983"/>
                <a:gd name="T56" fmla="*/ 191 w 1149"/>
                <a:gd name="T57" fmla="*/ 689 h 983"/>
                <a:gd name="T58" fmla="*/ 180 w 1149"/>
                <a:gd name="T59" fmla="*/ 606 h 983"/>
                <a:gd name="T60" fmla="*/ 180 w 1149"/>
                <a:gd name="T61" fmla="*/ 606 h 983"/>
                <a:gd name="T62" fmla="*/ 180 w 1149"/>
                <a:gd name="T63" fmla="*/ 606 h 983"/>
                <a:gd name="T64" fmla="*/ 231 w 1149"/>
                <a:gd name="T65" fmla="*/ 449 h 983"/>
                <a:gd name="T66" fmla="*/ 308 w 1149"/>
                <a:gd name="T67" fmla="*/ 393 h 983"/>
                <a:gd name="T68" fmla="*/ 387 w 1149"/>
                <a:gd name="T69" fmla="*/ 367 h 983"/>
                <a:gd name="T70" fmla="*/ 318 w 1149"/>
                <a:gd name="T71" fmla="*/ 344 h 983"/>
                <a:gd name="T72" fmla="*/ 931 w 1149"/>
                <a:gd name="T73" fmla="*/ 308 h 983"/>
                <a:gd name="T74" fmla="*/ 1043 w 1149"/>
                <a:gd name="T75" fmla="*/ 196 h 983"/>
                <a:gd name="T76" fmla="*/ 931 w 1149"/>
                <a:gd name="T77" fmla="*/ 83 h 983"/>
                <a:gd name="T78" fmla="*/ 819 w 1149"/>
                <a:gd name="T79" fmla="*/ 196 h 983"/>
                <a:gd name="T80" fmla="*/ 931 w 1149"/>
                <a:gd name="T81" fmla="*/ 308 h 983"/>
                <a:gd name="T82" fmla="*/ 1031 w 1149"/>
                <a:gd name="T83" fmla="*/ 344 h 983"/>
                <a:gd name="T84" fmla="*/ 831 w 1149"/>
                <a:gd name="T85" fmla="*/ 344 h 983"/>
                <a:gd name="T86" fmla="*/ 831 w 1149"/>
                <a:gd name="T87" fmla="*/ 343 h 983"/>
                <a:gd name="T88" fmla="*/ 763 w 1149"/>
                <a:gd name="T89" fmla="*/ 366 h 983"/>
                <a:gd name="T90" fmla="*/ 847 w 1149"/>
                <a:gd name="T91" fmla="*/ 393 h 983"/>
                <a:gd name="T92" fmla="*/ 925 w 1149"/>
                <a:gd name="T93" fmla="*/ 450 h 983"/>
                <a:gd name="T94" fmla="*/ 974 w 1149"/>
                <a:gd name="T95" fmla="*/ 603 h 983"/>
                <a:gd name="T96" fmla="*/ 974 w 1149"/>
                <a:gd name="T97" fmla="*/ 603 h 983"/>
                <a:gd name="T98" fmla="*/ 974 w 1149"/>
                <a:gd name="T99" fmla="*/ 603 h 983"/>
                <a:gd name="T100" fmla="*/ 962 w 1149"/>
                <a:gd name="T101" fmla="*/ 689 h 983"/>
                <a:gd name="T102" fmla="*/ 1015 w 1149"/>
                <a:gd name="T103" fmla="*/ 689 h 983"/>
                <a:gd name="T104" fmla="*/ 1126 w 1149"/>
                <a:gd name="T105" fmla="*/ 575 h 983"/>
                <a:gd name="T106" fmla="*/ 1142 w 1149"/>
                <a:gd name="T107" fmla="*/ 456 h 983"/>
                <a:gd name="T108" fmla="*/ 1031 w 1149"/>
                <a:gd name="T109" fmla="*/ 344 h 983"/>
                <a:gd name="T110" fmla="*/ 756 w 1149"/>
                <a:gd name="T111" fmla="*/ 184 h 983"/>
                <a:gd name="T112" fmla="*/ 577 w 1149"/>
                <a:gd name="T113" fmla="*/ 369 h 983"/>
                <a:gd name="T114" fmla="*/ 398 w 1149"/>
                <a:gd name="T115" fmla="*/ 184 h 983"/>
                <a:gd name="T116" fmla="*/ 577 w 1149"/>
                <a:gd name="T117" fmla="*/ 0 h 983"/>
                <a:gd name="T118" fmla="*/ 756 w 1149"/>
                <a:gd name="T119" fmla="*/ 184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49" h="983">
                  <a:moveTo>
                    <a:pt x="737" y="427"/>
                  </a:moveTo>
                  <a:lnTo>
                    <a:pt x="640" y="427"/>
                  </a:lnTo>
                  <a:cubicBezTo>
                    <a:pt x="641" y="437"/>
                    <a:pt x="642" y="483"/>
                    <a:pt x="616" y="502"/>
                  </a:cubicBezTo>
                  <a:cubicBezTo>
                    <a:pt x="616" y="502"/>
                    <a:pt x="658" y="735"/>
                    <a:pt x="640" y="810"/>
                  </a:cubicBezTo>
                  <a:cubicBezTo>
                    <a:pt x="633" y="842"/>
                    <a:pt x="606" y="921"/>
                    <a:pt x="575" y="921"/>
                  </a:cubicBezTo>
                  <a:cubicBezTo>
                    <a:pt x="544" y="920"/>
                    <a:pt x="520" y="841"/>
                    <a:pt x="514" y="810"/>
                  </a:cubicBezTo>
                  <a:cubicBezTo>
                    <a:pt x="499" y="735"/>
                    <a:pt x="549" y="503"/>
                    <a:pt x="549" y="503"/>
                  </a:cubicBezTo>
                  <a:cubicBezTo>
                    <a:pt x="541" y="500"/>
                    <a:pt x="527" y="486"/>
                    <a:pt x="524" y="427"/>
                  </a:cubicBezTo>
                  <a:lnTo>
                    <a:pt x="417" y="427"/>
                  </a:lnTo>
                  <a:lnTo>
                    <a:pt x="417" y="427"/>
                  </a:lnTo>
                  <a:cubicBezTo>
                    <a:pt x="320" y="427"/>
                    <a:pt x="229" y="510"/>
                    <a:pt x="241" y="612"/>
                  </a:cubicBezTo>
                  <a:lnTo>
                    <a:pt x="266" y="801"/>
                  </a:lnTo>
                  <a:cubicBezTo>
                    <a:pt x="286" y="902"/>
                    <a:pt x="345" y="983"/>
                    <a:pt x="443" y="983"/>
                  </a:cubicBezTo>
                  <a:lnTo>
                    <a:pt x="711" y="983"/>
                  </a:lnTo>
                  <a:cubicBezTo>
                    <a:pt x="809" y="983"/>
                    <a:pt x="868" y="899"/>
                    <a:pt x="888" y="799"/>
                  </a:cubicBezTo>
                  <a:lnTo>
                    <a:pt x="913" y="609"/>
                  </a:lnTo>
                  <a:cubicBezTo>
                    <a:pt x="925" y="510"/>
                    <a:pt x="834" y="427"/>
                    <a:pt x="737" y="427"/>
                  </a:cubicBezTo>
                  <a:close/>
                  <a:moveTo>
                    <a:pt x="218" y="308"/>
                  </a:moveTo>
                  <a:cubicBezTo>
                    <a:pt x="280" y="308"/>
                    <a:pt x="330" y="258"/>
                    <a:pt x="330" y="196"/>
                  </a:cubicBezTo>
                  <a:cubicBezTo>
                    <a:pt x="330" y="134"/>
                    <a:pt x="280" y="83"/>
                    <a:pt x="218" y="83"/>
                  </a:cubicBezTo>
                  <a:cubicBezTo>
                    <a:pt x="156" y="83"/>
                    <a:pt x="105" y="134"/>
                    <a:pt x="105" y="196"/>
                  </a:cubicBezTo>
                  <a:cubicBezTo>
                    <a:pt x="105" y="258"/>
                    <a:pt x="156" y="308"/>
                    <a:pt x="218" y="308"/>
                  </a:cubicBezTo>
                  <a:close/>
                  <a:moveTo>
                    <a:pt x="318" y="344"/>
                  </a:moveTo>
                  <a:lnTo>
                    <a:pt x="118" y="344"/>
                  </a:lnTo>
                  <a:lnTo>
                    <a:pt x="118" y="343"/>
                  </a:lnTo>
                  <a:cubicBezTo>
                    <a:pt x="57" y="343"/>
                    <a:pt x="0" y="395"/>
                    <a:pt x="7" y="458"/>
                  </a:cubicBezTo>
                  <a:lnTo>
                    <a:pt x="23" y="577"/>
                  </a:lnTo>
                  <a:cubicBezTo>
                    <a:pt x="35" y="639"/>
                    <a:pt x="73" y="689"/>
                    <a:pt x="134" y="689"/>
                  </a:cubicBezTo>
                  <a:lnTo>
                    <a:pt x="191" y="689"/>
                  </a:lnTo>
                  <a:lnTo>
                    <a:pt x="180" y="606"/>
                  </a:lnTo>
                  <a:lnTo>
                    <a:pt x="180" y="606"/>
                  </a:lnTo>
                  <a:lnTo>
                    <a:pt x="180" y="606"/>
                  </a:lnTo>
                  <a:cubicBezTo>
                    <a:pt x="173" y="549"/>
                    <a:pt x="191" y="493"/>
                    <a:pt x="231" y="449"/>
                  </a:cubicBezTo>
                  <a:cubicBezTo>
                    <a:pt x="252" y="425"/>
                    <a:pt x="279" y="406"/>
                    <a:pt x="308" y="393"/>
                  </a:cubicBezTo>
                  <a:cubicBezTo>
                    <a:pt x="333" y="379"/>
                    <a:pt x="359" y="371"/>
                    <a:pt x="387" y="367"/>
                  </a:cubicBezTo>
                  <a:cubicBezTo>
                    <a:pt x="367" y="352"/>
                    <a:pt x="343" y="344"/>
                    <a:pt x="318" y="344"/>
                  </a:cubicBezTo>
                  <a:close/>
                  <a:moveTo>
                    <a:pt x="931" y="308"/>
                  </a:moveTo>
                  <a:cubicBezTo>
                    <a:pt x="993" y="308"/>
                    <a:pt x="1043" y="258"/>
                    <a:pt x="1043" y="196"/>
                  </a:cubicBezTo>
                  <a:cubicBezTo>
                    <a:pt x="1043" y="134"/>
                    <a:pt x="993" y="83"/>
                    <a:pt x="931" y="83"/>
                  </a:cubicBezTo>
                  <a:cubicBezTo>
                    <a:pt x="869" y="83"/>
                    <a:pt x="819" y="134"/>
                    <a:pt x="819" y="196"/>
                  </a:cubicBezTo>
                  <a:cubicBezTo>
                    <a:pt x="819" y="258"/>
                    <a:pt x="869" y="308"/>
                    <a:pt x="931" y="308"/>
                  </a:cubicBezTo>
                  <a:close/>
                  <a:moveTo>
                    <a:pt x="1031" y="344"/>
                  </a:moveTo>
                  <a:lnTo>
                    <a:pt x="831" y="344"/>
                  </a:lnTo>
                  <a:lnTo>
                    <a:pt x="831" y="343"/>
                  </a:lnTo>
                  <a:cubicBezTo>
                    <a:pt x="806" y="343"/>
                    <a:pt x="782" y="352"/>
                    <a:pt x="763" y="366"/>
                  </a:cubicBezTo>
                  <a:cubicBezTo>
                    <a:pt x="792" y="370"/>
                    <a:pt x="821" y="379"/>
                    <a:pt x="847" y="393"/>
                  </a:cubicBezTo>
                  <a:cubicBezTo>
                    <a:pt x="877" y="406"/>
                    <a:pt x="903" y="426"/>
                    <a:pt x="925" y="450"/>
                  </a:cubicBezTo>
                  <a:cubicBezTo>
                    <a:pt x="963" y="494"/>
                    <a:pt x="981" y="548"/>
                    <a:pt x="974" y="603"/>
                  </a:cubicBezTo>
                  <a:lnTo>
                    <a:pt x="974" y="603"/>
                  </a:lnTo>
                  <a:lnTo>
                    <a:pt x="974" y="603"/>
                  </a:lnTo>
                  <a:lnTo>
                    <a:pt x="962" y="689"/>
                  </a:lnTo>
                  <a:lnTo>
                    <a:pt x="1015" y="689"/>
                  </a:lnTo>
                  <a:cubicBezTo>
                    <a:pt x="1076" y="689"/>
                    <a:pt x="1114" y="637"/>
                    <a:pt x="1126" y="575"/>
                  </a:cubicBezTo>
                  <a:lnTo>
                    <a:pt x="1142" y="456"/>
                  </a:lnTo>
                  <a:cubicBezTo>
                    <a:pt x="1149" y="395"/>
                    <a:pt x="1092" y="344"/>
                    <a:pt x="1031" y="344"/>
                  </a:cubicBezTo>
                  <a:close/>
                  <a:moveTo>
                    <a:pt x="756" y="184"/>
                  </a:moveTo>
                  <a:cubicBezTo>
                    <a:pt x="756" y="286"/>
                    <a:pt x="676" y="369"/>
                    <a:pt x="577" y="369"/>
                  </a:cubicBezTo>
                  <a:cubicBezTo>
                    <a:pt x="478" y="369"/>
                    <a:pt x="398" y="286"/>
                    <a:pt x="398" y="184"/>
                  </a:cubicBezTo>
                  <a:cubicBezTo>
                    <a:pt x="398" y="82"/>
                    <a:pt x="478" y="0"/>
                    <a:pt x="577" y="0"/>
                  </a:cubicBezTo>
                  <a:cubicBezTo>
                    <a:pt x="676" y="0"/>
                    <a:pt x="756" y="82"/>
                    <a:pt x="756" y="18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023B4D1-9D8A-407C-8873-C5445E5C94AD}"/>
              </a:ext>
            </a:extLst>
          </p:cNvPr>
          <p:cNvGrpSpPr/>
          <p:nvPr/>
        </p:nvGrpSpPr>
        <p:grpSpPr>
          <a:xfrm>
            <a:off x="9414755" y="1872368"/>
            <a:ext cx="1031934" cy="1190863"/>
            <a:chOff x="10960937" y="3336771"/>
            <a:chExt cx="1032048" cy="1190993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719CEA3-E267-4C7A-8F79-CFF30F5E1144}"/>
                </a:ext>
              </a:extLst>
            </p:cNvPr>
            <p:cNvSpPr/>
            <p:nvPr/>
          </p:nvSpPr>
          <p:spPr bwMode="auto">
            <a:xfrm>
              <a:off x="10960937" y="3336771"/>
              <a:ext cx="1032048" cy="1190993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811B97F-C5DE-465A-B4B9-37CEA563C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4275" y="3704787"/>
              <a:ext cx="459482" cy="460915"/>
            </a:xfrm>
            <a:custGeom>
              <a:avLst/>
              <a:gdLst>
                <a:gd name="T0" fmla="*/ 504 w 1008"/>
                <a:gd name="T1" fmla="*/ 1009 h 1009"/>
                <a:gd name="T2" fmla="*/ 0 w 1008"/>
                <a:gd name="T3" fmla="*/ 504 h 1009"/>
                <a:gd name="T4" fmla="*/ 504 w 1008"/>
                <a:gd name="T5" fmla="*/ 0 h 1009"/>
                <a:gd name="T6" fmla="*/ 1008 w 1008"/>
                <a:gd name="T7" fmla="*/ 504 h 1009"/>
                <a:gd name="T8" fmla="*/ 504 w 1008"/>
                <a:gd name="T9" fmla="*/ 1009 h 1009"/>
                <a:gd name="T10" fmla="*/ 725 w 1008"/>
                <a:gd name="T11" fmla="*/ 769 h 1009"/>
                <a:gd name="T12" fmla="*/ 725 w 1008"/>
                <a:gd name="T13" fmla="*/ 769 h 1009"/>
                <a:gd name="T14" fmla="*/ 538 w 1008"/>
                <a:gd name="T15" fmla="*/ 586 h 1009"/>
                <a:gd name="T16" fmla="*/ 504 w 1008"/>
                <a:gd name="T17" fmla="*/ 592 h 1009"/>
                <a:gd name="T18" fmla="*/ 416 w 1008"/>
                <a:gd name="T19" fmla="*/ 504 h 1009"/>
                <a:gd name="T20" fmla="*/ 456 w 1008"/>
                <a:gd name="T21" fmla="*/ 431 h 1009"/>
                <a:gd name="T22" fmla="*/ 456 w 1008"/>
                <a:gd name="T23" fmla="*/ 179 h 1009"/>
                <a:gd name="T24" fmla="*/ 553 w 1008"/>
                <a:gd name="T25" fmla="*/ 179 h 1009"/>
                <a:gd name="T26" fmla="*/ 553 w 1008"/>
                <a:gd name="T27" fmla="*/ 431 h 1009"/>
                <a:gd name="T28" fmla="*/ 592 w 1008"/>
                <a:gd name="T29" fmla="*/ 504 h 1009"/>
                <a:gd name="T30" fmla="*/ 586 w 1008"/>
                <a:gd name="T31" fmla="*/ 536 h 1009"/>
                <a:gd name="T32" fmla="*/ 774 w 1008"/>
                <a:gd name="T33" fmla="*/ 719 h 1009"/>
                <a:gd name="T34" fmla="*/ 725 w 1008"/>
                <a:gd name="T35" fmla="*/ 769 h 1009"/>
                <a:gd name="T36" fmla="*/ 168 w 1008"/>
                <a:gd name="T37" fmla="*/ 471 h 1009"/>
                <a:gd name="T38" fmla="*/ 168 w 1008"/>
                <a:gd name="T39" fmla="*/ 471 h 1009"/>
                <a:gd name="T40" fmla="*/ 234 w 1008"/>
                <a:gd name="T41" fmla="*/ 471 h 1009"/>
                <a:gd name="T42" fmla="*/ 234 w 1008"/>
                <a:gd name="T43" fmla="*/ 538 h 1009"/>
                <a:gd name="T44" fmla="*/ 168 w 1008"/>
                <a:gd name="T45" fmla="*/ 538 h 1009"/>
                <a:gd name="T46" fmla="*/ 168 w 1008"/>
                <a:gd name="T47" fmla="*/ 471 h 1009"/>
                <a:gd name="T48" fmla="*/ 774 w 1008"/>
                <a:gd name="T49" fmla="*/ 471 h 1009"/>
                <a:gd name="T50" fmla="*/ 774 w 1008"/>
                <a:gd name="T51" fmla="*/ 471 h 1009"/>
                <a:gd name="T52" fmla="*/ 840 w 1008"/>
                <a:gd name="T53" fmla="*/ 471 h 1009"/>
                <a:gd name="T54" fmla="*/ 840 w 1008"/>
                <a:gd name="T55" fmla="*/ 538 h 1009"/>
                <a:gd name="T56" fmla="*/ 774 w 1008"/>
                <a:gd name="T57" fmla="*/ 538 h 1009"/>
                <a:gd name="T58" fmla="*/ 774 w 1008"/>
                <a:gd name="T59" fmla="*/ 471 h 1009"/>
                <a:gd name="T60" fmla="*/ 470 w 1008"/>
                <a:gd name="T61" fmla="*/ 840 h 1009"/>
                <a:gd name="T62" fmla="*/ 470 w 1008"/>
                <a:gd name="T63" fmla="*/ 840 h 1009"/>
                <a:gd name="T64" fmla="*/ 470 w 1008"/>
                <a:gd name="T65" fmla="*/ 775 h 1009"/>
                <a:gd name="T66" fmla="*/ 538 w 1008"/>
                <a:gd name="T67" fmla="*/ 775 h 1009"/>
                <a:gd name="T68" fmla="*/ 538 w 1008"/>
                <a:gd name="T69" fmla="*/ 840 h 1009"/>
                <a:gd name="T70" fmla="*/ 470 w 1008"/>
                <a:gd name="T71" fmla="*/ 840 h 1009"/>
                <a:gd name="T72" fmla="*/ 504 w 1008"/>
                <a:gd name="T73" fmla="*/ 912 h 1009"/>
                <a:gd name="T74" fmla="*/ 504 w 1008"/>
                <a:gd name="T75" fmla="*/ 912 h 1009"/>
                <a:gd name="T76" fmla="*/ 912 w 1008"/>
                <a:gd name="T77" fmla="*/ 504 h 1009"/>
                <a:gd name="T78" fmla="*/ 504 w 1008"/>
                <a:gd name="T79" fmla="*/ 97 h 1009"/>
                <a:gd name="T80" fmla="*/ 96 w 1008"/>
                <a:gd name="T81" fmla="*/ 504 h 1009"/>
                <a:gd name="T82" fmla="*/ 504 w 1008"/>
                <a:gd name="T83" fmla="*/ 912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08" h="1009">
                  <a:moveTo>
                    <a:pt x="504" y="1009"/>
                  </a:moveTo>
                  <a:cubicBezTo>
                    <a:pt x="226" y="1009"/>
                    <a:pt x="0" y="783"/>
                    <a:pt x="0" y="504"/>
                  </a:cubicBezTo>
                  <a:cubicBezTo>
                    <a:pt x="0" y="226"/>
                    <a:pt x="226" y="0"/>
                    <a:pt x="504" y="0"/>
                  </a:cubicBezTo>
                  <a:cubicBezTo>
                    <a:pt x="782" y="0"/>
                    <a:pt x="1008" y="226"/>
                    <a:pt x="1008" y="504"/>
                  </a:cubicBezTo>
                  <a:cubicBezTo>
                    <a:pt x="1008" y="783"/>
                    <a:pt x="782" y="1009"/>
                    <a:pt x="504" y="1009"/>
                  </a:cubicBezTo>
                  <a:close/>
                  <a:moveTo>
                    <a:pt x="725" y="769"/>
                  </a:moveTo>
                  <a:lnTo>
                    <a:pt x="725" y="769"/>
                  </a:lnTo>
                  <a:lnTo>
                    <a:pt x="538" y="586"/>
                  </a:lnTo>
                  <a:cubicBezTo>
                    <a:pt x="528" y="590"/>
                    <a:pt x="516" y="592"/>
                    <a:pt x="504" y="592"/>
                  </a:cubicBezTo>
                  <a:cubicBezTo>
                    <a:pt x="455" y="592"/>
                    <a:pt x="416" y="553"/>
                    <a:pt x="416" y="504"/>
                  </a:cubicBezTo>
                  <a:cubicBezTo>
                    <a:pt x="416" y="474"/>
                    <a:pt x="432" y="447"/>
                    <a:pt x="456" y="431"/>
                  </a:cubicBezTo>
                  <a:lnTo>
                    <a:pt x="456" y="179"/>
                  </a:lnTo>
                  <a:cubicBezTo>
                    <a:pt x="456" y="115"/>
                    <a:pt x="553" y="115"/>
                    <a:pt x="553" y="179"/>
                  </a:cubicBezTo>
                  <a:lnTo>
                    <a:pt x="553" y="431"/>
                  </a:lnTo>
                  <a:cubicBezTo>
                    <a:pt x="576" y="447"/>
                    <a:pt x="592" y="474"/>
                    <a:pt x="592" y="504"/>
                  </a:cubicBezTo>
                  <a:cubicBezTo>
                    <a:pt x="592" y="516"/>
                    <a:pt x="590" y="526"/>
                    <a:pt x="586" y="536"/>
                  </a:cubicBezTo>
                  <a:lnTo>
                    <a:pt x="774" y="719"/>
                  </a:lnTo>
                  <a:cubicBezTo>
                    <a:pt x="806" y="751"/>
                    <a:pt x="758" y="801"/>
                    <a:pt x="725" y="769"/>
                  </a:cubicBezTo>
                  <a:close/>
                  <a:moveTo>
                    <a:pt x="168" y="471"/>
                  </a:moveTo>
                  <a:lnTo>
                    <a:pt x="168" y="471"/>
                  </a:lnTo>
                  <a:lnTo>
                    <a:pt x="234" y="471"/>
                  </a:lnTo>
                  <a:cubicBezTo>
                    <a:pt x="278" y="471"/>
                    <a:pt x="278" y="538"/>
                    <a:pt x="234" y="538"/>
                  </a:cubicBezTo>
                  <a:lnTo>
                    <a:pt x="168" y="538"/>
                  </a:lnTo>
                  <a:cubicBezTo>
                    <a:pt x="123" y="538"/>
                    <a:pt x="123" y="471"/>
                    <a:pt x="168" y="471"/>
                  </a:cubicBezTo>
                  <a:close/>
                  <a:moveTo>
                    <a:pt x="774" y="471"/>
                  </a:moveTo>
                  <a:lnTo>
                    <a:pt x="774" y="471"/>
                  </a:lnTo>
                  <a:lnTo>
                    <a:pt x="840" y="471"/>
                  </a:lnTo>
                  <a:cubicBezTo>
                    <a:pt x="885" y="471"/>
                    <a:pt x="885" y="538"/>
                    <a:pt x="840" y="538"/>
                  </a:cubicBezTo>
                  <a:lnTo>
                    <a:pt x="774" y="538"/>
                  </a:lnTo>
                  <a:cubicBezTo>
                    <a:pt x="730" y="538"/>
                    <a:pt x="730" y="471"/>
                    <a:pt x="774" y="471"/>
                  </a:cubicBezTo>
                  <a:close/>
                  <a:moveTo>
                    <a:pt x="470" y="840"/>
                  </a:moveTo>
                  <a:lnTo>
                    <a:pt x="470" y="840"/>
                  </a:lnTo>
                  <a:lnTo>
                    <a:pt x="470" y="775"/>
                  </a:lnTo>
                  <a:cubicBezTo>
                    <a:pt x="470" y="730"/>
                    <a:pt x="538" y="730"/>
                    <a:pt x="538" y="775"/>
                  </a:cubicBezTo>
                  <a:lnTo>
                    <a:pt x="538" y="840"/>
                  </a:lnTo>
                  <a:cubicBezTo>
                    <a:pt x="538" y="885"/>
                    <a:pt x="470" y="885"/>
                    <a:pt x="470" y="840"/>
                  </a:cubicBezTo>
                  <a:close/>
                  <a:moveTo>
                    <a:pt x="504" y="912"/>
                  </a:moveTo>
                  <a:lnTo>
                    <a:pt x="504" y="912"/>
                  </a:lnTo>
                  <a:cubicBezTo>
                    <a:pt x="729" y="912"/>
                    <a:pt x="912" y="730"/>
                    <a:pt x="912" y="504"/>
                  </a:cubicBezTo>
                  <a:cubicBezTo>
                    <a:pt x="912" y="279"/>
                    <a:pt x="729" y="97"/>
                    <a:pt x="504" y="97"/>
                  </a:cubicBezTo>
                  <a:cubicBezTo>
                    <a:pt x="279" y="97"/>
                    <a:pt x="96" y="279"/>
                    <a:pt x="96" y="504"/>
                  </a:cubicBezTo>
                  <a:cubicBezTo>
                    <a:pt x="96" y="730"/>
                    <a:pt x="279" y="912"/>
                    <a:pt x="504" y="91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4F584CC9-44D8-426F-9365-5914570E42FE}"/>
              </a:ext>
            </a:extLst>
          </p:cNvPr>
          <p:cNvSpPr txBox="1"/>
          <p:nvPr/>
        </p:nvSpPr>
        <p:spPr>
          <a:xfrm>
            <a:off x="964514" y="4957684"/>
            <a:ext cx="266482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  <a:p>
            <a:pPr algn="ctr" hangingPunct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27BF80D-8ECD-41FB-8F49-7633085D5A96}"/>
              </a:ext>
            </a:extLst>
          </p:cNvPr>
          <p:cNvSpPr txBox="1"/>
          <p:nvPr/>
        </p:nvSpPr>
        <p:spPr>
          <a:xfrm>
            <a:off x="4799830" y="4957684"/>
            <a:ext cx="2664822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  <a:p>
            <a:pPr algn="ctr" hangingPunct="0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6DD237D-0663-4A4C-BE28-6FFA30EE3AD7}"/>
              </a:ext>
            </a:extLst>
          </p:cNvPr>
          <p:cNvSpPr txBox="1"/>
          <p:nvPr/>
        </p:nvSpPr>
        <p:spPr>
          <a:xfrm>
            <a:off x="8634549" y="4957684"/>
            <a:ext cx="2664822" cy="89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9" name="矩形: 圆角 17">
            <a:extLst>
              <a:ext uri="{FF2B5EF4-FFF2-40B4-BE49-F238E27FC236}">
                <a16:creationId xmlns:a16="http://schemas.microsoft.com/office/drawing/2014/main" id="{8B2C1CFC-6548-4D01-B067-6D7023876607}"/>
              </a:ext>
            </a:extLst>
          </p:cNvPr>
          <p:cNvSpPr/>
          <p:nvPr/>
        </p:nvSpPr>
        <p:spPr>
          <a:xfrm>
            <a:off x="5007176" y="4113624"/>
            <a:ext cx="2273193" cy="533362"/>
          </a:xfrm>
          <a:prstGeom prst="roundRect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0" name="矩形: 圆角 36">
            <a:extLst>
              <a:ext uri="{FF2B5EF4-FFF2-40B4-BE49-F238E27FC236}">
                <a16:creationId xmlns:a16="http://schemas.microsoft.com/office/drawing/2014/main" id="{47A4E8B6-840D-4383-B6A8-11C9EC948700}"/>
              </a:ext>
            </a:extLst>
          </p:cNvPr>
          <p:cNvSpPr/>
          <p:nvPr/>
        </p:nvSpPr>
        <p:spPr>
          <a:xfrm>
            <a:off x="1434776" y="4178016"/>
            <a:ext cx="1724298" cy="4045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1" name="矩形: 圆角 37">
            <a:extLst>
              <a:ext uri="{FF2B5EF4-FFF2-40B4-BE49-F238E27FC236}">
                <a16:creationId xmlns:a16="http://schemas.microsoft.com/office/drawing/2014/main" id="{78EE1433-45CC-4A0B-8319-F0BC9F4E977F}"/>
              </a:ext>
            </a:extLst>
          </p:cNvPr>
          <p:cNvSpPr/>
          <p:nvPr/>
        </p:nvSpPr>
        <p:spPr>
          <a:xfrm>
            <a:off x="9104811" y="4178016"/>
            <a:ext cx="1724298" cy="404574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0801" y="441884"/>
            <a:ext cx="4402581" cy="461665"/>
            <a:chOff x="975068" y="763705"/>
            <a:chExt cx="4402581" cy="461665"/>
          </a:xfrm>
        </p:grpSpPr>
        <p:sp>
          <p:nvSpPr>
            <p:cNvPr id="23" name="文本框 22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042896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338605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24A1150B-B6A4-945C-3820-B3C29D97A787}"/>
              </a:ext>
            </a:extLst>
          </p:cNvPr>
          <p:cNvSpPr txBox="1"/>
          <p:nvPr/>
        </p:nvSpPr>
        <p:spPr>
          <a:xfrm>
            <a:off x="2851847" y="126528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37415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Comparison with past performance and set goals</a:t>
            </a:r>
            <a:endParaRPr lang="zh-CN" altLang="en-US" b="1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19159" y="441884"/>
            <a:ext cx="4505430" cy="461665"/>
            <a:chOff x="562166" y="763705"/>
            <a:chExt cx="450543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562166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732843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8" name="Rectangle 64"/>
          <p:cNvSpPr/>
          <p:nvPr/>
        </p:nvSpPr>
        <p:spPr>
          <a:xfrm>
            <a:off x="1039787" y="5443329"/>
            <a:ext cx="2953762" cy="446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Figure 1. The team’s completion of goals throughout the year (January to March)</a:t>
            </a:r>
            <a:endParaRPr lang="en-US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9" name="Rectangle 68"/>
          <p:cNvSpPr/>
          <p:nvPr/>
        </p:nvSpPr>
        <p:spPr>
          <a:xfrm>
            <a:off x="8302249" y="5489496"/>
            <a:ext cx="319306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rPr>
              <a:t>Figure 2. Personal goal completion throughout the year (June-December)</a:t>
            </a:r>
            <a:endParaRPr lang="zh-CN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770355" y="1958393"/>
            <a:ext cx="653805" cy="4899607"/>
          </a:xfrm>
          <a:custGeom>
            <a:avLst/>
            <a:gdLst>
              <a:gd name="T0" fmla="*/ 182 w 260"/>
              <a:gd name="T1" fmla="*/ 130 h 1902"/>
              <a:gd name="T2" fmla="*/ 182 w 260"/>
              <a:gd name="T3" fmla="*/ 1902 h 1902"/>
              <a:gd name="T4" fmla="*/ 75 w 260"/>
              <a:gd name="T5" fmla="*/ 1902 h 1902"/>
              <a:gd name="T6" fmla="*/ 75 w 260"/>
              <a:gd name="T7" fmla="*/ 130 h 1902"/>
              <a:gd name="T8" fmla="*/ 0 w 260"/>
              <a:gd name="T9" fmla="*/ 130 h 1902"/>
              <a:gd name="T10" fmla="*/ 130 w 260"/>
              <a:gd name="T11" fmla="*/ 0 h 1902"/>
              <a:gd name="T12" fmla="*/ 260 w 260"/>
              <a:gd name="T13" fmla="*/ 130 h 1902"/>
              <a:gd name="T14" fmla="*/ 182 w 260"/>
              <a:gd name="T15" fmla="*/ 130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0" h="1902">
                <a:moveTo>
                  <a:pt x="182" y="130"/>
                </a:moveTo>
                <a:lnTo>
                  <a:pt x="182" y="1902"/>
                </a:lnTo>
                <a:lnTo>
                  <a:pt x="75" y="1902"/>
                </a:lnTo>
                <a:lnTo>
                  <a:pt x="75" y="130"/>
                </a:lnTo>
                <a:lnTo>
                  <a:pt x="0" y="130"/>
                </a:lnTo>
                <a:lnTo>
                  <a:pt x="130" y="0"/>
                </a:lnTo>
                <a:lnTo>
                  <a:pt x="260" y="130"/>
                </a:lnTo>
                <a:lnTo>
                  <a:pt x="182" y="13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70">
              <a:defRPr/>
            </a:pPr>
            <a:endParaRPr lang="zh-CN" altLang="en-US" sz="2400" kern="0" dirty="0">
              <a:solidFill>
                <a:sysClr val="windowText" lastClr="000000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4052860" y="3999229"/>
            <a:ext cx="2695689" cy="2858771"/>
          </a:xfrm>
          <a:custGeom>
            <a:avLst/>
            <a:gdLst>
              <a:gd name="T0" fmla="*/ 225 w 454"/>
              <a:gd name="T1" fmla="*/ 35 h 481"/>
              <a:gd name="T2" fmla="*/ 55 w 454"/>
              <a:gd name="T3" fmla="*/ 35 h 481"/>
              <a:gd name="T4" fmla="*/ 55 w 454"/>
              <a:gd name="T5" fmla="*/ 0 h 481"/>
              <a:gd name="T6" fmla="*/ 0 w 454"/>
              <a:gd name="T7" fmla="*/ 55 h 481"/>
              <a:gd name="T8" fmla="*/ 55 w 454"/>
              <a:gd name="T9" fmla="*/ 110 h 481"/>
              <a:gd name="T10" fmla="*/ 55 w 454"/>
              <a:gd name="T11" fmla="*/ 80 h 481"/>
              <a:gd name="T12" fmla="*/ 224 w 454"/>
              <a:gd name="T13" fmla="*/ 80 h 481"/>
              <a:gd name="T14" fmla="*/ 409 w 454"/>
              <a:gd name="T15" fmla="*/ 277 h 481"/>
              <a:gd name="T16" fmla="*/ 409 w 454"/>
              <a:gd name="T17" fmla="*/ 481 h 481"/>
              <a:gd name="T18" fmla="*/ 454 w 454"/>
              <a:gd name="T19" fmla="*/ 481 h 481"/>
              <a:gd name="T20" fmla="*/ 454 w 454"/>
              <a:gd name="T21" fmla="*/ 277 h 481"/>
              <a:gd name="T22" fmla="*/ 225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5" y="35"/>
                </a:moveTo>
                <a:cubicBezTo>
                  <a:pt x="55" y="35"/>
                  <a:pt x="55" y="35"/>
                  <a:pt x="55" y="35"/>
                </a:cubicBezTo>
                <a:cubicBezTo>
                  <a:pt x="55" y="0"/>
                  <a:pt x="55" y="0"/>
                  <a:pt x="55" y="0"/>
                </a:cubicBezTo>
                <a:cubicBezTo>
                  <a:pt x="0" y="55"/>
                  <a:pt x="0" y="55"/>
                  <a:pt x="0" y="55"/>
                </a:cubicBezTo>
                <a:cubicBezTo>
                  <a:pt x="55" y="110"/>
                  <a:pt x="55" y="110"/>
                  <a:pt x="55" y="110"/>
                </a:cubicBezTo>
                <a:cubicBezTo>
                  <a:pt x="55" y="80"/>
                  <a:pt x="55" y="80"/>
                  <a:pt x="55" y="80"/>
                </a:cubicBezTo>
                <a:cubicBezTo>
                  <a:pt x="224" y="80"/>
                  <a:pt x="224" y="80"/>
                  <a:pt x="224" y="80"/>
                </a:cubicBezTo>
                <a:cubicBezTo>
                  <a:pt x="340" y="80"/>
                  <a:pt x="409" y="168"/>
                  <a:pt x="409" y="277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54" y="481"/>
                  <a:pt x="454" y="481"/>
                  <a:pt x="454" y="481"/>
                </a:cubicBezTo>
                <a:cubicBezTo>
                  <a:pt x="454" y="277"/>
                  <a:pt x="454" y="277"/>
                  <a:pt x="454" y="277"/>
                </a:cubicBezTo>
                <a:cubicBezTo>
                  <a:pt x="454" y="145"/>
                  <a:pt x="363" y="35"/>
                  <a:pt x="225" y="35"/>
                </a:cubicBezTo>
                <a:close/>
              </a:path>
            </a:pathLst>
          </a:custGeom>
          <a:solidFill>
            <a:srgbClr val="477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450171" y="2780929"/>
            <a:ext cx="980708" cy="978067"/>
          </a:xfrm>
          <a:prstGeom prst="ellipse">
            <a:avLst/>
          </a:prstGeom>
          <a:solidFill>
            <a:srgbClr val="477CCC"/>
          </a:solidFill>
          <a:ln>
            <a:noFill/>
          </a:ln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1-3Mth</a:t>
            </a:r>
            <a:endParaRPr lang="zh-CN" altLang="en-US" sz="1600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6756094" y="2780929"/>
            <a:ext cx="985737" cy="978067"/>
          </a:xfrm>
          <a:prstGeom prst="ellipse">
            <a:avLst/>
          </a:prstGeom>
          <a:solidFill>
            <a:srgbClr val="477CCC"/>
          </a:solidFill>
          <a:ln>
            <a:noFill/>
          </a:ln>
        </p:spPr>
        <p:txBody>
          <a:bodyPr vert="horz" wrap="non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algn="ctr" defTabSz="1219170">
              <a:defRPr/>
            </a:pPr>
            <a:r>
              <a:rPr lang="en-US" altLang="zh-CN" sz="1600" kern="0" dirty="0">
                <a:solidFill>
                  <a:sysClr val="window" lastClr="FFFFFF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6-12Mth</a:t>
            </a:r>
            <a:endParaRPr lang="zh-CN" altLang="en-US" sz="1600" kern="0" dirty="0">
              <a:solidFill>
                <a:sysClr val="window" lastClr="FFFFFF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4" name="TextBox 34"/>
          <p:cNvSpPr txBox="1"/>
          <p:nvPr/>
        </p:nvSpPr>
        <p:spPr>
          <a:xfrm>
            <a:off x="1198818" y="2251001"/>
            <a:ext cx="2635701" cy="51103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 defTabSz="1219170">
              <a:lnSpc>
                <a:spcPct val="130000"/>
              </a:lnSpc>
              <a:defRPr/>
            </a:pPr>
            <a:r>
              <a:rPr lang="en-US" altLang="zh-CN" sz="11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100" kern="0" dirty="0">
              <a:solidFill>
                <a:sysClr val="windowText" lastClr="000000">
                  <a:lumMod val="50000"/>
                  <a:lumOff val="50000"/>
                </a:sys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" name="TextBox 35"/>
          <p:cNvSpPr txBox="1"/>
          <p:nvPr/>
        </p:nvSpPr>
        <p:spPr>
          <a:xfrm>
            <a:off x="2207064" y="1914199"/>
            <a:ext cx="1627457" cy="285206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algn="r" defTabSz="1219170">
              <a:lnSpc>
                <a:spcPct val="150000"/>
              </a:lnSpc>
              <a:defRPr/>
            </a:pP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华文黑体" pitchFamily="2" charset="-122"/>
              </a:rPr>
              <a:t>Add title text</a:t>
            </a:r>
            <a:endParaRPr lang="zh-CN" altLang="en-US" sz="14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华文黑体" pitchFamily="2" charset="-122"/>
            </a:endParaRPr>
          </a:p>
        </p:txBody>
      </p:sp>
      <p:graphicFrame>
        <p:nvGraphicFramePr>
          <p:cNvPr id="16" name="图表 15"/>
          <p:cNvGraphicFramePr/>
          <p:nvPr>
            <p:extLst>
              <p:ext uri="{D42A27DB-BD31-4B8C-83A1-F6EECF244321}">
                <p14:modId xmlns:p14="http://schemas.microsoft.com/office/powerpoint/2010/main" val="2616777691"/>
              </p:ext>
            </p:extLst>
          </p:nvPr>
        </p:nvGraphicFramePr>
        <p:xfrm>
          <a:off x="910750" y="3023146"/>
          <a:ext cx="2923772" cy="19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39"/>
          <p:cNvSpPr txBox="1"/>
          <p:nvPr/>
        </p:nvSpPr>
        <p:spPr>
          <a:xfrm>
            <a:off x="8302248" y="2251001"/>
            <a:ext cx="2635701" cy="51103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1219170">
              <a:lnSpc>
                <a:spcPct val="130000"/>
              </a:lnSpc>
              <a:defRPr/>
            </a:pPr>
            <a:r>
              <a:rPr lang="en-US" altLang="zh-CN" sz="11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content, content to match the title. </a:t>
            </a:r>
            <a:endParaRPr lang="zh-CN" altLang="en-US" sz="1100" kern="0" dirty="0">
              <a:solidFill>
                <a:sysClr val="windowText" lastClr="000000">
                  <a:lumMod val="50000"/>
                  <a:lumOff val="50000"/>
                </a:sys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8" name="TextBox 40"/>
          <p:cNvSpPr txBox="1"/>
          <p:nvPr/>
        </p:nvSpPr>
        <p:spPr>
          <a:xfrm>
            <a:off x="8302249" y="1914199"/>
            <a:ext cx="1627457" cy="285206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 defTabSz="1219170">
              <a:lnSpc>
                <a:spcPct val="150000"/>
              </a:lnSpc>
              <a:defRPr/>
            </a:pPr>
            <a:r>
              <a:rPr lang="en-US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华文黑体" pitchFamily="2" charset="-122"/>
              </a:rPr>
              <a:t>Add title text</a:t>
            </a:r>
          </a:p>
        </p:txBody>
      </p:sp>
      <p:graphicFrame>
        <p:nvGraphicFramePr>
          <p:cNvPr id="19" name="图表 18"/>
          <p:cNvGraphicFramePr/>
          <p:nvPr>
            <p:extLst>
              <p:ext uri="{D42A27DB-BD31-4B8C-83A1-F6EECF244321}">
                <p14:modId xmlns:p14="http://schemas.microsoft.com/office/powerpoint/2010/main" val="3964209645"/>
              </p:ext>
            </p:extLst>
          </p:nvPr>
        </p:nvGraphicFramePr>
        <p:xfrm>
          <a:off x="8230230" y="3023146"/>
          <a:ext cx="2923772" cy="1988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7"/>
          <p:cNvSpPr>
            <a:spLocks/>
          </p:cNvSpPr>
          <p:nvPr/>
        </p:nvSpPr>
        <p:spPr bwMode="auto">
          <a:xfrm>
            <a:off x="5443454" y="3999229"/>
            <a:ext cx="2695689" cy="2858771"/>
          </a:xfrm>
          <a:custGeom>
            <a:avLst/>
            <a:gdLst>
              <a:gd name="T0" fmla="*/ 229 w 454"/>
              <a:gd name="T1" fmla="*/ 35 h 481"/>
              <a:gd name="T2" fmla="*/ 399 w 454"/>
              <a:gd name="T3" fmla="*/ 35 h 481"/>
              <a:gd name="T4" fmla="*/ 399 w 454"/>
              <a:gd name="T5" fmla="*/ 0 h 481"/>
              <a:gd name="T6" fmla="*/ 454 w 454"/>
              <a:gd name="T7" fmla="*/ 55 h 481"/>
              <a:gd name="T8" fmla="*/ 399 w 454"/>
              <a:gd name="T9" fmla="*/ 110 h 481"/>
              <a:gd name="T10" fmla="*/ 399 w 454"/>
              <a:gd name="T11" fmla="*/ 80 h 481"/>
              <a:gd name="T12" fmla="*/ 230 w 454"/>
              <a:gd name="T13" fmla="*/ 80 h 481"/>
              <a:gd name="T14" fmla="*/ 45 w 454"/>
              <a:gd name="T15" fmla="*/ 277 h 481"/>
              <a:gd name="T16" fmla="*/ 45 w 454"/>
              <a:gd name="T17" fmla="*/ 481 h 481"/>
              <a:gd name="T18" fmla="*/ 0 w 454"/>
              <a:gd name="T19" fmla="*/ 481 h 481"/>
              <a:gd name="T20" fmla="*/ 0 w 454"/>
              <a:gd name="T21" fmla="*/ 277 h 481"/>
              <a:gd name="T22" fmla="*/ 229 w 454"/>
              <a:gd name="T23" fmla="*/ 35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54" h="481">
                <a:moveTo>
                  <a:pt x="229" y="35"/>
                </a:moveTo>
                <a:cubicBezTo>
                  <a:pt x="399" y="35"/>
                  <a:pt x="399" y="35"/>
                  <a:pt x="399" y="35"/>
                </a:cubicBezTo>
                <a:cubicBezTo>
                  <a:pt x="399" y="0"/>
                  <a:pt x="399" y="0"/>
                  <a:pt x="399" y="0"/>
                </a:cubicBezTo>
                <a:cubicBezTo>
                  <a:pt x="454" y="55"/>
                  <a:pt x="454" y="55"/>
                  <a:pt x="454" y="55"/>
                </a:cubicBezTo>
                <a:cubicBezTo>
                  <a:pt x="399" y="110"/>
                  <a:pt x="399" y="110"/>
                  <a:pt x="399" y="110"/>
                </a:cubicBezTo>
                <a:cubicBezTo>
                  <a:pt x="399" y="80"/>
                  <a:pt x="399" y="80"/>
                  <a:pt x="399" y="80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114" y="80"/>
                  <a:pt x="45" y="168"/>
                  <a:pt x="45" y="277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145"/>
                  <a:pt x="90" y="35"/>
                  <a:pt x="229" y="35"/>
                </a:cubicBezTo>
                <a:close/>
              </a:path>
            </a:pathLst>
          </a:custGeom>
          <a:solidFill>
            <a:srgbClr val="477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5239533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6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1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Graphic spid="16" grpId="0">
        <p:bldAsOne/>
      </p:bldGraphic>
      <p:bldP spid="17" grpId="0"/>
      <p:bldP spid="18" grpId="0"/>
      <p:bldGraphic spid="19" grpId="0">
        <p:bldAsOne/>
      </p:bldGraphic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77401" y="0"/>
            <a:ext cx="2358562" cy="2387600"/>
            <a:chOff x="-579933" y="-8792"/>
            <a:chExt cx="2910151" cy="2945977"/>
          </a:xfrm>
        </p:grpSpPr>
        <p:sp>
          <p:nvSpPr>
            <p:cNvPr id="7" name="任意多边形 6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-332343" y="-1922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10300543" y="4470399"/>
            <a:ext cx="2358562" cy="2387600"/>
            <a:chOff x="-579933" y="-8792"/>
            <a:chExt cx="2910151" cy="2945977"/>
          </a:xfrm>
        </p:grpSpPr>
        <p:sp>
          <p:nvSpPr>
            <p:cNvPr id="18" name="任意多边形 17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flipH="1" flipV="1">
              <a:off x="-332343" y="-1923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3362" y="1967302"/>
            <a:ext cx="1424366" cy="909797"/>
            <a:chOff x="5434322" y="1967302"/>
            <a:chExt cx="1424366" cy="909797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3" name="对角圆角矩形 22"/>
            <p:cNvSpPr/>
            <p:nvPr/>
          </p:nvSpPr>
          <p:spPr>
            <a:xfrm>
              <a:off x="5640407" y="1967302"/>
              <a:ext cx="1036746" cy="909797"/>
            </a:xfrm>
            <a:prstGeom prst="round2DiagRect">
              <a:avLst>
                <a:gd name="adj1" fmla="val 40863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5434322" y="2097301"/>
              <a:ext cx="1424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265713" y="3056899"/>
            <a:ext cx="5517607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1D201A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b="1" dirty="0">
              <a:solidFill>
                <a:srgbClr val="1D201A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16024" y="5225580"/>
            <a:ext cx="387976" cy="594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3436703" y="4101778"/>
            <a:ext cx="5346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</p:spTree>
    <p:extLst>
      <p:ext uri="{BB962C8B-B14F-4D97-AF65-F5344CB8AC3E}">
        <p14:creationId xmlns:p14="http://schemas.microsoft.com/office/powerpoint/2010/main" val="369429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19159" y="441884"/>
            <a:ext cx="4479297" cy="461665"/>
            <a:chOff x="562166" y="763705"/>
            <a:chExt cx="4479297" cy="461665"/>
          </a:xfrm>
        </p:grpSpPr>
        <p:sp>
          <p:nvSpPr>
            <p:cNvPr id="28" name="文本框 27"/>
            <p:cNvSpPr txBox="1"/>
            <p:nvPr/>
          </p:nvSpPr>
          <p:spPr>
            <a:xfrm>
              <a:off x="562166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706710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21" name="矩形: 圆角 4">
            <a:extLst>
              <a:ext uri="{FF2B5EF4-FFF2-40B4-BE49-F238E27FC236}">
                <a16:creationId xmlns:a16="http://schemas.microsoft.com/office/drawing/2014/main" id="{E3622B8F-8FDE-5361-50EE-DA69A2BC77F6}"/>
              </a:ext>
            </a:extLst>
          </p:cNvPr>
          <p:cNvSpPr/>
          <p:nvPr/>
        </p:nvSpPr>
        <p:spPr>
          <a:xfrm>
            <a:off x="5629843" y="1735623"/>
            <a:ext cx="6033774" cy="4695452"/>
          </a:xfrm>
          <a:prstGeom prst="roundRect">
            <a:avLst>
              <a:gd name="adj" fmla="val 1500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42900" dist="266700" dir="5400000" sx="96000" sy="96000" algn="t" rotWithShape="0">
              <a:srgbClr val="1C54B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86B9FD7-F4C0-C170-FCDA-2155CEAED3FC}"/>
              </a:ext>
            </a:extLst>
          </p:cNvPr>
          <p:cNvCxnSpPr>
            <a:cxnSpLocks/>
          </p:cNvCxnSpPr>
          <p:nvPr/>
        </p:nvCxnSpPr>
        <p:spPr>
          <a:xfrm>
            <a:off x="5699878" y="6438994"/>
            <a:ext cx="5871618" cy="0"/>
          </a:xfrm>
          <a:prstGeom prst="line">
            <a:avLst/>
          </a:prstGeom>
          <a:noFill/>
          <a:ln w="25400" cap="rnd" cmpd="sng" algn="ctr">
            <a:solidFill>
              <a:srgbClr val="477CCC"/>
            </a:solidFill>
            <a:prstDash val="solid"/>
            <a:miter lim="800000"/>
          </a:ln>
          <a:effectLst/>
        </p:spPr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8B58CBD-0B25-9EA8-3710-7D1DB624825D}"/>
              </a:ext>
            </a:extLst>
          </p:cNvPr>
          <p:cNvSpPr txBox="1"/>
          <p:nvPr/>
        </p:nvSpPr>
        <p:spPr>
          <a:xfrm>
            <a:off x="533721" y="2001578"/>
            <a:ext cx="24126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Add 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7985EA9-B7E5-0FF1-9E14-6C7826411DF5}"/>
              </a:ext>
            </a:extLst>
          </p:cNvPr>
          <p:cNvSpPr txBox="1"/>
          <p:nvPr/>
        </p:nvSpPr>
        <p:spPr>
          <a:xfrm>
            <a:off x="450681" y="2652391"/>
            <a:ext cx="4829932" cy="11492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We provide professional-quality free PowerPoint templates to help you with your business presentations - freeppt7.com</a:t>
            </a: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aphicFrame>
        <p:nvGraphicFramePr>
          <p:cNvPr id="25" name="图表 24">
            <a:extLst>
              <a:ext uri="{FF2B5EF4-FFF2-40B4-BE49-F238E27FC236}">
                <a16:creationId xmlns:a16="http://schemas.microsoft.com/office/drawing/2014/main" id="{FE1A9BBC-D48C-B59C-390D-8A9483017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1668"/>
              </p:ext>
            </p:extLst>
          </p:nvPr>
        </p:nvGraphicFramePr>
        <p:xfrm>
          <a:off x="5895976" y="1882955"/>
          <a:ext cx="5600699" cy="443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对话气泡: 矩形 16">
            <a:extLst>
              <a:ext uri="{FF2B5EF4-FFF2-40B4-BE49-F238E27FC236}">
                <a16:creationId xmlns:a16="http://schemas.microsoft.com/office/drawing/2014/main" id="{7FB2A5A6-EF7A-8A34-6A9E-49435EADB025}"/>
              </a:ext>
            </a:extLst>
          </p:cNvPr>
          <p:cNvSpPr/>
          <p:nvPr/>
        </p:nvSpPr>
        <p:spPr>
          <a:xfrm>
            <a:off x="8211000" y="2971471"/>
            <a:ext cx="434412" cy="245648"/>
          </a:xfrm>
          <a:prstGeom prst="wedgeRectCallout">
            <a:avLst/>
          </a:prstGeom>
          <a:solidFill>
            <a:srgbClr val="477CCC"/>
          </a:solidFill>
          <a:ln w="9525" cap="flat" cmpd="sng" algn="ctr">
            <a:solidFill>
              <a:sysClr val="window" lastClr="FFFFFF"/>
            </a:solidFill>
            <a:prstDash val="solid"/>
            <a:miter lim="800000"/>
          </a:ln>
          <a:effectLst>
            <a:outerShdw blurRad="127000" dist="38100" dir="5400000" algn="t" rotWithShape="0">
              <a:srgbClr val="4C6FFF">
                <a:alpha val="2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  <a:sym typeface="思源黑体 CN Normal" panose="020B0400000000000000" pitchFamily="34" charset="-122"/>
              </a:rPr>
              <a:t>4.4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533721" y="4109877"/>
            <a:ext cx="1792646" cy="855706"/>
            <a:chOff x="533721" y="4107313"/>
            <a:chExt cx="1792646" cy="855706"/>
          </a:xfrm>
          <a:solidFill>
            <a:srgbClr val="477CCC"/>
          </a:solidFill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1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1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2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4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5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6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7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8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59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0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1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2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3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4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65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87" name="矩形 86">
            <a:extLst>
              <a:ext uri="{FF2B5EF4-FFF2-40B4-BE49-F238E27FC236}">
                <a16:creationId xmlns:a16="http://schemas.microsoft.com/office/drawing/2014/main" id="{6F05DBF5-6F1D-938E-E6B7-EBEE487F0768}"/>
              </a:ext>
            </a:extLst>
          </p:cNvPr>
          <p:cNvSpPr/>
          <p:nvPr/>
        </p:nvSpPr>
        <p:spPr>
          <a:xfrm>
            <a:off x="1011743" y="4136533"/>
            <a:ext cx="938856" cy="4596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20.4</a:t>
            </a:r>
            <a:r>
              <a:rPr lang="en-US" altLang="zh-CN" sz="14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M</a:t>
            </a:r>
            <a:endParaRPr lang="zh-CN" altLang="en-US" sz="1400" dirty="0">
              <a:solidFill>
                <a:srgbClr val="1C54B4"/>
              </a:solidFill>
              <a:effectLst>
                <a:reflection blurRad="6350" stA="55000" endA="3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阿里巴巴普惠体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B597DDB1-999E-B365-90A0-D321CA518868}"/>
              </a:ext>
            </a:extLst>
          </p:cNvPr>
          <p:cNvSpPr/>
          <p:nvPr/>
        </p:nvSpPr>
        <p:spPr>
          <a:xfrm>
            <a:off x="1081062" y="4571516"/>
            <a:ext cx="800219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4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3308814" y="4109877"/>
            <a:ext cx="1792646" cy="855706"/>
            <a:chOff x="533721" y="4107313"/>
            <a:chExt cx="1792646" cy="855706"/>
          </a:xfrm>
          <a:solidFill>
            <a:srgbClr val="477CCC"/>
          </a:solidFill>
        </p:grpSpPr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13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4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5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6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7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8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9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0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1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2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3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4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5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6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7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8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29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0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1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2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33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92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3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4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5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6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7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8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99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0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1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2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3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4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7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8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09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0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1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12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134" name="矩形 133">
            <a:extLst>
              <a:ext uri="{FF2B5EF4-FFF2-40B4-BE49-F238E27FC236}">
                <a16:creationId xmlns:a16="http://schemas.microsoft.com/office/drawing/2014/main" id="{6F05DBF5-6F1D-938E-E6B7-EBEE487F0768}"/>
              </a:ext>
            </a:extLst>
          </p:cNvPr>
          <p:cNvSpPr/>
          <p:nvPr/>
        </p:nvSpPr>
        <p:spPr>
          <a:xfrm>
            <a:off x="3786836" y="4136533"/>
            <a:ext cx="938856" cy="4596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46.2</a:t>
            </a:r>
            <a:r>
              <a:rPr lang="en-US" altLang="zh-CN" sz="14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M</a:t>
            </a:r>
            <a:endParaRPr lang="zh-CN" altLang="en-US" sz="1400" dirty="0">
              <a:solidFill>
                <a:srgbClr val="1C54B4"/>
              </a:solidFill>
              <a:effectLst>
                <a:reflection blurRad="6350" stA="55000" endA="3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阿里巴巴普惠体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B597DDB1-999E-B365-90A0-D321CA518868}"/>
              </a:ext>
            </a:extLst>
          </p:cNvPr>
          <p:cNvSpPr/>
          <p:nvPr/>
        </p:nvSpPr>
        <p:spPr>
          <a:xfrm>
            <a:off x="3856155" y="4571516"/>
            <a:ext cx="800219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36" name="组合 135"/>
          <p:cNvGrpSpPr/>
          <p:nvPr/>
        </p:nvGrpSpPr>
        <p:grpSpPr>
          <a:xfrm>
            <a:off x="533721" y="5206172"/>
            <a:ext cx="1792646" cy="855706"/>
            <a:chOff x="533721" y="4107313"/>
            <a:chExt cx="1792646" cy="855706"/>
          </a:xfrm>
          <a:solidFill>
            <a:srgbClr val="477CCC"/>
          </a:solidFill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60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1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2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3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4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5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6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7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8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69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0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1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2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3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4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5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6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7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8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79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0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138" name="组合 137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0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1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2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3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4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5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6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7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8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49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0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1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2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3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4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5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6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7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8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59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181" name="矩形 180">
            <a:extLst>
              <a:ext uri="{FF2B5EF4-FFF2-40B4-BE49-F238E27FC236}">
                <a16:creationId xmlns:a16="http://schemas.microsoft.com/office/drawing/2014/main" id="{6F05DBF5-6F1D-938E-E6B7-EBEE487F0768}"/>
              </a:ext>
            </a:extLst>
          </p:cNvPr>
          <p:cNvSpPr/>
          <p:nvPr/>
        </p:nvSpPr>
        <p:spPr>
          <a:xfrm>
            <a:off x="1011743" y="5232828"/>
            <a:ext cx="938856" cy="4596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19.6</a:t>
            </a:r>
            <a:r>
              <a:rPr lang="en-US" altLang="zh-CN" sz="14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M</a:t>
            </a:r>
            <a:endParaRPr lang="zh-CN" altLang="en-US" sz="1400" dirty="0">
              <a:solidFill>
                <a:srgbClr val="1C54B4"/>
              </a:solidFill>
              <a:effectLst>
                <a:reflection blurRad="6350" stA="55000" endA="3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阿里巴巴普惠体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182" name="矩形 181">
            <a:extLst>
              <a:ext uri="{FF2B5EF4-FFF2-40B4-BE49-F238E27FC236}">
                <a16:creationId xmlns:a16="http://schemas.microsoft.com/office/drawing/2014/main" id="{B597DDB1-999E-B365-90A0-D321CA518868}"/>
              </a:ext>
            </a:extLst>
          </p:cNvPr>
          <p:cNvSpPr/>
          <p:nvPr/>
        </p:nvSpPr>
        <p:spPr>
          <a:xfrm>
            <a:off x="1081062" y="5667811"/>
            <a:ext cx="800219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3308814" y="5206172"/>
            <a:ext cx="1792646" cy="855706"/>
            <a:chOff x="533721" y="4107313"/>
            <a:chExt cx="1792646" cy="855706"/>
          </a:xfrm>
          <a:solidFill>
            <a:srgbClr val="477CCC"/>
          </a:solidFill>
        </p:grpSpPr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>
              <a:off x="533721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207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8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9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0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1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2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3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4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5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6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7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8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19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0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1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2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3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4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5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6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27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  <p:grpSp>
          <p:nvGrpSpPr>
            <p:cNvPr id="185" name="组合 184">
              <a:extLst>
                <a:ext uri="{FF2B5EF4-FFF2-40B4-BE49-F238E27FC236}">
                  <a16:creationId xmlns:a16="http://schemas.microsoft.com/office/drawing/2014/main" id="{3EB3B4EB-A5AB-BFCE-020C-3FB0ECF95273}"/>
                </a:ext>
              </a:extLst>
            </p:cNvPr>
            <p:cNvGrpSpPr/>
            <p:nvPr/>
          </p:nvGrpSpPr>
          <p:grpSpPr>
            <a:xfrm flipH="1">
              <a:off x="1725298" y="4107313"/>
              <a:ext cx="601069" cy="855706"/>
              <a:chOff x="1033394" y="2743296"/>
              <a:chExt cx="601069" cy="855706"/>
            </a:xfrm>
            <a:grpFill/>
          </p:grpSpPr>
          <p:sp>
            <p:nvSpPr>
              <p:cNvPr id="186" name="Freeform 26">
                <a:extLst>
                  <a:ext uri="{FF2B5EF4-FFF2-40B4-BE49-F238E27FC236}">
                    <a16:creationId xmlns:a16="http://schemas.microsoft.com/office/drawing/2014/main" id="{EAAED218-6AE0-F34D-1D82-6CFE17E1EF8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52456" y="3532059"/>
                <a:ext cx="146594" cy="46910"/>
              </a:xfrm>
              <a:custGeom>
                <a:avLst/>
                <a:gdLst>
                  <a:gd name="T0" fmla="*/ 36 w 125"/>
                  <a:gd name="T1" fmla="*/ 40 h 40"/>
                  <a:gd name="T2" fmla="*/ 125 w 125"/>
                  <a:gd name="T3" fmla="*/ 28 h 40"/>
                  <a:gd name="T4" fmla="*/ 89 w 125"/>
                  <a:gd name="T5" fmla="*/ 0 h 40"/>
                  <a:gd name="T6" fmla="*/ 0 w 125"/>
                  <a:gd name="T7" fmla="*/ 9 h 40"/>
                  <a:gd name="T8" fmla="*/ 36 w 125"/>
                  <a:gd name="T9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40">
                    <a:moveTo>
                      <a:pt x="36" y="40"/>
                    </a:moveTo>
                    <a:lnTo>
                      <a:pt x="125" y="28"/>
                    </a:lnTo>
                    <a:lnTo>
                      <a:pt x="89" y="0"/>
                    </a:lnTo>
                    <a:lnTo>
                      <a:pt x="0" y="9"/>
                    </a:lnTo>
                    <a:lnTo>
                      <a:pt x="36" y="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7" name="Freeform 27">
                <a:extLst>
                  <a:ext uri="{FF2B5EF4-FFF2-40B4-BE49-F238E27FC236}">
                    <a16:creationId xmlns:a16="http://schemas.microsoft.com/office/drawing/2014/main" id="{DF544AF7-7F64-057B-16BB-BE4AA9E7F329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344974" y="3402778"/>
                <a:ext cx="48083" cy="137211"/>
              </a:xfrm>
              <a:custGeom>
                <a:avLst/>
                <a:gdLst>
                  <a:gd name="T0" fmla="*/ 36 w 41"/>
                  <a:gd name="T1" fmla="*/ 29 h 117"/>
                  <a:gd name="T2" fmla="*/ 41 w 41"/>
                  <a:gd name="T3" fmla="*/ 117 h 117"/>
                  <a:gd name="T4" fmla="*/ 5 w 41"/>
                  <a:gd name="T5" fmla="*/ 86 h 117"/>
                  <a:gd name="T6" fmla="*/ 0 w 41"/>
                  <a:gd name="T7" fmla="*/ 0 h 117"/>
                  <a:gd name="T8" fmla="*/ 36 w 41"/>
                  <a:gd name="T9" fmla="*/ 2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117">
                    <a:moveTo>
                      <a:pt x="36" y="29"/>
                    </a:moveTo>
                    <a:lnTo>
                      <a:pt x="41" y="117"/>
                    </a:lnTo>
                    <a:lnTo>
                      <a:pt x="5" y="86"/>
                    </a:lnTo>
                    <a:lnTo>
                      <a:pt x="0" y="0"/>
                    </a:lnTo>
                    <a:lnTo>
                      <a:pt x="3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8" name="Freeform 28">
                <a:extLst>
                  <a:ext uri="{FF2B5EF4-FFF2-40B4-BE49-F238E27FC236}">
                    <a16:creationId xmlns:a16="http://schemas.microsoft.com/office/drawing/2014/main" id="{0288A690-806A-A576-F76D-B585CE15B61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71445" y="3470011"/>
                <a:ext cx="137211" cy="52774"/>
              </a:xfrm>
              <a:custGeom>
                <a:avLst/>
                <a:gdLst>
                  <a:gd name="T0" fmla="*/ 31 w 117"/>
                  <a:gd name="T1" fmla="*/ 35 h 45"/>
                  <a:gd name="T2" fmla="*/ 117 w 117"/>
                  <a:gd name="T3" fmla="*/ 45 h 45"/>
                  <a:gd name="T4" fmla="*/ 88 w 117"/>
                  <a:gd name="T5" fmla="*/ 9 h 45"/>
                  <a:gd name="T6" fmla="*/ 0 w 117"/>
                  <a:gd name="T7" fmla="*/ 0 h 45"/>
                  <a:gd name="T8" fmla="*/ 31 w 117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5">
                    <a:moveTo>
                      <a:pt x="31" y="35"/>
                    </a:moveTo>
                    <a:lnTo>
                      <a:pt x="117" y="45"/>
                    </a:lnTo>
                    <a:lnTo>
                      <a:pt x="88" y="9"/>
                    </a:lnTo>
                    <a:lnTo>
                      <a:pt x="0" y="0"/>
                    </a:lnTo>
                    <a:lnTo>
                      <a:pt x="31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89" name="Freeform 29">
                <a:extLst>
                  <a:ext uri="{FF2B5EF4-FFF2-40B4-BE49-F238E27FC236}">
                    <a16:creationId xmlns:a16="http://schemas.microsoft.com/office/drawing/2014/main" id="{5610E1F6-00A7-0682-1BBC-E4AD4E2B0EA2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78272" y="3351204"/>
                <a:ext cx="46910" cy="143075"/>
              </a:xfrm>
              <a:custGeom>
                <a:avLst/>
                <a:gdLst>
                  <a:gd name="T0" fmla="*/ 40 w 40"/>
                  <a:gd name="T1" fmla="*/ 36 h 122"/>
                  <a:gd name="T2" fmla="*/ 28 w 40"/>
                  <a:gd name="T3" fmla="*/ 122 h 122"/>
                  <a:gd name="T4" fmla="*/ 0 w 40"/>
                  <a:gd name="T5" fmla="*/ 86 h 122"/>
                  <a:gd name="T6" fmla="*/ 12 w 40"/>
                  <a:gd name="T7" fmla="*/ 0 h 122"/>
                  <a:gd name="T8" fmla="*/ 40 w 40"/>
                  <a:gd name="T9" fmla="*/ 3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22">
                    <a:moveTo>
                      <a:pt x="40" y="36"/>
                    </a:moveTo>
                    <a:lnTo>
                      <a:pt x="28" y="122"/>
                    </a:lnTo>
                    <a:lnTo>
                      <a:pt x="0" y="86"/>
                    </a:lnTo>
                    <a:lnTo>
                      <a:pt x="12" y="0"/>
                    </a:lnTo>
                    <a:lnTo>
                      <a:pt x="4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0" name="Freeform 30">
                <a:extLst>
                  <a:ext uri="{FF2B5EF4-FFF2-40B4-BE49-F238E27FC236}">
                    <a16:creationId xmlns:a16="http://schemas.microsoft.com/office/drawing/2014/main" id="{8897486D-FB79-891C-5EEE-550828D814C7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09516" y="3381025"/>
                <a:ext cx="119620" cy="78574"/>
              </a:xfrm>
              <a:custGeom>
                <a:avLst/>
                <a:gdLst>
                  <a:gd name="T0" fmla="*/ 19 w 102"/>
                  <a:gd name="T1" fmla="*/ 41 h 67"/>
                  <a:gd name="T2" fmla="*/ 102 w 102"/>
                  <a:gd name="T3" fmla="*/ 67 h 67"/>
                  <a:gd name="T4" fmla="*/ 83 w 102"/>
                  <a:gd name="T5" fmla="*/ 27 h 67"/>
                  <a:gd name="T6" fmla="*/ 0 w 102"/>
                  <a:gd name="T7" fmla="*/ 0 h 67"/>
                  <a:gd name="T8" fmla="*/ 19 w 102"/>
                  <a:gd name="T9" fmla="*/ 4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67">
                    <a:moveTo>
                      <a:pt x="19" y="41"/>
                    </a:moveTo>
                    <a:lnTo>
                      <a:pt x="102" y="67"/>
                    </a:lnTo>
                    <a:lnTo>
                      <a:pt x="83" y="27"/>
                    </a:lnTo>
                    <a:lnTo>
                      <a:pt x="0" y="0"/>
                    </a:lnTo>
                    <a:lnTo>
                      <a:pt x="19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1" name="Freeform 31">
                <a:extLst>
                  <a:ext uri="{FF2B5EF4-FFF2-40B4-BE49-F238E27FC236}">
                    <a16:creationId xmlns:a16="http://schemas.microsoft.com/office/drawing/2014/main" id="{02DA2512-282A-B8E9-1133-F0AE7C42F0D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13944" y="3289323"/>
                <a:ext cx="58637" cy="145420"/>
              </a:xfrm>
              <a:custGeom>
                <a:avLst/>
                <a:gdLst>
                  <a:gd name="T0" fmla="*/ 50 w 50"/>
                  <a:gd name="T1" fmla="*/ 43 h 124"/>
                  <a:gd name="T2" fmla="*/ 21 w 50"/>
                  <a:gd name="T3" fmla="*/ 124 h 124"/>
                  <a:gd name="T4" fmla="*/ 0 w 50"/>
                  <a:gd name="T5" fmla="*/ 81 h 124"/>
                  <a:gd name="T6" fmla="*/ 31 w 50"/>
                  <a:gd name="T7" fmla="*/ 0 h 124"/>
                  <a:gd name="T8" fmla="*/ 50 w 50"/>
                  <a:gd name="T9" fmla="*/ 4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124">
                    <a:moveTo>
                      <a:pt x="50" y="43"/>
                    </a:moveTo>
                    <a:lnTo>
                      <a:pt x="21" y="124"/>
                    </a:lnTo>
                    <a:lnTo>
                      <a:pt x="0" y="81"/>
                    </a:lnTo>
                    <a:lnTo>
                      <a:pt x="31" y="0"/>
                    </a:lnTo>
                    <a:lnTo>
                      <a:pt x="5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2" name="Freeform 32">
                <a:extLst>
                  <a:ext uri="{FF2B5EF4-FFF2-40B4-BE49-F238E27FC236}">
                    <a16:creationId xmlns:a16="http://schemas.microsoft.com/office/drawing/2014/main" id="{7582C552-7B84-31B3-2804-8813557F911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64452" y="3281010"/>
                <a:ext cx="104374" cy="104374"/>
              </a:xfrm>
              <a:custGeom>
                <a:avLst/>
                <a:gdLst>
                  <a:gd name="T0" fmla="*/ 12 w 89"/>
                  <a:gd name="T1" fmla="*/ 45 h 89"/>
                  <a:gd name="T2" fmla="*/ 89 w 89"/>
                  <a:gd name="T3" fmla="*/ 89 h 89"/>
                  <a:gd name="T4" fmla="*/ 77 w 89"/>
                  <a:gd name="T5" fmla="*/ 43 h 89"/>
                  <a:gd name="T6" fmla="*/ 0 w 89"/>
                  <a:gd name="T7" fmla="*/ 0 h 89"/>
                  <a:gd name="T8" fmla="*/ 12 w 89"/>
                  <a:gd name="T9" fmla="*/ 4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89">
                    <a:moveTo>
                      <a:pt x="12" y="45"/>
                    </a:moveTo>
                    <a:lnTo>
                      <a:pt x="89" y="89"/>
                    </a:lnTo>
                    <a:lnTo>
                      <a:pt x="77" y="43"/>
                    </a:lnTo>
                    <a:lnTo>
                      <a:pt x="0" y="0"/>
                    </a:lnTo>
                    <a:lnTo>
                      <a:pt x="1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3" name="Freeform 33">
                <a:extLst>
                  <a:ext uri="{FF2B5EF4-FFF2-40B4-BE49-F238E27FC236}">
                    <a16:creationId xmlns:a16="http://schemas.microsoft.com/office/drawing/2014/main" id="{A83A9A2B-5833-26DF-DD27-7D5BA60A1DC6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6533" y="3220419"/>
                <a:ext cx="68019" cy="140729"/>
              </a:xfrm>
              <a:custGeom>
                <a:avLst/>
                <a:gdLst>
                  <a:gd name="T0" fmla="*/ 58 w 58"/>
                  <a:gd name="T1" fmla="*/ 45 h 120"/>
                  <a:gd name="T2" fmla="*/ 12 w 58"/>
                  <a:gd name="T3" fmla="*/ 120 h 120"/>
                  <a:gd name="T4" fmla="*/ 0 w 58"/>
                  <a:gd name="T5" fmla="*/ 74 h 120"/>
                  <a:gd name="T6" fmla="*/ 46 w 58"/>
                  <a:gd name="T7" fmla="*/ 0 h 120"/>
                  <a:gd name="T8" fmla="*/ 58 w 58"/>
                  <a:gd name="T9" fmla="*/ 4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120">
                    <a:moveTo>
                      <a:pt x="58" y="45"/>
                    </a:moveTo>
                    <a:lnTo>
                      <a:pt x="12" y="120"/>
                    </a:lnTo>
                    <a:lnTo>
                      <a:pt x="0" y="74"/>
                    </a:lnTo>
                    <a:lnTo>
                      <a:pt x="46" y="0"/>
                    </a:lnTo>
                    <a:lnTo>
                      <a:pt x="58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4" name="Freeform 34">
                <a:extLst>
                  <a:ext uri="{FF2B5EF4-FFF2-40B4-BE49-F238E27FC236}">
                    <a16:creationId xmlns:a16="http://schemas.microsoft.com/office/drawing/2014/main" id="{01A89429-9AAC-3F3F-D30A-860DC584A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0957" y="3173607"/>
                <a:ext cx="80920" cy="123138"/>
              </a:xfrm>
              <a:custGeom>
                <a:avLst/>
                <a:gdLst>
                  <a:gd name="T0" fmla="*/ 2 w 69"/>
                  <a:gd name="T1" fmla="*/ 48 h 105"/>
                  <a:gd name="T2" fmla="*/ 69 w 69"/>
                  <a:gd name="T3" fmla="*/ 105 h 105"/>
                  <a:gd name="T4" fmla="*/ 67 w 69"/>
                  <a:gd name="T5" fmla="*/ 58 h 105"/>
                  <a:gd name="T6" fmla="*/ 0 w 69"/>
                  <a:gd name="T7" fmla="*/ 0 h 105"/>
                  <a:gd name="T8" fmla="*/ 2 w 69"/>
                  <a:gd name="T9" fmla="*/ 4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105">
                    <a:moveTo>
                      <a:pt x="2" y="48"/>
                    </a:moveTo>
                    <a:lnTo>
                      <a:pt x="69" y="105"/>
                    </a:lnTo>
                    <a:lnTo>
                      <a:pt x="67" y="58"/>
                    </a:lnTo>
                    <a:lnTo>
                      <a:pt x="0" y="0"/>
                    </a:lnTo>
                    <a:lnTo>
                      <a:pt x="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5" name="Freeform 35">
                <a:extLst>
                  <a:ext uri="{FF2B5EF4-FFF2-40B4-BE49-F238E27FC236}">
                    <a16:creationId xmlns:a16="http://schemas.microsoft.com/office/drawing/2014/main" id="{5FBC65C4-AD68-5D9D-D5D1-271032101F4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5148" y="3146008"/>
                <a:ext cx="73883" cy="129002"/>
              </a:xfrm>
              <a:custGeom>
                <a:avLst/>
                <a:gdLst>
                  <a:gd name="T0" fmla="*/ 63 w 63"/>
                  <a:gd name="T1" fmla="*/ 48 h 110"/>
                  <a:gd name="T2" fmla="*/ 3 w 63"/>
                  <a:gd name="T3" fmla="*/ 110 h 110"/>
                  <a:gd name="T4" fmla="*/ 0 w 63"/>
                  <a:gd name="T5" fmla="*/ 65 h 110"/>
                  <a:gd name="T6" fmla="*/ 63 w 63"/>
                  <a:gd name="T7" fmla="*/ 0 h 110"/>
                  <a:gd name="T8" fmla="*/ 63 w 63"/>
                  <a:gd name="T9" fmla="*/ 4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110">
                    <a:moveTo>
                      <a:pt x="63" y="48"/>
                    </a:moveTo>
                    <a:lnTo>
                      <a:pt x="3" y="110"/>
                    </a:lnTo>
                    <a:lnTo>
                      <a:pt x="0" y="65"/>
                    </a:lnTo>
                    <a:lnTo>
                      <a:pt x="63" y="0"/>
                    </a:lnTo>
                    <a:lnTo>
                      <a:pt x="63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6" name="Freeform 36">
                <a:extLst>
                  <a:ext uri="{FF2B5EF4-FFF2-40B4-BE49-F238E27FC236}">
                    <a16:creationId xmlns:a16="http://schemas.microsoft.com/office/drawing/2014/main" id="{F11E3DE8-CDCA-38B5-A093-0722A1D51DD1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33394" y="3065091"/>
                <a:ext cx="69192" cy="134866"/>
              </a:xfrm>
              <a:custGeom>
                <a:avLst/>
                <a:gdLst>
                  <a:gd name="T0" fmla="*/ 0 w 59"/>
                  <a:gd name="T1" fmla="*/ 45 h 115"/>
                  <a:gd name="T2" fmla="*/ 52 w 59"/>
                  <a:gd name="T3" fmla="*/ 115 h 115"/>
                  <a:gd name="T4" fmla="*/ 59 w 59"/>
                  <a:gd name="T5" fmla="*/ 69 h 115"/>
                  <a:gd name="T6" fmla="*/ 7 w 59"/>
                  <a:gd name="T7" fmla="*/ 0 h 115"/>
                  <a:gd name="T8" fmla="*/ 0 w 59"/>
                  <a:gd name="T9" fmla="*/ 4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115">
                    <a:moveTo>
                      <a:pt x="0" y="45"/>
                    </a:moveTo>
                    <a:lnTo>
                      <a:pt x="52" y="115"/>
                    </a:lnTo>
                    <a:lnTo>
                      <a:pt x="59" y="69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7" name="Freeform 37">
                <a:extLst>
                  <a:ext uri="{FF2B5EF4-FFF2-40B4-BE49-F238E27FC236}">
                    <a16:creationId xmlns:a16="http://schemas.microsoft.com/office/drawing/2014/main" id="{78A71B2E-81C4-54D4-BE9E-D02BBC2E149D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5677" y="3073372"/>
                <a:ext cx="94993" cy="111411"/>
              </a:xfrm>
              <a:custGeom>
                <a:avLst/>
                <a:gdLst>
                  <a:gd name="T0" fmla="*/ 72 w 81"/>
                  <a:gd name="T1" fmla="*/ 45 h 95"/>
                  <a:gd name="T2" fmla="*/ 0 w 81"/>
                  <a:gd name="T3" fmla="*/ 95 h 95"/>
                  <a:gd name="T4" fmla="*/ 7 w 81"/>
                  <a:gd name="T5" fmla="*/ 48 h 95"/>
                  <a:gd name="T6" fmla="*/ 81 w 81"/>
                  <a:gd name="T7" fmla="*/ 0 h 95"/>
                  <a:gd name="T8" fmla="*/ 72 w 81"/>
                  <a:gd name="T9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95">
                    <a:moveTo>
                      <a:pt x="72" y="45"/>
                    </a:moveTo>
                    <a:lnTo>
                      <a:pt x="0" y="95"/>
                    </a:lnTo>
                    <a:lnTo>
                      <a:pt x="7" y="48"/>
                    </a:lnTo>
                    <a:lnTo>
                      <a:pt x="81" y="0"/>
                    </a:lnTo>
                    <a:lnTo>
                      <a:pt x="72" y="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8" name="Freeform 38">
                <a:extLst>
                  <a:ext uri="{FF2B5EF4-FFF2-40B4-BE49-F238E27FC236}">
                    <a16:creationId xmlns:a16="http://schemas.microsoft.com/office/drawing/2014/main" id="{C1342375-0EA0-413B-F9FA-399FA7548E34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44743" y="2956812"/>
                <a:ext cx="62156" cy="143075"/>
              </a:xfrm>
              <a:custGeom>
                <a:avLst/>
                <a:gdLst>
                  <a:gd name="T0" fmla="*/ 0 w 53"/>
                  <a:gd name="T1" fmla="*/ 43 h 122"/>
                  <a:gd name="T2" fmla="*/ 36 w 53"/>
                  <a:gd name="T3" fmla="*/ 122 h 122"/>
                  <a:gd name="T4" fmla="*/ 53 w 53"/>
                  <a:gd name="T5" fmla="*/ 79 h 122"/>
                  <a:gd name="T6" fmla="*/ 17 w 53"/>
                  <a:gd name="T7" fmla="*/ 0 h 122"/>
                  <a:gd name="T8" fmla="*/ 0 w 53"/>
                  <a:gd name="T9" fmla="*/ 4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122">
                    <a:moveTo>
                      <a:pt x="0" y="43"/>
                    </a:moveTo>
                    <a:lnTo>
                      <a:pt x="36" y="122"/>
                    </a:lnTo>
                    <a:lnTo>
                      <a:pt x="53" y="79"/>
                    </a:lnTo>
                    <a:lnTo>
                      <a:pt x="17" y="0"/>
                    </a:lnTo>
                    <a:lnTo>
                      <a:pt x="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199" name="Freeform 39">
                <a:extLst>
                  <a:ext uri="{FF2B5EF4-FFF2-40B4-BE49-F238E27FC236}">
                    <a16:creationId xmlns:a16="http://schemas.microsoft.com/office/drawing/2014/main" id="{78958D27-5009-311B-D198-13B1E8D80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12279" y="2999790"/>
                <a:ext cx="114929" cy="89129"/>
              </a:xfrm>
              <a:custGeom>
                <a:avLst/>
                <a:gdLst>
                  <a:gd name="T0" fmla="*/ 81 w 98"/>
                  <a:gd name="T1" fmla="*/ 43 h 76"/>
                  <a:gd name="T2" fmla="*/ 0 w 98"/>
                  <a:gd name="T3" fmla="*/ 76 h 76"/>
                  <a:gd name="T4" fmla="*/ 17 w 98"/>
                  <a:gd name="T5" fmla="*/ 33 h 76"/>
                  <a:gd name="T6" fmla="*/ 98 w 98"/>
                  <a:gd name="T7" fmla="*/ 0 h 76"/>
                  <a:gd name="T8" fmla="*/ 81 w 98"/>
                  <a:gd name="T9" fmla="*/ 4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76">
                    <a:moveTo>
                      <a:pt x="81" y="43"/>
                    </a:moveTo>
                    <a:lnTo>
                      <a:pt x="0" y="76"/>
                    </a:lnTo>
                    <a:lnTo>
                      <a:pt x="17" y="33"/>
                    </a:lnTo>
                    <a:lnTo>
                      <a:pt x="98" y="0"/>
                    </a:lnTo>
                    <a:lnTo>
                      <a:pt x="8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0" name="Freeform 40">
                <a:extLst>
                  <a:ext uri="{FF2B5EF4-FFF2-40B4-BE49-F238E27FC236}">
                    <a16:creationId xmlns:a16="http://schemas.microsoft.com/office/drawing/2014/main" id="{887CE6FA-058D-6F01-39F5-269D55D27E05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078960" y="2858231"/>
                <a:ext cx="52774" cy="144248"/>
              </a:xfrm>
              <a:custGeom>
                <a:avLst/>
                <a:gdLst>
                  <a:gd name="T0" fmla="*/ 0 w 45"/>
                  <a:gd name="T1" fmla="*/ 39 h 123"/>
                  <a:gd name="T2" fmla="*/ 19 w 45"/>
                  <a:gd name="T3" fmla="*/ 123 h 123"/>
                  <a:gd name="T4" fmla="*/ 45 w 45"/>
                  <a:gd name="T5" fmla="*/ 84 h 123"/>
                  <a:gd name="T6" fmla="*/ 26 w 45"/>
                  <a:gd name="T7" fmla="*/ 0 h 123"/>
                  <a:gd name="T8" fmla="*/ 0 w 45"/>
                  <a:gd name="T9" fmla="*/ 3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23">
                    <a:moveTo>
                      <a:pt x="0" y="39"/>
                    </a:moveTo>
                    <a:lnTo>
                      <a:pt x="19" y="123"/>
                    </a:lnTo>
                    <a:lnTo>
                      <a:pt x="45" y="84"/>
                    </a:lnTo>
                    <a:lnTo>
                      <a:pt x="26" y="0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1" name="Freeform 41">
                <a:extLst>
                  <a:ext uri="{FF2B5EF4-FFF2-40B4-BE49-F238E27FC236}">
                    <a16:creationId xmlns:a16="http://schemas.microsoft.com/office/drawing/2014/main" id="{FB0FCD78-3423-48C0-140C-514BD4B50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0518" y="2933009"/>
                <a:ext cx="129002" cy="65674"/>
              </a:xfrm>
              <a:custGeom>
                <a:avLst/>
                <a:gdLst>
                  <a:gd name="T0" fmla="*/ 86 w 110"/>
                  <a:gd name="T1" fmla="*/ 39 h 56"/>
                  <a:gd name="T2" fmla="*/ 0 w 110"/>
                  <a:gd name="T3" fmla="*/ 56 h 56"/>
                  <a:gd name="T4" fmla="*/ 24 w 110"/>
                  <a:gd name="T5" fmla="*/ 15 h 56"/>
                  <a:gd name="T6" fmla="*/ 110 w 110"/>
                  <a:gd name="T7" fmla="*/ 0 h 56"/>
                  <a:gd name="T8" fmla="*/ 86 w 110"/>
                  <a:gd name="T9" fmla="*/ 3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6">
                    <a:moveTo>
                      <a:pt x="86" y="39"/>
                    </a:moveTo>
                    <a:lnTo>
                      <a:pt x="0" y="56"/>
                    </a:lnTo>
                    <a:lnTo>
                      <a:pt x="24" y="15"/>
                    </a:lnTo>
                    <a:lnTo>
                      <a:pt x="110" y="0"/>
                    </a:lnTo>
                    <a:lnTo>
                      <a:pt x="8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2" name="Freeform 42">
                <a:extLst>
                  <a:ext uri="{FF2B5EF4-FFF2-40B4-BE49-F238E27FC236}">
                    <a16:creationId xmlns:a16="http://schemas.microsoft.com/office/drawing/2014/main" id="{4B867660-AAC3-654F-17E9-649A97120F3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36546" y="2770590"/>
                <a:ext cx="39873" cy="140729"/>
              </a:xfrm>
              <a:custGeom>
                <a:avLst/>
                <a:gdLst>
                  <a:gd name="T0" fmla="*/ 0 w 34"/>
                  <a:gd name="T1" fmla="*/ 31 h 120"/>
                  <a:gd name="T2" fmla="*/ 0 w 34"/>
                  <a:gd name="T3" fmla="*/ 120 h 120"/>
                  <a:gd name="T4" fmla="*/ 34 w 34"/>
                  <a:gd name="T5" fmla="*/ 86 h 120"/>
                  <a:gd name="T6" fmla="*/ 31 w 34"/>
                  <a:gd name="T7" fmla="*/ 0 h 120"/>
                  <a:gd name="T8" fmla="*/ 0 w 34"/>
                  <a:gd name="T9" fmla="*/ 3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0">
                    <a:moveTo>
                      <a:pt x="0" y="31"/>
                    </a:moveTo>
                    <a:lnTo>
                      <a:pt x="0" y="120"/>
                    </a:lnTo>
                    <a:lnTo>
                      <a:pt x="34" y="86"/>
                    </a:lnTo>
                    <a:lnTo>
                      <a:pt x="31" y="0"/>
                    </a:lnTo>
                    <a:lnTo>
                      <a:pt x="0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3" name="Freeform 43">
                <a:extLst>
                  <a:ext uri="{FF2B5EF4-FFF2-40B4-BE49-F238E27FC236}">
                    <a16:creationId xmlns:a16="http://schemas.microsoft.com/office/drawing/2014/main" id="{78A9DA67-53A9-F89C-5EDF-3AC90FB160F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62838" y="2870430"/>
                <a:ext cx="143075" cy="42219"/>
              </a:xfrm>
              <a:custGeom>
                <a:avLst/>
                <a:gdLst>
                  <a:gd name="T0" fmla="*/ 89 w 122"/>
                  <a:gd name="T1" fmla="*/ 36 h 36"/>
                  <a:gd name="T2" fmla="*/ 0 w 122"/>
                  <a:gd name="T3" fmla="*/ 33 h 36"/>
                  <a:gd name="T4" fmla="*/ 34 w 122"/>
                  <a:gd name="T5" fmla="*/ 0 h 36"/>
                  <a:gd name="T6" fmla="*/ 122 w 122"/>
                  <a:gd name="T7" fmla="*/ 2 h 36"/>
                  <a:gd name="T8" fmla="*/ 89 w 12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36">
                    <a:moveTo>
                      <a:pt x="89" y="36"/>
                    </a:moveTo>
                    <a:lnTo>
                      <a:pt x="0" y="33"/>
                    </a:lnTo>
                    <a:lnTo>
                      <a:pt x="34" y="0"/>
                    </a:lnTo>
                    <a:lnTo>
                      <a:pt x="122" y="2"/>
                    </a:lnTo>
                    <a:lnTo>
                      <a:pt x="89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4" name="Freeform 44">
                <a:extLst>
                  <a:ext uri="{FF2B5EF4-FFF2-40B4-BE49-F238E27FC236}">
                    <a16:creationId xmlns:a16="http://schemas.microsoft.com/office/drawing/2014/main" id="{50D3533F-AE02-39C9-A998-35035926464A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423369" y="3522773"/>
                <a:ext cx="211094" cy="76229"/>
              </a:xfrm>
              <a:custGeom>
                <a:avLst/>
                <a:gdLst>
                  <a:gd name="T0" fmla="*/ 1 w 75"/>
                  <a:gd name="T1" fmla="*/ 0 h 27"/>
                  <a:gd name="T2" fmla="*/ 75 w 75"/>
                  <a:gd name="T3" fmla="*/ 19 h 27"/>
                  <a:gd name="T4" fmla="*/ 74 w 75"/>
                  <a:gd name="T5" fmla="*/ 27 h 27"/>
                  <a:gd name="T6" fmla="*/ 0 w 75"/>
                  <a:gd name="T7" fmla="*/ 2 h 27"/>
                  <a:gd name="T8" fmla="*/ 1 w 75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27">
                    <a:moveTo>
                      <a:pt x="1" y="0"/>
                    </a:moveTo>
                    <a:cubicBezTo>
                      <a:pt x="24" y="13"/>
                      <a:pt x="49" y="19"/>
                      <a:pt x="75" y="19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48" y="25"/>
                      <a:pt x="22" y="16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5" name="Freeform 45">
                <a:extLst>
                  <a:ext uri="{FF2B5EF4-FFF2-40B4-BE49-F238E27FC236}">
                    <a16:creationId xmlns:a16="http://schemas.microsoft.com/office/drawing/2014/main" id="{5EF466DE-953A-4CD7-08CD-2E173647DD10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184299" y="2743296"/>
                <a:ext cx="28146" cy="104374"/>
              </a:xfrm>
              <a:custGeom>
                <a:avLst/>
                <a:gdLst>
                  <a:gd name="T0" fmla="*/ 0 w 24"/>
                  <a:gd name="T1" fmla="*/ 24 h 89"/>
                  <a:gd name="T2" fmla="*/ 0 w 24"/>
                  <a:gd name="T3" fmla="*/ 89 h 89"/>
                  <a:gd name="T4" fmla="*/ 24 w 24"/>
                  <a:gd name="T5" fmla="*/ 65 h 89"/>
                  <a:gd name="T6" fmla="*/ 24 w 24"/>
                  <a:gd name="T7" fmla="*/ 0 h 89"/>
                  <a:gd name="T8" fmla="*/ 0 w 24"/>
                  <a:gd name="T9" fmla="*/ 2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89">
                    <a:moveTo>
                      <a:pt x="0" y="24"/>
                    </a:moveTo>
                    <a:lnTo>
                      <a:pt x="0" y="89"/>
                    </a:lnTo>
                    <a:lnTo>
                      <a:pt x="24" y="65"/>
                    </a:lnTo>
                    <a:lnTo>
                      <a:pt x="24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  <p:sp>
            <p:nvSpPr>
              <p:cNvPr id="206" name="Freeform 46">
                <a:extLst>
                  <a:ext uri="{FF2B5EF4-FFF2-40B4-BE49-F238E27FC236}">
                    <a16:creationId xmlns:a16="http://schemas.microsoft.com/office/drawing/2014/main" id="{87C7799A-9AD1-CF0D-AE99-3640BA4DEBAF}"/>
                  </a:ext>
                </a:extLst>
              </p:cNvPr>
              <p:cNvSpPr>
                <a:spLocks/>
              </p:cNvSpPr>
              <p:nvPr/>
            </p:nvSpPr>
            <p:spPr bwMode="auto">
              <a:xfrm rot="20880000">
                <a:off x="1205313" y="2819922"/>
                <a:ext cx="103202" cy="28146"/>
              </a:xfrm>
              <a:custGeom>
                <a:avLst/>
                <a:gdLst>
                  <a:gd name="T0" fmla="*/ 64 w 88"/>
                  <a:gd name="T1" fmla="*/ 24 h 24"/>
                  <a:gd name="T2" fmla="*/ 0 w 88"/>
                  <a:gd name="T3" fmla="*/ 21 h 24"/>
                  <a:gd name="T4" fmla="*/ 24 w 88"/>
                  <a:gd name="T5" fmla="*/ 0 h 24"/>
                  <a:gd name="T6" fmla="*/ 88 w 88"/>
                  <a:gd name="T7" fmla="*/ 0 h 24"/>
                  <a:gd name="T8" fmla="*/ 64 w 88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24">
                    <a:moveTo>
                      <a:pt x="64" y="24"/>
                    </a:moveTo>
                    <a:lnTo>
                      <a:pt x="0" y="21"/>
                    </a:lnTo>
                    <a:lnTo>
                      <a:pt x="24" y="0"/>
                    </a:lnTo>
                    <a:lnTo>
                      <a:pt x="88" y="0"/>
                    </a:lnTo>
                    <a:lnTo>
                      <a:pt x="6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 dirty="0">
                  <a:solidFill>
                    <a:prstClr val="black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思源黑体 CN Normal" panose="020B0400000000000000" pitchFamily="34" charset="-122"/>
                </a:endParaRPr>
              </a:p>
            </p:txBody>
          </p:sp>
        </p:grpSp>
      </p:grpSp>
      <p:sp>
        <p:nvSpPr>
          <p:cNvPr id="228" name="矩形 227">
            <a:extLst>
              <a:ext uri="{FF2B5EF4-FFF2-40B4-BE49-F238E27FC236}">
                <a16:creationId xmlns:a16="http://schemas.microsoft.com/office/drawing/2014/main" id="{6F05DBF5-6F1D-938E-E6B7-EBEE487F0768}"/>
              </a:ext>
            </a:extLst>
          </p:cNvPr>
          <p:cNvSpPr/>
          <p:nvPr/>
        </p:nvSpPr>
        <p:spPr>
          <a:xfrm>
            <a:off x="3786836" y="5232828"/>
            <a:ext cx="938856" cy="45967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38.2</a:t>
            </a:r>
            <a:r>
              <a:rPr lang="en-US" altLang="zh-CN" sz="1400" dirty="0">
                <a:solidFill>
                  <a:srgbClr val="1C54B4"/>
                </a:solidFill>
                <a:effectLst>
                  <a:reflection blurRad="6350" stA="55000" endA="300" endPos="45500" dir="5400000" sy="-100000" algn="bl" rotWithShape="0"/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阿里巴巴普惠体 H" panose="00020600040101010101" pitchFamily="18" charset="-122"/>
                <a:sym typeface="思源黑体 CN Normal" panose="020B0400000000000000" pitchFamily="34" charset="-122"/>
              </a:rPr>
              <a:t>M</a:t>
            </a:r>
            <a:endParaRPr lang="zh-CN" altLang="en-US" sz="1400" dirty="0">
              <a:solidFill>
                <a:srgbClr val="1C54B4"/>
              </a:solidFill>
              <a:effectLst>
                <a:reflection blurRad="6350" stA="55000" endA="300" endPos="45500" dir="5400000" sy="-100000" algn="bl" rotWithShape="0"/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阿里巴巴普惠体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229" name="矩形 228">
            <a:extLst>
              <a:ext uri="{FF2B5EF4-FFF2-40B4-BE49-F238E27FC236}">
                <a16:creationId xmlns:a16="http://schemas.microsoft.com/office/drawing/2014/main" id="{B597DDB1-999E-B365-90A0-D321CA518868}"/>
              </a:ext>
            </a:extLst>
          </p:cNvPr>
          <p:cNvSpPr/>
          <p:nvPr/>
        </p:nvSpPr>
        <p:spPr>
          <a:xfrm>
            <a:off x="3856155" y="5667811"/>
            <a:ext cx="800219" cy="33855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r>
              <a:rPr lang="en-US" altLang="zh-CN" sz="11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11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877694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  <p:bldP spid="24" grpId="0"/>
      <p:bldGraphic spid="25" grpId="0">
        <p:bldAsOne/>
      </p:bldGraphic>
      <p:bldP spid="26" grpId="0" animBg="1"/>
      <p:bldP spid="87" grpId="0"/>
      <p:bldP spid="88" grpId="0"/>
      <p:bldP spid="134" grpId="0"/>
      <p:bldP spid="135" grpId="0"/>
      <p:bldP spid="181" grpId="0"/>
      <p:bldP spid="182" grpId="0"/>
      <p:bldP spid="228" grpId="0"/>
      <p:bldP spid="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EA22AE82-E36C-4993-A7B7-14B3CFD89A10}"/>
              </a:ext>
            </a:extLst>
          </p:cNvPr>
          <p:cNvGrpSpPr/>
          <p:nvPr/>
        </p:nvGrpSpPr>
        <p:grpSpPr>
          <a:xfrm>
            <a:off x="5430869" y="2342217"/>
            <a:ext cx="1234952" cy="3166131"/>
            <a:chOff x="5380630" y="1671155"/>
            <a:chExt cx="1430740" cy="366809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8DD0098A-E6C7-45C4-9D6F-AA022B5358B9}"/>
                </a:ext>
              </a:extLst>
            </p:cNvPr>
            <p:cNvGrpSpPr/>
            <p:nvPr/>
          </p:nvGrpSpPr>
          <p:grpSpPr>
            <a:xfrm>
              <a:off x="5380630" y="1671155"/>
              <a:ext cx="1430740" cy="1321130"/>
              <a:chOff x="2088852" y="2257934"/>
              <a:chExt cx="1430740" cy="1321130"/>
            </a:xfrm>
          </p:grpSpPr>
          <p:sp>
            <p:nvSpPr>
              <p:cNvPr id="9" name="弧形 8">
                <a:extLst>
                  <a:ext uri="{FF2B5EF4-FFF2-40B4-BE49-F238E27FC236}">
                    <a16:creationId xmlns:a16="http://schemas.microsoft.com/office/drawing/2014/main" id="{0663D231-DE4C-404A-8A16-FFEDD1710D42}"/>
                  </a:ext>
                </a:extLst>
              </p:cNvPr>
              <p:cNvSpPr/>
              <p:nvPr/>
            </p:nvSpPr>
            <p:spPr>
              <a:xfrm>
                <a:off x="2144310" y="2257934"/>
                <a:ext cx="1321130" cy="1321130"/>
              </a:xfrm>
              <a:prstGeom prst="arc">
                <a:avLst>
                  <a:gd name="adj1" fmla="val 10872636"/>
                  <a:gd name="adj2" fmla="val 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CE45DDE6-B7A1-49A9-9296-6BAA04F5A6BF}"/>
                  </a:ext>
                </a:extLst>
              </p:cNvPr>
              <p:cNvSpPr/>
              <p:nvPr/>
            </p:nvSpPr>
            <p:spPr>
              <a:xfrm>
                <a:off x="2088852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8FFCDD3C-B086-417F-B035-0298677E7ADC}"/>
                  </a:ext>
                </a:extLst>
              </p:cNvPr>
              <p:cNvSpPr/>
              <p:nvPr/>
            </p:nvSpPr>
            <p:spPr>
              <a:xfrm>
                <a:off x="3408677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11325267-898D-46FC-86C6-108D1CE7E024}"/>
                </a:ext>
              </a:extLst>
            </p:cNvPr>
            <p:cNvGrpSpPr/>
            <p:nvPr/>
          </p:nvGrpSpPr>
          <p:grpSpPr>
            <a:xfrm flipV="1">
              <a:off x="5380630" y="4018115"/>
              <a:ext cx="1430740" cy="1321130"/>
              <a:chOff x="2088852" y="2257934"/>
              <a:chExt cx="1430740" cy="1321130"/>
            </a:xfrm>
          </p:grpSpPr>
          <p:sp>
            <p:nvSpPr>
              <p:cNvPr id="6" name="弧形 5">
                <a:extLst>
                  <a:ext uri="{FF2B5EF4-FFF2-40B4-BE49-F238E27FC236}">
                    <a16:creationId xmlns:a16="http://schemas.microsoft.com/office/drawing/2014/main" id="{70B6E398-165F-4F05-9E62-454D6ACC3C07}"/>
                  </a:ext>
                </a:extLst>
              </p:cNvPr>
              <p:cNvSpPr/>
              <p:nvPr/>
            </p:nvSpPr>
            <p:spPr>
              <a:xfrm>
                <a:off x="2144310" y="2257934"/>
                <a:ext cx="1321130" cy="1321130"/>
              </a:xfrm>
              <a:prstGeom prst="arc">
                <a:avLst>
                  <a:gd name="adj1" fmla="val 10872636"/>
                  <a:gd name="adj2" fmla="val 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A840D376-443C-431B-B0F7-423ECE88E0D9}"/>
                  </a:ext>
                </a:extLst>
              </p:cNvPr>
              <p:cNvSpPr/>
              <p:nvPr/>
            </p:nvSpPr>
            <p:spPr>
              <a:xfrm>
                <a:off x="2088852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CDC2B7E0-7764-451D-81F1-A3EACED39133}"/>
                  </a:ext>
                </a:extLst>
              </p:cNvPr>
              <p:cNvSpPr/>
              <p:nvPr/>
            </p:nvSpPr>
            <p:spPr>
              <a:xfrm>
                <a:off x="3408677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69B7EE1-9D2D-4124-AF5E-C0621AE31696}"/>
              </a:ext>
            </a:extLst>
          </p:cNvPr>
          <p:cNvGrpSpPr/>
          <p:nvPr/>
        </p:nvGrpSpPr>
        <p:grpSpPr>
          <a:xfrm rot="16200000">
            <a:off x="5430869" y="2342218"/>
            <a:ext cx="1234952" cy="3166131"/>
            <a:chOff x="5380630" y="1671155"/>
            <a:chExt cx="1430740" cy="366809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AD175FC-B7B8-49F3-9588-83028DFBBF3F}"/>
                </a:ext>
              </a:extLst>
            </p:cNvPr>
            <p:cNvGrpSpPr/>
            <p:nvPr/>
          </p:nvGrpSpPr>
          <p:grpSpPr>
            <a:xfrm>
              <a:off x="5380630" y="1671155"/>
              <a:ext cx="1430740" cy="1321130"/>
              <a:chOff x="2088852" y="2257934"/>
              <a:chExt cx="1430740" cy="1321130"/>
            </a:xfrm>
          </p:grpSpPr>
          <p:sp>
            <p:nvSpPr>
              <p:cNvPr id="18" name="弧形 17">
                <a:extLst>
                  <a:ext uri="{FF2B5EF4-FFF2-40B4-BE49-F238E27FC236}">
                    <a16:creationId xmlns:a16="http://schemas.microsoft.com/office/drawing/2014/main" id="{796BE02C-4E32-44E2-95CB-B94CFFD95B17}"/>
                  </a:ext>
                </a:extLst>
              </p:cNvPr>
              <p:cNvSpPr/>
              <p:nvPr/>
            </p:nvSpPr>
            <p:spPr>
              <a:xfrm>
                <a:off x="2144310" y="2257934"/>
                <a:ext cx="1321130" cy="1321130"/>
              </a:xfrm>
              <a:prstGeom prst="arc">
                <a:avLst>
                  <a:gd name="adj1" fmla="val 10872636"/>
                  <a:gd name="adj2" fmla="val 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3A6C539A-0A4D-4104-8487-FE4263A58195}"/>
                  </a:ext>
                </a:extLst>
              </p:cNvPr>
              <p:cNvSpPr/>
              <p:nvPr/>
            </p:nvSpPr>
            <p:spPr>
              <a:xfrm>
                <a:off x="2088852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67078BFA-7A51-433F-91B8-15055C77BEB8}"/>
                  </a:ext>
                </a:extLst>
              </p:cNvPr>
              <p:cNvSpPr/>
              <p:nvPr/>
            </p:nvSpPr>
            <p:spPr>
              <a:xfrm>
                <a:off x="3408677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ED1E8B0E-982F-4AC8-A56C-A255B823EC10}"/>
                </a:ext>
              </a:extLst>
            </p:cNvPr>
            <p:cNvGrpSpPr/>
            <p:nvPr/>
          </p:nvGrpSpPr>
          <p:grpSpPr>
            <a:xfrm flipV="1">
              <a:off x="5380630" y="4018115"/>
              <a:ext cx="1430740" cy="1321130"/>
              <a:chOff x="2088852" y="2257934"/>
              <a:chExt cx="1430740" cy="1321130"/>
            </a:xfrm>
          </p:grpSpPr>
          <p:sp>
            <p:nvSpPr>
              <p:cNvPr id="15" name="弧形 14">
                <a:extLst>
                  <a:ext uri="{FF2B5EF4-FFF2-40B4-BE49-F238E27FC236}">
                    <a16:creationId xmlns:a16="http://schemas.microsoft.com/office/drawing/2014/main" id="{41030FC0-EC06-4424-81F0-5858898147C8}"/>
                  </a:ext>
                </a:extLst>
              </p:cNvPr>
              <p:cNvSpPr/>
              <p:nvPr/>
            </p:nvSpPr>
            <p:spPr>
              <a:xfrm>
                <a:off x="2144310" y="2257934"/>
                <a:ext cx="1321130" cy="1321130"/>
              </a:xfrm>
              <a:prstGeom prst="arc">
                <a:avLst>
                  <a:gd name="adj1" fmla="val 10872636"/>
                  <a:gd name="adj2" fmla="val 0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8BFC4BFC-1A2F-4E87-8811-5F59B15B93B6}"/>
                  </a:ext>
                </a:extLst>
              </p:cNvPr>
              <p:cNvSpPr/>
              <p:nvPr/>
            </p:nvSpPr>
            <p:spPr>
              <a:xfrm>
                <a:off x="2088852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6C6553B3-D7FD-4215-ACC7-0DC1151B8224}"/>
                  </a:ext>
                </a:extLst>
              </p:cNvPr>
              <p:cNvSpPr/>
              <p:nvPr/>
            </p:nvSpPr>
            <p:spPr>
              <a:xfrm>
                <a:off x="3408677" y="2863041"/>
                <a:ext cx="110915" cy="110915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r"/>
                <a:endParaRPr lang="zh-CN" altLang="en-US" sz="200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F98C7085-2F7C-4511-B858-3A86B2B030DA}"/>
              </a:ext>
            </a:extLst>
          </p:cNvPr>
          <p:cNvSpPr/>
          <p:nvPr/>
        </p:nvSpPr>
        <p:spPr>
          <a:xfrm flipH="1">
            <a:off x="5311694" y="3188633"/>
            <a:ext cx="1473301" cy="1473302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</a:t>
            </a:r>
          </a:p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text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2" name="矩形: 圆角 12">
            <a:extLst>
              <a:ext uri="{FF2B5EF4-FFF2-40B4-BE49-F238E27FC236}">
                <a16:creationId xmlns:a16="http://schemas.microsoft.com/office/drawing/2014/main" id="{EFBB33BA-2D2D-4CA8-8D1C-60A311E84B3A}"/>
              </a:ext>
            </a:extLst>
          </p:cNvPr>
          <p:cNvSpPr/>
          <p:nvPr/>
        </p:nvSpPr>
        <p:spPr>
          <a:xfrm>
            <a:off x="943617" y="2105578"/>
            <a:ext cx="3332471" cy="1527887"/>
          </a:xfrm>
          <a:prstGeom prst="roundRect">
            <a:avLst>
              <a:gd name="adj" fmla="val 10353"/>
            </a:avLst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65C36878-3494-443D-97C9-CB433D93B5CC}"/>
              </a:ext>
            </a:extLst>
          </p:cNvPr>
          <p:cNvSpPr/>
          <p:nvPr/>
        </p:nvSpPr>
        <p:spPr>
          <a:xfrm>
            <a:off x="1127780" y="2448577"/>
            <a:ext cx="841888" cy="841888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0" dist="190500" dir="5400000" sx="95000" sy="95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B6B2951-8FF7-41EE-BD24-068CB24809BA}"/>
              </a:ext>
            </a:extLst>
          </p:cNvPr>
          <p:cNvGrpSpPr/>
          <p:nvPr/>
        </p:nvGrpSpPr>
        <p:grpSpPr>
          <a:xfrm>
            <a:off x="2102926" y="2371284"/>
            <a:ext cx="2135558" cy="899414"/>
            <a:chOff x="1779985" y="1628627"/>
            <a:chExt cx="2474128" cy="1042007"/>
          </a:xfrm>
          <a:noFill/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D27CA2A-5826-4F25-802F-31D792648680}"/>
                </a:ext>
              </a:extLst>
            </p:cNvPr>
            <p:cNvSpPr txBox="1"/>
            <p:nvPr/>
          </p:nvSpPr>
          <p:spPr>
            <a:xfrm>
              <a:off x="1779985" y="2085827"/>
              <a:ext cx="2474128" cy="7048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 b="1">
                  <a:solidFill>
                    <a:prstClr val="white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altLang="zh-CN" sz="1200" b="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  <a:endParaRPr lang="zh-CN" altLang="en-US" sz="1200" b="0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2A705E6-C071-46D9-89A1-79F889E3869C}"/>
                </a:ext>
              </a:extLst>
            </p:cNvPr>
            <p:cNvSpPr txBox="1"/>
            <p:nvPr/>
          </p:nvSpPr>
          <p:spPr>
            <a:xfrm>
              <a:off x="1779985" y="1628627"/>
              <a:ext cx="2474128" cy="50612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1600" b="1">
                  <a:solidFill>
                    <a:prstClr val="white"/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algn="l"/>
              <a:r>
                <a:rPr lang="en-US" altLang="zh-CN" sz="1800" b="0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sz="1800" b="0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7" name="矩形: 圆角 50">
            <a:extLst>
              <a:ext uri="{FF2B5EF4-FFF2-40B4-BE49-F238E27FC236}">
                <a16:creationId xmlns:a16="http://schemas.microsoft.com/office/drawing/2014/main" id="{A2359D7D-597F-4152-8EFE-F301F08AC2C6}"/>
              </a:ext>
            </a:extLst>
          </p:cNvPr>
          <p:cNvSpPr/>
          <p:nvPr/>
        </p:nvSpPr>
        <p:spPr>
          <a:xfrm>
            <a:off x="943617" y="4341842"/>
            <a:ext cx="3332471" cy="1527887"/>
          </a:xfrm>
          <a:prstGeom prst="roundRect">
            <a:avLst>
              <a:gd name="adj" fmla="val 10353"/>
            </a:avLst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A68A7692-D71D-4BCD-BE68-2DDA157BC015}"/>
              </a:ext>
            </a:extLst>
          </p:cNvPr>
          <p:cNvSpPr/>
          <p:nvPr/>
        </p:nvSpPr>
        <p:spPr>
          <a:xfrm>
            <a:off x="1127780" y="4684841"/>
            <a:ext cx="841888" cy="841888"/>
          </a:xfrm>
          <a:prstGeom prst="ellipse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0" dist="190500" dir="5400000" sx="95000" sy="95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ECDFD30-043F-4FF6-874D-6231598A01FE}"/>
              </a:ext>
            </a:extLst>
          </p:cNvPr>
          <p:cNvGrpSpPr/>
          <p:nvPr/>
        </p:nvGrpSpPr>
        <p:grpSpPr>
          <a:xfrm>
            <a:off x="2102926" y="4607545"/>
            <a:ext cx="2135558" cy="1008329"/>
            <a:chOff x="1779985" y="1628627"/>
            <a:chExt cx="2474128" cy="1168188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3C48363-A218-45CB-A075-063EC2C05899}"/>
                </a:ext>
              </a:extLst>
            </p:cNvPr>
            <p:cNvSpPr txBox="1"/>
            <p:nvPr/>
          </p:nvSpPr>
          <p:spPr>
            <a:xfrm>
              <a:off x="1779985" y="2085827"/>
              <a:ext cx="2474128" cy="71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211C200-1722-441D-BAB9-10610886A03A}"/>
                </a:ext>
              </a:extLst>
            </p:cNvPr>
            <p:cNvSpPr txBox="1"/>
            <p:nvPr/>
          </p:nvSpPr>
          <p:spPr>
            <a:xfrm>
              <a:off x="1779985" y="1628627"/>
              <a:ext cx="2474128" cy="53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hangingPunct="0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32" name="矩形: 圆角 56">
            <a:extLst>
              <a:ext uri="{FF2B5EF4-FFF2-40B4-BE49-F238E27FC236}">
                <a16:creationId xmlns:a16="http://schemas.microsoft.com/office/drawing/2014/main" id="{E55F4ED2-10E0-4570-87BF-75EBB3A296FD}"/>
              </a:ext>
            </a:extLst>
          </p:cNvPr>
          <p:cNvSpPr/>
          <p:nvPr/>
        </p:nvSpPr>
        <p:spPr>
          <a:xfrm>
            <a:off x="7820601" y="2105578"/>
            <a:ext cx="3332471" cy="1527887"/>
          </a:xfrm>
          <a:prstGeom prst="roundRect">
            <a:avLst>
              <a:gd name="adj" fmla="val 10353"/>
            </a:avLst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C4DED22-2C8B-495B-A0F5-3391A4B1A344}"/>
              </a:ext>
            </a:extLst>
          </p:cNvPr>
          <p:cNvSpPr/>
          <p:nvPr/>
        </p:nvSpPr>
        <p:spPr>
          <a:xfrm>
            <a:off x="8004764" y="2448577"/>
            <a:ext cx="841888" cy="841888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0" dist="190500" dir="5400000" sx="95000" sy="95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96EA06B-9387-4994-9C99-454A6862EB19}"/>
              </a:ext>
            </a:extLst>
          </p:cNvPr>
          <p:cNvGrpSpPr/>
          <p:nvPr/>
        </p:nvGrpSpPr>
        <p:grpSpPr>
          <a:xfrm>
            <a:off x="8979910" y="2371282"/>
            <a:ext cx="2135558" cy="1008329"/>
            <a:chOff x="1779985" y="1628627"/>
            <a:chExt cx="2474128" cy="1168188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C9072C4-40B5-4ACB-8EE0-0E87A99E715F}"/>
                </a:ext>
              </a:extLst>
            </p:cNvPr>
            <p:cNvSpPr txBox="1"/>
            <p:nvPr/>
          </p:nvSpPr>
          <p:spPr>
            <a:xfrm>
              <a:off x="1779985" y="2085827"/>
              <a:ext cx="2474128" cy="710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B144C64F-E48E-44BB-A10C-150337B590FF}"/>
                </a:ext>
              </a:extLst>
            </p:cNvPr>
            <p:cNvSpPr txBox="1"/>
            <p:nvPr/>
          </p:nvSpPr>
          <p:spPr>
            <a:xfrm>
              <a:off x="1779985" y="1628627"/>
              <a:ext cx="2474128" cy="531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37" name="矩形: 圆角 62">
            <a:extLst>
              <a:ext uri="{FF2B5EF4-FFF2-40B4-BE49-F238E27FC236}">
                <a16:creationId xmlns:a16="http://schemas.microsoft.com/office/drawing/2014/main" id="{B8D2F3D0-2C9C-4C9B-9C39-018F5BF1FBE8}"/>
              </a:ext>
            </a:extLst>
          </p:cNvPr>
          <p:cNvSpPr/>
          <p:nvPr/>
        </p:nvSpPr>
        <p:spPr>
          <a:xfrm>
            <a:off x="7820601" y="4341842"/>
            <a:ext cx="3332471" cy="1527887"/>
          </a:xfrm>
          <a:prstGeom prst="roundRect">
            <a:avLst>
              <a:gd name="adj" fmla="val 10353"/>
            </a:avLst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5152825F-D89F-4A8F-B780-506BA4B9A9A1}"/>
              </a:ext>
            </a:extLst>
          </p:cNvPr>
          <p:cNvSpPr/>
          <p:nvPr/>
        </p:nvSpPr>
        <p:spPr>
          <a:xfrm>
            <a:off x="8004764" y="4684841"/>
            <a:ext cx="841888" cy="841888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0" dist="190500" dir="5400000" sx="95000" sy="95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043685D-1E3F-4C96-A5AE-E7DD9479AEF1}"/>
              </a:ext>
            </a:extLst>
          </p:cNvPr>
          <p:cNvSpPr txBox="1"/>
          <p:nvPr/>
        </p:nvSpPr>
        <p:spPr>
          <a:xfrm>
            <a:off x="8979910" y="5002179"/>
            <a:ext cx="2135558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72234D9E-5850-47A3-B9BB-F2B9168AC6B1}"/>
              </a:ext>
            </a:extLst>
          </p:cNvPr>
          <p:cNvSpPr txBox="1"/>
          <p:nvPr/>
        </p:nvSpPr>
        <p:spPr>
          <a:xfrm>
            <a:off x="8979910" y="4607544"/>
            <a:ext cx="2135558" cy="49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770801" y="441884"/>
            <a:ext cx="4540893" cy="461665"/>
            <a:chOff x="975068" y="763705"/>
            <a:chExt cx="4540893" cy="461665"/>
          </a:xfrm>
        </p:grpSpPr>
        <p:sp>
          <p:nvSpPr>
            <p:cNvPr id="42" name="文本框 41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81208" y="939561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1239041"/>
      </p:ext>
    </p:extLst>
  </p:cSld>
  <p:clrMapOvr>
    <a:masterClrMapping/>
  </p:clrMapOvr>
  <p:transition spd="slow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F9AD50A0-D693-41EE-B3A9-BC0EFEA10FAA}"/>
              </a:ext>
            </a:extLst>
          </p:cNvPr>
          <p:cNvSpPr/>
          <p:nvPr/>
        </p:nvSpPr>
        <p:spPr>
          <a:xfrm>
            <a:off x="1209944" y="4940219"/>
            <a:ext cx="9772112" cy="1059795"/>
          </a:xfrm>
          <a:prstGeom prst="ellipse">
            <a:avLst/>
          </a:prstGeom>
          <a:noFill/>
          <a:ln>
            <a:gradFill>
              <a:gsLst>
                <a:gs pos="0">
                  <a:srgbClr val="2683C0">
                    <a:alpha val="0"/>
                  </a:srgbClr>
                </a:gs>
                <a:gs pos="100000">
                  <a:srgbClr val="1C54B4"/>
                </a:gs>
              </a:gsLst>
              <a:lin ang="5400000" scaled="1"/>
            </a:gradFill>
          </a:ln>
          <a:effectLst>
            <a:outerShdw blurRad="508000" dist="190500" dir="5400000" sx="95000" sy="95000" algn="t" rotWithShape="0">
              <a:schemeClr val="dk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A816382-4E7B-4C30-AFF2-F50704DB5DB0}"/>
              </a:ext>
            </a:extLst>
          </p:cNvPr>
          <p:cNvSpPr/>
          <p:nvPr/>
        </p:nvSpPr>
        <p:spPr>
          <a:xfrm>
            <a:off x="2341906" y="5435491"/>
            <a:ext cx="7508190" cy="1092471"/>
          </a:xfrm>
          <a:prstGeom prst="ellipse">
            <a:avLst/>
          </a:prstGeom>
          <a:noFill/>
          <a:ln>
            <a:gradFill>
              <a:gsLst>
                <a:gs pos="0">
                  <a:srgbClr val="2683C0">
                    <a:alpha val="0"/>
                  </a:srgbClr>
                </a:gs>
                <a:gs pos="100000">
                  <a:srgbClr val="1C54B4"/>
                </a:gs>
              </a:gsLst>
              <a:lin ang="5400000" scaled="1"/>
            </a:gradFill>
          </a:ln>
          <a:effectLst>
            <a:outerShdw blurRad="508000" dist="190500" dir="5400000" sx="95000" sy="95000" algn="t" rotWithShape="0">
              <a:schemeClr val="dk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91DC30B3-8F63-4EA4-8DDE-AD1C06539418}"/>
              </a:ext>
            </a:extLst>
          </p:cNvPr>
          <p:cNvCxnSpPr>
            <a:cxnSpLocks/>
          </p:cNvCxnSpPr>
          <p:nvPr/>
        </p:nvCxnSpPr>
        <p:spPr>
          <a:xfrm>
            <a:off x="3624399" y="4119783"/>
            <a:ext cx="0" cy="935948"/>
          </a:xfrm>
          <a:prstGeom prst="line">
            <a:avLst/>
          </a:prstGeom>
          <a:noFill/>
          <a:ln w="12700" cap="flat" cmpd="sng" algn="ctr">
            <a:solidFill>
              <a:srgbClr val="2683C0"/>
            </a:solidFill>
            <a:prstDash val="dash"/>
            <a:miter lim="800000"/>
          </a:ln>
          <a:effectLst/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1CE858C-E531-4652-8653-67315F11DB0C}"/>
              </a:ext>
            </a:extLst>
          </p:cNvPr>
          <p:cNvCxnSpPr>
            <a:cxnSpLocks/>
          </p:cNvCxnSpPr>
          <p:nvPr/>
        </p:nvCxnSpPr>
        <p:spPr>
          <a:xfrm>
            <a:off x="8567602" y="4119783"/>
            <a:ext cx="0" cy="935948"/>
          </a:xfrm>
          <a:prstGeom prst="line">
            <a:avLst/>
          </a:prstGeom>
          <a:noFill/>
          <a:ln w="12700" cap="flat" cmpd="sng" algn="ctr">
            <a:solidFill>
              <a:srgbClr val="2683C0"/>
            </a:solidFill>
            <a:prstDash val="dash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4576846-CE7C-45FF-913E-C4401B97EA10}"/>
              </a:ext>
            </a:extLst>
          </p:cNvPr>
          <p:cNvCxnSpPr>
            <a:cxnSpLocks/>
          </p:cNvCxnSpPr>
          <p:nvPr/>
        </p:nvCxnSpPr>
        <p:spPr>
          <a:xfrm>
            <a:off x="1833797" y="4679995"/>
            <a:ext cx="0" cy="935948"/>
          </a:xfrm>
          <a:prstGeom prst="line">
            <a:avLst/>
          </a:prstGeom>
          <a:noFill/>
          <a:ln w="12700" cap="flat" cmpd="sng" algn="ctr">
            <a:solidFill>
              <a:srgbClr val="2683C0"/>
            </a:solidFill>
            <a:prstDash val="dash"/>
            <a:miter lim="800000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B2B81C3-A87E-4C5A-906C-B72FB1E0D2D0}"/>
              </a:ext>
            </a:extLst>
          </p:cNvPr>
          <p:cNvCxnSpPr>
            <a:cxnSpLocks/>
          </p:cNvCxnSpPr>
          <p:nvPr/>
        </p:nvCxnSpPr>
        <p:spPr>
          <a:xfrm>
            <a:off x="10363639" y="4679995"/>
            <a:ext cx="0" cy="935948"/>
          </a:xfrm>
          <a:prstGeom prst="line">
            <a:avLst/>
          </a:prstGeom>
          <a:noFill/>
          <a:ln w="12700" cap="flat" cmpd="sng" algn="ctr">
            <a:solidFill>
              <a:srgbClr val="2683C0"/>
            </a:solidFill>
            <a:prstDash val="dash"/>
            <a:miter lim="800000"/>
          </a:ln>
          <a:effectLst/>
        </p:spPr>
      </p:cxnSp>
      <p:sp>
        <p:nvSpPr>
          <p:cNvPr id="13" name="椭圆 12">
            <a:extLst>
              <a:ext uri="{FF2B5EF4-FFF2-40B4-BE49-F238E27FC236}">
                <a16:creationId xmlns:a16="http://schemas.microsoft.com/office/drawing/2014/main" id="{D7A82DE3-3A25-44B9-A0BB-34C5538A68A3}"/>
              </a:ext>
            </a:extLst>
          </p:cNvPr>
          <p:cNvSpPr/>
          <p:nvPr/>
        </p:nvSpPr>
        <p:spPr>
          <a:xfrm>
            <a:off x="1445951" y="2363140"/>
            <a:ext cx="744249" cy="744249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01</a:t>
            </a:r>
            <a:endParaRPr lang="zh-CN" altLang="en-US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3D50EE48-042A-40EA-92B7-34827D541744}"/>
              </a:ext>
            </a:extLst>
          </p:cNvPr>
          <p:cNvSpPr/>
          <p:nvPr/>
        </p:nvSpPr>
        <p:spPr>
          <a:xfrm>
            <a:off x="3252274" y="1867867"/>
            <a:ext cx="744249" cy="7442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02</a:t>
            </a:r>
            <a:endParaRPr lang="zh-CN" altLang="en-US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878D2EF9-EDC4-4D91-B38E-831C1B338311}"/>
              </a:ext>
            </a:extLst>
          </p:cNvPr>
          <p:cNvSpPr/>
          <p:nvPr/>
        </p:nvSpPr>
        <p:spPr>
          <a:xfrm>
            <a:off x="8195478" y="1867867"/>
            <a:ext cx="744249" cy="7442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04</a:t>
            </a:r>
            <a:endParaRPr lang="zh-CN" altLang="en-US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340AE1F1-65FA-4086-9BA1-4EC02B5AB6A2}"/>
              </a:ext>
            </a:extLst>
          </p:cNvPr>
          <p:cNvSpPr/>
          <p:nvPr/>
        </p:nvSpPr>
        <p:spPr>
          <a:xfrm>
            <a:off x="9991514" y="2363140"/>
            <a:ext cx="744249" cy="744249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05</a:t>
            </a:r>
            <a:endParaRPr lang="zh-CN" altLang="en-US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7" name="textcount">
            <a:extLst>
              <a:ext uri="{FF2B5EF4-FFF2-40B4-BE49-F238E27FC236}">
                <a16:creationId xmlns:a16="http://schemas.microsoft.com/office/drawing/2014/main" id="{77643280-5EC4-4BC6-A884-E54CEB6D9ED3}"/>
              </a:ext>
            </a:extLst>
          </p:cNvPr>
          <p:cNvSpPr txBox="1"/>
          <p:nvPr/>
        </p:nvSpPr>
        <p:spPr>
          <a:xfrm>
            <a:off x="914983" y="3536109"/>
            <a:ext cx="183762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……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8" name="textcount">
            <a:extLst>
              <a:ext uri="{FF2B5EF4-FFF2-40B4-BE49-F238E27FC236}">
                <a16:creationId xmlns:a16="http://schemas.microsoft.com/office/drawing/2014/main" id="{5C33DA89-1334-4A41-BAD6-A3CB68ECBC40}"/>
              </a:ext>
            </a:extLst>
          </p:cNvPr>
          <p:cNvSpPr txBox="1"/>
          <p:nvPr/>
        </p:nvSpPr>
        <p:spPr>
          <a:xfrm>
            <a:off x="886256" y="3190747"/>
            <a:ext cx="1895078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9" name="textcount">
            <a:extLst>
              <a:ext uri="{FF2B5EF4-FFF2-40B4-BE49-F238E27FC236}">
                <a16:creationId xmlns:a16="http://schemas.microsoft.com/office/drawing/2014/main" id="{3C743C74-1DA8-4378-A635-43FDB82C3225}"/>
              </a:ext>
            </a:extLst>
          </p:cNvPr>
          <p:cNvSpPr txBox="1"/>
          <p:nvPr/>
        </p:nvSpPr>
        <p:spPr>
          <a:xfrm>
            <a:off x="2700898" y="3040835"/>
            <a:ext cx="183762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……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0" name="textcount">
            <a:extLst>
              <a:ext uri="{FF2B5EF4-FFF2-40B4-BE49-F238E27FC236}">
                <a16:creationId xmlns:a16="http://schemas.microsoft.com/office/drawing/2014/main" id="{9C2BDC62-10B7-4B95-98F5-95D1B5638853}"/>
              </a:ext>
            </a:extLst>
          </p:cNvPr>
          <p:cNvSpPr txBox="1"/>
          <p:nvPr/>
        </p:nvSpPr>
        <p:spPr>
          <a:xfrm>
            <a:off x="2672171" y="2695474"/>
            <a:ext cx="1895078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1" name="textcount">
            <a:extLst>
              <a:ext uri="{FF2B5EF4-FFF2-40B4-BE49-F238E27FC236}">
                <a16:creationId xmlns:a16="http://schemas.microsoft.com/office/drawing/2014/main" id="{CFE204AF-DADE-433B-B534-A4E402308274}"/>
              </a:ext>
            </a:extLst>
          </p:cNvPr>
          <p:cNvSpPr txBox="1"/>
          <p:nvPr/>
        </p:nvSpPr>
        <p:spPr>
          <a:xfrm>
            <a:off x="7653479" y="3040835"/>
            <a:ext cx="183762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……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2" name="textcount">
            <a:extLst>
              <a:ext uri="{FF2B5EF4-FFF2-40B4-BE49-F238E27FC236}">
                <a16:creationId xmlns:a16="http://schemas.microsoft.com/office/drawing/2014/main" id="{5DA70274-40CD-4B88-B29A-20AECD245418}"/>
              </a:ext>
            </a:extLst>
          </p:cNvPr>
          <p:cNvSpPr txBox="1"/>
          <p:nvPr/>
        </p:nvSpPr>
        <p:spPr>
          <a:xfrm>
            <a:off x="7624754" y="2695474"/>
            <a:ext cx="1895078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3" name="textcount">
            <a:extLst>
              <a:ext uri="{FF2B5EF4-FFF2-40B4-BE49-F238E27FC236}">
                <a16:creationId xmlns:a16="http://schemas.microsoft.com/office/drawing/2014/main" id="{8A534D30-746D-423A-827E-084717DDCC9B}"/>
              </a:ext>
            </a:extLst>
          </p:cNvPr>
          <p:cNvSpPr txBox="1"/>
          <p:nvPr/>
        </p:nvSpPr>
        <p:spPr>
          <a:xfrm>
            <a:off x="9444826" y="3536109"/>
            <a:ext cx="183762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……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4" name="textcount">
            <a:extLst>
              <a:ext uri="{FF2B5EF4-FFF2-40B4-BE49-F238E27FC236}">
                <a16:creationId xmlns:a16="http://schemas.microsoft.com/office/drawing/2014/main" id="{8A73E0C1-62D7-4984-BE4D-20984C5786B9}"/>
              </a:ext>
            </a:extLst>
          </p:cNvPr>
          <p:cNvSpPr txBox="1"/>
          <p:nvPr/>
        </p:nvSpPr>
        <p:spPr>
          <a:xfrm>
            <a:off x="9416100" y="3190747"/>
            <a:ext cx="1895078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08A40B5-C87F-4E3A-B6AA-DCBE4B2E5D05}"/>
              </a:ext>
            </a:extLst>
          </p:cNvPr>
          <p:cNvSpPr txBox="1"/>
          <p:nvPr/>
        </p:nvSpPr>
        <p:spPr>
          <a:xfrm>
            <a:off x="4462276" y="4907599"/>
            <a:ext cx="326745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defRPr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92606ED3-918D-40A3-864A-44A7BF65E5EB}"/>
              </a:ext>
            </a:extLst>
          </p:cNvPr>
          <p:cNvCxnSpPr>
            <a:cxnSpLocks/>
          </p:cNvCxnSpPr>
          <p:nvPr/>
        </p:nvCxnSpPr>
        <p:spPr>
          <a:xfrm>
            <a:off x="6096001" y="3798521"/>
            <a:ext cx="0" cy="935948"/>
          </a:xfrm>
          <a:prstGeom prst="line">
            <a:avLst/>
          </a:prstGeom>
          <a:noFill/>
          <a:ln w="12700" cap="flat" cmpd="sng" algn="ctr">
            <a:solidFill>
              <a:srgbClr val="2683C0"/>
            </a:solidFill>
            <a:prstDash val="dash"/>
            <a:miter lim="800000"/>
          </a:ln>
          <a:effectLst/>
        </p:spPr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9D6F9C6B-D126-6319-3388-E90B0D13FE59}"/>
              </a:ext>
            </a:extLst>
          </p:cNvPr>
          <p:cNvSpPr/>
          <p:nvPr/>
        </p:nvSpPr>
        <p:spPr>
          <a:xfrm>
            <a:off x="5723876" y="1602690"/>
            <a:ext cx="744249" cy="744249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03</a:t>
            </a:r>
            <a:endParaRPr lang="zh-CN" altLang="en-US" sz="2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8" name="textcount">
            <a:extLst>
              <a:ext uri="{FF2B5EF4-FFF2-40B4-BE49-F238E27FC236}">
                <a16:creationId xmlns:a16="http://schemas.microsoft.com/office/drawing/2014/main" id="{4D63C1AD-EFCD-A9EA-DABB-71EC2EC2AEBE}"/>
              </a:ext>
            </a:extLst>
          </p:cNvPr>
          <p:cNvSpPr txBox="1"/>
          <p:nvPr/>
        </p:nvSpPr>
        <p:spPr>
          <a:xfrm>
            <a:off x="5177188" y="2775657"/>
            <a:ext cx="1837625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……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9" name="textcount">
            <a:extLst>
              <a:ext uri="{FF2B5EF4-FFF2-40B4-BE49-F238E27FC236}">
                <a16:creationId xmlns:a16="http://schemas.microsoft.com/office/drawing/2014/main" id="{6423539E-9A00-6668-51AD-A64F8A075232}"/>
              </a:ext>
            </a:extLst>
          </p:cNvPr>
          <p:cNvSpPr txBox="1"/>
          <p:nvPr/>
        </p:nvSpPr>
        <p:spPr>
          <a:xfrm>
            <a:off x="5148463" y="2430295"/>
            <a:ext cx="1895078" cy="3692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770801" y="441884"/>
            <a:ext cx="4524077" cy="461665"/>
            <a:chOff x="975068" y="763705"/>
            <a:chExt cx="4524077" cy="461665"/>
          </a:xfrm>
        </p:grpSpPr>
        <p:sp>
          <p:nvSpPr>
            <p:cNvPr id="31" name="文本框 30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164392" y="927193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15552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CC931B1B-4D01-404D-9C8E-4F750602266A}"/>
              </a:ext>
            </a:extLst>
          </p:cNvPr>
          <p:cNvGrpSpPr/>
          <p:nvPr/>
        </p:nvGrpSpPr>
        <p:grpSpPr>
          <a:xfrm>
            <a:off x="8324681" y="2161230"/>
            <a:ext cx="1063907" cy="1070686"/>
            <a:chOff x="8324925" y="3103149"/>
            <a:chExt cx="1064024" cy="1070803"/>
          </a:xfrm>
        </p:grpSpPr>
        <p:sp>
          <p:nvSpPr>
            <p:cNvPr id="8" name="ïṣľiḍê">
              <a:extLst>
                <a:ext uri="{FF2B5EF4-FFF2-40B4-BE49-F238E27FC236}">
                  <a16:creationId xmlns:a16="http://schemas.microsoft.com/office/drawing/2014/main" id="{275732D0-3654-4F49-859B-B185F225DC83}"/>
                </a:ext>
              </a:extLst>
            </p:cNvPr>
            <p:cNvSpPr/>
            <p:nvPr/>
          </p:nvSpPr>
          <p:spPr bwMode="auto">
            <a:xfrm>
              <a:off x="8324925" y="3103149"/>
              <a:ext cx="1064024" cy="1070803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9" name="îṧliḑê">
              <a:extLst>
                <a:ext uri="{FF2B5EF4-FFF2-40B4-BE49-F238E27FC236}">
                  <a16:creationId xmlns:a16="http://schemas.microsoft.com/office/drawing/2014/main" id="{934D4FDF-29B0-4D19-922B-1AAAE1EF641E}"/>
                </a:ext>
              </a:extLst>
            </p:cNvPr>
            <p:cNvSpPr/>
            <p:nvPr/>
          </p:nvSpPr>
          <p:spPr bwMode="auto">
            <a:xfrm>
              <a:off x="8651864" y="3447028"/>
              <a:ext cx="410146" cy="383044"/>
            </a:xfrm>
            <a:custGeom>
              <a:avLst/>
              <a:gdLst>
                <a:gd name="connsiteX0" fmla="*/ 420884 w 608697"/>
                <a:gd name="connsiteY0" fmla="*/ 485137 h 568475"/>
                <a:gd name="connsiteX1" fmla="*/ 589080 w 608697"/>
                <a:gd name="connsiteY1" fmla="*/ 485137 h 568475"/>
                <a:gd name="connsiteX2" fmla="*/ 608697 w 608697"/>
                <a:gd name="connsiteY2" fmla="*/ 504650 h 568475"/>
                <a:gd name="connsiteX3" fmla="*/ 608697 w 608697"/>
                <a:gd name="connsiteY3" fmla="*/ 511203 h 568475"/>
                <a:gd name="connsiteX4" fmla="*/ 589080 w 608697"/>
                <a:gd name="connsiteY4" fmla="*/ 530716 h 568475"/>
                <a:gd name="connsiteX5" fmla="*/ 418721 w 608697"/>
                <a:gd name="connsiteY5" fmla="*/ 530716 h 568475"/>
                <a:gd name="connsiteX6" fmla="*/ 330483 w 608697"/>
                <a:gd name="connsiteY6" fmla="*/ 564900 h 568475"/>
                <a:gd name="connsiteX7" fmla="*/ 320861 w 608697"/>
                <a:gd name="connsiteY7" fmla="*/ 568475 h 568475"/>
                <a:gd name="connsiteX8" fmla="*/ 320861 w 608697"/>
                <a:gd name="connsiteY8" fmla="*/ 526992 h 568475"/>
                <a:gd name="connsiteX9" fmla="*/ 328096 w 608697"/>
                <a:gd name="connsiteY9" fmla="*/ 513438 h 568475"/>
                <a:gd name="connsiteX10" fmla="*/ 420884 w 608697"/>
                <a:gd name="connsiteY10" fmla="*/ 485137 h 568475"/>
                <a:gd name="connsiteX11" fmla="*/ 19622 w 608697"/>
                <a:gd name="connsiteY11" fmla="*/ 485137 h 568475"/>
                <a:gd name="connsiteX12" fmla="*/ 187860 w 608697"/>
                <a:gd name="connsiteY12" fmla="*/ 485137 h 568475"/>
                <a:gd name="connsiteX13" fmla="*/ 280670 w 608697"/>
                <a:gd name="connsiteY13" fmla="*/ 513438 h 568475"/>
                <a:gd name="connsiteX14" fmla="*/ 287907 w 608697"/>
                <a:gd name="connsiteY14" fmla="*/ 526992 h 568475"/>
                <a:gd name="connsiteX15" fmla="*/ 287907 w 608697"/>
                <a:gd name="connsiteY15" fmla="*/ 568475 h 568475"/>
                <a:gd name="connsiteX16" fmla="*/ 278134 w 608697"/>
                <a:gd name="connsiteY16" fmla="*/ 564826 h 568475"/>
                <a:gd name="connsiteX17" fmla="*/ 187860 w 608697"/>
                <a:gd name="connsiteY17" fmla="*/ 530716 h 568475"/>
                <a:gd name="connsiteX18" fmla="*/ 19622 w 608697"/>
                <a:gd name="connsiteY18" fmla="*/ 530716 h 568475"/>
                <a:gd name="connsiteX19" fmla="*/ 0 w 608697"/>
                <a:gd name="connsiteY19" fmla="*/ 511203 h 568475"/>
                <a:gd name="connsiteX20" fmla="*/ 0 w 608697"/>
                <a:gd name="connsiteY20" fmla="*/ 504650 h 568475"/>
                <a:gd name="connsiteX21" fmla="*/ 19622 w 608697"/>
                <a:gd name="connsiteY21" fmla="*/ 485137 h 568475"/>
                <a:gd name="connsiteX22" fmla="*/ 420884 w 608697"/>
                <a:gd name="connsiteY22" fmla="*/ 29920 h 568475"/>
                <a:gd name="connsiteX23" fmla="*/ 438710 w 608697"/>
                <a:gd name="connsiteY23" fmla="*/ 29920 h 568475"/>
                <a:gd name="connsiteX24" fmla="*/ 438710 w 608697"/>
                <a:gd name="connsiteY24" fmla="*/ 162804 h 568475"/>
                <a:gd name="connsiteX25" fmla="*/ 450421 w 608697"/>
                <a:gd name="connsiteY25" fmla="*/ 193343 h 568475"/>
                <a:gd name="connsiteX26" fmla="*/ 473469 w 608697"/>
                <a:gd name="connsiteY26" fmla="*/ 218817 h 568475"/>
                <a:gd name="connsiteX27" fmla="*/ 500097 w 608697"/>
                <a:gd name="connsiteY27" fmla="*/ 230661 h 568475"/>
                <a:gd name="connsiteX28" fmla="*/ 526799 w 608697"/>
                <a:gd name="connsiteY28" fmla="*/ 218817 h 568475"/>
                <a:gd name="connsiteX29" fmla="*/ 549772 w 608697"/>
                <a:gd name="connsiteY29" fmla="*/ 193343 h 568475"/>
                <a:gd name="connsiteX30" fmla="*/ 561557 w 608697"/>
                <a:gd name="connsiteY30" fmla="*/ 162804 h 568475"/>
                <a:gd name="connsiteX31" fmla="*/ 561557 w 608697"/>
                <a:gd name="connsiteY31" fmla="*/ 29920 h 568475"/>
                <a:gd name="connsiteX32" fmla="*/ 589080 w 608697"/>
                <a:gd name="connsiteY32" fmla="*/ 29920 h 568475"/>
                <a:gd name="connsiteX33" fmla="*/ 608697 w 608697"/>
                <a:gd name="connsiteY33" fmla="*/ 49435 h 568475"/>
                <a:gd name="connsiteX34" fmla="*/ 608697 w 608697"/>
                <a:gd name="connsiteY34" fmla="*/ 440489 h 568475"/>
                <a:gd name="connsiteX35" fmla="*/ 589080 w 608697"/>
                <a:gd name="connsiteY35" fmla="*/ 460004 h 568475"/>
                <a:gd name="connsiteX36" fmla="*/ 420884 w 608697"/>
                <a:gd name="connsiteY36" fmla="*/ 460004 h 568475"/>
                <a:gd name="connsiteX37" fmla="*/ 320861 w 608697"/>
                <a:gd name="connsiteY37" fmla="*/ 497769 h 568475"/>
                <a:gd name="connsiteX38" fmla="*/ 320861 w 608697"/>
                <a:gd name="connsiteY38" fmla="*/ 67610 h 568475"/>
                <a:gd name="connsiteX39" fmla="*/ 420884 w 608697"/>
                <a:gd name="connsiteY39" fmla="*/ 29920 h 568475"/>
                <a:gd name="connsiteX40" fmla="*/ 19622 w 608697"/>
                <a:gd name="connsiteY40" fmla="*/ 29920 h 568475"/>
                <a:gd name="connsiteX41" fmla="*/ 187860 w 608697"/>
                <a:gd name="connsiteY41" fmla="*/ 29920 h 568475"/>
                <a:gd name="connsiteX42" fmla="*/ 287907 w 608697"/>
                <a:gd name="connsiteY42" fmla="*/ 67610 h 568475"/>
                <a:gd name="connsiteX43" fmla="*/ 287907 w 608697"/>
                <a:gd name="connsiteY43" fmla="*/ 497769 h 568475"/>
                <a:gd name="connsiteX44" fmla="*/ 187860 w 608697"/>
                <a:gd name="connsiteY44" fmla="*/ 460004 h 568475"/>
                <a:gd name="connsiteX45" fmla="*/ 19622 w 608697"/>
                <a:gd name="connsiteY45" fmla="*/ 460004 h 568475"/>
                <a:gd name="connsiteX46" fmla="*/ 0 w 608697"/>
                <a:gd name="connsiteY46" fmla="*/ 440489 h 568475"/>
                <a:gd name="connsiteX47" fmla="*/ 0 w 608697"/>
                <a:gd name="connsiteY47" fmla="*/ 49435 h 568475"/>
                <a:gd name="connsiteX48" fmla="*/ 19622 w 608697"/>
                <a:gd name="connsiteY48" fmla="*/ 29920 h 568475"/>
                <a:gd name="connsiteX49" fmla="*/ 484356 w 608697"/>
                <a:gd name="connsiteY49" fmla="*/ 0 h 568475"/>
                <a:gd name="connsiteX50" fmla="*/ 515833 w 608697"/>
                <a:gd name="connsiteY50" fmla="*/ 0 h 568475"/>
                <a:gd name="connsiteX51" fmla="*/ 535450 w 608697"/>
                <a:gd name="connsiteY51" fmla="*/ 19586 h 568475"/>
                <a:gd name="connsiteX52" fmla="*/ 535450 w 608697"/>
                <a:gd name="connsiteY52" fmla="*/ 29937 h 568475"/>
                <a:gd name="connsiteX53" fmla="*/ 535450 w 608697"/>
                <a:gd name="connsiteY53" fmla="*/ 162791 h 568475"/>
                <a:gd name="connsiteX54" fmla="*/ 530378 w 608697"/>
                <a:gd name="connsiteY54" fmla="*/ 175898 h 568475"/>
                <a:gd name="connsiteX55" fmla="*/ 507404 w 608697"/>
                <a:gd name="connsiteY55" fmla="*/ 201367 h 568475"/>
                <a:gd name="connsiteX56" fmla="*/ 500095 w 608697"/>
                <a:gd name="connsiteY56" fmla="*/ 204569 h 568475"/>
                <a:gd name="connsiteX57" fmla="*/ 492860 w 608697"/>
                <a:gd name="connsiteY57" fmla="*/ 201367 h 568475"/>
                <a:gd name="connsiteX58" fmla="*/ 469811 w 608697"/>
                <a:gd name="connsiteY58" fmla="*/ 175898 h 568475"/>
                <a:gd name="connsiteX59" fmla="*/ 464814 w 608697"/>
                <a:gd name="connsiteY59" fmla="*/ 162791 h 568475"/>
                <a:gd name="connsiteX60" fmla="*/ 464814 w 608697"/>
                <a:gd name="connsiteY60" fmla="*/ 29937 h 568475"/>
                <a:gd name="connsiteX61" fmla="*/ 464814 w 608697"/>
                <a:gd name="connsiteY61" fmla="*/ 19586 h 568475"/>
                <a:gd name="connsiteX62" fmla="*/ 484356 w 608697"/>
                <a:gd name="connsiteY62" fmla="*/ 0 h 56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8697" h="568475">
                  <a:moveTo>
                    <a:pt x="420884" y="485137"/>
                  </a:moveTo>
                  <a:lnTo>
                    <a:pt x="589080" y="485137"/>
                  </a:lnTo>
                  <a:cubicBezTo>
                    <a:pt x="599896" y="485137"/>
                    <a:pt x="608697" y="493851"/>
                    <a:pt x="608697" y="504650"/>
                  </a:cubicBezTo>
                  <a:lnTo>
                    <a:pt x="608697" y="511203"/>
                  </a:lnTo>
                  <a:cubicBezTo>
                    <a:pt x="608697" y="522002"/>
                    <a:pt x="599896" y="530716"/>
                    <a:pt x="589080" y="530716"/>
                  </a:cubicBezTo>
                  <a:lnTo>
                    <a:pt x="418721" y="530716"/>
                  </a:lnTo>
                  <a:cubicBezTo>
                    <a:pt x="386051" y="530716"/>
                    <a:pt x="355172" y="543526"/>
                    <a:pt x="330483" y="564900"/>
                  </a:cubicBezTo>
                  <a:cubicBezTo>
                    <a:pt x="327723" y="567283"/>
                    <a:pt x="324292" y="568475"/>
                    <a:pt x="320861" y="568475"/>
                  </a:cubicBezTo>
                  <a:lnTo>
                    <a:pt x="320861" y="526992"/>
                  </a:lnTo>
                  <a:cubicBezTo>
                    <a:pt x="320861" y="521556"/>
                    <a:pt x="323621" y="516491"/>
                    <a:pt x="328096" y="513438"/>
                  </a:cubicBezTo>
                  <a:cubicBezTo>
                    <a:pt x="355395" y="495042"/>
                    <a:pt x="387617" y="485137"/>
                    <a:pt x="420884" y="485137"/>
                  </a:cubicBezTo>
                  <a:close/>
                  <a:moveTo>
                    <a:pt x="19622" y="485137"/>
                  </a:moveTo>
                  <a:lnTo>
                    <a:pt x="187860" y="485137"/>
                  </a:lnTo>
                  <a:cubicBezTo>
                    <a:pt x="221134" y="485137"/>
                    <a:pt x="253364" y="495042"/>
                    <a:pt x="280670" y="513438"/>
                  </a:cubicBezTo>
                  <a:cubicBezTo>
                    <a:pt x="285147" y="516491"/>
                    <a:pt x="287907" y="521556"/>
                    <a:pt x="287907" y="526992"/>
                  </a:cubicBezTo>
                  <a:lnTo>
                    <a:pt x="287907" y="568475"/>
                  </a:lnTo>
                  <a:cubicBezTo>
                    <a:pt x="284400" y="568475"/>
                    <a:pt x="280969" y="567283"/>
                    <a:pt x="278134" y="564826"/>
                  </a:cubicBezTo>
                  <a:cubicBezTo>
                    <a:pt x="253215" y="542856"/>
                    <a:pt x="221134" y="530716"/>
                    <a:pt x="187860" y="530716"/>
                  </a:cubicBezTo>
                  <a:lnTo>
                    <a:pt x="19622" y="530716"/>
                  </a:lnTo>
                  <a:cubicBezTo>
                    <a:pt x="8804" y="530716"/>
                    <a:pt x="0" y="522002"/>
                    <a:pt x="0" y="511203"/>
                  </a:cubicBezTo>
                  <a:lnTo>
                    <a:pt x="0" y="504650"/>
                  </a:lnTo>
                  <a:cubicBezTo>
                    <a:pt x="0" y="493851"/>
                    <a:pt x="8804" y="485137"/>
                    <a:pt x="19622" y="485137"/>
                  </a:cubicBezTo>
                  <a:close/>
                  <a:moveTo>
                    <a:pt x="420884" y="29920"/>
                  </a:moveTo>
                  <a:lnTo>
                    <a:pt x="438710" y="29920"/>
                  </a:lnTo>
                  <a:lnTo>
                    <a:pt x="438710" y="162804"/>
                  </a:lnTo>
                  <a:cubicBezTo>
                    <a:pt x="438710" y="174126"/>
                    <a:pt x="442887" y="184926"/>
                    <a:pt x="450421" y="193343"/>
                  </a:cubicBezTo>
                  <a:lnTo>
                    <a:pt x="473469" y="218817"/>
                  </a:lnTo>
                  <a:cubicBezTo>
                    <a:pt x="480256" y="226341"/>
                    <a:pt x="489953" y="230661"/>
                    <a:pt x="500097" y="230661"/>
                  </a:cubicBezTo>
                  <a:cubicBezTo>
                    <a:pt x="510241" y="230661"/>
                    <a:pt x="520012" y="226341"/>
                    <a:pt x="526799" y="218817"/>
                  </a:cubicBezTo>
                  <a:lnTo>
                    <a:pt x="549772" y="193343"/>
                  </a:lnTo>
                  <a:cubicBezTo>
                    <a:pt x="557380" y="184926"/>
                    <a:pt x="561557" y="174126"/>
                    <a:pt x="561557" y="162804"/>
                  </a:cubicBezTo>
                  <a:lnTo>
                    <a:pt x="561557" y="29920"/>
                  </a:lnTo>
                  <a:lnTo>
                    <a:pt x="589080" y="29920"/>
                  </a:lnTo>
                  <a:cubicBezTo>
                    <a:pt x="599896" y="29920"/>
                    <a:pt x="608697" y="38635"/>
                    <a:pt x="608697" y="49435"/>
                  </a:cubicBezTo>
                  <a:lnTo>
                    <a:pt x="608697" y="440489"/>
                  </a:lnTo>
                  <a:cubicBezTo>
                    <a:pt x="608697" y="451289"/>
                    <a:pt x="599896" y="460004"/>
                    <a:pt x="589080" y="460004"/>
                  </a:cubicBezTo>
                  <a:lnTo>
                    <a:pt x="420884" y="460004"/>
                  </a:lnTo>
                  <a:cubicBezTo>
                    <a:pt x="384037" y="460004"/>
                    <a:pt x="348533" y="473412"/>
                    <a:pt x="320861" y="497769"/>
                  </a:cubicBezTo>
                  <a:lnTo>
                    <a:pt x="320861" y="67610"/>
                  </a:lnTo>
                  <a:cubicBezTo>
                    <a:pt x="348533" y="43327"/>
                    <a:pt x="384037" y="29920"/>
                    <a:pt x="420884" y="29920"/>
                  </a:cubicBezTo>
                  <a:close/>
                  <a:moveTo>
                    <a:pt x="19622" y="29920"/>
                  </a:moveTo>
                  <a:lnTo>
                    <a:pt x="187860" y="29920"/>
                  </a:lnTo>
                  <a:cubicBezTo>
                    <a:pt x="224715" y="29920"/>
                    <a:pt x="260228" y="43327"/>
                    <a:pt x="287907" y="67610"/>
                  </a:cubicBezTo>
                  <a:lnTo>
                    <a:pt x="287907" y="497769"/>
                  </a:lnTo>
                  <a:cubicBezTo>
                    <a:pt x="260228" y="473412"/>
                    <a:pt x="224715" y="460004"/>
                    <a:pt x="187860" y="460004"/>
                  </a:cubicBezTo>
                  <a:lnTo>
                    <a:pt x="19622" y="460004"/>
                  </a:lnTo>
                  <a:cubicBezTo>
                    <a:pt x="8804" y="460004"/>
                    <a:pt x="0" y="451289"/>
                    <a:pt x="0" y="440489"/>
                  </a:cubicBezTo>
                  <a:lnTo>
                    <a:pt x="0" y="49435"/>
                  </a:lnTo>
                  <a:cubicBezTo>
                    <a:pt x="0" y="38635"/>
                    <a:pt x="8804" y="29920"/>
                    <a:pt x="19622" y="29920"/>
                  </a:cubicBezTo>
                  <a:close/>
                  <a:moveTo>
                    <a:pt x="484356" y="0"/>
                  </a:moveTo>
                  <a:lnTo>
                    <a:pt x="515833" y="0"/>
                  </a:lnTo>
                  <a:cubicBezTo>
                    <a:pt x="526648" y="0"/>
                    <a:pt x="535450" y="8787"/>
                    <a:pt x="535450" y="19586"/>
                  </a:cubicBezTo>
                  <a:lnTo>
                    <a:pt x="535450" y="29937"/>
                  </a:lnTo>
                  <a:lnTo>
                    <a:pt x="535450" y="162791"/>
                  </a:lnTo>
                  <a:cubicBezTo>
                    <a:pt x="535450" y="167632"/>
                    <a:pt x="533660" y="172249"/>
                    <a:pt x="530378" y="175898"/>
                  </a:cubicBezTo>
                  <a:lnTo>
                    <a:pt x="507404" y="201367"/>
                  </a:lnTo>
                  <a:cubicBezTo>
                    <a:pt x="505465" y="203526"/>
                    <a:pt x="502780" y="204569"/>
                    <a:pt x="500095" y="204569"/>
                  </a:cubicBezTo>
                  <a:cubicBezTo>
                    <a:pt x="497409" y="204569"/>
                    <a:pt x="494799" y="203526"/>
                    <a:pt x="492860" y="201367"/>
                  </a:cubicBezTo>
                  <a:lnTo>
                    <a:pt x="469811" y="175898"/>
                  </a:lnTo>
                  <a:cubicBezTo>
                    <a:pt x="466604" y="172249"/>
                    <a:pt x="464814" y="167632"/>
                    <a:pt x="464814" y="162791"/>
                  </a:cubicBezTo>
                  <a:lnTo>
                    <a:pt x="464814" y="29937"/>
                  </a:lnTo>
                  <a:lnTo>
                    <a:pt x="464814" y="19586"/>
                  </a:lnTo>
                  <a:cubicBezTo>
                    <a:pt x="464814" y="8787"/>
                    <a:pt x="473541" y="0"/>
                    <a:pt x="48435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4569F75-C48B-4FD0-9C10-EACBE7CA39AB}"/>
              </a:ext>
            </a:extLst>
          </p:cNvPr>
          <p:cNvGrpSpPr/>
          <p:nvPr/>
        </p:nvGrpSpPr>
        <p:grpSpPr>
          <a:xfrm>
            <a:off x="2795070" y="2160100"/>
            <a:ext cx="1063907" cy="1072944"/>
            <a:chOff x="2794706" y="3102019"/>
            <a:chExt cx="1064024" cy="1073062"/>
          </a:xfrm>
        </p:grpSpPr>
        <p:sp>
          <p:nvSpPr>
            <p:cNvPr id="11" name="ïšliḋé">
              <a:extLst>
                <a:ext uri="{FF2B5EF4-FFF2-40B4-BE49-F238E27FC236}">
                  <a16:creationId xmlns:a16="http://schemas.microsoft.com/office/drawing/2014/main" id="{8F29BEF3-E84D-4437-BF07-DEF0563FC9AE}"/>
                </a:ext>
              </a:extLst>
            </p:cNvPr>
            <p:cNvSpPr/>
            <p:nvPr/>
          </p:nvSpPr>
          <p:spPr bwMode="auto">
            <a:xfrm>
              <a:off x="2794706" y="3102019"/>
              <a:ext cx="1064024" cy="1073062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2" name="îşlïďè">
              <a:extLst>
                <a:ext uri="{FF2B5EF4-FFF2-40B4-BE49-F238E27FC236}">
                  <a16:creationId xmlns:a16="http://schemas.microsoft.com/office/drawing/2014/main" id="{FCAEB43D-4C32-487C-AD07-A98009402F01}"/>
                </a:ext>
              </a:extLst>
            </p:cNvPr>
            <p:cNvSpPr/>
            <p:nvPr/>
          </p:nvSpPr>
          <p:spPr bwMode="auto">
            <a:xfrm>
              <a:off x="3126388" y="3438524"/>
              <a:ext cx="400660" cy="400052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78649" h="594741">
                  <a:moveTo>
                    <a:pt x="411175" y="315251"/>
                  </a:moveTo>
                  <a:cubicBezTo>
                    <a:pt x="392328" y="315251"/>
                    <a:pt x="373301" y="322420"/>
                    <a:pt x="358940" y="336757"/>
                  </a:cubicBezTo>
                  <a:cubicBezTo>
                    <a:pt x="330220" y="365432"/>
                    <a:pt x="330220" y="411311"/>
                    <a:pt x="358940" y="439986"/>
                  </a:cubicBezTo>
                  <a:cubicBezTo>
                    <a:pt x="387661" y="468660"/>
                    <a:pt x="435049" y="468660"/>
                    <a:pt x="462333" y="439986"/>
                  </a:cubicBezTo>
                  <a:cubicBezTo>
                    <a:pt x="491053" y="411311"/>
                    <a:pt x="491053" y="365432"/>
                    <a:pt x="462333" y="336757"/>
                  </a:cubicBezTo>
                  <a:cubicBezTo>
                    <a:pt x="448691" y="322420"/>
                    <a:pt x="430023" y="315251"/>
                    <a:pt x="411175" y="315251"/>
                  </a:cubicBezTo>
                  <a:close/>
                  <a:moveTo>
                    <a:pt x="410816" y="276182"/>
                  </a:moveTo>
                  <a:cubicBezTo>
                    <a:pt x="439716" y="276182"/>
                    <a:pt x="468795" y="287293"/>
                    <a:pt x="491053" y="309516"/>
                  </a:cubicBezTo>
                  <a:cubicBezTo>
                    <a:pt x="525517" y="342492"/>
                    <a:pt x="532697" y="394106"/>
                    <a:pt x="514029" y="435685"/>
                  </a:cubicBezTo>
                  <a:lnTo>
                    <a:pt x="578649" y="500203"/>
                  </a:lnTo>
                  <a:lnTo>
                    <a:pt x="522645" y="556118"/>
                  </a:lnTo>
                  <a:lnTo>
                    <a:pt x="458025" y="491600"/>
                  </a:lnTo>
                  <a:cubicBezTo>
                    <a:pt x="416381" y="510239"/>
                    <a:pt x="366121" y="503070"/>
                    <a:pt x="331656" y="468660"/>
                  </a:cubicBezTo>
                  <a:cubicBezTo>
                    <a:pt x="287140" y="424215"/>
                    <a:pt x="287140" y="352528"/>
                    <a:pt x="331656" y="309516"/>
                  </a:cubicBezTo>
                  <a:cubicBezTo>
                    <a:pt x="353197" y="287293"/>
                    <a:pt x="381917" y="276182"/>
                    <a:pt x="410816" y="276182"/>
                  </a:cubicBezTo>
                  <a:close/>
                  <a:moveTo>
                    <a:pt x="134949" y="20001"/>
                  </a:moveTo>
                  <a:lnTo>
                    <a:pt x="134949" y="144835"/>
                  </a:lnTo>
                  <a:lnTo>
                    <a:pt x="17242" y="144835"/>
                  </a:lnTo>
                  <a:close/>
                  <a:moveTo>
                    <a:pt x="172278" y="0"/>
                  </a:moveTo>
                  <a:lnTo>
                    <a:pt x="480943" y="0"/>
                  </a:lnTo>
                  <a:lnTo>
                    <a:pt x="480943" y="276591"/>
                  </a:lnTo>
                  <a:cubicBezTo>
                    <a:pt x="460844" y="263693"/>
                    <a:pt x="436438" y="256527"/>
                    <a:pt x="410596" y="256527"/>
                  </a:cubicBezTo>
                  <a:cubicBezTo>
                    <a:pt x="381883" y="256527"/>
                    <a:pt x="354606" y="265126"/>
                    <a:pt x="331636" y="282323"/>
                  </a:cubicBezTo>
                  <a:lnTo>
                    <a:pt x="81832" y="282323"/>
                  </a:lnTo>
                  <a:lnTo>
                    <a:pt x="81832" y="322450"/>
                  </a:lnTo>
                  <a:lnTo>
                    <a:pt x="295744" y="322450"/>
                  </a:lnTo>
                  <a:cubicBezTo>
                    <a:pt x="288566" y="335348"/>
                    <a:pt x="282823" y="351112"/>
                    <a:pt x="279952" y="366877"/>
                  </a:cubicBezTo>
                  <a:lnTo>
                    <a:pt x="81832" y="366877"/>
                  </a:lnTo>
                  <a:lnTo>
                    <a:pt x="81832" y="407004"/>
                  </a:lnTo>
                  <a:lnTo>
                    <a:pt x="279952" y="407004"/>
                  </a:lnTo>
                  <a:cubicBezTo>
                    <a:pt x="281388" y="422768"/>
                    <a:pt x="287130" y="438532"/>
                    <a:pt x="294309" y="451430"/>
                  </a:cubicBezTo>
                  <a:lnTo>
                    <a:pt x="81832" y="451430"/>
                  </a:lnTo>
                  <a:lnTo>
                    <a:pt x="81832" y="491557"/>
                  </a:lnTo>
                  <a:lnTo>
                    <a:pt x="327329" y="491557"/>
                  </a:lnTo>
                  <a:cubicBezTo>
                    <a:pt x="350299" y="511621"/>
                    <a:pt x="380448" y="521653"/>
                    <a:pt x="410596" y="521653"/>
                  </a:cubicBezTo>
                  <a:cubicBezTo>
                    <a:pt x="424953" y="521653"/>
                    <a:pt x="439309" y="518786"/>
                    <a:pt x="453666" y="514487"/>
                  </a:cubicBezTo>
                  <a:lnTo>
                    <a:pt x="480943" y="543149"/>
                  </a:lnTo>
                  <a:lnTo>
                    <a:pt x="480943" y="594741"/>
                  </a:lnTo>
                  <a:lnTo>
                    <a:pt x="0" y="594741"/>
                  </a:lnTo>
                  <a:lnTo>
                    <a:pt x="0" y="180572"/>
                  </a:lnTo>
                  <a:lnTo>
                    <a:pt x="172278" y="180572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77353A5-1787-4D0A-B2D4-441B0F883BC7}"/>
              </a:ext>
            </a:extLst>
          </p:cNvPr>
          <p:cNvGrpSpPr/>
          <p:nvPr/>
        </p:nvGrpSpPr>
        <p:grpSpPr>
          <a:xfrm>
            <a:off x="5557616" y="2161230"/>
            <a:ext cx="1068425" cy="1070686"/>
            <a:chOff x="5557557" y="3103149"/>
            <a:chExt cx="1068542" cy="1070803"/>
          </a:xfrm>
        </p:grpSpPr>
        <p:sp>
          <p:nvSpPr>
            <p:cNvPr id="14" name="îṡľîḋe">
              <a:extLst>
                <a:ext uri="{FF2B5EF4-FFF2-40B4-BE49-F238E27FC236}">
                  <a16:creationId xmlns:a16="http://schemas.microsoft.com/office/drawing/2014/main" id="{E9AA67F5-33A3-4DA4-A996-1384D945DB49}"/>
                </a:ext>
              </a:extLst>
            </p:cNvPr>
            <p:cNvSpPr/>
            <p:nvPr/>
          </p:nvSpPr>
          <p:spPr bwMode="auto">
            <a:xfrm>
              <a:off x="5557557" y="3103149"/>
              <a:ext cx="1068542" cy="1070803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5" name="iṩ1ïḑê">
              <a:extLst>
                <a:ext uri="{FF2B5EF4-FFF2-40B4-BE49-F238E27FC236}">
                  <a16:creationId xmlns:a16="http://schemas.microsoft.com/office/drawing/2014/main" id="{24EC936E-07BB-4775-8951-7B342FB8CE3A}"/>
                </a:ext>
              </a:extLst>
            </p:cNvPr>
            <p:cNvSpPr/>
            <p:nvPr/>
          </p:nvSpPr>
          <p:spPr>
            <a:xfrm>
              <a:off x="5874552" y="3450385"/>
              <a:ext cx="434552" cy="376331"/>
            </a:xfrm>
            <a:custGeom>
              <a:avLst/>
              <a:gdLst>
                <a:gd name="connsiteX0" fmla="*/ 249942 w 604110"/>
                <a:gd name="connsiteY0" fmla="*/ 145082 h 523172"/>
                <a:gd name="connsiteX1" fmla="*/ 353179 w 604110"/>
                <a:gd name="connsiteY1" fmla="*/ 145082 h 523172"/>
                <a:gd name="connsiteX2" fmla="*/ 353179 w 604110"/>
                <a:gd name="connsiteY2" fmla="*/ 523172 h 523172"/>
                <a:gd name="connsiteX3" fmla="*/ 249942 w 604110"/>
                <a:gd name="connsiteY3" fmla="*/ 523172 h 523172"/>
                <a:gd name="connsiteX4" fmla="*/ 0 w 604110"/>
                <a:gd name="connsiteY4" fmla="*/ 53700 h 523172"/>
                <a:gd name="connsiteX5" fmla="*/ 227220 w 604110"/>
                <a:gd name="connsiteY5" fmla="*/ 145141 h 523172"/>
                <a:gd name="connsiteX6" fmla="*/ 227220 w 604110"/>
                <a:gd name="connsiteY6" fmla="*/ 523172 h 523172"/>
                <a:gd name="connsiteX7" fmla="*/ 0 w 604110"/>
                <a:gd name="connsiteY7" fmla="*/ 414508 h 523172"/>
                <a:gd name="connsiteX8" fmla="*/ 604110 w 604110"/>
                <a:gd name="connsiteY8" fmla="*/ 49819 h 523172"/>
                <a:gd name="connsiteX9" fmla="*/ 604110 w 604110"/>
                <a:gd name="connsiteY9" fmla="*/ 410805 h 523172"/>
                <a:gd name="connsiteX10" fmla="*/ 376890 w 604110"/>
                <a:gd name="connsiteY10" fmla="*/ 519361 h 523172"/>
                <a:gd name="connsiteX11" fmla="*/ 376890 w 604110"/>
                <a:gd name="connsiteY11" fmla="*/ 141274 h 523172"/>
                <a:gd name="connsiteX12" fmla="*/ 604110 w 604110"/>
                <a:gd name="connsiteY12" fmla="*/ 49819 h 523172"/>
                <a:gd name="connsiteX13" fmla="*/ 76296 w 604110"/>
                <a:gd name="connsiteY13" fmla="*/ 0 h 523172"/>
                <a:gd name="connsiteX14" fmla="*/ 299911 w 604110"/>
                <a:gd name="connsiteY14" fmla="*/ 70898 h 523172"/>
                <a:gd name="connsiteX15" fmla="*/ 523650 w 604110"/>
                <a:gd name="connsiteY15" fmla="*/ 0 h 523172"/>
                <a:gd name="connsiteX16" fmla="*/ 563111 w 604110"/>
                <a:gd name="connsiteY16" fmla="*/ 29376 h 523172"/>
                <a:gd name="connsiteX17" fmla="*/ 353147 w 604110"/>
                <a:gd name="connsiteY17" fmla="*/ 119114 h 523172"/>
                <a:gd name="connsiteX18" fmla="*/ 301524 w 604110"/>
                <a:gd name="connsiteY18" fmla="*/ 119114 h 523172"/>
                <a:gd name="connsiteX19" fmla="*/ 298422 w 604110"/>
                <a:gd name="connsiteY19" fmla="*/ 119114 h 523172"/>
                <a:gd name="connsiteX20" fmla="*/ 246675 w 604110"/>
                <a:gd name="connsiteY20" fmla="*/ 119114 h 523172"/>
                <a:gd name="connsiteX21" fmla="*/ 36835 w 604110"/>
                <a:gd name="connsiteY21" fmla="*/ 29376 h 52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4110" h="523172">
                  <a:moveTo>
                    <a:pt x="249942" y="145082"/>
                  </a:moveTo>
                  <a:lnTo>
                    <a:pt x="353179" y="145082"/>
                  </a:lnTo>
                  <a:lnTo>
                    <a:pt x="353179" y="523172"/>
                  </a:lnTo>
                  <a:lnTo>
                    <a:pt x="249942" y="523172"/>
                  </a:lnTo>
                  <a:close/>
                  <a:moveTo>
                    <a:pt x="0" y="53700"/>
                  </a:moveTo>
                  <a:cubicBezTo>
                    <a:pt x="0" y="53700"/>
                    <a:pt x="167282" y="63241"/>
                    <a:pt x="227220" y="145141"/>
                  </a:cubicBezTo>
                  <a:lnTo>
                    <a:pt x="227220" y="523172"/>
                  </a:lnTo>
                  <a:cubicBezTo>
                    <a:pt x="227220" y="523172"/>
                    <a:pt x="206496" y="414508"/>
                    <a:pt x="0" y="414508"/>
                  </a:cubicBezTo>
                  <a:close/>
                  <a:moveTo>
                    <a:pt x="604110" y="49819"/>
                  </a:moveTo>
                  <a:lnTo>
                    <a:pt x="604110" y="410805"/>
                  </a:lnTo>
                  <a:cubicBezTo>
                    <a:pt x="397614" y="410805"/>
                    <a:pt x="376890" y="519361"/>
                    <a:pt x="376890" y="519361"/>
                  </a:cubicBezTo>
                  <a:lnTo>
                    <a:pt x="376890" y="141274"/>
                  </a:lnTo>
                  <a:cubicBezTo>
                    <a:pt x="436828" y="59485"/>
                    <a:pt x="604110" y="49819"/>
                    <a:pt x="604110" y="49819"/>
                  </a:cubicBezTo>
                  <a:close/>
                  <a:moveTo>
                    <a:pt x="76296" y="0"/>
                  </a:moveTo>
                  <a:cubicBezTo>
                    <a:pt x="76296" y="0"/>
                    <a:pt x="263304" y="27145"/>
                    <a:pt x="299911" y="70898"/>
                  </a:cubicBezTo>
                  <a:cubicBezTo>
                    <a:pt x="336642" y="27145"/>
                    <a:pt x="523650" y="0"/>
                    <a:pt x="523650" y="0"/>
                  </a:cubicBezTo>
                  <a:lnTo>
                    <a:pt x="563111" y="29376"/>
                  </a:lnTo>
                  <a:cubicBezTo>
                    <a:pt x="341110" y="82054"/>
                    <a:pt x="353147" y="119114"/>
                    <a:pt x="353147" y="119114"/>
                  </a:cubicBezTo>
                  <a:lnTo>
                    <a:pt x="301524" y="119114"/>
                  </a:lnTo>
                  <a:lnTo>
                    <a:pt x="298422" y="119114"/>
                  </a:lnTo>
                  <a:lnTo>
                    <a:pt x="246675" y="119114"/>
                  </a:lnTo>
                  <a:cubicBezTo>
                    <a:pt x="246675" y="119114"/>
                    <a:pt x="258712" y="82054"/>
                    <a:pt x="36835" y="2937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CD917CD-E202-46A0-8A75-A9BF3DA940F8}"/>
              </a:ext>
            </a:extLst>
          </p:cNvPr>
          <p:cNvGrpSpPr/>
          <p:nvPr/>
        </p:nvGrpSpPr>
        <p:grpSpPr>
          <a:xfrm>
            <a:off x="4174084" y="2160100"/>
            <a:ext cx="1068425" cy="1072944"/>
            <a:chOff x="4184037" y="3102019"/>
            <a:chExt cx="1068542" cy="1073062"/>
          </a:xfrm>
        </p:grpSpPr>
        <p:sp>
          <p:nvSpPr>
            <p:cNvPr id="17" name="ísḷíḍé">
              <a:extLst>
                <a:ext uri="{FF2B5EF4-FFF2-40B4-BE49-F238E27FC236}">
                  <a16:creationId xmlns:a16="http://schemas.microsoft.com/office/drawing/2014/main" id="{08A8FD3C-2071-470F-B611-8B609F7FC85B}"/>
                </a:ext>
              </a:extLst>
            </p:cNvPr>
            <p:cNvSpPr/>
            <p:nvPr/>
          </p:nvSpPr>
          <p:spPr bwMode="auto">
            <a:xfrm>
              <a:off x="4184037" y="3102019"/>
              <a:ext cx="1068542" cy="107306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8" name="iṣlïḓe">
              <a:extLst>
                <a:ext uri="{FF2B5EF4-FFF2-40B4-BE49-F238E27FC236}">
                  <a16:creationId xmlns:a16="http://schemas.microsoft.com/office/drawing/2014/main" id="{12A35819-23EF-489F-802A-6B5FFE3B4C58}"/>
                </a:ext>
              </a:extLst>
            </p:cNvPr>
            <p:cNvSpPr/>
            <p:nvPr/>
          </p:nvSpPr>
          <p:spPr>
            <a:xfrm>
              <a:off x="4499076" y="3440854"/>
              <a:ext cx="438464" cy="395392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144CE710-3A83-4093-8FC2-70B455382605}"/>
              </a:ext>
            </a:extLst>
          </p:cNvPr>
          <p:cNvGrpSpPr/>
          <p:nvPr/>
        </p:nvGrpSpPr>
        <p:grpSpPr>
          <a:xfrm>
            <a:off x="6941148" y="2161230"/>
            <a:ext cx="1068425" cy="1070686"/>
            <a:chOff x="6976256" y="3103149"/>
            <a:chExt cx="1068542" cy="1070803"/>
          </a:xfrm>
        </p:grpSpPr>
        <p:sp>
          <p:nvSpPr>
            <p:cNvPr id="20" name="îṣḻíďê">
              <a:extLst>
                <a:ext uri="{FF2B5EF4-FFF2-40B4-BE49-F238E27FC236}">
                  <a16:creationId xmlns:a16="http://schemas.microsoft.com/office/drawing/2014/main" id="{902A37AD-BA09-4CA9-A165-C9B0DD4BFC16}"/>
                </a:ext>
              </a:extLst>
            </p:cNvPr>
            <p:cNvSpPr/>
            <p:nvPr/>
          </p:nvSpPr>
          <p:spPr bwMode="auto">
            <a:xfrm>
              <a:off x="6976256" y="3103149"/>
              <a:ext cx="1068542" cy="1070803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1" name="î$ļïḍe">
              <a:extLst>
                <a:ext uri="{FF2B5EF4-FFF2-40B4-BE49-F238E27FC236}">
                  <a16:creationId xmlns:a16="http://schemas.microsoft.com/office/drawing/2014/main" id="{27330274-5C80-4FB2-8B03-BECC939A699B}"/>
                </a:ext>
              </a:extLst>
            </p:cNvPr>
            <p:cNvSpPr/>
            <p:nvPr/>
          </p:nvSpPr>
          <p:spPr>
            <a:xfrm>
              <a:off x="7292429" y="3441207"/>
              <a:ext cx="436196" cy="394686"/>
            </a:xfrm>
            <a:custGeom>
              <a:avLst/>
              <a:gdLst>
                <a:gd name="connsiteX0" fmla="*/ 407586 w 606580"/>
                <a:gd name="connsiteY0" fmla="*/ 252695 h 548858"/>
                <a:gd name="connsiteX1" fmla="*/ 502285 w 606580"/>
                <a:gd name="connsiteY1" fmla="*/ 252695 h 548858"/>
                <a:gd name="connsiteX2" fmla="*/ 502285 w 606580"/>
                <a:gd name="connsiteY2" fmla="*/ 346759 h 548858"/>
                <a:gd name="connsiteX3" fmla="*/ 407586 w 606580"/>
                <a:gd name="connsiteY3" fmla="*/ 346759 h 548858"/>
                <a:gd name="connsiteX4" fmla="*/ 104296 w 606580"/>
                <a:gd name="connsiteY4" fmla="*/ 205698 h 548858"/>
                <a:gd name="connsiteX5" fmla="*/ 199065 w 606580"/>
                <a:gd name="connsiteY5" fmla="*/ 205698 h 548858"/>
                <a:gd name="connsiteX6" fmla="*/ 199065 w 606580"/>
                <a:gd name="connsiteY6" fmla="*/ 346758 h 548858"/>
                <a:gd name="connsiteX7" fmla="*/ 104296 w 606580"/>
                <a:gd name="connsiteY7" fmla="*/ 346758 h 548858"/>
                <a:gd name="connsiteX8" fmla="*/ 255870 w 606580"/>
                <a:gd name="connsiteY8" fmla="*/ 96040 h 548858"/>
                <a:gd name="connsiteX9" fmla="*/ 350710 w 606580"/>
                <a:gd name="connsiteY9" fmla="*/ 96040 h 548858"/>
                <a:gd name="connsiteX10" fmla="*/ 350710 w 606580"/>
                <a:gd name="connsiteY10" fmla="*/ 346759 h 548858"/>
                <a:gd name="connsiteX11" fmla="*/ 255870 w 606580"/>
                <a:gd name="connsiteY11" fmla="*/ 346759 h 548858"/>
                <a:gd name="connsiteX12" fmla="*/ 37882 w 606580"/>
                <a:gd name="connsiteY12" fmla="*/ 37913 h 548858"/>
                <a:gd name="connsiteX13" fmla="*/ 37882 w 606580"/>
                <a:gd name="connsiteY13" fmla="*/ 405363 h 548858"/>
                <a:gd name="connsiteX14" fmla="*/ 568698 w 606580"/>
                <a:gd name="connsiteY14" fmla="*/ 405363 h 548858"/>
                <a:gd name="connsiteX15" fmla="*/ 568698 w 606580"/>
                <a:gd name="connsiteY15" fmla="*/ 37913 h 548858"/>
                <a:gd name="connsiteX16" fmla="*/ 18941 w 606580"/>
                <a:gd name="connsiteY16" fmla="*/ 0 h 548858"/>
                <a:gd name="connsiteX17" fmla="*/ 587639 w 606580"/>
                <a:gd name="connsiteY17" fmla="*/ 0 h 548858"/>
                <a:gd name="connsiteX18" fmla="*/ 606580 w 606580"/>
                <a:gd name="connsiteY18" fmla="*/ 18910 h 548858"/>
                <a:gd name="connsiteX19" fmla="*/ 606580 w 606580"/>
                <a:gd name="connsiteY19" fmla="*/ 424274 h 548858"/>
                <a:gd name="connsiteX20" fmla="*/ 587639 w 606580"/>
                <a:gd name="connsiteY20" fmla="*/ 443184 h 548858"/>
                <a:gd name="connsiteX21" fmla="*/ 322278 w 606580"/>
                <a:gd name="connsiteY21" fmla="*/ 443184 h 548858"/>
                <a:gd name="connsiteX22" fmla="*/ 322278 w 606580"/>
                <a:gd name="connsiteY22" fmla="*/ 511038 h 548858"/>
                <a:gd name="connsiteX23" fmla="*/ 450223 w 606580"/>
                <a:gd name="connsiteY23" fmla="*/ 511038 h 548858"/>
                <a:gd name="connsiteX24" fmla="*/ 450223 w 606580"/>
                <a:gd name="connsiteY24" fmla="*/ 548858 h 548858"/>
                <a:gd name="connsiteX25" fmla="*/ 156357 w 606580"/>
                <a:gd name="connsiteY25" fmla="*/ 548858 h 548858"/>
                <a:gd name="connsiteX26" fmla="*/ 156357 w 606580"/>
                <a:gd name="connsiteY26" fmla="*/ 511038 h 548858"/>
                <a:gd name="connsiteX27" fmla="*/ 284302 w 606580"/>
                <a:gd name="connsiteY27" fmla="*/ 511038 h 548858"/>
                <a:gd name="connsiteX28" fmla="*/ 284302 w 606580"/>
                <a:gd name="connsiteY28" fmla="*/ 443184 h 548858"/>
                <a:gd name="connsiteX29" fmla="*/ 18941 w 606580"/>
                <a:gd name="connsiteY29" fmla="*/ 443184 h 548858"/>
                <a:gd name="connsiteX30" fmla="*/ 0 w 606580"/>
                <a:gd name="connsiteY30" fmla="*/ 424274 h 548858"/>
                <a:gd name="connsiteX31" fmla="*/ 0 w 606580"/>
                <a:gd name="connsiteY31" fmla="*/ 18910 h 548858"/>
                <a:gd name="connsiteX32" fmla="*/ 18941 w 606580"/>
                <a:gd name="connsiteY32" fmla="*/ 0 h 54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6580" h="548858">
                  <a:moveTo>
                    <a:pt x="407586" y="252695"/>
                  </a:moveTo>
                  <a:lnTo>
                    <a:pt x="502285" y="252695"/>
                  </a:lnTo>
                  <a:lnTo>
                    <a:pt x="502285" y="346759"/>
                  </a:lnTo>
                  <a:lnTo>
                    <a:pt x="407586" y="346759"/>
                  </a:lnTo>
                  <a:close/>
                  <a:moveTo>
                    <a:pt x="104296" y="205698"/>
                  </a:moveTo>
                  <a:lnTo>
                    <a:pt x="199065" y="205698"/>
                  </a:lnTo>
                  <a:lnTo>
                    <a:pt x="199065" y="346758"/>
                  </a:lnTo>
                  <a:lnTo>
                    <a:pt x="104296" y="346758"/>
                  </a:lnTo>
                  <a:close/>
                  <a:moveTo>
                    <a:pt x="255870" y="96040"/>
                  </a:moveTo>
                  <a:lnTo>
                    <a:pt x="350710" y="96040"/>
                  </a:lnTo>
                  <a:lnTo>
                    <a:pt x="350710" y="346759"/>
                  </a:lnTo>
                  <a:lnTo>
                    <a:pt x="255870" y="346759"/>
                  </a:lnTo>
                  <a:close/>
                  <a:moveTo>
                    <a:pt x="37882" y="37913"/>
                  </a:moveTo>
                  <a:lnTo>
                    <a:pt x="37882" y="405363"/>
                  </a:lnTo>
                  <a:lnTo>
                    <a:pt x="568698" y="405363"/>
                  </a:lnTo>
                  <a:lnTo>
                    <a:pt x="568698" y="37913"/>
                  </a:lnTo>
                  <a:close/>
                  <a:moveTo>
                    <a:pt x="18941" y="0"/>
                  </a:moveTo>
                  <a:lnTo>
                    <a:pt x="587639" y="0"/>
                  </a:lnTo>
                  <a:cubicBezTo>
                    <a:pt x="598038" y="0"/>
                    <a:pt x="606580" y="8528"/>
                    <a:pt x="606580" y="18910"/>
                  </a:cubicBezTo>
                  <a:lnTo>
                    <a:pt x="606580" y="424274"/>
                  </a:lnTo>
                  <a:cubicBezTo>
                    <a:pt x="606580" y="434656"/>
                    <a:pt x="598038" y="443184"/>
                    <a:pt x="587639" y="443184"/>
                  </a:cubicBezTo>
                  <a:lnTo>
                    <a:pt x="322278" y="443184"/>
                  </a:lnTo>
                  <a:lnTo>
                    <a:pt x="322278" y="511038"/>
                  </a:lnTo>
                  <a:lnTo>
                    <a:pt x="450223" y="511038"/>
                  </a:lnTo>
                  <a:lnTo>
                    <a:pt x="450223" y="548858"/>
                  </a:lnTo>
                  <a:lnTo>
                    <a:pt x="156357" y="548858"/>
                  </a:lnTo>
                  <a:lnTo>
                    <a:pt x="156357" y="511038"/>
                  </a:lnTo>
                  <a:lnTo>
                    <a:pt x="284302" y="511038"/>
                  </a:lnTo>
                  <a:lnTo>
                    <a:pt x="284302" y="443184"/>
                  </a:lnTo>
                  <a:lnTo>
                    <a:pt x="18941" y="443184"/>
                  </a:lnTo>
                  <a:cubicBezTo>
                    <a:pt x="8542" y="443184"/>
                    <a:pt x="0" y="434656"/>
                    <a:pt x="0" y="424274"/>
                  </a:cubicBezTo>
                  <a:lnTo>
                    <a:pt x="0" y="18910"/>
                  </a:lnTo>
                  <a:cubicBezTo>
                    <a:pt x="0" y="8528"/>
                    <a:pt x="8542" y="0"/>
                    <a:pt x="1894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15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6D5A0481-5664-4BA2-9CD1-9EC29646B64B}"/>
              </a:ext>
            </a:extLst>
          </p:cNvPr>
          <p:cNvGrpSpPr/>
          <p:nvPr/>
        </p:nvGrpSpPr>
        <p:grpSpPr>
          <a:xfrm>
            <a:off x="1809768" y="2664233"/>
            <a:ext cx="8572467" cy="79780"/>
            <a:chOff x="1767953" y="3062198"/>
            <a:chExt cx="8573409" cy="79788"/>
          </a:xfrm>
          <a:solidFill>
            <a:schemeClr val="accent3"/>
          </a:solidFill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550AE21B-2FC1-42BC-B024-F27071D78235}"/>
                </a:ext>
              </a:extLst>
            </p:cNvPr>
            <p:cNvGrpSpPr/>
            <p:nvPr/>
          </p:nvGrpSpPr>
          <p:grpSpPr>
            <a:xfrm>
              <a:off x="9567247" y="3062198"/>
              <a:ext cx="774115" cy="79788"/>
              <a:chOff x="9567247" y="3062198"/>
              <a:chExt cx="774115" cy="79788"/>
            </a:xfrm>
            <a:grpFill/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6B88B6BC-1002-4B0D-8304-1021E1F11D59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9567247" y="3062198"/>
                <a:ext cx="79788" cy="797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E3E95B4A-4693-4329-BF93-F9B2D5A9B0C4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9914411" y="3062198"/>
                <a:ext cx="79788" cy="797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FE7AE352-D9C0-482E-A435-22955AE840D4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10261574" y="3062198"/>
                <a:ext cx="79788" cy="797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E57FA084-7260-48EE-A445-8E6512B209C4}"/>
                </a:ext>
              </a:extLst>
            </p:cNvPr>
            <p:cNvGrpSpPr/>
            <p:nvPr/>
          </p:nvGrpSpPr>
          <p:grpSpPr>
            <a:xfrm>
              <a:off x="1767953" y="3062198"/>
              <a:ext cx="774115" cy="79788"/>
              <a:chOff x="9567247" y="3062198"/>
              <a:chExt cx="774115" cy="79788"/>
            </a:xfrm>
            <a:grpFill/>
          </p:grpSpPr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7C620270-7A55-4B3D-BAD9-05DA4F78676C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9567247" y="3062198"/>
                <a:ext cx="79788" cy="797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E98015A3-FC77-4ED0-9892-5D5A1BECBE5D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9914411" y="3062198"/>
                <a:ext cx="79788" cy="797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46140B2D-C966-4C7D-92A7-B4B73C2BF605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10261574" y="3062198"/>
                <a:ext cx="79788" cy="797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6F8919E-E6A6-4B32-9412-B2B192BC9DFF}"/>
              </a:ext>
            </a:extLst>
          </p:cNvPr>
          <p:cNvGrpSpPr/>
          <p:nvPr/>
        </p:nvGrpSpPr>
        <p:grpSpPr>
          <a:xfrm>
            <a:off x="841487" y="3700602"/>
            <a:ext cx="10509028" cy="2356356"/>
            <a:chOff x="527165" y="3700631"/>
            <a:chExt cx="10510181" cy="235661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0008C364-6C4B-4D21-9D3B-E56880C95BAF}"/>
                </a:ext>
              </a:extLst>
            </p:cNvPr>
            <p:cNvGrpSpPr/>
            <p:nvPr/>
          </p:nvGrpSpPr>
          <p:grpSpPr>
            <a:xfrm>
              <a:off x="527165" y="3700631"/>
              <a:ext cx="2302096" cy="2356614"/>
              <a:chOff x="527165" y="3582297"/>
              <a:chExt cx="2302096" cy="2593282"/>
            </a:xfrm>
          </p:grpSpPr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3C0B8CE-1BAC-4985-B9DF-9D3417372A08}"/>
                  </a:ext>
                </a:extLst>
              </p:cNvPr>
              <p:cNvSpPr/>
              <p:nvPr/>
            </p:nvSpPr>
            <p:spPr>
              <a:xfrm>
                <a:off x="527165" y="3582297"/>
                <a:ext cx="2302096" cy="2593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90500" dir="5400000" sx="95000" sy="95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D91939-A10E-4430-877C-1FF74435B975}"/>
                  </a:ext>
                </a:extLst>
              </p:cNvPr>
              <p:cNvSpPr txBox="1"/>
              <p:nvPr/>
            </p:nvSpPr>
            <p:spPr>
              <a:xfrm>
                <a:off x="677772" y="3923153"/>
                <a:ext cx="2000882" cy="219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a楷体" panose="02000500000000000000" pitchFamily="2" charset="-122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  <a:p>
                <a:pPr algn="ctr" hangingPunct="0">
                  <a:lnSpc>
                    <a:spcPct val="150000"/>
                  </a:lnSpc>
                </a:pP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287A7027-C875-4087-B7C3-C40B98D80D5C}"/>
                </a:ext>
              </a:extLst>
            </p:cNvPr>
            <p:cNvGrpSpPr/>
            <p:nvPr/>
          </p:nvGrpSpPr>
          <p:grpSpPr>
            <a:xfrm>
              <a:off x="3263193" y="3700631"/>
              <a:ext cx="2302096" cy="2356614"/>
              <a:chOff x="527165" y="3582297"/>
              <a:chExt cx="2302096" cy="2593282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4B92533A-8B0D-441D-8861-F61470D5CA2A}"/>
                  </a:ext>
                </a:extLst>
              </p:cNvPr>
              <p:cNvSpPr/>
              <p:nvPr/>
            </p:nvSpPr>
            <p:spPr>
              <a:xfrm>
                <a:off x="527165" y="3582297"/>
                <a:ext cx="2302096" cy="2593282"/>
              </a:xfrm>
              <a:prstGeom prst="rect">
                <a:avLst/>
              </a:prstGeom>
              <a:solidFill>
                <a:srgbClr val="477CC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14300" dir="5400000" sx="90000" sy="9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DF36A90F-5C90-45D2-B362-78530952F400}"/>
                  </a:ext>
                </a:extLst>
              </p:cNvPr>
              <p:cNvSpPr txBox="1"/>
              <p:nvPr/>
            </p:nvSpPr>
            <p:spPr>
              <a:xfrm>
                <a:off x="677772" y="3923153"/>
                <a:ext cx="2000882" cy="219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a楷体" panose="02000500000000000000" pitchFamily="2" charset="-122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  <a:p>
                <a:pPr algn="ctr" hangingPunct="0">
                  <a:lnSpc>
                    <a:spcPct val="15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29F215FE-D4CA-4FF4-A84A-E4A0A95A5776}"/>
                </a:ext>
              </a:extLst>
            </p:cNvPr>
            <p:cNvGrpSpPr/>
            <p:nvPr/>
          </p:nvGrpSpPr>
          <p:grpSpPr>
            <a:xfrm>
              <a:off x="5999221" y="3700631"/>
              <a:ext cx="2302096" cy="2356614"/>
              <a:chOff x="527165" y="3582297"/>
              <a:chExt cx="2302096" cy="2593282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E429E871-AB3A-4A19-A7E6-6DE9D2818E87}"/>
                  </a:ext>
                </a:extLst>
              </p:cNvPr>
              <p:cNvSpPr/>
              <p:nvPr/>
            </p:nvSpPr>
            <p:spPr>
              <a:xfrm>
                <a:off x="527165" y="3582297"/>
                <a:ext cx="2302096" cy="25932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90500" dir="5400000" sx="95000" sy="95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solidFill>
                    <a:schemeClr val="tx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804F8EF2-38EE-4CD0-9028-E646BB7ECC39}"/>
                  </a:ext>
                </a:extLst>
              </p:cNvPr>
              <p:cNvSpPr txBox="1"/>
              <p:nvPr/>
            </p:nvSpPr>
            <p:spPr>
              <a:xfrm>
                <a:off x="677772" y="3923153"/>
                <a:ext cx="2000882" cy="219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a楷体" panose="02000500000000000000" pitchFamily="2" charset="-122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  <a:p>
                <a:pPr algn="ctr" hangingPunct="0">
                  <a:lnSpc>
                    <a:spcPct val="150000"/>
                  </a:lnSpc>
                </a:pPr>
                <a:endPara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3E9A45E6-1231-48A8-9F10-4C7F57A6E651}"/>
                </a:ext>
              </a:extLst>
            </p:cNvPr>
            <p:cNvGrpSpPr/>
            <p:nvPr/>
          </p:nvGrpSpPr>
          <p:grpSpPr>
            <a:xfrm>
              <a:off x="8735250" y="3700631"/>
              <a:ext cx="2302096" cy="2356614"/>
              <a:chOff x="527165" y="3582297"/>
              <a:chExt cx="2302096" cy="2593282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A8BFD101-81F4-42B5-9388-EA0AF60DD33F}"/>
                  </a:ext>
                </a:extLst>
              </p:cNvPr>
              <p:cNvSpPr/>
              <p:nvPr/>
            </p:nvSpPr>
            <p:spPr>
              <a:xfrm>
                <a:off x="527165" y="3582297"/>
                <a:ext cx="2302096" cy="259328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14300" dir="5400000" sx="90000" sy="9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b="1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174FA60E-DDB0-4248-89CE-71A0083B86D1}"/>
                  </a:ext>
                </a:extLst>
              </p:cNvPr>
              <p:cNvSpPr txBox="1"/>
              <p:nvPr/>
            </p:nvSpPr>
            <p:spPr>
              <a:xfrm>
                <a:off x="677772" y="3923153"/>
                <a:ext cx="2000882" cy="2199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hangingPunct="0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a楷体" panose="02000500000000000000" pitchFamily="2" charset="-122"/>
                    <a:sym typeface="+mn-lt"/>
                  </a:rPr>
                  <a:t>Click here to add content, content to match the title. 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  <a:p>
                <a:pPr algn="ctr" hangingPunct="0">
                  <a:lnSpc>
                    <a:spcPct val="150000"/>
                  </a:lnSpc>
                </a:pPr>
                <a:endParaRPr lang="zh-CN" altLang="en-US" sz="1200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770801" y="441884"/>
            <a:ext cx="4411274" cy="461665"/>
            <a:chOff x="975068" y="763705"/>
            <a:chExt cx="4411274" cy="461665"/>
          </a:xfrm>
        </p:grpSpPr>
        <p:sp>
          <p:nvSpPr>
            <p:cNvPr id="45" name="文本框 44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3051589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948462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77401" y="0"/>
            <a:ext cx="2358562" cy="2387600"/>
            <a:chOff x="-579933" y="-8792"/>
            <a:chExt cx="2910151" cy="2945977"/>
          </a:xfrm>
        </p:grpSpPr>
        <p:sp>
          <p:nvSpPr>
            <p:cNvPr id="7" name="任意多边形 6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-332343" y="-1922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10300543" y="4470399"/>
            <a:ext cx="2358562" cy="2387600"/>
            <a:chOff x="-579933" y="-8792"/>
            <a:chExt cx="2910151" cy="2945977"/>
          </a:xfrm>
        </p:grpSpPr>
        <p:sp>
          <p:nvSpPr>
            <p:cNvPr id="18" name="任意多边形 17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flipH="1" flipV="1">
              <a:off x="-332343" y="-1923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3362" y="1967302"/>
            <a:ext cx="1424366" cy="909797"/>
            <a:chOff x="5434322" y="1967302"/>
            <a:chExt cx="1424366" cy="909797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3" name="对角圆角矩形 22"/>
            <p:cNvSpPr/>
            <p:nvPr/>
          </p:nvSpPr>
          <p:spPr>
            <a:xfrm>
              <a:off x="5640407" y="1967302"/>
              <a:ext cx="1036746" cy="909797"/>
            </a:xfrm>
            <a:prstGeom prst="round2DiagRect">
              <a:avLst>
                <a:gd name="adj1" fmla="val 40863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5434322" y="2097301"/>
              <a:ext cx="1424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12599" y="3056899"/>
            <a:ext cx="5900772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1D201A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b="1" dirty="0">
              <a:solidFill>
                <a:srgbClr val="1D201A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16024" y="5225580"/>
            <a:ext cx="387976" cy="594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3436703" y="4101778"/>
            <a:ext cx="5346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</p:spTree>
    <p:extLst>
      <p:ext uri="{BB962C8B-B14F-4D97-AF65-F5344CB8AC3E}">
        <p14:creationId xmlns:p14="http://schemas.microsoft.com/office/powerpoint/2010/main" val="12264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90D9BFE2-F736-C925-7E13-B7071C7CB1AC}"/>
              </a:ext>
            </a:extLst>
          </p:cNvPr>
          <p:cNvSpPr txBox="1"/>
          <p:nvPr/>
        </p:nvSpPr>
        <p:spPr>
          <a:xfrm>
            <a:off x="784080" y="384101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  <p:sp>
        <p:nvSpPr>
          <p:cNvPr id="8" name="圆角矩形 7"/>
          <p:cNvSpPr/>
          <p:nvPr/>
        </p:nvSpPr>
        <p:spPr>
          <a:xfrm rot="2700000">
            <a:off x="11449515" y="579108"/>
            <a:ext cx="369745" cy="369745"/>
          </a:xfrm>
          <a:prstGeom prst="roundRect">
            <a:avLst>
              <a:gd name="adj" fmla="val 12610"/>
            </a:avLst>
          </a:prstGeom>
          <a:solidFill>
            <a:srgbClr val="477CCC"/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94C5DE"/>
                  </a:gs>
                  <a:gs pos="100000">
                    <a:srgbClr val="356A9C"/>
                  </a:gs>
                </a:gsLst>
                <a:lin ang="2700000" scaled="0"/>
              </a:gradFill>
            </a:endParaRPr>
          </a:p>
        </p:txBody>
      </p:sp>
      <p:sp>
        <p:nvSpPr>
          <p:cNvPr id="9" name="圆角矩形 8"/>
          <p:cNvSpPr/>
          <p:nvPr/>
        </p:nvSpPr>
        <p:spPr>
          <a:xfrm rot="2700000">
            <a:off x="10829832" y="990822"/>
            <a:ext cx="134147" cy="134147"/>
          </a:xfrm>
          <a:prstGeom prst="roundRect">
            <a:avLst>
              <a:gd name="adj" fmla="val 1261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0" dist="1270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473526" y="2144132"/>
            <a:ext cx="4939415" cy="432627"/>
            <a:chOff x="1301281" y="2198778"/>
            <a:chExt cx="4939415" cy="432627"/>
          </a:xfr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grpSpPr>
        <p:sp>
          <p:nvSpPr>
            <p:cNvPr id="11" name="对角圆角矩形 10"/>
            <p:cNvSpPr/>
            <p:nvPr/>
          </p:nvSpPr>
          <p:spPr>
            <a:xfrm>
              <a:off x="1301281" y="2198778"/>
              <a:ext cx="673155" cy="432627"/>
            </a:xfrm>
            <a:prstGeom prst="round2DiagRect">
              <a:avLst>
                <a:gd name="adj1" fmla="val 40917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对角圆角矩形 11"/>
            <p:cNvSpPr/>
            <p:nvPr/>
          </p:nvSpPr>
          <p:spPr>
            <a:xfrm>
              <a:off x="2213857" y="2198779"/>
              <a:ext cx="3588578" cy="4230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407551" y="2215713"/>
              <a:ext cx="2146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194360" y="2336020"/>
              <a:ext cx="2046336" cy="22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Sales summary plan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11365" y="2224180"/>
              <a:ext cx="649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01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71657" y="2988451"/>
            <a:ext cx="4918410" cy="435966"/>
            <a:chOff x="1299412" y="2198779"/>
            <a:chExt cx="4918410" cy="435966"/>
          </a:xfr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grpSpPr>
        <p:sp>
          <p:nvSpPr>
            <p:cNvPr id="17" name="对角圆角矩形 16"/>
            <p:cNvSpPr/>
            <p:nvPr/>
          </p:nvSpPr>
          <p:spPr>
            <a:xfrm>
              <a:off x="1301281" y="2198779"/>
              <a:ext cx="673155" cy="435966"/>
            </a:xfrm>
            <a:prstGeom prst="round2DiagRect">
              <a:avLst>
                <a:gd name="adj1" fmla="val 40917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对角圆角矩形 17"/>
            <p:cNvSpPr/>
            <p:nvPr/>
          </p:nvSpPr>
          <p:spPr>
            <a:xfrm>
              <a:off x="2213857" y="2198779"/>
              <a:ext cx="3588578" cy="4230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407551" y="2215713"/>
              <a:ext cx="2146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171486" y="2336020"/>
              <a:ext cx="2046336" cy="22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Sales summary plan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9412" y="2224180"/>
              <a:ext cx="649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02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64182" y="3836109"/>
            <a:ext cx="4908757" cy="425512"/>
            <a:chOff x="1291937" y="2198778"/>
            <a:chExt cx="4908757" cy="425512"/>
          </a:xfr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grpSpPr>
        <p:sp>
          <p:nvSpPr>
            <p:cNvPr id="23" name="对角圆角矩形 22"/>
            <p:cNvSpPr/>
            <p:nvPr/>
          </p:nvSpPr>
          <p:spPr>
            <a:xfrm>
              <a:off x="1301281" y="2198778"/>
              <a:ext cx="673155" cy="425511"/>
            </a:xfrm>
            <a:prstGeom prst="round2DiagRect">
              <a:avLst>
                <a:gd name="adj1" fmla="val 40917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对角圆角矩形 23"/>
            <p:cNvSpPr/>
            <p:nvPr/>
          </p:nvSpPr>
          <p:spPr>
            <a:xfrm>
              <a:off x="2213857" y="2198779"/>
              <a:ext cx="3588578" cy="4230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07551" y="2215713"/>
              <a:ext cx="2146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154358" y="2336020"/>
              <a:ext cx="204633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Sales summary plan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91937" y="2224180"/>
              <a:ext cx="649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03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73526" y="4673313"/>
            <a:ext cx="4916193" cy="450912"/>
            <a:chOff x="1301281" y="2198779"/>
            <a:chExt cx="4916193" cy="450912"/>
          </a:xfr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grpSpPr>
        <p:sp>
          <p:nvSpPr>
            <p:cNvPr id="29" name="对角圆角矩形 28"/>
            <p:cNvSpPr/>
            <p:nvPr/>
          </p:nvSpPr>
          <p:spPr>
            <a:xfrm>
              <a:off x="1301281" y="2198779"/>
              <a:ext cx="673155" cy="450912"/>
            </a:xfrm>
            <a:prstGeom prst="round2DiagRect">
              <a:avLst>
                <a:gd name="adj1" fmla="val 40917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对角圆角矩形 29"/>
            <p:cNvSpPr/>
            <p:nvPr/>
          </p:nvSpPr>
          <p:spPr>
            <a:xfrm>
              <a:off x="2213857" y="2198779"/>
              <a:ext cx="3588578" cy="4230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420614" y="2215713"/>
              <a:ext cx="2146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71138" y="2336020"/>
              <a:ext cx="204633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Sales summary plan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325405" y="2224180"/>
              <a:ext cx="649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04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473526" y="5535916"/>
            <a:ext cx="4916193" cy="425512"/>
            <a:chOff x="1301281" y="2198778"/>
            <a:chExt cx="4916193" cy="425512"/>
          </a:xfrm>
          <a:effectLst>
            <a:outerShdw blurRad="101600" dist="38100" dir="2700000" algn="tl" rotWithShape="0">
              <a:prstClr val="black">
                <a:alpha val="5000"/>
              </a:prstClr>
            </a:outerShdw>
          </a:effectLst>
        </p:grpSpPr>
        <p:sp>
          <p:nvSpPr>
            <p:cNvPr id="35" name="对角圆角矩形 34"/>
            <p:cNvSpPr/>
            <p:nvPr/>
          </p:nvSpPr>
          <p:spPr>
            <a:xfrm>
              <a:off x="1301281" y="2198778"/>
              <a:ext cx="673155" cy="425511"/>
            </a:xfrm>
            <a:prstGeom prst="round2DiagRect">
              <a:avLst>
                <a:gd name="adj1" fmla="val 40917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对角圆角矩形 35"/>
            <p:cNvSpPr/>
            <p:nvPr/>
          </p:nvSpPr>
          <p:spPr>
            <a:xfrm>
              <a:off x="2213857" y="2198779"/>
              <a:ext cx="3588578" cy="42302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420614" y="2215713"/>
              <a:ext cx="21466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171138" y="2336020"/>
              <a:ext cx="2046336" cy="240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parajita" panose="020B0604020202020204" pitchFamily="34" charset="0"/>
                </a:rPr>
                <a:t>Sales summary plan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parajita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308817" y="2224180"/>
              <a:ext cx="649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34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</a:rPr>
                <a:t>05</a:t>
              </a:r>
              <a:endParaRPr lang="zh-CN" altLang="en-US" sz="2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926114" y="-10000"/>
            <a:ext cx="5717501" cy="6259239"/>
            <a:chOff x="-926114" y="-10000"/>
            <a:chExt cx="5717501" cy="6259239"/>
          </a:xfrm>
        </p:grpSpPr>
        <p:sp>
          <p:nvSpPr>
            <p:cNvPr id="5" name="任意多边形 4"/>
            <p:cNvSpPr/>
            <p:nvPr/>
          </p:nvSpPr>
          <p:spPr>
            <a:xfrm flipH="1" flipV="1">
              <a:off x="-13366" y="-7117"/>
              <a:ext cx="4712015" cy="5486444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  <a:gd name="connsiteX0" fmla="*/ 4769758 w 5923478"/>
                <a:gd name="connsiteY0" fmla="*/ 49 h 6121931"/>
                <a:gd name="connsiteX1" fmla="*/ 5135293 w 5923478"/>
                <a:gd name="connsiteY1" fmla="*/ 203013 h 6121931"/>
                <a:gd name="connsiteX2" fmla="*/ 5923478 w 5923478"/>
                <a:gd name="connsiteY2" fmla="*/ 1259573 h 6121931"/>
                <a:gd name="connsiteX3" fmla="*/ 5923478 w 5923478"/>
                <a:gd name="connsiteY3" fmla="*/ 6121931 h 6121931"/>
                <a:gd name="connsiteX4" fmla="*/ 0 w 5923478"/>
                <a:gd name="connsiteY4" fmla="*/ 6121931 h 6121931"/>
                <a:gd name="connsiteX5" fmla="*/ 50139 w 5923478"/>
                <a:gd name="connsiteY5" fmla="*/ 6039649 h 6121931"/>
                <a:gd name="connsiteX6" fmla="*/ 4222724 w 5923478"/>
                <a:gd name="connsiteY6" fmla="*/ 191079 h 6121931"/>
                <a:gd name="connsiteX7" fmla="*/ 4769758 w 5923478"/>
                <a:gd name="connsiteY7" fmla="*/ 49 h 612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931">
                  <a:moveTo>
                    <a:pt x="4769758" y="49"/>
                  </a:moveTo>
                  <a:cubicBezTo>
                    <a:pt x="4921853" y="2038"/>
                    <a:pt x="5034354" y="67704"/>
                    <a:pt x="5135293" y="203013"/>
                  </a:cubicBezTo>
                  <a:lnTo>
                    <a:pt x="5923478" y="1259573"/>
                  </a:lnTo>
                  <a:lnTo>
                    <a:pt x="5923478" y="6121931"/>
                  </a:lnTo>
                  <a:lnTo>
                    <a:pt x="0" y="6121931"/>
                  </a:lnTo>
                  <a:lnTo>
                    <a:pt x="50139" y="6039649"/>
                  </a:lnTo>
                  <a:cubicBezTo>
                    <a:pt x="1501500" y="4094104"/>
                    <a:pt x="2771363" y="2136624"/>
                    <a:pt x="4222724" y="191079"/>
                  </a:cubicBezTo>
                  <a:cubicBezTo>
                    <a:pt x="4323663" y="55770"/>
                    <a:pt x="4617663" y="-1940"/>
                    <a:pt x="4769758" y="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flipH="1" flipV="1">
              <a:off x="-926114" y="-10000"/>
              <a:ext cx="5717501" cy="4229430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任意多边形 45"/>
            <p:cNvSpPr/>
            <p:nvPr/>
          </p:nvSpPr>
          <p:spPr>
            <a:xfrm flipH="1" flipV="1">
              <a:off x="-13366" y="-5"/>
              <a:ext cx="2878484" cy="4640659"/>
            </a:xfrm>
            <a:custGeom>
              <a:avLst/>
              <a:gdLst>
                <a:gd name="connsiteX0" fmla="*/ 2878484 w 2878484"/>
                <a:gd name="connsiteY0" fmla="*/ 4640659 h 4640659"/>
                <a:gd name="connsiteX1" fmla="*/ 0 w 2878484"/>
                <a:gd name="connsiteY1" fmla="*/ 4640659 h 4640659"/>
                <a:gd name="connsiteX2" fmla="*/ 14151 w 2878484"/>
                <a:gd name="connsiteY2" fmla="*/ 4574516 h 4640659"/>
                <a:gd name="connsiteX3" fmla="*/ 41012 w 2878484"/>
                <a:gd name="connsiteY3" fmla="*/ 4493634 h 4640659"/>
                <a:gd name="connsiteX4" fmla="*/ 1806566 w 2878484"/>
                <a:gd name="connsiteY4" fmla="*/ 151012 h 4640659"/>
                <a:gd name="connsiteX5" fmla="*/ 1954788 w 2878484"/>
                <a:gd name="connsiteY5" fmla="*/ 0 h 4640659"/>
                <a:gd name="connsiteX6" fmla="*/ 2033668 w 2878484"/>
                <a:gd name="connsiteY6" fmla="*/ 37753 h 4640659"/>
                <a:gd name="connsiteX7" fmla="*/ 2056040 w 2878484"/>
                <a:gd name="connsiteY7" fmla="*/ 66710 h 4640659"/>
                <a:gd name="connsiteX8" fmla="*/ 2058597 w 2878484"/>
                <a:gd name="connsiteY8" fmla="*/ 64955 h 4640659"/>
                <a:gd name="connsiteX9" fmla="*/ 2878484 w 2878484"/>
                <a:gd name="connsiteY9" fmla="*/ 1259528 h 4640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8484" h="4640659">
                  <a:moveTo>
                    <a:pt x="2878484" y="4640659"/>
                  </a:moveTo>
                  <a:lnTo>
                    <a:pt x="0" y="4640659"/>
                  </a:lnTo>
                  <a:lnTo>
                    <a:pt x="14151" y="4574516"/>
                  </a:lnTo>
                  <a:cubicBezTo>
                    <a:pt x="21826" y="4545926"/>
                    <a:pt x="30780" y="4518803"/>
                    <a:pt x="41012" y="4493634"/>
                  </a:cubicBezTo>
                  <a:lnTo>
                    <a:pt x="1806566" y="151012"/>
                  </a:lnTo>
                  <a:cubicBezTo>
                    <a:pt x="1847497" y="50338"/>
                    <a:pt x="1901142" y="0"/>
                    <a:pt x="1954788" y="0"/>
                  </a:cubicBezTo>
                  <a:cubicBezTo>
                    <a:pt x="1981611" y="0"/>
                    <a:pt x="2008434" y="12585"/>
                    <a:pt x="2033668" y="37753"/>
                  </a:cubicBezTo>
                  <a:lnTo>
                    <a:pt x="2056040" y="66710"/>
                  </a:lnTo>
                  <a:lnTo>
                    <a:pt x="2058597" y="64955"/>
                  </a:lnTo>
                  <a:lnTo>
                    <a:pt x="2878484" y="1259528"/>
                  </a:lnTo>
                  <a:close/>
                </a:path>
              </a:pathLst>
            </a:custGeom>
            <a:blipFill dpi="0" rotWithShape="0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  <a14:imgEffect>
                          <a14:brightnessContrast bright="8000" contras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0" dist="1270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 rot="6724636" flipH="1">
              <a:off x="-252072" y="1787691"/>
              <a:ext cx="5991211" cy="2931885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508000" dist="1905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621397" y="2876795"/>
            <a:ext cx="308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34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CONTENTS</a:t>
            </a:r>
            <a:endParaRPr lang="zh-CN" altLang="en-US" sz="3200" b="1" dirty="0">
              <a:solidFill>
                <a:schemeClr val="bg1"/>
              </a:solidFill>
              <a:effectLst>
                <a:outerShdw blurRad="25400" dist="25400" dir="2700000" algn="tl">
                  <a:srgbClr val="000000">
                    <a:alpha val="34000"/>
                  </a:srgbClr>
                </a:outerShdw>
              </a:effectLst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PPT世界-2">
            <a:extLst>
              <a:ext uri="{FF2B5EF4-FFF2-40B4-BE49-F238E27FC236}">
                <a16:creationId xmlns:a16="http://schemas.microsoft.com/office/drawing/2014/main" id="{605F0A88-0967-49DB-9916-BD4380A2413F}"/>
              </a:ext>
            </a:extLst>
          </p:cNvPr>
          <p:cNvGrpSpPr/>
          <p:nvPr/>
        </p:nvGrpSpPr>
        <p:grpSpPr>
          <a:xfrm>
            <a:off x="2409666" y="1700962"/>
            <a:ext cx="7395818" cy="1929151"/>
            <a:chOff x="2409463" y="1378121"/>
            <a:chExt cx="7396224" cy="1929256"/>
          </a:xfrm>
        </p:grpSpPr>
        <p:sp>
          <p:nvSpPr>
            <p:cNvPr id="8" name="PPT世界-2-1"/>
            <p:cNvSpPr/>
            <p:nvPr/>
          </p:nvSpPr>
          <p:spPr>
            <a:xfrm>
              <a:off x="3572718" y="1498168"/>
              <a:ext cx="5073571" cy="665908"/>
            </a:xfrm>
            <a:custGeom>
              <a:avLst/>
              <a:gdLst>
                <a:gd name="connsiteX0" fmla="*/ 0 w 9444942"/>
                <a:gd name="connsiteY0" fmla="*/ 0 h 1620456"/>
                <a:gd name="connsiteX1" fmla="*/ 1574157 w 9444942"/>
                <a:gd name="connsiteY1" fmla="*/ 0 h 1620456"/>
                <a:gd name="connsiteX2" fmla="*/ 1574157 w 9444942"/>
                <a:gd name="connsiteY2" fmla="*/ 0 h 1620456"/>
                <a:gd name="connsiteX3" fmla="*/ 3935393 w 9444942"/>
                <a:gd name="connsiteY3" fmla="*/ 0 h 1620456"/>
                <a:gd name="connsiteX4" fmla="*/ 9444942 w 9444942"/>
                <a:gd name="connsiteY4" fmla="*/ 0 h 1620456"/>
                <a:gd name="connsiteX5" fmla="*/ 9444942 w 9444942"/>
                <a:gd name="connsiteY5" fmla="*/ 945266 h 1620456"/>
                <a:gd name="connsiteX6" fmla="*/ 9444942 w 9444942"/>
                <a:gd name="connsiteY6" fmla="*/ 945266 h 1620456"/>
                <a:gd name="connsiteX7" fmla="*/ 9444942 w 9444942"/>
                <a:gd name="connsiteY7" fmla="*/ 1350380 h 1620456"/>
                <a:gd name="connsiteX8" fmla="*/ 9444942 w 9444942"/>
                <a:gd name="connsiteY8" fmla="*/ 1620456 h 1620456"/>
                <a:gd name="connsiteX9" fmla="*/ 3935393 w 9444942"/>
                <a:gd name="connsiteY9" fmla="*/ 1620456 h 1620456"/>
                <a:gd name="connsiteX10" fmla="*/ 2812704 w 9444942"/>
                <a:gd name="connsiteY10" fmla="*/ 2042925 h 1620456"/>
                <a:gd name="connsiteX11" fmla="*/ 1574157 w 9444942"/>
                <a:gd name="connsiteY11" fmla="*/ 1620456 h 1620456"/>
                <a:gd name="connsiteX12" fmla="*/ 0 w 9444942"/>
                <a:gd name="connsiteY12" fmla="*/ 1620456 h 1620456"/>
                <a:gd name="connsiteX13" fmla="*/ 0 w 9444942"/>
                <a:gd name="connsiteY13" fmla="*/ 1350380 h 1620456"/>
                <a:gd name="connsiteX14" fmla="*/ 0 w 9444942"/>
                <a:gd name="connsiteY14" fmla="*/ 945266 h 1620456"/>
                <a:gd name="connsiteX15" fmla="*/ 0 w 9444942"/>
                <a:gd name="connsiteY15" fmla="*/ 945266 h 1620456"/>
                <a:gd name="connsiteX16" fmla="*/ 0 w 9444942"/>
                <a:gd name="connsiteY16" fmla="*/ 0 h 1620456"/>
                <a:gd name="connsiteX0-1" fmla="*/ 0 w 9444942"/>
                <a:gd name="connsiteY0-2" fmla="*/ 0 h 2042925"/>
                <a:gd name="connsiteX1-3" fmla="*/ 1574157 w 9444942"/>
                <a:gd name="connsiteY1-4" fmla="*/ 0 h 2042925"/>
                <a:gd name="connsiteX2-5" fmla="*/ 1574157 w 9444942"/>
                <a:gd name="connsiteY2-6" fmla="*/ 0 h 2042925"/>
                <a:gd name="connsiteX3-7" fmla="*/ 3935393 w 9444942"/>
                <a:gd name="connsiteY3-8" fmla="*/ 0 h 2042925"/>
                <a:gd name="connsiteX4-9" fmla="*/ 9444942 w 9444942"/>
                <a:gd name="connsiteY4-10" fmla="*/ 0 h 2042925"/>
                <a:gd name="connsiteX5-11" fmla="*/ 9444942 w 9444942"/>
                <a:gd name="connsiteY5-12" fmla="*/ 945266 h 2042925"/>
                <a:gd name="connsiteX6-13" fmla="*/ 9444942 w 9444942"/>
                <a:gd name="connsiteY6-14" fmla="*/ 945266 h 2042925"/>
                <a:gd name="connsiteX7-15" fmla="*/ 9444942 w 9444942"/>
                <a:gd name="connsiteY7-16" fmla="*/ 1350380 h 2042925"/>
                <a:gd name="connsiteX8-17" fmla="*/ 9444942 w 9444942"/>
                <a:gd name="connsiteY8-18" fmla="*/ 1620456 h 2042925"/>
                <a:gd name="connsiteX9-19" fmla="*/ 3935393 w 9444942"/>
                <a:gd name="connsiteY9-20" fmla="*/ 1620456 h 2042925"/>
                <a:gd name="connsiteX10-21" fmla="*/ 2812704 w 9444942"/>
                <a:gd name="connsiteY10-22" fmla="*/ 2042925 h 2042925"/>
                <a:gd name="connsiteX11-23" fmla="*/ 2419109 w 9444942"/>
                <a:gd name="connsiteY11-24" fmla="*/ 1632031 h 2042925"/>
                <a:gd name="connsiteX12-25" fmla="*/ 0 w 9444942"/>
                <a:gd name="connsiteY12-26" fmla="*/ 1620456 h 2042925"/>
                <a:gd name="connsiteX13-27" fmla="*/ 0 w 9444942"/>
                <a:gd name="connsiteY13-28" fmla="*/ 1350380 h 2042925"/>
                <a:gd name="connsiteX14-29" fmla="*/ 0 w 9444942"/>
                <a:gd name="connsiteY14-30" fmla="*/ 945266 h 2042925"/>
                <a:gd name="connsiteX15-31" fmla="*/ 0 w 9444942"/>
                <a:gd name="connsiteY15-32" fmla="*/ 945266 h 2042925"/>
                <a:gd name="connsiteX16-33" fmla="*/ 0 w 9444942"/>
                <a:gd name="connsiteY16-34" fmla="*/ 0 h 2042925"/>
                <a:gd name="connsiteX0-35" fmla="*/ 0 w 9444942"/>
                <a:gd name="connsiteY0-36" fmla="*/ 0 h 2042925"/>
                <a:gd name="connsiteX1-37" fmla="*/ 1574157 w 9444942"/>
                <a:gd name="connsiteY1-38" fmla="*/ 0 h 2042925"/>
                <a:gd name="connsiteX2-39" fmla="*/ 1574157 w 9444942"/>
                <a:gd name="connsiteY2-40" fmla="*/ 0 h 2042925"/>
                <a:gd name="connsiteX3-41" fmla="*/ 3935393 w 9444942"/>
                <a:gd name="connsiteY3-42" fmla="*/ 0 h 2042925"/>
                <a:gd name="connsiteX4-43" fmla="*/ 9444942 w 9444942"/>
                <a:gd name="connsiteY4-44" fmla="*/ 0 h 2042925"/>
                <a:gd name="connsiteX5-45" fmla="*/ 9444942 w 9444942"/>
                <a:gd name="connsiteY5-46" fmla="*/ 945266 h 2042925"/>
                <a:gd name="connsiteX6-47" fmla="*/ 9444942 w 9444942"/>
                <a:gd name="connsiteY6-48" fmla="*/ 945266 h 2042925"/>
                <a:gd name="connsiteX7-49" fmla="*/ 9444942 w 9444942"/>
                <a:gd name="connsiteY7-50" fmla="*/ 1350380 h 2042925"/>
                <a:gd name="connsiteX8-51" fmla="*/ 9444942 w 9444942"/>
                <a:gd name="connsiteY8-52" fmla="*/ 1620456 h 2042925"/>
                <a:gd name="connsiteX9-53" fmla="*/ 3935393 w 9444942"/>
                <a:gd name="connsiteY9-54" fmla="*/ 1620456 h 2042925"/>
                <a:gd name="connsiteX10-55" fmla="*/ 2812704 w 9444942"/>
                <a:gd name="connsiteY10-56" fmla="*/ 2042925 h 2042925"/>
                <a:gd name="connsiteX11-57" fmla="*/ 2731625 w 9444942"/>
                <a:gd name="connsiteY11-58" fmla="*/ 1643605 h 2042925"/>
                <a:gd name="connsiteX12-59" fmla="*/ 0 w 9444942"/>
                <a:gd name="connsiteY12-60" fmla="*/ 1620456 h 2042925"/>
                <a:gd name="connsiteX13-61" fmla="*/ 0 w 9444942"/>
                <a:gd name="connsiteY13-62" fmla="*/ 1350380 h 2042925"/>
                <a:gd name="connsiteX14-63" fmla="*/ 0 w 9444942"/>
                <a:gd name="connsiteY14-64" fmla="*/ 945266 h 2042925"/>
                <a:gd name="connsiteX15-65" fmla="*/ 0 w 9444942"/>
                <a:gd name="connsiteY15-66" fmla="*/ 945266 h 2042925"/>
                <a:gd name="connsiteX16-67" fmla="*/ 0 w 9444942"/>
                <a:gd name="connsiteY16-68" fmla="*/ 0 h 2042925"/>
                <a:gd name="connsiteX0-69" fmla="*/ 0 w 9444942"/>
                <a:gd name="connsiteY0-70" fmla="*/ 0 h 2042925"/>
                <a:gd name="connsiteX1-71" fmla="*/ 1574157 w 9444942"/>
                <a:gd name="connsiteY1-72" fmla="*/ 0 h 2042925"/>
                <a:gd name="connsiteX2-73" fmla="*/ 1574157 w 9444942"/>
                <a:gd name="connsiteY2-74" fmla="*/ 0 h 2042925"/>
                <a:gd name="connsiteX3-75" fmla="*/ 3935393 w 9444942"/>
                <a:gd name="connsiteY3-76" fmla="*/ 0 h 2042925"/>
                <a:gd name="connsiteX4-77" fmla="*/ 9444942 w 9444942"/>
                <a:gd name="connsiteY4-78" fmla="*/ 0 h 2042925"/>
                <a:gd name="connsiteX5-79" fmla="*/ 9444942 w 9444942"/>
                <a:gd name="connsiteY5-80" fmla="*/ 945266 h 2042925"/>
                <a:gd name="connsiteX6-81" fmla="*/ 9444942 w 9444942"/>
                <a:gd name="connsiteY6-82" fmla="*/ 945266 h 2042925"/>
                <a:gd name="connsiteX7-83" fmla="*/ 9444942 w 9444942"/>
                <a:gd name="connsiteY7-84" fmla="*/ 1350380 h 2042925"/>
                <a:gd name="connsiteX8-85" fmla="*/ 9444942 w 9444942"/>
                <a:gd name="connsiteY8-86" fmla="*/ 1620456 h 2042925"/>
                <a:gd name="connsiteX9-87" fmla="*/ 3217763 w 9444942"/>
                <a:gd name="connsiteY9-88" fmla="*/ 1655180 h 2042925"/>
                <a:gd name="connsiteX10-89" fmla="*/ 2812704 w 9444942"/>
                <a:gd name="connsiteY10-90" fmla="*/ 2042925 h 2042925"/>
                <a:gd name="connsiteX11-91" fmla="*/ 2731625 w 9444942"/>
                <a:gd name="connsiteY11-92" fmla="*/ 1643605 h 2042925"/>
                <a:gd name="connsiteX12-93" fmla="*/ 0 w 9444942"/>
                <a:gd name="connsiteY12-94" fmla="*/ 1620456 h 2042925"/>
                <a:gd name="connsiteX13-95" fmla="*/ 0 w 9444942"/>
                <a:gd name="connsiteY13-96" fmla="*/ 1350380 h 2042925"/>
                <a:gd name="connsiteX14-97" fmla="*/ 0 w 9444942"/>
                <a:gd name="connsiteY14-98" fmla="*/ 945266 h 2042925"/>
                <a:gd name="connsiteX15-99" fmla="*/ 0 w 9444942"/>
                <a:gd name="connsiteY15-100" fmla="*/ 945266 h 2042925"/>
                <a:gd name="connsiteX16-101" fmla="*/ 0 w 9444942"/>
                <a:gd name="connsiteY16-102" fmla="*/ 0 h 2042925"/>
                <a:gd name="connsiteX0-103" fmla="*/ 0 w 9444942"/>
                <a:gd name="connsiteY0-104" fmla="*/ 0 h 2054499"/>
                <a:gd name="connsiteX1-105" fmla="*/ 1574157 w 9444942"/>
                <a:gd name="connsiteY1-106" fmla="*/ 0 h 2054499"/>
                <a:gd name="connsiteX2-107" fmla="*/ 1574157 w 9444942"/>
                <a:gd name="connsiteY2-108" fmla="*/ 0 h 2054499"/>
                <a:gd name="connsiteX3-109" fmla="*/ 3935393 w 9444942"/>
                <a:gd name="connsiteY3-110" fmla="*/ 0 h 2054499"/>
                <a:gd name="connsiteX4-111" fmla="*/ 9444942 w 9444942"/>
                <a:gd name="connsiteY4-112" fmla="*/ 0 h 2054499"/>
                <a:gd name="connsiteX5-113" fmla="*/ 9444942 w 9444942"/>
                <a:gd name="connsiteY5-114" fmla="*/ 945266 h 2054499"/>
                <a:gd name="connsiteX6-115" fmla="*/ 9444942 w 9444942"/>
                <a:gd name="connsiteY6-116" fmla="*/ 945266 h 2054499"/>
                <a:gd name="connsiteX7-117" fmla="*/ 9444942 w 9444942"/>
                <a:gd name="connsiteY7-118" fmla="*/ 1350380 h 2054499"/>
                <a:gd name="connsiteX8-119" fmla="*/ 9444942 w 9444942"/>
                <a:gd name="connsiteY8-120" fmla="*/ 1620456 h 2054499"/>
                <a:gd name="connsiteX9-121" fmla="*/ 3217763 w 9444942"/>
                <a:gd name="connsiteY9-122" fmla="*/ 1655180 h 2054499"/>
                <a:gd name="connsiteX10-123" fmla="*/ 2882152 w 9444942"/>
                <a:gd name="connsiteY10-124" fmla="*/ 2054499 h 2054499"/>
                <a:gd name="connsiteX11-125" fmla="*/ 2731625 w 9444942"/>
                <a:gd name="connsiteY11-126" fmla="*/ 1643605 h 2054499"/>
                <a:gd name="connsiteX12-127" fmla="*/ 0 w 9444942"/>
                <a:gd name="connsiteY12-128" fmla="*/ 1620456 h 2054499"/>
                <a:gd name="connsiteX13-129" fmla="*/ 0 w 9444942"/>
                <a:gd name="connsiteY13-130" fmla="*/ 1350380 h 2054499"/>
                <a:gd name="connsiteX14-131" fmla="*/ 0 w 9444942"/>
                <a:gd name="connsiteY14-132" fmla="*/ 945266 h 2054499"/>
                <a:gd name="connsiteX15-133" fmla="*/ 0 w 9444942"/>
                <a:gd name="connsiteY15-134" fmla="*/ 945266 h 2054499"/>
                <a:gd name="connsiteX16-135" fmla="*/ 0 w 9444942"/>
                <a:gd name="connsiteY16-136" fmla="*/ 0 h 2054499"/>
                <a:gd name="connsiteX0-137" fmla="*/ 0 w 9444942"/>
                <a:gd name="connsiteY0-138" fmla="*/ 0 h 2054499"/>
                <a:gd name="connsiteX1-139" fmla="*/ 1574157 w 9444942"/>
                <a:gd name="connsiteY1-140" fmla="*/ 0 h 2054499"/>
                <a:gd name="connsiteX2-141" fmla="*/ 1574157 w 9444942"/>
                <a:gd name="connsiteY2-142" fmla="*/ 0 h 2054499"/>
                <a:gd name="connsiteX3-143" fmla="*/ 3935393 w 9444942"/>
                <a:gd name="connsiteY3-144" fmla="*/ 0 h 2054499"/>
                <a:gd name="connsiteX4-145" fmla="*/ 9444942 w 9444942"/>
                <a:gd name="connsiteY4-146" fmla="*/ 0 h 2054499"/>
                <a:gd name="connsiteX5-147" fmla="*/ 9444942 w 9444942"/>
                <a:gd name="connsiteY5-148" fmla="*/ 945266 h 2054499"/>
                <a:gd name="connsiteX6-149" fmla="*/ 9444942 w 9444942"/>
                <a:gd name="connsiteY6-150" fmla="*/ 945266 h 2054499"/>
                <a:gd name="connsiteX7-151" fmla="*/ 9444942 w 9444942"/>
                <a:gd name="connsiteY7-152" fmla="*/ 1350380 h 2054499"/>
                <a:gd name="connsiteX8-153" fmla="*/ 9444942 w 9444942"/>
                <a:gd name="connsiteY8-154" fmla="*/ 1620456 h 2054499"/>
                <a:gd name="connsiteX9-155" fmla="*/ 4988690 w 9444942"/>
                <a:gd name="connsiteY9-156" fmla="*/ 1632030 h 2054499"/>
                <a:gd name="connsiteX10-157" fmla="*/ 2882152 w 9444942"/>
                <a:gd name="connsiteY10-158" fmla="*/ 2054499 h 2054499"/>
                <a:gd name="connsiteX11-159" fmla="*/ 2731625 w 9444942"/>
                <a:gd name="connsiteY11-160" fmla="*/ 1643605 h 2054499"/>
                <a:gd name="connsiteX12-161" fmla="*/ 0 w 9444942"/>
                <a:gd name="connsiteY12-162" fmla="*/ 1620456 h 2054499"/>
                <a:gd name="connsiteX13-163" fmla="*/ 0 w 9444942"/>
                <a:gd name="connsiteY13-164" fmla="*/ 1350380 h 2054499"/>
                <a:gd name="connsiteX14-165" fmla="*/ 0 w 9444942"/>
                <a:gd name="connsiteY14-166" fmla="*/ 945266 h 2054499"/>
                <a:gd name="connsiteX15-167" fmla="*/ 0 w 9444942"/>
                <a:gd name="connsiteY15-168" fmla="*/ 945266 h 2054499"/>
                <a:gd name="connsiteX16-169" fmla="*/ 0 w 9444942"/>
                <a:gd name="connsiteY16-170" fmla="*/ 0 h 2054499"/>
                <a:gd name="connsiteX0-171" fmla="*/ 0 w 9444942"/>
                <a:gd name="connsiteY0-172" fmla="*/ 0 h 2054499"/>
                <a:gd name="connsiteX1-173" fmla="*/ 1574157 w 9444942"/>
                <a:gd name="connsiteY1-174" fmla="*/ 0 h 2054499"/>
                <a:gd name="connsiteX2-175" fmla="*/ 1574157 w 9444942"/>
                <a:gd name="connsiteY2-176" fmla="*/ 0 h 2054499"/>
                <a:gd name="connsiteX3-177" fmla="*/ 3935393 w 9444942"/>
                <a:gd name="connsiteY3-178" fmla="*/ 0 h 2054499"/>
                <a:gd name="connsiteX4-179" fmla="*/ 9444942 w 9444942"/>
                <a:gd name="connsiteY4-180" fmla="*/ 0 h 2054499"/>
                <a:gd name="connsiteX5-181" fmla="*/ 9444942 w 9444942"/>
                <a:gd name="connsiteY5-182" fmla="*/ 945266 h 2054499"/>
                <a:gd name="connsiteX6-183" fmla="*/ 9444942 w 9444942"/>
                <a:gd name="connsiteY6-184" fmla="*/ 945266 h 2054499"/>
                <a:gd name="connsiteX7-185" fmla="*/ 9444942 w 9444942"/>
                <a:gd name="connsiteY7-186" fmla="*/ 1350380 h 2054499"/>
                <a:gd name="connsiteX8-187" fmla="*/ 9444942 w 9444942"/>
                <a:gd name="connsiteY8-188" fmla="*/ 1620456 h 2054499"/>
                <a:gd name="connsiteX9-189" fmla="*/ 4907667 w 9444942"/>
                <a:gd name="connsiteY9-190" fmla="*/ 1655179 h 2054499"/>
                <a:gd name="connsiteX10-191" fmla="*/ 2882152 w 9444942"/>
                <a:gd name="connsiteY10-192" fmla="*/ 2054499 h 2054499"/>
                <a:gd name="connsiteX11-193" fmla="*/ 2731625 w 9444942"/>
                <a:gd name="connsiteY11-194" fmla="*/ 1643605 h 2054499"/>
                <a:gd name="connsiteX12-195" fmla="*/ 0 w 9444942"/>
                <a:gd name="connsiteY12-196" fmla="*/ 1620456 h 2054499"/>
                <a:gd name="connsiteX13-197" fmla="*/ 0 w 9444942"/>
                <a:gd name="connsiteY13-198" fmla="*/ 1350380 h 2054499"/>
                <a:gd name="connsiteX14-199" fmla="*/ 0 w 9444942"/>
                <a:gd name="connsiteY14-200" fmla="*/ 945266 h 2054499"/>
                <a:gd name="connsiteX15-201" fmla="*/ 0 w 9444942"/>
                <a:gd name="connsiteY15-202" fmla="*/ 945266 h 2054499"/>
                <a:gd name="connsiteX16-203" fmla="*/ 0 w 9444942"/>
                <a:gd name="connsiteY16-204" fmla="*/ 0 h 2054499"/>
                <a:gd name="connsiteX0-205" fmla="*/ 0 w 9444942"/>
                <a:gd name="connsiteY0-206" fmla="*/ 0 h 2054499"/>
                <a:gd name="connsiteX1-207" fmla="*/ 1574157 w 9444942"/>
                <a:gd name="connsiteY1-208" fmla="*/ 0 h 2054499"/>
                <a:gd name="connsiteX2-209" fmla="*/ 1574157 w 9444942"/>
                <a:gd name="connsiteY2-210" fmla="*/ 0 h 2054499"/>
                <a:gd name="connsiteX3-211" fmla="*/ 3935393 w 9444942"/>
                <a:gd name="connsiteY3-212" fmla="*/ 0 h 2054499"/>
                <a:gd name="connsiteX4-213" fmla="*/ 9444942 w 9444942"/>
                <a:gd name="connsiteY4-214" fmla="*/ 0 h 2054499"/>
                <a:gd name="connsiteX5-215" fmla="*/ 9444942 w 9444942"/>
                <a:gd name="connsiteY5-216" fmla="*/ 945266 h 2054499"/>
                <a:gd name="connsiteX6-217" fmla="*/ 9444942 w 9444942"/>
                <a:gd name="connsiteY6-218" fmla="*/ 945266 h 2054499"/>
                <a:gd name="connsiteX7-219" fmla="*/ 9444942 w 9444942"/>
                <a:gd name="connsiteY7-220" fmla="*/ 1350380 h 2054499"/>
                <a:gd name="connsiteX8-221" fmla="*/ 9444942 w 9444942"/>
                <a:gd name="connsiteY8-222" fmla="*/ 1620456 h 2054499"/>
                <a:gd name="connsiteX9-223" fmla="*/ 4907667 w 9444942"/>
                <a:gd name="connsiteY9-224" fmla="*/ 1655179 h 2054499"/>
                <a:gd name="connsiteX10-225" fmla="*/ 2882152 w 9444942"/>
                <a:gd name="connsiteY10-226" fmla="*/ 2054499 h 2054499"/>
                <a:gd name="connsiteX11-227" fmla="*/ 3912243 w 9444942"/>
                <a:gd name="connsiteY11-228" fmla="*/ 1655180 h 2054499"/>
                <a:gd name="connsiteX12-229" fmla="*/ 0 w 9444942"/>
                <a:gd name="connsiteY12-230" fmla="*/ 1620456 h 2054499"/>
                <a:gd name="connsiteX13-231" fmla="*/ 0 w 9444942"/>
                <a:gd name="connsiteY13-232" fmla="*/ 1350380 h 2054499"/>
                <a:gd name="connsiteX14-233" fmla="*/ 0 w 9444942"/>
                <a:gd name="connsiteY14-234" fmla="*/ 945266 h 2054499"/>
                <a:gd name="connsiteX15-235" fmla="*/ 0 w 9444942"/>
                <a:gd name="connsiteY15-236" fmla="*/ 945266 h 2054499"/>
                <a:gd name="connsiteX16-237" fmla="*/ 0 w 9444942"/>
                <a:gd name="connsiteY16-238" fmla="*/ 0 h 2054499"/>
                <a:gd name="connsiteX0-239" fmla="*/ 0 w 9444942"/>
                <a:gd name="connsiteY0-240" fmla="*/ 0 h 1927177"/>
                <a:gd name="connsiteX1-241" fmla="*/ 1574157 w 9444942"/>
                <a:gd name="connsiteY1-242" fmla="*/ 0 h 1927177"/>
                <a:gd name="connsiteX2-243" fmla="*/ 1574157 w 9444942"/>
                <a:gd name="connsiteY2-244" fmla="*/ 0 h 1927177"/>
                <a:gd name="connsiteX3-245" fmla="*/ 3935393 w 9444942"/>
                <a:gd name="connsiteY3-246" fmla="*/ 0 h 1927177"/>
                <a:gd name="connsiteX4-247" fmla="*/ 9444942 w 9444942"/>
                <a:gd name="connsiteY4-248" fmla="*/ 0 h 1927177"/>
                <a:gd name="connsiteX5-249" fmla="*/ 9444942 w 9444942"/>
                <a:gd name="connsiteY5-250" fmla="*/ 945266 h 1927177"/>
                <a:gd name="connsiteX6-251" fmla="*/ 9444942 w 9444942"/>
                <a:gd name="connsiteY6-252" fmla="*/ 945266 h 1927177"/>
                <a:gd name="connsiteX7-253" fmla="*/ 9444942 w 9444942"/>
                <a:gd name="connsiteY7-254" fmla="*/ 1350380 h 1927177"/>
                <a:gd name="connsiteX8-255" fmla="*/ 9444942 w 9444942"/>
                <a:gd name="connsiteY8-256" fmla="*/ 1620456 h 1927177"/>
                <a:gd name="connsiteX9-257" fmla="*/ 4907667 w 9444942"/>
                <a:gd name="connsiteY9-258" fmla="*/ 1655179 h 1927177"/>
                <a:gd name="connsiteX10-259" fmla="*/ 4629929 w 9444942"/>
                <a:gd name="connsiteY10-260" fmla="*/ 1927177 h 1927177"/>
                <a:gd name="connsiteX11-261" fmla="*/ 3912243 w 9444942"/>
                <a:gd name="connsiteY11-262" fmla="*/ 1655180 h 1927177"/>
                <a:gd name="connsiteX12-263" fmla="*/ 0 w 9444942"/>
                <a:gd name="connsiteY12-264" fmla="*/ 1620456 h 1927177"/>
                <a:gd name="connsiteX13-265" fmla="*/ 0 w 9444942"/>
                <a:gd name="connsiteY13-266" fmla="*/ 1350380 h 1927177"/>
                <a:gd name="connsiteX14-267" fmla="*/ 0 w 9444942"/>
                <a:gd name="connsiteY14-268" fmla="*/ 945266 h 1927177"/>
                <a:gd name="connsiteX15-269" fmla="*/ 0 w 9444942"/>
                <a:gd name="connsiteY15-270" fmla="*/ 945266 h 1927177"/>
                <a:gd name="connsiteX16-271" fmla="*/ 0 w 9444942"/>
                <a:gd name="connsiteY16-272" fmla="*/ 0 h 1927177"/>
                <a:gd name="connsiteX0-273" fmla="*/ 0 w 9444942"/>
                <a:gd name="connsiteY0-274" fmla="*/ 0 h 1927177"/>
                <a:gd name="connsiteX1-275" fmla="*/ 1574157 w 9444942"/>
                <a:gd name="connsiteY1-276" fmla="*/ 0 h 1927177"/>
                <a:gd name="connsiteX2-277" fmla="*/ 1574157 w 9444942"/>
                <a:gd name="connsiteY2-278" fmla="*/ 0 h 1927177"/>
                <a:gd name="connsiteX3-279" fmla="*/ 3935393 w 9444942"/>
                <a:gd name="connsiteY3-280" fmla="*/ 0 h 1927177"/>
                <a:gd name="connsiteX4-281" fmla="*/ 9444942 w 9444942"/>
                <a:gd name="connsiteY4-282" fmla="*/ 0 h 1927177"/>
                <a:gd name="connsiteX5-283" fmla="*/ 9444942 w 9444942"/>
                <a:gd name="connsiteY5-284" fmla="*/ 945266 h 1927177"/>
                <a:gd name="connsiteX6-285" fmla="*/ 9444942 w 9444942"/>
                <a:gd name="connsiteY6-286" fmla="*/ 945266 h 1927177"/>
                <a:gd name="connsiteX7-287" fmla="*/ 9444942 w 9444942"/>
                <a:gd name="connsiteY7-288" fmla="*/ 1350380 h 1927177"/>
                <a:gd name="connsiteX8-289" fmla="*/ 9444942 w 9444942"/>
                <a:gd name="connsiteY8-290" fmla="*/ 1620456 h 1927177"/>
                <a:gd name="connsiteX9-291" fmla="*/ 4907667 w 9444942"/>
                <a:gd name="connsiteY9-292" fmla="*/ 1655179 h 1927177"/>
                <a:gd name="connsiteX10-293" fmla="*/ 4629929 w 9444942"/>
                <a:gd name="connsiteY10-294" fmla="*/ 1927177 h 1927177"/>
                <a:gd name="connsiteX11-295" fmla="*/ 4259484 w 9444942"/>
                <a:gd name="connsiteY11-296" fmla="*/ 1666755 h 1927177"/>
                <a:gd name="connsiteX12-297" fmla="*/ 0 w 9444942"/>
                <a:gd name="connsiteY12-298" fmla="*/ 1620456 h 1927177"/>
                <a:gd name="connsiteX13-299" fmla="*/ 0 w 9444942"/>
                <a:gd name="connsiteY13-300" fmla="*/ 1350380 h 1927177"/>
                <a:gd name="connsiteX14-301" fmla="*/ 0 w 9444942"/>
                <a:gd name="connsiteY14-302" fmla="*/ 945266 h 1927177"/>
                <a:gd name="connsiteX15-303" fmla="*/ 0 w 9444942"/>
                <a:gd name="connsiteY15-304" fmla="*/ 945266 h 1927177"/>
                <a:gd name="connsiteX16-305" fmla="*/ 0 w 9444942"/>
                <a:gd name="connsiteY16-306" fmla="*/ 0 h 1927177"/>
                <a:gd name="connsiteX0-307" fmla="*/ 0 w 9444942"/>
                <a:gd name="connsiteY0-308" fmla="*/ 0 h 1927177"/>
                <a:gd name="connsiteX1-309" fmla="*/ 1574157 w 9444942"/>
                <a:gd name="connsiteY1-310" fmla="*/ 0 h 1927177"/>
                <a:gd name="connsiteX2-311" fmla="*/ 1574157 w 9444942"/>
                <a:gd name="connsiteY2-312" fmla="*/ 0 h 1927177"/>
                <a:gd name="connsiteX3-313" fmla="*/ 3935393 w 9444942"/>
                <a:gd name="connsiteY3-314" fmla="*/ 0 h 1927177"/>
                <a:gd name="connsiteX4-315" fmla="*/ 9444942 w 9444942"/>
                <a:gd name="connsiteY4-316" fmla="*/ 0 h 1927177"/>
                <a:gd name="connsiteX5-317" fmla="*/ 9444942 w 9444942"/>
                <a:gd name="connsiteY5-318" fmla="*/ 945266 h 1927177"/>
                <a:gd name="connsiteX6-319" fmla="*/ 9444942 w 9444942"/>
                <a:gd name="connsiteY6-320" fmla="*/ 945266 h 1927177"/>
                <a:gd name="connsiteX7-321" fmla="*/ 9444942 w 9444942"/>
                <a:gd name="connsiteY7-322" fmla="*/ 1350380 h 1927177"/>
                <a:gd name="connsiteX8-323" fmla="*/ 9444942 w 9444942"/>
                <a:gd name="connsiteY8-324" fmla="*/ 1620456 h 1927177"/>
                <a:gd name="connsiteX9-325" fmla="*/ 4907667 w 9444942"/>
                <a:gd name="connsiteY9-326" fmla="*/ 1655179 h 1927177"/>
                <a:gd name="connsiteX10-327" fmla="*/ 4629929 w 9444942"/>
                <a:gd name="connsiteY10-328" fmla="*/ 1927177 h 1927177"/>
                <a:gd name="connsiteX11-329" fmla="*/ 4409954 w 9444942"/>
                <a:gd name="connsiteY11-330" fmla="*/ 1643606 h 1927177"/>
                <a:gd name="connsiteX12-331" fmla="*/ 0 w 9444942"/>
                <a:gd name="connsiteY12-332" fmla="*/ 1620456 h 1927177"/>
                <a:gd name="connsiteX13-333" fmla="*/ 0 w 9444942"/>
                <a:gd name="connsiteY13-334" fmla="*/ 1350380 h 1927177"/>
                <a:gd name="connsiteX14-335" fmla="*/ 0 w 9444942"/>
                <a:gd name="connsiteY14-336" fmla="*/ 945266 h 1927177"/>
                <a:gd name="connsiteX15-337" fmla="*/ 0 w 9444942"/>
                <a:gd name="connsiteY15-338" fmla="*/ 945266 h 1927177"/>
                <a:gd name="connsiteX16-339" fmla="*/ 0 w 9444942"/>
                <a:gd name="connsiteY16-340" fmla="*/ 0 h 1927177"/>
                <a:gd name="connsiteX0-341" fmla="*/ 0 w 9444942"/>
                <a:gd name="connsiteY0-342" fmla="*/ 0 h 1927177"/>
                <a:gd name="connsiteX1-343" fmla="*/ 1574157 w 9444942"/>
                <a:gd name="connsiteY1-344" fmla="*/ 0 h 1927177"/>
                <a:gd name="connsiteX2-345" fmla="*/ 1574157 w 9444942"/>
                <a:gd name="connsiteY2-346" fmla="*/ 0 h 1927177"/>
                <a:gd name="connsiteX3-347" fmla="*/ 3935393 w 9444942"/>
                <a:gd name="connsiteY3-348" fmla="*/ 0 h 1927177"/>
                <a:gd name="connsiteX4-349" fmla="*/ 9444942 w 9444942"/>
                <a:gd name="connsiteY4-350" fmla="*/ 0 h 1927177"/>
                <a:gd name="connsiteX5-351" fmla="*/ 9444942 w 9444942"/>
                <a:gd name="connsiteY5-352" fmla="*/ 945266 h 1927177"/>
                <a:gd name="connsiteX6-353" fmla="*/ 9444942 w 9444942"/>
                <a:gd name="connsiteY6-354" fmla="*/ 945266 h 1927177"/>
                <a:gd name="connsiteX7-355" fmla="*/ 9444942 w 9444942"/>
                <a:gd name="connsiteY7-356" fmla="*/ 1350380 h 1927177"/>
                <a:gd name="connsiteX8-357" fmla="*/ 9444942 w 9444942"/>
                <a:gd name="connsiteY8-358" fmla="*/ 1620456 h 1927177"/>
                <a:gd name="connsiteX9-359" fmla="*/ 4907667 w 9444942"/>
                <a:gd name="connsiteY9-360" fmla="*/ 1655179 h 1927177"/>
                <a:gd name="connsiteX10-361" fmla="*/ 4722526 w 9444942"/>
                <a:gd name="connsiteY10-362" fmla="*/ 1927177 h 1927177"/>
                <a:gd name="connsiteX11-363" fmla="*/ 4409954 w 9444942"/>
                <a:gd name="connsiteY11-364" fmla="*/ 1643606 h 1927177"/>
                <a:gd name="connsiteX12-365" fmla="*/ 0 w 9444942"/>
                <a:gd name="connsiteY12-366" fmla="*/ 1620456 h 1927177"/>
                <a:gd name="connsiteX13-367" fmla="*/ 0 w 9444942"/>
                <a:gd name="connsiteY13-368" fmla="*/ 1350380 h 1927177"/>
                <a:gd name="connsiteX14-369" fmla="*/ 0 w 9444942"/>
                <a:gd name="connsiteY14-370" fmla="*/ 945266 h 1927177"/>
                <a:gd name="connsiteX15-371" fmla="*/ 0 w 9444942"/>
                <a:gd name="connsiteY15-372" fmla="*/ 945266 h 1927177"/>
                <a:gd name="connsiteX16-373" fmla="*/ 0 w 9444942"/>
                <a:gd name="connsiteY16-374" fmla="*/ 0 h 1927177"/>
                <a:gd name="connsiteX0-375" fmla="*/ 0 w 9444942"/>
                <a:gd name="connsiteY0-376" fmla="*/ 0 h 1927177"/>
                <a:gd name="connsiteX1-377" fmla="*/ 1574157 w 9444942"/>
                <a:gd name="connsiteY1-378" fmla="*/ 0 h 1927177"/>
                <a:gd name="connsiteX2-379" fmla="*/ 1574157 w 9444942"/>
                <a:gd name="connsiteY2-380" fmla="*/ 0 h 1927177"/>
                <a:gd name="connsiteX3-381" fmla="*/ 3935393 w 9444942"/>
                <a:gd name="connsiteY3-382" fmla="*/ 0 h 1927177"/>
                <a:gd name="connsiteX4-383" fmla="*/ 9444942 w 9444942"/>
                <a:gd name="connsiteY4-384" fmla="*/ 0 h 1927177"/>
                <a:gd name="connsiteX5-385" fmla="*/ 9444942 w 9444942"/>
                <a:gd name="connsiteY5-386" fmla="*/ 945266 h 1927177"/>
                <a:gd name="connsiteX6-387" fmla="*/ 9444942 w 9444942"/>
                <a:gd name="connsiteY6-388" fmla="*/ 945266 h 1927177"/>
                <a:gd name="connsiteX7-389" fmla="*/ 9444942 w 9444942"/>
                <a:gd name="connsiteY7-390" fmla="*/ 1350380 h 1927177"/>
                <a:gd name="connsiteX8-391" fmla="*/ 9444942 w 9444942"/>
                <a:gd name="connsiteY8-392" fmla="*/ 1620456 h 1927177"/>
                <a:gd name="connsiteX9-393" fmla="*/ 5011839 w 9444942"/>
                <a:gd name="connsiteY9-394" fmla="*/ 1655179 h 1927177"/>
                <a:gd name="connsiteX10-395" fmla="*/ 4722526 w 9444942"/>
                <a:gd name="connsiteY10-396" fmla="*/ 1927177 h 1927177"/>
                <a:gd name="connsiteX11-397" fmla="*/ 4409954 w 9444942"/>
                <a:gd name="connsiteY11-398" fmla="*/ 1643606 h 1927177"/>
                <a:gd name="connsiteX12-399" fmla="*/ 0 w 9444942"/>
                <a:gd name="connsiteY12-400" fmla="*/ 1620456 h 1927177"/>
                <a:gd name="connsiteX13-401" fmla="*/ 0 w 9444942"/>
                <a:gd name="connsiteY13-402" fmla="*/ 1350380 h 1927177"/>
                <a:gd name="connsiteX14-403" fmla="*/ 0 w 9444942"/>
                <a:gd name="connsiteY14-404" fmla="*/ 945266 h 1927177"/>
                <a:gd name="connsiteX15-405" fmla="*/ 0 w 9444942"/>
                <a:gd name="connsiteY15-406" fmla="*/ 945266 h 1927177"/>
                <a:gd name="connsiteX16-407" fmla="*/ 0 w 9444942"/>
                <a:gd name="connsiteY16-408" fmla="*/ 0 h 1927177"/>
                <a:gd name="connsiteX0-409" fmla="*/ 0 w 9444942"/>
                <a:gd name="connsiteY0-410" fmla="*/ 0 h 1927177"/>
                <a:gd name="connsiteX1-411" fmla="*/ 1574157 w 9444942"/>
                <a:gd name="connsiteY1-412" fmla="*/ 0 h 1927177"/>
                <a:gd name="connsiteX2-413" fmla="*/ 1574157 w 9444942"/>
                <a:gd name="connsiteY2-414" fmla="*/ 0 h 1927177"/>
                <a:gd name="connsiteX3-415" fmla="*/ 3935393 w 9444942"/>
                <a:gd name="connsiteY3-416" fmla="*/ 0 h 1927177"/>
                <a:gd name="connsiteX4-417" fmla="*/ 9444942 w 9444942"/>
                <a:gd name="connsiteY4-418" fmla="*/ 0 h 1927177"/>
                <a:gd name="connsiteX5-419" fmla="*/ 9444942 w 9444942"/>
                <a:gd name="connsiteY5-420" fmla="*/ 945266 h 1927177"/>
                <a:gd name="connsiteX6-421" fmla="*/ 9444942 w 9444942"/>
                <a:gd name="connsiteY6-422" fmla="*/ 945266 h 1927177"/>
                <a:gd name="connsiteX7-423" fmla="*/ 9444942 w 9444942"/>
                <a:gd name="connsiteY7-424" fmla="*/ 1350380 h 1927177"/>
                <a:gd name="connsiteX8-425" fmla="*/ 9444942 w 9444942"/>
                <a:gd name="connsiteY8-426" fmla="*/ 1620456 h 1927177"/>
                <a:gd name="connsiteX9-427" fmla="*/ 5011839 w 9444942"/>
                <a:gd name="connsiteY9-428" fmla="*/ 1655179 h 1927177"/>
                <a:gd name="connsiteX10-429" fmla="*/ 4722526 w 9444942"/>
                <a:gd name="connsiteY10-430" fmla="*/ 1927177 h 1927177"/>
                <a:gd name="connsiteX11-431" fmla="*/ 4444678 w 9444942"/>
                <a:gd name="connsiteY11-432" fmla="*/ 1643606 h 1927177"/>
                <a:gd name="connsiteX12-433" fmla="*/ 0 w 9444942"/>
                <a:gd name="connsiteY12-434" fmla="*/ 1620456 h 1927177"/>
                <a:gd name="connsiteX13-435" fmla="*/ 0 w 9444942"/>
                <a:gd name="connsiteY13-436" fmla="*/ 1350380 h 1927177"/>
                <a:gd name="connsiteX14-437" fmla="*/ 0 w 9444942"/>
                <a:gd name="connsiteY14-438" fmla="*/ 945266 h 1927177"/>
                <a:gd name="connsiteX15-439" fmla="*/ 0 w 9444942"/>
                <a:gd name="connsiteY15-440" fmla="*/ 945266 h 1927177"/>
                <a:gd name="connsiteX16-441" fmla="*/ 0 w 9444942"/>
                <a:gd name="connsiteY16-442" fmla="*/ 0 h 1927177"/>
                <a:gd name="connsiteX0-443" fmla="*/ 0 w 9444942"/>
                <a:gd name="connsiteY0-444" fmla="*/ 0 h 1927177"/>
                <a:gd name="connsiteX1-445" fmla="*/ 1574157 w 9444942"/>
                <a:gd name="connsiteY1-446" fmla="*/ 0 h 1927177"/>
                <a:gd name="connsiteX2-447" fmla="*/ 1574157 w 9444942"/>
                <a:gd name="connsiteY2-448" fmla="*/ 0 h 1927177"/>
                <a:gd name="connsiteX3-449" fmla="*/ 3935393 w 9444942"/>
                <a:gd name="connsiteY3-450" fmla="*/ 0 h 1927177"/>
                <a:gd name="connsiteX4-451" fmla="*/ 9444942 w 9444942"/>
                <a:gd name="connsiteY4-452" fmla="*/ 0 h 1927177"/>
                <a:gd name="connsiteX5-453" fmla="*/ 9444942 w 9444942"/>
                <a:gd name="connsiteY5-454" fmla="*/ 945266 h 1927177"/>
                <a:gd name="connsiteX6-455" fmla="*/ 9444942 w 9444942"/>
                <a:gd name="connsiteY6-456" fmla="*/ 945266 h 1927177"/>
                <a:gd name="connsiteX7-457" fmla="*/ 9444942 w 9444942"/>
                <a:gd name="connsiteY7-458" fmla="*/ 1350380 h 1927177"/>
                <a:gd name="connsiteX8-459" fmla="*/ 9444942 w 9444942"/>
                <a:gd name="connsiteY8-460" fmla="*/ 1620456 h 1927177"/>
                <a:gd name="connsiteX9-461" fmla="*/ 5011839 w 9444942"/>
                <a:gd name="connsiteY9-462" fmla="*/ 1655179 h 1927177"/>
                <a:gd name="connsiteX10-463" fmla="*/ 4722526 w 9444942"/>
                <a:gd name="connsiteY10-464" fmla="*/ 1927177 h 1927177"/>
                <a:gd name="connsiteX11-465" fmla="*/ 4444678 w 9444942"/>
                <a:gd name="connsiteY11-466" fmla="*/ 1643606 h 1927177"/>
                <a:gd name="connsiteX12-467" fmla="*/ 0 w 9444942"/>
                <a:gd name="connsiteY12-468" fmla="*/ 1620456 h 1927177"/>
                <a:gd name="connsiteX13-469" fmla="*/ 0 w 9444942"/>
                <a:gd name="connsiteY13-470" fmla="*/ 1350380 h 1927177"/>
                <a:gd name="connsiteX14-471" fmla="*/ 0 w 9444942"/>
                <a:gd name="connsiteY14-472" fmla="*/ 945266 h 1927177"/>
                <a:gd name="connsiteX15-473" fmla="*/ 0 w 9444942"/>
                <a:gd name="connsiteY15-474" fmla="*/ 945266 h 1927177"/>
                <a:gd name="connsiteX16-475" fmla="*/ 0 w 9444942"/>
                <a:gd name="connsiteY16-476" fmla="*/ 0 h 1927177"/>
                <a:gd name="connsiteX0-477" fmla="*/ 0 w 9444942"/>
                <a:gd name="connsiteY0-478" fmla="*/ 0 h 1927177"/>
                <a:gd name="connsiteX1-479" fmla="*/ 1574157 w 9444942"/>
                <a:gd name="connsiteY1-480" fmla="*/ 0 h 1927177"/>
                <a:gd name="connsiteX2-481" fmla="*/ 1574157 w 9444942"/>
                <a:gd name="connsiteY2-482" fmla="*/ 0 h 1927177"/>
                <a:gd name="connsiteX3-483" fmla="*/ 3935393 w 9444942"/>
                <a:gd name="connsiteY3-484" fmla="*/ 0 h 1927177"/>
                <a:gd name="connsiteX4-485" fmla="*/ 9444942 w 9444942"/>
                <a:gd name="connsiteY4-486" fmla="*/ 0 h 1927177"/>
                <a:gd name="connsiteX5-487" fmla="*/ 9444942 w 9444942"/>
                <a:gd name="connsiteY5-488" fmla="*/ 945266 h 1927177"/>
                <a:gd name="connsiteX6-489" fmla="*/ 9444942 w 9444942"/>
                <a:gd name="connsiteY6-490" fmla="*/ 945266 h 1927177"/>
                <a:gd name="connsiteX7-491" fmla="*/ 9444942 w 9444942"/>
                <a:gd name="connsiteY7-492" fmla="*/ 1350380 h 1927177"/>
                <a:gd name="connsiteX8-493" fmla="*/ 9444942 w 9444942"/>
                <a:gd name="connsiteY8-494" fmla="*/ 1620456 h 1927177"/>
                <a:gd name="connsiteX9-495" fmla="*/ 5011839 w 9444942"/>
                <a:gd name="connsiteY9-496" fmla="*/ 1655179 h 1927177"/>
                <a:gd name="connsiteX10-497" fmla="*/ 4722526 w 9444942"/>
                <a:gd name="connsiteY10-498" fmla="*/ 1927177 h 1927177"/>
                <a:gd name="connsiteX11-499" fmla="*/ 4444678 w 9444942"/>
                <a:gd name="connsiteY11-500" fmla="*/ 1657158 h 1927177"/>
                <a:gd name="connsiteX12-501" fmla="*/ 0 w 9444942"/>
                <a:gd name="connsiteY12-502" fmla="*/ 1620456 h 1927177"/>
                <a:gd name="connsiteX13-503" fmla="*/ 0 w 9444942"/>
                <a:gd name="connsiteY13-504" fmla="*/ 1350380 h 1927177"/>
                <a:gd name="connsiteX14-505" fmla="*/ 0 w 9444942"/>
                <a:gd name="connsiteY14-506" fmla="*/ 945266 h 1927177"/>
                <a:gd name="connsiteX15-507" fmla="*/ 0 w 9444942"/>
                <a:gd name="connsiteY15-508" fmla="*/ 945266 h 1927177"/>
                <a:gd name="connsiteX16-509" fmla="*/ 0 w 9444942"/>
                <a:gd name="connsiteY16-510" fmla="*/ 0 h 19271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9444942" h="1927177">
                  <a:moveTo>
                    <a:pt x="0" y="0"/>
                  </a:moveTo>
                  <a:lnTo>
                    <a:pt x="1574157" y="0"/>
                  </a:lnTo>
                  <a:lnTo>
                    <a:pt x="1574157" y="0"/>
                  </a:lnTo>
                  <a:lnTo>
                    <a:pt x="3935393" y="0"/>
                  </a:lnTo>
                  <a:lnTo>
                    <a:pt x="9444942" y="0"/>
                  </a:lnTo>
                  <a:lnTo>
                    <a:pt x="9444942" y="945266"/>
                  </a:lnTo>
                  <a:lnTo>
                    <a:pt x="9444942" y="945266"/>
                  </a:lnTo>
                  <a:lnTo>
                    <a:pt x="9444942" y="1350380"/>
                  </a:lnTo>
                  <a:lnTo>
                    <a:pt x="9444942" y="1620456"/>
                  </a:lnTo>
                  <a:lnTo>
                    <a:pt x="5011839" y="1655179"/>
                  </a:lnTo>
                  <a:lnTo>
                    <a:pt x="4722526" y="1927177"/>
                  </a:lnTo>
                  <a:lnTo>
                    <a:pt x="4444678" y="1657158"/>
                  </a:lnTo>
                  <a:lnTo>
                    <a:pt x="0" y="1620456"/>
                  </a:lnTo>
                  <a:lnTo>
                    <a:pt x="0" y="1350380"/>
                  </a:lnTo>
                  <a:lnTo>
                    <a:pt x="0" y="945266"/>
                  </a:lnTo>
                  <a:lnTo>
                    <a:pt x="0" y="9452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gradFill>
                <a:gsLst>
                  <a:gs pos="0">
                    <a:schemeClr val="bg1">
                      <a:alpha val="10000"/>
                    </a:schemeClr>
                  </a:gs>
                  <a:gs pos="100000">
                    <a:srgbClr val="1C54B4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4277">
                <a:defRPr/>
              </a:pPr>
              <a:endParaRPr lang="zh-CN" altLang="en-US" sz="1799" kern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9" name="PPT世界-2-2"/>
            <p:cNvSpPr/>
            <p:nvPr/>
          </p:nvSpPr>
          <p:spPr>
            <a:xfrm>
              <a:off x="3572718" y="1588931"/>
              <a:ext cx="5073571" cy="665908"/>
            </a:xfrm>
            <a:custGeom>
              <a:avLst/>
              <a:gdLst>
                <a:gd name="connsiteX0" fmla="*/ 0 w 9444942"/>
                <a:gd name="connsiteY0" fmla="*/ 0 h 1620456"/>
                <a:gd name="connsiteX1" fmla="*/ 1574157 w 9444942"/>
                <a:gd name="connsiteY1" fmla="*/ 0 h 1620456"/>
                <a:gd name="connsiteX2" fmla="*/ 1574157 w 9444942"/>
                <a:gd name="connsiteY2" fmla="*/ 0 h 1620456"/>
                <a:gd name="connsiteX3" fmla="*/ 3935393 w 9444942"/>
                <a:gd name="connsiteY3" fmla="*/ 0 h 1620456"/>
                <a:gd name="connsiteX4" fmla="*/ 9444942 w 9444942"/>
                <a:gd name="connsiteY4" fmla="*/ 0 h 1620456"/>
                <a:gd name="connsiteX5" fmla="*/ 9444942 w 9444942"/>
                <a:gd name="connsiteY5" fmla="*/ 945266 h 1620456"/>
                <a:gd name="connsiteX6" fmla="*/ 9444942 w 9444942"/>
                <a:gd name="connsiteY6" fmla="*/ 945266 h 1620456"/>
                <a:gd name="connsiteX7" fmla="*/ 9444942 w 9444942"/>
                <a:gd name="connsiteY7" fmla="*/ 1350380 h 1620456"/>
                <a:gd name="connsiteX8" fmla="*/ 9444942 w 9444942"/>
                <a:gd name="connsiteY8" fmla="*/ 1620456 h 1620456"/>
                <a:gd name="connsiteX9" fmla="*/ 3935393 w 9444942"/>
                <a:gd name="connsiteY9" fmla="*/ 1620456 h 1620456"/>
                <a:gd name="connsiteX10" fmla="*/ 2812704 w 9444942"/>
                <a:gd name="connsiteY10" fmla="*/ 2042925 h 1620456"/>
                <a:gd name="connsiteX11" fmla="*/ 1574157 w 9444942"/>
                <a:gd name="connsiteY11" fmla="*/ 1620456 h 1620456"/>
                <a:gd name="connsiteX12" fmla="*/ 0 w 9444942"/>
                <a:gd name="connsiteY12" fmla="*/ 1620456 h 1620456"/>
                <a:gd name="connsiteX13" fmla="*/ 0 w 9444942"/>
                <a:gd name="connsiteY13" fmla="*/ 1350380 h 1620456"/>
                <a:gd name="connsiteX14" fmla="*/ 0 w 9444942"/>
                <a:gd name="connsiteY14" fmla="*/ 945266 h 1620456"/>
                <a:gd name="connsiteX15" fmla="*/ 0 w 9444942"/>
                <a:gd name="connsiteY15" fmla="*/ 945266 h 1620456"/>
                <a:gd name="connsiteX16" fmla="*/ 0 w 9444942"/>
                <a:gd name="connsiteY16" fmla="*/ 0 h 1620456"/>
                <a:gd name="connsiteX0-1" fmla="*/ 0 w 9444942"/>
                <a:gd name="connsiteY0-2" fmla="*/ 0 h 2042925"/>
                <a:gd name="connsiteX1-3" fmla="*/ 1574157 w 9444942"/>
                <a:gd name="connsiteY1-4" fmla="*/ 0 h 2042925"/>
                <a:gd name="connsiteX2-5" fmla="*/ 1574157 w 9444942"/>
                <a:gd name="connsiteY2-6" fmla="*/ 0 h 2042925"/>
                <a:gd name="connsiteX3-7" fmla="*/ 3935393 w 9444942"/>
                <a:gd name="connsiteY3-8" fmla="*/ 0 h 2042925"/>
                <a:gd name="connsiteX4-9" fmla="*/ 9444942 w 9444942"/>
                <a:gd name="connsiteY4-10" fmla="*/ 0 h 2042925"/>
                <a:gd name="connsiteX5-11" fmla="*/ 9444942 w 9444942"/>
                <a:gd name="connsiteY5-12" fmla="*/ 945266 h 2042925"/>
                <a:gd name="connsiteX6-13" fmla="*/ 9444942 w 9444942"/>
                <a:gd name="connsiteY6-14" fmla="*/ 945266 h 2042925"/>
                <a:gd name="connsiteX7-15" fmla="*/ 9444942 w 9444942"/>
                <a:gd name="connsiteY7-16" fmla="*/ 1350380 h 2042925"/>
                <a:gd name="connsiteX8-17" fmla="*/ 9444942 w 9444942"/>
                <a:gd name="connsiteY8-18" fmla="*/ 1620456 h 2042925"/>
                <a:gd name="connsiteX9-19" fmla="*/ 3935393 w 9444942"/>
                <a:gd name="connsiteY9-20" fmla="*/ 1620456 h 2042925"/>
                <a:gd name="connsiteX10-21" fmla="*/ 2812704 w 9444942"/>
                <a:gd name="connsiteY10-22" fmla="*/ 2042925 h 2042925"/>
                <a:gd name="connsiteX11-23" fmla="*/ 2419109 w 9444942"/>
                <a:gd name="connsiteY11-24" fmla="*/ 1632031 h 2042925"/>
                <a:gd name="connsiteX12-25" fmla="*/ 0 w 9444942"/>
                <a:gd name="connsiteY12-26" fmla="*/ 1620456 h 2042925"/>
                <a:gd name="connsiteX13-27" fmla="*/ 0 w 9444942"/>
                <a:gd name="connsiteY13-28" fmla="*/ 1350380 h 2042925"/>
                <a:gd name="connsiteX14-29" fmla="*/ 0 w 9444942"/>
                <a:gd name="connsiteY14-30" fmla="*/ 945266 h 2042925"/>
                <a:gd name="connsiteX15-31" fmla="*/ 0 w 9444942"/>
                <a:gd name="connsiteY15-32" fmla="*/ 945266 h 2042925"/>
                <a:gd name="connsiteX16-33" fmla="*/ 0 w 9444942"/>
                <a:gd name="connsiteY16-34" fmla="*/ 0 h 2042925"/>
                <a:gd name="connsiteX0-35" fmla="*/ 0 w 9444942"/>
                <a:gd name="connsiteY0-36" fmla="*/ 0 h 2042925"/>
                <a:gd name="connsiteX1-37" fmla="*/ 1574157 w 9444942"/>
                <a:gd name="connsiteY1-38" fmla="*/ 0 h 2042925"/>
                <a:gd name="connsiteX2-39" fmla="*/ 1574157 w 9444942"/>
                <a:gd name="connsiteY2-40" fmla="*/ 0 h 2042925"/>
                <a:gd name="connsiteX3-41" fmla="*/ 3935393 w 9444942"/>
                <a:gd name="connsiteY3-42" fmla="*/ 0 h 2042925"/>
                <a:gd name="connsiteX4-43" fmla="*/ 9444942 w 9444942"/>
                <a:gd name="connsiteY4-44" fmla="*/ 0 h 2042925"/>
                <a:gd name="connsiteX5-45" fmla="*/ 9444942 w 9444942"/>
                <a:gd name="connsiteY5-46" fmla="*/ 945266 h 2042925"/>
                <a:gd name="connsiteX6-47" fmla="*/ 9444942 w 9444942"/>
                <a:gd name="connsiteY6-48" fmla="*/ 945266 h 2042925"/>
                <a:gd name="connsiteX7-49" fmla="*/ 9444942 w 9444942"/>
                <a:gd name="connsiteY7-50" fmla="*/ 1350380 h 2042925"/>
                <a:gd name="connsiteX8-51" fmla="*/ 9444942 w 9444942"/>
                <a:gd name="connsiteY8-52" fmla="*/ 1620456 h 2042925"/>
                <a:gd name="connsiteX9-53" fmla="*/ 3935393 w 9444942"/>
                <a:gd name="connsiteY9-54" fmla="*/ 1620456 h 2042925"/>
                <a:gd name="connsiteX10-55" fmla="*/ 2812704 w 9444942"/>
                <a:gd name="connsiteY10-56" fmla="*/ 2042925 h 2042925"/>
                <a:gd name="connsiteX11-57" fmla="*/ 2731625 w 9444942"/>
                <a:gd name="connsiteY11-58" fmla="*/ 1643605 h 2042925"/>
                <a:gd name="connsiteX12-59" fmla="*/ 0 w 9444942"/>
                <a:gd name="connsiteY12-60" fmla="*/ 1620456 h 2042925"/>
                <a:gd name="connsiteX13-61" fmla="*/ 0 w 9444942"/>
                <a:gd name="connsiteY13-62" fmla="*/ 1350380 h 2042925"/>
                <a:gd name="connsiteX14-63" fmla="*/ 0 w 9444942"/>
                <a:gd name="connsiteY14-64" fmla="*/ 945266 h 2042925"/>
                <a:gd name="connsiteX15-65" fmla="*/ 0 w 9444942"/>
                <a:gd name="connsiteY15-66" fmla="*/ 945266 h 2042925"/>
                <a:gd name="connsiteX16-67" fmla="*/ 0 w 9444942"/>
                <a:gd name="connsiteY16-68" fmla="*/ 0 h 2042925"/>
                <a:gd name="connsiteX0-69" fmla="*/ 0 w 9444942"/>
                <a:gd name="connsiteY0-70" fmla="*/ 0 h 2042925"/>
                <a:gd name="connsiteX1-71" fmla="*/ 1574157 w 9444942"/>
                <a:gd name="connsiteY1-72" fmla="*/ 0 h 2042925"/>
                <a:gd name="connsiteX2-73" fmla="*/ 1574157 w 9444942"/>
                <a:gd name="connsiteY2-74" fmla="*/ 0 h 2042925"/>
                <a:gd name="connsiteX3-75" fmla="*/ 3935393 w 9444942"/>
                <a:gd name="connsiteY3-76" fmla="*/ 0 h 2042925"/>
                <a:gd name="connsiteX4-77" fmla="*/ 9444942 w 9444942"/>
                <a:gd name="connsiteY4-78" fmla="*/ 0 h 2042925"/>
                <a:gd name="connsiteX5-79" fmla="*/ 9444942 w 9444942"/>
                <a:gd name="connsiteY5-80" fmla="*/ 945266 h 2042925"/>
                <a:gd name="connsiteX6-81" fmla="*/ 9444942 w 9444942"/>
                <a:gd name="connsiteY6-82" fmla="*/ 945266 h 2042925"/>
                <a:gd name="connsiteX7-83" fmla="*/ 9444942 w 9444942"/>
                <a:gd name="connsiteY7-84" fmla="*/ 1350380 h 2042925"/>
                <a:gd name="connsiteX8-85" fmla="*/ 9444942 w 9444942"/>
                <a:gd name="connsiteY8-86" fmla="*/ 1620456 h 2042925"/>
                <a:gd name="connsiteX9-87" fmla="*/ 3217763 w 9444942"/>
                <a:gd name="connsiteY9-88" fmla="*/ 1655180 h 2042925"/>
                <a:gd name="connsiteX10-89" fmla="*/ 2812704 w 9444942"/>
                <a:gd name="connsiteY10-90" fmla="*/ 2042925 h 2042925"/>
                <a:gd name="connsiteX11-91" fmla="*/ 2731625 w 9444942"/>
                <a:gd name="connsiteY11-92" fmla="*/ 1643605 h 2042925"/>
                <a:gd name="connsiteX12-93" fmla="*/ 0 w 9444942"/>
                <a:gd name="connsiteY12-94" fmla="*/ 1620456 h 2042925"/>
                <a:gd name="connsiteX13-95" fmla="*/ 0 w 9444942"/>
                <a:gd name="connsiteY13-96" fmla="*/ 1350380 h 2042925"/>
                <a:gd name="connsiteX14-97" fmla="*/ 0 w 9444942"/>
                <a:gd name="connsiteY14-98" fmla="*/ 945266 h 2042925"/>
                <a:gd name="connsiteX15-99" fmla="*/ 0 w 9444942"/>
                <a:gd name="connsiteY15-100" fmla="*/ 945266 h 2042925"/>
                <a:gd name="connsiteX16-101" fmla="*/ 0 w 9444942"/>
                <a:gd name="connsiteY16-102" fmla="*/ 0 h 2042925"/>
                <a:gd name="connsiteX0-103" fmla="*/ 0 w 9444942"/>
                <a:gd name="connsiteY0-104" fmla="*/ 0 h 2054499"/>
                <a:gd name="connsiteX1-105" fmla="*/ 1574157 w 9444942"/>
                <a:gd name="connsiteY1-106" fmla="*/ 0 h 2054499"/>
                <a:gd name="connsiteX2-107" fmla="*/ 1574157 w 9444942"/>
                <a:gd name="connsiteY2-108" fmla="*/ 0 h 2054499"/>
                <a:gd name="connsiteX3-109" fmla="*/ 3935393 w 9444942"/>
                <a:gd name="connsiteY3-110" fmla="*/ 0 h 2054499"/>
                <a:gd name="connsiteX4-111" fmla="*/ 9444942 w 9444942"/>
                <a:gd name="connsiteY4-112" fmla="*/ 0 h 2054499"/>
                <a:gd name="connsiteX5-113" fmla="*/ 9444942 w 9444942"/>
                <a:gd name="connsiteY5-114" fmla="*/ 945266 h 2054499"/>
                <a:gd name="connsiteX6-115" fmla="*/ 9444942 w 9444942"/>
                <a:gd name="connsiteY6-116" fmla="*/ 945266 h 2054499"/>
                <a:gd name="connsiteX7-117" fmla="*/ 9444942 w 9444942"/>
                <a:gd name="connsiteY7-118" fmla="*/ 1350380 h 2054499"/>
                <a:gd name="connsiteX8-119" fmla="*/ 9444942 w 9444942"/>
                <a:gd name="connsiteY8-120" fmla="*/ 1620456 h 2054499"/>
                <a:gd name="connsiteX9-121" fmla="*/ 3217763 w 9444942"/>
                <a:gd name="connsiteY9-122" fmla="*/ 1655180 h 2054499"/>
                <a:gd name="connsiteX10-123" fmla="*/ 2882152 w 9444942"/>
                <a:gd name="connsiteY10-124" fmla="*/ 2054499 h 2054499"/>
                <a:gd name="connsiteX11-125" fmla="*/ 2731625 w 9444942"/>
                <a:gd name="connsiteY11-126" fmla="*/ 1643605 h 2054499"/>
                <a:gd name="connsiteX12-127" fmla="*/ 0 w 9444942"/>
                <a:gd name="connsiteY12-128" fmla="*/ 1620456 h 2054499"/>
                <a:gd name="connsiteX13-129" fmla="*/ 0 w 9444942"/>
                <a:gd name="connsiteY13-130" fmla="*/ 1350380 h 2054499"/>
                <a:gd name="connsiteX14-131" fmla="*/ 0 w 9444942"/>
                <a:gd name="connsiteY14-132" fmla="*/ 945266 h 2054499"/>
                <a:gd name="connsiteX15-133" fmla="*/ 0 w 9444942"/>
                <a:gd name="connsiteY15-134" fmla="*/ 945266 h 2054499"/>
                <a:gd name="connsiteX16-135" fmla="*/ 0 w 9444942"/>
                <a:gd name="connsiteY16-136" fmla="*/ 0 h 2054499"/>
                <a:gd name="connsiteX0-137" fmla="*/ 0 w 9444942"/>
                <a:gd name="connsiteY0-138" fmla="*/ 0 h 2054499"/>
                <a:gd name="connsiteX1-139" fmla="*/ 1574157 w 9444942"/>
                <a:gd name="connsiteY1-140" fmla="*/ 0 h 2054499"/>
                <a:gd name="connsiteX2-141" fmla="*/ 1574157 w 9444942"/>
                <a:gd name="connsiteY2-142" fmla="*/ 0 h 2054499"/>
                <a:gd name="connsiteX3-143" fmla="*/ 3935393 w 9444942"/>
                <a:gd name="connsiteY3-144" fmla="*/ 0 h 2054499"/>
                <a:gd name="connsiteX4-145" fmla="*/ 9444942 w 9444942"/>
                <a:gd name="connsiteY4-146" fmla="*/ 0 h 2054499"/>
                <a:gd name="connsiteX5-147" fmla="*/ 9444942 w 9444942"/>
                <a:gd name="connsiteY5-148" fmla="*/ 945266 h 2054499"/>
                <a:gd name="connsiteX6-149" fmla="*/ 9444942 w 9444942"/>
                <a:gd name="connsiteY6-150" fmla="*/ 945266 h 2054499"/>
                <a:gd name="connsiteX7-151" fmla="*/ 9444942 w 9444942"/>
                <a:gd name="connsiteY7-152" fmla="*/ 1350380 h 2054499"/>
                <a:gd name="connsiteX8-153" fmla="*/ 9444942 w 9444942"/>
                <a:gd name="connsiteY8-154" fmla="*/ 1620456 h 2054499"/>
                <a:gd name="connsiteX9-155" fmla="*/ 4988690 w 9444942"/>
                <a:gd name="connsiteY9-156" fmla="*/ 1632030 h 2054499"/>
                <a:gd name="connsiteX10-157" fmla="*/ 2882152 w 9444942"/>
                <a:gd name="connsiteY10-158" fmla="*/ 2054499 h 2054499"/>
                <a:gd name="connsiteX11-159" fmla="*/ 2731625 w 9444942"/>
                <a:gd name="connsiteY11-160" fmla="*/ 1643605 h 2054499"/>
                <a:gd name="connsiteX12-161" fmla="*/ 0 w 9444942"/>
                <a:gd name="connsiteY12-162" fmla="*/ 1620456 h 2054499"/>
                <a:gd name="connsiteX13-163" fmla="*/ 0 w 9444942"/>
                <a:gd name="connsiteY13-164" fmla="*/ 1350380 h 2054499"/>
                <a:gd name="connsiteX14-165" fmla="*/ 0 w 9444942"/>
                <a:gd name="connsiteY14-166" fmla="*/ 945266 h 2054499"/>
                <a:gd name="connsiteX15-167" fmla="*/ 0 w 9444942"/>
                <a:gd name="connsiteY15-168" fmla="*/ 945266 h 2054499"/>
                <a:gd name="connsiteX16-169" fmla="*/ 0 w 9444942"/>
                <a:gd name="connsiteY16-170" fmla="*/ 0 h 2054499"/>
                <a:gd name="connsiteX0-171" fmla="*/ 0 w 9444942"/>
                <a:gd name="connsiteY0-172" fmla="*/ 0 h 2054499"/>
                <a:gd name="connsiteX1-173" fmla="*/ 1574157 w 9444942"/>
                <a:gd name="connsiteY1-174" fmla="*/ 0 h 2054499"/>
                <a:gd name="connsiteX2-175" fmla="*/ 1574157 w 9444942"/>
                <a:gd name="connsiteY2-176" fmla="*/ 0 h 2054499"/>
                <a:gd name="connsiteX3-177" fmla="*/ 3935393 w 9444942"/>
                <a:gd name="connsiteY3-178" fmla="*/ 0 h 2054499"/>
                <a:gd name="connsiteX4-179" fmla="*/ 9444942 w 9444942"/>
                <a:gd name="connsiteY4-180" fmla="*/ 0 h 2054499"/>
                <a:gd name="connsiteX5-181" fmla="*/ 9444942 w 9444942"/>
                <a:gd name="connsiteY5-182" fmla="*/ 945266 h 2054499"/>
                <a:gd name="connsiteX6-183" fmla="*/ 9444942 w 9444942"/>
                <a:gd name="connsiteY6-184" fmla="*/ 945266 h 2054499"/>
                <a:gd name="connsiteX7-185" fmla="*/ 9444942 w 9444942"/>
                <a:gd name="connsiteY7-186" fmla="*/ 1350380 h 2054499"/>
                <a:gd name="connsiteX8-187" fmla="*/ 9444942 w 9444942"/>
                <a:gd name="connsiteY8-188" fmla="*/ 1620456 h 2054499"/>
                <a:gd name="connsiteX9-189" fmla="*/ 4907667 w 9444942"/>
                <a:gd name="connsiteY9-190" fmla="*/ 1655179 h 2054499"/>
                <a:gd name="connsiteX10-191" fmla="*/ 2882152 w 9444942"/>
                <a:gd name="connsiteY10-192" fmla="*/ 2054499 h 2054499"/>
                <a:gd name="connsiteX11-193" fmla="*/ 2731625 w 9444942"/>
                <a:gd name="connsiteY11-194" fmla="*/ 1643605 h 2054499"/>
                <a:gd name="connsiteX12-195" fmla="*/ 0 w 9444942"/>
                <a:gd name="connsiteY12-196" fmla="*/ 1620456 h 2054499"/>
                <a:gd name="connsiteX13-197" fmla="*/ 0 w 9444942"/>
                <a:gd name="connsiteY13-198" fmla="*/ 1350380 h 2054499"/>
                <a:gd name="connsiteX14-199" fmla="*/ 0 w 9444942"/>
                <a:gd name="connsiteY14-200" fmla="*/ 945266 h 2054499"/>
                <a:gd name="connsiteX15-201" fmla="*/ 0 w 9444942"/>
                <a:gd name="connsiteY15-202" fmla="*/ 945266 h 2054499"/>
                <a:gd name="connsiteX16-203" fmla="*/ 0 w 9444942"/>
                <a:gd name="connsiteY16-204" fmla="*/ 0 h 2054499"/>
                <a:gd name="connsiteX0-205" fmla="*/ 0 w 9444942"/>
                <a:gd name="connsiteY0-206" fmla="*/ 0 h 2054499"/>
                <a:gd name="connsiteX1-207" fmla="*/ 1574157 w 9444942"/>
                <a:gd name="connsiteY1-208" fmla="*/ 0 h 2054499"/>
                <a:gd name="connsiteX2-209" fmla="*/ 1574157 w 9444942"/>
                <a:gd name="connsiteY2-210" fmla="*/ 0 h 2054499"/>
                <a:gd name="connsiteX3-211" fmla="*/ 3935393 w 9444942"/>
                <a:gd name="connsiteY3-212" fmla="*/ 0 h 2054499"/>
                <a:gd name="connsiteX4-213" fmla="*/ 9444942 w 9444942"/>
                <a:gd name="connsiteY4-214" fmla="*/ 0 h 2054499"/>
                <a:gd name="connsiteX5-215" fmla="*/ 9444942 w 9444942"/>
                <a:gd name="connsiteY5-216" fmla="*/ 945266 h 2054499"/>
                <a:gd name="connsiteX6-217" fmla="*/ 9444942 w 9444942"/>
                <a:gd name="connsiteY6-218" fmla="*/ 945266 h 2054499"/>
                <a:gd name="connsiteX7-219" fmla="*/ 9444942 w 9444942"/>
                <a:gd name="connsiteY7-220" fmla="*/ 1350380 h 2054499"/>
                <a:gd name="connsiteX8-221" fmla="*/ 9444942 w 9444942"/>
                <a:gd name="connsiteY8-222" fmla="*/ 1620456 h 2054499"/>
                <a:gd name="connsiteX9-223" fmla="*/ 4907667 w 9444942"/>
                <a:gd name="connsiteY9-224" fmla="*/ 1655179 h 2054499"/>
                <a:gd name="connsiteX10-225" fmla="*/ 2882152 w 9444942"/>
                <a:gd name="connsiteY10-226" fmla="*/ 2054499 h 2054499"/>
                <a:gd name="connsiteX11-227" fmla="*/ 3912243 w 9444942"/>
                <a:gd name="connsiteY11-228" fmla="*/ 1655180 h 2054499"/>
                <a:gd name="connsiteX12-229" fmla="*/ 0 w 9444942"/>
                <a:gd name="connsiteY12-230" fmla="*/ 1620456 h 2054499"/>
                <a:gd name="connsiteX13-231" fmla="*/ 0 w 9444942"/>
                <a:gd name="connsiteY13-232" fmla="*/ 1350380 h 2054499"/>
                <a:gd name="connsiteX14-233" fmla="*/ 0 w 9444942"/>
                <a:gd name="connsiteY14-234" fmla="*/ 945266 h 2054499"/>
                <a:gd name="connsiteX15-235" fmla="*/ 0 w 9444942"/>
                <a:gd name="connsiteY15-236" fmla="*/ 945266 h 2054499"/>
                <a:gd name="connsiteX16-237" fmla="*/ 0 w 9444942"/>
                <a:gd name="connsiteY16-238" fmla="*/ 0 h 2054499"/>
                <a:gd name="connsiteX0-239" fmla="*/ 0 w 9444942"/>
                <a:gd name="connsiteY0-240" fmla="*/ 0 h 1927177"/>
                <a:gd name="connsiteX1-241" fmla="*/ 1574157 w 9444942"/>
                <a:gd name="connsiteY1-242" fmla="*/ 0 h 1927177"/>
                <a:gd name="connsiteX2-243" fmla="*/ 1574157 w 9444942"/>
                <a:gd name="connsiteY2-244" fmla="*/ 0 h 1927177"/>
                <a:gd name="connsiteX3-245" fmla="*/ 3935393 w 9444942"/>
                <a:gd name="connsiteY3-246" fmla="*/ 0 h 1927177"/>
                <a:gd name="connsiteX4-247" fmla="*/ 9444942 w 9444942"/>
                <a:gd name="connsiteY4-248" fmla="*/ 0 h 1927177"/>
                <a:gd name="connsiteX5-249" fmla="*/ 9444942 w 9444942"/>
                <a:gd name="connsiteY5-250" fmla="*/ 945266 h 1927177"/>
                <a:gd name="connsiteX6-251" fmla="*/ 9444942 w 9444942"/>
                <a:gd name="connsiteY6-252" fmla="*/ 945266 h 1927177"/>
                <a:gd name="connsiteX7-253" fmla="*/ 9444942 w 9444942"/>
                <a:gd name="connsiteY7-254" fmla="*/ 1350380 h 1927177"/>
                <a:gd name="connsiteX8-255" fmla="*/ 9444942 w 9444942"/>
                <a:gd name="connsiteY8-256" fmla="*/ 1620456 h 1927177"/>
                <a:gd name="connsiteX9-257" fmla="*/ 4907667 w 9444942"/>
                <a:gd name="connsiteY9-258" fmla="*/ 1655179 h 1927177"/>
                <a:gd name="connsiteX10-259" fmla="*/ 4629929 w 9444942"/>
                <a:gd name="connsiteY10-260" fmla="*/ 1927177 h 1927177"/>
                <a:gd name="connsiteX11-261" fmla="*/ 3912243 w 9444942"/>
                <a:gd name="connsiteY11-262" fmla="*/ 1655180 h 1927177"/>
                <a:gd name="connsiteX12-263" fmla="*/ 0 w 9444942"/>
                <a:gd name="connsiteY12-264" fmla="*/ 1620456 h 1927177"/>
                <a:gd name="connsiteX13-265" fmla="*/ 0 w 9444942"/>
                <a:gd name="connsiteY13-266" fmla="*/ 1350380 h 1927177"/>
                <a:gd name="connsiteX14-267" fmla="*/ 0 w 9444942"/>
                <a:gd name="connsiteY14-268" fmla="*/ 945266 h 1927177"/>
                <a:gd name="connsiteX15-269" fmla="*/ 0 w 9444942"/>
                <a:gd name="connsiteY15-270" fmla="*/ 945266 h 1927177"/>
                <a:gd name="connsiteX16-271" fmla="*/ 0 w 9444942"/>
                <a:gd name="connsiteY16-272" fmla="*/ 0 h 1927177"/>
                <a:gd name="connsiteX0-273" fmla="*/ 0 w 9444942"/>
                <a:gd name="connsiteY0-274" fmla="*/ 0 h 1927177"/>
                <a:gd name="connsiteX1-275" fmla="*/ 1574157 w 9444942"/>
                <a:gd name="connsiteY1-276" fmla="*/ 0 h 1927177"/>
                <a:gd name="connsiteX2-277" fmla="*/ 1574157 w 9444942"/>
                <a:gd name="connsiteY2-278" fmla="*/ 0 h 1927177"/>
                <a:gd name="connsiteX3-279" fmla="*/ 3935393 w 9444942"/>
                <a:gd name="connsiteY3-280" fmla="*/ 0 h 1927177"/>
                <a:gd name="connsiteX4-281" fmla="*/ 9444942 w 9444942"/>
                <a:gd name="connsiteY4-282" fmla="*/ 0 h 1927177"/>
                <a:gd name="connsiteX5-283" fmla="*/ 9444942 w 9444942"/>
                <a:gd name="connsiteY5-284" fmla="*/ 945266 h 1927177"/>
                <a:gd name="connsiteX6-285" fmla="*/ 9444942 w 9444942"/>
                <a:gd name="connsiteY6-286" fmla="*/ 945266 h 1927177"/>
                <a:gd name="connsiteX7-287" fmla="*/ 9444942 w 9444942"/>
                <a:gd name="connsiteY7-288" fmla="*/ 1350380 h 1927177"/>
                <a:gd name="connsiteX8-289" fmla="*/ 9444942 w 9444942"/>
                <a:gd name="connsiteY8-290" fmla="*/ 1620456 h 1927177"/>
                <a:gd name="connsiteX9-291" fmla="*/ 4907667 w 9444942"/>
                <a:gd name="connsiteY9-292" fmla="*/ 1655179 h 1927177"/>
                <a:gd name="connsiteX10-293" fmla="*/ 4629929 w 9444942"/>
                <a:gd name="connsiteY10-294" fmla="*/ 1927177 h 1927177"/>
                <a:gd name="connsiteX11-295" fmla="*/ 4259484 w 9444942"/>
                <a:gd name="connsiteY11-296" fmla="*/ 1666755 h 1927177"/>
                <a:gd name="connsiteX12-297" fmla="*/ 0 w 9444942"/>
                <a:gd name="connsiteY12-298" fmla="*/ 1620456 h 1927177"/>
                <a:gd name="connsiteX13-299" fmla="*/ 0 w 9444942"/>
                <a:gd name="connsiteY13-300" fmla="*/ 1350380 h 1927177"/>
                <a:gd name="connsiteX14-301" fmla="*/ 0 w 9444942"/>
                <a:gd name="connsiteY14-302" fmla="*/ 945266 h 1927177"/>
                <a:gd name="connsiteX15-303" fmla="*/ 0 w 9444942"/>
                <a:gd name="connsiteY15-304" fmla="*/ 945266 h 1927177"/>
                <a:gd name="connsiteX16-305" fmla="*/ 0 w 9444942"/>
                <a:gd name="connsiteY16-306" fmla="*/ 0 h 1927177"/>
                <a:gd name="connsiteX0-307" fmla="*/ 0 w 9444942"/>
                <a:gd name="connsiteY0-308" fmla="*/ 0 h 1927177"/>
                <a:gd name="connsiteX1-309" fmla="*/ 1574157 w 9444942"/>
                <a:gd name="connsiteY1-310" fmla="*/ 0 h 1927177"/>
                <a:gd name="connsiteX2-311" fmla="*/ 1574157 w 9444942"/>
                <a:gd name="connsiteY2-312" fmla="*/ 0 h 1927177"/>
                <a:gd name="connsiteX3-313" fmla="*/ 3935393 w 9444942"/>
                <a:gd name="connsiteY3-314" fmla="*/ 0 h 1927177"/>
                <a:gd name="connsiteX4-315" fmla="*/ 9444942 w 9444942"/>
                <a:gd name="connsiteY4-316" fmla="*/ 0 h 1927177"/>
                <a:gd name="connsiteX5-317" fmla="*/ 9444942 w 9444942"/>
                <a:gd name="connsiteY5-318" fmla="*/ 945266 h 1927177"/>
                <a:gd name="connsiteX6-319" fmla="*/ 9444942 w 9444942"/>
                <a:gd name="connsiteY6-320" fmla="*/ 945266 h 1927177"/>
                <a:gd name="connsiteX7-321" fmla="*/ 9444942 w 9444942"/>
                <a:gd name="connsiteY7-322" fmla="*/ 1350380 h 1927177"/>
                <a:gd name="connsiteX8-323" fmla="*/ 9444942 w 9444942"/>
                <a:gd name="connsiteY8-324" fmla="*/ 1620456 h 1927177"/>
                <a:gd name="connsiteX9-325" fmla="*/ 4907667 w 9444942"/>
                <a:gd name="connsiteY9-326" fmla="*/ 1655179 h 1927177"/>
                <a:gd name="connsiteX10-327" fmla="*/ 4629929 w 9444942"/>
                <a:gd name="connsiteY10-328" fmla="*/ 1927177 h 1927177"/>
                <a:gd name="connsiteX11-329" fmla="*/ 4409954 w 9444942"/>
                <a:gd name="connsiteY11-330" fmla="*/ 1643606 h 1927177"/>
                <a:gd name="connsiteX12-331" fmla="*/ 0 w 9444942"/>
                <a:gd name="connsiteY12-332" fmla="*/ 1620456 h 1927177"/>
                <a:gd name="connsiteX13-333" fmla="*/ 0 w 9444942"/>
                <a:gd name="connsiteY13-334" fmla="*/ 1350380 h 1927177"/>
                <a:gd name="connsiteX14-335" fmla="*/ 0 w 9444942"/>
                <a:gd name="connsiteY14-336" fmla="*/ 945266 h 1927177"/>
                <a:gd name="connsiteX15-337" fmla="*/ 0 w 9444942"/>
                <a:gd name="connsiteY15-338" fmla="*/ 945266 h 1927177"/>
                <a:gd name="connsiteX16-339" fmla="*/ 0 w 9444942"/>
                <a:gd name="connsiteY16-340" fmla="*/ 0 h 1927177"/>
                <a:gd name="connsiteX0-341" fmla="*/ 0 w 9444942"/>
                <a:gd name="connsiteY0-342" fmla="*/ 0 h 1927177"/>
                <a:gd name="connsiteX1-343" fmla="*/ 1574157 w 9444942"/>
                <a:gd name="connsiteY1-344" fmla="*/ 0 h 1927177"/>
                <a:gd name="connsiteX2-345" fmla="*/ 1574157 w 9444942"/>
                <a:gd name="connsiteY2-346" fmla="*/ 0 h 1927177"/>
                <a:gd name="connsiteX3-347" fmla="*/ 3935393 w 9444942"/>
                <a:gd name="connsiteY3-348" fmla="*/ 0 h 1927177"/>
                <a:gd name="connsiteX4-349" fmla="*/ 9444942 w 9444942"/>
                <a:gd name="connsiteY4-350" fmla="*/ 0 h 1927177"/>
                <a:gd name="connsiteX5-351" fmla="*/ 9444942 w 9444942"/>
                <a:gd name="connsiteY5-352" fmla="*/ 945266 h 1927177"/>
                <a:gd name="connsiteX6-353" fmla="*/ 9444942 w 9444942"/>
                <a:gd name="connsiteY6-354" fmla="*/ 945266 h 1927177"/>
                <a:gd name="connsiteX7-355" fmla="*/ 9444942 w 9444942"/>
                <a:gd name="connsiteY7-356" fmla="*/ 1350380 h 1927177"/>
                <a:gd name="connsiteX8-357" fmla="*/ 9444942 w 9444942"/>
                <a:gd name="connsiteY8-358" fmla="*/ 1620456 h 1927177"/>
                <a:gd name="connsiteX9-359" fmla="*/ 4907667 w 9444942"/>
                <a:gd name="connsiteY9-360" fmla="*/ 1655179 h 1927177"/>
                <a:gd name="connsiteX10-361" fmla="*/ 4722526 w 9444942"/>
                <a:gd name="connsiteY10-362" fmla="*/ 1927177 h 1927177"/>
                <a:gd name="connsiteX11-363" fmla="*/ 4409954 w 9444942"/>
                <a:gd name="connsiteY11-364" fmla="*/ 1643606 h 1927177"/>
                <a:gd name="connsiteX12-365" fmla="*/ 0 w 9444942"/>
                <a:gd name="connsiteY12-366" fmla="*/ 1620456 h 1927177"/>
                <a:gd name="connsiteX13-367" fmla="*/ 0 w 9444942"/>
                <a:gd name="connsiteY13-368" fmla="*/ 1350380 h 1927177"/>
                <a:gd name="connsiteX14-369" fmla="*/ 0 w 9444942"/>
                <a:gd name="connsiteY14-370" fmla="*/ 945266 h 1927177"/>
                <a:gd name="connsiteX15-371" fmla="*/ 0 w 9444942"/>
                <a:gd name="connsiteY15-372" fmla="*/ 945266 h 1927177"/>
                <a:gd name="connsiteX16-373" fmla="*/ 0 w 9444942"/>
                <a:gd name="connsiteY16-374" fmla="*/ 0 h 1927177"/>
                <a:gd name="connsiteX0-375" fmla="*/ 0 w 9444942"/>
                <a:gd name="connsiteY0-376" fmla="*/ 0 h 1927177"/>
                <a:gd name="connsiteX1-377" fmla="*/ 1574157 w 9444942"/>
                <a:gd name="connsiteY1-378" fmla="*/ 0 h 1927177"/>
                <a:gd name="connsiteX2-379" fmla="*/ 1574157 w 9444942"/>
                <a:gd name="connsiteY2-380" fmla="*/ 0 h 1927177"/>
                <a:gd name="connsiteX3-381" fmla="*/ 3935393 w 9444942"/>
                <a:gd name="connsiteY3-382" fmla="*/ 0 h 1927177"/>
                <a:gd name="connsiteX4-383" fmla="*/ 9444942 w 9444942"/>
                <a:gd name="connsiteY4-384" fmla="*/ 0 h 1927177"/>
                <a:gd name="connsiteX5-385" fmla="*/ 9444942 w 9444942"/>
                <a:gd name="connsiteY5-386" fmla="*/ 945266 h 1927177"/>
                <a:gd name="connsiteX6-387" fmla="*/ 9444942 w 9444942"/>
                <a:gd name="connsiteY6-388" fmla="*/ 945266 h 1927177"/>
                <a:gd name="connsiteX7-389" fmla="*/ 9444942 w 9444942"/>
                <a:gd name="connsiteY7-390" fmla="*/ 1350380 h 1927177"/>
                <a:gd name="connsiteX8-391" fmla="*/ 9444942 w 9444942"/>
                <a:gd name="connsiteY8-392" fmla="*/ 1620456 h 1927177"/>
                <a:gd name="connsiteX9-393" fmla="*/ 5011839 w 9444942"/>
                <a:gd name="connsiteY9-394" fmla="*/ 1655179 h 1927177"/>
                <a:gd name="connsiteX10-395" fmla="*/ 4722526 w 9444942"/>
                <a:gd name="connsiteY10-396" fmla="*/ 1927177 h 1927177"/>
                <a:gd name="connsiteX11-397" fmla="*/ 4409954 w 9444942"/>
                <a:gd name="connsiteY11-398" fmla="*/ 1643606 h 1927177"/>
                <a:gd name="connsiteX12-399" fmla="*/ 0 w 9444942"/>
                <a:gd name="connsiteY12-400" fmla="*/ 1620456 h 1927177"/>
                <a:gd name="connsiteX13-401" fmla="*/ 0 w 9444942"/>
                <a:gd name="connsiteY13-402" fmla="*/ 1350380 h 1927177"/>
                <a:gd name="connsiteX14-403" fmla="*/ 0 w 9444942"/>
                <a:gd name="connsiteY14-404" fmla="*/ 945266 h 1927177"/>
                <a:gd name="connsiteX15-405" fmla="*/ 0 w 9444942"/>
                <a:gd name="connsiteY15-406" fmla="*/ 945266 h 1927177"/>
                <a:gd name="connsiteX16-407" fmla="*/ 0 w 9444942"/>
                <a:gd name="connsiteY16-408" fmla="*/ 0 h 1927177"/>
                <a:gd name="connsiteX0-409" fmla="*/ 0 w 9444942"/>
                <a:gd name="connsiteY0-410" fmla="*/ 0 h 1927177"/>
                <a:gd name="connsiteX1-411" fmla="*/ 1574157 w 9444942"/>
                <a:gd name="connsiteY1-412" fmla="*/ 0 h 1927177"/>
                <a:gd name="connsiteX2-413" fmla="*/ 1574157 w 9444942"/>
                <a:gd name="connsiteY2-414" fmla="*/ 0 h 1927177"/>
                <a:gd name="connsiteX3-415" fmla="*/ 3935393 w 9444942"/>
                <a:gd name="connsiteY3-416" fmla="*/ 0 h 1927177"/>
                <a:gd name="connsiteX4-417" fmla="*/ 9444942 w 9444942"/>
                <a:gd name="connsiteY4-418" fmla="*/ 0 h 1927177"/>
                <a:gd name="connsiteX5-419" fmla="*/ 9444942 w 9444942"/>
                <a:gd name="connsiteY5-420" fmla="*/ 945266 h 1927177"/>
                <a:gd name="connsiteX6-421" fmla="*/ 9444942 w 9444942"/>
                <a:gd name="connsiteY6-422" fmla="*/ 945266 h 1927177"/>
                <a:gd name="connsiteX7-423" fmla="*/ 9444942 w 9444942"/>
                <a:gd name="connsiteY7-424" fmla="*/ 1350380 h 1927177"/>
                <a:gd name="connsiteX8-425" fmla="*/ 9444942 w 9444942"/>
                <a:gd name="connsiteY8-426" fmla="*/ 1620456 h 1927177"/>
                <a:gd name="connsiteX9-427" fmla="*/ 5011839 w 9444942"/>
                <a:gd name="connsiteY9-428" fmla="*/ 1655179 h 1927177"/>
                <a:gd name="connsiteX10-429" fmla="*/ 4722526 w 9444942"/>
                <a:gd name="connsiteY10-430" fmla="*/ 1927177 h 1927177"/>
                <a:gd name="connsiteX11-431" fmla="*/ 4444678 w 9444942"/>
                <a:gd name="connsiteY11-432" fmla="*/ 1643606 h 1927177"/>
                <a:gd name="connsiteX12-433" fmla="*/ 0 w 9444942"/>
                <a:gd name="connsiteY12-434" fmla="*/ 1620456 h 1927177"/>
                <a:gd name="connsiteX13-435" fmla="*/ 0 w 9444942"/>
                <a:gd name="connsiteY13-436" fmla="*/ 1350380 h 1927177"/>
                <a:gd name="connsiteX14-437" fmla="*/ 0 w 9444942"/>
                <a:gd name="connsiteY14-438" fmla="*/ 945266 h 1927177"/>
                <a:gd name="connsiteX15-439" fmla="*/ 0 w 9444942"/>
                <a:gd name="connsiteY15-440" fmla="*/ 945266 h 1927177"/>
                <a:gd name="connsiteX16-441" fmla="*/ 0 w 9444942"/>
                <a:gd name="connsiteY16-442" fmla="*/ 0 h 1927177"/>
                <a:gd name="connsiteX0-443" fmla="*/ 0 w 9444942"/>
                <a:gd name="connsiteY0-444" fmla="*/ 0 h 1927177"/>
                <a:gd name="connsiteX1-445" fmla="*/ 1574157 w 9444942"/>
                <a:gd name="connsiteY1-446" fmla="*/ 0 h 1927177"/>
                <a:gd name="connsiteX2-447" fmla="*/ 1574157 w 9444942"/>
                <a:gd name="connsiteY2-448" fmla="*/ 0 h 1927177"/>
                <a:gd name="connsiteX3-449" fmla="*/ 3935393 w 9444942"/>
                <a:gd name="connsiteY3-450" fmla="*/ 0 h 1927177"/>
                <a:gd name="connsiteX4-451" fmla="*/ 9444942 w 9444942"/>
                <a:gd name="connsiteY4-452" fmla="*/ 0 h 1927177"/>
                <a:gd name="connsiteX5-453" fmla="*/ 9444942 w 9444942"/>
                <a:gd name="connsiteY5-454" fmla="*/ 945266 h 1927177"/>
                <a:gd name="connsiteX6-455" fmla="*/ 9444942 w 9444942"/>
                <a:gd name="connsiteY6-456" fmla="*/ 945266 h 1927177"/>
                <a:gd name="connsiteX7-457" fmla="*/ 9444942 w 9444942"/>
                <a:gd name="connsiteY7-458" fmla="*/ 1350380 h 1927177"/>
                <a:gd name="connsiteX8-459" fmla="*/ 9444942 w 9444942"/>
                <a:gd name="connsiteY8-460" fmla="*/ 1620456 h 1927177"/>
                <a:gd name="connsiteX9-461" fmla="*/ 5011839 w 9444942"/>
                <a:gd name="connsiteY9-462" fmla="*/ 1655179 h 1927177"/>
                <a:gd name="connsiteX10-463" fmla="*/ 4722526 w 9444942"/>
                <a:gd name="connsiteY10-464" fmla="*/ 1927177 h 1927177"/>
                <a:gd name="connsiteX11-465" fmla="*/ 4444678 w 9444942"/>
                <a:gd name="connsiteY11-466" fmla="*/ 1643606 h 1927177"/>
                <a:gd name="connsiteX12-467" fmla="*/ 0 w 9444942"/>
                <a:gd name="connsiteY12-468" fmla="*/ 1620456 h 1927177"/>
                <a:gd name="connsiteX13-469" fmla="*/ 0 w 9444942"/>
                <a:gd name="connsiteY13-470" fmla="*/ 1350380 h 1927177"/>
                <a:gd name="connsiteX14-471" fmla="*/ 0 w 9444942"/>
                <a:gd name="connsiteY14-472" fmla="*/ 945266 h 1927177"/>
                <a:gd name="connsiteX15-473" fmla="*/ 0 w 9444942"/>
                <a:gd name="connsiteY15-474" fmla="*/ 945266 h 1927177"/>
                <a:gd name="connsiteX16-475" fmla="*/ 0 w 9444942"/>
                <a:gd name="connsiteY16-476" fmla="*/ 0 h 1927177"/>
                <a:gd name="connsiteX0-477" fmla="*/ 0 w 9444942"/>
                <a:gd name="connsiteY0-478" fmla="*/ 0 h 1927177"/>
                <a:gd name="connsiteX1-479" fmla="*/ 1574157 w 9444942"/>
                <a:gd name="connsiteY1-480" fmla="*/ 0 h 1927177"/>
                <a:gd name="connsiteX2-481" fmla="*/ 1574157 w 9444942"/>
                <a:gd name="connsiteY2-482" fmla="*/ 0 h 1927177"/>
                <a:gd name="connsiteX3-483" fmla="*/ 3935393 w 9444942"/>
                <a:gd name="connsiteY3-484" fmla="*/ 0 h 1927177"/>
                <a:gd name="connsiteX4-485" fmla="*/ 9444942 w 9444942"/>
                <a:gd name="connsiteY4-486" fmla="*/ 0 h 1927177"/>
                <a:gd name="connsiteX5-487" fmla="*/ 9444942 w 9444942"/>
                <a:gd name="connsiteY5-488" fmla="*/ 945266 h 1927177"/>
                <a:gd name="connsiteX6-489" fmla="*/ 9444942 w 9444942"/>
                <a:gd name="connsiteY6-490" fmla="*/ 945266 h 1927177"/>
                <a:gd name="connsiteX7-491" fmla="*/ 9444942 w 9444942"/>
                <a:gd name="connsiteY7-492" fmla="*/ 1350380 h 1927177"/>
                <a:gd name="connsiteX8-493" fmla="*/ 9444942 w 9444942"/>
                <a:gd name="connsiteY8-494" fmla="*/ 1620456 h 1927177"/>
                <a:gd name="connsiteX9-495" fmla="*/ 5011839 w 9444942"/>
                <a:gd name="connsiteY9-496" fmla="*/ 1655179 h 1927177"/>
                <a:gd name="connsiteX10-497" fmla="*/ 4722526 w 9444942"/>
                <a:gd name="connsiteY10-498" fmla="*/ 1927177 h 1927177"/>
                <a:gd name="connsiteX11-499" fmla="*/ 4444678 w 9444942"/>
                <a:gd name="connsiteY11-500" fmla="*/ 1657158 h 1927177"/>
                <a:gd name="connsiteX12-501" fmla="*/ 0 w 9444942"/>
                <a:gd name="connsiteY12-502" fmla="*/ 1620456 h 1927177"/>
                <a:gd name="connsiteX13-503" fmla="*/ 0 w 9444942"/>
                <a:gd name="connsiteY13-504" fmla="*/ 1350380 h 1927177"/>
                <a:gd name="connsiteX14-505" fmla="*/ 0 w 9444942"/>
                <a:gd name="connsiteY14-506" fmla="*/ 945266 h 1927177"/>
                <a:gd name="connsiteX15-507" fmla="*/ 0 w 9444942"/>
                <a:gd name="connsiteY15-508" fmla="*/ 945266 h 1927177"/>
                <a:gd name="connsiteX16-509" fmla="*/ 0 w 9444942"/>
                <a:gd name="connsiteY16-510" fmla="*/ 0 h 19271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</a:cxnLst>
              <a:rect l="l" t="t" r="r" b="b"/>
              <a:pathLst>
                <a:path w="9444942" h="1927177">
                  <a:moveTo>
                    <a:pt x="0" y="0"/>
                  </a:moveTo>
                  <a:lnTo>
                    <a:pt x="1574157" y="0"/>
                  </a:lnTo>
                  <a:lnTo>
                    <a:pt x="1574157" y="0"/>
                  </a:lnTo>
                  <a:lnTo>
                    <a:pt x="3935393" y="0"/>
                  </a:lnTo>
                  <a:lnTo>
                    <a:pt x="9444942" y="0"/>
                  </a:lnTo>
                  <a:lnTo>
                    <a:pt x="9444942" y="945266"/>
                  </a:lnTo>
                  <a:lnTo>
                    <a:pt x="9444942" y="945266"/>
                  </a:lnTo>
                  <a:lnTo>
                    <a:pt x="9444942" y="1350380"/>
                  </a:lnTo>
                  <a:lnTo>
                    <a:pt x="9444942" y="1620456"/>
                  </a:lnTo>
                  <a:lnTo>
                    <a:pt x="5011839" y="1655179"/>
                  </a:lnTo>
                  <a:lnTo>
                    <a:pt x="4722526" y="1927177"/>
                  </a:lnTo>
                  <a:lnTo>
                    <a:pt x="4444678" y="1657158"/>
                  </a:lnTo>
                  <a:lnTo>
                    <a:pt x="0" y="1620456"/>
                  </a:lnTo>
                  <a:lnTo>
                    <a:pt x="0" y="1350380"/>
                  </a:lnTo>
                  <a:lnTo>
                    <a:pt x="0" y="945266"/>
                  </a:lnTo>
                  <a:lnTo>
                    <a:pt x="0" y="9452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gradFill>
                <a:gsLst>
                  <a:gs pos="0">
                    <a:schemeClr val="bg1">
                      <a:alpha val="10000"/>
                    </a:schemeClr>
                  </a:gs>
                  <a:gs pos="100000">
                    <a:srgbClr val="1C54B4"/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4277">
                <a:defRPr/>
              </a:pPr>
              <a:endParaRPr lang="zh-CN" altLang="en-US" sz="1799" kern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0" name="PPT世界-2-3"/>
            <p:cNvSpPr/>
            <p:nvPr/>
          </p:nvSpPr>
          <p:spPr>
            <a:xfrm rot="10800000" flipV="1">
              <a:off x="2409463" y="2437456"/>
              <a:ext cx="7396224" cy="869921"/>
            </a:xfrm>
            <a:custGeom>
              <a:avLst/>
              <a:gdLst>
                <a:gd name="connsiteX0" fmla="*/ 0 w 7396224"/>
                <a:gd name="connsiteY0" fmla="*/ 858347 h 858347"/>
                <a:gd name="connsiteX1" fmla="*/ 2055157 w 7396224"/>
                <a:gd name="connsiteY1" fmla="*/ 0 h 858347"/>
                <a:gd name="connsiteX2" fmla="*/ 5341067 w 7396224"/>
                <a:gd name="connsiteY2" fmla="*/ 0 h 858347"/>
                <a:gd name="connsiteX3" fmla="*/ 7396224 w 7396224"/>
                <a:gd name="connsiteY3" fmla="*/ 858347 h 858347"/>
                <a:gd name="connsiteX4" fmla="*/ 0 w 7396224"/>
                <a:gd name="connsiteY4" fmla="*/ 858347 h 858347"/>
                <a:gd name="connsiteX0-1" fmla="*/ 0 w 7396224"/>
                <a:gd name="connsiteY0-2" fmla="*/ 869921 h 869921"/>
                <a:gd name="connsiteX1-3" fmla="*/ 2055157 w 7396224"/>
                <a:gd name="connsiteY1-4" fmla="*/ 11574 h 869921"/>
                <a:gd name="connsiteX2-5" fmla="*/ 3685887 w 7396224"/>
                <a:gd name="connsiteY2-6" fmla="*/ 0 h 869921"/>
                <a:gd name="connsiteX3-7" fmla="*/ 7396224 w 7396224"/>
                <a:gd name="connsiteY3-8" fmla="*/ 869921 h 869921"/>
                <a:gd name="connsiteX4-9" fmla="*/ 0 w 7396224"/>
                <a:gd name="connsiteY4-10" fmla="*/ 869921 h 869921"/>
                <a:gd name="connsiteX0-11" fmla="*/ 0 w 7396224"/>
                <a:gd name="connsiteY0-12" fmla="*/ 869921 h 869921"/>
                <a:gd name="connsiteX1-13" fmla="*/ 3685887 w 7396224"/>
                <a:gd name="connsiteY1-14" fmla="*/ 0 h 869921"/>
                <a:gd name="connsiteX2-15" fmla="*/ 7396224 w 7396224"/>
                <a:gd name="connsiteY2-16" fmla="*/ 869921 h 869921"/>
                <a:gd name="connsiteX3-17" fmla="*/ 0 w 7396224"/>
                <a:gd name="connsiteY3-18" fmla="*/ 869921 h 8699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396224" h="869921">
                  <a:moveTo>
                    <a:pt x="0" y="869921"/>
                  </a:moveTo>
                  <a:lnTo>
                    <a:pt x="3685887" y="0"/>
                  </a:lnTo>
                  <a:lnTo>
                    <a:pt x="7396224" y="869921"/>
                  </a:lnTo>
                  <a:lnTo>
                    <a:pt x="0" y="869921"/>
                  </a:lnTo>
                  <a:close/>
                </a:path>
              </a:pathLst>
            </a:custGeom>
            <a:gradFill>
              <a:gsLst>
                <a:gs pos="0">
                  <a:srgbClr val="1C54B4">
                    <a:alpha val="48000"/>
                  </a:srgbClr>
                </a:gs>
                <a:gs pos="100000">
                  <a:srgbClr val="1C54B4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914277">
                <a:defRPr/>
              </a:pPr>
              <a:endParaRPr lang="zh-CN" altLang="en-US" sz="1799" kern="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1" name="PPT世界-2-4"/>
            <p:cNvSpPr txBox="1"/>
            <p:nvPr/>
          </p:nvSpPr>
          <p:spPr>
            <a:xfrm>
              <a:off x="4477745" y="1378121"/>
              <a:ext cx="3236511" cy="52322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2" name="PPT世界-3">
            <a:extLst>
              <a:ext uri="{FF2B5EF4-FFF2-40B4-BE49-F238E27FC236}">
                <a16:creationId xmlns:a16="http://schemas.microsoft.com/office/drawing/2014/main" id="{3C5A0DC8-3650-48A2-B6D1-D75416587B84}"/>
              </a:ext>
            </a:extLst>
          </p:cNvPr>
          <p:cNvGrpSpPr/>
          <p:nvPr/>
        </p:nvGrpSpPr>
        <p:grpSpPr>
          <a:xfrm>
            <a:off x="1102785" y="3750154"/>
            <a:ext cx="2231610" cy="2685862"/>
            <a:chOff x="1102511" y="3427425"/>
            <a:chExt cx="2231732" cy="2686009"/>
          </a:xfrm>
        </p:grpSpPr>
        <p:sp>
          <p:nvSpPr>
            <p:cNvPr id="13" name="PPT世界-3-1"/>
            <p:cNvSpPr txBox="1"/>
            <p:nvPr/>
          </p:nvSpPr>
          <p:spPr>
            <a:xfrm>
              <a:off x="1331823" y="4818720"/>
              <a:ext cx="1773108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4" name="PPT世界-3-2"/>
            <p:cNvSpPr/>
            <p:nvPr/>
          </p:nvSpPr>
          <p:spPr>
            <a:xfrm>
              <a:off x="1102511" y="5218830"/>
              <a:ext cx="2231732" cy="89460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 ……</a:t>
              </a:r>
            </a:p>
          </p:txBody>
        </p:sp>
        <p:sp>
          <p:nvSpPr>
            <p:cNvPr id="15" name="PPT世界-3-3"/>
            <p:cNvSpPr/>
            <p:nvPr/>
          </p:nvSpPr>
          <p:spPr>
            <a:xfrm>
              <a:off x="1600959" y="3427425"/>
              <a:ext cx="1234836" cy="1234836"/>
            </a:xfrm>
            <a:prstGeom prst="flowChartConnector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6" name="PPT世界-3-4"/>
            <p:cNvSpPr/>
            <p:nvPr/>
          </p:nvSpPr>
          <p:spPr>
            <a:xfrm>
              <a:off x="1847693" y="3650992"/>
              <a:ext cx="741369" cy="78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02" y="5002"/>
                  </a:moveTo>
                  <a:cubicBezTo>
                    <a:pt x="20144" y="6594"/>
                    <a:pt x="21600" y="9095"/>
                    <a:pt x="21600" y="12051"/>
                  </a:cubicBezTo>
                  <a:cubicBezTo>
                    <a:pt x="21600" y="14324"/>
                    <a:pt x="20629" y="16598"/>
                    <a:pt x="18930" y="18189"/>
                  </a:cubicBezTo>
                  <a:cubicBezTo>
                    <a:pt x="11407" y="12051"/>
                    <a:pt x="11407" y="12051"/>
                    <a:pt x="11407" y="12051"/>
                  </a:cubicBezTo>
                  <a:cubicBezTo>
                    <a:pt x="18202" y="5002"/>
                    <a:pt x="18202" y="5002"/>
                    <a:pt x="18202" y="5002"/>
                  </a:cubicBezTo>
                  <a:close/>
                  <a:moveTo>
                    <a:pt x="18445" y="18872"/>
                  </a:moveTo>
                  <a:cubicBezTo>
                    <a:pt x="17960" y="19326"/>
                    <a:pt x="17474" y="19781"/>
                    <a:pt x="16746" y="20008"/>
                  </a:cubicBezTo>
                  <a:cubicBezTo>
                    <a:pt x="17960" y="18417"/>
                    <a:pt x="17960" y="18417"/>
                    <a:pt x="17960" y="18417"/>
                  </a:cubicBezTo>
                  <a:cubicBezTo>
                    <a:pt x="18445" y="18872"/>
                    <a:pt x="18445" y="18872"/>
                    <a:pt x="18445" y="18872"/>
                  </a:cubicBezTo>
                  <a:close/>
                  <a:moveTo>
                    <a:pt x="15533" y="20918"/>
                  </a:moveTo>
                  <a:cubicBezTo>
                    <a:pt x="17474" y="17962"/>
                    <a:pt x="17474" y="17962"/>
                    <a:pt x="17474" y="17962"/>
                  </a:cubicBezTo>
                  <a:cubicBezTo>
                    <a:pt x="16989" y="17507"/>
                    <a:pt x="16989" y="17507"/>
                    <a:pt x="16989" y="17507"/>
                  </a:cubicBezTo>
                  <a:cubicBezTo>
                    <a:pt x="14562" y="21373"/>
                    <a:pt x="14562" y="21373"/>
                    <a:pt x="14562" y="21373"/>
                  </a:cubicBezTo>
                  <a:cubicBezTo>
                    <a:pt x="14804" y="21145"/>
                    <a:pt x="15290" y="20918"/>
                    <a:pt x="15533" y="20918"/>
                  </a:cubicBezTo>
                  <a:close/>
                  <a:moveTo>
                    <a:pt x="14076" y="20691"/>
                  </a:moveTo>
                  <a:cubicBezTo>
                    <a:pt x="16261" y="17053"/>
                    <a:pt x="16261" y="17053"/>
                    <a:pt x="16261" y="17053"/>
                  </a:cubicBezTo>
                  <a:cubicBezTo>
                    <a:pt x="15775" y="16825"/>
                    <a:pt x="15775" y="16825"/>
                    <a:pt x="15775" y="16825"/>
                  </a:cubicBezTo>
                  <a:cubicBezTo>
                    <a:pt x="13834" y="20008"/>
                    <a:pt x="13834" y="20008"/>
                    <a:pt x="13834" y="20008"/>
                  </a:cubicBezTo>
                  <a:cubicBezTo>
                    <a:pt x="14076" y="20691"/>
                    <a:pt x="14076" y="20691"/>
                    <a:pt x="14076" y="20691"/>
                  </a:cubicBezTo>
                  <a:close/>
                  <a:moveTo>
                    <a:pt x="13591" y="19099"/>
                  </a:moveTo>
                  <a:cubicBezTo>
                    <a:pt x="15290" y="16371"/>
                    <a:pt x="15290" y="16371"/>
                    <a:pt x="15290" y="16371"/>
                  </a:cubicBezTo>
                  <a:cubicBezTo>
                    <a:pt x="14804" y="15916"/>
                    <a:pt x="14804" y="15916"/>
                    <a:pt x="14804" y="15916"/>
                  </a:cubicBezTo>
                  <a:cubicBezTo>
                    <a:pt x="13348" y="18417"/>
                    <a:pt x="13348" y="18417"/>
                    <a:pt x="13348" y="18417"/>
                  </a:cubicBezTo>
                  <a:cubicBezTo>
                    <a:pt x="13591" y="19099"/>
                    <a:pt x="13591" y="19099"/>
                    <a:pt x="13591" y="19099"/>
                  </a:cubicBezTo>
                  <a:close/>
                  <a:moveTo>
                    <a:pt x="12863" y="17735"/>
                  </a:moveTo>
                  <a:cubicBezTo>
                    <a:pt x="14319" y="15461"/>
                    <a:pt x="14319" y="15461"/>
                    <a:pt x="14319" y="15461"/>
                  </a:cubicBezTo>
                  <a:cubicBezTo>
                    <a:pt x="13834" y="15006"/>
                    <a:pt x="13834" y="15006"/>
                    <a:pt x="13834" y="15006"/>
                  </a:cubicBezTo>
                  <a:cubicBezTo>
                    <a:pt x="12620" y="17053"/>
                    <a:pt x="12620" y="17053"/>
                    <a:pt x="12620" y="17053"/>
                  </a:cubicBezTo>
                  <a:cubicBezTo>
                    <a:pt x="12863" y="17735"/>
                    <a:pt x="12863" y="17735"/>
                    <a:pt x="12863" y="17735"/>
                  </a:cubicBezTo>
                  <a:close/>
                  <a:moveTo>
                    <a:pt x="12378" y="16143"/>
                  </a:moveTo>
                  <a:cubicBezTo>
                    <a:pt x="13348" y="14552"/>
                    <a:pt x="13348" y="14552"/>
                    <a:pt x="13348" y="14552"/>
                  </a:cubicBezTo>
                  <a:cubicBezTo>
                    <a:pt x="12863" y="14097"/>
                    <a:pt x="12863" y="14097"/>
                    <a:pt x="12863" y="14097"/>
                  </a:cubicBezTo>
                  <a:cubicBezTo>
                    <a:pt x="12135" y="15461"/>
                    <a:pt x="12135" y="15461"/>
                    <a:pt x="12135" y="15461"/>
                  </a:cubicBezTo>
                  <a:cubicBezTo>
                    <a:pt x="12378" y="16143"/>
                    <a:pt x="12378" y="16143"/>
                    <a:pt x="12378" y="16143"/>
                  </a:cubicBezTo>
                  <a:close/>
                  <a:moveTo>
                    <a:pt x="11649" y="14779"/>
                  </a:moveTo>
                  <a:cubicBezTo>
                    <a:pt x="12378" y="13869"/>
                    <a:pt x="12378" y="13869"/>
                    <a:pt x="12378" y="13869"/>
                  </a:cubicBezTo>
                  <a:cubicBezTo>
                    <a:pt x="11892" y="13415"/>
                    <a:pt x="11892" y="13415"/>
                    <a:pt x="11892" y="13415"/>
                  </a:cubicBezTo>
                  <a:cubicBezTo>
                    <a:pt x="11407" y="13869"/>
                    <a:pt x="11407" y="13869"/>
                    <a:pt x="11407" y="13869"/>
                  </a:cubicBezTo>
                  <a:cubicBezTo>
                    <a:pt x="11649" y="14779"/>
                    <a:pt x="11649" y="14779"/>
                    <a:pt x="11649" y="14779"/>
                  </a:cubicBezTo>
                  <a:close/>
                  <a:moveTo>
                    <a:pt x="11164" y="13187"/>
                  </a:moveTo>
                  <a:cubicBezTo>
                    <a:pt x="10921" y="12505"/>
                    <a:pt x="10921" y="12505"/>
                    <a:pt x="10921" y="12505"/>
                  </a:cubicBezTo>
                  <a:cubicBezTo>
                    <a:pt x="11407" y="12960"/>
                    <a:pt x="11407" y="12960"/>
                    <a:pt x="11407" y="12960"/>
                  </a:cubicBezTo>
                  <a:cubicBezTo>
                    <a:pt x="11164" y="13187"/>
                    <a:pt x="11164" y="13187"/>
                    <a:pt x="11164" y="13187"/>
                  </a:cubicBezTo>
                  <a:close/>
                  <a:moveTo>
                    <a:pt x="14319" y="3865"/>
                  </a:moveTo>
                  <a:cubicBezTo>
                    <a:pt x="9951" y="12278"/>
                    <a:pt x="9951" y="12278"/>
                    <a:pt x="9951" y="12278"/>
                  </a:cubicBezTo>
                  <a:cubicBezTo>
                    <a:pt x="9951" y="12278"/>
                    <a:pt x="9222" y="6366"/>
                    <a:pt x="8737" y="2956"/>
                  </a:cubicBezTo>
                  <a:cubicBezTo>
                    <a:pt x="3883" y="3411"/>
                    <a:pt x="0" y="7503"/>
                    <a:pt x="0" y="12278"/>
                  </a:cubicBezTo>
                  <a:cubicBezTo>
                    <a:pt x="0" y="17507"/>
                    <a:pt x="4369" y="21600"/>
                    <a:pt x="9951" y="21600"/>
                  </a:cubicBezTo>
                  <a:cubicBezTo>
                    <a:pt x="11164" y="21600"/>
                    <a:pt x="12378" y="21373"/>
                    <a:pt x="13348" y="21145"/>
                  </a:cubicBezTo>
                  <a:cubicBezTo>
                    <a:pt x="9951" y="12278"/>
                    <a:pt x="9951" y="12278"/>
                    <a:pt x="9951" y="12278"/>
                  </a:cubicBezTo>
                  <a:cubicBezTo>
                    <a:pt x="16503" y="5229"/>
                    <a:pt x="16503" y="5229"/>
                    <a:pt x="16503" y="5229"/>
                  </a:cubicBezTo>
                  <a:cubicBezTo>
                    <a:pt x="16018" y="4547"/>
                    <a:pt x="15290" y="4093"/>
                    <a:pt x="14319" y="3865"/>
                  </a:cubicBezTo>
                  <a:close/>
                  <a:moveTo>
                    <a:pt x="10436" y="0"/>
                  </a:moveTo>
                  <a:cubicBezTo>
                    <a:pt x="9951" y="0"/>
                    <a:pt x="9708" y="0"/>
                    <a:pt x="9222" y="0"/>
                  </a:cubicBezTo>
                  <a:cubicBezTo>
                    <a:pt x="9708" y="3411"/>
                    <a:pt x="10436" y="9322"/>
                    <a:pt x="10436" y="9322"/>
                  </a:cubicBezTo>
                  <a:cubicBezTo>
                    <a:pt x="14804" y="909"/>
                    <a:pt x="14804" y="909"/>
                    <a:pt x="14804" y="909"/>
                  </a:cubicBezTo>
                  <a:cubicBezTo>
                    <a:pt x="13591" y="227"/>
                    <a:pt x="11892" y="0"/>
                    <a:pt x="10436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7" rIns="45717">
              <a:noAutofit/>
            </a:bodyPr>
            <a:lstStyle/>
            <a:p>
              <a:pPr defTabSz="914277">
                <a:defRPr/>
              </a:pPr>
              <a:endParaRPr sz="1799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7" name="PPT世界-4">
            <a:extLst>
              <a:ext uri="{FF2B5EF4-FFF2-40B4-BE49-F238E27FC236}">
                <a16:creationId xmlns:a16="http://schemas.microsoft.com/office/drawing/2014/main" id="{0328FC13-0CAD-4D57-B1B6-3476FC88DF75}"/>
              </a:ext>
            </a:extLst>
          </p:cNvPr>
          <p:cNvGrpSpPr/>
          <p:nvPr/>
        </p:nvGrpSpPr>
        <p:grpSpPr>
          <a:xfrm>
            <a:off x="3692950" y="3750154"/>
            <a:ext cx="2231610" cy="2685862"/>
            <a:chOff x="3692818" y="3427425"/>
            <a:chExt cx="2231732" cy="2686009"/>
          </a:xfrm>
        </p:grpSpPr>
        <p:sp>
          <p:nvSpPr>
            <p:cNvPr id="18" name="PPT世界-4-1"/>
            <p:cNvSpPr txBox="1"/>
            <p:nvPr/>
          </p:nvSpPr>
          <p:spPr>
            <a:xfrm>
              <a:off x="3922131" y="4818720"/>
              <a:ext cx="1773106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9" name="PPT世界-4-2"/>
            <p:cNvSpPr/>
            <p:nvPr/>
          </p:nvSpPr>
          <p:spPr>
            <a:xfrm>
              <a:off x="3692818" y="5218830"/>
              <a:ext cx="2231732" cy="89460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 ……</a:t>
              </a:r>
            </a:p>
          </p:txBody>
        </p:sp>
        <p:sp>
          <p:nvSpPr>
            <p:cNvPr id="20" name="PPT世界-4-3"/>
            <p:cNvSpPr/>
            <p:nvPr/>
          </p:nvSpPr>
          <p:spPr>
            <a:xfrm>
              <a:off x="4191266" y="3427425"/>
              <a:ext cx="1234836" cy="1234836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1" name="PPT世界-4-4"/>
            <p:cNvSpPr/>
            <p:nvPr/>
          </p:nvSpPr>
          <p:spPr>
            <a:xfrm>
              <a:off x="4500302" y="3719751"/>
              <a:ext cx="616765" cy="650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4" y="1817"/>
                  </a:moveTo>
                  <a:lnTo>
                    <a:pt x="16599" y="2624"/>
                  </a:lnTo>
                  <a:lnTo>
                    <a:pt x="19791" y="1817"/>
                  </a:lnTo>
                  <a:lnTo>
                    <a:pt x="17663" y="707"/>
                  </a:lnTo>
                  <a:lnTo>
                    <a:pt x="14684" y="1817"/>
                  </a:lnTo>
                  <a:close/>
                  <a:moveTo>
                    <a:pt x="2979" y="15746"/>
                  </a:moveTo>
                  <a:lnTo>
                    <a:pt x="745" y="14636"/>
                  </a:lnTo>
                  <a:lnTo>
                    <a:pt x="745" y="19379"/>
                  </a:lnTo>
                  <a:lnTo>
                    <a:pt x="2979" y="20490"/>
                  </a:lnTo>
                  <a:lnTo>
                    <a:pt x="2979" y="15746"/>
                  </a:lnTo>
                  <a:close/>
                  <a:moveTo>
                    <a:pt x="8512" y="9589"/>
                  </a:moveTo>
                  <a:lnTo>
                    <a:pt x="10640" y="10497"/>
                  </a:lnTo>
                  <a:lnTo>
                    <a:pt x="13407" y="9387"/>
                  </a:lnTo>
                  <a:lnTo>
                    <a:pt x="11279" y="8479"/>
                  </a:lnTo>
                  <a:lnTo>
                    <a:pt x="8512" y="9589"/>
                  </a:lnTo>
                  <a:close/>
                  <a:moveTo>
                    <a:pt x="6703" y="9387"/>
                  </a:moveTo>
                  <a:lnTo>
                    <a:pt x="7342" y="9185"/>
                  </a:lnTo>
                  <a:lnTo>
                    <a:pt x="11279" y="7671"/>
                  </a:lnTo>
                  <a:lnTo>
                    <a:pt x="11492" y="7671"/>
                  </a:lnTo>
                  <a:lnTo>
                    <a:pt x="12875" y="8277"/>
                  </a:lnTo>
                  <a:lnTo>
                    <a:pt x="12875" y="1817"/>
                  </a:lnTo>
                  <a:lnTo>
                    <a:pt x="13620" y="1312"/>
                  </a:lnTo>
                  <a:lnTo>
                    <a:pt x="17450" y="0"/>
                  </a:lnTo>
                  <a:lnTo>
                    <a:pt x="17663" y="0"/>
                  </a:lnTo>
                  <a:lnTo>
                    <a:pt x="20962" y="1312"/>
                  </a:lnTo>
                  <a:lnTo>
                    <a:pt x="21600" y="1817"/>
                  </a:lnTo>
                  <a:lnTo>
                    <a:pt x="21600" y="15443"/>
                  </a:lnTo>
                  <a:lnTo>
                    <a:pt x="16812" y="17260"/>
                  </a:lnTo>
                  <a:lnTo>
                    <a:pt x="16386" y="17058"/>
                  </a:lnTo>
                  <a:lnTo>
                    <a:pt x="15429" y="16553"/>
                  </a:lnTo>
                  <a:lnTo>
                    <a:pt x="15429" y="17664"/>
                  </a:lnTo>
                  <a:lnTo>
                    <a:pt x="10321" y="19379"/>
                  </a:lnTo>
                  <a:lnTo>
                    <a:pt x="9896" y="19178"/>
                  </a:lnTo>
                  <a:lnTo>
                    <a:pt x="8725" y="18572"/>
                  </a:lnTo>
                  <a:lnTo>
                    <a:pt x="8725" y="19884"/>
                  </a:lnTo>
                  <a:lnTo>
                    <a:pt x="3724" y="21600"/>
                  </a:lnTo>
                  <a:lnTo>
                    <a:pt x="3299" y="21398"/>
                  </a:lnTo>
                  <a:lnTo>
                    <a:pt x="319" y="20086"/>
                  </a:lnTo>
                  <a:lnTo>
                    <a:pt x="0" y="19884"/>
                  </a:lnTo>
                  <a:lnTo>
                    <a:pt x="0" y="13525"/>
                  </a:lnTo>
                  <a:lnTo>
                    <a:pt x="745" y="13323"/>
                  </a:lnTo>
                  <a:lnTo>
                    <a:pt x="4682" y="11809"/>
                  </a:lnTo>
                  <a:lnTo>
                    <a:pt x="4895" y="11809"/>
                  </a:lnTo>
                  <a:lnTo>
                    <a:pt x="7874" y="13323"/>
                  </a:lnTo>
                  <a:lnTo>
                    <a:pt x="8725" y="13525"/>
                  </a:lnTo>
                  <a:lnTo>
                    <a:pt x="8725" y="17865"/>
                  </a:lnTo>
                  <a:lnTo>
                    <a:pt x="9683" y="18269"/>
                  </a:lnTo>
                  <a:lnTo>
                    <a:pt x="9683" y="11607"/>
                  </a:lnTo>
                  <a:lnTo>
                    <a:pt x="7342" y="10497"/>
                  </a:lnTo>
                  <a:lnTo>
                    <a:pt x="7342" y="13121"/>
                  </a:lnTo>
                  <a:lnTo>
                    <a:pt x="6703" y="12617"/>
                  </a:lnTo>
                  <a:lnTo>
                    <a:pt x="6703" y="9387"/>
                  </a:lnTo>
                  <a:close/>
                  <a:moveTo>
                    <a:pt x="13620" y="8781"/>
                  </a:moveTo>
                  <a:lnTo>
                    <a:pt x="14471" y="9185"/>
                  </a:lnTo>
                  <a:lnTo>
                    <a:pt x="15429" y="9387"/>
                  </a:lnTo>
                  <a:lnTo>
                    <a:pt x="15429" y="15746"/>
                  </a:lnTo>
                  <a:lnTo>
                    <a:pt x="16067" y="16150"/>
                  </a:lnTo>
                  <a:lnTo>
                    <a:pt x="16067" y="3936"/>
                  </a:lnTo>
                  <a:lnTo>
                    <a:pt x="13620" y="2826"/>
                  </a:lnTo>
                  <a:lnTo>
                    <a:pt x="13620" y="8781"/>
                  </a:lnTo>
                  <a:close/>
                  <a:moveTo>
                    <a:pt x="1915" y="13727"/>
                  </a:moveTo>
                  <a:lnTo>
                    <a:pt x="3724" y="14636"/>
                  </a:lnTo>
                  <a:lnTo>
                    <a:pt x="6916" y="13525"/>
                  </a:lnTo>
                  <a:lnTo>
                    <a:pt x="4682" y="12617"/>
                  </a:lnTo>
                  <a:lnTo>
                    <a:pt x="1915" y="13727"/>
                  </a:lnTo>
                  <a:close/>
                  <a:moveTo>
                    <a:pt x="16812" y="3533"/>
                  </a:moveTo>
                  <a:lnTo>
                    <a:pt x="16812" y="3331"/>
                  </a:lnTo>
                  <a:lnTo>
                    <a:pt x="16812" y="3533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7" rIns="45717">
              <a:noAutofit/>
            </a:bodyPr>
            <a:lstStyle/>
            <a:p>
              <a:pPr defTabSz="914277">
                <a:defRPr/>
              </a:pPr>
              <a:endParaRPr sz="1799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22" name="PPT世界-5">
            <a:extLst>
              <a:ext uri="{FF2B5EF4-FFF2-40B4-BE49-F238E27FC236}">
                <a16:creationId xmlns:a16="http://schemas.microsoft.com/office/drawing/2014/main" id="{C762C2FF-FDEF-4854-8EC6-438C43363335}"/>
              </a:ext>
            </a:extLst>
          </p:cNvPr>
          <p:cNvGrpSpPr/>
          <p:nvPr/>
        </p:nvGrpSpPr>
        <p:grpSpPr>
          <a:xfrm>
            <a:off x="6283115" y="3750154"/>
            <a:ext cx="2231610" cy="2685862"/>
            <a:chOff x="6283125" y="3427425"/>
            <a:chExt cx="2231732" cy="2686009"/>
          </a:xfrm>
        </p:grpSpPr>
        <p:sp>
          <p:nvSpPr>
            <p:cNvPr id="23" name="PPT世界-5-1"/>
            <p:cNvSpPr txBox="1"/>
            <p:nvPr/>
          </p:nvSpPr>
          <p:spPr>
            <a:xfrm>
              <a:off x="6512438" y="4818720"/>
              <a:ext cx="1773106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4" name="PPT世界-5-2"/>
            <p:cNvSpPr/>
            <p:nvPr/>
          </p:nvSpPr>
          <p:spPr>
            <a:xfrm>
              <a:off x="6283125" y="5218830"/>
              <a:ext cx="2231732" cy="89460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 ……</a:t>
              </a:r>
            </a:p>
          </p:txBody>
        </p:sp>
        <p:sp>
          <p:nvSpPr>
            <p:cNvPr id="25" name="PPT世界-5-3"/>
            <p:cNvSpPr/>
            <p:nvPr/>
          </p:nvSpPr>
          <p:spPr>
            <a:xfrm>
              <a:off x="6781573" y="3427425"/>
              <a:ext cx="1234836" cy="1234836"/>
            </a:xfrm>
            <a:prstGeom prst="flowChartConnector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6" name="PPT世界-5-4"/>
            <p:cNvSpPr/>
            <p:nvPr/>
          </p:nvSpPr>
          <p:spPr>
            <a:xfrm>
              <a:off x="7066579" y="3776084"/>
              <a:ext cx="664824" cy="537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53" y="21600"/>
                  </a:moveTo>
                  <a:cubicBezTo>
                    <a:pt x="17042" y="21600"/>
                    <a:pt x="17042" y="21600"/>
                    <a:pt x="17042" y="21600"/>
                  </a:cubicBezTo>
                  <a:cubicBezTo>
                    <a:pt x="17042" y="10800"/>
                    <a:pt x="17042" y="10800"/>
                    <a:pt x="17042" y="10800"/>
                  </a:cubicBezTo>
                  <a:cubicBezTo>
                    <a:pt x="16646" y="10800"/>
                    <a:pt x="16646" y="10800"/>
                    <a:pt x="16646" y="10800"/>
                  </a:cubicBezTo>
                  <a:cubicBezTo>
                    <a:pt x="16250" y="17182"/>
                    <a:pt x="16250" y="17182"/>
                    <a:pt x="16250" y="17182"/>
                  </a:cubicBezTo>
                  <a:cubicBezTo>
                    <a:pt x="15853" y="17427"/>
                    <a:pt x="15853" y="17427"/>
                    <a:pt x="15853" y="17427"/>
                  </a:cubicBezTo>
                  <a:cubicBezTo>
                    <a:pt x="15853" y="21600"/>
                    <a:pt x="15853" y="21600"/>
                    <a:pt x="15853" y="21600"/>
                  </a:cubicBezTo>
                  <a:close/>
                  <a:moveTo>
                    <a:pt x="21600" y="0"/>
                  </a:moveTo>
                  <a:cubicBezTo>
                    <a:pt x="19817" y="4173"/>
                    <a:pt x="19817" y="4173"/>
                    <a:pt x="19817" y="4173"/>
                  </a:cubicBezTo>
                  <a:cubicBezTo>
                    <a:pt x="18231" y="8100"/>
                    <a:pt x="18231" y="8100"/>
                    <a:pt x="18231" y="8100"/>
                  </a:cubicBezTo>
                  <a:cubicBezTo>
                    <a:pt x="16646" y="5400"/>
                    <a:pt x="16646" y="5400"/>
                    <a:pt x="16646" y="5400"/>
                  </a:cubicBezTo>
                  <a:cubicBezTo>
                    <a:pt x="15853" y="6136"/>
                    <a:pt x="15853" y="6136"/>
                    <a:pt x="15853" y="6136"/>
                  </a:cubicBezTo>
                  <a:cubicBezTo>
                    <a:pt x="15259" y="15709"/>
                    <a:pt x="15259" y="15709"/>
                    <a:pt x="15259" y="15709"/>
                  </a:cubicBezTo>
                  <a:cubicBezTo>
                    <a:pt x="13277" y="16691"/>
                    <a:pt x="13277" y="16691"/>
                    <a:pt x="13277" y="16691"/>
                  </a:cubicBezTo>
                  <a:cubicBezTo>
                    <a:pt x="9512" y="12273"/>
                    <a:pt x="9512" y="12273"/>
                    <a:pt x="9512" y="12273"/>
                  </a:cubicBezTo>
                  <a:cubicBezTo>
                    <a:pt x="7332" y="17918"/>
                    <a:pt x="7332" y="17918"/>
                    <a:pt x="7332" y="17918"/>
                  </a:cubicBezTo>
                  <a:cubicBezTo>
                    <a:pt x="5152" y="17918"/>
                    <a:pt x="5152" y="17918"/>
                    <a:pt x="5152" y="17918"/>
                  </a:cubicBezTo>
                  <a:cubicBezTo>
                    <a:pt x="3765" y="15464"/>
                    <a:pt x="3765" y="15464"/>
                    <a:pt x="3765" y="15464"/>
                  </a:cubicBezTo>
                  <a:cubicBezTo>
                    <a:pt x="793" y="16445"/>
                    <a:pt x="793" y="16445"/>
                    <a:pt x="793" y="16445"/>
                  </a:cubicBezTo>
                  <a:cubicBezTo>
                    <a:pt x="0" y="13745"/>
                    <a:pt x="0" y="13745"/>
                    <a:pt x="0" y="13745"/>
                  </a:cubicBezTo>
                  <a:cubicBezTo>
                    <a:pt x="3963" y="12273"/>
                    <a:pt x="3963" y="12273"/>
                    <a:pt x="3963" y="12273"/>
                  </a:cubicBezTo>
                  <a:cubicBezTo>
                    <a:pt x="4954" y="11782"/>
                    <a:pt x="4954" y="11782"/>
                    <a:pt x="4954" y="11782"/>
                  </a:cubicBezTo>
                  <a:cubicBezTo>
                    <a:pt x="5350" y="12764"/>
                    <a:pt x="5350" y="12764"/>
                    <a:pt x="5350" y="12764"/>
                  </a:cubicBezTo>
                  <a:cubicBezTo>
                    <a:pt x="5945" y="13991"/>
                    <a:pt x="5945" y="13991"/>
                    <a:pt x="5945" y="13991"/>
                  </a:cubicBezTo>
                  <a:cubicBezTo>
                    <a:pt x="7927" y="9082"/>
                    <a:pt x="7927" y="9082"/>
                    <a:pt x="7927" y="9082"/>
                  </a:cubicBezTo>
                  <a:cubicBezTo>
                    <a:pt x="8719" y="7118"/>
                    <a:pt x="8719" y="7118"/>
                    <a:pt x="8719" y="7118"/>
                  </a:cubicBezTo>
                  <a:cubicBezTo>
                    <a:pt x="9908" y="8591"/>
                    <a:pt x="9908" y="8591"/>
                    <a:pt x="9908" y="8591"/>
                  </a:cubicBezTo>
                  <a:cubicBezTo>
                    <a:pt x="13079" y="12273"/>
                    <a:pt x="13079" y="12273"/>
                    <a:pt x="13079" y="12273"/>
                  </a:cubicBezTo>
                  <a:cubicBezTo>
                    <a:pt x="13475" y="5155"/>
                    <a:pt x="13475" y="5155"/>
                    <a:pt x="13475" y="5155"/>
                  </a:cubicBezTo>
                  <a:cubicBezTo>
                    <a:pt x="13475" y="4418"/>
                    <a:pt x="13475" y="4418"/>
                    <a:pt x="13475" y="4418"/>
                  </a:cubicBezTo>
                  <a:cubicBezTo>
                    <a:pt x="14070" y="3927"/>
                    <a:pt x="14070" y="3927"/>
                    <a:pt x="14070" y="3927"/>
                  </a:cubicBezTo>
                  <a:cubicBezTo>
                    <a:pt x="15457" y="2945"/>
                    <a:pt x="15457" y="2945"/>
                    <a:pt x="15457" y="2945"/>
                  </a:cubicBezTo>
                  <a:cubicBezTo>
                    <a:pt x="14268" y="491"/>
                    <a:pt x="14268" y="491"/>
                    <a:pt x="14268" y="491"/>
                  </a:cubicBezTo>
                  <a:cubicBezTo>
                    <a:pt x="17835" y="245"/>
                    <a:pt x="17835" y="245"/>
                    <a:pt x="17835" y="245"/>
                  </a:cubicBezTo>
                  <a:cubicBezTo>
                    <a:pt x="21600" y="0"/>
                    <a:pt x="21600" y="0"/>
                    <a:pt x="21600" y="0"/>
                  </a:cubicBezTo>
                  <a:close/>
                  <a:moveTo>
                    <a:pt x="4360" y="21600"/>
                  </a:moveTo>
                  <a:cubicBezTo>
                    <a:pt x="4756" y="21600"/>
                    <a:pt x="5350" y="21600"/>
                    <a:pt x="5747" y="21600"/>
                  </a:cubicBezTo>
                  <a:cubicBezTo>
                    <a:pt x="5747" y="19636"/>
                    <a:pt x="5747" y="19636"/>
                    <a:pt x="5747" y="19636"/>
                  </a:cubicBezTo>
                  <a:cubicBezTo>
                    <a:pt x="4558" y="19882"/>
                    <a:pt x="4558" y="19882"/>
                    <a:pt x="4558" y="19882"/>
                  </a:cubicBezTo>
                  <a:cubicBezTo>
                    <a:pt x="4360" y="19391"/>
                    <a:pt x="4360" y="19391"/>
                    <a:pt x="4360" y="19391"/>
                  </a:cubicBezTo>
                  <a:cubicBezTo>
                    <a:pt x="4360" y="21600"/>
                    <a:pt x="4360" y="21600"/>
                    <a:pt x="4360" y="21600"/>
                  </a:cubicBezTo>
                  <a:close/>
                  <a:moveTo>
                    <a:pt x="2180" y="21600"/>
                  </a:moveTo>
                  <a:cubicBezTo>
                    <a:pt x="3369" y="21600"/>
                    <a:pt x="3369" y="21600"/>
                    <a:pt x="3369" y="21600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3369" y="17427"/>
                    <a:pt x="3369" y="17427"/>
                    <a:pt x="3369" y="17427"/>
                  </a:cubicBezTo>
                  <a:cubicBezTo>
                    <a:pt x="2180" y="17918"/>
                    <a:pt x="2180" y="17918"/>
                    <a:pt x="2180" y="17918"/>
                  </a:cubicBezTo>
                  <a:cubicBezTo>
                    <a:pt x="2180" y="21600"/>
                    <a:pt x="2180" y="21600"/>
                    <a:pt x="2180" y="21600"/>
                  </a:cubicBezTo>
                  <a:close/>
                  <a:moveTo>
                    <a:pt x="6738" y="21600"/>
                  </a:moveTo>
                  <a:cubicBezTo>
                    <a:pt x="7134" y="21600"/>
                    <a:pt x="7530" y="21600"/>
                    <a:pt x="7927" y="21600"/>
                  </a:cubicBezTo>
                  <a:cubicBezTo>
                    <a:pt x="7927" y="19391"/>
                    <a:pt x="7927" y="19391"/>
                    <a:pt x="7927" y="19391"/>
                  </a:cubicBezTo>
                  <a:cubicBezTo>
                    <a:pt x="7927" y="19636"/>
                    <a:pt x="7927" y="19636"/>
                    <a:pt x="7927" y="19636"/>
                  </a:cubicBezTo>
                  <a:cubicBezTo>
                    <a:pt x="6738" y="19636"/>
                    <a:pt x="6738" y="19636"/>
                    <a:pt x="6738" y="19636"/>
                  </a:cubicBezTo>
                  <a:cubicBezTo>
                    <a:pt x="6738" y="21600"/>
                    <a:pt x="6738" y="21600"/>
                    <a:pt x="6738" y="21600"/>
                  </a:cubicBezTo>
                  <a:close/>
                  <a:moveTo>
                    <a:pt x="8917" y="21600"/>
                  </a:moveTo>
                  <a:cubicBezTo>
                    <a:pt x="9314" y="21600"/>
                    <a:pt x="9908" y="21600"/>
                    <a:pt x="10305" y="21600"/>
                  </a:cubicBezTo>
                  <a:cubicBezTo>
                    <a:pt x="10305" y="15464"/>
                    <a:pt x="10305" y="15464"/>
                    <a:pt x="10305" y="15464"/>
                  </a:cubicBezTo>
                  <a:cubicBezTo>
                    <a:pt x="9710" y="14727"/>
                    <a:pt x="9710" y="14727"/>
                    <a:pt x="9710" y="14727"/>
                  </a:cubicBezTo>
                  <a:cubicBezTo>
                    <a:pt x="8917" y="16936"/>
                    <a:pt x="8917" y="16936"/>
                    <a:pt x="8917" y="16936"/>
                  </a:cubicBezTo>
                  <a:cubicBezTo>
                    <a:pt x="8917" y="21600"/>
                    <a:pt x="8917" y="21600"/>
                    <a:pt x="8917" y="21600"/>
                  </a:cubicBezTo>
                  <a:close/>
                  <a:moveTo>
                    <a:pt x="11295" y="21600"/>
                  </a:moveTo>
                  <a:cubicBezTo>
                    <a:pt x="11692" y="21600"/>
                    <a:pt x="12088" y="21600"/>
                    <a:pt x="12484" y="21600"/>
                  </a:cubicBezTo>
                  <a:cubicBezTo>
                    <a:pt x="12484" y="17918"/>
                    <a:pt x="12484" y="17918"/>
                    <a:pt x="12484" y="17918"/>
                  </a:cubicBezTo>
                  <a:cubicBezTo>
                    <a:pt x="11295" y="16445"/>
                    <a:pt x="11295" y="16445"/>
                    <a:pt x="11295" y="16445"/>
                  </a:cubicBezTo>
                  <a:cubicBezTo>
                    <a:pt x="11295" y="21600"/>
                    <a:pt x="11295" y="21600"/>
                    <a:pt x="11295" y="21600"/>
                  </a:cubicBezTo>
                  <a:close/>
                  <a:moveTo>
                    <a:pt x="13475" y="21600"/>
                  </a:moveTo>
                  <a:cubicBezTo>
                    <a:pt x="13872" y="21600"/>
                    <a:pt x="14466" y="21600"/>
                    <a:pt x="14862" y="21600"/>
                  </a:cubicBezTo>
                  <a:cubicBezTo>
                    <a:pt x="14862" y="17673"/>
                    <a:pt x="14862" y="17673"/>
                    <a:pt x="14862" y="17673"/>
                  </a:cubicBezTo>
                  <a:cubicBezTo>
                    <a:pt x="13475" y="18409"/>
                    <a:pt x="13475" y="18409"/>
                    <a:pt x="13475" y="18409"/>
                  </a:cubicBezTo>
                  <a:lnTo>
                    <a:pt x="13475" y="216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7" rIns="45717">
              <a:noAutofit/>
            </a:bodyPr>
            <a:lstStyle/>
            <a:p>
              <a:pPr defTabSz="914277">
                <a:defRPr/>
              </a:pPr>
              <a:endParaRPr sz="1799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27" name="PPT世界-6">
            <a:extLst>
              <a:ext uri="{FF2B5EF4-FFF2-40B4-BE49-F238E27FC236}">
                <a16:creationId xmlns:a16="http://schemas.microsoft.com/office/drawing/2014/main" id="{6CF8F7E0-9CC2-4D62-9E68-2E27C4EBB32B}"/>
              </a:ext>
            </a:extLst>
          </p:cNvPr>
          <p:cNvGrpSpPr/>
          <p:nvPr/>
        </p:nvGrpSpPr>
        <p:grpSpPr>
          <a:xfrm>
            <a:off x="8873279" y="3750154"/>
            <a:ext cx="2231610" cy="2685862"/>
            <a:chOff x="8873431" y="3427425"/>
            <a:chExt cx="2231732" cy="2686009"/>
          </a:xfrm>
        </p:grpSpPr>
        <p:sp>
          <p:nvSpPr>
            <p:cNvPr id="28" name="PPT世界-6-1"/>
            <p:cNvSpPr txBox="1"/>
            <p:nvPr/>
          </p:nvSpPr>
          <p:spPr>
            <a:xfrm>
              <a:off x="9043142" y="4818720"/>
              <a:ext cx="1892310" cy="400110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9" name="PPT世界-6-2"/>
            <p:cNvSpPr/>
            <p:nvPr/>
          </p:nvSpPr>
          <p:spPr>
            <a:xfrm>
              <a:off x="8873431" y="5218830"/>
              <a:ext cx="2231732" cy="894604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 ……</a:t>
              </a:r>
            </a:p>
          </p:txBody>
        </p:sp>
        <p:sp>
          <p:nvSpPr>
            <p:cNvPr id="30" name="PPT世界-6-3"/>
            <p:cNvSpPr/>
            <p:nvPr/>
          </p:nvSpPr>
          <p:spPr>
            <a:xfrm>
              <a:off x="9371879" y="3427425"/>
              <a:ext cx="1234836" cy="1234836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31" name="PPT世界-6-4"/>
            <p:cNvSpPr/>
            <p:nvPr/>
          </p:nvSpPr>
          <p:spPr>
            <a:xfrm>
              <a:off x="9693416" y="3731714"/>
              <a:ext cx="591763" cy="626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600" extrusionOk="0">
                  <a:moveTo>
                    <a:pt x="491" y="7130"/>
                  </a:moveTo>
                  <a:cubicBezTo>
                    <a:pt x="2672" y="7130"/>
                    <a:pt x="2672" y="7130"/>
                    <a:pt x="2672" y="7130"/>
                  </a:cubicBezTo>
                  <a:cubicBezTo>
                    <a:pt x="2672" y="10066"/>
                    <a:pt x="2672" y="10066"/>
                    <a:pt x="2672" y="10066"/>
                  </a:cubicBezTo>
                  <a:cubicBezTo>
                    <a:pt x="2891" y="10066"/>
                    <a:pt x="2891" y="10066"/>
                    <a:pt x="2891" y="10066"/>
                  </a:cubicBezTo>
                  <a:cubicBezTo>
                    <a:pt x="3109" y="10066"/>
                    <a:pt x="3109" y="10066"/>
                    <a:pt x="3109" y="10066"/>
                  </a:cubicBezTo>
                  <a:cubicBezTo>
                    <a:pt x="3109" y="419"/>
                    <a:pt x="3109" y="419"/>
                    <a:pt x="3109" y="419"/>
                  </a:cubicBezTo>
                  <a:cubicBezTo>
                    <a:pt x="3109" y="0"/>
                    <a:pt x="3109" y="0"/>
                    <a:pt x="3109" y="0"/>
                  </a:cubicBezTo>
                  <a:cubicBezTo>
                    <a:pt x="3763" y="0"/>
                    <a:pt x="3763" y="0"/>
                    <a:pt x="3763" y="0"/>
                  </a:cubicBezTo>
                  <a:cubicBezTo>
                    <a:pt x="14018" y="0"/>
                    <a:pt x="14018" y="0"/>
                    <a:pt x="14018" y="0"/>
                  </a:cubicBezTo>
                  <a:cubicBezTo>
                    <a:pt x="14018" y="0"/>
                    <a:pt x="14018" y="0"/>
                    <a:pt x="14018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7945" y="1887"/>
                    <a:pt x="17945" y="1887"/>
                    <a:pt x="17945" y="1887"/>
                  </a:cubicBezTo>
                  <a:cubicBezTo>
                    <a:pt x="18163" y="2097"/>
                    <a:pt x="18163" y="2097"/>
                    <a:pt x="18163" y="2097"/>
                  </a:cubicBezTo>
                  <a:cubicBezTo>
                    <a:pt x="18163" y="2307"/>
                    <a:pt x="18163" y="2307"/>
                    <a:pt x="18163" y="2307"/>
                  </a:cubicBezTo>
                  <a:cubicBezTo>
                    <a:pt x="18163" y="10066"/>
                    <a:pt x="18163" y="10066"/>
                    <a:pt x="18163" y="10066"/>
                  </a:cubicBezTo>
                  <a:cubicBezTo>
                    <a:pt x="18381" y="10066"/>
                    <a:pt x="18381" y="10066"/>
                    <a:pt x="18381" y="10066"/>
                  </a:cubicBezTo>
                  <a:cubicBezTo>
                    <a:pt x="18818" y="10066"/>
                    <a:pt x="18818" y="10066"/>
                    <a:pt x="18818" y="10066"/>
                  </a:cubicBezTo>
                  <a:cubicBezTo>
                    <a:pt x="18818" y="7130"/>
                    <a:pt x="18818" y="7130"/>
                    <a:pt x="18818" y="7130"/>
                  </a:cubicBezTo>
                  <a:cubicBezTo>
                    <a:pt x="20781" y="7130"/>
                    <a:pt x="20781" y="7130"/>
                    <a:pt x="20781" y="7130"/>
                  </a:cubicBezTo>
                  <a:cubicBezTo>
                    <a:pt x="21436" y="10485"/>
                    <a:pt x="21436" y="14050"/>
                    <a:pt x="20781" y="17406"/>
                  </a:cubicBezTo>
                  <a:cubicBezTo>
                    <a:pt x="18163" y="17406"/>
                    <a:pt x="18163" y="17406"/>
                    <a:pt x="18163" y="17406"/>
                  </a:cubicBezTo>
                  <a:cubicBezTo>
                    <a:pt x="18163" y="21600"/>
                    <a:pt x="18163" y="21600"/>
                    <a:pt x="18163" y="21600"/>
                  </a:cubicBezTo>
                  <a:cubicBezTo>
                    <a:pt x="18163" y="21600"/>
                    <a:pt x="18163" y="21600"/>
                    <a:pt x="18163" y="21600"/>
                  </a:cubicBezTo>
                  <a:cubicBezTo>
                    <a:pt x="3109" y="21600"/>
                    <a:pt x="3109" y="21600"/>
                    <a:pt x="3109" y="21600"/>
                  </a:cubicBezTo>
                  <a:cubicBezTo>
                    <a:pt x="3109" y="17406"/>
                    <a:pt x="3109" y="17406"/>
                    <a:pt x="3109" y="17406"/>
                  </a:cubicBezTo>
                  <a:cubicBezTo>
                    <a:pt x="491" y="17406"/>
                    <a:pt x="491" y="17406"/>
                    <a:pt x="491" y="17406"/>
                  </a:cubicBezTo>
                  <a:cubicBezTo>
                    <a:pt x="-164" y="14050"/>
                    <a:pt x="-164" y="10695"/>
                    <a:pt x="491" y="7130"/>
                  </a:cubicBezTo>
                  <a:close/>
                  <a:moveTo>
                    <a:pt x="4636" y="10066"/>
                  </a:moveTo>
                  <a:cubicBezTo>
                    <a:pt x="16854" y="10066"/>
                    <a:pt x="16854" y="10066"/>
                    <a:pt x="16854" y="10066"/>
                  </a:cubicBezTo>
                  <a:cubicBezTo>
                    <a:pt x="16854" y="3355"/>
                    <a:pt x="16854" y="3355"/>
                    <a:pt x="16854" y="3355"/>
                  </a:cubicBezTo>
                  <a:cubicBezTo>
                    <a:pt x="14236" y="3355"/>
                    <a:pt x="14236" y="3355"/>
                    <a:pt x="14236" y="3355"/>
                  </a:cubicBezTo>
                  <a:cubicBezTo>
                    <a:pt x="14018" y="3355"/>
                    <a:pt x="14018" y="3355"/>
                    <a:pt x="14018" y="3355"/>
                  </a:cubicBezTo>
                  <a:cubicBezTo>
                    <a:pt x="13800" y="2936"/>
                    <a:pt x="13800" y="2936"/>
                    <a:pt x="13800" y="2936"/>
                  </a:cubicBezTo>
                  <a:cubicBezTo>
                    <a:pt x="13581" y="1468"/>
                    <a:pt x="13581" y="1468"/>
                    <a:pt x="13581" y="1468"/>
                  </a:cubicBezTo>
                  <a:cubicBezTo>
                    <a:pt x="4636" y="1468"/>
                    <a:pt x="4636" y="1468"/>
                    <a:pt x="4636" y="1468"/>
                  </a:cubicBezTo>
                  <a:cubicBezTo>
                    <a:pt x="4636" y="10066"/>
                    <a:pt x="4636" y="10066"/>
                    <a:pt x="4636" y="10066"/>
                  </a:cubicBezTo>
                  <a:close/>
                  <a:moveTo>
                    <a:pt x="16636" y="15309"/>
                  </a:moveTo>
                  <a:cubicBezTo>
                    <a:pt x="4636" y="15309"/>
                    <a:pt x="4636" y="15309"/>
                    <a:pt x="4636" y="15309"/>
                  </a:cubicBezTo>
                  <a:cubicBezTo>
                    <a:pt x="4636" y="20132"/>
                    <a:pt x="4636" y="20132"/>
                    <a:pt x="4636" y="20132"/>
                  </a:cubicBezTo>
                  <a:cubicBezTo>
                    <a:pt x="16636" y="20132"/>
                    <a:pt x="16636" y="20132"/>
                    <a:pt x="16636" y="20132"/>
                  </a:cubicBezTo>
                  <a:cubicBezTo>
                    <a:pt x="16636" y="15309"/>
                    <a:pt x="16636" y="15309"/>
                    <a:pt x="16636" y="15309"/>
                  </a:cubicBezTo>
                  <a:close/>
                  <a:moveTo>
                    <a:pt x="5945" y="3355"/>
                  </a:moveTo>
                  <a:cubicBezTo>
                    <a:pt x="5945" y="4194"/>
                    <a:pt x="5945" y="4194"/>
                    <a:pt x="5945" y="4194"/>
                  </a:cubicBezTo>
                  <a:cubicBezTo>
                    <a:pt x="12491" y="4194"/>
                    <a:pt x="12491" y="4194"/>
                    <a:pt x="12491" y="4194"/>
                  </a:cubicBezTo>
                  <a:cubicBezTo>
                    <a:pt x="12491" y="3355"/>
                    <a:pt x="12491" y="3355"/>
                    <a:pt x="12491" y="3355"/>
                  </a:cubicBezTo>
                  <a:cubicBezTo>
                    <a:pt x="5945" y="3355"/>
                    <a:pt x="5945" y="3355"/>
                    <a:pt x="5945" y="3355"/>
                  </a:cubicBezTo>
                  <a:close/>
                  <a:moveTo>
                    <a:pt x="5945" y="6920"/>
                  </a:moveTo>
                  <a:cubicBezTo>
                    <a:pt x="5945" y="7759"/>
                    <a:pt x="5945" y="7759"/>
                    <a:pt x="5945" y="7759"/>
                  </a:cubicBezTo>
                  <a:cubicBezTo>
                    <a:pt x="15327" y="7759"/>
                    <a:pt x="15327" y="7759"/>
                    <a:pt x="15327" y="7759"/>
                  </a:cubicBezTo>
                  <a:cubicBezTo>
                    <a:pt x="15327" y="6920"/>
                    <a:pt x="15327" y="6920"/>
                    <a:pt x="15327" y="6920"/>
                  </a:cubicBezTo>
                  <a:cubicBezTo>
                    <a:pt x="5945" y="6920"/>
                    <a:pt x="5945" y="6920"/>
                    <a:pt x="5945" y="6920"/>
                  </a:cubicBezTo>
                  <a:close/>
                  <a:moveTo>
                    <a:pt x="5945" y="5033"/>
                  </a:moveTo>
                  <a:cubicBezTo>
                    <a:pt x="5945" y="5872"/>
                    <a:pt x="5945" y="5872"/>
                    <a:pt x="5945" y="5872"/>
                  </a:cubicBezTo>
                  <a:cubicBezTo>
                    <a:pt x="15327" y="5872"/>
                    <a:pt x="15327" y="5872"/>
                    <a:pt x="15327" y="5872"/>
                  </a:cubicBezTo>
                  <a:cubicBezTo>
                    <a:pt x="15327" y="5033"/>
                    <a:pt x="15327" y="5033"/>
                    <a:pt x="15327" y="5033"/>
                  </a:cubicBezTo>
                  <a:cubicBezTo>
                    <a:pt x="5945" y="5033"/>
                    <a:pt x="5945" y="5033"/>
                    <a:pt x="5945" y="5033"/>
                  </a:cubicBezTo>
                  <a:close/>
                  <a:moveTo>
                    <a:pt x="14454" y="1678"/>
                  </a:moveTo>
                  <a:cubicBezTo>
                    <a:pt x="14454" y="2726"/>
                    <a:pt x="14454" y="2726"/>
                    <a:pt x="14454" y="2726"/>
                  </a:cubicBezTo>
                  <a:cubicBezTo>
                    <a:pt x="16200" y="2726"/>
                    <a:pt x="16200" y="2726"/>
                    <a:pt x="16200" y="2726"/>
                  </a:cubicBezTo>
                  <a:cubicBezTo>
                    <a:pt x="14454" y="1678"/>
                    <a:pt x="14454" y="1678"/>
                    <a:pt x="14454" y="1678"/>
                  </a:cubicBezTo>
                  <a:close/>
                  <a:moveTo>
                    <a:pt x="16418" y="11744"/>
                  </a:moveTo>
                  <a:cubicBezTo>
                    <a:pt x="16418" y="12583"/>
                    <a:pt x="16418" y="12583"/>
                    <a:pt x="16418" y="12583"/>
                  </a:cubicBezTo>
                  <a:cubicBezTo>
                    <a:pt x="17072" y="12583"/>
                    <a:pt x="17072" y="12583"/>
                    <a:pt x="17072" y="12583"/>
                  </a:cubicBezTo>
                  <a:cubicBezTo>
                    <a:pt x="18163" y="12583"/>
                    <a:pt x="18163" y="12583"/>
                    <a:pt x="18163" y="12583"/>
                  </a:cubicBezTo>
                  <a:cubicBezTo>
                    <a:pt x="18818" y="12583"/>
                    <a:pt x="18818" y="12583"/>
                    <a:pt x="18818" y="12583"/>
                  </a:cubicBezTo>
                  <a:cubicBezTo>
                    <a:pt x="18818" y="11744"/>
                    <a:pt x="18818" y="11744"/>
                    <a:pt x="18818" y="11744"/>
                  </a:cubicBezTo>
                  <a:cubicBezTo>
                    <a:pt x="18163" y="11744"/>
                    <a:pt x="18163" y="11744"/>
                    <a:pt x="18163" y="11744"/>
                  </a:cubicBezTo>
                  <a:cubicBezTo>
                    <a:pt x="17072" y="11744"/>
                    <a:pt x="17072" y="11744"/>
                    <a:pt x="17072" y="11744"/>
                  </a:cubicBezTo>
                  <a:lnTo>
                    <a:pt x="16418" y="11744"/>
                  </a:ln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45717" rIns="45717">
              <a:noAutofit/>
            </a:bodyPr>
            <a:lstStyle/>
            <a:p>
              <a:pPr defTabSz="914277">
                <a:defRPr/>
              </a:pPr>
              <a:endParaRPr sz="1799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70801" y="441884"/>
            <a:ext cx="4544818" cy="461665"/>
            <a:chOff x="975068" y="763705"/>
            <a:chExt cx="4544818" cy="461665"/>
          </a:xfrm>
        </p:grpSpPr>
        <p:sp>
          <p:nvSpPr>
            <p:cNvPr id="33" name="文本框 32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185133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375661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extLst>
              <a:ext uri="{FF2B5EF4-FFF2-40B4-BE49-F238E27FC236}">
                <a16:creationId xmlns:a16="http://schemas.microsoft.com/office/drawing/2014/main" id="{90022E28-B1E8-D84E-9B64-6911826A71C4}"/>
              </a:ext>
            </a:extLst>
          </p:cNvPr>
          <p:cNvSpPr/>
          <p:nvPr/>
        </p:nvSpPr>
        <p:spPr>
          <a:xfrm>
            <a:off x="1404711" y="2710227"/>
            <a:ext cx="2514600" cy="2514600"/>
          </a:xfrm>
          <a:prstGeom prst="roundRect">
            <a:avLst/>
          </a:prstGeom>
          <a:solidFill>
            <a:srgbClr val="477CC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4" name="弧 3">
            <a:extLst>
              <a:ext uri="{FF2B5EF4-FFF2-40B4-BE49-F238E27FC236}">
                <a16:creationId xmlns:a16="http://schemas.microsoft.com/office/drawing/2014/main" id="{2E2445E5-0C0F-9745-95AC-C3E63520A65D}"/>
              </a:ext>
            </a:extLst>
          </p:cNvPr>
          <p:cNvSpPr/>
          <p:nvPr/>
        </p:nvSpPr>
        <p:spPr>
          <a:xfrm>
            <a:off x="1240510" y="2145177"/>
            <a:ext cx="3644699" cy="3644699"/>
          </a:xfrm>
          <a:prstGeom prst="arc">
            <a:avLst>
              <a:gd name="adj1" fmla="val 17736929"/>
              <a:gd name="adj2" fmla="val 3888736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03AEE2B-D9DB-D74F-8D90-92A0C0591B2A}"/>
              </a:ext>
            </a:extLst>
          </p:cNvPr>
          <p:cNvSpPr txBox="1"/>
          <p:nvPr/>
        </p:nvSpPr>
        <p:spPr>
          <a:xfrm>
            <a:off x="1502476" y="3589176"/>
            <a:ext cx="2311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Keyword</a:t>
            </a:r>
            <a:endParaRPr kumimoji="1" lang="zh-CN" altLang="en-US" sz="4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92A3ACB7-BF86-F043-8589-EB85902BF970}"/>
              </a:ext>
            </a:extLst>
          </p:cNvPr>
          <p:cNvSpPr/>
          <p:nvPr/>
        </p:nvSpPr>
        <p:spPr>
          <a:xfrm>
            <a:off x="3672460" y="2180305"/>
            <a:ext cx="196951" cy="1969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1971C5C-5855-4D43-A270-D465D90809F0}"/>
              </a:ext>
            </a:extLst>
          </p:cNvPr>
          <p:cNvSpPr/>
          <p:nvPr/>
        </p:nvSpPr>
        <p:spPr>
          <a:xfrm>
            <a:off x="4786733" y="3869053"/>
            <a:ext cx="196951" cy="196951"/>
          </a:xfrm>
          <a:prstGeom prst="ellipse">
            <a:avLst/>
          </a:prstGeom>
          <a:solidFill>
            <a:srgbClr val="477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719978B-C06B-A444-9B59-F4030388087F}"/>
              </a:ext>
            </a:extLst>
          </p:cNvPr>
          <p:cNvSpPr/>
          <p:nvPr/>
        </p:nvSpPr>
        <p:spPr>
          <a:xfrm>
            <a:off x="3672460" y="5532402"/>
            <a:ext cx="196951" cy="19695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9" name="圆角矩形 8">
            <a:extLst>
              <a:ext uri="{FF2B5EF4-FFF2-40B4-BE49-F238E27FC236}">
                <a16:creationId xmlns:a16="http://schemas.microsoft.com/office/drawing/2014/main" id="{E85CA9D9-282B-4043-9E9F-969244093F4B}"/>
              </a:ext>
            </a:extLst>
          </p:cNvPr>
          <p:cNvSpPr/>
          <p:nvPr/>
        </p:nvSpPr>
        <p:spPr>
          <a:xfrm>
            <a:off x="4492917" y="1753631"/>
            <a:ext cx="835008" cy="8193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58FAF822-6904-C04F-8823-A945D923B72A}"/>
              </a:ext>
            </a:extLst>
          </p:cNvPr>
          <p:cNvSpPr/>
          <p:nvPr/>
        </p:nvSpPr>
        <p:spPr>
          <a:xfrm>
            <a:off x="5369538" y="3558580"/>
            <a:ext cx="835008" cy="819377"/>
          </a:xfrm>
          <a:prstGeom prst="roundRect">
            <a:avLst/>
          </a:prstGeom>
          <a:solidFill>
            <a:srgbClr val="477CCC"/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6A8F9064-BDC8-8349-8367-E109F3B2C1FA}"/>
              </a:ext>
            </a:extLst>
          </p:cNvPr>
          <p:cNvSpPr/>
          <p:nvPr/>
        </p:nvSpPr>
        <p:spPr>
          <a:xfrm>
            <a:off x="4492917" y="5370992"/>
            <a:ext cx="835008" cy="819377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E903EBC-8EF1-2948-8AFB-99BAF3E08F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4542" y="3725027"/>
            <a:ext cx="485000" cy="485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CA54378-6129-744E-9A85-025DDB30B9B0}"/>
              </a:ext>
            </a:extLst>
          </p:cNvPr>
          <p:cNvSpPr txBox="1"/>
          <p:nvPr/>
        </p:nvSpPr>
        <p:spPr>
          <a:xfrm>
            <a:off x="5493798" y="5392483"/>
            <a:ext cx="193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Add title text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1F3A510-8A53-0244-B694-0D3DB3549516}"/>
              </a:ext>
            </a:extLst>
          </p:cNvPr>
          <p:cNvSpPr txBox="1"/>
          <p:nvPr/>
        </p:nvSpPr>
        <p:spPr>
          <a:xfrm>
            <a:off x="5502663" y="5678336"/>
            <a:ext cx="466389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E831945-6889-7046-8891-0F1BE2D88A6A}"/>
              </a:ext>
            </a:extLst>
          </p:cNvPr>
          <p:cNvSpPr txBox="1"/>
          <p:nvPr/>
        </p:nvSpPr>
        <p:spPr>
          <a:xfrm>
            <a:off x="6370689" y="3528762"/>
            <a:ext cx="193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Add title text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B84E94D-951E-D442-AC4B-66194FFAB489}"/>
              </a:ext>
            </a:extLst>
          </p:cNvPr>
          <p:cNvSpPr txBox="1"/>
          <p:nvPr/>
        </p:nvSpPr>
        <p:spPr>
          <a:xfrm>
            <a:off x="6379552" y="3861110"/>
            <a:ext cx="466389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9B94F68-CAB6-FE4D-A57D-B0AD2AE747F2}"/>
              </a:ext>
            </a:extLst>
          </p:cNvPr>
          <p:cNvSpPr txBox="1"/>
          <p:nvPr/>
        </p:nvSpPr>
        <p:spPr>
          <a:xfrm>
            <a:off x="5493798" y="1752520"/>
            <a:ext cx="1936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Add title text</a:t>
            </a:r>
            <a:endParaRPr kumimoji="1"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E3F78A3-CD40-AB48-BB30-8BE763EAA2FC}"/>
              </a:ext>
            </a:extLst>
          </p:cNvPr>
          <p:cNvSpPr txBox="1"/>
          <p:nvPr/>
        </p:nvSpPr>
        <p:spPr>
          <a:xfrm>
            <a:off x="5502663" y="2022875"/>
            <a:ext cx="4663897" cy="549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rPr>
              <a:t>Click here to add text content, such as keywords, some brief introductions, etc.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9" name="자유형: 도형 58">
            <a:extLst>
              <a:ext uri="{FF2B5EF4-FFF2-40B4-BE49-F238E27FC236}">
                <a16:creationId xmlns:a16="http://schemas.microsoft.com/office/drawing/2014/main" id="{81A325BD-EC3D-4B4C-B22B-19ADAA28DD1B}"/>
              </a:ext>
            </a:extLst>
          </p:cNvPr>
          <p:cNvSpPr/>
          <p:nvPr/>
        </p:nvSpPr>
        <p:spPr>
          <a:xfrm>
            <a:off x="4710220" y="5570626"/>
            <a:ext cx="390525" cy="390525"/>
          </a:xfrm>
          <a:custGeom>
            <a:avLst/>
            <a:gdLst>
              <a:gd name="connsiteX0" fmla="*/ 376405 w 390525"/>
              <a:gd name="connsiteY0" fmla="*/ 365284 h 390525"/>
              <a:gd name="connsiteX1" fmla="*/ 342210 w 390525"/>
              <a:gd name="connsiteY1" fmla="*/ 365284 h 390525"/>
              <a:gd name="connsiteX2" fmla="*/ 342210 w 390525"/>
              <a:gd name="connsiteY2" fmla="*/ 107442 h 390525"/>
              <a:gd name="connsiteX3" fmla="*/ 331066 w 390525"/>
              <a:gd name="connsiteY3" fmla="*/ 96298 h 390525"/>
              <a:gd name="connsiteX4" fmla="*/ 264200 w 390525"/>
              <a:gd name="connsiteY4" fmla="*/ 96298 h 390525"/>
              <a:gd name="connsiteX5" fmla="*/ 253056 w 390525"/>
              <a:gd name="connsiteY5" fmla="*/ 107442 h 390525"/>
              <a:gd name="connsiteX6" fmla="*/ 253056 w 390525"/>
              <a:gd name="connsiteY6" fmla="*/ 365284 h 390525"/>
              <a:gd name="connsiteX7" fmla="*/ 230768 w 390525"/>
              <a:gd name="connsiteY7" fmla="*/ 365284 h 390525"/>
              <a:gd name="connsiteX8" fmla="*/ 230768 w 390525"/>
              <a:gd name="connsiteY8" fmla="*/ 18288 h 390525"/>
              <a:gd name="connsiteX9" fmla="*/ 219623 w 390525"/>
              <a:gd name="connsiteY9" fmla="*/ 7144 h 390525"/>
              <a:gd name="connsiteX10" fmla="*/ 152758 w 390525"/>
              <a:gd name="connsiteY10" fmla="*/ 7144 h 390525"/>
              <a:gd name="connsiteX11" fmla="*/ 141614 w 390525"/>
              <a:gd name="connsiteY11" fmla="*/ 18288 h 390525"/>
              <a:gd name="connsiteX12" fmla="*/ 141614 w 390525"/>
              <a:gd name="connsiteY12" fmla="*/ 365284 h 390525"/>
              <a:gd name="connsiteX13" fmla="*/ 119325 w 390525"/>
              <a:gd name="connsiteY13" fmla="*/ 365284 h 390525"/>
              <a:gd name="connsiteX14" fmla="*/ 119325 w 390525"/>
              <a:gd name="connsiteY14" fmla="*/ 196596 h 390525"/>
              <a:gd name="connsiteX15" fmla="*/ 108181 w 390525"/>
              <a:gd name="connsiteY15" fmla="*/ 185452 h 390525"/>
              <a:gd name="connsiteX16" fmla="*/ 40553 w 390525"/>
              <a:gd name="connsiteY16" fmla="*/ 185452 h 390525"/>
              <a:gd name="connsiteX17" fmla="*/ 29409 w 390525"/>
              <a:gd name="connsiteY17" fmla="*/ 196596 h 390525"/>
              <a:gd name="connsiteX18" fmla="*/ 29409 w 390525"/>
              <a:gd name="connsiteY18" fmla="*/ 365284 h 390525"/>
              <a:gd name="connsiteX19" fmla="*/ 18265 w 390525"/>
              <a:gd name="connsiteY19" fmla="*/ 365284 h 390525"/>
              <a:gd name="connsiteX20" fmla="*/ 7692 w 390525"/>
              <a:gd name="connsiteY20" fmla="*/ 372904 h 390525"/>
              <a:gd name="connsiteX21" fmla="*/ 18265 w 390525"/>
              <a:gd name="connsiteY21" fmla="*/ 387572 h 390525"/>
              <a:gd name="connsiteX22" fmla="*/ 376405 w 390525"/>
              <a:gd name="connsiteY22" fmla="*/ 387572 h 390525"/>
              <a:gd name="connsiteX23" fmla="*/ 386978 w 390525"/>
              <a:gd name="connsiteY23" fmla="*/ 379952 h 390525"/>
              <a:gd name="connsiteX24" fmla="*/ 376405 w 390525"/>
              <a:gd name="connsiteY24" fmla="*/ 365284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0525" h="390525">
                <a:moveTo>
                  <a:pt x="376405" y="365284"/>
                </a:moveTo>
                <a:lnTo>
                  <a:pt x="342210" y="365284"/>
                </a:lnTo>
                <a:lnTo>
                  <a:pt x="342210" y="107442"/>
                </a:lnTo>
                <a:cubicBezTo>
                  <a:pt x="342210" y="101251"/>
                  <a:pt x="337257" y="96298"/>
                  <a:pt x="331066" y="96298"/>
                </a:cubicBezTo>
                <a:lnTo>
                  <a:pt x="264200" y="96298"/>
                </a:lnTo>
                <a:cubicBezTo>
                  <a:pt x="258009" y="96298"/>
                  <a:pt x="253056" y="101251"/>
                  <a:pt x="253056" y="107442"/>
                </a:cubicBezTo>
                <a:lnTo>
                  <a:pt x="253056" y="365284"/>
                </a:lnTo>
                <a:lnTo>
                  <a:pt x="230768" y="365284"/>
                </a:lnTo>
                <a:lnTo>
                  <a:pt x="230768" y="18288"/>
                </a:lnTo>
                <a:cubicBezTo>
                  <a:pt x="230768" y="12097"/>
                  <a:pt x="225815" y="7144"/>
                  <a:pt x="219623" y="7144"/>
                </a:cubicBezTo>
                <a:lnTo>
                  <a:pt x="152758" y="7144"/>
                </a:lnTo>
                <a:cubicBezTo>
                  <a:pt x="146567" y="7144"/>
                  <a:pt x="141614" y="12097"/>
                  <a:pt x="141614" y="18288"/>
                </a:cubicBezTo>
                <a:lnTo>
                  <a:pt x="141614" y="365284"/>
                </a:lnTo>
                <a:lnTo>
                  <a:pt x="119325" y="365284"/>
                </a:lnTo>
                <a:lnTo>
                  <a:pt x="119325" y="196596"/>
                </a:lnTo>
                <a:cubicBezTo>
                  <a:pt x="119325" y="190405"/>
                  <a:pt x="114372" y="185452"/>
                  <a:pt x="108181" y="185452"/>
                </a:cubicBezTo>
                <a:lnTo>
                  <a:pt x="40553" y="185452"/>
                </a:lnTo>
                <a:cubicBezTo>
                  <a:pt x="34362" y="185452"/>
                  <a:pt x="29409" y="190405"/>
                  <a:pt x="29409" y="196596"/>
                </a:cubicBezTo>
                <a:lnTo>
                  <a:pt x="29409" y="365284"/>
                </a:lnTo>
                <a:lnTo>
                  <a:pt x="18265" y="365284"/>
                </a:lnTo>
                <a:cubicBezTo>
                  <a:pt x="13502" y="365284"/>
                  <a:pt x="9121" y="368332"/>
                  <a:pt x="7692" y="372904"/>
                </a:cubicBezTo>
                <a:cubicBezTo>
                  <a:pt x="5311" y="380524"/>
                  <a:pt x="11026" y="387572"/>
                  <a:pt x="18265" y="387572"/>
                </a:cubicBezTo>
                <a:lnTo>
                  <a:pt x="376405" y="387572"/>
                </a:lnTo>
                <a:cubicBezTo>
                  <a:pt x="381167" y="387572"/>
                  <a:pt x="385549" y="384524"/>
                  <a:pt x="386978" y="379952"/>
                </a:cubicBezTo>
                <a:cubicBezTo>
                  <a:pt x="389359" y="372237"/>
                  <a:pt x="383644" y="365284"/>
                  <a:pt x="376405" y="36528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>
              <a:latin typeface="思源黑体" panose="020B0500000000000000" pitchFamily="34" charset="-122"/>
              <a:cs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grpSp>
        <p:nvGrpSpPr>
          <p:cNvPr id="20" name="그룹 488">
            <a:extLst>
              <a:ext uri="{FF2B5EF4-FFF2-40B4-BE49-F238E27FC236}">
                <a16:creationId xmlns:a16="http://schemas.microsoft.com/office/drawing/2014/main" id="{CDADD719-38AF-3F48-BB29-31FCAAE5E148}"/>
              </a:ext>
            </a:extLst>
          </p:cNvPr>
          <p:cNvGrpSpPr/>
          <p:nvPr/>
        </p:nvGrpSpPr>
        <p:grpSpPr>
          <a:xfrm>
            <a:off x="4749908" y="1964587"/>
            <a:ext cx="389321" cy="389244"/>
            <a:chOff x="4778017" y="4901660"/>
            <a:chExt cx="389321" cy="389244"/>
          </a:xfrm>
          <a:solidFill>
            <a:schemeClr val="bg1"/>
          </a:solidFill>
        </p:grpSpPr>
        <p:sp>
          <p:nvSpPr>
            <p:cNvPr id="21" name="자유형: 도형 489">
              <a:extLst>
                <a:ext uri="{FF2B5EF4-FFF2-40B4-BE49-F238E27FC236}">
                  <a16:creationId xmlns:a16="http://schemas.microsoft.com/office/drawing/2014/main" id="{2D2ECA60-054E-BA45-817D-62E23A86B210}"/>
                </a:ext>
              </a:extLst>
            </p:cNvPr>
            <p:cNvSpPr/>
            <p:nvPr/>
          </p:nvSpPr>
          <p:spPr>
            <a:xfrm>
              <a:off x="4778017" y="5014679"/>
              <a:ext cx="209550" cy="276225"/>
            </a:xfrm>
            <a:custGeom>
              <a:avLst/>
              <a:gdLst>
                <a:gd name="connsiteX0" fmla="*/ 152019 w 209550"/>
                <a:gd name="connsiteY0" fmla="*/ 140823 h 276225"/>
                <a:gd name="connsiteX1" fmla="*/ 140875 w 209550"/>
                <a:gd name="connsiteY1" fmla="*/ 140823 h 276225"/>
                <a:gd name="connsiteX2" fmla="*/ 140875 w 209550"/>
                <a:gd name="connsiteY2" fmla="*/ 129488 h 276225"/>
                <a:gd name="connsiteX3" fmla="*/ 163163 w 209550"/>
                <a:gd name="connsiteY3" fmla="*/ 85101 h 276225"/>
                <a:gd name="connsiteX4" fmla="*/ 163163 w 209550"/>
                <a:gd name="connsiteY4" fmla="*/ 65194 h 276225"/>
                <a:gd name="connsiteX5" fmla="*/ 116681 w 209550"/>
                <a:gd name="connsiteY5" fmla="*/ 7853 h 276225"/>
                <a:gd name="connsiteX6" fmla="*/ 71342 w 209550"/>
                <a:gd name="connsiteY6" fmla="*/ 20331 h 276225"/>
                <a:gd name="connsiteX7" fmla="*/ 51721 w 209550"/>
                <a:gd name="connsiteY7" fmla="*/ 62813 h 276225"/>
                <a:gd name="connsiteX8" fmla="*/ 51721 w 209550"/>
                <a:gd name="connsiteY8" fmla="*/ 85101 h 276225"/>
                <a:gd name="connsiteX9" fmla="*/ 74009 w 209550"/>
                <a:gd name="connsiteY9" fmla="*/ 129488 h 276225"/>
                <a:gd name="connsiteX10" fmla="*/ 74009 w 209550"/>
                <a:gd name="connsiteY10" fmla="*/ 140823 h 276225"/>
                <a:gd name="connsiteX11" fmla="*/ 62865 w 209550"/>
                <a:gd name="connsiteY11" fmla="*/ 140823 h 276225"/>
                <a:gd name="connsiteX12" fmla="*/ 7144 w 209550"/>
                <a:gd name="connsiteY12" fmla="*/ 196544 h 276225"/>
                <a:gd name="connsiteX13" fmla="*/ 7144 w 209550"/>
                <a:gd name="connsiteY13" fmla="*/ 263409 h 276225"/>
                <a:gd name="connsiteX14" fmla="*/ 18288 w 209550"/>
                <a:gd name="connsiteY14" fmla="*/ 274553 h 276225"/>
                <a:gd name="connsiteX15" fmla="*/ 196596 w 209550"/>
                <a:gd name="connsiteY15" fmla="*/ 274553 h 276225"/>
                <a:gd name="connsiteX16" fmla="*/ 207740 w 209550"/>
                <a:gd name="connsiteY16" fmla="*/ 263409 h 276225"/>
                <a:gd name="connsiteX17" fmla="*/ 207740 w 209550"/>
                <a:gd name="connsiteY17" fmla="*/ 196544 h 276225"/>
                <a:gd name="connsiteX18" fmla="*/ 152019 w 209550"/>
                <a:gd name="connsiteY18" fmla="*/ 140823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9550" h="276225">
                  <a:moveTo>
                    <a:pt x="152019" y="140823"/>
                  </a:moveTo>
                  <a:lnTo>
                    <a:pt x="140875" y="140823"/>
                  </a:lnTo>
                  <a:lnTo>
                    <a:pt x="140875" y="129488"/>
                  </a:lnTo>
                  <a:cubicBezTo>
                    <a:pt x="154781" y="119010"/>
                    <a:pt x="163163" y="102532"/>
                    <a:pt x="163163" y="85101"/>
                  </a:cubicBezTo>
                  <a:lnTo>
                    <a:pt x="163163" y="65194"/>
                  </a:lnTo>
                  <a:cubicBezTo>
                    <a:pt x="163163" y="36809"/>
                    <a:pt x="143161" y="12140"/>
                    <a:pt x="116681" y="7853"/>
                  </a:cubicBezTo>
                  <a:cubicBezTo>
                    <a:pt x="100298" y="5282"/>
                    <a:pt x="83820" y="9758"/>
                    <a:pt x="71342" y="20331"/>
                  </a:cubicBezTo>
                  <a:cubicBezTo>
                    <a:pt x="58864" y="30904"/>
                    <a:pt x="51721" y="46430"/>
                    <a:pt x="51721" y="62813"/>
                  </a:cubicBezTo>
                  <a:lnTo>
                    <a:pt x="51721" y="85101"/>
                  </a:lnTo>
                  <a:cubicBezTo>
                    <a:pt x="51721" y="102532"/>
                    <a:pt x="60103" y="119010"/>
                    <a:pt x="74009" y="129488"/>
                  </a:cubicBezTo>
                  <a:lnTo>
                    <a:pt x="74009" y="140823"/>
                  </a:lnTo>
                  <a:lnTo>
                    <a:pt x="62865" y="140823"/>
                  </a:lnTo>
                  <a:cubicBezTo>
                    <a:pt x="32099" y="140823"/>
                    <a:pt x="7144" y="165778"/>
                    <a:pt x="7144" y="196544"/>
                  </a:cubicBezTo>
                  <a:lnTo>
                    <a:pt x="7144" y="263409"/>
                  </a:lnTo>
                  <a:cubicBezTo>
                    <a:pt x="7144" y="269600"/>
                    <a:pt x="12097" y="274553"/>
                    <a:pt x="18288" y="274553"/>
                  </a:cubicBezTo>
                  <a:lnTo>
                    <a:pt x="196596" y="274553"/>
                  </a:lnTo>
                  <a:cubicBezTo>
                    <a:pt x="202787" y="274553"/>
                    <a:pt x="207740" y="269600"/>
                    <a:pt x="207740" y="263409"/>
                  </a:cubicBezTo>
                  <a:lnTo>
                    <a:pt x="207740" y="196544"/>
                  </a:lnTo>
                  <a:cubicBezTo>
                    <a:pt x="207740" y="165778"/>
                    <a:pt x="182785" y="140823"/>
                    <a:pt x="152019" y="140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  <p:sp>
          <p:nvSpPr>
            <p:cNvPr id="22" name="자유형: 도형 490">
              <a:extLst>
                <a:ext uri="{FF2B5EF4-FFF2-40B4-BE49-F238E27FC236}">
                  <a16:creationId xmlns:a16="http://schemas.microsoft.com/office/drawing/2014/main" id="{13210E83-67C6-0444-9D95-B8B61AF59BF4}"/>
                </a:ext>
              </a:extLst>
            </p:cNvPr>
            <p:cNvSpPr/>
            <p:nvPr/>
          </p:nvSpPr>
          <p:spPr>
            <a:xfrm>
              <a:off x="4957788" y="4901660"/>
              <a:ext cx="209550" cy="209550"/>
            </a:xfrm>
            <a:custGeom>
              <a:avLst/>
              <a:gdLst>
                <a:gd name="connsiteX0" fmla="*/ 107503 w 209550"/>
                <a:gd name="connsiteY0" fmla="*/ 7144 h 209550"/>
                <a:gd name="connsiteX1" fmla="*/ 7205 w 209550"/>
                <a:gd name="connsiteY1" fmla="*/ 107442 h 209550"/>
                <a:gd name="connsiteX2" fmla="*/ 25683 w 209550"/>
                <a:gd name="connsiteY2" fmla="*/ 165450 h 209550"/>
                <a:gd name="connsiteX3" fmla="*/ 9014 w 209550"/>
                <a:gd name="connsiteY3" fmla="*/ 190405 h 209550"/>
                <a:gd name="connsiteX4" fmla="*/ 8443 w 209550"/>
                <a:gd name="connsiteY4" fmla="*/ 201835 h 209550"/>
                <a:gd name="connsiteX5" fmla="*/ 18253 w 209550"/>
                <a:gd name="connsiteY5" fmla="*/ 207741 h 209550"/>
                <a:gd name="connsiteX6" fmla="*/ 107407 w 209550"/>
                <a:gd name="connsiteY6" fmla="*/ 207741 h 209550"/>
                <a:gd name="connsiteX7" fmla="*/ 207706 w 209550"/>
                <a:gd name="connsiteY7" fmla="*/ 107442 h 209550"/>
                <a:gd name="connsiteX8" fmla="*/ 107503 w 209550"/>
                <a:gd name="connsiteY8" fmla="*/ 7144 h 209550"/>
                <a:gd name="connsiteX9" fmla="*/ 107503 w 209550"/>
                <a:gd name="connsiteY9" fmla="*/ 174308 h 209550"/>
                <a:gd name="connsiteX10" fmla="*/ 96358 w 209550"/>
                <a:gd name="connsiteY10" fmla="*/ 163163 h 209550"/>
                <a:gd name="connsiteX11" fmla="*/ 107503 w 209550"/>
                <a:gd name="connsiteY11" fmla="*/ 152019 h 209550"/>
                <a:gd name="connsiteX12" fmla="*/ 118647 w 209550"/>
                <a:gd name="connsiteY12" fmla="*/ 163163 h 209550"/>
                <a:gd name="connsiteX13" fmla="*/ 107503 w 209550"/>
                <a:gd name="connsiteY13" fmla="*/ 174308 h 209550"/>
                <a:gd name="connsiteX14" fmla="*/ 123028 w 209550"/>
                <a:gd name="connsiteY14" fmla="*/ 114776 h 209550"/>
                <a:gd name="connsiteX15" fmla="*/ 118647 w 209550"/>
                <a:gd name="connsiteY15" fmla="*/ 123635 h 209550"/>
                <a:gd name="connsiteX16" fmla="*/ 118647 w 209550"/>
                <a:gd name="connsiteY16" fmla="*/ 129731 h 209550"/>
                <a:gd name="connsiteX17" fmla="*/ 107503 w 209550"/>
                <a:gd name="connsiteY17" fmla="*/ 140875 h 209550"/>
                <a:gd name="connsiteX18" fmla="*/ 96358 w 209550"/>
                <a:gd name="connsiteY18" fmla="*/ 129731 h 209550"/>
                <a:gd name="connsiteX19" fmla="*/ 96358 w 209550"/>
                <a:gd name="connsiteY19" fmla="*/ 123635 h 209550"/>
                <a:gd name="connsiteX20" fmla="*/ 112646 w 209550"/>
                <a:gd name="connsiteY20" fmla="*/ 95060 h 209550"/>
                <a:gd name="connsiteX21" fmla="*/ 118647 w 209550"/>
                <a:gd name="connsiteY21" fmla="*/ 85154 h 209550"/>
                <a:gd name="connsiteX22" fmla="*/ 107503 w 209550"/>
                <a:gd name="connsiteY22" fmla="*/ 74009 h 209550"/>
                <a:gd name="connsiteX23" fmla="*/ 96358 w 209550"/>
                <a:gd name="connsiteY23" fmla="*/ 85154 h 209550"/>
                <a:gd name="connsiteX24" fmla="*/ 85214 w 209550"/>
                <a:gd name="connsiteY24" fmla="*/ 96298 h 209550"/>
                <a:gd name="connsiteX25" fmla="*/ 74070 w 209550"/>
                <a:gd name="connsiteY25" fmla="*/ 85154 h 209550"/>
                <a:gd name="connsiteX26" fmla="*/ 107503 w 209550"/>
                <a:gd name="connsiteY26" fmla="*/ 51721 h 209550"/>
                <a:gd name="connsiteX27" fmla="*/ 140935 w 209550"/>
                <a:gd name="connsiteY27" fmla="*/ 85154 h 209550"/>
                <a:gd name="connsiteX28" fmla="*/ 123028 w 209550"/>
                <a:gd name="connsiteY28" fmla="*/ 114776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9550" h="209550">
                  <a:moveTo>
                    <a:pt x="107503" y="7144"/>
                  </a:moveTo>
                  <a:cubicBezTo>
                    <a:pt x="52162" y="7144"/>
                    <a:pt x="7205" y="52102"/>
                    <a:pt x="7205" y="107442"/>
                  </a:cubicBezTo>
                  <a:cubicBezTo>
                    <a:pt x="7205" y="128302"/>
                    <a:pt x="13681" y="148590"/>
                    <a:pt x="25683" y="165450"/>
                  </a:cubicBezTo>
                  <a:lnTo>
                    <a:pt x="9014" y="190405"/>
                  </a:lnTo>
                  <a:cubicBezTo>
                    <a:pt x="6728" y="193834"/>
                    <a:pt x="6538" y="198216"/>
                    <a:pt x="8443" y="201835"/>
                  </a:cubicBezTo>
                  <a:cubicBezTo>
                    <a:pt x="10348" y="205454"/>
                    <a:pt x="14158" y="207741"/>
                    <a:pt x="18253" y="207741"/>
                  </a:cubicBezTo>
                  <a:lnTo>
                    <a:pt x="107407" y="207741"/>
                  </a:lnTo>
                  <a:cubicBezTo>
                    <a:pt x="162748" y="207741"/>
                    <a:pt x="207706" y="162783"/>
                    <a:pt x="207706" y="107442"/>
                  </a:cubicBezTo>
                  <a:cubicBezTo>
                    <a:pt x="207801" y="52102"/>
                    <a:pt x="162748" y="7144"/>
                    <a:pt x="107503" y="7144"/>
                  </a:cubicBezTo>
                  <a:close/>
                  <a:moveTo>
                    <a:pt x="107503" y="174308"/>
                  </a:moveTo>
                  <a:cubicBezTo>
                    <a:pt x="101311" y="174308"/>
                    <a:pt x="96358" y="169355"/>
                    <a:pt x="96358" y="163163"/>
                  </a:cubicBezTo>
                  <a:cubicBezTo>
                    <a:pt x="96358" y="156972"/>
                    <a:pt x="101311" y="152019"/>
                    <a:pt x="107503" y="152019"/>
                  </a:cubicBezTo>
                  <a:cubicBezTo>
                    <a:pt x="113694" y="152019"/>
                    <a:pt x="118647" y="156972"/>
                    <a:pt x="118647" y="163163"/>
                  </a:cubicBezTo>
                  <a:cubicBezTo>
                    <a:pt x="118647" y="169355"/>
                    <a:pt x="113599" y="174308"/>
                    <a:pt x="107503" y="174308"/>
                  </a:cubicBezTo>
                  <a:close/>
                  <a:moveTo>
                    <a:pt x="123028" y="114776"/>
                  </a:moveTo>
                  <a:cubicBezTo>
                    <a:pt x="120361" y="116205"/>
                    <a:pt x="118647" y="119729"/>
                    <a:pt x="118647" y="123635"/>
                  </a:cubicBezTo>
                  <a:lnTo>
                    <a:pt x="118647" y="129731"/>
                  </a:lnTo>
                  <a:cubicBezTo>
                    <a:pt x="118647" y="135922"/>
                    <a:pt x="113694" y="140875"/>
                    <a:pt x="107503" y="140875"/>
                  </a:cubicBezTo>
                  <a:cubicBezTo>
                    <a:pt x="101311" y="140875"/>
                    <a:pt x="96358" y="135922"/>
                    <a:pt x="96358" y="129731"/>
                  </a:cubicBezTo>
                  <a:lnTo>
                    <a:pt x="96358" y="123635"/>
                  </a:lnTo>
                  <a:cubicBezTo>
                    <a:pt x="96358" y="111252"/>
                    <a:pt x="102645" y="100299"/>
                    <a:pt x="112646" y="95060"/>
                  </a:cubicBezTo>
                  <a:cubicBezTo>
                    <a:pt x="116361" y="93155"/>
                    <a:pt x="118647" y="89345"/>
                    <a:pt x="118647" y="85154"/>
                  </a:cubicBezTo>
                  <a:cubicBezTo>
                    <a:pt x="118647" y="78962"/>
                    <a:pt x="113694" y="74009"/>
                    <a:pt x="107503" y="74009"/>
                  </a:cubicBezTo>
                  <a:cubicBezTo>
                    <a:pt x="101311" y="74009"/>
                    <a:pt x="96358" y="78962"/>
                    <a:pt x="96358" y="85154"/>
                  </a:cubicBezTo>
                  <a:cubicBezTo>
                    <a:pt x="96358" y="91345"/>
                    <a:pt x="91405" y="96298"/>
                    <a:pt x="85214" y="96298"/>
                  </a:cubicBezTo>
                  <a:cubicBezTo>
                    <a:pt x="79023" y="96298"/>
                    <a:pt x="74070" y="91345"/>
                    <a:pt x="74070" y="85154"/>
                  </a:cubicBezTo>
                  <a:cubicBezTo>
                    <a:pt x="74070" y="66675"/>
                    <a:pt x="89024" y="51721"/>
                    <a:pt x="107503" y="51721"/>
                  </a:cubicBezTo>
                  <a:cubicBezTo>
                    <a:pt x="125981" y="51721"/>
                    <a:pt x="140935" y="66675"/>
                    <a:pt x="140935" y="85154"/>
                  </a:cubicBezTo>
                  <a:cubicBezTo>
                    <a:pt x="140935" y="97631"/>
                    <a:pt x="134077" y="108966"/>
                    <a:pt x="123028" y="1147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思源黑体" panose="020B0500000000000000" pitchFamily="34" charset="-122"/>
                <a:cs typeface="字魂105号-简雅黑" panose="00000500000000000000" pitchFamily="2" charset="-122"/>
                <a:sym typeface="字魂105号-简雅黑" panose="00000500000000000000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0801" y="441884"/>
            <a:ext cx="4512812" cy="461665"/>
            <a:chOff x="975068" y="763705"/>
            <a:chExt cx="4512812" cy="461665"/>
          </a:xfrm>
        </p:grpSpPr>
        <p:sp>
          <p:nvSpPr>
            <p:cNvPr id="24" name="文本框 23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153127" y="94131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0300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770801" y="441884"/>
            <a:ext cx="4552862" cy="461665"/>
            <a:chOff x="975068" y="763705"/>
            <a:chExt cx="4552862" cy="461665"/>
          </a:xfrm>
        </p:grpSpPr>
        <p:sp>
          <p:nvSpPr>
            <p:cNvPr id="42" name="文本框 41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193177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44" name="任意多边形: 形状 31"/>
          <p:cNvSpPr/>
          <p:nvPr/>
        </p:nvSpPr>
        <p:spPr>
          <a:xfrm flipH="1">
            <a:off x="7037492" y="1739266"/>
            <a:ext cx="3829185" cy="642632"/>
          </a:xfrm>
          <a:custGeom>
            <a:avLst/>
            <a:gdLst>
              <a:gd name="connsiteX0" fmla="*/ 18993 w 3868076"/>
              <a:gd name="connsiteY0" fmla="*/ 0 h 3379468"/>
              <a:gd name="connsiteX1" fmla="*/ 3599822 w 3868076"/>
              <a:gd name="connsiteY1" fmla="*/ 0 h 3379468"/>
              <a:gd name="connsiteX2" fmla="*/ 3868076 w 3868076"/>
              <a:gd name="connsiteY2" fmla="*/ 644399 h 3379468"/>
              <a:gd name="connsiteX3" fmla="*/ 3868076 w 3868076"/>
              <a:gd name="connsiteY3" fmla="*/ 3360475 h 3379468"/>
              <a:gd name="connsiteX4" fmla="*/ 3849083 w 3868076"/>
              <a:gd name="connsiteY4" fmla="*/ 3379468 h 3379468"/>
              <a:gd name="connsiteX5" fmla="*/ 18993 w 3868076"/>
              <a:gd name="connsiteY5" fmla="*/ 3379468 h 3379468"/>
              <a:gd name="connsiteX6" fmla="*/ 0 w 3868076"/>
              <a:gd name="connsiteY6" fmla="*/ 3360475 h 3379468"/>
              <a:gd name="connsiteX7" fmla="*/ 0 w 3868076"/>
              <a:gd name="connsiteY7" fmla="*/ 18993 h 3379468"/>
              <a:gd name="connsiteX8" fmla="*/ 18993 w 3868076"/>
              <a:gd name="connsiteY8" fmla="*/ 0 h 337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8076" h="3379468">
                <a:moveTo>
                  <a:pt x="18993" y="0"/>
                </a:moveTo>
                <a:lnTo>
                  <a:pt x="3599822" y="0"/>
                </a:lnTo>
                <a:lnTo>
                  <a:pt x="3868076" y="644399"/>
                </a:lnTo>
                <a:lnTo>
                  <a:pt x="3868076" y="3360475"/>
                </a:lnTo>
                <a:cubicBezTo>
                  <a:pt x="3868076" y="3370965"/>
                  <a:pt x="3859573" y="3379468"/>
                  <a:pt x="3849083" y="3379468"/>
                </a:cubicBezTo>
                <a:lnTo>
                  <a:pt x="18993" y="3379468"/>
                </a:lnTo>
                <a:cubicBezTo>
                  <a:pt x="8503" y="3379468"/>
                  <a:pt x="0" y="3370965"/>
                  <a:pt x="0" y="3360475"/>
                </a:cubicBezTo>
                <a:lnTo>
                  <a:pt x="0" y="18993"/>
                </a:lnTo>
                <a:cubicBezTo>
                  <a:pt x="0" y="8503"/>
                  <a:pt x="8503" y="0"/>
                  <a:pt x="18993" y="0"/>
                </a:cubicBezTo>
                <a:close/>
              </a:path>
            </a:pathLst>
          </a:cu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5" name="任意多边形: 形状 31"/>
          <p:cNvSpPr/>
          <p:nvPr/>
        </p:nvSpPr>
        <p:spPr>
          <a:xfrm>
            <a:off x="1316441" y="1739266"/>
            <a:ext cx="3846109" cy="642632"/>
          </a:xfrm>
          <a:custGeom>
            <a:avLst/>
            <a:gdLst>
              <a:gd name="connsiteX0" fmla="*/ 18993 w 3868076"/>
              <a:gd name="connsiteY0" fmla="*/ 0 h 3379468"/>
              <a:gd name="connsiteX1" fmla="*/ 3599822 w 3868076"/>
              <a:gd name="connsiteY1" fmla="*/ 0 h 3379468"/>
              <a:gd name="connsiteX2" fmla="*/ 3868076 w 3868076"/>
              <a:gd name="connsiteY2" fmla="*/ 644399 h 3379468"/>
              <a:gd name="connsiteX3" fmla="*/ 3868076 w 3868076"/>
              <a:gd name="connsiteY3" fmla="*/ 3360475 h 3379468"/>
              <a:gd name="connsiteX4" fmla="*/ 3849083 w 3868076"/>
              <a:gd name="connsiteY4" fmla="*/ 3379468 h 3379468"/>
              <a:gd name="connsiteX5" fmla="*/ 18993 w 3868076"/>
              <a:gd name="connsiteY5" fmla="*/ 3379468 h 3379468"/>
              <a:gd name="connsiteX6" fmla="*/ 0 w 3868076"/>
              <a:gd name="connsiteY6" fmla="*/ 3360475 h 3379468"/>
              <a:gd name="connsiteX7" fmla="*/ 0 w 3868076"/>
              <a:gd name="connsiteY7" fmla="*/ 18993 h 3379468"/>
              <a:gd name="connsiteX8" fmla="*/ 18993 w 3868076"/>
              <a:gd name="connsiteY8" fmla="*/ 0 h 337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8076" h="3379468">
                <a:moveTo>
                  <a:pt x="18993" y="0"/>
                </a:moveTo>
                <a:lnTo>
                  <a:pt x="3599822" y="0"/>
                </a:lnTo>
                <a:lnTo>
                  <a:pt x="3868076" y="644399"/>
                </a:lnTo>
                <a:lnTo>
                  <a:pt x="3868076" y="3360475"/>
                </a:lnTo>
                <a:cubicBezTo>
                  <a:pt x="3868076" y="3370965"/>
                  <a:pt x="3859573" y="3379468"/>
                  <a:pt x="3849083" y="3379468"/>
                </a:cubicBezTo>
                <a:lnTo>
                  <a:pt x="18993" y="3379468"/>
                </a:lnTo>
                <a:cubicBezTo>
                  <a:pt x="8503" y="3379468"/>
                  <a:pt x="0" y="3370965"/>
                  <a:pt x="0" y="3360475"/>
                </a:cubicBezTo>
                <a:lnTo>
                  <a:pt x="0" y="18993"/>
                </a:lnTo>
                <a:cubicBezTo>
                  <a:pt x="0" y="8503"/>
                  <a:pt x="8503" y="0"/>
                  <a:pt x="18993" y="0"/>
                </a:cubicBezTo>
                <a:close/>
              </a:path>
            </a:pathLst>
          </a:cu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46" name="箭头: 五边形 15"/>
          <p:cNvSpPr/>
          <p:nvPr/>
        </p:nvSpPr>
        <p:spPr>
          <a:xfrm>
            <a:off x="723900" y="2381898"/>
            <a:ext cx="5067300" cy="3194102"/>
          </a:xfrm>
          <a:prstGeom prst="homePlate">
            <a:avLst>
              <a:gd name="adj" fmla="val 2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  <a:alpha val="17000"/>
              </a:schemeClr>
            </a:solidFill>
            <a:prstDash val="solid"/>
            <a:miter lim="800000"/>
          </a:ln>
          <a:effectLst>
            <a:outerShdw blurRad="304800" dir="13500000" sy="23000" kx="1200000" algn="br" rotWithShape="0">
              <a:srgbClr val="1C54B4">
                <a:alpha val="16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47" name="箭头: 五边形 16"/>
          <p:cNvSpPr/>
          <p:nvPr/>
        </p:nvSpPr>
        <p:spPr>
          <a:xfrm flipH="1">
            <a:off x="6400800" y="2381898"/>
            <a:ext cx="5067300" cy="3194102"/>
          </a:xfrm>
          <a:prstGeom prst="homePlate">
            <a:avLst>
              <a:gd name="adj" fmla="val 20000"/>
            </a:avLst>
          </a:prstGeom>
          <a:solidFill>
            <a:schemeClr val="bg1"/>
          </a:solidFill>
          <a:ln w="12700" cap="flat" cmpd="sng" algn="ctr">
            <a:solidFill>
              <a:schemeClr val="bg1">
                <a:lumMod val="65000"/>
                <a:alpha val="17000"/>
              </a:schemeClr>
            </a:solidFill>
            <a:prstDash val="solid"/>
            <a:miter lim="800000"/>
          </a:ln>
          <a:effectLst>
            <a:outerShdw blurRad="304800" dir="18900000" sy="23000" kx="-1200000" algn="bl" rotWithShape="0">
              <a:srgbClr val="1C54B4"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5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2358360" y="1860686"/>
            <a:ext cx="124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31596" y="1860686"/>
            <a:ext cx="1248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Keyword</a:t>
            </a:r>
            <a:endParaRPr lang="zh-CN" altLang="en-US" sz="20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0" name="直角三角形 49"/>
          <p:cNvSpPr/>
          <p:nvPr/>
        </p:nvSpPr>
        <p:spPr>
          <a:xfrm>
            <a:off x="10866678" y="1739266"/>
            <a:ext cx="601422" cy="642632"/>
          </a:xfrm>
          <a:prstGeom prst="rtTriangle">
            <a:avLst/>
          </a:prstGeom>
          <a:solidFill>
            <a:srgbClr val="1C54B4">
              <a:alpha val="4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51" name="直角三角形 50"/>
          <p:cNvSpPr/>
          <p:nvPr/>
        </p:nvSpPr>
        <p:spPr>
          <a:xfrm flipH="1">
            <a:off x="715019" y="1739266"/>
            <a:ext cx="601422" cy="642632"/>
          </a:xfrm>
          <a:prstGeom prst="rtTriangle">
            <a:avLst/>
          </a:prstGeom>
          <a:solidFill>
            <a:srgbClr val="1C54B4">
              <a:alpha val="4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52" name="thumb-up-gesture_71234"/>
          <p:cNvSpPr/>
          <p:nvPr/>
        </p:nvSpPr>
        <p:spPr>
          <a:xfrm>
            <a:off x="3787796" y="1848647"/>
            <a:ext cx="389030" cy="412149"/>
          </a:xfrm>
          <a:custGeom>
            <a:avLst/>
            <a:gdLst>
              <a:gd name="connsiteX0" fmla="*/ 66188 w 573750"/>
              <a:gd name="connsiteY0" fmla="*/ 328212 h 607845"/>
              <a:gd name="connsiteX1" fmla="*/ 31117 w 573750"/>
              <a:gd name="connsiteY1" fmla="*/ 363222 h 607845"/>
              <a:gd name="connsiteX2" fmla="*/ 66188 w 573750"/>
              <a:gd name="connsiteY2" fmla="*/ 398232 h 607845"/>
              <a:gd name="connsiteX3" fmla="*/ 101185 w 573750"/>
              <a:gd name="connsiteY3" fmla="*/ 363222 h 607845"/>
              <a:gd name="connsiteX4" fmla="*/ 66188 w 573750"/>
              <a:gd name="connsiteY4" fmla="*/ 328212 h 607845"/>
              <a:gd name="connsiteX5" fmla="*/ 0 w 573750"/>
              <a:gd name="connsiteY5" fmla="*/ 303779 h 607845"/>
              <a:gd name="connsiteX6" fmla="*/ 132451 w 573750"/>
              <a:gd name="connsiteY6" fmla="*/ 303779 h 607845"/>
              <a:gd name="connsiteX7" fmla="*/ 132451 w 573750"/>
              <a:gd name="connsiteY7" fmla="*/ 607845 h 607845"/>
              <a:gd name="connsiteX8" fmla="*/ 0 w 573750"/>
              <a:gd name="connsiteY8" fmla="*/ 607845 h 607845"/>
              <a:gd name="connsiteX9" fmla="*/ 364852 w 573750"/>
              <a:gd name="connsiteY9" fmla="*/ 583 h 607845"/>
              <a:gd name="connsiteX10" fmla="*/ 386354 w 573750"/>
              <a:gd name="connsiteY10" fmla="*/ 11635 h 607845"/>
              <a:gd name="connsiteX11" fmla="*/ 395753 w 573750"/>
              <a:gd name="connsiteY11" fmla="*/ 168802 h 607845"/>
              <a:gd name="connsiteX12" fmla="*/ 370390 w 573750"/>
              <a:gd name="connsiteY12" fmla="*/ 227945 h 607845"/>
              <a:gd name="connsiteX13" fmla="*/ 468483 w 573750"/>
              <a:gd name="connsiteY13" fmla="*/ 236437 h 607845"/>
              <a:gd name="connsiteX14" fmla="*/ 567545 w 573750"/>
              <a:gd name="connsiteY14" fmla="*/ 315021 h 607845"/>
              <a:gd name="connsiteX15" fmla="*/ 567545 w 573750"/>
              <a:gd name="connsiteY15" fmla="*/ 354276 h 607845"/>
              <a:gd name="connsiteX16" fmla="*/ 560384 w 573750"/>
              <a:gd name="connsiteY16" fmla="*/ 393605 h 607845"/>
              <a:gd name="connsiteX17" fmla="*/ 554566 w 573750"/>
              <a:gd name="connsiteY17" fmla="*/ 425858 h 607845"/>
              <a:gd name="connsiteX18" fmla="*/ 535096 w 573750"/>
              <a:gd name="connsiteY18" fmla="*/ 488055 h 607845"/>
              <a:gd name="connsiteX19" fmla="*/ 526965 w 573750"/>
              <a:gd name="connsiteY19" fmla="*/ 514870 h 607845"/>
              <a:gd name="connsiteX20" fmla="*/ 505780 w 573750"/>
              <a:gd name="connsiteY20" fmla="*/ 560456 h 607845"/>
              <a:gd name="connsiteX21" fmla="*/ 375761 w 573750"/>
              <a:gd name="connsiteY21" fmla="*/ 581685 h 607845"/>
              <a:gd name="connsiteX22" fmla="*/ 251187 w 573750"/>
              <a:gd name="connsiteY22" fmla="*/ 563808 h 607845"/>
              <a:gd name="connsiteX23" fmla="*/ 158913 w 573750"/>
              <a:gd name="connsiteY23" fmla="*/ 551145 h 607845"/>
              <a:gd name="connsiteX24" fmla="*/ 158913 w 573750"/>
              <a:gd name="connsiteY24" fmla="*/ 321427 h 607845"/>
              <a:gd name="connsiteX25" fmla="*/ 216873 w 573750"/>
              <a:gd name="connsiteY25" fmla="*/ 254314 h 607845"/>
              <a:gd name="connsiteX26" fmla="*/ 311609 w 573750"/>
              <a:gd name="connsiteY26" fmla="*/ 120535 h 607845"/>
              <a:gd name="connsiteX27" fmla="*/ 338538 w 573750"/>
              <a:gd name="connsiteY27" fmla="*/ 27575 h 607845"/>
              <a:gd name="connsiteX28" fmla="*/ 364852 w 573750"/>
              <a:gd name="connsiteY28" fmla="*/ 583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3750" h="607845">
                <a:moveTo>
                  <a:pt x="66188" y="328212"/>
                </a:moveTo>
                <a:cubicBezTo>
                  <a:pt x="46862" y="328212"/>
                  <a:pt x="31117" y="343929"/>
                  <a:pt x="31117" y="363222"/>
                </a:cubicBezTo>
                <a:cubicBezTo>
                  <a:pt x="31117" y="382514"/>
                  <a:pt x="46862" y="398232"/>
                  <a:pt x="66188" y="398232"/>
                </a:cubicBezTo>
                <a:cubicBezTo>
                  <a:pt x="85515" y="398232"/>
                  <a:pt x="101185" y="382514"/>
                  <a:pt x="101185" y="363222"/>
                </a:cubicBezTo>
                <a:cubicBezTo>
                  <a:pt x="101185" y="343929"/>
                  <a:pt x="85515" y="328212"/>
                  <a:pt x="66188" y="328212"/>
                </a:cubicBezTo>
                <a:close/>
                <a:moveTo>
                  <a:pt x="0" y="303779"/>
                </a:moveTo>
                <a:lnTo>
                  <a:pt x="132451" y="303779"/>
                </a:lnTo>
                <a:lnTo>
                  <a:pt x="132451" y="607845"/>
                </a:lnTo>
                <a:lnTo>
                  <a:pt x="0" y="607845"/>
                </a:lnTo>
                <a:close/>
                <a:moveTo>
                  <a:pt x="364852" y="583"/>
                </a:moveTo>
                <a:cubicBezTo>
                  <a:pt x="376004" y="2939"/>
                  <a:pt x="386354" y="11635"/>
                  <a:pt x="386354" y="11635"/>
                </a:cubicBezTo>
                <a:cubicBezTo>
                  <a:pt x="467513" y="89250"/>
                  <a:pt x="395753" y="168802"/>
                  <a:pt x="395753" y="168802"/>
                </a:cubicBezTo>
                <a:cubicBezTo>
                  <a:pt x="363378" y="207610"/>
                  <a:pt x="370390" y="227945"/>
                  <a:pt x="370390" y="227945"/>
                </a:cubicBezTo>
                <a:cubicBezTo>
                  <a:pt x="380535" y="254835"/>
                  <a:pt x="468483" y="236437"/>
                  <a:pt x="468483" y="236437"/>
                </a:cubicBezTo>
                <a:cubicBezTo>
                  <a:pt x="610885" y="210366"/>
                  <a:pt x="567545" y="315021"/>
                  <a:pt x="567545" y="315021"/>
                </a:cubicBezTo>
                <a:cubicBezTo>
                  <a:pt x="557027" y="335728"/>
                  <a:pt x="567545" y="354276"/>
                  <a:pt x="567545" y="354276"/>
                </a:cubicBezTo>
                <a:cubicBezTo>
                  <a:pt x="583359" y="375877"/>
                  <a:pt x="560384" y="393605"/>
                  <a:pt x="560384" y="393605"/>
                </a:cubicBezTo>
                <a:cubicBezTo>
                  <a:pt x="544794" y="408502"/>
                  <a:pt x="554566" y="425858"/>
                  <a:pt x="554566" y="425858"/>
                </a:cubicBezTo>
                <a:cubicBezTo>
                  <a:pt x="573140" y="463995"/>
                  <a:pt x="535096" y="488055"/>
                  <a:pt x="535096" y="488055"/>
                </a:cubicBezTo>
                <a:cubicBezTo>
                  <a:pt x="521968" y="497887"/>
                  <a:pt x="526965" y="514870"/>
                  <a:pt x="526965" y="514870"/>
                </a:cubicBezTo>
                <a:cubicBezTo>
                  <a:pt x="532411" y="540717"/>
                  <a:pt x="505780" y="560456"/>
                  <a:pt x="505780" y="560456"/>
                </a:cubicBezTo>
                <a:cubicBezTo>
                  <a:pt x="475420" y="583994"/>
                  <a:pt x="375761" y="581685"/>
                  <a:pt x="375761" y="581685"/>
                </a:cubicBezTo>
                <a:cubicBezTo>
                  <a:pt x="326677" y="581685"/>
                  <a:pt x="251187" y="563808"/>
                  <a:pt x="251187" y="563808"/>
                </a:cubicBezTo>
                <a:cubicBezTo>
                  <a:pt x="209936" y="549432"/>
                  <a:pt x="170997" y="550922"/>
                  <a:pt x="158913" y="551145"/>
                </a:cubicBezTo>
                <a:lnTo>
                  <a:pt x="158913" y="321427"/>
                </a:lnTo>
                <a:cubicBezTo>
                  <a:pt x="195166" y="320384"/>
                  <a:pt x="216873" y="254314"/>
                  <a:pt x="216873" y="254314"/>
                </a:cubicBezTo>
                <a:cubicBezTo>
                  <a:pt x="233135" y="196139"/>
                  <a:pt x="311609" y="120535"/>
                  <a:pt x="311609" y="120535"/>
                </a:cubicBezTo>
                <a:cubicBezTo>
                  <a:pt x="339508" y="81280"/>
                  <a:pt x="332048" y="78301"/>
                  <a:pt x="338538" y="27575"/>
                </a:cubicBezTo>
                <a:cubicBezTo>
                  <a:pt x="341745" y="2212"/>
                  <a:pt x="353700" y="-1773"/>
                  <a:pt x="364852" y="583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53" name="thumb-up-gesture_71234"/>
          <p:cNvSpPr/>
          <p:nvPr/>
        </p:nvSpPr>
        <p:spPr>
          <a:xfrm flipV="1">
            <a:off x="8118496" y="1848647"/>
            <a:ext cx="389030" cy="412149"/>
          </a:xfrm>
          <a:custGeom>
            <a:avLst/>
            <a:gdLst>
              <a:gd name="connsiteX0" fmla="*/ 66188 w 573750"/>
              <a:gd name="connsiteY0" fmla="*/ 328212 h 607845"/>
              <a:gd name="connsiteX1" fmla="*/ 31117 w 573750"/>
              <a:gd name="connsiteY1" fmla="*/ 363222 h 607845"/>
              <a:gd name="connsiteX2" fmla="*/ 66188 w 573750"/>
              <a:gd name="connsiteY2" fmla="*/ 398232 h 607845"/>
              <a:gd name="connsiteX3" fmla="*/ 101185 w 573750"/>
              <a:gd name="connsiteY3" fmla="*/ 363222 h 607845"/>
              <a:gd name="connsiteX4" fmla="*/ 66188 w 573750"/>
              <a:gd name="connsiteY4" fmla="*/ 328212 h 607845"/>
              <a:gd name="connsiteX5" fmla="*/ 0 w 573750"/>
              <a:gd name="connsiteY5" fmla="*/ 303779 h 607845"/>
              <a:gd name="connsiteX6" fmla="*/ 132451 w 573750"/>
              <a:gd name="connsiteY6" fmla="*/ 303779 h 607845"/>
              <a:gd name="connsiteX7" fmla="*/ 132451 w 573750"/>
              <a:gd name="connsiteY7" fmla="*/ 607845 h 607845"/>
              <a:gd name="connsiteX8" fmla="*/ 0 w 573750"/>
              <a:gd name="connsiteY8" fmla="*/ 607845 h 607845"/>
              <a:gd name="connsiteX9" fmla="*/ 364852 w 573750"/>
              <a:gd name="connsiteY9" fmla="*/ 583 h 607845"/>
              <a:gd name="connsiteX10" fmla="*/ 386354 w 573750"/>
              <a:gd name="connsiteY10" fmla="*/ 11635 h 607845"/>
              <a:gd name="connsiteX11" fmla="*/ 395753 w 573750"/>
              <a:gd name="connsiteY11" fmla="*/ 168802 h 607845"/>
              <a:gd name="connsiteX12" fmla="*/ 370390 w 573750"/>
              <a:gd name="connsiteY12" fmla="*/ 227945 h 607845"/>
              <a:gd name="connsiteX13" fmla="*/ 468483 w 573750"/>
              <a:gd name="connsiteY13" fmla="*/ 236437 h 607845"/>
              <a:gd name="connsiteX14" fmla="*/ 567545 w 573750"/>
              <a:gd name="connsiteY14" fmla="*/ 315021 h 607845"/>
              <a:gd name="connsiteX15" fmla="*/ 567545 w 573750"/>
              <a:gd name="connsiteY15" fmla="*/ 354276 h 607845"/>
              <a:gd name="connsiteX16" fmla="*/ 560384 w 573750"/>
              <a:gd name="connsiteY16" fmla="*/ 393605 h 607845"/>
              <a:gd name="connsiteX17" fmla="*/ 554566 w 573750"/>
              <a:gd name="connsiteY17" fmla="*/ 425858 h 607845"/>
              <a:gd name="connsiteX18" fmla="*/ 535096 w 573750"/>
              <a:gd name="connsiteY18" fmla="*/ 488055 h 607845"/>
              <a:gd name="connsiteX19" fmla="*/ 526965 w 573750"/>
              <a:gd name="connsiteY19" fmla="*/ 514870 h 607845"/>
              <a:gd name="connsiteX20" fmla="*/ 505780 w 573750"/>
              <a:gd name="connsiteY20" fmla="*/ 560456 h 607845"/>
              <a:gd name="connsiteX21" fmla="*/ 375761 w 573750"/>
              <a:gd name="connsiteY21" fmla="*/ 581685 h 607845"/>
              <a:gd name="connsiteX22" fmla="*/ 251187 w 573750"/>
              <a:gd name="connsiteY22" fmla="*/ 563808 h 607845"/>
              <a:gd name="connsiteX23" fmla="*/ 158913 w 573750"/>
              <a:gd name="connsiteY23" fmla="*/ 551145 h 607845"/>
              <a:gd name="connsiteX24" fmla="*/ 158913 w 573750"/>
              <a:gd name="connsiteY24" fmla="*/ 321427 h 607845"/>
              <a:gd name="connsiteX25" fmla="*/ 216873 w 573750"/>
              <a:gd name="connsiteY25" fmla="*/ 254314 h 607845"/>
              <a:gd name="connsiteX26" fmla="*/ 311609 w 573750"/>
              <a:gd name="connsiteY26" fmla="*/ 120535 h 607845"/>
              <a:gd name="connsiteX27" fmla="*/ 338538 w 573750"/>
              <a:gd name="connsiteY27" fmla="*/ 27575 h 607845"/>
              <a:gd name="connsiteX28" fmla="*/ 364852 w 573750"/>
              <a:gd name="connsiteY28" fmla="*/ 583 h 60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3750" h="607845">
                <a:moveTo>
                  <a:pt x="66188" y="328212"/>
                </a:moveTo>
                <a:cubicBezTo>
                  <a:pt x="46862" y="328212"/>
                  <a:pt x="31117" y="343929"/>
                  <a:pt x="31117" y="363222"/>
                </a:cubicBezTo>
                <a:cubicBezTo>
                  <a:pt x="31117" y="382514"/>
                  <a:pt x="46862" y="398232"/>
                  <a:pt x="66188" y="398232"/>
                </a:cubicBezTo>
                <a:cubicBezTo>
                  <a:pt x="85515" y="398232"/>
                  <a:pt x="101185" y="382514"/>
                  <a:pt x="101185" y="363222"/>
                </a:cubicBezTo>
                <a:cubicBezTo>
                  <a:pt x="101185" y="343929"/>
                  <a:pt x="85515" y="328212"/>
                  <a:pt x="66188" y="328212"/>
                </a:cubicBezTo>
                <a:close/>
                <a:moveTo>
                  <a:pt x="0" y="303779"/>
                </a:moveTo>
                <a:lnTo>
                  <a:pt x="132451" y="303779"/>
                </a:lnTo>
                <a:lnTo>
                  <a:pt x="132451" y="607845"/>
                </a:lnTo>
                <a:lnTo>
                  <a:pt x="0" y="607845"/>
                </a:lnTo>
                <a:close/>
                <a:moveTo>
                  <a:pt x="364852" y="583"/>
                </a:moveTo>
                <a:cubicBezTo>
                  <a:pt x="376004" y="2939"/>
                  <a:pt x="386354" y="11635"/>
                  <a:pt x="386354" y="11635"/>
                </a:cubicBezTo>
                <a:cubicBezTo>
                  <a:pt x="467513" y="89250"/>
                  <a:pt x="395753" y="168802"/>
                  <a:pt x="395753" y="168802"/>
                </a:cubicBezTo>
                <a:cubicBezTo>
                  <a:pt x="363378" y="207610"/>
                  <a:pt x="370390" y="227945"/>
                  <a:pt x="370390" y="227945"/>
                </a:cubicBezTo>
                <a:cubicBezTo>
                  <a:pt x="380535" y="254835"/>
                  <a:pt x="468483" y="236437"/>
                  <a:pt x="468483" y="236437"/>
                </a:cubicBezTo>
                <a:cubicBezTo>
                  <a:pt x="610885" y="210366"/>
                  <a:pt x="567545" y="315021"/>
                  <a:pt x="567545" y="315021"/>
                </a:cubicBezTo>
                <a:cubicBezTo>
                  <a:pt x="557027" y="335728"/>
                  <a:pt x="567545" y="354276"/>
                  <a:pt x="567545" y="354276"/>
                </a:cubicBezTo>
                <a:cubicBezTo>
                  <a:pt x="583359" y="375877"/>
                  <a:pt x="560384" y="393605"/>
                  <a:pt x="560384" y="393605"/>
                </a:cubicBezTo>
                <a:cubicBezTo>
                  <a:pt x="544794" y="408502"/>
                  <a:pt x="554566" y="425858"/>
                  <a:pt x="554566" y="425858"/>
                </a:cubicBezTo>
                <a:cubicBezTo>
                  <a:pt x="573140" y="463995"/>
                  <a:pt x="535096" y="488055"/>
                  <a:pt x="535096" y="488055"/>
                </a:cubicBezTo>
                <a:cubicBezTo>
                  <a:pt x="521968" y="497887"/>
                  <a:pt x="526965" y="514870"/>
                  <a:pt x="526965" y="514870"/>
                </a:cubicBezTo>
                <a:cubicBezTo>
                  <a:pt x="532411" y="540717"/>
                  <a:pt x="505780" y="560456"/>
                  <a:pt x="505780" y="560456"/>
                </a:cubicBezTo>
                <a:cubicBezTo>
                  <a:pt x="475420" y="583994"/>
                  <a:pt x="375761" y="581685"/>
                  <a:pt x="375761" y="581685"/>
                </a:cubicBezTo>
                <a:cubicBezTo>
                  <a:pt x="326677" y="581685"/>
                  <a:pt x="251187" y="563808"/>
                  <a:pt x="251187" y="563808"/>
                </a:cubicBezTo>
                <a:cubicBezTo>
                  <a:pt x="209936" y="549432"/>
                  <a:pt x="170997" y="550922"/>
                  <a:pt x="158913" y="551145"/>
                </a:cubicBezTo>
                <a:lnTo>
                  <a:pt x="158913" y="321427"/>
                </a:lnTo>
                <a:cubicBezTo>
                  <a:pt x="195166" y="320384"/>
                  <a:pt x="216873" y="254314"/>
                  <a:pt x="216873" y="254314"/>
                </a:cubicBezTo>
                <a:cubicBezTo>
                  <a:pt x="233135" y="196139"/>
                  <a:pt x="311609" y="120535"/>
                  <a:pt x="311609" y="120535"/>
                </a:cubicBezTo>
                <a:cubicBezTo>
                  <a:pt x="339508" y="81280"/>
                  <a:pt x="332048" y="78301"/>
                  <a:pt x="338538" y="27575"/>
                </a:cubicBezTo>
                <a:cubicBezTo>
                  <a:pt x="341745" y="2212"/>
                  <a:pt x="353700" y="-1773"/>
                  <a:pt x="364852" y="583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  <a:sym typeface="思源黑体 CN Normal" panose="020B0400000000000000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350546" y="2590380"/>
            <a:ext cx="3066257" cy="456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50546" y="3326515"/>
            <a:ext cx="3066257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1350546" y="4092785"/>
            <a:ext cx="3066257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350546" y="4817817"/>
            <a:ext cx="3066257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883973" y="2622400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883973" y="3393878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883973" y="4165356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883973" y="4936833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10949885" y="2622400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0949885" y="3393878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10949885" y="4165356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10949885" y="4936833"/>
            <a:ext cx="363802" cy="36380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79400" dist="114300" dir="3900000" sx="88000" sy="88000" algn="t" rotWithShape="0">
              <a:srgbClr val="1C54B4">
                <a:alpha val="42000"/>
              </a:srgbClr>
            </a:outerShdw>
          </a:effectLst>
        </p:spPr>
        <p:txBody>
          <a:bodyPr rtlCol="0" anchor="ctr"/>
          <a:lstStyle/>
          <a:p>
            <a:pPr algn="ctr"/>
            <a:endParaRPr lang="zh-CN" altLang="en-US" sz="1400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OPPOSans H" panose="00020600040101010101" pitchFamily="18" charset="-122"/>
              <a:sym typeface="思源黑体 CN Normal" panose="020B0400000000000000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 flipH="1">
            <a:off x="7729215" y="2590380"/>
            <a:ext cx="3066257" cy="456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 flipH="1">
            <a:off x="7729215" y="3326515"/>
            <a:ext cx="3066257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 flipH="1">
            <a:off x="7729215" y="4092785"/>
            <a:ext cx="3066257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 flipH="1">
            <a:off x="7729215" y="4817817"/>
            <a:ext cx="3066257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pPr algn="r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 CN Normal" panose="020B0400000000000000" pitchFamily="34" charset="-122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 CN Normal" panose="020B0400000000000000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329" y="945652"/>
            <a:ext cx="4029721" cy="59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6787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6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PPT世界-5"/>
          <p:cNvGrpSpPr/>
          <p:nvPr/>
        </p:nvGrpSpPr>
        <p:grpSpPr>
          <a:xfrm>
            <a:off x="1745132" y="2099423"/>
            <a:ext cx="2708936" cy="2801221"/>
            <a:chOff x="1744892" y="1803499"/>
            <a:chExt cx="2709085" cy="2801375"/>
          </a:xfrm>
        </p:grpSpPr>
        <p:sp>
          <p:nvSpPr>
            <p:cNvPr id="4" name="PPT世界-5-1"/>
            <p:cNvSpPr/>
            <p:nvPr/>
          </p:nvSpPr>
          <p:spPr>
            <a:xfrm>
              <a:off x="1855272" y="2991962"/>
              <a:ext cx="2351842" cy="440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0" dist="190500" dir="5400000" sx="95000" sy="95000" algn="t" rotWithShape="0">
                <a:schemeClr val="dk1">
                  <a:lumMod val="10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9pPr>
            </a:lstStyle>
            <a:p>
              <a:pPr algn="ctr"/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5" name="PPT世界-5-2"/>
            <p:cNvSpPr/>
            <p:nvPr/>
          </p:nvSpPr>
          <p:spPr>
            <a:xfrm>
              <a:off x="2102135" y="4163954"/>
              <a:ext cx="2351842" cy="440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0" dist="190500" dir="5400000" sx="95000" sy="95000" algn="t" rotWithShape="0">
                <a:schemeClr val="dk1">
                  <a:lumMod val="10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9pPr>
            </a:lstStyle>
            <a:p>
              <a:pPr algn="ctr"/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6" name="PPT世界-5-3"/>
            <p:cNvSpPr/>
            <p:nvPr/>
          </p:nvSpPr>
          <p:spPr>
            <a:xfrm>
              <a:off x="2102135" y="1809040"/>
              <a:ext cx="2351842" cy="440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0" dist="190500" dir="5400000" sx="95000" sy="95000" algn="t" rotWithShape="0">
                <a:schemeClr val="dk1">
                  <a:lumMod val="10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9pPr>
            </a:lstStyle>
            <a:p>
              <a:pPr algn="ctr"/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7" name="PPT世界-5-4"/>
            <p:cNvSpPr/>
            <p:nvPr/>
          </p:nvSpPr>
          <p:spPr>
            <a:xfrm>
              <a:off x="2420709" y="1841219"/>
              <a:ext cx="184597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defTabSz="914277">
                <a:defRPr/>
              </a:pPr>
              <a:r>
                <a:rPr lang="en-US" altLang="zh-CN" dirty="0">
                  <a:gradFill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8" name="PPT世界-5-5"/>
            <p:cNvSpPr/>
            <p:nvPr/>
          </p:nvSpPr>
          <p:spPr>
            <a:xfrm>
              <a:off x="1972317" y="1803499"/>
              <a:ext cx="448392" cy="448392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9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1</a:t>
              </a:r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9" name="PPT世界-5-6"/>
            <p:cNvSpPr/>
            <p:nvPr/>
          </p:nvSpPr>
          <p:spPr>
            <a:xfrm>
              <a:off x="2188336" y="3020157"/>
              <a:ext cx="1845979" cy="400110"/>
            </a:xfrm>
            <a:prstGeom prst="rect">
              <a:avLst/>
            </a:prstGeom>
            <a:noFill/>
            <a:ln w="19050">
              <a:noFill/>
            </a:ln>
            <a:effectLst>
              <a:outerShdw blurRad="508000" dist="190500" dir="5400000" sx="95000" sy="95000" algn="t" rotWithShape="0">
                <a:schemeClr val="dk1">
                  <a:lumMod val="10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gradFill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0" name="PPT世界-5-7"/>
            <p:cNvSpPr/>
            <p:nvPr/>
          </p:nvSpPr>
          <p:spPr>
            <a:xfrm>
              <a:off x="1744892" y="2982437"/>
              <a:ext cx="448392" cy="4483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9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2</a:t>
              </a:r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1" name="PPT世界-5-8"/>
            <p:cNvSpPr/>
            <p:nvPr/>
          </p:nvSpPr>
          <p:spPr>
            <a:xfrm>
              <a:off x="2420709" y="4194202"/>
              <a:ext cx="1934434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defTabSz="914277">
                <a:defRPr/>
              </a:pPr>
              <a:r>
                <a:rPr lang="en-US" altLang="zh-CN" dirty="0">
                  <a:gradFill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2" name="PPT世界-5-9"/>
            <p:cNvSpPr/>
            <p:nvPr/>
          </p:nvSpPr>
          <p:spPr>
            <a:xfrm>
              <a:off x="1972317" y="4156482"/>
              <a:ext cx="448392" cy="448392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9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3</a:t>
              </a:r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3" name="PPT世界-6"/>
          <p:cNvGrpSpPr/>
          <p:nvPr/>
        </p:nvGrpSpPr>
        <p:grpSpPr>
          <a:xfrm>
            <a:off x="7701554" y="2099423"/>
            <a:ext cx="2745316" cy="2801221"/>
            <a:chOff x="7701642" y="1803499"/>
            <a:chExt cx="2745466" cy="2801375"/>
          </a:xfrm>
        </p:grpSpPr>
        <p:sp>
          <p:nvSpPr>
            <p:cNvPr id="14" name="PPT世界-6-1"/>
            <p:cNvSpPr/>
            <p:nvPr/>
          </p:nvSpPr>
          <p:spPr>
            <a:xfrm flipH="1">
              <a:off x="7948505" y="2991962"/>
              <a:ext cx="2351842" cy="440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0" dist="190500" dir="5400000" sx="95000" sy="95000" algn="t" rotWithShape="0">
                <a:schemeClr val="dk1">
                  <a:lumMod val="10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9pPr>
            </a:lstStyle>
            <a:p>
              <a:pPr algn="ctr"/>
              <a:endParaRPr lang="zh-CN" altLang="en-US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5" name="PPT世界-6-2"/>
            <p:cNvSpPr/>
            <p:nvPr/>
          </p:nvSpPr>
          <p:spPr>
            <a:xfrm flipH="1">
              <a:off x="7701642" y="4163954"/>
              <a:ext cx="2351842" cy="4409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noFill/>
            </a:ln>
            <a:effectLst>
              <a:outerShdw blurRad="508000" dist="190500" dir="5400000" sx="95000" sy="95000" algn="t" rotWithShape="0">
                <a:schemeClr val="dk1">
                  <a:lumMod val="100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1pPr>
              <a:lvl2pPr marL="457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2pPr>
              <a:lvl3pPr marL="914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3pPr>
              <a:lvl4pPr marL="1371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4pPr>
              <a:lvl5pPr marL="18288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5pPr>
              <a:lvl6pPr marL="22860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6pPr>
              <a:lvl7pPr marL="27432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7pPr>
              <a:lvl8pPr marL="32004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8pPr>
              <a:lvl9pPr marL="365760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800" b="0" i="0" u="none" strike="noStrike" kern="1200" cap="none" spc="0" normalizeH="0" baseline="0" noProof="0">
                  <a:solidFill>
                    <a:schemeClr val="lt1"/>
                  </a:solidFill>
                  <a:uLnTx/>
                  <a:uFillTx/>
                  <a:latin typeface="Roboto Regular"/>
                  <a:ea typeface="思源黑体 CN Regular" panose="020B0500000000000000" pitchFamily="34" charset="-122"/>
                  <a:cs typeface="Arial" panose="020B0604020202020204" pitchFamily="34" charset="0"/>
                  <a:sym typeface="Wingdings" panose="05000000000000000000"/>
                </a:defRPr>
              </a:lvl9pPr>
            </a:lstStyle>
            <a:p>
              <a:pPr algn="ctr"/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7701642" y="1803499"/>
              <a:ext cx="2514389" cy="448392"/>
              <a:chOff x="7701642" y="1803499"/>
              <a:chExt cx="2514389" cy="448392"/>
            </a:xfrm>
          </p:grpSpPr>
          <p:sp>
            <p:nvSpPr>
              <p:cNvPr id="21" name="PPT世界-6-3"/>
              <p:cNvSpPr/>
              <p:nvPr/>
            </p:nvSpPr>
            <p:spPr>
              <a:xfrm flipH="1">
                <a:off x="7701642" y="1809040"/>
                <a:ext cx="2351842" cy="440920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noFill/>
              </a:ln>
              <a:effectLst>
                <a:outerShdw blurRad="508000" dist="190500" dir="5400000" sx="95000" sy="95000" algn="t" rotWithShape="0">
                  <a:schemeClr val="dk1">
                    <a:lumMod val="100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1pPr>
                <a:lvl2pPr marL="457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2pPr>
                <a:lvl3pPr marL="914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3pPr>
                <a:lvl4pPr marL="1371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4pPr>
                <a:lvl5pPr marL="18288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5pPr>
                <a:lvl6pPr marL="22860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6pPr>
                <a:lvl7pPr marL="27432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7pPr>
                <a:lvl8pPr marL="32004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8pPr>
                <a:lvl9pPr marL="365760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1800" b="0" i="0" u="none" strike="noStrike" kern="1200" cap="none" spc="0" normalizeH="0" baseline="0" noProof="0">
                    <a:solidFill>
                      <a:schemeClr val="lt1"/>
                    </a:solidFill>
                    <a:uLnTx/>
                    <a:uFillTx/>
                    <a:latin typeface="Roboto Regular"/>
                    <a:ea typeface="思源黑体 CN Regular" panose="020B0500000000000000" pitchFamily="34" charset="-122"/>
                    <a:cs typeface="Arial" panose="020B0604020202020204" pitchFamily="34" charset="0"/>
                    <a:sym typeface="Wingdings" panose="05000000000000000000"/>
                  </a:defRPr>
                </a:lvl9pPr>
              </a:lstStyle>
              <a:p>
                <a:pPr algn="ctr"/>
                <a:endParaRPr lang="zh-CN" altLang="en-US" sz="1799" dirty="0"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PPT世界-6-4"/>
              <p:cNvSpPr/>
              <p:nvPr/>
            </p:nvSpPr>
            <p:spPr>
              <a:xfrm>
                <a:off x="7831297" y="1841219"/>
                <a:ext cx="1851272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noAutofit/>
              </a:bodyPr>
              <a:lstStyle/>
              <a:p>
                <a:pPr algn="ctr" defTabSz="914277">
                  <a:defRPr/>
                </a:pPr>
                <a:r>
                  <a:rPr lang="en-US" altLang="zh-CN" dirty="0">
                    <a:gradFill>
                      <a:gsLst>
                        <a:gs pos="0">
                          <a:schemeClr val="tx1">
                            <a:lumMod val="60000"/>
                            <a:lumOff val="40000"/>
                          </a:schemeClr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atin typeface="思源黑体" panose="020B0500000000000000" pitchFamily="34" charset="-122"/>
                    <a:ea typeface="思源黑体" panose="020B0500000000000000" pitchFamily="34" charset="-122"/>
                    <a:cs typeface="Aa楷体" panose="02000500000000000000" pitchFamily="2" charset="-122"/>
                    <a:sym typeface="+mn-lt"/>
                  </a:rPr>
                  <a:t>Add title text</a:t>
                </a:r>
                <a:endParaRPr lang="zh-CN" altLang="en-US" dirty="0">
                  <a:gradFill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3" name="PPT世界-6-5"/>
              <p:cNvSpPr/>
              <p:nvPr/>
            </p:nvSpPr>
            <p:spPr>
              <a:xfrm>
                <a:off x="9767639" y="1803499"/>
                <a:ext cx="448392" cy="44839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14300" dir="5400000" sx="90000" sy="9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799" dirty="0">
                    <a:solidFill>
                      <a:prstClr val="white"/>
                    </a:solidFill>
                    <a:latin typeface="思源黑体" panose="020B0500000000000000" pitchFamily="34" charset="-122"/>
                    <a:ea typeface="思源黑体" panose="020B0500000000000000" pitchFamily="34" charset="-122"/>
                    <a:cs typeface="Aa楷体" panose="02000500000000000000" pitchFamily="2" charset="-122"/>
                    <a:sym typeface="+mn-lt"/>
                  </a:rPr>
                  <a:t>4</a:t>
                </a:r>
                <a:endParaRPr lang="zh-CN" altLang="en-US" sz="1799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sp>
          <p:nvSpPr>
            <p:cNvPr id="17" name="PPT世界-6-6"/>
            <p:cNvSpPr/>
            <p:nvPr/>
          </p:nvSpPr>
          <p:spPr>
            <a:xfrm>
              <a:off x="8145882" y="3020157"/>
              <a:ext cx="1851271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defTabSz="914277">
                <a:defRPr/>
              </a:pPr>
              <a:r>
                <a:rPr lang="en-US" altLang="zh-CN" dirty="0">
                  <a:gradFill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8" name="PPT世界-6-7"/>
            <p:cNvSpPr/>
            <p:nvPr/>
          </p:nvSpPr>
          <p:spPr>
            <a:xfrm>
              <a:off x="9998716" y="2982437"/>
              <a:ext cx="448392" cy="448392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9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5</a:t>
              </a:r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9" name="PPT世界-6-8"/>
            <p:cNvSpPr/>
            <p:nvPr/>
          </p:nvSpPr>
          <p:spPr>
            <a:xfrm>
              <a:off x="7831297" y="4194202"/>
              <a:ext cx="1924269" cy="400110"/>
            </a:xfrm>
            <a:prstGeom prst="rect">
              <a:avLst/>
            </a:prstGeom>
            <a:ln>
              <a:noFill/>
            </a:ln>
          </p:spPr>
          <p:txBody>
            <a:bodyPr wrap="square">
              <a:noAutofit/>
            </a:bodyPr>
            <a:lstStyle/>
            <a:p>
              <a:pPr algn="ctr" defTabSz="914277">
                <a:defRPr/>
              </a:pPr>
              <a:r>
                <a:rPr lang="en-US" altLang="zh-CN" dirty="0">
                  <a:gradFill>
                    <a:gsLst>
                      <a:gs pos="0">
                        <a:schemeClr val="tx1">
                          <a:lumMod val="60000"/>
                          <a:lumOff val="40000"/>
                        </a:schemeClr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Add title text</a:t>
              </a:r>
              <a:endParaRPr lang="zh-CN" altLang="en-US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0" name="PPT世界-6-9"/>
            <p:cNvSpPr/>
            <p:nvPr/>
          </p:nvSpPr>
          <p:spPr>
            <a:xfrm>
              <a:off x="9767639" y="4156482"/>
              <a:ext cx="448392" cy="448392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799" dirty="0">
                  <a:solidFill>
                    <a:prstClr val="white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6</a:t>
              </a:r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4" name="PPT世界-7"/>
          <p:cNvSpPr/>
          <p:nvPr/>
        </p:nvSpPr>
        <p:spPr>
          <a:xfrm>
            <a:off x="1390909" y="5576959"/>
            <a:ext cx="9410184" cy="7050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altLang="zh-CN" sz="1600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5" name="PPT世界-8"/>
          <p:cNvGrpSpPr/>
          <p:nvPr/>
        </p:nvGrpSpPr>
        <p:grpSpPr>
          <a:xfrm>
            <a:off x="4512089" y="2155760"/>
            <a:ext cx="3167826" cy="3167826"/>
            <a:chOff x="4512001" y="1859840"/>
            <a:chExt cx="3168000" cy="3168000"/>
          </a:xfrm>
        </p:grpSpPr>
        <p:sp>
          <p:nvSpPr>
            <p:cNvPr id="26" name="PPT世界-8-1" descr="e7d195523061f1c0c30ee18c1b05f65d12b38e2533cb2ccdAE0CC34CB5CBEBFAEC353FED4DECE97C3E379FD1D933F5E4DC18EF8EA6B7A1130D5F6DE9DD2BE4B0A8C9126ACE5083D1F5A9E323B29CCFC719943B77D863AB77335A00C842BF524346F6D4332DECCD964A90C37CF4A03A8F8C29A883A4D7151BA9DF98E99B9AC939A418790FFD843C21"/>
            <p:cNvSpPr>
              <a:spLocks noChangeAspect="1"/>
            </p:cNvSpPr>
            <p:nvPr/>
          </p:nvSpPr>
          <p:spPr>
            <a:xfrm rot="7200000">
              <a:off x="4512001" y="1859840"/>
              <a:ext cx="3168000" cy="3168000"/>
            </a:xfrm>
            <a:prstGeom prst="arc">
              <a:avLst/>
            </a:prstGeom>
            <a:noFill/>
            <a:ln w="38100" cap="flat" cmpd="sng" algn="ctr">
              <a:gradFill>
                <a:gsLst>
                  <a:gs pos="0">
                    <a:srgbClr val="2683C0">
                      <a:alpha val="0"/>
                    </a:srgbClr>
                  </a:gs>
                  <a:gs pos="100000">
                    <a:srgbClr val="1C54B4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57139">
                <a:defRPr/>
              </a:pPr>
              <a:endParaRPr lang="zh-CN" altLang="en-US" sz="1799" kern="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7" name="PPT世界-8-2" descr="e7d195523061f1c0c30ee18c1b05f65d12b38e2533cb2ccdAE0CC34CB5CBEBFAEC353FED4DECE97C3E379FD1D933F5E4DC18EF8EA6B7A1130D5F6DE9DD2BE4B0A8C9126ACE5083D1F5A9E323B29CCFC719943B77D863AB77335A00C842BF524346F6D4332DECCD964A90C37CF4A03A8F8C29A883A4D7151BA9DF98E99B9AC939A418790FFD843C21"/>
            <p:cNvSpPr>
              <a:spLocks noChangeAspect="1"/>
            </p:cNvSpPr>
            <p:nvPr/>
          </p:nvSpPr>
          <p:spPr>
            <a:xfrm rot="14400000">
              <a:off x="4512001" y="1859840"/>
              <a:ext cx="3168000" cy="3168000"/>
            </a:xfrm>
            <a:prstGeom prst="arc">
              <a:avLst/>
            </a:prstGeom>
            <a:noFill/>
            <a:ln w="38100" cap="flat" cmpd="sng" algn="ctr">
              <a:gradFill>
                <a:gsLst>
                  <a:gs pos="0">
                    <a:srgbClr val="2683C0">
                      <a:alpha val="0"/>
                    </a:srgbClr>
                  </a:gs>
                  <a:gs pos="100000">
                    <a:srgbClr val="1C54B4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57139">
                <a:defRPr/>
              </a:pPr>
              <a:endParaRPr lang="zh-CN" altLang="en-US" sz="1799" kern="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8" name="PPT世界-8-3"/>
            <p:cNvSpPr>
              <a:spLocks noChangeAspect="1"/>
            </p:cNvSpPr>
            <p:nvPr/>
          </p:nvSpPr>
          <p:spPr>
            <a:xfrm>
              <a:off x="4770123" y="2117963"/>
              <a:ext cx="2651758" cy="2651756"/>
            </a:xfrm>
            <a:prstGeom prst="ellipse">
              <a:avLst/>
            </a:prstGeom>
            <a:noFill/>
            <a:ln w="6350">
              <a:gradFill>
                <a:gsLst>
                  <a:gs pos="0">
                    <a:srgbClr val="1C54B4">
                      <a:alpha val="19000"/>
                    </a:srgbClr>
                  </a:gs>
                  <a:gs pos="56000">
                    <a:srgbClr val="1C54B4"/>
                  </a:gs>
                  <a:gs pos="45000">
                    <a:srgbClr val="1C54B4"/>
                  </a:gs>
                  <a:gs pos="100000">
                    <a:srgbClr val="1C54B4">
                      <a:alpha val="23000"/>
                    </a:srgbClr>
                  </a:gs>
                </a:gsLst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ctr" defTabSz="914277">
                <a:defRPr/>
              </a:pPr>
              <a:endParaRPr lang="zh-CN" altLang="en-US" sz="17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9" name="PPT世界-8-4"/>
            <p:cNvSpPr>
              <a:spLocks noChangeAspect="1"/>
            </p:cNvSpPr>
            <p:nvPr/>
          </p:nvSpPr>
          <p:spPr>
            <a:xfrm>
              <a:off x="4944112" y="2291951"/>
              <a:ext cx="2303779" cy="2303779"/>
            </a:xfrm>
            <a:prstGeom prst="ellipse">
              <a:avLst/>
            </a:prstGeom>
            <a:noFill/>
            <a:ln w="6350">
              <a:gradFill>
                <a:gsLst>
                  <a:gs pos="0">
                    <a:srgbClr val="1C54B4">
                      <a:alpha val="19000"/>
                    </a:srgbClr>
                  </a:gs>
                  <a:gs pos="56000">
                    <a:srgbClr val="1C54B4"/>
                  </a:gs>
                  <a:gs pos="45000">
                    <a:srgbClr val="1C54B4"/>
                  </a:gs>
                  <a:gs pos="100000">
                    <a:srgbClr val="1C54B4">
                      <a:alpha val="23000"/>
                    </a:srgbClr>
                  </a:gs>
                </a:gsLst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  <a:noAutofit/>
            </a:bodyPr>
            <a:lstStyle/>
            <a:p>
              <a:pPr algn="ctr" defTabSz="914277">
                <a:defRPr/>
              </a:pPr>
              <a:endParaRPr lang="zh-CN" altLang="en-US" sz="17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30" name="PPT世界-8-5"/>
            <p:cNvSpPr>
              <a:spLocks noChangeAspect="1"/>
            </p:cNvSpPr>
            <p:nvPr/>
          </p:nvSpPr>
          <p:spPr>
            <a:xfrm>
              <a:off x="5365754" y="2713593"/>
              <a:ext cx="1460496" cy="1460496"/>
            </a:xfrm>
            <a:prstGeom prst="ellipse">
              <a:avLst/>
            </a:prstGeom>
            <a:solidFill>
              <a:srgbClr val="477CC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914277">
                <a:defRPr/>
              </a:pPr>
              <a:endParaRPr lang="zh-CN" altLang="en-US" sz="1799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31" name="PPT世界-8-6"/>
            <p:cNvSpPr>
              <a:spLocks noChangeAspect="1"/>
            </p:cNvSpPr>
            <p:nvPr/>
          </p:nvSpPr>
          <p:spPr>
            <a:xfrm>
              <a:off x="5159338" y="2507177"/>
              <a:ext cx="1873329" cy="1873329"/>
            </a:xfrm>
            <a:prstGeom prst="ellipse">
              <a:avLst/>
            </a:prstGeom>
            <a:noFill/>
            <a:ln w="15875" cap="flat" cmpd="sng" algn="ctr">
              <a:gradFill flip="none" rotWithShape="1">
                <a:gsLst>
                  <a:gs pos="0">
                    <a:srgbClr val="1C54B4">
                      <a:alpha val="19000"/>
                    </a:srgbClr>
                  </a:gs>
                  <a:gs pos="56000">
                    <a:srgbClr val="1C54B4"/>
                  </a:gs>
                  <a:gs pos="45000">
                    <a:srgbClr val="1C54B4"/>
                  </a:gs>
                  <a:gs pos="100000">
                    <a:srgbClr val="1C54B4">
                      <a:alpha val="23000"/>
                    </a:srgbClr>
                  </a:gs>
                </a:gsLst>
                <a:lin ang="135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>
              <a:noAutofit/>
            </a:bodyPr>
            <a:lstStyle/>
            <a:p>
              <a:pPr algn="ctr" defTabSz="457139">
                <a:defRPr/>
              </a:pPr>
              <a:endParaRPr lang="zh-CN" altLang="en-US" sz="1799" b="1" kern="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32" name="PPT世界-8-7" descr="e7d195523061f1c0c30ee18c1b05f65d12b38e2533cb2ccdAE0CC34CB5CBEBFAEC353FED4DECE97C3E379FD1D933F5E4DC18EF8EA6B7A1130D5F6DE9DD2BE4B0A8C9126ACE5083D1F5A9E323B29CCFC719943B77D863AB77335A00C842BF524346F6D4332DECCD964A90C37CF4A03A8F8C29A883A4D7151BA9DF98E99B9AC939A418790FFD843C21"/>
            <p:cNvSpPr>
              <a:spLocks noChangeAspect="1"/>
            </p:cNvSpPr>
            <p:nvPr/>
          </p:nvSpPr>
          <p:spPr>
            <a:xfrm>
              <a:off x="4512001" y="1859840"/>
              <a:ext cx="3168000" cy="3168000"/>
            </a:xfrm>
            <a:prstGeom prst="arc">
              <a:avLst/>
            </a:prstGeom>
            <a:noFill/>
            <a:ln w="38100" cap="flat" cmpd="sng" algn="ctr">
              <a:gradFill>
                <a:gsLst>
                  <a:gs pos="0">
                    <a:srgbClr val="2683C0">
                      <a:alpha val="0"/>
                    </a:srgbClr>
                  </a:gs>
                  <a:gs pos="100000">
                    <a:srgbClr val="1C54B4"/>
                  </a:gs>
                </a:gsLst>
                <a:lin ang="5400000" scaled="1"/>
              </a:gra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rtlCol="0" anchor="ctr">
              <a:noAutofit/>
            </a:bodyPr>
            <a:lstStyle/>
            <a:p>
              <a:pPr algn="ctr" defTabSz="457139">
                <a:defRPr/>
              </a:pPr>
              <a:endParaRPr lang="zh-CN" altLang="en-US" sz="1799" b="1" kern="0" dirty="0">
                <a:solidFill>
                  <a:prstClr val="black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707750" y="3471405"/>
            <a:ext cx="795140" cy="510516"/>
            <a:chOff x="10331583" y="1792298"/>
            <a:chExt cx="457940" cy="294019"/>
          </a:xfrm>
          <a:solidFill>
            <a:schemeClr val="bg1"/>
          </a:solidFill>
        </p:grpSpPr>
        <p:sp>
          <p:nvSpPr>
            <p:cNvPr id="34" name="Oval 56"/>
            <p:cNvSpPr>
              <a:spLocks noChangeArrowheads="1"/>
            </p:cNvSpPr>
            <p:nvPr/>
          </p:nvSpPr>
          <p:spPr bwMode="auto">
            <a:xfrm>
              <a:off x="10503311" y="1792298"/>
              <a:ext cx="114485" cy="1144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7"/>
            <p:cNvSpPr>
              <a:spLocks/>
            </p:cNvSpPr>
            <p:nvPr/>
          </p:nvSpPr>
          <p:spPr bwMode="auto">
            <a:xfrm>
              <a:off x="10331583" y="1938006"/>
              <a:ext cx="114485" cy="111883"/>
            </a:xfrm>
            <a:custGeom>
              <a:avLst/>
              <a:gdLst>
                <a:gd name="T0" fmla="*/ 34 w 48"/>
                <a:gd name="T1" fmla="*/ 10 h 47"/>
                <a:gd name="T2" fmla="*/ 15 w 48"/>
                <a:gd name="T3" fmla="*/ 1 h 47"/>
                <a:gd name="T4" fmla="*/ 14 w 48"/>
                <a:gd name="T5" fmla="*/ 0 h 47"/>
                <a:gd name="T6" fmla="*/ 0 w 48"/>
                <a:gd name="T7" fmla="*/ 28 h 47"/>
                <a:gd name="T8" fmla="*/ 0 w 48"/>
                <a:gd name="T9" fmla="*/ 46 h 47"/>
                <a:gd name="T10" fmla="*/ 1 w 48"/>
                <a:gd name="T11" fmla="*/ 47 h 47"/>
                <a:gd name="T12" fmla="*/ 43 w 48"/>
                <a:gd name="T13" fmla="*/ 47 h 47"/>
                <a:gd name="T14" fmla="*/ 43 w 48"/>
                <a:gd name="T15" fmla="*/ 27 h 47"/>
                <a:gd name="T16" fmla="*/ 48 w 48"/>
                <a:gd name="T17" fmla="*/ 5 h 47"/>
                <a:gd name="T18" fmla="*/ 34 w 48"/>
                <a:gd name="T19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34" y="10"/>
                  </a:moveTo>
                  <a:cubicBezTo>
                    <a:pt x="26" y="10"/>
                    <a:pt x="19" y="7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5" y="7"/>
                    <a:pt x="0" y="17"/>
                    <a:pt x="0" y="28"/>
                  </a:cubicBezTo>
                  <a:cubicBezTo>
                    <a:pt x="0" y="28"/>
                    <a:pt x="0" y="45"/>
                    <a:pt x="0" y="46"/>
                  </a:cubicBezTo>
                  <a:cubicBezTo>
                    <a:pt x="0" y="47"/>
                    <a:pt x="0" y="47"/>
                    <a:pt x="1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38"/>
                    <a:pt x="43" y="27"/>
                    <a:pt x="43" y="27"/>
                  </a:cubicBezTo>
                  <a:cubicBezTo>
                    <a:pt x="43" y="19"/>
                    <a:pt x="45" y="12"/>
                    <a:pt x="48" y="5"/>
                  </a:cubicBezTo>
                  <a:cubicBezTo>
                    <a:pt x="44" y="8"/>
                    <a:pt x="39" y="10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8"/>
            <p:cNvSpPr>
              <a:spLocks/>
            </p:cNvSpPr>
            <p:nvPr/>
          </p:nvSpPr>
          <p:spPr bwMode="auto">
            <a:xfrm>
              <a:off x="10675038" y="1938006"/>
              <a:ext cx="114485" cy="111883"/>
            </a:xfrm>
            <a:custGeom>
              <a:avLst/>
              <a:gdLst>
                <a:gd name="T0" fmla="*/ 33 w 48"/>
                <a:gd name="T1" fmla="*/ 0 h 47"/>
                <a:gd name="T2" fmla="*/ 32 w 48"/>
                <a:gd name="T3" fmla="*/ 1 h 47"/>
                <a:gd name="T4" fmla="*/ 13 w 48"/>
                <a:gd name="T5" fmla="*/ 10 h 47"/>
                <a:gd name="T6" fmla="*/ 0 w 48"/>
                <a:gd name="T7" fmla="*/ 6 h 47"/>
                <a:gd name="T8" fmla="*/ 4 w 48"/>
                <a:gd name="T9" fmla="*/ 27 h 47"/>
                <a:gd name="T10" fmla="*/ 4 w 48"/>
                <a:gd name="T11" fmla="*/ 47 h 47"/>
                <a:gd name="T12" fmla="*/ 46 w 48"/>
                <a:gd name="T13" fmla="*/ 47 h 47"/>
                <a:gd name="T14" fmla="*/ 47 w 48"/>
                <a:gd name="T15" fmla="*/ 46 h 47"/>
                <a:gd name="T16" fmla="*/ 48 w 48"/>
                <a:gd name="T17" fmla="*/ 28 h 47"/>
                <a:gd name="T18" fmla="*/ 33 w 48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33" y="0"/>
                  </a:moveTo>
                  <a:cubicBezTo>
                    <a:pt x="33" y="0"/>
                    <a:pt x="32" y="0"/>
                    <a:pt x="32" y="1"/>
                  </a:cubicBezTo>
                  <a:cubicBezTo>
                    <a:pt x="28" y="7"/>
                    <a:pt x="21" y="10"/>
                    <a:pt x="13" y="10"/>
                  </a:cubicBezTo>
                  <a:cubicBezTo>
                    <a:pt x="8" y="10"/>
                    <a:pt x="4" y="8"/>
                    <a:pt x="0" y="6"/>
                  </a:cubicBezTo>
                  <a:cubicBezTo>
                    <a:pt x="3" y="12"/>
                    <a:pt x="4" y="19"/>
                    <a:pt x="4" y="27"/>
                  </a:cubicBezTo>
                  <a:cubicBezTo>
                    <a:pt x="4" y="27"/>
                    <a:pt x="4" y="38"/>
                    <a:pt x="4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7"/>
                    <a:pt x="47" y="47"/>
                    <a:pt x="47" y="46"/>
                  </a:cubicBezTo>
                  <a:cubicBezTo>
                    <a:pt x="48" y="45"/>
                    <a:pt x="48" y="28"/>
                    <a:pt x="48" y="28"/>
                  </a:cubicBezTo>
                  <a:cubicBezTo>
                    <a:pt x="48" y="17"/>
                    <a:pt x="42" y="7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9"/>
            <p:cNvSpPr>
              <a:spLocks/>
            </p:cNvSpPr>
            <p:nvPr/>
          </p:nvSpPr>
          <p:spPr bwMode="auto">
            <a:xfrm>
              <a:off x="10452573" y="1915890"/>
              <a:ext cx="213358" cy="170427"/>
            </a:xfrm>
            <a:custGeom>
              <a:avLst/>
              <a:gdLst>
                <a:gd name="T0" fmla="*/ 71 w 89"/>
                <a:gd name="T1" fmla="*/ 0 h 71"/>
                <a:gd name="T2" fmla="*/ 70 w 89"/>
                <a:gd name="T3" fmla="*/ 0 h 71"/>
                <a:gd name="T4" fmla="*/ 45 w 89"/>
                <a:gd name="T5" fmla="*/ 13 h 71"/>
                <a:gd name="T6" fmla="*/ 20 w 89"/>
                <a:gd name="T7" fmla="*/ 0 h 71"/>
                <a:gd name="T8" fmla="*/ 19 w 89"/>
                <a:gd name="T9" fmla="*/ 0 h 71"/>
                <a:gd name="T10" fmla="*/ 0 w 89"/>
                <a:gd name="T11" fmla="*/ 36 h 71"/>
                <a:gd name="T12" fmla="*/ 1 w 89"/>
                <a:gd name="T13" fmla="*/ 70 h 71"/>
                <a:gd name="T14" fmla="*/ 2 w 89"/>
                <a:gd name="T15" fmla="*/ 71 h 71"/>
                <a:gd name="T16" fmla="*/ 88 w 89"/>
                <a:gd name="T17" fmla="*/ 71 h 71"/>
                <a:gd name="T18" fmla="*/ 89 w 89"/>
                <a:gd name="T19" fmla="*/ 70 h 71"/>
                <a:gd name="T20" fmla="*/ 89 w 89"/>
                <a:gd name="T21" fmla="*/ 36 h 71"/>
                <a:gd name="T22" fmla="*/ 71 w 89"/>
                <a:gd name="T2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1">
                  <a:moveTo>
                    <a:pt x="71" y="0"/>
                  </a:moveTo>
                  <a:cubicBezTo>
                    <a:pt x="71" y="0"/>
                    <a:pt x="70" y="0"/>
                    <a:pt x="70" y="0"/>
                  </a:cubicBezTo>
                  <a:cubicBezTo>
                    <a:pt x="64" y="8"/>
                    <a:pt x="55" y="13"/>
                    <a:pt x="45" y="13"/>
                  </a:cubicBezTo>
                  <a:cubicBezTo>
                    <a:pt x="35" y="13"/>
                    <a:pt x="26" y="8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7" y="8"/>
                    <a:pt x="0" y="22"/>
                    <a:pt x="0" y="36"/>
                  </a:cubicBezTo>
                  <a:cubicBezTo>
                    <a:pt x="0" y="36"/>
                    <a:pt x="0" y="69"/>
                    <a:pt x="1" y="70"/>
                  </a:cubicBezTo>
                  <a:cubicBezTo>
                    <a:pt x="1" y="71"/>
                    <a:pt x="1" y="71"/>
                    <a:pt x="2" y="71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9" y="71"/>
                    <a:pt x="89" y="71"/>
                    <a:pt x="89" y="70"/>
                  </a:cubicBezTo>
                  <a:cubicBezTo>
                    <a:pt x="89" y="69"/>
                    <a:pt x="89" y="36"/>
                    <a:pt x="89" y="36"/>
                  </a:cubicBezTo>
                  <a:cubicBezTo>
                    <a:pt x="89" y="22"/>
                    <a:pt x="83" y="8"/>
                    <a:pt x="7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Oval 60"/>
            <p:cNvSpPr>
              <a:spLocks noChangeArrowheads="1"/>
            </p:cNvSpPr>
            <p:nvPr/>
          </p:nvSpPr>
          <p:spPr bwMode="auto">
            <a:xfrm>
              <a:off x="10366709" y="1835230"/>
              <a:ext cx="88466" cy="884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61"/>
            <p:cNvSpPr>
              <a:spLocks noChangeArrowheads="1"/>
            </p:cNvSpPr>
            <p:nvPr/>
          </p:nvSpPr>
          <p:spPr bwMode="auto">
            <a:xfrm>
              <a:off x="10663329" y="1835230"/>
              <a:ext cx="88466" cy="884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0801" y="441884"/>
            <a:ext cx="5289408" cy="461665"/>
            <a:chOff x="975068" y="763705"/>
            <a:chExt cx="5289408" cy="461665"/>
          </a:xfrm>
        </p:grpSpPr>
        <p:sp>
          <p:nvSpPr>
            <p:cNvPr id="41" name="文本框 40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3929723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80422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77401" y="0"/>
            <a:ext cx="2358562" cy="2387600"/>
            <a:chOff x="-579933" y="-8792"/>
            <a:chExt cx="2910151" cy="2945977"/>
          </a:xfrm>
        </p:grpSpPr>
        <p:sp>
          <p:nvSpPr>
            <p:cNvPr id="7" name="任意多边形 6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-332343" y="-1922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10300543" y="4470399"/>
            <a:ext cx="2358562" cy="2387600"/>
            <a:chOff x="-579933" y="-8792"/>
            <a:chExt cx="2910151" cy="2945977"/>
          </a:xfrm>
        </p:grpSpPr>
        <p:sp>
          <p:nvSpPr>
            <p:cNvPr id="18" name="任意多边形 17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flipH="1" flipV="1">
              <a:off x="-332343" y="-1923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3362" y="1967302"/>
            <a:ext cx="1424366" cy="909797"/>
            <a:chOff x="5434322" y="1967302"/>
            <a:chExt cx="1424366" cy="909797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3" name="对角圆角矩形 22"/>
            <p:cNvSpPr/>
            <p:nvPr/>
          </p:nvSpPr>
          <p:spPr>
            <a:xfrm>
              <a:off x="5640407" y="1967302"/>
              <a:ext cx="1036746" cy="909797"/>
            </a:xfrm>
            <a:prstGeom prst="round2DiagRect">
              <a:avLst>
                <a:gd name="adj1" fmla="val 40863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5434322" y="2097301"/>
              <a:ext cx="1424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05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385966" y="3056899"/>
            <a:ext cx="5549028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1D201A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b="1" dirty="0">
              <a:solidFill>
                <a:srgbClr val="1D201A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16024" y="5225580"/>
            <a:ext cx="387976" cy="594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3436703" y="4101778"/>
            <a:ext cx="5346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</p:spTree>
    <p:extLst>
      <p:ext uri="{BB962C8B-B14F-4D97-AF65-F5344CB8AC3E}">
        <p14:creationId xmlns:p14="http://schemas.microsoft.com/office/powerpoint/2010/main" val="12600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FB022BF-1719-464D-B892-50A755A7F50C}"/>
              </a:ext>
            </a:extLst>
          </p:cNvPr>
          <p:cNvSpPr/>
          <p:nvPr/>
        </p:nvSpPr>
        <p:spPr>
          <a:xfrm>
            <a:off x="1567999" y="1890177"/>
            <a:ext cx="2563672" cy="41072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dk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320E16-C20F-4E4A-9ADE-36875302910D}"/>
              </a:ext>
            </a:extLst>
          </p:cNvPr>
          <p:cNvSpPr txBox="1"/>
          <p:nvPr/>
        </p:nvSpPr>
        <p:spPr>
          <a:xfrm>
            <a:off x="1334268" y="3424637"/>
            <a:ext cx="2963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2400" b="1" kern="0" dirty="0"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2400" b="1" kern="0" dirty="0"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5" name="形状">
            <a:extLst>
              <a:ext uri="{FF2B5EF4-FFF2-40B4-BE49-F238E27FC236}">
                <a16:creationId xmlns:a16="http://schemas.microsoft.com/office/drawing/2014/main" id="{F50F10A9-081D-4169-849F-8D5613E4268E}"/>
              </a:ext>
            </a:extLst>
          </p:cNvPr>
          <p:cNvSpPr/>
          <p:nvPr/>
        </p:nvSpPr>
        <p:spPr>
          <a:xfrm>
            <a:off x="2545008" y="2398075"/>
            <a:ext cx="609652" cy="609652"/>
          </a:xfrm>
          <a:custGeom>
            <a:avLst/>
            <a:gdLst>
              <a:gd name="T0" fmla="*/ 9715 w 10362"/>
              <a:gd name="T1" fmla="*/ 6476 h 10361"/>
              <a:gd name="T2" fmla="*/ 9087 w 10362"/>
              <a:gd name="T3" fmla="*/ 6476 h 10361"/>
              <a:gd name="T4" fmla="*/ 9087 w 10362"/>
              <a:gd name="T5" fmla="*/ 4857 h 10361"/>
              <a:gd name="T6" fmla="*/ 8845 w 10362"/>
              <a:gd name="T7" fmla="*/ 4615 h 10361"/>
              <a:gd name="T8" fmla="*/ 5424 w 10362"/>
              <a:gd name="T9" fmla="*/ 4615 h 10361"/>
              <a:gd name="T10" fmla="*/ 5424 w 10362"/>
              <a:gd name="T11" fmla="*/ 3886 h 10361"/>
              <a:gd name="T12" fmla="*/ 6476 w 10362"/>
              <a:gd name="T13" fmla="*/ 3886 h 10361"/>
              <a:gd name="T14" fmla="*/ 7124 w 10362"/>
              <a:gd name="T15" fmla="*/ 3239 h 10361"/>
              <a:gd name="T16" fmla="*/ 7124 w 10362"/>
              <a:gd name="T17" fmla="*/ 647 h 10361"/>
              <a:gd name="T18" fmla="*/ 6476 w 10362"/>
              <a:gd name="T19" fmla="*/ 0 h 10361"/>
              <a:gd name="T20" fmla="*/ 3886 w 10362"/>
              <a:gd name="T21" fmla="*/ 0 h 10361"/>
              <a:gd name="T22" fmla="*/ 3239 w 10362"/>
              <a:gd name="T23" fmla="*/ 647 h 10361"/>
              <a:gd name="T24" fmla="*/ 3239 w 10362"/>
              <a:gd name="T25" fmla="*/ 3237 h 10361"/>
              <a:gd name="T26" fmla="*/ 3886 w 10362"/>
              <a:gd name="T27" fmla="*/ 3885 h 10361"/>
              <a:gd name="T28" fmla="*/ 4939 w 10362"/>
              <a:gd name="T29" fmla="*/ 3885 h 10361"/>
              <a:gd name="T30" fmla="*/ 4939 w 10362"/>
              <a:gd name="T31" fmla="*/ 4614 h 10361"/>
              <a:gd name="T32" fmla="*/ 1519 w 10362"/>
              <a:gd name="T33" fmla="*/ 4614 h 10361"/>
              <a:gd name="T34" fmla="*/ 1276 w 10362"/>
              <a:gd name="T35" fmla="*/ 4856 h 10361"/>
              <a:gd name="T36" fmla="*/ 1276 w 10362"/>
              <a:gd name="T37" fmla="*/ 6475 h 10361"/>
              <a:gd name="T38" fmla="*/ 647 w 10362"/>
              <a:gd name="T39" fmla="*/ 6475 h 10361"/>
              <a:gd name="T40" fmla="*/ 0 w 10362"/>
              <a:gd name="T41" fmla="*/ 7122 h 10361"/>
              <a:gd name="T42" fmla="*/ 0 w 10362"/>
              <a:gd name="T43" fmla="*/ 9712 h 10361"/>
              <a:gd name="T44" fmla="*/ 647 w 10362"/>
              <a:gd name="T45" fmla="*/ 10360 h 10361"/>
              <a:gd name="T46" fmla="*/ 3237 w 10362"/>
              <a:gd name="T47" fmla="*/ 10360 h 10361"/>
              <a:gd name="T48" fmla="*/ 3885 w 10362"/>
              <a:gd name="T49" fmla="*/ 9712 h 10361"/>
              <a:gd name="T50" fmla="*/ 3885 w 10362"/>
              <a:gd name="T51" fmla="*/ 7124 h 10361"/>
              <a:gd name="T52" fmla="*/ 3237 w 10362"/>
              <a:gd name="T53" fmla="*/ 6476 h 10361"/>
              <a:gd name="T54" fmla="*/ 1761 w 10362"/>
              <a:gd name="T55" fmla="*/ 6476 h 10361"/>
              <a:gd name="T56" fmla="*/ 1761 w 10362"/>
              <a:gd name="T57" fmla="*/ 5100 h 10361"/>
              <a:gd name="T58" fmla="*/ 8602 w 10362"/>
              <a:gd name="T59" fmla="*/ 5100 h 10361"/>
              <a:gd name="T60" fmla="*/ 8602 w 10362"/>
              <a:gd name="T61" fmla="*/ 6476 h 10361"/>
              <a:gd name="T62" fmla="*/ 7124 w 10362"/>
              <a:gd name="T63" fmla="*/ 6476 h 10361"/>
              <a:gd name="T64" fmla="*/ 6476 w 10362"/>
              <a:gd name="T65" fmla="*/ 7124 h 10361"/>
              <a:gd name="T66" fmla="*/ 6476 w 10362"/>
              <a:gd name="T67" fmla="*/ 9713 h 10361"/>
              <a:gd name="T68" fmla="*/ 7124 w 10362"/>
              <a:gd name="T69" fmla="*/ 10361 h 10361"/>
              <a:gd name="T70" fmla="*/ 9713 w 10362"/>
              <a:gd name="T71" fmla="*/ 10361 h 10361"/>
              <a:gd name="T72" fmla="*/ 10361 w 10362"/>
              <a:gd name="T73" fmla="*/ 9713 h 10361"/>
              <a:gd name="T74" fmla="*/ 10361 w 10362"/>
              <a:gd name="T75" fmla="*/ 7124 h 10361"/>
              <a:gd name="T76" fmla="*/ 9715 w 10362"/>
              <a:gd name="T77" fmla="*/ 6476 h 10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362" h="10361">
                <a:moveTo>
                  <a:pt x="9715" y="6476"/>
                </a:moveTo>
                <a:lnTo>
                  <a:pt x="9087" y="6476"/>
                </a:lnTo>
                <a:lnTo>
                  <a:pt x="9087" y="4857"/>
                </a:lnTo>
                <a:cubicBezTo>
                  <a:pt x="9087" y="4724"/>
                  <a:pt x="8979" y="4615"/>
                  <a:pt x="8845" y="4615"/>
                </a:cubicBezTo>
                <a:lnTo>
                  <a:pt x="5424" y="4615"/>
                </a:lnTo>
                <a:lnTo>
                  <a:pt x="5424" y="3886"/>
                </a:lnTo>
                <a:lnTo>
                  <a:pt x="6476" y="3886"/>
                </a:lnTo>
                <a:cubicBezTo>
                  <a:pt x="6834" y="3886"/>
                  <a:pt x="7124" y="3596"/>
                  <a:pt x="7124" y="3239"/>
                </a:cubicBezTo>
                <a:lnTo>
                  <a:pt x="7124" y="647"/>
                </a:lnTo>
                <a:cubicBezTo>
                  <a:pt x="7124" y="290"/>
                  <a:pt x="6833" y="0"/>
                  <a:pt x="6476" y="0"/>
                </a:cubicBezTo>
                <a:lnTo>
                  <a:pt x="3886" y="0"/>
                </a:lnTo>
                <a:cubicBezTo>
                  <a:pt x="3528" y="0"/>
                  <a:pt x="3239" y="290"/>
                  <a:pt x="3239" y="647"/>
                </a:cubicBezTo>
                <a:lnTo>
                  <a:pt x="3239" y="3237"/>
                </a:lnTo>
                <a:cubicBezTo>
                  <a:pt x="3239" y="3595"/>
                  <a:pt x="3528" y="3885"/>
                  <a:pt x="3886" y="3885"/>
                </a:cubicBezTo>
                <a:lnTo>
                  <a:pt x="4939" y="3885"/>
                </a:lnTo>
                <a:lnTo>
                  <a:pt x="4939" y="4614"/>
                </a:lnTo>
                <a:lnTo>
                  <a:pt x="1519" y="4614"/>
                </a:lnTo>
                <a:cubicBezTo>
                  <a:pt x="1385" y="4614"/>
                  <a:pt x="1276" y="4722"/>
                  <a:pt x="1276" y="4856"/>
                </a:cubicBezTo>
                <a:lnTo>
                  <a:pt x="1276" y="6475"/>
                </a:lnTo>
                <a:lnTo>
                  <a:pt x="647" y="6475"/>
                </a:lnTo>
                <a:cubicBezTo>
                  <a:pt x="290" y="6475"/>
                  <a:pt x="0" y="6765"/>
                  <a:pt x="0" y="7122"/>
                </a:cubicBezTo>
                <a:lnTo>
                  <a:pt x="0" y="9712"/>
                </a:lnTo>
                <a:cubicBezTo>
                  <a:pt x="0" y="10070"/>
                  <a:pt x="290" y="10360"/>
                  <a:pt x="647" y="10360"/>
                </a:cubicBezTo>
                <a:lnTo>
                  <a:pt x="3237" y="10360"/>
                </a:lnTo>
                <a:cubicBezTo>
                  <a:pt x="3595" y="10360"/>
                  <a:pt x="3885" y="10070"/>
                  <a:pt x="3885" y="9712"/>
                </a:cubicBezTo>
                <a:lnTo>
                  <a:pt x="3885" y="7124"/>
                </a:lnTo>
                <a:cubicBezTo>
                  <a:pt x="3885" y="6766"/>
                  <a:pt x="3595" y="6476"/>
                  <a:pt x="3237" y="6476"/>
                </a:cubicBezTo>
                <a:lnTo>
                  <a:pt x="1761" y="6476"/>
                </a:lnTo>
                <a:lnTo>
                  <a:pt x="1761" y="5100"/>
                </a:lnTo>
                <a:lnTo>
                  <a:pt x="8602" y="5100"/>
                </a:lnTo>
                <a:lnTo>
                  <a:pt x="8602" y="6476"/>
                </a:lnTo>
                <a:lnTo>
                  <a:pt x="7124" y="6476"/>
                </a:lnTo>
                <a:cubicBezTo>
                  <a:pt x="6766" y="6476"/>
                  <a:pt x="6476" y="6766"/>
                  <a:pt x="6476" y="7124"/>
                </a:cubicBezTo>
                <a:lnTo>
                  <a:pt x="6476" y="9713"/>
                </a:lnTo>
                <a:cubicBezTo>
                  <a:pt x="6476" y="10071"/>
                  <a:pt x="6766" y="10361"/>
                  <a:pt x="7124" y="10361"/>
                </a:cubicBezTo>
                <a:lnTo>
                  <a:pt x="9713" y="10361"/>
                </a:lnTo>
                <a:cubicBezTo>
                  <a:pt x="10071" y="10361"/>
                  <a:pt x="10361" y="10071"/>
                  <a:pt x="10361" y="9713"/>
                </a:cubicBezTo>
                <a:lnTo>
                  <a:pt x="10361" y="7124"/>
                </a:lnTo>
                <a:cubicBezTo>
                  <a:pt x="10362" y="6766"/>
                  <a:pt x="10072" y="6476"/>
                  <a:pt x="9715" y="6476"/>
                </a:cubicBezTo>
                <a:close/>
              </a:path>
            </a:pathLst>
          </a:cu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BFC00A-2C70-4FC3-8A3D-7E94DDBA3C64}"/>
              </a:ext>
            </a:extLst>
          </p:cNvPr>
          <p:cNvSpPr txBox="1"/>
          <p:nvPr/>
        </p:nvSpPr>
        <p:spPr>
          <a:xfrm>
            <a:off x="1738050" y="4101815"/>
            <a:ext cx="2223567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5D19734-493F-4A03-AEFD-C07E536FE079}"/>
              </a:ext>
            </a:extLst>
          </p:cNvPr>
          <p:cNvCxnSpPr>
            <a:cxnSpLocks/>
          </p:cNvCxnSpPr>
          <p:nvPr/>
        </p:nvCxnSpPr>
        <p:spPr>
          <a:xfrm>
            <a:off x="2068827" y="3986081"/>
            <a:ext cx="1562014" cy="0"/>
          </a:xfrm>
          <a:prstGeom prst="line">
            <a:avLst/>
          </a:prstGeom>
          <a:noFill/>
          <a:ln w="6350" cap="flat" cmpd="sng" algn="ctr">
            <a:solidFill>
              <a:srgbClr val="1C54B4"/>
            </a:solidFill>
            <a:prstDash val="solid"/>
            <a:miter lim="800000"/>
          </a:ln>
          <a:effectLst/>
        </p:spPr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8A241AA0-EFFE-4E20-B256-372AD308D0BD}"/>
              </a:ext>
            </a:extLst>
          </p:cNvPr>
          <p:cNvSpPr/>
          <p:nvPr/>
        </p:nvSpPr>
        <p:spPr>
          <a:xfrm>
            <a:off x="5653889" y="1872021"/>
            <a:ext cx="2236664" cy="4056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F48B70-FD7A-43D2-B02A-5E53877F79EF}"/>
              </a:ext>
            </a:extLst>
          </p:cNvPr>
          <p:cNvSpPr txBox="1"/>
          <p:nvPr/>
        </p:nvSpPr>
        <p:spPr>
          <a:xfrm>
            <a:off x="5743354" y="2398075"/>
            <a:ext cx="527996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50EF23D-C313-47A7-AC17-EB1ECB63D33F}"/>
              </a:ext>
            </a:extLst>
          </p:cNvPr>
          <p:cNvSpPr txBox="1"/>
          <p:nvPr/>
        </p:nvSpPr>
        <p:spPr>
          <a:xfrm>
            <a:off x="5713183" y="1890177"/>
            <a:ext cx="1979514" cy="369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799" kern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kern="0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7E066DF-C417-475F-8F2E-3CECFAD63BB2}"/>
              </a:ext>
            </a:extLst>
          </p:cNvPr>
          <p:cNvSpPr/>
          <p:nvPr/>
        </p:nvSpPr>
        <p:spPr>
          <a:xfrm>
            <a:off x="5653889" y="3292175"/>
            <a:ext cx="2236664" cy="405626"/>
          </a:xfrm>
          <a:prstGeom prst="rect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42334C-A545-4B5B-BC3B-0A8D50A108C2}"/>
              </a:ext>
            </a:extLst>
          </p:cNvPr>
          <p:cNvSpPr txBox="1"/>
          <p:nvPr/>
        </p:nvSpPr>
        <p:spPr>
          <a:xfrm>
            <a:off x="5743352" y="3818229"/>
            <a:ext cx="527997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E60F711-A172-4C9A-9337-B9C908DF1DF7}"/>
              </a:ext>
            </a:extLst>
          </p:cNvPr>
          <p:cNvSpPr txBox="1"/>
          <p:nvPr/>
        </p:nvSpPr>
        <p:spPr>
          <a:xfrm>
            <a:off x="5713183" y="3310330"/>
            <a:ext cx="197951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799" kern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kern="0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44CEE04-41A7-4D0D-982A-38340BAB9312}"/>
              </a:ext>
            </a:extLst>
          </p:cNvPr>
          <p:cNvSpPr/>
          <p:nvPr/>
        </p:nvSpPr>
        <p:spPr>
          <a:xfrm>
            <a:off x="5653889" y="5099386"/>
            <a:ext cx="2236664" cy="4056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96ABF49-CCFF-4D19-8FAF-5131F40E6751}"/>
              </a:ext>
            </a:extLst>
          </p:cNvPr>
          <p:cNvSpPr txBox="1"/>
          <p:nvPr/>
        </p:nvSpPr>
        <p:spPr>
          <a:xfrm>
            <a:off x="5743353" y="5625441"/>
            <a:ext cx="538000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  <a:endParaRPr lang="zh-CN" altLang="en-US" sz="1400" kern="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1F56C71-8473-4CD5-95EB-265AF1142B64}"/>
              </a:ext>
            </a:extLst>
          </p:cNvPr>
          <p:cNvSpPr txBox="1"/>
          <p:nvPr/>
        </p:nvSpPr>
        <p:spPr>
          <a:xfrm>
            <a:off x="5713183" y="5117542"/>
            <a:ext cx="1979514" cy="369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799" kern="0" dirty="0"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kern="0" dirty="0">
              <a:solidFill>
                <a:schemeClr val="bg1"/>
              </a:solidFill>
              <a:effectLst>
                <a:outerShdw blurRad="127000" dist="38100" dir="2700000" algn="tl" rotWithShape="0">
                  <a:prstClr val="black">
                    <a:alpha val="20000"/>
                  </a:prst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BD543857-8359-47DE-8B3D-BE7B763C93DA}"/>
              </a:ext>
            </a:extLst>
          </p:cNvPr>
          <p:cNvCxnSpPr>
            <a:stCxn id="18" idx="4"/>
            <a:endCxn id="20" idx="4"/>
          </p:cNvCxnSpPr>
          <p:nvPr/>
        </p:nvCxnSpPr>
        <p:spPr>
          <a:xfrm>
            <a:off x="5176619" y="2148322"/>
            <a:ext cx="0" cy="3249119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4AB9FB85-B72F-47CA-8014-377554B22265}"/>
              </a:ext>
            </a:extLst>
          </p:cNvPr>
          <p:cNvSpPr/>
          <p:nvPr/>
        </p:nvSpPr>
        <p:spPr>
          <a:xfrm>
            <a:off x="5103130" y="2001345"/>
            <a:ext cx="146977" cy="1469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EA9DB043-1EAD-4E36-BD9B-A54193DB508E}"/>
              </a:ext>
            </a:extLst>
          </p:cNvPr>
          <p:cNvSpPr/>
          <p:nvPr/>
        </p:nvSpPr>
        <p:spPr>
          <a:xfrm>
            <a:off x="5103130" y="3421498"/>
            <a:ext cx="146977" cy="146977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9AF72E7-56F3-4A5D-8EC8-425E97FBEDF5}"/>
              </a:ext>
            </a:extLst>
          </p:cNvPr>
          <p:cNvSpPr/>
          <p:nvPr/>
        </p:nvSpPr>
        <p:spPr>
          <a:xfrm>
            <a:off x="5103130" y="5250464"/>
            <a:ext cx="146977" cy="14697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70801" y="441884"/>
            <a:ext cx="4413785" cy="461665"/>
            <a:chOff x="975068" y="763705"/>
            <a:chExt cx="4413785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054100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2280614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8" grpId="0" animBg="1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extLst>
              <a:ext uri="{FF2B5EF4-FFF2-40B4-BE49-F238E27FC236}">
                <a16:creationId xmlns:a16="http://schemas.microsoft.com/office/drawing/2014/main" id="{47F931B7-2C71-4F6E-B6F0-DCEF2018EC09}"/>
              </a:ext>
            </a:extLst>
          </p:cNvPr>
          <p:cNvSpPr/>
          <p:nvPr/>
        </p:nvSpPr>
        <p:spPr>
          <a:xfrm>
            <a:off x="9296225" y="3759617"/>
            <a:ext cx="1695357" cy="16953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0" dist="190500" dir="5400000" sx="95000" sy="95000" algn="t" rotWithShape="0">
              <a:schemeClr val="dk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99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" name="任意多边形: 形状 13">
            <a:extLst>
              <a:ext uri="{FF2B5EF4-FFF2-40B4-BE49-F238E27FC236}">
                <a16:creationId xmlns:a16="http://schemas.microsoft.com/office/drawing/2014/main" id="{591EF4AC-C87F-44D9-99E9-3AA816575918}"/>
              </a:ext>
            </a:extLst>
          </p:cNvPr>
          <p:cNvSpPr/>
          <p:nvPr/>
        </p:nvSpPr>
        <p:spPr>
          <a:xfrm rot="3208502">
            <a:off x="1467104" y="3253233"/>
            <a:ext cx="1708059" cy="2360641"/>
          </a:xfrm>
          <a:custGeom>
            <a:avLst/>
            <a:gdLst>
              <a:gd name="connsiteX0" fmla="*/ 854076 w 1708152"/>
              <a:gd name="connsiteY0" fmla="*/ 0 h 2360771"/>
              <a:gd name="connsiteX1" fmla="*/ 1238886 w 1708152"/>
              <a:gd name="connsiteY1" fmla="*/ 384810 h 2360771"/>
              <a:gd name="connsiteX2" fmla="*/ 1046481 w 1708152"/>
              <a:gd name="connsiteY2" fmla="*/ 384810 h 2360771"/>
              <a:gd name="connsiteX3" fmla="*/ 1046481 w 1708152"/>
              <a:gd name="connsiteY3" fmla="*/ 676266 h 2360771"/>
              <a:gd name="connsiteX4" fmla="*/ 1186521 w 1708152"/>
              <a:gd name="connsiteY4" fmla="*/ 719737 h 2360771"/>
              <a:gd name="connsiteX5" fmla="*/ 1708152 w 1708152"/>
              <a:gd name="connsiteY5" fmla="*/ 1506695 h 2360771"/>
              <a:gd name="connsiteX6" fmla="*/ 854076 w 1708152"/>
              <a:gd name="connsiteY6" fmla="*/ 2360771 h 2360771"/>
              <a:gd name="connsiteX7" fmla="*/ 0 w 1708152"/>
              <a:gd name="connsiteY7" fmla="*/ 1506695 h 2360771"/>
              <a:gd name="connsiteX8" fmla="*/ 521631 w 1708152"/>
              <a:gd name="connsiteY8" fmla="*/ 719737 h 2360771"/>
              <a:gd name="connsiteX9" fmla="*/ 661671 w 1708152"/>
              <a:gd name="connsiteY9" fmla="*/ 676266 h 2360771"/>
              <a:gd name="connsiteX10" fmla="*/ 661671 w 1708152"/>
              <a:gd name="connsiteY10" fmla="*/ 384810 h 2360771"/>
              <a:gd name="connsiteX11" fmla="*/ 469266 w 1708152"/>
              <a:gd name="connsiteY11" fmla="*/ 384810 h 236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152" h="2360771">
                <a:moveTo>
                  <a:pt x="854076" y="0"/>
                </a:moveTo>
                <a:lnTo>
                  <a:pt x="1238886" y="384810"/>
                </a:lnTo>
                <a:lnTo>
                  <a:pt x="1046481" y="384810"/>
                </a:lnTo>
                <a:lnTo>
                  <a:pt x="1046481" y="676266"/>
                </a:lnTo>
                <a:lnTo>
                  <a:pt x="1186521" y="719737"/>
                </a:lnTo>
                <a:cubicBezTo>
                  <a:pt x="1493062" y="849393"/>
                  <a:pt x="1708152" y="1152925"/>
                  <a:pt x="1708152" y="1506695"/>
                </a:cubicBezTo>
                <a:cubicBezTo>
                  <a:pt x="1708152" y="1978388"/>
                  <a:pt x="1325769" y="2360771"/>
                  <a:pt x="854076" y="2360771"/>
                </a:cubicBezTo>
                <a:cubicBezTo>
                  <a:pt x="382383" y="2360771"/>
                  <a:pt x="0" y="1978388"/>
                  <a:pt x="0" y="1506695"/>
                </a:cubicBezTo>
                <a:cubicBezTo>
                  <a:pt x="0" y="1152925"/>
                  <a:pt x="215090" y="849393"/>
                  <a:pt x="521631" y="719737"/>
                </a:cubicBezTo>
                <a:lnTo>
                  <a:pt x="661671" y="676266"/>
                </a:lnTo>
                <a:lnTo>
                  <a:pt x="661671" y="384810"/>
                </a:lnTo>
                <a:lnTo>
                  <a:pt x="469266" y="384810"/>
                </a:lnTo>
                <a:close/>
              </a:path>
            </a:pathLst>
          </a:custGeom>
          <a:gradFill>
            <a:gsLst>
              <a:gs pos="0">
                <a:srgbClr val="39666D">
                  <a:alpha val="10000"/>
                </a:srgbClr>
              </a:gs>
              <a:gs pos="100000">
                <a:srgbClr val="50ABF3">
                  <a:alpha val="0"/>
                </a:srgb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rgbClr val="1C54B4">
                    <a:alpha val="51000"/>
                  </a:srgbClr>
                </a:gs>
                <a:gs pos="100000">
                  <a:srgbClr val="1C54B4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1C6BD4C3-13DE-4055-A3FC-E990A74FC264}"/>
              </a:ext>
            </a:extLst>
          </p:cNvPr>
          <p:cNvSpPr/>
          <p:nvPr/>
        </p:nvSpPr>
        <p:spPr>
          <a:xfrm rot="3208502">
            <a:off x="5515007" y="3253233"/>
            <a:ext cx="1708059" cy="2360641"/>
          </a:xfrm>
          <a:custGeom>
            <a:avLst/>
            <a:gdLst>
              <a:gd name="connsiteX0" fmla="*/ 854076 w 1708152"/>
              <a:gd name="connsiteY0" fmla="*/ 0 h 2360771"/>
              <a:gd name="connsiteX1" fmla="*/ 1238886 w 1708152"/>
              <a:gd name="connsiteY1" fmla="*/ 384810 h 2360771"/>
              <a:gd name="connsiteX2" fmla="*/ 1046481 w 1708152"/>
              <a:gd name="connsiteY2" fmla="*/ 384810 h 2360771"/>
              <a:gd name="connsiteX3" fmla="*/ 1046481 w 1708152"/>
              <a:gd name="connsiteY3" fmla="*/ 676266 h 2360771"/>
              <a:gd name="connsiteX4" fmla="*/ 1186521 w 1708152"/>
              <a:gd name="connsiteY4" fmla="*/ 719737 h 2360771"/>
              <a:gd name="connsiteX5" fmla="*/ 1708152 w 1708152"/>
              <a:gd name="connsiteY5" fmla="*/ 1506695 h 2360771"/>
              <a:gd name="connsiteX6" fmla="*/ 854076 w 1708152"/>
              <a:gd name="connsiteY6" fmla="*/ 2360771 h 2360771"/>
              <a:gd name="connsiteX7" fmla="*/ 0 w 1708152"/>
              <a:gd name="connsiteY7" fmla="*/ 1506695 h 2360771"/>
              <a:gd name="connsiteX8" fmla="*/ 521631 w 1708152"/>
              <a:gd name="connsiteY8" fmla="*/ 719737 h 2360771"/>
              <a:gd name="connsiteX9" fmla="*/ 661671 w 1708152"/>
              <a:gd name="connsiteY9" fmla="*/ 676266 h 2360771"/>
              <a:gd name="connsiteX10" fmla="*/ 661671 w 1708152"/>
              <a:gd name="connsiteY10" fmla="*/ 384810 h 2360771"/>
              <a:gd name="connsiteX11" fmla="*/ 469266 w 1708152"/>
              <a:gd name="connsiteY11" fmla="*/ 384810 h 236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152" h="2360771">
                <a:moveTo>
                  <a:pt x="854076" y="0"/>
                </a:moveTo>
                <a:lnTo>
                  <a:pt x="1238886" y="384810"/>
                </a:lnTo>
                <a:lnTo>
                  <a:pt x="1046481" y="384810"/>
                </a:lnTo>
                <a:lnTo>
                  <a:pt x="1046481" y="676266"/>
                </a:lnTo>
                <a:lnTo>
                  <a:pt x="1186521" y="719737"/>
                </a:lnTo>
                <a:cubicBezTo>
                  <a:pt x="1493062" y="849393"/>
                  <a:pt x="1708152" y="1152925"/>
                  <a:pt x="1708152" y="1506695"/>
                </a:cubicBezTo>
                <a:cubicBezTo>
                  <a:pt x="1708152" y="1978388"/>
                  <a:pt x="1325769" y="2360771"/>
                  <a:pt x="854076" y="2360771"/>
                </a:cubicBezTo>
                <a:cubicBezTo>
                  <a:pt x="382383" y="2360771"/>
                  <a:pt x="0" y="1978388"/>
                  <a:pt x="0" y="1506695"/>
                </a:cubicBezTo>
                <a:cubicBezTo>
                  <a:pt x="0" y="1152925"/>
                  <a:pt x="215090" y="849393"/>
                  <a:pt x="521631" y="719737"/>
                </a:cubicBezTo>
                <a:lnTo>
                  <a:pt x="661671" y="676266"/>
                </a:lnTo>
                <a:lnTo>
                  <a:pt x="661671" y="384810"/>
                </a:lnTo>
                <a:lnTo>
                  <a:pt x="469266" y="384810"/>
                </a:lnTo>
                <a:close/>
              </a:path>
            </a:pathLst>
          </a:custGeom>
          <a:gradFill>
            <a:gsLst>
              <a:gs pos="0">
                <a:srgbClr val="39666D">
                  <a:alpha val="10000"/>
                </a:srgbClr>
              </a:gs>
              <a:gs pos="100000">
                <a:srgbClr val="50ABF3">
                  <a:alpha val="0"/>
                </a:srgb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rgbClr val="1C54B4">
                    <a:alpha val="51000"/>
                  </a:srgbClr>
                </a:gs>
                <a:gs pos="100000">
                  <a:srgbClr val="1C54B4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6" name="任意多边形: 形状 15">
            <a:extLst>
              <a:ext uri="{FF2B5EF4-FFF2-40B4-BE49-F238E27FC236}">
                <a16:creationId xmlns:a16="http://schemas.microsoft.com/office/drawing/2014/main" id="{7F25A309-76D2-4509-833D-C37E98F8B1F2}"/>
              </a:ext>
            </a:extLst>
          </p:cNvPr>
          <p:cNvSpPr/>
          <p:nvPr/>
        </p:nvSpPr>
        <p:spPr>
          <a:xfrm rot="18391498" flipV="1">
            <a:off x="3463065" y="2212711"/>
            <a:ext cx="1708059" cy="2360641"/>
          </a:xfrm>
          <a:custGeom>
            <a:avLst/>
            <a:gdLst>
              <a:gd name="connsiteX0" fmla="*/ 854076 w 1708152"/>
              <a:gd name="connsiteY0" fmla="*/ 0 h 2360771"/>
              <a:gd name="connsiteX1" fmla="*/ 1238886 w 1708152"/>
              <a:gd name="connsiteY1" fmla="*/ 384810 h 2360771"/>
              <a:gd name="connsiteX2" fmla="*/ 1046481 w 1708152"/>
              <a:gd name="connsiteY2" fmla="*/ 384810 h 2360771"/>
              <a:gd name="connsiteX3" fmla="*/ 1046481 w 1708152"/>
              <a:gd name="connsiteY3" fmla="*/ 676266 h 2360771"/>
              <a:gd name="connsiteX4" fmla="*/ 1186521 w 1708152"/>
              <a:gd name="connsiteY4" fmla="*/ 719737 h 2360771"/>
              <a:gd name="connsiteX5" fmla="*/ 1708152 w 1708152"/>
              <a:gd name="connsiteY5" fmla="*/ 1506695 h 2360771"/>
              <a:gd name="connsiteX6" fmla="*/ 854076 w 1708152"/>
              <a:gd name="connsiteY6" fmla="*/ 2360771 h 2360771"/>
              <a:gd name="connsiteX7" fmla="*/ 0 w 1708152"/>
              <a:gd name="connsiteY7" fmla="*/ 1506695 h 2360771"/>
              <a:gd name="connsiteX8" fmla="*/ 521631 w 1708152"/>
              <a:gd name="connsiteY8" fmla="*/ 719737 h 2360771"/>
              <a:gd name="connsiteX9" fmla="*/ 661671 w 1708152"/>
              <a:gd name="connsiteY9" fmla="*/ 676266 h 2360771"/>
              <a:gd name="connsiteX10" fmla="*/ 661671 w 1708152"/>
              <a:gd name="connsiteY10" fmla="*/ 384810 h 2360771"/>
              <a:gd name="connsiteX11" fmla="*/ 469266 w 1708152"/>
              <a:gd name="connsiteY11" fmla="*/ 384810 h 236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152" h="2360771">
                <a:moveTo>
                  <a:pt x="854076" y="0"/>
                </a:moveTo>
                <a:lnTo>
                  <a:pt x="1238886" y="384810"/>
                </a:lnTo>
                <a:lnTo>
                  <a:pt x="1046481" y="384810"/>
                </a:lnTo>
                <a:lnTo>
                  <a:pt x="1046481" y="676266"/>
                </a:lnTo>
                <a:lnTo>
                  <a:pt x="1186521" y="719737"/>
                </a:lnTo>
                <a:cubicBezTo>
                  <a:pt x="1493062" y="849393"/>
                  <a:pt x="1708152" y="1152925"/>
                  <a:pt x="1708152" y="1506695"/>
                </a:cubicBezTo>
                <a:cubicBezTo>
                  <a:pt x="1708152" y="1978388"/>
                  <a:pt x="1325769" y="2360771"/>
                  <a:pt x="854076" y="2360771"/>
                </a:cubicBezTo>
                <a:cubicBezTo>
                  <a:pt x="382383" y="2360771"/>
                  <a:pt x="0" y="1978388"/>
                  <a:pt x="0" y="1506695"/>
                </a:cubicBezTo>
                <a:cubicBezTo>
                  <a:pt x="0" y="1152925"/>
                  <a:pt x="215090" y="849393"/>
                  <a:pt x="521631" y="719737"/>
                </a:cubicBezTo>
                <a:lnTo>
                  <a:pt x="661671" y="676266"/>
                </a:lnTo>
                <a:lnTo>
                  <a:pt x="661671" y="384810"/>
                </a:lnTo>
                <a:lnTo>
                  <a:pt x="469266" y="384810"/>
                </a:lnTo>
                <a:close/>
              </a:path>
            </a:pathLst>
          </a:custGeom>
          <a:gradFill>
            <a:gsLst>
              <a:gs pos="0">
                <a:srgbClr val="39666D">
                  <a:alpha val="10000"/>
                </a:srgbClr>
              </a:gs>
              <a:gs pos="100000">
                <a:srgbClr val="50ABF3">
                  <a:alpha val="0"/>
                </a:srgb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rgbClr val="1C54B4">
                    <a:alpha val="51000"/>
                  </a:srgbClr>
                </a:gs>
                <a:gs pos="100000">
                  <a:srgbClr val="1C54B4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77">
              <a:defRPr/>
            </a:pPr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7" name="任意多边形: 形状 16">
            <a:extLst>
              <a:ext uri="{FF2B5EF4-FFF2-40B4-BE49-F238E27FC236}">
                <a16:creationId xmlns:a16="http://schemas.microsoft.com/office/drawing/2014/main" id="{CD7FBAEB-BB75-420A-9AD1-3894C28733EE}"/>
              </a:ext>
            </a:extLst>
          </p:cNvPr>
          <p:cNvSpPr/>
          <p:nvPr/>
        </p:nvSpPr>
        <p:spPr>
          <a:xfrm rot="18391498" flipV="1">
            <a:off x="7510965" y="2212711"/>
            <a:ext cx="1708059" cy="2360641"/>
          </a:xfrm>
          <a:custGeom>
            <a:avLst/>
            <a:gdLst>
              <a:gd name="connsiteX0" fmla="*/ 854076 w 1708152"/>
              <a:gd name="connsiteY0" fmla="*/ 0 h 2360771"/>
              <a:gd name="connsiteX1" fmla="*/ 1238886 w 1708152"/>
              <a:gd name="connsiteY1" fmla="*/ 384810 h 2360771"/>
              <a:gd name="connsiteX2" fmla="*/ 1046481 w 1708152"/>
              <a:gd name="connsiteY2" fmla="*/ 384810 h 2360771"/>
              <a:gd name="connsiteX3" fmla="*/ 1046481 w 1708152"/>
              <a:gd name="connsiteY3" fmla="*/ 676266 h 2360771"/>
              <a:gd name="connsiteX4" fmla="*/ 1186521 w 1708152"/>
              <a:gd name="connsiteY4" fmla="*/ 719737 h 2360771"/>
              <a:gd name="connsiteX5" fmla="*/ 1708152 w 1708152"/>
              <a:gd name="connsiteY5" fmla="*/ 1506695 h 2360771"/>
              <a:gd name="connsiteX6" fmla="*/ 854076 w 1708152"/>
              <a:gd name="connsiteY6" fmla="*/ 2360771 h 2360771"/>
              <a:gd name="connsiteX7" fmla="*/ 0 w 1708152"/>
              <a:gd name="connsiteY7" fmla="*/ 1506695 h 2360771"/>
              <a:gd name="connsiteX8" fmla="*/ 521631 w 1708152"/>
              <a:gd name="connsiteY8" fmla="*/ 719737 h 2360771"/>
              <a:gd name="connsiteX9" fmla="*/ 661671 w 1708152"/>
              <a:gd name="connsiteY9" fmla="*/ 676266 h 2360771"/>
              <a:gd name="connsiteX10" fmla="*/ 661671 w 1708152"/>
              <a:gd name="connsiteY10" fmla="*/ 384810 h 2360771"/>
              <a:gd name="connsiteX11" fmla="*/ 469266 w 1708152"/>
              <a:gd name="connsiteY11" fmla="*/ 384810 h 2360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8152" h="2360771">
                <a:moveTo>
                  <a:pt x="854076" y="0"/>
                </a:moveTo>
                <a:lnTo>
                  <a:pt x="1238886" y="384810"/>
                </a:lnTo>
                <a:lnTo>
                  <a:pt x="1046481" y="384810"/>
                </a:lnTo>
                <a:lnTo>
                  <a:pt x="1046481" y="676266"/>
                </a:lnTo>
                <a:lnTo>
                  <a:pt x="1186521" y="719737"/>
                </a:lnTo>
                <a:cubicBezTo>
                  <a:pt x="1493062" y="849393"/>
                  <a:pt x="1708152" y="1152925"/>
                  <a:pt x="1708152" y="1506695"/>
                </a:cubicBezTo>
                <a:cubicBezTo>
                  <a:pt x="1708152" y="1978388"/>
                  <a:pt x="1325769" y="2360771"/>
                  <a:pt x="854076" y="2360771"/>
                </a:cubicBezTo>
                <a:cubicBezTo>
                  <a:pt x="382383" y="2360771"/>
                  <a:pt x="0" y="1978388"/>
                  <a:pt x="0" y="1506695"/>
                </a:cubicBezTo>
                <a:cubicBezTo>
                  <a:pt x="0" y="1152925"/>
                  <a:pt x="215090" y="849393"/>
                  <a:pt x="521631" y="719737"/>
                </a:cubicBezTo>
                <a:lnTo>
                  <a:pt x="661671" y="676266"/>
                </a:lnTo>
                <a:lnTo>
                  <a:pt x="661671" y="384810"/>
                </a:lnTo>
                <a:lnTo>
                  <a:pt x="469266" y="384810"/>
                </a:lnTo>
                <a:close/>
              </a:path>
            </a:pathLst>
          </a:custGeom>
          <a:gradFill>
            <a:gsLst>
              <a:gs pos="0">
                <a:srgbClr val="39666D">
                  <a:alpha val="10000"/>
                </a:srgbClr>
              </a:gs>
              <a:gs pos="100000">
                <a:srgbClr val="50ABF3">
                  <a:alpha val="0"/>
                </a:srgbClr>
              </a:gs>
            </a:gsLst>
            <a:lin ang="5400000" scaled="1"/>
          </a:gradFill>
          <a:ln w="12700" cap="flat" cmpd="sng" algn="ctr">
            <a:gradFill>
              <a:gsLst>
                <a:gs pos="0">
                  <a:srgbClr val="1C54B4">
                    <a:alpha val="51000"/>
                  </a:srgbClr>
                </a:gs>
                <a:gs pos="100000">
                  <a:srgbClr val="1C54B4">
                    <a:alpha val="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35" tIns="45718" rIns="91435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9BD9220-0263-4185-87A3-760C1E4B46C9}"/>
              </a:ext>
            </a:extLst>
          </p:cNvPr>
          <p:cNvSpPr/>
          <p:nvPr/>
        </p:nvSpPr>
        <p:spPr>
          <a:xfrm>
            <a:off x="1303435" y="3862634"/>
            <a:ext cx="1489326" cy="148932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chemeClr val="dk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631AF04F-D748-45EC-BE9E-D88C31B905FD}"/>
              </a:ext>
            </a:extLst>
          </p:cNvPr>
          <p:cNvSpPr/>
          <p:nvPr/>
        </p:nvSpPr>
        <p:spPr>
          <a:xfrm>
            <a:off x="1389516" y="3948715"/>
            <a:ext cx="1317163" cy="1317163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01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E24F0703-0235-4096-B24F-68F23039BEB8}"/>
              </a:ext>
            </a:extLst>
          </p:cNvPr>
          <p:cNvSpPr/>
          <p:nvPr/>
        </p:nvSpPr>
        <p:spPr>
          <a:xfrm>
            <a:off x="1448024" y="4007223"/>
            <a:ext cx="1200145" cy="1200145"/>
          </a:xfrm>
          <a:prstGeom prst="ellipse">
            <a:avLst/>
          </a:pr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7">
              <a:defRPr/>
            </a:pPr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50408E7-15E8-4EF0-A627-BAA7518BAA7A}"/>
              </a:ext>
            </a:extLst>
          </p:cNvPr>
          <p:cNvSpPr/>
          <p:nvPr/>
        </p:nvSpPr>
        <p:spPr>
          <a:xfrm>
            <a:off x="3327387" y="2453011"/>
            <a:ext cx="1489326" cy="148932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chemeClr val="dk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D90CEBA-EF17-44AE-BA13-67037A1B06B1}"/>
              </a:ext>
            </a:extLst>
          </p:cNvPr>
          <p:cNvSpPr/>
          <p:nvPr/>
        </p:nvSpPr>
        <p:spPr>
          <a:xfrm>
            <a:off x="3413468" y="2539092"/>
            <a:ext cx="1317163" cy="13171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02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8ECB8586-63C2-4905-A655-FF369AA2A81C}"/>
              </a:ext>
            </a:extLst>
          </p:cNvPr>
          <p:cNvSpPr/>
          <p:nvPr/>
        </p:nvSpPr>
        <p:spPr>
          <a:xfrm>
            <a:off x="3471976" y="2597601"/>
            <a:ext cx="1200145" cy="1200145"/>
          </a:xfrm>
          <a:prstGeom prst="ellipse">
            <a:avLst/>
          </a:pr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7">
              <a:defRPr/>
            </a:pPr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4D5AAB0-FC40-436C-8128-B1957F1C25F5}"/>
              </a:ext>
            </a:extLst>
          </p:cNvPr>
          <p:cNvSpPr/>
          <p:nvPr/>
        </p:nvSpPr>
        <p:spPr>
          <a:xfrm>
            <a:off x="5351339" y="3862634"/>
            <a:ext cx="1489326" cy="148932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chemeClr val="dk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983499DB-4CD4-48BF-BAFB-07FC27463EB7}"/>
              </a:ext>
            </a:extLst>
          </p:cNvPr>
          <p:cNvSpPr/>
          <p:nvPr/>
        </p:nvSpPr>
        <p:spPr>
          <a:xfrm>
            <a:off x="5437420" y="3948715"/>
            <a:ext cx="1317163" cy="1317163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03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A96F57C1-1AA2-484C-A01D-9B69F6878971}"/>
              </a:ext>
            </a:extLst>
          </p:cNvPr>
          <p:cNvSpPr/>
          <p:nvPr/>
        </p:nvSpPr>
        <p:spPr>
          <a:xfrm>
            <a:off x="5495928" y="4007223"/>
            <a:ext cx="1200145" cy="1200145"/>
          </a:xfrm>
          <a:prstGeom prst="ellipse">
            <a:avLst/>
          </a:pr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7">
              <a:defRPr/>
            </a:pPr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DDA385A-32D0-4A2B-BC87-96D7E5E666C9}"/>
              </a:ext>
            </a:extLst>
          </p:cNvPr>
          <p:cNvSpPr/>
          <p:nvPr/>
        </p:nvSpPr>
        <p:spPr>
          <a:xfrm>
            <a:off x="7375290" y="2453011"/>
            <a:ext cx="1489326" cy="148932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chemeClr val="dk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22886004-581A-45DB-B245-F0CC7C37170F}"/>
              </a:ext>
            </a:extLst>
          </p:cNvPr>
          <p:cNvSpPr/>
          <p:nvPr/>
        </p:nvSpPr>
        <p:spPr>
          <a:xfrm>
            <a:off x="7461372" y="2539092"/>
            <a:ext cx="1317163" cy="13171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04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8B09BE7-587B-4329-9238-B7DE0E38395C}"/>
              </a:ext>
            </a:extLst>
          </p:cNvPr>
          <p:cNvSpPr/>
          <p:nvPr/>
        </p:nvSpPr>
        <p:spPr>
          <a:xfrm>
            <a:off x="7519881" y="2597601"/>
            <a:ext cx="1200145" cy="1200145"/>
          </a:xfrm>
          <a:prstGeom prst="ellipse">
            <a:avLst/>
          </a:pr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7">
              <a:defRPr/>
            </a:pPr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12779356-0E95-4F9E-9FFB-27E93D8176CA}"/>
              </a:ext>
            </a:extLst>
          </p:cNvPr>
          <p:cNvSpPr/>
          <p:nvPr/>
        </p:nvSpPr>
        <p:spPr>
          <a:xfrm>
            <a:off x="9399241" y="3862634"/>
            <a:ext cx="1489326" cy="1489326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127000" dist="38100" dir="2700000" algn="tl" rotWithShape="0">
              <a:schemeClr val="dk1">
                <a:alpha val="30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2B44004-EDE6-4D08-A713-AC2F5A37006B}"/>
              </a:ext>
            </a:extLst>
          </p:cNvPr>
          <p:cNvSpPr/>
          <p:nvPr/>
        </p:nvSpPr>
        <p:spPr>
          <a:xfrm>
            <a:off x="9485323" y="3948715"/>
            <a:ext cx="1317163" cy="1317163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05</a:t>
            </a:r>
            <a:endParaRPr lang="zh-CN" altLang="en-US" sz="28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4FF1852-6A45-4F64-AB2B-87218CFCC19A}"/>
              </a:ext>
            </a:extLst>
          </p:cNvPr>
          <p:cNvSpPr/>
          <p:nvPr/>
        </p:nvSpPr>
        <p:spPr>
          <a:xfrm>
            <a:off x="9543832" y="4007223"/>
            <a:ext cx="1200145" cy="1200145"/>
          </a:xfrm>
          <a:prstGeom prst="ellipse">
            <a:avLst/>
          </a:prstGeom>
          <a:noFill/>
          <a:ln w="12700" cap="flat" cmpd="sng" algn="ctr">
            <a:solidFill>
              <a:schemeClr val="bg1">
                <a:alpha val="5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7">
              <a:defRPr/>
            </a:pPr>
            <a:endParaRPr lang="zh-CN" altLang="en-US" sz="1799" kern="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3" name="textcount">
            <a:extLst>
              <a:ext uri="{FF2B5EF4-FFF2-40B4-BE49-F238E27FC236}">
                <a16:creationId xmlns:a16="http://schemas.microsoft.com/office/drawing/2014/main" id="{4C83318E-FD0A-4AC4-9615-B82AA924F773}"/>
              </a:ext>
            </a:extLst>
          </p:cNvPr>
          <p:cNvSpPr txBox="1"/>
          <p:nvPr/>
        </p:nvSpPr>
        <p:spPr>
          <a:xfrm>
            <a:off x="1077430" y="2563147"/>
            <a:ext cx="198210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3B5908A-0B0D-4488-8711-814084BCCA23}"/>
              </a:ext>
            </a:extLst>
          </p:cNvPr>
          <p:cNvSpPr txBox="1"/>
          <p:nvPr/>
        </p:nvSpPr>
        <p:spPr>
          <a:xfrm>
            <a:off x="1228962" y="2200497"/>
            <a:ext cx="1679041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5" name="textcount">
            <a:extLst>
              <a:ext uri="{FF2B5EF4-FFF2-40B4-BE49-F238E27FC236}">
                <a16:creationId xmlns:a16="http://schemas.microsoft.com/office/drawing/2014/main" id="{6859D822-6A50-4D35-A6C2-B68673BB5993}"/>
              </a:ext>
            </a:extLst>
          </p:cNvPr>
          <p:cNvSpPr txBox="1"/>
          <p:nvPr/>
        </p:nvSpPr>
        <p:spPr>
          <a:xfrm>
            <a:off x="5173634" y="2563147"/>
            <a:ext cx="198210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F4CBC388-F2F0-437D-A709-79B3941B3ABA}"/>
              </a:ext>
            </a:extLst>
          </p:cNvPr>
          <p:cNvSpPr txBox="1"/>
          <p:nvPr/>
        </p:nvSpPr>
        <p:spPr>
          <a:xfrm>
            <a:off x="5325166" y="2200497"/>
            <a:ext cx="1679041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7" name="textcount">
            <a:extLst>
              <a:ext uri="{FF2B5EF4-FFF2-40B4-BE49-F238E27FC236}">
                <a16:creationId xmlns:a16="http://schemas.microsoft.com/office/drawing/2014/main" id="{B125A306-7B13-4E66-AD78-D34511441D59}"/>
              </a:ext>
            </a:extLst>
          </p:cNvPr>
          <p:cNvSpPr txBox="1"/>
          <p:nvPr/>
        </p:nvSpPr>
        <p:spPr>
          <a:xfrm>
            <a:off x="9354491" y="2563147"/>
            <a:ext cx="198210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88A627B-42B8-46C8-8314-D6FDDFCA5817}"/>
              </a:ext>
            </a:extLst>
          </p:cNvPr>
          <p:cNvSpPr txBox="1"/>
          <p:nvPr/>
        </p:nvSpPr>
        <p:spPr>
          <a:xfrm>
            <a:off x="9506024" y="2200497"/>
            <a:ext cx="1679041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9" name="textcount">
            <a:extLst>
              <a:ext uri="{FF2B5EF4-FFF2-40B4-BE49-F238E27FC236}">
                <a16:creationId xmlns:a16="http://schemas.microsoft.com/office/drawing/2014/main" id="{8769A5FE-DA0A-4E0D-B8BB-9E09496B469D}"/>
              </a:ext>
            </a:extLst>
          </p:cNvPr>
          <p:cNvSpPr txBox="1"/>
          <p:nvPr/>
        </p:nvSpPr>
        <p:spPr>
          <a:xfrm>
            <a:off x="7255610" y="4738358"/>
            <a:ext cx="198210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B5DD2FD-C235-438D-A4A4-A705E05D8B7F}"/>
              </a:ext>
            </a:extLst>
          </p:cNvPr>
          <p:cNvSpPr txBox="1"/>
          <p:nvPr/>
        </p:nvSpPr>
        <p:spPr>
          <a:xfrm>
            <a:off x="7407142" y="4375708"/>
            <a:ext cx="1679041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31" name="textcount">
            <a:extLst>
              <a:ext uri="{FF2B5EF4-FFF2-40B4-BE49-F238E27FC236}">
                <a16:creationId xmlns:a16="http://schemas.microsoft.com/office/drawing/2014/main" id="{1AAD28B3-6FDE-4617-9584-4917FF1D9028}"/>
              </a:ext>
            </a:extLst>
          </p:cNvPr>
          <p:cNvSpPr txBox="1"/>
          <p:nvPr/>
        </p:nvSpPr>
        <p:spPr>
          <a:xfrm>
            <a:off x="3149683" y="4738358"/>
            <a:ext cx="1982106" cy="92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AC92E52-EE8C-43AE-A0F1-54A64AA4E73E}"/>
              </a:ext>
            </a:extLst>
          </p:cNvPr>
          <p:cNvSpPr txBox="1"/>
          <p:nvPr/>
        </p:nvSpPr>
        <p:spPr>
          <a:xfrm>
            <a:off x="3301215" y="4375708"/>
            <a:ext cx="1679041" cy="369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en-US" altLang="zh-CN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799" dirty="0">
              <a:gradFill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70801" y="441884"/>
            <a:ext cx="4652921" cy="461665"/>
            <a:chOff x="975068" y="763705"/>
            <a:chExt cx="4652921" cy="461665"/>
          </a:xfrm>
        </p:grpSpPr>
        <p:sp>
          <p:nvSpPr>
            <p:cNvPr id="34" name="文本框 33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93236" y="907604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878222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79"/>
          <p:cNvSpPr/>
          <p:nvPr/>
        </p:nvSpPr>
        <p:spPr bwMode="auto">
          <a:xfrm>
            <a:off x="2146091" y="3379541"/>
            <a:ext cx="293303" cy="564607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6 w 80"/>
              <a:gd name="T5" fmla="*/ 103 h 154"/>
              <a:gd name="T6" fmla="*/ 79 w 80"/>
              <a:gd name="T7" fmla="*/ 105 h 154"/>
              <a:gd name="T8" fmla="*/ 79 w 80"/>
              <a:gd name="T9" fmla="*/ 109 h 154"/>
              <a:gd name="T10" fmla="*/ 40 w 80"/>
              <a:gd name="T11" fmla="*/ 154 h 154"/>
              <a:gd name="T12" fmla="*/ 1 w 80"/>
              <a:gd name="T13" fmla="*/ 109 h 154"/>
              <a:gd name="T14" fmla="*/ 1 w 80"/>
              <a:gd name="T15" fmla="*/ 105 h 154"/>
              <a:gd name="T16" fmla="*/ 4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1" y="105"/>
                </a:cubicBezTo>
                <a:cubicBezTo>
                  <a:pt x="1" y="104"/>
                  <a:pt x="3" y="103"/>
                  <a:pt x="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" name="Freeform 681"/>
          <p:cNvSpPr/>
          <p:nvPr/>
        </p:nvSpPr>
        <p:spPr bwMode="auto">
          <a:xfrm>
            <a:off x="1460494" y="1909362"/>
            <a:ext cx="1664493" cy="1657159"/>
          </a:xfrm>
          <a:custGeom>
            <a:avLst/>
            <a:gdLst>
              <a:gd name="T0" fmla="*/ 454 w 454"/>
              <a:gd name="T1" fmla="*/ 227 h 452"/>
              <a:gd name="T2" fmla="*/ 258 w 454"/>
              <a:gd name="T3" fmla="*/ 452 h 452"/>
              <a:gd name="T4" fmla="*/ 258 w 454"/>
              <a:gd name="T5" fmla="*/ 434 h 452"/>
              <a:gd name="T6" fmla="*/ 227 w 454"/>
              <a:gd name="T7" fmla="*/ 403 h 452"/>
              <a:gd name="T8" fmla="*/ 197 w 454"/>
              <a:gd name="T9" fmla="*/ 434 h 452"/>
              <a:gd name="T10" fmla="*/ 197 w 454"/>
              <a:gd name="T11" fmla="*/ 452 h 452"/>
              <a:gd name="T12" fmla="*/ 0 w 454"/>
              <a:gd name="T13" fmla="*/ 227 h 452"/>
              <a:gd name="T14" fmla="*/ 227 w 454"/>
              <a:gd name="T15" fmla="*/ 0 h 452"/>
              <a:gd name="T16" fmla="*/ 454 w 454"/>
              <a:gd name="T17" fmla="*/ 227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452">
                <a:moveTo>
                  <a:pt x="454" y="227"/>
                </a:moveTo>
                <a:cubicBezTo>
                  <a:pt x="454" y="342"/>
                  <a:pt x="368" y="437"/>
                  <a:pt x="258" y="452"/>
                </a:cubicBezTo>
                <a:cubicBezTo>
                  <a:pt x="258" y="434"/>
                  <a:pt x="258" y="434"/>
                  <a:pt x="258" y="434"/>
                </a:cubicBezTo>
                <a:cubicBezTo>
                  <a:pt x="258" y="417"/>
                  <a:pt x="244" y="403"/>
                  <a:pt x="227" y="403"/>
                </a:cubicBezTo>
                <a:cubicBezTo>
                  <a:pt x="210" y="403"/>
                  <a:pt x="197" y="417"/>
                  <a:pt x="197" y="434"/>
                </a:cubicBezTo>
                <a:cubicBezTo>
                  <a:pt x="197" y="452"/>
                  <a:pt x="197" y="452"/>
                  <a:pt x="197" y="452"/>
                </a:cubicBezTo>
                <a:cubicBezTo>
                  <a:pt x="86" y="437"/>
                  <a:pt x="0" y="342"/>
                  <a:pt x="0" y="227"/>
                </a:cubicBezTo>
                <a:cubicBezTo>
                  <a:pt x="0" y="102"/>
                  <a:pt x="102" y="0"/>
                  <a:pt x="227" y="0"/>
                </a:cubicBezTo>
                <a:cubicBezTo>
                  <a:pt x="352" y="0"/>
                  <a:pt x="454" y="102"/>
                  <a:pt x="454" y="227"/>
                </a:cubicBezTo>
                <a:close/>
              </a:path>
            </a:pathLst>
          </a:cu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5" name="Freeform 682"/>
          <p:cNvSpPr/>
          <p:nvPr/>
        </p:nvSpPr>
        <p:spPr bwMode="auto">
          <a:xfrm>
            <a:off x="4637558" y="3379541"/>
            <a:ext cx="293303" cy="564607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5 w 80"/>
              <a:gd name="T5" fmla="*/ 103 h 154"/>
              <a:gd name="T6" fmla="*/ 79 w 80"/>
              <a:gd name="T7" fmla="*/ 105 h 154"/>
              <a:gd name="T8" fmla="*/ 78 w 80"/>
              <a:gd name="T9" fmla="*/ 109 h 154"/>
              <a:gd name="T10" fmla="*/ 40 w 80"/>
              <a:gd name="T11" fmla="*/ 154 h 154"/>
              <a:gd name="T12" fmla="*/ 1 w 80"/>
              <a:gd name="T13" fmla="*/ 109 h 154"/>
              <a:gd name="T14" fmla="*/ 0 w 80"/>
              <a:gd name="T15" fmla="*/ 105 h 154"/>
              <a:gd name="T16" fmla="*/ 4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7" y="103"/>
                  <a:pt x="78" y="104"/>
                  <a:pt x="79" y="105"/>
                </a:cubicBezTo>
                <a:cubicBezTo>
                  <a:pt x="80" y="107"/>
                  <a:pt x="79" y="108"/>
                  <a:pt x="78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0" y="105"/>
                </a:cubicBezTo>
                <a:cubicBezTo>
                  <a:pt x="1" y="104"/>
                  <a:pt x="2" y="103"/>
                  <a:pt x="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6" name="Freeform 684"/>
          <p:cNvSpPr/>
          <p:nvPr/>
        </p:nvSpPr>
        <p:spPr bwMode="auto">
          <a:xfrm>
            <a:off x="3953796" y="1909362"/>
            <a:ext cx="1660826" cy="1657159"/>
          </a:xfrm>
          <a:custGeom>
            <a:avLst/>
            <a:gdLst>
              <a:gd name="T0" fmla="*/ 453 w 453"/>
              <a:gd name="T1" fmla="*/ 227 h 452"/>
              <a:gd name="T2" fmla="*/ 257 w 453"/>
              <a:gd name="T3" fmla="*/ 452 h 452"/>
              <a:gd name="T4" fmla="*/ 257 w 453"/>
              <a:gd name="T5" fmla="*/ 434 h 452"/>
              <a:gd name="T6" fmla="*/ 227 w 453"/>
              <a:gd name="T7" fmla="*/ 403 h 452"/>
              <a:gd name="T8" fmla="*/ 196 w 453"/>
              <a:gd name="T9" fmla="*/ 434 h 452"/>
              <a:gd name="T10" fmla="*/ 196 w 453"/>
              <a:gd name="T11" fmla="*/ 452 h 452"/>
              <a:gd name="T12" fmla="*/ 0 w 453"/>
              <a:gd name="T13" fmla="*/ 227 h 452"/>
              <a:gd name="T14" fmla="*/ 227 w 453"/>
              <a:gd name="T15" fmla="*/ 0 h 452"/>
              <a:gd name="T16" fmla="*/ 453 w 453"/>
              <a:gd name="T17" fmla="*/ 227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452">
                <a:moveTo>
                  <a:pt x="453" y="227"/>
                </a:moveTo>
                <a:cubicBezTo>
                  <a:pt x="453" y="342"/>
                  <a:pt x="368" y="437"/>
                  <a:pt x="257" y="452"/>
                </a:cubicBezTo>
                <a:cubicBezTo>
                  <a:pt x="257" y="434"/>
                  <a:pt x="257" y="434"/>
                  <a:pt x="257" y="434"/>
                </a:cubicBezTo>
                <a:cubicBezTo>
                  <a:pt x="257" y="417"/>
                  <a:pt x="243" y="403"/>
                  <a:pt x="227" y="403"/>
                </a:cubicBezTo>
                <a:cubicBezTo>
                  <a:pt x="210" y="403"/>
                  <a:pt x="196" y="417"/>
                  <a:pt x="196" y="434"/>
                </a:cubicBezTo>
                <a:cubicBezTo>
                  <a:pt x="196" y="452"/>
                  <a:pt x="196" y="452"/>
                  <a:pt x="196" y="452"/>
                </a:cubicBezTo>
                <a:cubicBezTo>
                  <a:pt x="85" y="437"/>
                  <a:pt x="0" y="342"/>
                  <a:pt x="0" y="227"/>
                </a:cubicBezTo>
                <a:cubicBezTo>
                  <a:pt x="0" y="102"/>
                  <a:pt x="101" y="0"/>
                  <a:pt x="227" y="0"/>
                </a:cubicBezTo>
                <a:cubicBezTo>
                  <a:pt x="352" y="0"/>
                  <a:pt x="453" y="102"/>
                  <a:pt x="453" y="2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7" name="Freeform 685"/>
          <p:cNvSpPr/>
          <p:nvPr/>
        </p:nvSpPr>
        <p:spPr bwMode="auto">
          <a:xfrm>
            <a:off x="7103553" y="3379541"/>
            <a:ext cx="289637" cy="564607"/>
          </a:xfrm>
          <a:custGeom>
            <a:avLst/>
            <a:gdLst>
              <a:gd name="T0" fmla="*/ 57 w 79"/>
              <a:gd name="T1" fmla="*/ 0 h 154"/>
              <a:gd name="T2" fmla="*/ 57 w 79"/>
              <a:gd name="T3" fmla="*/ 103 h 154"/>
              <a:gd name="T4" fmla="*/ 75 w 79"/>
              <a:gd name="T5" fmla="*/ 103 h 154"/>
              <a:gd name="T6" fmla="*/ 79 w 79"/>
              <a:gd name="T7" fmla="*/ 105 h 154"/>
              <a:gd name="T8" fmla="*/ 78 w 79"/>
              <a:gd name="T9" fmla="*/ 109 h 154"/>
              <a:gd name="T10" fmla="*/ 39 w 79"/>
              <a:gd name="T11" fmla="*/ 154 h 154"/>
              <a:gd name="T12" fmla="*/ 1 w 79"/>
              <a:gd name="T13" fmla="*/ 109 h 154"/>
              <a:gd name="T14" fmla="*/ 0 w 79"/>
              <a:gd name="T15" fmla="*/ 105 h 154"/>
              <a:gd name="T16" fmla="*/ 4 w 79"/>
              <a:gd name="T17" fmla="*/ 103 h 154"/>
              <a:gd name="T18" fmla="*/ 21 w 79"/>
              <a:gd name="T19" fmla="*/ 103 h 154"/>
              <a:gd name="T20" fmla="*/ 21 w 79"/>
              <a:gd name="T21" fmla="*/ 0 h 154"/>
              <a:gd name="T22" fmla="*/ 57 w 79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154">
                <a:moveTo>
                  <a:pt x="57" y="0"/>
                </a:moveTo>
                <a:cubicBezTo>
                  <a:pt x="57" y="103"/>
                  <a:pt x="57" y="103"/>
                  <a:pt x="57" y="103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7" y="103"/>
                  <a:pt x="78" y="104"/>
                  <a:pt x="79" y="105"/>
                </a:cubicBezTo>
                <a:cubicBezTo>
                  <a:pt x="79" y="107"/>
                  <a:pt x="79" y="108"/>
                  <a:pt x="78" y="109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0" y="105"/>
                </a:cubicBezTo>
                <a:cubicBezTo>
                  <a:pt x="1" y="104"/>
                  <a:pt x="2" y="103"/>
                  <a:pt x="4" y="103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21" y="0"/>
                  <a:pt x="21" y="0"/>
                  <a:pt x="21" y="0"/>
                </a:cubicBezTo>
                <a:lnTo>
                  <a:pt x="57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8" name="Freeform 687"/>
          <p:cNvSpPr/>
          <p:nvPr/>
        </p:nvSpPr>
        <p:spPr bwMode="auto">
          <a:xfrm>
            <a:off x="6417960" y="1909362"/>
            <a:ext cx="1660826" cy="1657159"/>
          </a:xfrm>
          <a:custGeom>
            <a:avLst/>
            <a:gdLst>
              <a:gd name="T0" fmla="*/ 453 w 453"/>
              <a:gd name="T1" fmla="*/ 227 h 452"/>
              <a:gd name="T2" fmla="*/ 257 w 453"/>
              <a:gd name="T3" fmla="*/ 452 h 452"/>
              <a:gd name="T4" fmla="*/ 257 w 453"/>
              <a:gd name="T5" fmla="*/ 434 h 452"/>
              <a:gd name="T6" fmla="*/ 226 w 453"/>
              <a:gd name="T7" fmla="*/ 403 h 452"/>
              <a:gd name="T8" fmla="*/ 196 w 453"/>
              <a:gd name="T9" fmla="*/ 434 h 452"/>
              <a:gd name="T10" fmla="*/ 196 w 453"/>
              <a:gd name="T11" fmla="*/ 452 h 452"/>
              <a:gd name="T12" fmla="*/ 0 w 453"/>
              <a:gd name="T13" fmla="*/ 227 h 452"/>
              <a:gd name="T14" fmla="*/ 226 w 453"/>
              <a:gd name="T15" fmla="*/ 0 h 452"/>
              <a:gd name="T16" fmla="*/ 453 w 453"/>
              <a:gd name="T17" fmla="*/ 227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452">
                <a:moveTo>
                  <a:pt x="453" y="227"/>
                </a:moveTo>
                <a:cubicBezTo>
                  <a:pt x="453" y="342"/>
                  <a:pt x="368" y="437"/>
                  <a:pt x="257" y="452"/>
                </a:cubicBezTo>
                <a:cubicBezTo>
                  <a:pt x="257" y="434"/>
                  <a:pt x="257" y="434"/>
                  <a:pt x="257" y="434"/>
                </a:cubicBezTo>
                <a:cubicBezTo>
                  <a:pt x="257" y="417"/>
                  <a:pt x="243" y="403"/>
                  <a:pt x="226" y="403"/>
                </a:cubicBezTo>
                <a:cubicBezTo>
                  <a:pt x="209" y="403"/>
                  <a:pt x="196" y="417"/>
                  <a:pt x="196" y="434"/>
                </a:cubicBezTo>
                <a:cubicBezTo>
                  <a:pt x="196" y="452"/>
                  <a:pt x="196" y="452"/>
                  <a:pt x="196" y="452"/>
                </a:cubicBezTo>
                <a:cubicBezTo>
                  <a:pt x="85" y="437"/>
                  <a:pt x="0" y="342"/>
                  <a:pt x="0" y="227"/>
                </a:cubicBezTo>
                <a:cubicBezTo>
                  <a:pt x="0" y="102"/>
                  <a:pt x="101" y="0"/>
                  <a:pt x="226" y="0"/>
                </a:cubicBezTo>
                <a:cubicBezTo>
                  <a:pt x="352" y="0"/>
                  <a:pt x="453" y="102"/>
                  <a:pt x="453" y="227"/>
                </a:cubicBezTo>
                <a:close/>
              </a:path>
            </a:pathLst>
          </a:cu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9" name="Freeform 688"/>
          <p:cNvSpPr/>
          <p:nvPr/>
        </p:nvSpPr>
        <p:spPr bwMode="auto">
          <a:xfrm>
            <a:off x="9593189" y="3379541"/>
            <a:ext cx="293303" cy="564607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6 w 80"/>
              <a:gd name="T5" fmla="*/ 103 h 154"/>
              <a:gd name="T6" fmla="*/ 79 w 80"/>
              <a:gd name="T7" fmla="*/ 105 h 154"/>
              <a:gd name="T8" fmla="*/ 79 w 80"/>
              <a:gd name="T9" fmla="*/ 109 h 154"/>
              <a:gd name="T10" fmla="*/ 40 w 80"/>
              <a:gd name="T11" fmla="*/ 154 h 154"/>
              <a:gd name="T12" fmla="*/ 1 w 80"/>
              <a:gd name="T13" fmla="*/ 109 h 154"/>
              <a:gd name="T14" fmla="*/ 1 w 80"/>
              <a:gd name="T15" fmla="*/ 105 h 154"/>
              <a:gd name="T16" fmla="*/ 4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1" y="105"/>
                </a:cubicBezTo>
                <a:cubicBezTo>
                  <a:pt x="1" y="104"/>
                  <a:pt x="3" y="103"/>
                  <a:pt x="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0" name="Freeform 690"/>
          <p:cNvSpPr/>
          <p:nvPr/>
        </p:nvSpPr>
        <p:spPr bwMode="auto">
          <a:xfrm>
            <a:off x="8908512" y="1909362"/>
            <a:ext cx="1662657" cy="1657159"/>
          </a:xfrm>
          <a:custGeom>
            <a:avLst/>
            <a:gdLst>
              <a:gd name="T0" fmla="*/ 454 w 454"/>
              <a:gd name="T1" fmla="*/ 227 h 452"/>
              <a:gd name="T2" fmla="*/ 257 w 454"/>
              <a:gd name="T3" fmla="*/ 452 h 452"/>
              <a:gd name="T4" fmla="*/ 257 w 454"/>
              <a:gd name="T5" fmla="*/ 434 h 452"/>
              <a:gd name="T6" fmla="*/ 227 w 454"/>
              <a:gd name="T7" fmla="*/ 403 h 452"/>
              <a:gd name="T8" fmla="*/ 196 w 454"/>
              <a:gd name="T9" fmla="*/ 434 h 452"/>
              <a:gd name="T10" fmla="*/ 196 w 454"/>
              <a:gd name="T11" fmla="*/ 452 h 452"/>
              <a:gd name="T12" fmla="*/ 0 w 454"/>
              <a:gd name="T13" fmla="*/ 227 h 452"/>
              <a:gd name="T14" fmla="*/ 227 w 454"/>
              <a:gd name="T15" fmla="*/ 0 h 452"/>
              <a:gd name="T16" fmla="*/ 454 w 454"/>
              <a:gd name="T17" fmla="*/ 227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452">
                <a:moveTo>
                  <a:pt x="454" y="227"/>
                </a:moveTo>
                <a:cubicBezTo>
                  <a:pt x="454" y="342"/>
                  <a:pt x="368" y="437"/>
                  <a:pt x="257" y="452"/>
                </a:cubicBezTo>
                <a:cubicBezTo>
                  <a:pt x="257" y="434"/>
                  <a:pt x="257" y="434"/>
                  <a:pt x="257" y="434"/>
                </a:cubicBezTo>
                <a:cubicBezTo>
                  <a:pt x="257" y="417"/>
                  <a:pt x="244" y="403"/>
                  <a:pt x="227" y="403"/>
                </a:cubicBezTo>
                <a:cubicBezTo>
                  <a:pt x="210" y="403"/>
                  <a:pt x="196" y="417"/>
                  <a:pt x="196" y="434"/>
                </a:cubicBezTo>
                <a:cubicBezTo>
                  <a:pt x="196" y="452"/>
                  <a:pt x="196" y="452"/>
                  <a:pt x="196" y="452"/>
                </a:cubicBezTo>
                <a:cubicBezTo>
                  <a:pt x="86" y="437"/>
                  <a:pt x="0" y="342"/>
                  <a:pt x="0" y="227"/>
                </a:cubicBezTo>
                <a:cubicBezTo>
                  <a:pt x="0" y="102"/>
                  <a:pt x="102" y="0"/>
                  <a:pt x="227" y="0"/>
                </a:cubicBezTo>
                <a:cubicBezTo>
                  <a:pt x="352" y="0"/>
                  <a:pt x="454" y="102"/>
                  <a:pt x="454" y="22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8586" y="2275840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OPTION</a:t>
            </a:r>
          </a:p>
        </p:txBody>
      </p:sp>
      <p:sp>
        <p:nvSpPr>
          <p:cNvPr id="12" name="Shape 17"/>
          <p:cNvSpPr txBox="1"/>
          <p:nvPr/>
        </p:nvSpPr>
        <p:spPr>
          <a:xfrm>
            <a:off x="1900340" y="2401040"/>
            <a:ext cx="784806" cy="65267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 spc="-150" baseline="0">
                <a:solidFill>
                  <a:schemeClr val="tx1"/>
                </a:solidFill>
                <a:latin typeface="+mj-lt"/>
                <a:ea typeface="Work Sans"/>
                <a:cs typeface="Work Sans"/>
                <a:sym typeface="Work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60054" y="2275840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OPTION</a:t>
            </a:r>
          </a:p>
        </p:txBody>
      </p:sp>
      <p:sp>
        <p:nvSpPr>
          <p:cNvPr id="14" name="Shape 17"/>
          <p:cNvSpPr txBox="1"/>
          <p:nvPr/>
        </p:nvSpPr>
        <p:spPr>
          <a:xfrm>
            <a:off x="4391807" y="2401040"/>
            <a:ext cx="784806" cy="65267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 spc="-150" baseline="0">
                <a:solidFill>
                  <a:schemeClr val="tx1"/>
                </a:solidFill>
                <a:latin typeface="+mj-lt"/>
                <a:ea typeface="Work Sans"/>
                <a:cs typeface="Work Sans"/>
                <a:sym typeface="Work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24218" y="2275840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OPTION</a:t>
            </a:r>
          </a:p>
        </p:txBody>
      </p:sp>
      <p:sp>
        <p:nvSpPr>
          <p:cNvPr id="16" name="Shape 17"/>
          <p:cNvSpPr txBox="1"/>
          <p:nvPr/>
        </p:nvSpPr>
        <p:spPr>
          <a:xfrm>
            <a:off x="6855971" y="2401040"/>
            <a:ext cx="784806" cy="65267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 spc="-150" baseline="0">
                <a:solidFill>
                  <a:schemeClr val="tx1"/>
                </a:solidFill>
                <a:latin typeface="+mj-lt"/>
                <a:ea typeface="Work Sans"/>
                <a:cs typeface="Work Sans"/>
                <a:sym typeface="Work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15685" y="2275840"/>
            <a:ext cx="8483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OPTION</a:t>
            </a:r>
          </a:p>
        </p:txBody>
      </p:sp>
      <p:sp>
        <p:nvSpPr>
          <p:cNvPr id="18" name="Shape 17"/>
          <p:cNvSpPr txBox="1"/>
          <p:nvPr/>
        </p:nvSpPr>
        <p:spPr>
          <a:xfrm>
            <a:off x="9347437" y="2401040"/>
            <a:ext cx="784806" cy="652672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600" kern="1200" spc="-150" baseline="0">
                <a:solidFill>
                  <a:schemeClr val="tx1"/>
                </a:solidFill>
                <a:latin typeface="+mj-lt"/>
                <a:ea typeface="Work Sans"/>
                <a:cs typeface="Work Sans"/>
                <a:sym typeface="Work San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9" name="TextBox 22"/>
          <p:cNvSpPr txBox="1"/>
          <p:nvPr/>
        </p:nvSpPr>
        <p:spPr>
          <a:xfrm>
            <a:off x="1480018" y="4465487"/>
            <a:ext cx="16254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0" name="TextBox 25"/>
          <p:cNvSpPr txBox="1"/>
          <p:nvPr/>
        </p:nvSpPr>
        <p:spPr>
          <a:xfrm>
            <a:off x="1315276" y="4775417"/>
            <a:ext cx="195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21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3971486" y="4465487"/>
            <a:ext cx="16254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3806743" y="4775417"/>
            <a:ext cx="195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21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35650" y="4465487"/>
            <a:ext cx="16254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6270907" y="4775417"/>
            <a:ext cx="195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21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</a:p>
        </p:txBody>
      </p:sp>
      <p:sp>
        <p:nvSpPr>
          <p:cNvPr id="25" name="TextBox 22"/>
          <p:cNvSpPr txBox="1"/>
          <p:nvPr/>
        </p:nvSpPr>
        <p:spPr>
          <a:xfrm>
            <a:off x="8927117" y="4465487"/>
            <a:ext cx="162544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62374" y="4775417"/>
            <a:ext cx="195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521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 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770801" y="441884"/>
            <a:ext cx="4669415" cy="461665"/>
            <a:chOff x="975068" y="763705"/>
            <a:chExt cx="4669415" cy="461665"/>
          </a:xfrm>
        </p:grpSpPr>
        <p:sp>
          <p:nvSpPr>
            <p:cNvPr id="28" name="文本框 27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309730" y="899176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31934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/>
          </p:cNvSpPr>
          <p:nvPr/>
        </p:nvSpPr>
        <p:spPr bwMode="auto">
          <a:xfrm>
            <a:off x="388006" y="3978485"/>
            <a:ext cx="5534636" cy="59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nonummy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nibheuismod tincidunt ut laoreet dolore magna aliquam erat volutpat. Ut wisi enim ad minim veniam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 </a:t>
            </a: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amet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 </a:t>
            </a:r>
            <a:r>
              <a:rPr lang="zh-CN" altLang="zh-CN" sz="900" dirty="0">
                <a:solidFill>
                  <a:schemeClr val="bg1">
                    <a:lumMod val="6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magna aliquam 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512971" y="571827"/>
            <a:ext cx="1539976" cy="369332"/>
            <a:chOff x="8678487" y="326489"/>
            <a:chExt cx="1539976" cy="369332"/>
          </a:xfrm>
        </p:grpSpPr>
        <p:grpSp>
          <p:nvGrpSpPr>
            <p:cNvPr id="21" name="组合 20"/>
            <p:cNvGrpSpPr/>
            <p:nvPr/>
          </p:nvGrpSpPr>
          <p:grpSpPr>
            <a:xfrm>
              <a:off x="8678487" y="427815"/>
              <a:ext cx="598517" cy="120825"/>
              <a:chOff x="8678487" y="332509"/>
              <a:chExt cx="1070623" cy="216131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8678487" y="332509"/>
                <a:ext cx="216131" cy="216131"/>
              </a:xfrm>
              <a:prstGeom prst="ellipse">
                <a:avLst/>
              </a:prstGeom>
              <a:solidFill>
                <a:srgbClr val="477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9105733" y="332509"/>
                <a:ext cx="216131" cy="216131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  <a:alpha val="5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>
                      <a:alpha val="56000"/>
                    </a:schemeClr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9532979" y="332509"/>
                <a:ext cx="216131" cy="21613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9336683" y="326489"/>
              <a:ext cx="8817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LOGO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93510" y="2537468"/>
            <a:ext cx="5619620" cy="110799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6600" dirty="0">
                <a:solidFill>
                  <a:srgbClr val="477CCC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a楷体" panose="02000500000000000000" pitchFamily="2" charset="-122"/>
                <a:sym typeface="阿里巴巴普惠体" panose="00020600040101010101" pitchFamily="18" charset="-122"/>
              </a:rPr>
              <a:t>THANK  YOU</a:t>
            </a:r>
            <a:endParaRPr lang="zh-CN" altLang="en-US" sz="6600" dirty="0">
              <a:solidFill>
                <a:srgbClr val="477CCC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6931563" y="-362407"/>
            <a:ext cx="5229632" cy="7322389"/>
            <a:chOff x="6931563" y="-362407"/>
            <a:chExt cx="5229632" cy="7322389"/>
          </a:xfrm>
        </p:grpSpPr>
        <p:sp>
          <p:nvSpPr>
            <p:cNvPr id="67" name="任意多边形 66"/>
            <p:cNvSpPr/>
            <p:nvPr/>
          </p:nvSpPr>
          <p:spPr>
            <a:xfrm rot="17495500">
              <a:off x="7365376" y="1410929"/>
              <a:ext cx="6569156" cy="3022483"/>
            </a:xfrm>
            <a:custGeom>
              <a:avLst/>
              <a:gdLst>
                <a:gd name="connsiteX0" fmla="*/ 5829290 w 6569156"/>
                <a:gd name="connsiteY0" fmla="*/ 271 h 3022483"/>
                <a:gd name="connsiteX1" fmla="*/ 6569156 w 6569156"/>
                <a:gd name="connsiteY1" fmla="*/ 1869754 h 3022483"/>
                <a:gd name="connsiteX2" fmla="*/ 3656461 w 6569156"/>
                <a:gd name="connsiteY2" fmla="*/ 3022483 h 3022483"/>
                <a:gd name="connsiteX3" fmla="*/ 1820584 w 6569156"/>
                <a:gd name="connsiteY3" fmla="*/ 3022482 h 3022483"/>
                <a:gd name="connsiteX4" fmla="*/ 1820585 w 6569156"/>
                <a:gd name="connsiteY4" fmla="*/ 3019033 h 3022483"/>
                <a:gd name="connsiteX5" fmla="*/ 1151961 w 6569156"/>
                <a:gd name="connsiteY5" fmla="*/ 3018592 h 3022483"/>
                <a:gd name="connsiteX6" fmla="*/ 1151514 w 6569156"/>
                <a:gd name="connsiteY6" fmla="*/ 3018168 h 3022483"/>
                <a:gd name="connsiteX7" fmla="*/ 1091065 w 6569156"/>
                <a:gd name="connsiteY7" fmla="*/ 3019739 h 3022483"/>
                <a:gd name="connsiteX8" fmla="*/ 88249 w 6569156"/>
                <a:gd name="connsiteY8" fmla="*/ 2320941 h 3022483"/>
                <a:gd name="connsiteX9" fmla="*/ 13477 w 6569156"/>
                <a:gd name="connsiteY9" fmla="*/ 1996925 h 3022483"/>
                <a:gd name="connsiteX10" fmla="*/ 11852 w 6569156"/>
                <a:gd name="connsiteY10" fmla="*/ 1934422 h 3022483"/>
                <a:gd name="connsiteX11" fmla="*/ 0 w 6569156"/>
                <a:gd name="connsiteY11" fmla="*/ 1923150 h 3022483"/>
                <a:gd name="connsiteX12" fmla="*/ 1269 w 6569156"/>
                <a:gd name="connsiteY12" fmla="*/ 0 h 3022483"/>
                <a:gd name="connsiteX13" fmla="*/ 1820584 w 6569156"/>
                <a:gd name="connsiteY13" fmla="*/ 1201 h 3022483"/>
                <a:gd name="connsiteX14" fmla="*/ 1820584 w 6569156"/>
                <a:gd name="connsiteY14" fmla="*/ 271 h 3022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69156" h="3022483">
                  <a:moveTo>
                    <a:pt x="5829290" y="271"/>
                  </a:moveTo>
                  <a:lnTo>
                    <a:pt x="6569156" y="1869754"/>
                  </a:lnTo>
                  <a:lnTo>
                    <a:pt x="3656461" y="3022483"/>
                  </a:lnTo>
                  <a:lnTo>
                    <a:pt x="1820584" y="3022482"/>
                  </a:lnTo>
                  <a:lnTo>
                    <a:pt x="1820585" y="3019033"/>
                  </a:lnTo>
                  <a:lnTo>
                    <a:pt x="1151961" y="3018592"/>
                  </a:lnTo>
                  <a:lnTo>
                    <a:pt x="1151514" y="3018168"/>
                  </a:lnTo>
                  <a:lnTo>
                    <a:pt x="1091065" y="3019739"/>
                  </a:lnTo>
                  <a:cubicBezTo>
                    <a:pt x="660300" y="3009701"/>
                    <a:pt x="256783" y="2746791"/>
                    <a:pt x="88249" y="2320941"/>
                  </a:cubicBezTo>
                  <a:cubicBezTo>
                    <a:pt x="46115" y="2214478"/>
                    <a:pt x="21659" y="2105392"/>
                    <a:pt x="13477" y="1996925"/>
                  </a:cubicBezTo>
                  <a:lnTo>
                    <a:pt x="11852" y="1934422"/>
                  </a:lnTo>
                  <a:lnTo>
                    <a:pt x="0" y="1923150"/>
                  </a:lnTo>
                  <a:lnTo>
                    <a:pt x="1269" y="0"/>
                  </a:lnTo>
                  <a:lnTo>
                    <a:pt x="1820584" y="1201"/>
                  </a:lnTo>
                  <a:lnTo>
                    <a:pt x="1820584" y="271"/>
                  </a:lnTo>
                  <a:close/>
                </a:path>
              </a:pathLst>
            </a:custGeom>
            <a:blipFill dpi="0" rotWithShape="0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  <a14:imgEffect>
                          <a14:brightnessContrast bright="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8100000" algn="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任意多边形 48"/>
            <p:cNvSpPr/>
            <p:nvPr/>
          </p:nvSpPr>
          <p:spPr>
            <a:xfrm rot="14875364">
              <a:off x="5401900" y="2498434"/>
              <a:ext cx="5991211" cy="2931885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508000" dist="190500" dir="8100000" algn="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780627" y="3417502"/>
            <a:ext cx="2081614" cy="899206"/>
            <a:chOff x="6892641" y="3713498"/>
            <a:chExt cx="2081614" cy="899206"/>
          </a:xfrm>
        </p:grpSpPr>
        <p:sp>
          <p:nvSpPr>
            <p:cNvPr id="6" name="矩形 5"/>
            <p:cNvSpPr/>
            <p:nvPr/>
          </p:nvSpPr>
          <p:spPr>
            <a:xfrm>
              <a:off x="6892641" y="3713498"/>
              <a:ext cx="2081614" cy="769441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20XX</a:t>
              </a:r>
              <a:endParaRPr lang="zh-CN" altLang="en-US" sz="44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319226" y="4397260"/>
              <a:ext cx="1498101" cy="21544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800" dirty="0">
                  <a:solidFill>
                    <a:schemeClr val="bg1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a楷体" panose="02000500000000000000" pitchFamily="2" charset="-122"/>
                  <a:sym typeface="阿里巴巴普惠体" panose="00020600040101010101" pitchFamily="18" charset="-122"/>
                </a:rPr>
                <a:t>CHASING DREAMS</a:t>
              </a:r>
              <a:endParaRPr lang="zh-CN" altLang="en-US" sz="800" dirty="0">
                <a:solidFill>
                  <a:schemeClr val="bg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76393" y="6343455"/>
            <a:ext cx="815877" cy="143003"/>
            <a:chOff x="-2386427" y="3577787"/>
            <a:chExt cx="815877" cy="143003"/>
          </a:xfrm>
          <a:solidFill>
            <a:schemeClr val="bg1">
              <a:lumMod val="75000"/>
              <a:alpha val="50000"/>
            </a:schemeClr>
          </a:solidFill>
        </p:grpSpPr>
        <p:sp>
          <p:nvSpPr>
            <p:cNvPr id="72" name="等腰三角形 71"/>
            <p:cNvSpPr/>
            <p:nvPr/>
          </p:nvSpPr>
          <p:spPr>
            <a:xfrm rot="5400000">
              <a:off x="-1706666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等腰三角形 72"/>
            <p:cNvSpPr/>
            <p:nvPr/>
          </p:nvSpPr>
          <p:spPr>
            <a:xfrm rot="5400000">
              <a:off x="-1935549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-2164432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74"/>
            <p:cNvSpPr/>
            <p:nvPr/>
          </p:nvSpPr>
          <p:spPr>
            <a:xfrm rot="5400000">
              <a:off x="-2393315" y="3584675"/>
              <a:ext cx="143003" cy="12922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3784218-F8A5-0927-283F-B1B4BD35BB5C}"/>
              </a:ext>
            </a:extLst>
          </p:cNvPr>
          <p:cNvGrpSpPr/>
          <p:nvPr/>
        </p:nvGrpSpPr>
        <p:grpSpPr>
          <a:xfrm>
            <a:off x="427706" y="5304613"/>
            <a:ext cx="2203674" cy="281524"/>
            <a:chOff x="3434345" y="5969714"/>
            <a:chExt cx="2698524" cy="3447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36A9CCD-84DD-8E7F-384F-A5A713ACBBEC}"/>
                </a:ext>
              </a:extLst>
            </p:cNvPr>
            <p:cNvGrpSpPr/>
            <p:nvPr/>
          </p:nvGrpSpPr>
          <p:grpSpPr>
            <a:xfrm>
              <a:off x="3434345" y="5969714"/>
              <a:ext cx="290422" cy="290422"/>
              <a:chOff x="3434345" y="5959066"/>
              <a:chExt cx="290422" cy="29042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51E78596-3D33-CCB1-6D27-09BCCE8B0B00}"/>
                  </a:ext>
                </a:extLst>
              </p:cNvPr>
              <p:cNvSpPr/>
              <p:nvPr/>
            </p:nvSpPr>
            <p:spPr>
              <a:xfrm>
                <a:off x="3434345" y="5959066"/>
                <a:ext cx="290422" cy="290422"/>
              </a:xfrm>
              <a:prstGeom prst="ellipse">
                <a:avLst/>
              </a:prstGeom>
              <a:solidFill>
                <a:srgbClr val="477C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7" name="student-graduation-cap-shape_52041">
                <a:extLst>
                  <a:ext uri="{FF2B5EF4-FFF2-40B4-BE49-F238E27FC236}">
                    <a16:creationId xmlns:a16="http://schemas.microsoft.com/office/drawing/2014/main" id="{38B8975F-FEBF-5D50-21C9-9B09162B430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06911" y="6029152"/>
                <a:ext cx="145290" cy="150250"/>
              </a:xfrm>
              <a:custGeom>
                <a:avLst/>
                <a:gdLst>
                  <a:gd name="connsiteX0" fmla="*/ 233363 w 325438"/>
                  <a:gd name="connsiteY0" fmla="*/ 249238 h 336550"/>
                  <a:gd name="connsiteX1" fmla="*/ 279401 w 325438"/>
                  <a:gd name="connsiteY1" fmla="*/ 249238 h 336550"/>
                  <a:gd name="connsiteX2" fmla="*/ 279401 w 325438"/>
                  <a:gd name="connsiteY2" fmla="*/ 290513 h 336550"/>
                  <a:gd name="connsiteX3" fmla="*/ 233363 w 325438"/>
                  <a:gd name="connsiteY3" fmla="*/ 290513 h 336550"/>
                  <a:gd name="connsiteX4" fmla="*/ 171450 w 325438"/>
                  <a:gd name="connsiteY4" fmla="*/ 249238 h 336550"/>
                  <a:gd name="connsiteX5" fmla="*/ 217488 w 325438"/>
                  <a:gd name="connsiteY5" fmla="*/ 249238 h 336550"/>
                  <a:gd name="connsiteX6" fmla="*/ 217488 w 325438"/>
                  <a:gd name="connsiteY6" fmla="*/ 290513 h 336550"/>
                  <a:gd name="connsiteX7" fmla="*/ 171450 w 325438"/>
                  <a:gd name="connsiteY7" fmla="*/ 290513 h 336550"/>
                  <a:gd name="connsiteX8" fmla="*/ 107950 w 325438"/>
                  <a:gd name="connsiteY8" fmla="*/ 249238 h 336550"/>
                  <a:gd name="connsiteX9" fmla="*/ 155575 w 325438"/>
                  <a:gd name="connsiteY9" fmla="*/ 249238 h 336550"/>
                  <a:gd name="connsiteX10" fmla="*/ 155575 w 325438"/>
                  <a:gd name="connsiteY10" fmla="*/ 290513 h 336550"/>
                  <a:gd name="connsiteX11" fmla="*/ 107950 w 325438"/>
                  <a:gd name="connsiteY11" fmla="*/ 290513 h 336550"/>
                  <a:gd name="connsiteX12" fmla="*/ 46038 w 325438"/>
                  <a:gd name="connsiteY12" fmla="*/ 249238 h 336550"/>
                  <a:gd name="connsiteX13" fmla="*/ 93663 w 325438"/>
                  <a:gd name="connsiteY13" fmla="*/ 249238 h 336550"/>
                  <a:gd name="connsiteX14" fmla="*/ 93663 w 325438"/>
                  <a:gd name="connsiteY14" fmla="*/ 290513 h 336550"/>
                  <a:gd name="connsiteX15" fmla="*/ 46038 w 325438"/>
                  <a:gd name="connsiteY15" fmla="*/ 290513 h 336550"/>
                  <a:gd name="connsiteX16" fmla="*/ 233363 w 325438"/>
                  <a:gd name="connsiteY16" fmla="*/ 195263 h 336550"/>
                  <a:gd name="connsiteX17" fmla="*/ 279401 w 325438"/>
                  <a:gd name="connsiteY17" fmla="*/ 195263 h 336550"/>
                  <a:gd name="connsiteX18" fmla="*/ 279401 w 325438"/>
                  <a:gd name="connsiteY18" fmla="*/ 234951 h 336550"/>
                  <a:gd name="connsiteX19" fmla="*/ 233363 w 325438"/>
                  <a:gd name="connsiteY19" fmla="*/ 234951 h 336550"/>
                  <a:gd name="connsiteX20" fmla="*/ 171450 w 325438"/>
                  <a:gd name="connsiteY20" fmla="*/ 195263 h 336550"/>
                  <a:gd name="connsiteX21" fmla="*/ 217488 w 325438"/>
                  <a:gd name="connsiteY21" fmla="*/ 195263 h 336550"/>
                  <a:gd name="connsiteX22" fmla="*/ 217488 w 325438"/>
                  <a:gd name="connsiteY22" fmla="*/ 234951 h 336550"/>
                  <a:gd name="connsiteX23" fmla="*/ 171450 w 325438"/>
                  <a:gd name="connsiteY23" fmla="*/ 234951 h 336550"/>
                  <a:gd name="connsiteX24" fmla="*/ 107950 w 325438"/>
                  <a:gd name="connsiteY24" fmla="*/ 195263 h 336550"/>
                  <a:gd name="connsiteX25" fmla="*/ 155575 w 325438"/>
                  <a:gd name="connsiteY25" fmla="*/ 195263 h 336550"/>
                  <a:gd name="connsiteX26" fmla="*/ 155575 w 325438"/>
                  <a:gd name="connsiteY26" fmla="*/ 234951 h 336550"/>
                  <a:gd name="connsiteX27" fmla="*/ 107950 w 325438"/>
                  <a:gd name="connsiteY27" fmla="*/ 234951 h 336550"/>
                  <a:gd name="connsiteX28" fmla="*/ 46038 w 325438"/>
                  <a:gd name="connsiteY28" fmla="*/ 195263 h 336550"/>
                  <a:gd name="connsiteX29" fmla="*/ 93663 w 325438"/>
                  <a:gd name="connsiteY29" fmla="*/ 195263 h 336550"/>
                  <a:gd name="connsiteX30" fmla="*/ 93663 w 325438"/>
                  <a:gd name="connsiteY30" fmla="*/ 234951 h 336550"/>
                  <a:gd name="connsiteX31" fmla="*/ 46038 w 325438"/>
                  <a:gd name="connsiteY31" fmla="*/ 234951 h 336550"/>
                  <a:gd name="connsiteX32" fmla="*/ 233363 w 325438"/>
                  <a:gd name="connsiteY32" fmla="*/ 139700 h 336550"/>
                  <a:gd name="connsiteX33" fmla="*/ 279401 w 325438"/>
                  <a:gd name="connsiteY33" fmla="*/ 139700 h 336550"/>
                  <a:gd name="connsiteX34" fmla="*/ 279401 w 325438"/>
                  <a:gd name="connsiteY34" fmla="*/ 180975 h 336550"/>
                  <a:gd name="connsiteX35" fmla="*/ 233363 w 325438"/>
                  <a:gd name="connsiteY35" fmla="*/ 180975 h 336550"/>
                  <a:gd name="connsiteX36" fmla="*/ 171450 w 325438"/>
                  <a:gd name="connsiteY36" fmla="*/ 139700 h 336550"/>
                  <a:gd name="connsiteX37" fmla="*/ 217488 w 325438"/>
                  <a:gd name="connsiteY37" fmla="*/ 139700 h 336550"/>
                  <a:gd name="connsiteX38" fmla="*/ 217488 w 325438"/>
                  <a:gd name="connsiteY38" fmla="*/ 180975 h 336550"/>
                  <a:gd name="connsiteX39" fmla="*/ 171450 w 325438"/>
                  <a:gd name="connsiteY39" fmla="*/ 180975 h 336550"/>
                  <a:gd name="connsiteX40" fmla="*/ 107950 w 325438"/>
                  <a:gd name="connsiteY40" fmla="*/ 139700 h 336550"/>
                  <a:gd name="connsiteX41" fmla="*/ 155575 w 325438"/>
                  <a:gd name="connsiteY41" fmla="*/ 139700 h 336550"/>
                  <a:gd name="connsiteX42" fmla="*/ 155575 w 325438"/>
                  <a:gd name="connsiteY42" fmla="*/ 180975 h 336550"/>
                  <a:gd name="connsiteX43" fmla="*/ 107950 w 325438"/>
                  <a:gd name="connsiteY43" fmla="*/ 180975 h 336550"/>
                  <a:gd name="connsiteX44" fmla="*/ 49167 w 325438"/>
                  <a:gd name="connsiteY44" fmla="*/ 38100 h 336550"/>
                  <a:gd name="connsiteX45" fmla="*/ 25400 w 325438"/>
                  <a:gd name="connsiteY45" fmla="*/ 61753 h 336550"/>
                  <a:gd name="connsiteX46" fmla="*/ 25400 w 325438"/>
                  <a:gd name="connsiteY46" fmla="*/ 289085 h 336550"/>
                  <a:gd name="connsiteX47" fmla="*/ 49167 w 325438"/>
                  <a:gd name="connsiteY47" fmla="*/ 312738 h 336550"/>
                  <a:gd name="connsiteX48" fmla="*/ 276271 w 325438"/>
                  <a:gd name="connsiteY48" fmla="*/ 312738 h 336550"/>
                  <a:gd name="connsiteX49" fmla="*/ 300038 w 325438"/>
                  <a:gd name="connsiteY49" fmla="*/ 289085 h 336550"/>
                  <a:gd name="connsiteX50" fmla="*/ 300038 w 325438"/>
                  <a:gd name="connsiteY50" fmla="*/ 61753 h 336550"/>
                  <a:gd name="connsiteX51" fmla="*/ 276271 w 325438"/>
                  <a:gd name="connsiteY51" fmla="*/ 38100 h 336550"/>
                  <a:gd name="connsiteX52" fmla="*/ 269669 w 325438"/>
                  <a:gd name="connsiteY52" fmla="*/ 38100 h 336550"/>
                  <a:gd name="connsiteX53" fmla="*/ 269669 w 325438"/>
                  <a:gd name="connsiteY53" fmla="*/ 63067 h 336550"/>
                  <a:gd name="connsiteX54" fmla="*/ 276271 w 325438"/>
                  <a:gd name="connsiteY54" fmla="*/ 74894 h 336550"/>
                  <a:gd name="connsiteX55" fmla="*/ 260427 w 325438"/>
                  <a:gd name="connsiteY55" fmla="*/ 90662 h 336550"/>
                  <a:gd name="connsiteX56" fmla="*/ 244582 w 325438"/>
                  <a:gd name="connsiteY56" fmla="*/ 74894 h 336550"/>
                  <a:gd name="connsiteX57" fmla="*/ 249864 w 325438"/>
                  <a:gd name="connsiteY57" fmla="*/ 63067 h 336550"/>
                  <a:gd name="connsiteX58" fmla="*/ 249864 w 325438"/>
                  <a:gd name="connsiteY58" fmla="*/ 38100 h 336550"/>
                  <a:gd name="connsiteX59" fmla="*/ 231379 w 325438"/>
                  <a:gd name="connsiteY59" fmla="*/ 38100 h 336550"/>
                  <a:gd name="connsiteX60" fmla="*/ 231379 w 325438"/>
                  <a:gd name="connsiteY60" fmla="*/ 63067 h 336550"/>
                  <a:gd name="connsiteX61" fmla="*/ 236660 w 325438"/>
                  <a:gd name="connsiteY61" fmla="*/ 74894 h 336550"/>
                  <a:gd name="connsiteX62" fmla="*/ 220816 w 325438"/>
                  <a:gd name="connsiteY62" fmla="*/ 90662 h 336550"/>
                  <a:gd name="connsiteX63" fmla="*/ 204971 w 325438"/>
                  <a:gd name="connsiteY63" fmla="*/ 74894 h 336550"/>
                  <a:gd name="connsiteX64" fmla="*/ 210253 w 325438"/>
                  <a:gd name="connsiteY64" fmla="*/ 63067 h 336550"/>
                  <a:gd name="connsiteX65" fmla="*/ 210253 w 325438"/>
                  <a:gd name="connsiteY65" fmla="*/ 38100 h 336550"/>
                  <a:gd name="connsiteX66" fmla="*/ 191767 w 325438"/>
                  <a:gd name="connsiteY66" fmla="*/ 38100 h 336550"/>
                  <a:gd name="connsiteX67" fmla="*/ 191767 w 325438"/>
                  <a:gd name="connsiteY67" fmla="*/ 63067 h 336550"/>
                  <a:gd name="connsiteX68" fmla="*/ 198369 w 325438"/>
                  <a:gd name="connsiteY68" fmla="*/ 74894 h 336550"/>
                  <a:gd name="connsiteX69" fmla="*/ 182525 w 325438"/>
                  <a:gd name="connsiteY69" fmla="*/ 90662 h 336550"/>
                  <a:gd name="connsiteX70" fmla="*/ 166680 w 325438"/>
                  <a:gd name="connsiteY70" fmla="*/ 74894 h 336550"/>
                  <a:gd name="connsiteX71" fmla="*/ 171962 w 325438"/>
                  <a:gd name="connsiteY71" fmla="*/ 63067 h 336550"/>
                  <a:gd name="connsiteX72" fmla="*/ 171962 w 325438"/>
                  <a:gd name="connsiteY72" fmla="*/ 38100 h 336550"/>
                  <a:gd name="connsiteX73" fmla="*/ 153476 w 325438"/>
                  <a:gd name="connsiteY73" fmla="*/ 38100 h 336550"/>
                  <a:gd name="connsiteX74" fmla="*/ 153476 w 325438"/>
                  <a:gd name="connsiteY74" fmla="*/ 63067 h 336550"/>
                  <a:gd name="connsiteX75" fmla="*/ 158758 w 325438"/>
                  <a:gd name="connsiteY75" fmla="*/ 74894 h 336550"/>
                  <a:gd name="connsiteX76" fmla="*/ 142913 w 325438"/>
                  <a:gd name="connsiteY76" fmla="*/ 90662 h 336550"/>
                  <a:gd name="connsiteX77" fmla="*/ 127069 w 325438"/>
                  <a:gd name="connsiteY77" fmla="*/ 74894 h 336550"/>
                  <a:gd name="connsiteX78" fmla="*/ 133671 w 325438"/>
                  <a:gd name="connsiteY78" fmla="*/ 63067 h 336550"/>
                  <a:gd name="connsiteX79" fmla="*/ 133671 w 325438"/>
                  <a:gd name="connsiteY79" fmla="*/ 38100 h 336550"/>
                  <a:gd name="connsiteX80" fmla="*/ 115186 w 325438"/>
                  <a:gd name="connsiteY80" fmla="*/ 38100 h 336550"/>
                  <a:gd name="connsiteX81" fmla="*/ 115186 w 325438"/>
                  <a:gd name="connsiteY81" fmla="*/ 63067 h 336550"/>
                  <a:gd name="connsiteX82" fmla="*/ 120467 w 325438"/>
                  <a:gd name="connsiteY82" fmla="*/ 74894 h 336550"/>
                  <a:gd name="connsiteX83" fmla="*/ 104623 w 325438"/>
                  <a:gd name="connsiteY83" fmla="*/ 90662 h 336550"/>
                  <a:gd name="connsiteX84" fmla="*/ 88778 w 325438"/>
                  <a:gd name="connsiteY84" fmla="*/ 74894 h 336550"/>
                  <a:gd name="connsiteX85" fmla="*/ 94060 w 325438"/>
                  <a:gd name="connsiteY85" fmla="*/ 63067 h 336550"/>
                  <a:gd name="connsiteX86" fmla="*/ 94060 w 325438"/>
                  <a:gd name="connsiteY86" fmla="*/ 38100 h 336550"/>
                  <a:gd name="connsiteX87" fmla="*/ 75574 w 325438"/>
                  <a:gd name="connsiteY87" fmla="*/ 38100 h 336550"/>
                  <a:gd name="connsiteX88" fmla="*/ 75574 w 325438"/>
                  <a:gd name="connsiteY88" fmla="*/ 63067 h 336550"/>
                  <a:gd name="connsiteX89" fmla="*/ 80856 w 325438"/>
                  <a:gd name="connsiteY89" fmla="*/ 74894 h 336550"/>
                  <a:gd name="connsiteX90" fmla="*/ 65011 w 325438"/>
                  <a:gd name="connsiteY90" fmla="*/ 90662 h 336550"/>
                  <a:gd name="connsiteX91" fmla="*/ 49167 w 325438"/>
                  <a:gd name="connsiteY91" fmla="*/ 74894 h 336550"/>
                  <a:gd name="connsiteX92" fmla="*/ 55769 w 325438"/>
                  <a:gd name="connsiteY92" fmla="*/ 63067 h 336550"/>
                  <a:gd name="connsiteX93" fmla="*/ 55769 w 325438"/>
                  <a:gd name="connsiteY93" fmla="*/ 38100 h 336550"/>
                  <a:gd name="connsiteX94" fmla="*/ 49167 w 325438"/>
                  <a:gd name="connsiteY94" fmla="*/ 38100 h 336550"/>
                  <a:gd name="connsiteX95" fmla="*/ 65315 w 325438"/>
                  <a:gd name="connsiteY95" fmla="*/ 4763 h 336550"/>
                  <a:gd name="connsiteX96" fmla="*/ 61913 w 325438"/>
                  <a:gd name="connsiteY96" fmla="*/ 10110 h 336550"/>
                  <a:gd name="connsiteX97" fmla="*/ 61913 w 325438"/>
                  <a:gd name="connsiteY97" fmla="*/ 75616 h 336550"/>
                  <a:gd name="connsiteX98" fmla="*/ 65315 w 325438"/>
                  <a:gd name="connsiteY98" fmla="*/ 80963 h 336550"/>
                  <a:gd name="connsiteX99" fmla="*/ 69851 w 325438"/>
                  <a:gd name="connsiteY99" fmla="*/ 75616 h 336550"/>
                  <a:gd name="connsiteX100" fmla="*/ 69851 w 325438"/>
                  <a:gd name="connsiteY100" fmla="*/ 10110 h 336550"/>
                  <a:gd name="connsiteX101" fmla="*/ 65315 w 325438"/>
                  <a:gd name="connsiteY101" fmla="*/ 4763 h 336550"/>
                  <a:gd name="connsiteX102" fmla="*/ 104776 w 325438"/>
                  <a:gd name="connsiteY102" fmla="*/ 4763 h 336550"/>
                  <a:gd name="connsiteX103" fmla="*/ 100013 w 325438"/>
                  <a:gd name="connsiteY103" fmla="*/ 10110 h 336550"/>
                  <a:gd name="connsiteX104" fmla="*/ 100013 w 325438"/>
                  <a:gd name="connsiteY104" fmla="*/ 75616 h 336550"/>
                  <a:gd name="connsiteX105" fmla="*/ 104776 w 325438"/>
                  <a:gd name="connsiteY105" fmla="*/ 80963 h 336550"/>
                  <a:gd name="connsiteX106" fmla="*/ 109538 w 325438"/>
                  <a:gd name="connsiteY106" fmla="*/ 75616 h 336550"/>
                  <a:gd name="connsiteX107" fmla="*/ 109538 w 325438"/>
                  <a:gd name="connsiteY107" fmla="*/ 10110 h 336550"/>
                  <a:gd name="connsiteX108" fmla="*/ 104776 w 325438"/>
                  <a:gd name="connsiteY108" fmla="*/ 4763 h 336550"/>
                  <a:gd name="connsiteX109" fmla="*/ 142876 w 325438"/>
                  <a:gd name="connsiteY109" fmla="*/ 4763 h 336550"/>
                  <a:gd name="connsiteX110" fmla="*/ 138113 w 325438"/>
                  <a:gd name="connsiteY110" fmla="*/ 10110 h 336550"/>
                  <a:gd name="connsiteX111" fmla="*/ 138113 w 325438"/>
                  <a:gd name="connsiteY111" fmla="*/ 75616 h 336550"/>
                  <a:gd name="connsiteX112" fmla="*/ 142876 w 325438"/>
                  <a:gd name="connsiteY112" fmla="*/ 80963 h 336550"/>
                  <a:gd name="connsiteX113" fmla="*/ 147638 w 325438"/>
                  <a:gd name="connsiteY113" fmla="*/ 75616 h 336550"/>
                  <a:gd name="connsiteX114" fmla="*/ 147638 w 325438"/>
                  <a:gd name="connsiteY114" fmla="*/ 10110 h 336550"/>
                  <a:gd name="connsiteX115" fmla="*/ 142876 w 325438"/>
                  <a:gd name="connsiteY115" fmla="*/ 4763 h 336550"/>
                  <a:gd name="connsiteX116" fmla="*/ 182563 w 325438"/>
                  <a:gd name="connsiteY116" fmla="*/ 4763 h 336550"/>
                  <a:gd name="connsiteX117" fmla="*/ 177800 w 325438"/>
                  <a:gd name="connsiteY117" fmla="*/ 10110 h 336550"/>
                  <a:gd name="connsiteX118" fmla="*/ 177800 w 325438"/>
                  <a:gd name="connsiteY118" fmla="*/ 75616 h 336550"/>
                  <a:gd name="connsiteX119" fmla="*/ 182563 w 325438"/>
                  <a:gd name="connsiteY119" fmla="*/ 80963 h 336550"/>
                  <a:gd name="connsiteX120" fmla="*/ 187325 w 325438"/>
                  <a:gd name="connsiteY120" fmla="*/ 75616 h 336550"/>
                  <a:gd name="connsiteX121" fmla="*/ 187325 w 325438"/>
                  <a:gd name="connsiteY121" fmla="*/ 10110 h 336550"/>
                  <a:gd name="connsiteX122" fmla="*/ 182563 w 325438"/>
                  <a:gd name="connsiteY122" fmla="*/ 4763 h 336550"/>
                  <a:gd name="connsiteX123" fmla="*/ 220663 w 325438"/>
                  <a:gd name="connsiteY123" fmla="*/ 4763 h 336550"/>
                  <a:gd name="connsiteX124" fmla="*/ 215900 w 325438"/>
                  <a:gd name="connsiteY124" fmla="*/ 10110 h 336550"/>
                  <a:gd name="connsiteX125" fmla="*/ 215900 w 325438"/>
                  <a:gd name="connsiteY125" fmla="*/ 75616 h 336550"/>
                  <a:gd name="connsiteX126" fmla="*/ 220663 w 325438"/>
                  <a:gd name="connsiteY126" fmla="*/ 80963 h 336550"/>
                  <a:gd name="connsiteX127" fmla="*/ 225425 w 325438"/>
                  <a:gd name="connsiteY127" fmla="*/ 75616 h 336550"/>
                  <a:gd name="connsiteX128" fmla="*/ 225425 w 325438"/>
                  <a:gd name="connsiteY128" fmla="*/ 10110 h 336550"/>
                  <a:gd name="connsiteX129" fmla="*/ 220663 w 325438"/>
                  <a:gd name="connsiteY129" fmla="*/ 4763 h 336550"/>
                  <a:gd name="connsiteX130" fmla="*/ 260124 w 325438"/>
                  <a:gd name="connsiteY130" fmla="*/ 4763 h 336550"/>
                  <a:gd name="connsiteX131" fmla="*/ 255588 w 325438"/>
                  <a:gd name="connsiteY131" fmla="*/ 10110 h 336550"/>
                  <a:gd name="connsiteX132" fmla="*/ 255588 w 325438"/>
                  <a:gd name="connsiteY132" fmla="*/ 75616 h 336550"/>
                  <a:gd name="connsiteX133" fmla="*/ 260124 w 325438"/>
                  <a:gd name="connsiteY133" fmla="*/ 80963 h 336550"/>
                  <a:gd name="connsiteX134" fmla="*/ 263526 w 325438"/>
                  <a:gd name="connsiteY134" fmla="*/ 75616 h 336550"/>
                  <a:gd name="connsiteX135" fmla="*/ 263526 w 325438"/>
                  <a:gd name="connsiteY135" fmla="*/ 10110 h 336550"/>
                  <a:gd name="connsiteX136" fmla="*/ 260124 w 325438"/>
                  <a:gd name="connsiteY136" fmla="*/ 4763 h 336550"/>
                  <a:gd name="connsiteX137" fmla="*/ 64823 w 325438"/>
                  <a:gd name="connsiteY137" fmla="*/ 0 h 336550"/>
                  <a:gd name="connsiteX138" fmla="*/ 75406 w 325438"/>
                  <a:gd name="connsiteY138" fmla="*/ 10517 h 336550"/>
                  <a:gd name="connsiteX139" fmla="*/ 75406 w 325438"/>
                  <a:gd name="connsiteY139" fmla="*/ 14461 h 336550"/>
                  <a:gd name="connsiteX140" fmla="*/ 93927 w 325438"/>
                  <a:gd name="connsiteY140" fmla="*/ 14461 h 336550"/>
                  <a:gd name="connsiteX141" fmla="*/ 93927 w 325438"/>
                  <a:gd name="connsiteY141" fmla="*/ 10517 h 336550"/>
                  <a:gd name="connsiteX142" fmla="*/ 104511 w 325438"/>
                  <a:gd name="connsiteY142" fmla="*/ 0 h 336550"/>
                  <a:gd name="connsiteX143" fmla="*/ 115094 w 325438"/>
                  <a:gd name="connsiteY143" fmla="*/ 10517 h 336550"/>
                  <a:gd name="connsiteX144" fmla="*/ 115094 w 325438"/>
                  <a:gd name="connsiteY144" fmla="*/ 14461 h 336550"/>
                  <a:gd name="connsiteX145" fmla="*/ 133615 w 325438"/>
                  <a:gd name="connsiteY145" fmla="*/ 14461 h 336550"/>
                  <a:gd name="connsiteX146" fmla="*/ 133615 w 325438"/>
                  <a:gd name="connsiteY146" fmla="*/ 10517 h 336550"/>
                  <a:gd name="connsiteX147" fmla="*/ 142875 w 325438"/>
                  <a:gd name="connsiteY147" fmla="*/ 0 h 336550"/>
                  <a:gd name="connsiteX148" fmla="*/ 153459 w 325438"/>
                  <a:gd name="connsiteY148" fmla="*/ 10517 h 336550"/>
                  <a:gd name="connsiteX149" fmla="*/ 153459 w 325438"/>
                  <a:gd name="connsiteY149" fmla="*/ 14461 h 336550"/>
                  <a:gd name="connsiteX150" fmla="*/ 171980 w 325438"/>
                  <a:gd name="connsiteY150" fmla="*/ 14461 h 336550"/>
                  <a:gd name="connsiteX151" fmla="*/ 171980 w 325438"/>
                  <a:gd name="connsiteY151" fmla="*/ 10517 h 336550"/>
                  <a:gd name="connsiteX152" fmla="*/ 182563 w 325438"/>
                  <a:gd name="connsiteY152" fmla="*/ 0 h 336550"/>
                  <a:gd name="connsiteX153" fmla="*/ 191823 w 325438"/>
                  <a:gd name="connsiteY153" fmla="*/ 10517 h 336550"/>
                  <a:gd name="connsiteX154" fmla="*/ 191823 w 325438"/>
                  <a:gd name="connsiteY154" fmla="*/ 14461 h 336550"/>
                  <a:gd name="connsiteX155" fmla="*/ 210344 w 325438"/>
                  <a:gd name="connsiteY155" fmla="*/ 14461 h 336550"/>
                  <a:gd name="connsiteX156" fmla="*/ 210344 w 325438"/>
                  <a:gd name="connsiteY156" fmla="*/ 10517 h 336550"/>
                  <a:gd name="connsiteX157" fmla="*/ 220927 w 325438"/>
                  <a:gd name="connsiteY157" fmla="*/ 0 h 336550"/>
                  <a:gd name="connsiteX158" fmla="*/ 231511 w 325438"/>
                  <a:gd name="connsiteY158" fmla="*/ 10517 h 336550"/>
                  <a:gd name="connsiteX159" fmla="*/ 231511 w 325438"/>
                  <a:gd name="connsiteY159" fmla="*/ 14461 h 336550"/>
                  <a:gd name="connsiteX160" fmla="*/ 250032 w 325438"/>
                  <a:gd name="connsiteY160" fmla="*/ 14461 h 336550"/>
                  <a:gd name="connsiteX161" fmla="*/ 250032 w 325438"/>
                  <a:gd name="connsiteY161" fmla="*/ 10517 h 336550"/>
                  <a:gd name="connsiteX162" fmla="*/ 260615 w 325438"/>
                  <a:gd name="connsiteY162" fmla="*/ 0 h 336550"/>
                  <a:gd name="connsiteX163" fmla="*/ 269875 w 325438"/>
                  <a:gd name="connsiteY163" fmla="*/ 10517 h 336550"/>
                  <a:gd name="connsiteX164" fmla="*/ 269875 w 325438"/>
                  <a:gd name="connsiteY164" fmla="*/ 14461 h 336550"/>
                  <a:gd name="connsiteX165" fmla="*/ 276490 w 325438"/>
                  <a:gd name="connsiteY165" fmla="*/ 14461 h 336550"/>
                  <a:gd name="connsiteX166" fmla="*/ 325438 w 325438"/>
                  <a:gd name="connsiteY166" fmla="*/ 61789 h 336550"/>
                  <a:gd name="connsiteX167" fmla="*/ 325438 w 325438"/>
                  <a:gd name="connsiteY167" fmla="*/ 289223 h 336550"/>
                  <a:gd name="connsiteX168" fmla="*/ 276490 w 325438"/>
                  <a:gd name="connsiteY168" fmla="*/ 336550 h 336550"/>
                  <a:gd name="connsiteX169" fmla="*/ 48948 w 325438"/>
                  <a:gd name="connsiteY169" fmla="*/ 336550 h 336550"/>
                  <a:gd name="connsiteX170" fmla="*/ 0 w 325438"/>
                  <a:gd name="connsiteY170" fmla="*/ 289223 h 336550"/>
                  <a:gd name="connsiteX171" fmla="*/ 0 w 325438"/>
                  <a:gd name="connsiteY171" fmla="*/ 61789 h 336550"/>
                  <a:gd name="connsiteX172" fmla="*/ 48948 w 325438"/>
                  <a:gd name="connsiteY172" fmla="*/ 14461 h 336550"/>
                  <a:gd name="connsiteX173" fmla="*/ 55563 w 325438"/>
                  <a:gd name="connsiteY173" fmla="*/ 14461 h 336550"/>
                  <a:gd name="connsiteX174" fmla="*/ 55563 w 325438"/>
                  <a:gd name="connsiteY174" fmla="*/ 10517 h 336550"/>
                  <a:gd name="connsiteX175" fmla="*/ 64823 w 325438"/>
                  <a:gd name="connsiteY175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</a:cxnLst>
                <a:rect l="l" t="t" r="r" b="b"/>
                <a:pathLst>
                  <a:path w="325438" h="336550">
                    <a:moveTo>
                      <a:pt x="233363" y="249238"/>
                    </a:moveTo>
                    <a:lnTo>
                      <a:pt x="279401" y="249238"/>
                    </a:lnTo>
                    <a:lnTo>
                      <a:pt x="279401" y="290513"/>
                    </a:lnTo>
                    <a:lnTo>
                      <a:pt x="233363" y="290513"/>
                    </a:lnTo>
                    <a:close/>
                    <a:moveTo>
                      <a:pt x="171450" y="249238"/>
                    </a:moveTo>
                    <a:lnTo>
                      <a:pt x="217488" y="249238"/>
                    </a:lnTo>
                    <a:lnTo>
                      <a:pt x="217488" y="290513"/>
                    </a:lnTo>
                    <a:lnTo>
                      <a:pt x="171450" y="290513"/>
                    </a:lnTo>
                    <a:close/>
                    <a:moveTo>
                      <a:pt x="107950" y="249238"/>
                    </a:moveTo>
                    <a:lnTo>
                      <a:pt x="155575" y="249238"/>
                    </a:lnTo>
                    <a:lnTo>
                      <a:pt x="155575" y="290513"/>
                    </a:lnTo>
                    <a:lnTo>
                      <a:pt x="107950" y="290513"/>
                    </a:lnTo>
                    <a:close/>
                    <a:moveTo>
                      <a:pt x="46038" y="249238"/>
                    </a:moveTo>
                    <a:lnTo>
                      <a:pt x="93663" y="249238"/>
                    </a:lnTo>
                    <a:lnTo>
                      <a:pt x="93663" y="290513"/>
                    </a:lnTo>
                    <a:lnTo>
                      <a:pt x="46038" y="290513"/>
                    </a:lnTo>
                    <a:close/>
                    <a:moveTo>
                      <a:pt x="233363" y="195263"/>
                    </a:moveTo>
                    <a:lnTo>
                      <a:pt x="279401" y="195263"/>
                    </a:lnTo>
                    <a:lnTo>
                      <a:pt x="279401" y="234951"/>
                    </a:lnTo>
                    <a:lnTo>
                      <a:pt x="233363" y="234951"/>
                    </a:lnTo>
                    <a:close/>
                    <a:moveTo>
                      <a:pt x="171450" y="195263"/>
                    </a:moveTo>
                    <a:lnTo>
                      <a:pt x="217488" y="195263"/>
                    </a:lnTo>
                    <a:lnTo>
                      <a:pt x="217488" y="234951"/>
                    </a:lnTo>
                    <a:lnTo>
                      <a:pt x="171450" y="234951"/>
                    </a:lnTo>
                    <a:close/>
                    <a:moveTo>
                      <a:pt x="107950" y="195263"/>
                    </a:moveTo>
                    <a:lnTo>
                      <a:pt x="155575" y="195263"/>
                    </a:lnTo>
                    <a:lnTo>
                      <a:pt x="155575" y="234951"/>
                    </a:lnTo>
                    <a:lnTo>
                      <a:pt x="107950" y="234951"/>
                    </a:lnTo>
                    <a:close/>
                    <a:moveTo>
                      <a:pt x="46038" y="195263"/>
                    </a:moveTo>
                    <a:lnTo>
                      <a:pt x="93663" y="195263"/>
                    </a:lnTo>
                    <a:lnTo>
                      <a:pt x="93663" y="234951"/>
                    </a:lnTo>
                    <a:lnTo>
                      <a:pt x="46038" y="234951"/>
                    </a:lnTo>
                    <a:close/>
                    <a:moveTo>
                      <a:pt x="233363" y="139700"/>
                    </a:moveTo>
                    <a:lnTo>
                      <a:pt x="279401" y="139700"/>
                    </a:lnTo>
                    <a:lnTo>
                      <a:pt x="279401" y="180975"/>
                    </a:lnTo>
                    <a:lnTo>
                      <a:pt x="233363" y="180975"/>
                    </a:lnTo>
                    <a:close/>
                    <a:moveTo>
                      <a:pt x="171450" y="139700"/>
                    </a:moveTo>
                    <a:lnTo>
                      <a:pt x="217488" y="139700"/>
                    </a:lnTo>
                    <a:lnTo>
                      <a:pt x="217488" y="180975"/>
                    </a:lnTo>
                    <a:lnTo>
                      <a:pt x="171450" y="180975"/>
                    </a:lnTo>
                    <a:close/>
                    <a:moveTo>
                      <a:pt x="107950" y="139700"/>
                    </a:moveTo>
                    <a:lnTo>
                      <a:pt x="155575" y="139700"/>
                    </a:lnTo>
                    <a:lnTo>
                      <a:pt x="155575" y="180975"/>
                    </a:lnTo>
                    <a:lnTo>
                      <a:pt x="107950" y="180975"/>
                    </a:lnTo>
                    <a:close/>
                    <a:moveTo>
                      <a:pt x="49167" y="38100"/>
                    </a:moveTo>
                    <a:cubicBezTo>
                      <a:pt x="35963" y="38100"/>
                      <a:pt x="25400" y="48613"/>
                      <a:pt x="25400" y="61753"/>
                    </a:cubicBezTo>
                    <a:cubicBezTo>
                      <a:pt x="25400" y="61753"/>
                      <a:pt x="25400" y="61753"/>
                      <a:pt x="25400" y="289085"/>
                    </a:cubicBezTo>
                    <a:cubicBezTo>
                      <a:pt x="25400" y="302226"/>
                      <a:pt x="35963" y="312738"/>
                      <a:pt x="49167" y="312738"/>
                    </a:cubicBezTo>
                    <a:cubicBezTo>
                      <a:pt x="49167" y="312738"/>
                      <a:pt x="49167" y="312738"/>
                      <a:pt x="276271" y="312738"/>
                    </a:cubicBezTo>
                    <a:cubicBezTo>
                      <a:pt x="289475" y="312738"/>
                      <a:pt x="300038" y="302226"/>
                      <a:pt x="300038" y="289085"/>
                    </a:cubicBezTo>
                    <a:cubicBezTo>
                      <a:pt x="300038" y="289085"/>
                      <a:pt x="300038" y="289085"/>
                      <a:pt x="300038" y="61753"/>
                    </a:cubicBezTo>
                    <a:cubicBezTo>
                      <a:pt x="300038" y="48613"/>
                      <a:pt x="289475" y="38100"/>
                      <a:pt x="276271" y="38100"/>
                    </a:cubicBezTo>
                    <a:cubicBezTo>
                      <a:pt x="276271" y="38100"/>
                      <a:pt x="276271" y="38100"/>
                      <a:pt x="269669" y="38100"/>
                    </a:cubicBezTo>
                    <a:cubicBezTo>
                      <a:pt x="269669" y="38100"/>
                      <a:pt x="269669" y="38100"/>
                      <a:pt x="269669" y="63067"/>
                    </a:cubicBezTo>
                    <a:cubicBezTo>
                      <a:pt x="273631" y="65695"/>
                      <a:pt x="276271" y="70951"/>
                      <a:pt x="276271" y="74894"/>
                    </a:cubicBezTo>
                    <a:cubicBezTo>
                      <a:pt x="276271" y="84092"/>
                      <a:pt x="268349" y="90662"/>
                      <a:pt x="260427" y="90662"/>
                    </a:cubicBezTo>
                    <a:cubicBezTo>
                      <a:pt x="251184" y="90662"/>
                      <a:pt x="244582" y="84092"/>
                      <a:pt x="244582" y="74894"/>
                    </a:cubicBezTo>
                    <a:cubicBezTo>
                      <a:pt x="244582" y="70951"/>
                      <a:pt x="245903" y="65695"/>
                      <a:pt x="249864" y="63067"/>
                    </a:cubicBezTo>
                    <a:cubicBezTo>
                      <a:pt x="249864" y="63067"/>
                      <a:pt x="249864" y="63067"/>
                      <a:pt x="249864" y="38100"/>
                    </a:cubicBezTo>
                    <a:cubicBezTo>
                      <a:pt x="249864" y="38100"/>
                      <a:pt x="249864" y="38100"/>
                      <a:pt x="231379" y="38100"/>
                    </a:cubicBezTo>
                    <a:cubicBezTo>
                      <a:pt x="231379" y="38100"/>
                      <a:pt x="231379" y="38100"/>
                      <a:pt x="231379" y="63067"/>
                    </a:cubicBezTo>
                    <a:cubicBezTo>
                      <a:pt x="234019" y="65695"/>
                      <a:pt x="236660" y="70951"/>
                      <a:pt x="236660" y="74894"/>
                    </a:cubicBezTo>
                    <a:cubicBezTo>
                      <a:pt x="236660" y="84092"/>
                      <a:pt x="230058" y="90662"/>
                      <a:pt x="220816" y="90662"/>
                    </a:cubicBezTo>
                    <a:cubicBezTo>
                      <a:pt x="212893" y="90662"/>
                      <a:pt x="204971" y="84092"/>
                      <a:pt x="204971" y="74894"/>
                    </a:cubicBezTo>
                    <a:cubicBezTo>
                      <a:pt x="204971" y="70951"/>
                      <a:pt x="207612" y="65695"/>
                      <a:pt x="210253" y="63067"/>
                    </a:cubicBezTo>
                    <a:cubicBezTo>
                      <a:pt x="210253" y="63067"/>
                      <a:pt x="210253" y="63067"/>
                      <a:pt x="210253" y="38100"/>
                    </a:cubicBezTo>
                    <a:cubicBezTo>
                      <a:pt x="210253" y="38100"/>
                      <a:pt x="210253" y="38100"/>
                      <a:pt x="191767" y="38100"/>
                    </a:cubicBezTo>
                    <a:cubicBezTo>
                      <a:pt x="191767" y="38100"/>
                      <a:pt x="191767" y="38100"/>
                      <a:pt x="191767" y="63067"/>
                    </a:cubicBezTo>
                    <a:cubicBezTo>
                      <a:pt x="195728" y="65695"/>
                      <a:pt x="198369" y="70951"/>
                      <a:pt x="198369" y="74894"/>
                    </a:cubicBezTo>
                    <a:cubicBezTo>
                      <a:pt x="198369" y="84092"/>
                      <a:pt x="190447" y="90662"/>
                      <a:pt x="182525" y="90662"/>
                    </a:cubicBezTo>
                    <a:cubicBezTo>
                      <a:pt x="173282" y="90662"/>
                      <a:pt x="166680" y="84092"/>
                      <a:pt x="166680" y="74894"/>
                    </a:cubicBezTo>
                    <a:cubicBezTo>
                      <a:pt x="166680" y="70951"/>
                      <a:pt x="168001" y="65695"/>
                      <a:pt x="171962" y="63067"/>
                    </a:cubicBezTo>
                    <a:cubicBezTo>
                      <a:pt x="171962" y="63067"/>
                      <a:pt x="171962" y="63067"/>
                      <a:pt x="171962" y="38100"/>
                    </a:cubicBezTo>
                    <a:cubicBezTo>
                      <a:pt x="171962" y="38100"/>
                      <a:pt x="171962" y="38100"/>
                      <a:pt x="153476" y="38100"/>
                    </a:cubicBezTo>
                    <a:cubicBezTo>
                      <a:pt x="153476" y="38100"/>
                      <a:pt x="153476" y="38100"/>
                      <a:pt x="153476" y="63067"/>
                    </a:cubicBezTo>
                    <a:cubicBezTo>
                      <a:pt x="157438" y="65695"/>
                      <a:pt x="158758" y="70951"/>
                      <a:pt x="158758" y="74894"/>
                    </a:cubicBezTo>
                    <a:cubicBezTo>
                      <a:pt x="158758" y="84092"/>
                      <a:pt x="152156" y="90662"/>
                      <a:pt x="142913" y="90662"/>
                    </a:cubicBezTo>
                    <a:cubicBezTo>
                      <a:pt x="134991" y="90662"/>
                      <a:pt x="127069" y="84092"/>
                      <a:pt x="127069" y="74894"/>
                    </a:cubicBezTo>
                    <a:cubicBezTo>
                      <a:pt x="127069" y="70951"/>
                      <a:pt x="129710" y="65695"/>
                      <a:pt x="133671" y="63067"/>
                    </a:cubicBezTo>
                    <a:cubicBezTo>
                      <a:pt x="133671" y="63067"/>
                      <a:pt x="133671" y="63067"/>
                      <a:pt x="133671" y="38100"/>
                    </a:cubicBezTo>
                    <a:cubicBezTo>
                      <a:pt x="133671" y="38100"/>
                      <a:pt x="133671" y="38100"/>
                      <a:pt x="115186" y="38100"/>
                    </a:cubicBezTo>
                    <a:cubicBezTo>
                      <a:pt x="115186" y="38100"/>
                      <a:pt x="115186" y="38100"/>
                      <a:pt x="115186" y="63067"/>
                    </a:cubicBezTo>
                    <a:cubicBezTo>
                      <a:pt x="117826" y="65695"/>
                      <a:pt x="120467" y="70951"/>
                      <a:pt x="120467" y="74894"/>
                    </a:cubicBezTo>
                    <a:cubicBezTo>
                      <a:pt x="120467" y="84092"/>
                      <a:pt x="112545" y="90662"/>
                      <a:pt x="104623" y="90662"/>
                    </a:cubicBezTo>
                    <a:cubicBezTo>
                      <a:pt x="95380" y="90662"/>
                      <a:pt x="88778" y="84092"/>
                      <a:pt x="88778" y="74894"/>
                    </a:cubicBezTo>
                    <a:cubicBezTo>
                      <a:pt x="88778" y="70951"/>
                      <a:pt x="91419" y="65695"/>
                      <a:pt x="94060" y="63067"/>
                    </a:cubicBezTo>
                    <a:cubicBezTo>
                      <a:pt x="94060" y="63067"/>
                      <a:pt x="94060" y="63067"/>
                      <a:pt x="94060" y="38100"/>
                    </a:cubicBezTo>
                    <a:cubicBezTo>
                      <a:pt x="94060" y="38100"/>
                      <a:pt x="94060" y="38100"/>
                      <a:pt x="75574" y="38100"/>
                    </a:cubicBezTo>
                    <a:cubicBezTo>
                      <a:pt x="75574" y="38100"/>
                      <a:pt x="75574" y="38100"/>
                      <a:pt x="75574" y="63067"/>
                    </a:cubicBezTo>
                    <a:cubicBezTo>
                      <a:pt x="79535" y="65695"/>
                      <a:pt x="80856" y="70951"/>
                      <a:pt x="80856" y="74894"/>
                    </a:cubicBezTo>
                    <a:cubicBezTo>
                      <a:pt x="80856" y="84092"/>
                      <a:pt x="74254" y="90662"/>
                      <a:pt x="65011" y="90662"/>
                    </a:cubicBezTo>
                    <a:cubicBezTo>
                      <a:pt x="57089" y="90662"/>
                      <a:pt x="49167" y="84092"/>
                      <a:pt x="49167" y="74894"/>
                    </a:cubicBezTo>
                    <a:cubicBezTo>
                      <a:pt x="49167" y="70951"/>
                      <a:pt x="51808" y="65695"/>
                      <a:pt x="55769" y="63067"/>
                    </a:cubicBezTo>
                    <a:cubicBezTo>
                      <a:pt x="55769" y="63067"/>
                      <a:pt x="55769" y="63067"/>
                      <a:pt x="55769" y="38100"/>
                    </a:cubicBezTo>
                    <a:cubicBezTo>
                      <a:pt x="55769" y="38100"/>
                      <a:pt x="55769" y="38100"/>
                      <a:pt x="49167" y="38100"/>
                    </a:cubicBezTo>
                    <a:close/>
                    <a:moveTo>
                      <a:pt x="65315" y="4763"/>
                    </a:moveTo>
                    <a:cubicBezTo>
                      <a:pt x="63047" y="4763"/>
                      <a:pt x="61913" y="7437"/>
                      <a:pt x="61913" y="10110"/>
                    </a:cubicBezTo>
                    <a:lnTo>
                      <a:pt x="61913" y="75616"/>
                    </a:lnTo>
                    <a:cubicBezTo>
                      <a:pt x="61913" y="79626"/>
                      <a:pt x="63047" y="80963"/>
                      <a:pt x="65315" y="80963"/>
                    </a:cubicBezTo>
                    <a:cubicBezTo>
                      <a:pt x="68717" y="80963"/>
                      <a:pt x="69851" y="79626"/>
                      <a:pt x="69851" y="75616"/>
                    </a:cubicBezTo>
                    <a:cubicBezTo>
                      <a:pt x="69851" y="75616"/>
                      <a:pt x="69851" y="75616"/>
                      <a:pt x="69851" y="10110"/>
                    </a:cubicBezTo>
                    <a:cubicBezTo>
                      <a:pt x="69851" y="7437"/>
                      <a:pt x="68717" y="4763"/>
                      <a:pt x="65315" y="4763"/>
                    </a:cubicBezTo>
                    <a:close/>
                    <a:moveTo>
                      <a:pt x="104776" y="4763"/>
                    </a:moveTo>
                    <a:cubicBezTo>
                      <a:pt x="102394" y="4763"/>
                      <a:pt x="100013" y="7437"/>
                      <a:pt x="100013" y="10110"/>
                    </a:cubicBezTo>
                    <a:lnTo>
                      <a:pt x="100013" y="75616"/>
                    </a:lnTo>
                    <a:cubicBezTo>
                      <a:pt x="100013" y="79626"/>
                      <a:pt x="102394" y="80963"/>
                      <a:pt x="104776" y="80963"/>
                    </a:cubicBezTo>
                    <a:cubicBezTo>
                      <a:pt x="107157" y="80963"/>
                      <a:pt x="109538" y="79626"/>
                      <a:pt x="109538" y="75616"/>
                    </a:cubicBezTo>
                    <a:cubicBezTo>
                      <a:pt x="109538" y="75616"/>
                      <a:pt x="109538" y="75616"/>
                      <a:pt x="109538" y="10110"/>
                    </a:cubicBezTo>
                    <a:cubicBezTo>
                      <a:pt x="109538" y="7437"/>
                      <a:pt x="107157" y="4763"/>
                      <a:pt x="104776" y="4763"/>
                    </a:cubicBezTo>
                    <a:close/>
                    <a:moveTo>
                      <a:pt x="142876" y="4763"/>
                    </a:moveTo>
                    <a:cubicBezTo>
                      <a:pt x="140494" y="4763"/>
                      <a:pt x="138113" y="7437"/>
                      <a:pt x="138113" y="10110"/>
                    </a:cubicBezTo>
                    <a:lnTo>
                      <a:pt x="138113" y="75616"/>
                    </a:lnTo>
                    <a:cubicBezTo>
                      <a:pt x="138113" y="79626"/>
                      <a:pt x="140494" y="80963"/>
                      <a:pt x="142876" y="80963"/>
                    </a:cubicBezTo>
                    <a:cubicBezTo>
                      <a:pt x="145257" y="80963"/>
                      <a:pt x="147638" y="79626"/>
                      <a:pt x="147638" y="75616"/>
                    </a:cubicBezTo>
                    <a:cubicBezTo>
                      <a:pt x="147638" y="75616"/>
                      <a:pt x="147638" y="75616"/>
                      <a:pt x="147638" y="10110"/>
                    </a:cubicBezTo>
                    <a:cubicBezTo>
                      <a:pt x="147638" y="7437"/>
                      <a:pt x="145257" y="4763"/>
                      <a:pt x="142876" y="4763"/>
                    </a:cubicBezTo>
                    <a:close/>
                    <a:moveTo>
                      <a:pt x="182563" y="4763"/>
                    </a:moveTo>
                    <a:cubicBezTo>
                      <a:pt x="180181" y="4763"/>
                      <a:pt x="177800" y="7437"/>
                      <a:pt x="177800" y="10110"/>
                    </a:cubicBezTo>
                    <a:lnTo>
                      <a:pt x="177800" y="75616"/>
                    </a:lnTo>
                    <a:cubicBezTo>
                      <a:pt x="177800" y="79626"/>
                      <a:pt x="180181" y="80963"/>
                      <a:pt x="182563" y="80963"/>
                    </a:cubicBezTo>
                    <a:cubicBezTo>
                      <a:pt x="184944" y="80963"/>
                      <a:pt x="187325" y="79626"/>
                      <a:pt x="187325" y="75616"/>
                    </a:cubicBezTo>
                    <a:cubicBezTo>
                      <a:pt x="187325" y="75616"/>
                      <a:pt x="187325" y="75616"/>
                      <a:pt x="187325" y="10110"/>
                    </a:cubicBezTo>
                    <a:cubicBezTo>
                      <a:pt x="187325" y="7437"/>
                      <a:pt x="184944" y="4763"/>
                      <a:pt x="182563" y="4763"/>
                    </a:cubicBezTo>
                    <a:close/>
                    <a:moveTo>
                      <a:pt x="220663" y="4763"/>
                    </a:moveTo>
                    <a:cubicBezTo>
                      <a:pt x="218281" y="4763"/>
                      <a:pt x="215900" y="7437"/>
                      <a:pt x="215900" y="10110"/>
                    </a:cubicBezTo>
                    <a:lnTo>
                      <a:pt x="215900" y="75616"/>
                    </a:lnTo>
                    <a:cubicBezTo>
                      <a:pt x="215900" y="79626"/>
                      <a:pt x="218281" y="80963"/>
                      <a:pt x="220663" y="80963"/>
                    </a:cubicBezTo>
                    <a:cubicBezTo>
                      <a:pt x="223044" y="80963"/>
                      <a:pt x="225425" y="79626"/>
                      <a:pt x="225425" y="75616"/>
                    </a:cubicBezTo>
                    <a:cubicBezTo>
                      <a:pt x="225425" y="75616"/>
                      <a:pt x="225425" y="75616"/>
                      <a:pt x="225425" y="10110"/>
                    </a:cubicBezTo>
                    <a:cubicBezTo>
                      <a:pt x="225425" y="7437"/>
                      <a:pt x="223044" y="4763"/>
                      <a:pt x="220663" y="4763"/>
                    </a:cubicBezTo>
                    <a:close/>
                    <a:moveTo>
                      <a:pt x="260124" y="4763"/>
                    </a:moveTo>
                    <a:cubicBezTo>
                      <a:pt x="256722" y="4763"/>
                      <a:pt x="255588" y="7437"/>
                      <a:pt x="255588" y="10110"/>
                    </a:cubicBezTo>
                    <a:lnTo>
                      <a:pt x="255588" y="75616"/>
                    </a:lnTo>
                    <a:cubicBezTo>
                      <a:pt x="255588" y="79626"/>
                      <a:pt x="256722" y="80963"/>
                      <a:pt x="260124" y="80963"/>
                    </a:cubicBezTo>
                    <a:cubicBezTo>
                      <a:pt x="262392" y="80963"/>
                      <a:pt x="263526" y="79626"/>
                      <a:pt x="263526" y="75616"/>
                    </a:cubicBezTo>
                    <a:cubicBezTo>
                      <a:pt x="263526" y="75616"/>
                      <a:pt x="263526" y="75616"/>
                      <a:pt x="263526" y="10110"/>
                    </a:cubicBezTo>
                    <a:cubicBezTo>
                      <a:pt x="263526" y="7437"/>
                      <a:pt x="262392" y="4763"/>
                      <a:pt x="260124" y="4763"/>
                    </a:cubicBezTo>
                    <a:close/>
                    <a:moveTo>
                      <a:pt x="64823" y="0"/>
                    </a:moveTo>
                    <a:cubicBezTo>
                      <a:pt x="71438" y="0"/>
                      <a:pt x="75406" y="3944"/>
                      <a:pt x="75406" y="10517"/>
                    </a:cubicBezTo>
                    <a:cubicBezTo>
                      <a:pt x="75406" y="10517"/>
                      <a:pt x="75406" y="10517"/>
                      <a:pt x="75406" y="14461"/>
                    </a:cubicBezTo>
                    <a:cubicBezTo>
                      <a:pt x="75406" y="14461"/>
                      <a:pt x="75406" y="14461"/>
                      <a:pt x="93927" y="14461"/>
                    </a:cubicBezTo>
                    <a:cubicBezTo>
                      <a:pt x="93927" y="14461"/>
                      <a:pt x="93927" y="14461"/>
                      <a:pt x="93927" y="10517"/>
                    </a:cubicBezTo>
                    <a:cubicBezTo>
                      <a:pt x="93927" y="3944"/>
                      <a:pt x="99219" y="0"/>
                      <a:pt x="104511" y="0"/>
                    </a:cubicBezTo>
                    <a:cubicBezTo>
                      <a:pt x="109802" y="0"/>
                      <a:pt x="115094" y="3944"/>
                      <a:pt x="115094" y="10517"/>
                    </a:cubicBezTo>
                    <a:cubicBezTo>
                      <a:pt x="115094" y="10517"/>
                      <a:pt x="115094" y="10517"/>
                      <a:pt x="115094" y="14461"/>
                    </a:cubicBezTo>
                    <a:cubicBezTo>
                      <a:pt x="115094" y="14461"/>
                      <a:pt x="115094" y="14461"/>
                      <a:pt x="133615" y="14461"/>
                    </a:cubicBezTo>
                    <a:cubicBezTo>
                      <a:pt x="133615" y="14461"/>
                      <a:pt x="133615" y="14461"/>
                      <a:pt x="133615" y="10517"/>
                    </a:cubicBezTo>
                    <a:cubicBezTo>
                      <a:pt x="133615" y="3944"/>
                      <a:pt x="137584" y="0"/>
                      <a:pt x="142875" y="0"/>
                    </a:cubicBezTo>
                    <a:cubicBezTo>
                      <a:pt x="149490" y="0"/>
                      <a:pt x="153459" y="3944"/>
                      <a:pt x="153459" y="10517"/>
                    </a:cubicBezTo>
                    <a:cubicBezTo>
                      <a:pt x="153459" y="10517"/>
                      <a:pt x="153459" y="10517"/>
                      <a:pt x="153459" y="14461"/>
                    </a:cubicBezTo>
                    <a:cubicBezTo>
                      <a:pt x="153459" y="14461"/>
                      <a:pt x="153459" y="14461"/>
                      <a:pt x="171980" y="14461"/>
                    </a:cubicBezTo>
                    <a:cubicBezTo>
                      <a:pt x="171980" y="14461"/>
                      <a:pt x="171980" y="14461"/>
                      <a:pt x="171980" y="10517"/>
                    </a:cubicBezTo>
                    <a:cubicBezTo>
                      <a:pt x="171980" y="3944"/>
                      <a:pt x="175948" y="0"/>
                      <a:pt x="182563" y="0"/>
                    </a:cubicBezTo>
                    <a:cubicBezTo>
                      <a:pt x="187855" y="0"/>
                      <a:pt x="191823" y="3944"/>
                      <a:pt x="191823" y="10517"/>
                    </a:cubicBezTo>
                    <a:cubicBezTo>
                      <a:pt x="191823" y="10517"/>
                      <a:pt x="191823" y="10517"/>
                      <a:pt x="191823" y="14461"/>
                    </a:cubicBezTo>
                    <a:cubicBezTo>
                      <a:pt x="191823" y="14461"/>
                      <a:pt x="191823" y="14461"/>
                      <a:pt x="210344" y="14461"/>
                    </a:cubicBezTo>
                    <a:cubicBezTo>
                      <a:pt x="210344" y="14461"/>
                      <a:pt x="210344" y="14461"/>
                      <a:pt x="210344" y="10517"/>
                    </a:cubicBezTo>
                    <a:cubicBezTo>
                      <a:pt x="210344" y="3944"/>
                      <a:pt x="215636" y="0"/>
                      <a:pt x="220927" y="0"/>
                    </a:cubicBezTo>
                    <a:cubicBezTo>
                      <a:pt x="226219" y="0"/>
                      <a:pt x="231511" y="3944"/>
                      <a:pt x="231511" y="10517"/>
                    </a:cubicBezTo>
                    <a:cubicBezTo>
                      <a:pt x="231511" y="10517"/>
                      <a:pt x="231511" y="10517"/>
                      <a:pt x="231511" y="14461"/>
                    </a:cubicBezTo>
                    <a:cubicBezTo>
                      <a:pt x="231511" y="14461"/>
                      <a:pt x="231511" y="14461"/>
                      <a:pt x="250032" y="14461"/>
                    </a:cubicBezTo>
                    <a:cubicBezTo>
                      <a:pt x="250032" y="14461"/>
                      <a:pt x="250032" y="14461"/>
                      <a:pt x="250032" y="10517"/>
                    </a:cubicBezTo>
                    <a:cubicBezTo>
                      <a:pt x="250032" y="3944"/>
                      <a:pt x="254000" y="0"/>
                      <a:pt x="260615" y="0"/>
                    </a:cubicBezTo>
                    <a:cubicBezTo>
                      <a:pt x="265907" y="0"/>
                      <a:pt x="269875" y="3944"/>
                      <a:pt x="269875" y="10517"/>
                    </a:cubicBezTo>
                    <a:cubicBezTo>
                      <a:pt x="269875" y="10517"/>
                      <a:pt x="269875" y="10517"/>
                      <a:pt x="269875" y="14461"/>
                    </a:cubicBezTo>
                    <a:cubicBezTo>
                      <a:pt x="269875" y="14461"/>
                      <a:pt x="269875" y="14461"/>
                      <a:pt x="276490" y="14461"/>
                    </a:cubicBezTo>
                    <a:cubicBezTo>
                      <a:pt x="302948" y="14461"/>
                      <a:pt x="325438" y="35496"/>
                      <a:pt x="325438" y="61789"/>
                    </a:cubicBezTo>
                    <a:cubicBezTo>
                      <a:pt x="325438" y="61789"/>
                      <a:pt x="325438" y="61789"/>
                      <a:pt x="325438" y="289223"/>
                    </a:cubicBezTo>
                    <a:cubicBezTo>
                      <a:pt x="325438" y="315516"/>
                      <a:pt x="302948" y="336550"/>
                      <a:pt x="276490" y="336550"/>
                    </a:cubicBezTo>
                    <a:cubicBezTo>
                      <a:pt x="276490" y="336550"/>
                      <a:pt x="276490" y="336550"/>
                      <a:pt x="48948" y="336550"/>
                    </a:cubicBezTo>
                    <a:cubicBezTo>
                      <a:pt x="22490" y="336550"/>
                      <a:pt x="0" y="315516"/>
                      <a:pt x="0" y="289223"/>
                    </a:cubicBezTo>
                    <a:cubicBezTo>
                      <a:pt x="0" y="289223"/>
                      <a:pt x="0" y="289223"/>
                      <a:pt x="0" y="61789"/>
                    </a:cubicBezTo>
                    <a:cubicBezTo>
                      <a:pt x="0" y="35496"/>
                      <a:pt x="22490" y="14461"/>
                      <a:pt x="48948" y="14461"/>
                    </a:cubicBezTo>
                    <a:cubicBezTo>
                      <a:pt x="48948" y="14461"/>
                      <a:pt x="48948" y="14461"/>
                      <a:pt x="55563" y="14461"/>
                    </a:cubicBezTo>
                    <a:cubicBezTo>
                      <a:pt x="55563" y="14461"/>
                      <a:pt x="55563" y="14461"/>
                      <a:pt x="55563" y="10517"/>
                    </a:cubicBezTo>
                    <a:cubicBezTo>
                      <a:pt x="55563" y="3944"/>
                      <a:pt x="59531" y="0"/>
                      <a:pt x="648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A7CC5C8-E42A-00DE-6304-C047401C9945}"/>
                </a:ext>
              </a:extLst>
            </p:cNvPr>
            <p:cNvSpPr txBox="1"/>
            <p:nvPr/>
          </p:nvSpPr>
          <p:spPr>
            <a:xfrm>
              <a:off x="3788130" y="5975256"/>
              <a:ext cx="2344739" cy="33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Time 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kumimoji="0" lang="en-US" altLang="zh-CN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20XX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4016901-4F4E-BD71-20EB-3F10679B827A}"/>
              </a:ext>
            </a:extLst>
          </p:cNvPr>
          <p:cNvGrpSpPr/>
          <p:nvPr/>
        </p:nvGrpSpPr>
        <p:grpSpPr>
          <a:xfrm>
            <a:off x="2631382" y="5304613"/>
            <a:ext cx="2283407" cy="281524"/>
            <a:chOff x="6290819" y="5969714"/>
            <a:chExt cx="2796161" cy="34474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8B18AD0-EA04-C332-0739-52FDB2BE6876}"/>
                </a:ext>
              </a:extLst>
            </p:cNvPr>
            <p:cNvSpPr txBox="1"/>
            <p:nvPr/>
          </p:nvSpPr>
          <p:spPr>
            <a:xfrm>
              <a:off x="6642755" y="5975256"/>
              <a:ext cx="2444225" cy="339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Report </a:t>
              </a:r>
              <a:r>
                <a:rPr kumimoji="0" lang="zh-CN" altLang="en-US" sz="12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rPr>
                <a:t>：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freeppt7.com</a:t>
              </a: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7584A71-567E-B0B8-DADA-75B498F7DC3B}"/>
                </a:ext>
              </a:extLst>
            </p:cNvPr>
            <p:cNvGrpSpPr/>
            <p:nvPr/>
          </p:nvGrpSpPr>
          <p:grpSpPr>
            <a:xfrm>
              <a:off x="6290819" y="5969714"/>
              <a:ext cx="290422" cy="290422"/>
              <a:chOff x="6112795" y="5959066"/>
              <a:chExt cx="290422" cy="290422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3E1214DD-3374-836A-9CA1-00BC8095A3D5}"/>
                  </a:ext>
                </a:extLst>
              </p:cNvPr>
              <p:cNvSpPr/>
              <p:nvPr/>
            </p:nvSpPr>
            <p:spPr>
              <a:xfrm>
                <a:off x="6112795" y="5959066"/>
                <a:ext cx="290422" cy="290422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  <p:sp>
            <p:nvSpPr>
              <p:cNvPr id="32" name="student-graduation-cap-shape_52041">
                <a:extLst>
                  <a:ext uri="{FF2B5EF4-FFF2-40B4-BE49-F238E27FC236}">
                    <a16:creationId xmlns:a16="http://schemas.microsoft.com/office/drawing/2014/main" id="{CD827CE8-E3FC-2461-375E-F2252ADF0D0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195064" y="6028461"/>
                <a:ext cx="125885" cy="151633"/>
              </a:xfrm>
              <a:custGeom>
                <a:avLst/>
                <a:gdLst>
                  <a:gd name="connsiteX0" fmla="*/ 56671 w 279400"/>
                  <a:gd name="connsiteY0" fmla="*/ 192087 h 336550"/>
                  <a:gd name="connsiteX1" fmla="*/ 224047 w 279400"/>
                  <a:gd name="connsiteY1" fmla="*/ 192087 h 336550"/>
                  <a:gd name="connsiteX2" fmla="*/ 279400 w 279400"/>
                  <a:gd name="connsiteY2" fmla="*/ 247752 h 336550"/>
                  <a:gd name="connsiteX3" fmla="*/ 279400 w 279400"/>
                  <a:gd name="connsiteY3" fmla="*/ 336550 h 336550"/>
                  <a:gd name="connsiteX4" fmla="*/ 176602 w 279400"/>
                  <a:gd name="connsiteY4" fmla="*/ 336550 h 336550"/>
                  <a:gd name="connsiteX5" fmla="*/ 158151 w 279400"/>
                  <a:gd name="connsiteY5" fmla="*/ 245101 h 336550"/>
                  <a:gd name="connsiteX6" fmla="*/ 151562 w 279400"/>
                  <a:gd name="connsiteY6" fmla="*/ 239800 h 336550"/>
                  <a:gd name="connsiteX7" fmla="*/ 167377 w 279400"/>
                  <a:gd name="connsiteY7" fmla="*/ 213293 h 336550"/>
                  <a:gd name="connsiteX8" fmla="*/ 167377 w 279400"/>
                  <a:gd name="connsiteY8" fmla="*/ 209317 h 336550"/>
                  <a:gd name="connsiteX9" fmla="*/ 163423 w 279400"/>
                  <a:gd name="connsiteY9" fmla="*/ 207991 h 336550"/>
                  <a:gd name="connsiteX10" fmla="*/ 121249 w 279400"/>
                  <a:gd name="connsiteY10" fmla="*/ 207991 h 336550"/>
                  <a:gd name="connsiteX11" fmla="*/ 118613 w 279400"/>
                  <a:gd name="connsiteY11" fmla="*/ 209317 h 336550"/>
                  <a:gd name="connsiteX12" fmla="*/ 118613 w 279400"/>
                  <a:gd name="connsiteY12" fmla="*/ 213293 h 336550"/>
                  <a:gd name="connsiteX13" fmla="*/ 134429 w 279400"/>
                  <a:gd name="connsiteY13" fmla="*/ 239800 h 336550"/>
                  <a:gd name="connsiteX14" fmla="*/ 126521 w 279400"/>
                  <a:gd name="connsiteY14" fmla="*/ 245101 h 336550"/>
                  <a:gd name="connsiteX15" fmla="*/ 110706 w 279400"/>
                  <a:gd name="connsiteY15" fmla="*/ 336550 h 336550"/>
                  <a:gd name="connsiteX16" fmla="*/ 0 w 279400"/>
                  <a:gd name="connsiteY16" fmla="*/ 336550 h 336550"/>
                  <a:gd name="connsiteX17" fmla="*/ 0 w 279400"/>
                  <a:gd name="connsiteY17" fmla="*/ 247752 h 336550"/>
                  <a:gd name="connsiteX18" fmla="*/ 56671 w 279400"/>
                  <a:gd name="connsiteY18" fmla="*/ 192087 h 336550"/>
                  <a:gd name="connsiteX19" fmla="*/ 138907 w 279400"/>
                  <a:gd name="connsiteY19" fmla="*/ 0 h 336550"/>
                  <a:gd name="connsiteX20" fmla="*/ 219076 w 279400"/>
                  <a:gd name="connsiteY20" fmla="*/ 80169 h 336550"/>
                  <a:gd name="connsiteX21" fmla="*/ 138907 w 279400"/>
                  <a:gd name="connsiteY21" fmla="*/ 160338 h 336550"/>
                  <a:gd name="connsiteX22" fmla="*/ 58738 w 279400"/>
                  <a:gd name="connsiteY22" fmla="*/ 80169 h 336550"/>
                  <a:gd name="connsiteX23" fmla="*/ 138907 w 279400"/>
                  <a:gd name="connsiteY23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79400" h="336550">
                    <a:moveTo>
                      <a:pt x="56671" y="192087"/>
                    </a:moveTo>
                    <a:cubicBezTo>
                      <a:pt x="56671" y="192087"/>
                      <a:pt x="56671" y="192087"/>
                      <a:pt x="224047" y="192087"/>
                    </a:cubicBezTo>
                    <a:cubicBezTo>
                      <a:pt x="254360" y="192087"/>
                      <a:pt x="279400" y="217269"/>
                      <a:pt x="279400" y="247752"/>
                    </a:cubicBezTo>
                    <a:cubicBezTo>
                      <a:pt x="279400" y="247752"/>
                      <a:pt x="279400" y="247752"/>
                      <a:pt x="279400" y="336550"/>
                    </a:cubicBezTo>
                    <a:cubicBezTo>
                      <a:pt x="279400" y="336550"/>
                      <a:pt x="279400" y="336550"/>
                      <a:pt x="176602" y="336550"/>
                    </a:cubicBezTo>
                    <a:cubicBezTo>
                      <a:pt x="176602" y="336550"/>
                      <a:pt x="176602" y="336550"/>
                      <a:pt x="158151" y="245101"/>
                    </a:cubicBezTo>
                    <a:cubicBezTo>
                      <a:pt x="158151" y="242450"/>
                      <a:pt x="154197" y="239800"/>
                      <a:pt x="151562" y="239800"/>
                    </a:cubicBezTo>
                    <a:cubicBezTo>
                      <a:pt x="151562" y="239800"/>
                      <a:pt x="151562" y="239800"/>
                      <a:pt x="167377" y="213293"/>
                    </a:cubicBezTo>
                    <a:cubicBezTo>
                      <a:pt x="167377" y="211967"/>
                      <a:pt x="167377" y="210642"/>
                      <a:pt x="167377" y="209317"/>
                    </a:cubicBezTo>
                    <a:cubicBezTo>
                      <a:pt x="166059" y="207991"/>
                      <a:pt x="164741" y="207991"/>
                      <a:pt x="163423" y="207991"/>
                    </a:cubicBezTo>
                    <a:cubicBezTo>
                      <a:pt x="163423" y="207991"/>
                      <a:pt x="163423" y="207991"/>
                      <a:pt x="121249" y="207991"/>
                    </a:cubicBezTo>
                    <a:cubicBezTo>
                      <a:pt x="119931" y="207991"/>
                      <a:pt x="118613" y="207991"/>
                      <a:pt x="118613" y="209317"/>
                    </a:cubicBezTo>
                    <a:cubicBezTo>
                      <a:pt x="117296" y="210642"/>
                      <a:pt x="117296" y="211967"/>
                      <a:pt x="118613" y="213293"/>
                    </a:cubicBezTo>
                    <a:cubicBezTo>
                      <a:pt x="118613" y="213293"/>
                      <a:pt x="118613" y="213293"/>
                      <a:pt x="134429" y="239800"/>
                    </a:cubicBezTo>
                    <a:cubicBezTo>
                      <a:pt x="130475" y="239800"/>
                      <a:pt x="127839" y="242450"/>
                      <a:pt x="126521" y="245101"/>
                    </a:cubicBezTo>
                    <a:cubicBezTo>
                      <a:pt x="126521" y="245101"/>
                      <a:pt x="126521" y="245101"/>
                      <a:pt x="110706" y="336550"/>
                    </a:cubicBezTo>
                    <a:cubicBezTo>
                      <a:pt x="110706" y="336550"/>
                      <a:pt x="110706" y="336550"/>
                      <a:pt x="0" y="336550"/>
                    </a:cubicBezTo>
                    <a:cubicBezTo>
                      <a:pt x="0" y="336550"/>
                      <a:pt x="0" y="336550"/>
                      <a:pt x="0" y="247752"/>
                    </a:cubicBezTo>
                    <a:cubicBezTo>
                      <a:pt x="0" y="217269"/>
                      <a:pt x="25040" y="192087"/>
                      <a:pt x="56671" y="192087"/>
                    </a:cubicBezTo>
                    <a:close/>
                    <a:moveTo>
                      <a:pt x="138907" y="0"/>
                    </a:moveTo>
                    <a:cubicBezTo>
                      <a:pt x="183183" y="0"/>
                      <a:pt x="219076" y="35893"/>
                      <a:pt x="219076" y="80169"/>
                    </a:cubicBezTo>
                    <a:cubicBezTo>
                      <a:pt x="219076" y="124445"/>
                      <a:pt x="183183" y="160338"/>
                      <a:pt x="138907" y="160338"/>
                    </a:cubicBezTo>
                    <a:cubicBezTo>
                      <a:pt x="94631" y="160338"/>
                      <a:pt x="58738" y="124445"/>
                      <a:pt x="58738" y="80169"/>
                    </a:cubicBezTo>
                    <a:cubicBezTo>
                      <a:pt x="58738" y="35893"/>
                      <a:pt x="94631" y="0"/>
                      <a:pt x="13890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" panose="020B0500000000000000" pitchFamily="34" charset="-122"/>
                  <a:ea typeface="思源黑体" panose="020B0500000000000000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75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77401" y="0"/>
            <a:ext cx="2358562" cy="2387600"/>
            <a:chOff x="-579933" y="-8792"/>
            <a:chExt cx="2910151" cy="2945977"/>
          </a:xfrm>
        </p:grpSpPr>
        <p:sp>
          <p:nvSpPr>
            <p:cNvPr id="7" name="任意多边形 6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-332343" y="-1922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10300543" y="4470399"/>
            <a:ext cx="2358562" cy="2387600"/>
            <a:chOff x="-579933" y="-8792"/>
            <a:chExt cx="2910151" cy="2945977"/>
          </a:xfrm>
        </p:grpSpPr>
        <p:sp>
          <p:nvSpPr>
            <p:cNvPr id="18" name="任意多边形 17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flipH="1" flipV="1">
              <a:off x="-332343" y="-1923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3362" y="1967302"/>
            <a:ext cx="1424366" cy="909797"/>
            <a:chOff x="5434322" y="1967302"/>
            <a:chExt cx="1424366" cy="909797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3" name="对角圆角矩形 22"/>
            <p:cNvSpPr/>
            <p:nvPr/>
          </p:nvSpPr>
          <p:spPr>
            <a:xfrm>
              <a:off x="5640407" y="1967302"/>
              <a:ext cx="1036746" cy="909797"/>
            </a:xfrm>
            <a:prstGeom prst="round2DiagRect">
              <a:avLst>
                <a:gd name="adj1" fmla="val 40863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5434322" y="2097301"/>
              <a:ext cx="1424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436703" y="3056899"/>
            <a:ext cx="5346618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1D201A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b="1" dirty="0">
              <a:solidFill>
                <a:srgbClr val="1D201A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16024" y="5225580"/>
            <a:ext cx="387976" cy="594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3436703" y="4101778"/>
            <a:ext cx="5346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</p:spTree>
    <p:extLst>
      <p:ext uri="{BB962C8B-B14F-4D97-AF65-F5344CB8AC3E}">
        <p14:creationId xmlns:p14="http://schemas.microsoft.com/office/powerpoint/2010/main" val="176427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65438B6B-48BB-404E-AAF6-8D5903E32A5C}"/>
              </a:ext>
            </a:extLst>
          </p:cNvPr>
          <p:cNvSpPr/>
          <p:nvPr/>
        </p:nvSpPr>
        <p:spPr>
          <a:xfrm>
            <a:off x="671" y="1713088"/>
            <a:ext cx="12190662" cy="249112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438B6B-48BB-404E-AAF6-8D5903E32A5C}"/>
              </a:ext>
            </a:extLst>
          </p:cNvPr>
          <p:cNvSpPr/>
          <p:nvPr/>
        </p:nvSpPr>
        <p:spPr>
          <a:xfrm>
            <a:off x="671" y="1713088"/>
            <a:ext cx="12191329" cy="2491122"/>
          </a:xfrm>
          <a:prstGeom prst="rect">
            <a:avLst/>
          </a:prstGeom>
          <a:solidFill>
            <a:srgbClr val="477CCC">
              <a:alpha val="5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1109767-AC94-4B14-9814-D8D6D4B5980D}"/>
              </a:ext>
            </a:extLst>
          </p:cNvPr>
          <p:cNvGrpSpPr/>
          <p:nvPr/>
        </p:nvGrpSpPr>
        <p:grpSpPr>
          <a:xfrm>
            <a:off x="8682624" y="2510334"/>
            <a:ext cx="2874966" cy="3443862"/>
            <a:chOff x="8682906" y="2316480"/>
            <a:chExt cx="2875281" cy="3444240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2C9794A-0EC0-40D9-B8C2-C4FCA7D6173A}"/>
                </a:ext>
              </a:extLst>
            </p:cNvPr>
            <p:cNvGrpSpPr/>
            <p:nvPr/>
          </p:nvGrpSpPr>
          <p:grpSpPr>
            <a:xfrm>
              <a:off x="8682906" y="2316480"/>
              <a:ext cx="2875281" cy="3444240"/>
              <a:chOff x="8463279" y="2316480"/>
              <a:chExt cx="2875281" cy="3444240"/>
            </a:xfrm>
          </p:grpSpPr>
          <p:sp>
            <p:nvSpPr>
              <p:cNvPr id="9" name="iš1íḋê">
                <a:extLst>
                  <a:ext uri="{FF2B5EF4-FFF2-40B4-BE49-F238E27FC236}">
                    <a16:creationId xmlns:a16="http://schemas.microsoft.com/office/drawing/2014/main" id="{E6DB5A9A-4585-4F05-B90B-9526A4888639}"/>
                  </a:ext>
                </a:extLst>
              </p:cNvPr>
              <p:cNvSpPr/>
              <p:nvPr/>
            </p:nvSpPr>
            <p:spPr>
              <a:xfrm>
                <a:off x="8463279" y="2316480"/>
                <a:ext cx="2875281" cy="3444240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90500" dir="5400000" sx="95000" sy="95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0" name="矩形: 圆角 12">
                <a:extLst>
                  <a:ext uri="{FF2B5EF4-FFF2-40B4-BE49-F238E27FC236}">
                    <a16:creationId xmlns:a16="http://schemas.microsoft.com/office/drawing/2014/main" id="{5157875E-E071-4CB8-8F0E-167C234A8AE6}"/>
                  </a:ext>
                </a:extLst>
              </p:cNvPr>
              <p:cNvSpPr/>
              <p:nvPr/>
            </p:nvSpPr>
            <p:spPr>
              <a:xfrm>
                <a:off x="9143999" y="5715001"/>
                <a:ext cx="151384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14300" dir="5400000" sx="90000" sy="9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9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3CB1484-88FC-41F2-8666-50A5D6DFF4F1}"/>
                </a:ext>
              </a:extLst>
            </p:cNvPr>
            <p:cNvSpPr txBox="1"/>
            <p:nvPr/>
          </p:nvSpPr>
          <p:spPr>
            <a:xfrm>
              <a:off x="8883482" y="3662908"/>
              <a:ext cx="2474128" cy="1444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</a:p>
            <a:p>
              <a:pPr algn="just" hangingPunct="0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0233A682-C189-4BD9-AC14-6F42F15719D7}"/>
                </a:ext>
              </a:extLst>
            </p:cNvPr>
            <p:cNvSpPr/>
            <p:nvPr/>
          </p:nvSpPr>
          <p:spPr>
            <a:xfrm flipH="1">
              <a:off x="9690444" y="2565840"/>
              <a:ext cx="860204" cy="86020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B2F95F1-D8B7-4C51-8CDA-3A1A38482EEE}"/>
              </a:ext>
            </a:extLst>
          </p:cNvPr>
          <p:cNvGrpSpPr/>
          <p:nvPr/>
        </p:nvGrpSpPr>
        <p:grpSpPr>
          <a:xfrm>
            <a:off x="4806180" y="2510334"/>
            <a:ext cx="2874966" cy="3443862"/>
            <a:chOff x="8682906" y="2316480"/>
            <a:chExt cx="2875281" cy="344424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C2B915E-4451-44CC-84E9-72B74020425C}"/>
                </a:ext>
              </a:extLst>
            </p:cNvPr>
            <p:cNvGrpSpPr/>
            <p:nvPr/>
          </p:nvGrpSpPr>
          <p:grpSpPr>
            <a:xfrm>
              <a:off x="8682906" y="2316480"/>
              <a:ext cx="2875281" cy="3444240"/>
              <a:chOff x="8463279" y="2316480"/>
              <a:chExt cx="2875281" cy="3444240"/>
            </a:xfrm>
          </p:grpSpPr>
          <p:sp>
            <p:nvSpPr>
              <p:cNvPr id="15" name="iš1íḋê">
                <a:extLst>
                  <a:ext uri="{FF2B5EF4-FFF2-40B4-BE49-F238E27FC236}">
                    <a16:creationId xmlns:a16="http://schemas.microsoft.com/office/drawing/2014/main" id="{7C9D2D52-493F-42CA-AAD4-26D632547F04}"/>
                  </a:ext>
                </a:extLst>
              </p:cNvPr>
              <p:cNvSpPr/>
              <p:nvPr/>
            </p:nvSpPr>
            <p:spPr>
              <a:xfrm>
                <a:off x="8463279" y="2316480"/>
                <a:ext cx="2875281" cy="3444240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90500" dir="5400000" sx="95000" sy="95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16" name="矩形: 圆角 27">
                <a:extLst>
                  <a:ext uri="{FF2B5EF4-FFF2-40B4-BE49-F238E27FC236}">
                    <a16:creationId xmlns:a16="http://schemas.microsoft.com/office/drawing/2014/main" id="{01635DD2-E954-479B-AD63-34B3307067F9}"/>
                  </a:ext>
                </a:extLst>
              </p:cNvPr>
              <p:cNvSpPr/>
              <p:nvPr/>
            </p:nvSpPr>
            <p:spPr>
              <a:xfrm>
                <a:off x="9143999" y="5715001"/>
                <a:ext cx="1513840" cy="45719"/>
              </a:xfrm>
              <a:prstGeom prst="roundRect">
                <a:avLst>
                  <a:gd name="adj" fmla="val 50000"/>
                </a:avLst>
              </a:prstGeom>
              <a:solidFill>
                <a:srgbClr val="477CC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14300" dir="5400000" sx="90000" sy="9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9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0F1AFA1-7972-409D-A285-5D4005EB94D7}"/>
                </a:ext>
              </a:extLst>
            </p:cNvPr>
            <p:cNvSpPr txBox="1"/>
            <p:nvPr/>
          </p:nvSpPr>
          <p:spPr>
            <a:xfrm>
              <a:off x="8883482" y="3662908"/>
              <a:ext cx="2474128" cy="1444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</a:p>
            <a:p>
              <a:pPr algn="just" hangingPunct="0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4693E69-24A7-44DF-B610-C6E5B6024CB6}"/>
                </a:ext>
              </a:extLst>
            </p:cNvPr>
            <p:cNvSpPr/>
            <p:nvPr/>
          </p:nvSpPr>
          <p:spPr>
            <a:xfrm flipH="1">
              <a:off x="9690444" y="2565840"/>
              <a:ext cx="860204" cy="860206"/>
            </a:xfrm>
            <a:prstGeom prst="ellipse">
              <a:avLst/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DE367EF-0E8E-48F8-AF2F-76823AB274A8}"/>
              </a:ext>
            </a:extLst>
          </p:cNvPr>
          <p:cNvGrpSpPr/>
          <p:nvPr/>
        </p:nvGrpSpPr>
        <p:grpSpPr>
          <a:xfrm>
            <a:off x="929737" y="2510334"/>
            <a:ext cx="2874966" cy="3443862"/>
            <a:chOff x="8682906" y="2316480"/>
            <a:chExt cx="2875281" cy="3444240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0F8E4A67-0025-4B06-B3FE-7BF95A6AA5FC}"/>
                </a:ext>
              </a:extLst>
            </p:cNvPr>
            <p:cNvGrpSpPr/>
            <p:nvPr/>
          </p:nvGrpSpPr>
          <p:grpSpPr>
            <a:xfrm>
              <a:off x="8682906" y="2316480"/>
              <a:ext cx="2875281" cy="3444240"/>
              <a:chOff x="8463279" y="2316480"/>
              <a:chExt cx="2875281" cy="3444240"/>
            </a:xfrm>
          </p:grpSpPr>
          <p:sp>
            <p:nvSpPr>
              <p:cNvPr id="21" name="iš1íḋê">
                <a:extLst>
                  <a:ext uri="{FF2B5EF4-FFF2-40B4-BE49-F238E27FC236}">
                    <a16:creationId xmlns:a16="http://schemas.microsoft.com/office/drawing/2014/main" id="{4EE4AA25-3BB4-4E24-BF27-F8C419308646}"/>
                  </a:ext>
                </a:extLst>
              </p:cNvPr>
              <p:cNvSpPr/>
              <p:nvPr/>
            </p:nvSpPr>
            <p:spPr>
              <a:xfrm>
                <a:off x="8463279" y="2316480"/>
                <a:ext cx="2875281" cy="3444240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0" dist="190500" dir="5400000" sx="95000" sy="95000" algn="t" rotWithShape="0">
                  <a:schemeClr val="tx1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99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  <p:sp>
            <p:nvSpPr>
              <p:cNvPr id="22" name="矩形: 圆角 34">
                <a:extLst>
                  <a:ext uri="{FF2B5EF4-FFF2-40B4-BE49-F238E27FC236}">
                    <a16:creationId xmlns:a16="http://schemas.microsoft.com/office/drawing/2014/main" id="{E5F51287-A1D4-4EDC-808C-15C01E87A00E}"/>
                  </a:ext>
                </a:extLst>
              </p:cNvPr>
              <p:cNvSpPr/>
              <p:nvPr/>
            </p:nvSpPr>
            <p:spPr>
              <a:xfrm>
                <a:off x="9143999" y="5715001"/>
                <a:ext cx="1513840" cy="4571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0" dist="114300" dir="5400000" sx="90000" sy="90000" algn="t" rotWithShape="0">
                  <a:schemeClr val="accent1">
                    <a:lumMod val="50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9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0A6A0A7-98E3-4FD9-86F5-D9ED922EEF8A}"/>
                </a:ext>
              </a:extLst>
            </p:cNvPr>
            <p:cNvSpPr txBox="1"/>
            <p:nvPr/>
          </p:nvSpPr>
          <p:spPr>
            <a:xfrm>
              <a:off x="8883482" y="3662908"/>
              <a:ext cx="2474128" cy="14448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</a:p>
            <a:p>
              <a:pPr algn="just" hangingPunct="0">
                <a:lnSpc>
                  <a:spcPct val="150000"/>
                </a:lnSpc>
              </a:pPr>
              <a:endPara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  <a:p>
              <a:pPr algn="just" hangingPunct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Aa楷体" panose="02000500000000000000" pitchFamily="2" charset="-122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85A70C39-5908-487B-BB04-1E90C71AEFD3}"/>
                </a:ext>
              </a:extLst>
            </p:cNvPr>
            <p:cNvSpPr/>
            <p:nvPr/>
          </p:nvSpPr>
          <p:spPr>
            <a:xfrm flipH="1">
              <a:off x="9690444" y="2565840"/>
              <a:ext cx="860204" cy="86020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99" b="1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3" name="Freeform 77">
            <a:extLst>
              <a:ext uri="{FF2B5EF4-FFF2-40B4-BE49-F238E27FC236}">
                <a16:creationId xmlns:a16="http://schemas.microsoft.com/office/drawing/2014/main" id="{0C6BBA3F-3532-4D04-9EE0-BAD7954A3546}"/>
              </a:ext>
            </a:extLst>
          </p:cNvPr>
          <p:cNvSpPr>
            <a:spLocks/>
          </p:cNvSpPr>
          <p:nvPr/>
        </p:nvSpPr>
        <p:spPr bwMode="auto">
          <a:xfrm>
            <a:off x="9889178" y="2993839"/>
            <a:ext cx="551302" cy="465283"/>
          </a:xfrm>
          <a:custGeom>
            <a:avLst/>
            <a:gdLst>
              <a:gd name="T0" fmla="*/ 75456038 w 497"/>
              <a:gd name="T1" fmla="*/ 25327314 h 418"/>
              <a:gd name="T2" fmla="*/ 75456038 w 497"/>
              <a:gd name="T3" fmla="*/ 25327314 h 418"/>
              <a:gd name="T4" fmla="*/ 78904119 w 497"/>
              <a:gd name="T5" fmla="*/ 25327314 h 418"/>
              <a:gd name="T6" fmla="*/ 78904119 w 497"/>
              <a:gd name="T7" fmla="*/ 36356973 h 418"/>
              <a:gd name="T8" fmla="*/ 100608201 w 497"/>
              <a:gd name="T9" fmla="*/ 18178487 h 418"/>
              <a:gd name="T10" fmla="*/ 78904119 w 497"/>
              <a:gd name="T11" fmla="*/ 0 h 418"/>
              <a:gd name="T12" fmla="*/ 78904119 w 497"/>
              <a:gd name="T13" fmla="*/ 10825381 h 418"/>
              <a:gd name="T14" fmla="*/ 75456038 w 497"/>
              <a:gd name="T15" fmla="*/ 10825381 h 418"/>
              <a:gd name="T16" fmla="*/ 37728019 w 497"/>
              <a:gd name="T17" fmla="*/ 38195024 h 418"/>
              <a:gd name="T18" fmla="*/ 10750481 w 497"/>
              <a:gd name="T19" fmla="*/ 58007735 h 418"/>
              <a:gd name="T20" fmla="*/ 0 w 497"/>
              <a:gd name="T21" fmla="*/ 58007735 h 418"/>
              <a:gd name="T22" fmla="*/ 0 w 497"/>
              <a:gd name="T23" fmla="*/ 72509668 h 418"/>
              <a:gd name="T24" fmla="*/ 10750481 w 497"/>
              <a:gd name="T25" fmla="*/ 72509668 h 418"/>
              <a:gd name="T26" fmla="*/ 48478500 w 497"/>
              <a:gd name="T27" fmla="*/ 45343851 h 418"/>
              <a:gd name="T28" fmla="*/ 75456038 w 497"/>
              <a:gd name="T29" fmla="*/ 25327314 h 418"/>
              <a:gd name="T30" fmla="*/ 26774869 w 497"/>
              <a:gd name="T31" fmla="*/ 34518471 h 418"/>
              <a:gd name="T32" fmla="*/ 26774869 w 497"/>
              <a:gd name="T33" fmla="*/ 34518471 h 418"/>
              <a:gd name="T34" fmla="*/ 28600243 w 497"/>
              <a:gd name="T35" fmla="*/ 31046196 h 418"/>
              <a:gd name="T36" fmla="*/ 35902644 w 497"/>
              <a:gd name="T37" fmla="*/ 23693090 h 418"/>
              <a:gd name="T38" fmla="*/ 10750481 w 497"/>
              <a:gd name="T39" fmla="*/ 12867709 h 418"/>
              <a:gd name="T40" fmla="*/ 0 w 497"/>
              <a:gd name="T41" fmla="*/ 12867709 h 418"/>
              <a:gd name="T42" fmla="*/ 0 w 497"/>
              <a:gd name="T43" fmla="*/ 27369643 h 418"/>
              <a:gd name="T44" fmla="*/ 10750481 w 497"/>
              <a:gd name="T45" fmla="*/ 27369643 h 418"/>
              <a:gd name="T46" fmla="*/ 26774869 w 497"/>
              <a:gd name="T47" fmla="*/ 34518471 h 418"/>
              <a:gd name="T48" fmla="*/ 78904119 w 497"/>
              <a:gd name="T49" fmla="*/ 59845785 h 418"/>
              <a:gd name="T50" fmla="*/ 78904119 w 497"/>
              <a:gd name="T51" fmla="*/ 59845785 h 418"/>
              <a:gd name="T52" fmla="*/ 75456038 w 497"/>
              <a:gd name="T53" fmla="*/ 59845785 h 418"/>
              <a:gd name="T54" fmla="*/ 57403156 w 497"/>
              <a:gd name="T55" fmla="*/ 50858907 h 418"/>
              <a:gd name="T56" fmla="*/ 57403156 w 497"/>
              <a:gd name="T57" fmla="*/ 52696957 h 418"/>
              <a:gd name="T58" fmla="*/ 50303875 w 497"/>
              <a:gd name="T59" fmla="*/ 61684287 h 418"/>
              <a:gd name="T60" fmla="*/ 75456038 w 497"/>
              <a:gd name="T61" fmla="*/ 72509668 h 418"/>
              <a:gd name="T62" fmla="*/ 78904119 w 497"/>
              <a:gd name="T63" fmla="*/ 72509668 h 418"/>
              <a:gd name="T64" fmla="*/ 78904119 w 497"/>
              <a:gd name="T65" fmla="*/ 85173099 h 418"/>
              <a:gd name="T66" fmla="*/ 100608201 w 497"/>
              <a:gd name="T67" fmla="*/ 66994613 h 418"/>
              <a:gd name="T68" fmla="*/ 78904119 w 497"/>
              <a:gd name="T69" fmla="*/ 49020404 h 418"/>
              <a:gd name="T70" fmla="*/ 78904119 w 497"/>
              <a:gd name="T71" fmla="*/ 59845785 h 41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id="{47EA39D7-1B94-4BDB-8827-E62A07E7BA01}"/>
              </a:ext>
            </a:extLst>
          </p:cNvPr>
          <p:cNvSpPr>
            <a:spLocks/>
          </p:cNvSpPr>
          <p:nvPr/>
        </p:nvSpPr>
        <p:spPr bwMode="auto">
          <a:xfrm>
            <a:off x="2086577" y="3015345"/>
            <a:ext cx="551302" cy="422272"/>
          </a:xfrm>
          <a:custGeom>
            <a:avLst/>
            <a:gdLst>
              <a:gd name="T0" fmla="*/ 16227057 w 497"/>
              <a:gd name="T1" fmla="*/ 49957478 h 382"/>
              <a:gd name="T2" fmla="*/ 16227057 w 497"/>
              <a:gd name="T3" fmla="*/ 49957478 h 382"/>
              <a:gd name="T4" fmla="*/ 32251444 w 497"/>
              <a:gd name="T5" fmla="*/ 66072880 h 382"/>
              <a:gd name="T6" fmla="*/ 50303875 w 497"/>
              <a:gd name="T7" fmla="*/ 76749009 h 382"/>
              <a:gd name="T8" fmla="*/ 68356757 w 497"/>
              <a:gd name="T9" fmla="*/ 67885672 h 382"/>
              <a:gd name="T10" fmla="*/ 79107239 w 497"/>
              <a:gd name="T11" fmla="*/ 51971791 h 382"/>
              <a:gd name="T12" fmla="*/ 50303875 w 497"/>
              <a:gd name="T13" fmla="*/ 66072880 h 382"/>
              <a:gd name="T14" fmla="*/ 16227057 w 497"/>
              <a:gd name="T15" fmla="*/ 49957478 h 382"/>
              <a:gd name="T16" fmla="*/ 98782376 w 497"/>
              <a:gd name="T17" fmla="*/ 24978739 h 382"/>
              <a:gd name="T18" fmla="*/ 98782376 w 497"/>
              <a:gd name="T19" fmla="*/ 24978739 h 382"/>
              <a:gd name="T20" fmla="*/ 55577781 w 497"/>
              <a:gd name="T21" fmla="*/ 1812792 h 382"/>
              <a:gd name="T22" fmla="*/ 44827300 w 497"/>
              <a:gd name="T23" fmla="*/ 1812792 h 382"/>
              <a:gd name="T24" fmla="*/ 1825375 w 497"/>
              <a:gd name="T25" fmla="*/ 24978739 h 382"/>
              <a:gd name="T26" fmla="*/ 1825375 w 497"/>
              <a:gd name="T27" fmla="*/ 32230805 h 382"/>
              <a:gd name="T28" fmla="*/ 44827300 w 497"/>
              <a:gd name="T29" fmla="*/ 55396303 h 382"/>
              <a:gd name="T30" fmla="*/ 55577781 w 497"/>
              <a:gd name="T31" fmla="*/ 55396303 h 382"/>
              <a:gd name="T32" fmla="*/ 82758439 w 497"/>
              <a:gd name="T33" fmla="*/ 39280901 h 382"/>
              <a:gd name="T34" fmla="*/ 53955076 w 497"/>
              <a:gd name="T35" fmla="*/ 32230805 h 382"/>
              <a:gd name="T36" fmla="*/ 50303875 w 497"/>
              <a:gd name="T37" fmla="*/ 33842076 h 382"/>
              <a:gd name="T38" fmla="*/ 41176100 w 497"/>
              <a:gd name="T39" fmla="*/ 26791531 h 382"/>
              <a:gd name="T40" fmla="*/ 50303875 w 497"/>
              <a:gd name="T41" fmla="*/ 21554227 h 382"/>
              <a:gd name="T42" fmla="*/ 59431651 w 497"/>
              <a:gd name="T43" fmla="*/ 24978739 h 382"/>
              <a:gd name="T44" fmla="*/ 89857720 w 497"/>
              <a:gd name="T45" fmla="*/ 35654868 h 382"/>
              <a:gd name="T46" fmla="*/ 98782376 w 497"/>
              <a:gd name="T47" fmla="*/ 32230805 h 382"/>
              <a:gd name="T48" fmla="*/ 98782376 w 497"/>
              <a:gd name="T49" fmla="*/ 24978739 h 382"/>
              <a:gd name="T50" fmla="*/ 86206519 w 497"/>
              <a:gd name="T51" fmla="*/ 69698464 h 382"/>
              <a:gd name="T52" fmla="*/ 86206519 w 497"/>
              <a:gd name="T53" fmla="*/ 69698464 h 382"/>
              <a:gd name="T54" fmla="*/ 93508470 w 497"/>
              <a:gd name="T55" fmla="*/ 67885672 h 382"/>
              <a:gd name="T56" fmla="*/ 89857720 w 497"/>
              <a:gd name="T57" fmla="*/ 35654868 h 382"/>
              <a:gd name="T58" fmla="*/ 82758439 w 497"/>
              <a:gd name="T59" fmla="*/ 39280901 h 382"/>
              <a:gd name="T60" fmla="*/ 86206519 w 497"/>
              <a:gd name="T61" fmla="*/ 69698464 h 38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5" name="Freeform 154">
            <a:extLst>
              <a:ext uri="{FF2B5EF4-FFF2-40B4-BE49-F238E27FC236}">
                <a16:creationId xmlns:a16="http://schemas.microsoft.com/office/drawing/2014/main" id="{C3DA5BFE-54E4-4ED0-B3FD-DCA51FE83959}"/>
              </a:ext>
            </a:extLst>
          </p:cNvPr>
          <p:cNvSpPr>
            <a:spLocks/>
          </p:cNvSpPr>
          <p:nvPr/>
        </p:nvSpPr>
        <p:spPr bwMode="auto">
          <a:xfrm>
            <a:off x="6016232" y="2958649"/>
            <a:ext cx="394904" cy="535661"/>
          </a:xfrm>
          <a:custGeom>
            <a:avLst/>
            <a:gdLst>
              <a:gd name="T0" fmla="*/ 70580799 w 355"/>
              <a:gd name="T1" fmla="*/ 26326320 h 487"/>
              <a:gd name="T2" fmla="*/ 70580799 w 355"/>
              <a:gd name="T3" fmla="*/ 26326320 h 487"/>
              <a:gd name="T4" fmla="*/ 23663031 w 355"/>
              <a:gd name="T5" fmla="*/ 3390491 h 487"/>
              <a:gd name="T6" fmla="*/ 1835972 w 355"/>
              <a:gd name="T7" fmla="*/ 10570274 h 487"/>
              <a:gd name="T8" fmla="*/ 0 w 355"/>
              <a:gd name="T9" fmla="*/ 15755599 h 487"/>
              <a:gd name="T10" fmla="*/ 1835972 w 355"/>
              <a:gd name="T11" fmla="*/ 68807040 h 487"/>
              <a:gd name="T12" fmla="*/ 3671943 w 355"/>
              <a:gd name="T13" fmla="*/ 72396709 h 487"/>
              <a:gd name="T14" fmla="*/ 45285944 w 355"/>
              <a:gd name="T15" fmla="*/ 96927747 h 487"/>
              <a:gd name="T16" fmla="*/ 47121915 w 355"/>
              <a:gd name="T17" fmla="*/ 96927747 h 487"/>
              <a:gd name="T18" fmla="*/ 48957887 w 355"/>
              <a:gd name="T19" fmla="*/ 96927747 h 487"/>
              <a:gd name="T20" fmla="*/ 50589711 w 355"/>
              <a:gd name="T21" fmla="*/ 95332538 h 487"/>
              <a:gd name="T22" fmla="*/ 50589711 w 355"/>
              <a:gd name="T23" fmla="*/ 40486262 h 487"/>
              <a:gd name="T24" fmla="*/ 48957887 w 355"/>
              <a:gd name="T25" fmla="*/ 36896594 h 487"/>
              <a:gd name="T26" fmla="*/ 8975710 w 355"/>
              <a:gd name="T27" fmla="*/ 13960765 h 487"/>
              <a:gd name="T28" fmla="*/ 14483173 w 355"/>
              <a:gd name="T29" fmla="*/ 10570274 h 487"/>
              <a:gd name="T30" fmla="*/ 21827060 w 355"/>
              <a:gd name="T31" fmla="*/ 8775440 h 487"/>
              <a:gd name="T32" fmla="*/ 61401393 w 355"/>
              <a:gd name="T33" fmla="*/ 29915988 h 487"/>
              <a:gd name="T34" fmla="*/ 63237364 w 355"/>
              <a:gd name="T35" fmla="*/ 31710822 h 487"/>
              <a:gd name="T36" fmla="*/ 63237364 w 355"/>
              <a:gd name="T37" fmla="*/ 84762264 h 487"/>
              <a:gd name="T38" fmla="*/ 66908856 w 355"/>
              <a:gd name="T39" fmla="*/ 88152754 h 487"/>
              <a:gd name="T40" fmla="*/ 72212623 w 355"/>
              <a:gd name="T41" fmla="*/ 84762264 h 487"/>
              <a:gd name="T42" fmla="*/ 72212623 w 355"/>
              <a:gd name="T43" fmla="*/ 28121154 h 487"/>
              <a:gd name="T44" fmla="*/ 70580799 w 355"/>
              <a:gd name="T45" fmla="*/ 26326320 h 4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5716" tIns="22858" rIns="45716" bIns="22858" anchor="ctr"/>
          <a:lstStyle/>
          <a:p>
            <a:endParaRPr lang="zh-CN" altLang="en-US" sz="2400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70801" y="441884"/>
            <a:ext cx="4443645" cy="461665"/>
            <a:chOff x="975068" y="763705"/>
            <a:chExt cx="4443645" cy="461665"/>
          </a:xfrm>
        </p:grpSpPr>
        <p:sp>
          <p:nvSpPr>
            <p:cNvPr id="27" name="文本框 26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083960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0736839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770801" y="441884"/>
            <a:ext cx="4395298" cy="461665"/>
            <a:chOff x="975068" y="763705"/>
            <a:chExt cx="4395298" cy="461665"/>
          </a:xfrm>
        </p:grpSpPr>
        <p:sp>
          <p:nvSpPr>
            <p:cNvPr id="39" name="文本框 38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35613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pic>
        <p:nvPicPr>
          <p:cNvPr id="41" name="图片占位符 4">
            <a:extLst>
              <a:ext uri="{FF2B5EF4-FFF2-40B4-BE49-F238E27FC236}">
                <a16:creationId xmlns:a16="http://schemas.microsoft.com/office/drawing/2014/main" id="{62FD291C-FE03-49AD-B710-3BC21390C0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663" y="2731591"/>
            <a:ext cx="2228930" cy="2423942"/>
          </a:xfrm>
          <a:custGeom>
            <a:avLst/>
            <a:gdLst>
              <a:gd name="connsiteX0" fmla="*/ 1114465 w 2228930"/>
              <a:gd name="connsiteY0" fmla="*/ 0 h 2503660"/>
              <a:gd name="connsiteX1" fmla="*/ 1232124 w 2228930"/>
              <a:gd name="connsiteY1" fmla="*/ 27525 h 2503660"/>
              <a:gd name="connsiteX2" fmla="*/ 2083034 w 2228930"/>
              <a:gd name="connsiteY2" fmla="*/ 452879 h 2503660"/>
              <a:gd name="connsiteX3" fmla="*/ 2228930 w 2228930"/>
              <a:gd name="connsiteY3" fmla="*/ 689082 h 2503660"/>
              <a:gd name="connsiteX4" fmla="*/ 2228930 w 2228930"/>
              <a:gd name="connsiteY4" fmla="*/ 1814577 h 2503660"/>
              <a:gd name="connsiteX5" fmla="*/ 2083034 w 2228930"/>
              <a:gd name="connsiteY5" fmla="*/ 2050780 h 2503660"/>
              <a:gd name="connsiteX6" fmla="*/ 1232124 w 2228930"/>
              <a:gd name="connsiteY6" fmla="*/ 2476135 h 2503660"/>
              <a:gd name="connsiteX7" fmla="*/ 996806 w 2228930"/>
              <a:gd name="connsiteY7" fmla="*/ 2476135 h 2503660"/>
              <a:gd name="connsiteX8" fmla="*/ 145897 w 2228930"/>
              <a:gd name="connsiteY8" fmla="*/ 2050780 h 2503660"/>
              <a:gd name="connsiteX9" fmla="*/ 0 w 2228930"/>
              <a:gd name="connsiteY9" fmla="*/ 1814577 h 2503660"/>
              <a:gd name="connsiteX10" fmla="*/ 0 w 2228930"/>
              <a:gd name="connsiteY10" fmla="*/ 689082 h 2503660"/>
              <a:gd name="connsiteX11" fmla="*/ 145897 w 2228930"/>
              <a:gd name="connsiteY11" fmla="*/ 452879 h 2503660"/>
              <a:gd name="connsiteX12" fmla="*/ 996806 w 2228930"/>
              <a:gd name="connsiteY12" fmla="*/ 27525 h 2503660"/>
              <a:gd name="connsiteX13" fmla="*/ 1114465 w 2228930"/>
              <a:gd name="connsiteY13" fmla="*/ 0 h 250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28930" h="2503660">
                <a:moveTo>
                  <a:pt x="1114465" y="0"/>
                </a:moveTo>
                <a:cubicBezTo>
                  <a:pt x="1154705" y="0"/>
                  <a:pt x="1194944" y="9175"/>
                  <a:pt x="1232124" y="27525"/>
                </a:cubicBezTo>
                <a:cubicBezTo>
                  <a:pt x="1232124" y="27525"/>
                  <a:pt x="1232124" y="27525"/>
                  <a:pt x="2083034" y="452879"/>
                </a:cubicBezTo>
                <a:cubicBezTo>
                  <a:pt x="2172454" y="498050"/>
                  <a:pt x="2228930" y="589332"/>
                  <a:pt x="2228930" y="689082"/>
                </a:cubicBezTo>
                <a:cubicBezTo>
                  <a:pt x="2228930" y="689082"/>
                  <a:pt x="2228930" y="689082"/>
                  <a:pt x="2228930" y="1814577"/>
                </a:cubicBezTo>
                <a:cubicBezTo>
                  <a:pt x="2228930" y="1914328"/>
                  <a:pt x="2172454" y="2005610"/>
                  <a:pt x="2083034" y="2050780"/>
                </a:cubicBezTo>
                <a:cubicBezTo>
                  <a:pt x="2083034" y="2050780"/>
                  <a:pt x="2083034" y="2050780"/>
                  <a:pt x="1232124" y="2476135"/>
                </a:cubicBezTo>
                <a:cubicBezTo>
                  <a:pt x="1157764" y="2512835"/>
                  <a:pt x="1071166" y="2512835"/>
                  <a:pt x="996806" y="2476135"/>
                </a:cubicBezTo>
                <a:cubicBezTo>
                  <a:pt x="996806" y="2476135"/>
                  <a:pt x="996806" y="2476135"/>
                  <a:pt x="145897" y="2050780"/>
                </a:cubicBezTo>
                <a:cubicBezTo>
                  <a:pt x="56476" y="2005610"/>
                  <a:pt x="0" y="1914328"/>
                  <a:pt x="0" y="1814577"/>
                </a:cubicBezTo>
                <a:cubicBezTo>
                  <a:pt x="0" y="1814577"/>
                  <a:pt x="0" y="1814577"/>
                  <a:pt x="0" y="689082"/>
                </a:cubicBezTo>
                <a:cubicBezTo>
                  <a:pt x="0" y="589332"/>
                  <a:pt x="56476" y="498050"/>
                  <a:pt x="145897" y="452879"/>
                </a:cubicBezTo>
                <a:cubicBezTo>
                  <a:pt x="145897" y="452879"/>
                  <a:pt x="145897" y="452879"/>
                  <a:pt x="996806" y="27525"/>
                </a:cubicBezTo>
                <a:cubicBezTo>
                  <a:pt x="1033987" y="9175"/>
                  <a:pt x="1074226" y="0"/>
                  <a:pt x="1114465" y="0"/>
                </a:cubicBezTo>
                <a:close/>
              </a:path>
            </a:pathLst>
          </a:custGeom>
        </p:spPr>
      </p:pic>
      <p:sp>
        <p:nvSpPr>
          <p:cNvPr id="42" name="Freeform: Shape 31">
            <a:extLst>
              <a:ext uri="{FF2B5EF4-FFF2-40B4-BE49-F238E27FC236}">
                <a16:creationId xmlns:a16="http://schemas.microsoft.com/office/drawing/2014/main" id="{9FDDD710-6C77-4343-9F0A-AB20D8C3D558}"/>
              </a:ext>
            </a:extLst>
          </p:cNvPr>
          <p:cNvSpPr/>
          <p:nvPr/>
        </p:nvSpPr>
        <p:spPr>
          <a:xfrm>
            <a:off x="1550665" y="2988275"/>
            <a:ext cx="1700926" cy="1910574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rgbClr val="477CCC">
              <a:alpha val="86000"/>
            </a:srgbClr>
          </a:solidFill>
          <a:ln>
            <a:noFill/>
          </a:ln>
          <a:effectLst>
            <a:outerShdw blurRad="254000" dist="101600" dir="27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Add</a:t>
            </a:r>
          </a:p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Title </a:t>
            </a:r>
            <a:endParaRPr lang="zh-CN" altLang="en-US" sz="28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A26C0AB6-CA68-49B3-A0C2-0D6B312C55B8}"/>
              </a:ext>
            </a:extLst>
          </p:cNvPr>
          <p:cNvCxnSpPr>
            <a:cxnSpLocks/>
          </p:cNvCxnSpPr>
          <p:nvPr/>
        </p:nvCxnSpPr>
        <p:spPr>
          <a:xfrm flipV="1">
            <a:off x="3645555" y="2276295"/>
            <a:ext cx="1223075" cy="825339"/>
          </a:xfrm>
          <a:prstGeom prst="straightConnector1">
            <a:avLst/>
          </a:prstGeom>
          <a:ln>
            <a:gradFill>
              <a:gsLst>
                <a:gs pos="0">
                  <a:schemeClr val="bg1"/>
                </a:gs>
                <a:gs pos="100000">
                  <a:srgbClr val="1C54B4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DD4A4AE6-383C-4ADB-B012-1301D80A7BE0}"/>
              </a:ext>
            </a:extLst>
          </p:cNvPr>
          <p:cNvCxnSpPr>
            <a:cxnSpLocks/>
          </p:cNvCxnSpPr>
          <p:nvPr/>
        </p:nvCxnSpPr>
        <p:spPr>
          <a:xfrm>
            <a:off x="3645555" y="4832250"/>
            <a:ext cx="1370687" cy="832700"/>
          </a:xfrm>
          <a:prstGeom prst="straightConnector1">
            <a:avLst/>
          </a:prstGeom>
          <a:ln>
            <a:gradFill>
              <a:gsLst>
                <a:gs pos="0">
                  <a:schemeClr val="bg1"/>
                </a:gs>
                <a:gs pos="100000">
                  <a:srgbClr val="1C54B4"/>
                </a:gs>
              </a:gsLst>
              <a:lin ang="5400000" scaled="1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31">
            <a:extLst>
              <a:ext uri="{FF2B5EF4-FFF2-40B4-BE49-F238E27FC236}">
                <a16:creationId xmlns:a16="http://schemas.microsoft.com/office/drawing/2014/main" id="{0F00ECE9-6940-4110-A133-90C74C977F47}"/>
              </a:ext>
            </a:extLst>
          </p:cNvPr>
          <p:cNvSpPr/>
          <p:nvPr/>
        </p:nvSpPr>
        <p:spPr>
          <a:xfrm>
            <a:off x="5491340" y="1638120"/>
            <a:ext cx="1136296" cy="1276350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01600" dir="27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</a:p>
        </p:txBody>
      </p:sp>
      <p:sp>
        <p:nvSpPr>
          <p:cNvPr id="46" name="Freeform: Shape 31">
            <a:extLst>
              <a:ext uri="{FF2B5EF4-FFF2-40B4-BE49-F238E27FC236}">
                <a16:creationId xmlns:a16="http://schemas.microsoft.com/office/drawing/2014/main" id="{6C94A273-EED4-4349-97E3-E183482378C0}"/>
              </a:ext>
            </a:extLst>
          </p:cNvPr>
          <p:cNvSpPr/>
          <p:nvPr/>
        </p:nvSpPr>
        <p:spPr>
          <a:xfrm>
            <a:off x="5491340" y="3305387"/>
            <a:ext cx="1136296" cy="1276350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rgbClr val="477CCC"/>
          </a:solidFill>
          <a:ln>
            <a:noFill/>
          </a:ln>
          <a:effectLst>
            <a:outerShdw blurRad="254000" dist="101600" dir="27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</a:p>
        </p:txBody>
      </p:sp>
      <p:sp>
        <p:nvSpPr>
          <p:cNvPr id="47" name="Freeform: Shape 31">
            <a:extLst>
              <a:ext uri="{FF2B5EF4-FFF2-40B4-BE49-F238E27FC236}">
                <a16:creationId xmlns:a16="http://schemas.microsoft.com/office/drawing/2014/main" id="{C11B1AA2-B6E4-4DB6-A7A2-66BC0622FD4D}"/>
              </a:ext>
            </a:extLst>
          </p:cNvPr>
          <p:cNvSpPr/>
          <p:nvPr/>
        </p:nvSpPr>
        <p:spPr>
          <a:xfrm>
            <a:off x="5491340" y="4972654"/>
            <a:ext cx="1136296" cy="1276350"/>
          </a:xfrm>
          <a:custGeom>
            <a:avLst/>
            <a:gdLst>
              <a:gd name="connsiteX0" fmla="*/ 4267200 w 8534400"/>
              <a:gd name="connsiteY0" fmla="*/ 0 h 9586304"/>
              <a:gd name="connsiteX1" fmla="*/ 4717706 w 8534400"/>
              <a:gd name="connsiteY1" fmla="*/ 105392 h 9586304"/>
              <a:gd name="connsiteX2" fmla="*/ 7975773 w 8534400"/>
              <a:gd name="connsiteY2" fmla="*/ 1734038 h 9586304"/>
              <a:gd name="connsiteX3" fmla="*/ 8534400 w 8534400"/>
              <a:gd name="connsiteY3" fmla="*/ 2638439 h 9586304"/>
              <a:gd name="connsiteX4" fmla="*/ 8534400 w 8534400"/>
              <a:gd name="connsiteY4" fmla="*/ 6947864 h 9586304"/>
              <a:gd name="connsiteX5" fmla="*/ 7975773 w 8534400"/>
              <a:gd name="connsiteY5" fmla="*/ 7852265 h 9586304"/>
              <a:gd name="connsiteX6" fmla="*/ 4717706 w 8534400"/>
              <a:gd name="connsiteY6" fmla="*/ 9480911 h 9586304"/>
              <a:gd name="connsiteX7" fmla="*/ 3816693 w 8534400"/>
              <a:gd name="connsiteY7" fmla="*/ 9480911 h 9586304"/>
              <a:gd name="connsiteX8" fmla="*/ 558630 w 8534400"/>
              <a:gd name="connsiteY8" fmla="*/ 7852265 h 9586304"/>
              <a:gd name="connsiteX9" fmla="*/ 0 w 8534400"/>
              <a:gd name="connsiteY9" fmla="*/ 6947864 h 9586304"/>
              <a:gd name="connsiteX10" fmla="*/ 0 w 8534400"/>
              <a:gd name="connsiteY10" fmla="*/ 2638439 h 9586304"/>
              <a:gd name="connsiteX11" fmla="*/ 558630 w 8534400"/>
              <a:gd name="connsiteY11" fmla="*/ 1734038 h 9586304"/>
              <a:gd name="connsiteX12" fmla="*/ 3816693 w 8534400"/>
              <a:gd name="connsiteY12" fmla="*/ 105392 h 9586304"/>
              <a:gd name="connsiteX13" fmla="*/ 4267200 w 8534400"/>
              <a:gd name="connsiteY13" fmla="*/ 0 h 958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4400" h="9586304">
                <a:moveTo>
                  <a:pt x="4267200" y="0"/>
                </a:moveTo>
                <a:cubicBezTo>
                  <a:pt x="4421274" y="0"/>
                  <a:pt x="4575349" y="35130"/>
                  <a:pt x="4717706" y="105392"/>
                </a:cubicBezTo>
                <a:cubicBezTo>
                  <a:pt x="4717706" y="105392"/>
                  <a:pt x="4717706" y="105392"/>
                  <a:pt x="7975773" y="1734038"/>
                </a:cubicBezTo>
                <a:cubicBezTo>
                  <a:pt x="8318156" y="1906992"/>
                  <a:pt x="8534400" y="2256502"/>
                  <a:pt x="8534400" y="2638439"/>
                </a:cubicBezTo>
                <a:cubicBezTo>
                  <a:pt x="8534400" y="2638439"/>
                  <a:pt x="8534400" y="2638439"/>
                  <a:pt x="8534400" y="6947864"/>
                </a:cubicBezTo>
                <a:cubicBezTo>
                  <a:pt x="8534400" y="7329801"/>
                  <a:pt x="8318156" y="7679313"/>
                  <a:pt x="7975773" y="7852265"/>
                </a:cubicBezTo>
                <a:cubicBezTo>
                  <a:pt x="7975773" y="7852265"/>
                  <a:pt x="7975773" y="7852265"/>
                  <a:pt x="4717706" y="9480911"/>
                </a:cubicBezTo>
                <a:cubicBezTo>
                  <a:pt x="4432988" y="9621435"/>
                  <a:pt x="4101412" y="9621435"/>
                  <a:pt x="3816693" y="9480911"/>
                </a:cubicBezTo>
                <a:cubicBezTo>
                  <a:pt x="3816693" y="9480911"/>
                  <a:pt x="3816693" y="9480911"/>
                  <a:pt x="558630" y="7852265"/>
                </a:cubicBezTo>
                <a:cubicBezTo>
                  <a:pt x="216244" y="7679313"/>
                  <a:pt x="0" y="7329801"/>
                  <a:pt x="0" y="6947864"/>
                </a:cubicBezTo>
                <a:cubicBezTo>
                  <a:pt x="0" y="6947864"/>
                  <a:pt x="0" y="6947864"/>
                  <a:pt x="0" y="2638439"/>
                </a:cubicBezTo>
                <a:cubicBezTo>
                  <a:pt x="0" y="2256502"/>
                  <a:pt x="216244" y="1906992"/>
                  <a:pt x="558630" y="1734038"/>
                </a:cubicBezTo>
                <a:cubicBezTo>
                  <a:pt x="558630" y="1734038"/>
                  <a:pt x="558630" y="1734038"/>
                  <a:pt x="3816693" y="105392"/>
                </a:cubicBezTo>
                <a:cubicBezTo>
                  <a:pt x="3959054" y="35130"/>
                  <a:pt x="4113129" y="0"/>
                  <a:pt x="42672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254000" dist="101600" dir="2700000" algn="ctr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Keyword</a:t>
            </a: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F56C7B17-56DA-4A9A-B97C-9412779BBB93}"/>
              </a:ext>
            </a:extLst>
          </p:cNvPr>
          <p:cNvSpPr txBox="1"/>
          <p:nvPr/>
        </p:nvSpPr>
        <p:spPr>
          <a:xfrm flipH="1">
            <a:off x="6931067" y="1806175"/>
            <a:ext cx="408670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9" name="TextBox 17">
            <a:extLst>
              <a:ext uri="{FF2B5EF4-FFF2-40B4-BE49-F238E27FC236}">
                <a16:creationId xmlns:a16="http://schemas.microsoft.com/office/drawing/2014/main" id="{A1FC4312-B231-4E9F-9252-053AE006E7A1}"/>
              </a:ext>
            </a:extLst>
          </p:cNvPr>
          <p:cNvSpPr txBox="1"/>
          <p:nvPr/>
        </p:nvSpPr>
        <p:spPr>
          <a:xfrm flipH="1">
            <a:off x="6931066" y="3545107"/>
            <a:ext cx="417083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0" name="TextBox 18">
            <a:extLst>
              <a:ext uri="{FF2B5EF4-FFF2-40B4-BE49-F238E27FC236}">
                <a16:creationId xmlns:a16="http://schemas.microsoft.com/office/drawing/2014/main" id="{9AA59A99-BE68-4ECB-B649-FE5F35A3262E}"/>
              </a:ext>
            </a:extLst>
          </p:cNvPr>
          <p:cNvSpPr txBox="1"/>
          <p:nvPr/>
        </p:nvSpPr>
        <p:spPr>
          <a:xfrm flipH="1">
            <a:off x="6931066" y="5195392"/>
            <a:ext cx="417083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E90AD37A-008D-492A-8B26-049274B8DFBF}"/>
              </a:ext>
            </a:extLst>
          </p:cNvPr>
          <p:cNvCxnSpPr>
            <a:cxnSpLocks/>
          </p:cNvCxnSpPr>
          <p:nvPr/>
        </p:nvCxnSpPr>
        <p:spPr>
          <a:xfrm flipV="1">
            <a:off x="3645555" y="3957699"/>
            <a:ext cx="1581783" cy="18485"/>
          </a:xfrm>
          <a:prstGeom prst="straightConnector1">
            <a:avLst/>
          </a:prstGeom>
          <a:ln>
            <a:gradFill>
              <a:gsLst>
                <a:gs pos="0">
                  <a:schemeClr val="bg1"/>
                </a:gs>
                <a:gs pos="100000">
                  <a:srgbClr val="1C54B4"/>
                </a:gs>
              </a:gsLst>
              <a:lin ang="0" scaled="0"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8365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  <p:bldP spid="47" grpId="0" animBg="1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对话气泡: 圆角矩形 8">
            <a:extLst>
              <a:ext uri="{FF2B5EF4-FFF2-40B4-BE49-F238E27FC236}">
                <a16:creationId xmlns:a16="http://schemas.microsoft.com/office/drawing/2014/main" id="{92F5C907-09EE-4F94-B5BD-74C125346411}"/>
              </a:ext>
            </a:extLst>
          </p:cNvPr>
          <p:cNvSpPr/>
          <p:nvPr/>
        </p:nvSpPr>
        <p:spPr>
          <a:xfrm>
            <a:off x="6053787" y="1919066"/>
            <a:ext cx="4972801" cy="1906542"/>
          </a:xfrm>
          <a:prstGeom prst="wedgeRoundRectCallout">
            <a:avLst>
              <a:gd name="adj1" fmla="val -71920"/>
              <a:gd name="adj2" fmla="val 1866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schemeClr val="tx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" name="对话气泡: 圆角矩形 18">
            <a:extLst>
              <a:ext uri="{FF2B5EF4-FFF2-40B4-BE49-F238E27FC236}">
                <a16:creationId xmlns:a16="http://schemas.microsoft.com/office/drawing/2014/main" id="{06EED68A-A01D-4650-A372-62600FAF644C}"/>
              </a:ext>
            </a:extLst>
          </p:cNvPr>
          <p:cNvSpPr/>
          <p:nvPr/>
        </p:nvSpPr>
        <p:spPr>
          <a:xfrm flipH="1">
            <a:off x="1238103" y="4303059"/>
            <a:ext cx="4972801" cy="1906542"/>
          </a:xfrm>
          <a:prstGeom prst="wedgeRoundRectCallout">
            <a:avLst>
              <a:gd name="adj1" fmla="val -71920"/>
              <a:gd name="adj2" fmla="val 18664"/>
              <a:gd name="adj3" fmla="val 16667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CB13A1D-7235-42EE-97C3-0F21CD2F2C89}"/>
              </a:ext>
            </a:extLst>
          </p:cNvPr>
          <p:cNvSpPr/>
          <p:nvPr/>
        </p:nvSpPr>
        <p:spPr>
          <a:xfrm>
            <a:off x="2562474" y="1900134"/>
            <a:ext cx="1874892" cy="1874892"/>
          </a:xfrm>
          <a:prstGeom prst="ellipse">
            <a:avLst/>
          </a:prstGeom>
          <a:solidFill>
            <a:schemeClr val="bg1"/>
          </a:solidFill>
          <a:ln w="57150">
            <a:solidFill>
              <a:srgbClr val="477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75D33B1-60BF-4CBB-B68B-50DF1B2B0372}"/>
              </a:ext>
            </a:extLst>
          </p:cNvPr>
          <p:cNvSpPr/>
          <p:nvPr/>
        </p:nvSpPr>
        <p:spPr>
          <a:xfrm>
            <a:off x="7932537" y="4456317"/>
            <a:ext cx="1874892" cy="187489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8BBE5F-5FD7-4379-A65F-96BFFBD43AA8}"/>
              </a:ext>
            </a:extLst>
          </p:cNvPr>
          <p:cNvSpPr txBox="1"/>
          <p:nvPr/>
        </p:nvSpPr>
        <p:spPr>
          <a:xfrm>
            <a:off x="6507665" y="2708128"/>
            <a:ext cx="3738994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8" name="矩形: 圆角 12">
            <a:extLst>
              <a:ext uri="{FF2B5EF4-FFF2-40B4-BE49-F238E27FC236}">
                <a16:creationId xmlns:a16="http://schemas.microsoft.com/office/drawing/2014/main" id="{1BA036DF-5F54-4805-9980-01EC58D23A8A}"/>
              </a:ext>
            </a:extLst>
          </p:cNvPr>
          <p:cNvSpPr/>
          <p:nvPr/>
        </p:nvSpPr>
        <p:spPr>
          <a:xfrm>
            <a:off x="6618404" y="2168282"/>
            <a:ext cx="1950830" cy="453360"/>
          </a:xfrm>
          <a:prstGeom prst="roundRect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0BA843C-4595-4854-88A9-85CEE442B5BF}"/>
              </a:ext>
            </a:extLst>
          </p:cNvPr>
          <p:cNvSpPr txBox="1"/>
          <p:nvPr/>
        </p:nvSpPr>
        <p:spPr>
          <a:xfrm>
            <a:off x="1949823" y="5143147"/>
            <a:ext cx="381848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0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10" name="矩形: 圆角 27">
            <a:extLst>
              <a:ext uri="{FF2B5EF4-FFF2-40B4-BE49-F238E27FC236}">
                <a16:creationId xmlns:a16="http://schemas.microsoft.com/office/drawing/2014/main" id="{442494D6-7B8F-4EC4-8578-A4B34A1F330B}"/>
              </a:ext>
            </a:extLst>
          </p:cNvPr>
          <p:cNvSpPr/>
          <p:nvPr/>
        </p:nvSpPr>
        <p:spPr>
          <a:xfrm>
            <a:off x="3991185" y="4603301"/>
            <a:ext cx="1675114" cy="45336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0" dist="647700" dir="2700000" sx="89000" sy="89000" algn="tl" rotWithShape="0">
              <a:schemeClr val="tx1"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0" tIns="45716" rIns="91430" bIns="45716" rtlCol="0" anchor="ctr">
            <a:normAutofit fontScale="92500"/>
          </a:bodyPr>
          <a:lstStyle/>
          <a:p>
            <a:pPr algn="ctr"/>
            <a:r>
              <a:rPr lang="en-US" altLang="zh-CN" b="1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1" name="Freeform 92">
            <a:extLst>
              <a:ext uri="{FF2B5EF4-FFF2-40B4-BE49-F238E27FC236}">
                <a16:creationId xmlns:a16="http://schemas.microsoft.com/office/drawing/2014/main" id="{5AA429E2-891F-4B88-B09A-294EA41C5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5134" y="4920428"/>
            <a:ext cx="989700" cy="946670"/>
          </a:xfrm>
          <a:custGeom>
            <a:avLst/>
            <a:gdLst>
              <a:gd name="T0" fmla="*/ 2147483646 w 609"/>
              <a:gd name="T1" fmla="*/ 2147483646 h 580"/>
              <a:gd name="T2" fmla="*/ 2147483646 w 609"/>
              <a:gd name="T3" fmla="*/ 2147483646 h 580"/>
              <a:gd name="T4" fmla="*/ 2147483646 w 609"/>
              <a:gd name="T5" fmla="*/ 2147483646 h 580"/>
              <a:gd name="T6" fmla="*/ 2147483646 w 609"/>
              <a:gd name="T7" fmla="*/ 2147483646 h 580"/>
              <a:gd name="T8" fmla="*/ 2147483646 w 609"/>
              <a:gd name="T9" fmla="*/ 2147483646 h 580"/>
              <a:gd name="T10" fmla="*/ 2147483646 w 609"/>
              <a:gd name="T11" fmla="*/ 2147483646 h 580"/>
              <a:gd name="T12" fmla="*/ 2147483646 w 609"/>
              <a:gd name="T13" fmla="*/ 2147483646 h 580"/>
              <a:gd name="T14" fmla="*/ 2147483646 w 609"/>
              <a:gd name="T15" fmla="*/ 2147483646 h 580"/>
              <a:gd name="T16" fmla="*/ 2147483646 w 609"/>
              <a:gd name="T17" fmla="*/ 2147483646 h 580"/>
              <a:gd name="T18" fmla="*/ 2147483646 w 609"/>
              <a:gd name="T19" fmla="*/ 2147483646 h 580"/>
              <a:gd name="T20" fmla="*/ 2147483646 w 609"/>
              <a:gd name="T21" fmla="*/ 2147483646 h 580"/>
              <a:gd name="T22" fmla="*/ 2147483646 w 609"/>
              <a:gd name="T23" fmla="*/ 2147483646 h 580"/>
              <a:gd name="T24" fmla="*/ 2147483646 w 609"/>
              <a:gd name="T25" fmla="*/ 2147483646 h 580"/>
              <a:gd name="T26" fmla="*/ 2147483646 w 609"/>
              <a:gd name="T27" fmla="*/ 2147483646 h 580"/>
              <a:gd name="T28" fmla="*/ 2147483646 w 609"/>
              <a:gd name="T29" fmla="*/ 2147483646 h 580"/>
              <a:gd name="T30" fmla="*/ 2147483646 w 609"/>
              <a:gd name="T31" fmla="*/ 2147483646 h 580"/>
              <a:gd name="T32" fmla="*/ 2147483646 w 609"/>
              <a:gd name="T33" fmla="*/ 2147483646 h 580"/>
              <a:gd name="T34" fmla="*/ 2147483646 w 609"/>
              <a:gd name="T35" fmla="*/ 2147483646 h 580"/>
              <a:gd name="T36" fmla="*/ 2147483646 w 609"/>
              <a:gd name="T37" fmla="*/ 2147483646 h 580"/>
              <a:gd name="T38" fmla="*/ 2147483646 w 609"/>
              <a:gd name="T39" fmla="*/ 2147483646 h 580"/>
              <a:gd name="T40" fmla="*/ 2147483646 w 609"/>
              <a:gd name="T41" fmla="*/ 2147483646 h 580"/>
              <a:gd name="T42" fmla="*/ 2147483646 w 609"/>
              <a:gd name="T43" fmla="*/ 2147483646 h 580"/>
              <a:gd name="T44" fmla="*/ 2147483646 w 609"/>
              <a:gd name="T45" fmla="*/ 2147483646 h 580"/>
              <a:gd name="T46" fmla="*/ 2147483646 w 609"/>
              <a:gd name="T47" fmla="*/ 2147483646 h 580"/>
              <a:gd name="T48" fmla="*/ 2147483646 w 609"/>
              <a:gd name="T49" fmla="*/ 2147483646 h 580"/>
              <a:gd name="T50" fmla="*/ 2147483646 w 609"/>
              <a:gd name="T51" fmla="*/ 2147483646 h 580"/>
              <a:gd name="T52" fmla="*/ 2147483646 w 609"/>
              <a:gd name="T53" fmla="*/ 2147483646 h 580"/>
              <a:gd name="T54" fmla="*/ 2147483646 w 609"/>
              <a:gd name="T55" fmla="*/ 2147483646 h 580"/>
              <a:gd name="T56" fmla="*/ 2147483646 w 609"/>
              <a:gd name="T57" fmla="*/ 2147483646 h 580"/>
              <a:gd name="T58" fmla="*/ 2147483646 w 609"/>
              <a:gd name="T59" fmla="*/ 2147483646 h 580"/>
              <a:gd name="T60" fmla="*/ 2147483646 w 609"/>
              <a:gd name="T61" fmla="*/ 2147483646 h 580"/>
              <a:gd name="T62" fmla="*/ 2147483646 w 609"/>
              <a:gd name="T63" fmla="*/ 2147483646 h 580"/>
              <a:gd name="T64" fmla="*/ 2147483646 w 609"/>
              <a:gd name="T65" fmla="*/ 2147483646 h 580"/>
              <a:gd name="T66" fmla="*/ 0 w 609"/>
              <a:gd name="T67" fmla="*/ 2147483646 h 580"/>
              <a:gd name="T68" fmla="*/ 0 w 609"/>
              <a:gd name="T69" fmla="*/ 2147483646 h 580"/>
              <a:gd name="T70" fmla="*/ 0 w 609"/>
              <a:gd name="T71" fmla="*/ 2147483646 h 580"/>
              <a:gd name="T72" fmla="*/ 2147483646 w 609"/>
              <a:gd name="T73" fmla="*/ 2147483646 h 580"/>
              <a:gd name="T74" fmla="*/ 2147483646 w 609"/>
              <a:gd name="T75" fmla="*/ 2147483646 h 580"/>
              <a:gd name="T76" fmla="*/ 2147483646 w 609"/>
              <a:gd name="T77" fmla="*/ 2147483646 h 580"/>
              <a:gd name="T78" fmla="*/ 2147483646 w 609"/>
              <a:gd name="T79" fmla="*/ 2147483646 h 580"/>
              <a:gd name="T80" fmla="*/ 2147483646 w 609"/>
              <a:gd name="T81" fmla="*/ 2147483646 h 580"/>
              <a:gd name="T82" fmla="*/ 2147483646 w 609"/>
              <a:gd name="T83" fmla="*/ 2147483646 h 580"/>
              <a:gd name="T84" fmla="*/ 2147483646 w 609"/>
              <a:gd name="T85" fmla="*/ 2147483646 h 580"/>
              <a:gd name="T86" fmla="*/ 2147483646 w 609"/>
              <a:gd name="T87" fmla="*/ 2147483646 h 580"/>
              <a:gd name="T88" fmla="*/ 2147483646 w 609"/>
              <a:gd name="T89" fmla="*/ 0 h 580"/>
              <a:gd name="T90" fmla="*/ 2147483646 w 609"/>
              <a:gd name="T91" fmla="*/ 2147483646 h 580"/>
              <a:gd name="T92" fmla="*/ 2147483646 w 609"/>
              <a:gd name="T93" fmla="*/ 2147483646 h 580"/>
              <a:gd name="T94" fmla="*/ 2147483646 w 609"/>
              <a:gd name="T95" fmla="*/ 2147483646 h 580"/>
              <a:gd name="T96" fmla="*/ 2147483646 w 609"/>
              <a:gd name="T97" fmla="*/ 2147483646 h 580"/>
              <a:gd name="T98" fmla="*/ 2147483646 w 609"/>
              <a:gd name="T99" fmla="*/ 2147483646 h 580"/>
              <a:gd name="T100" fmla="*/ 2147483646 w 609"/>
              <a:gd name="T101" fmla="*/ 2147483646 h 580"/>
              <a:gd name="T102" fmla="*/ 2147483646 w 609"/>
              <a:gd name="T103" fmla="*/ 2147483646 h 580"/>
              <a:gd name="T104" fmla="*/ 2147483646 w 609"/>
              <a:gd name="T105" fmla="*/ 2147483646 h 580"/>
              <a:gd name="T106" fmla="*/ 2147483646 w 609"/>
              <a:gd name="T107" fmla="*/ 2147483646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2" name="Freeform 93">
            <a:extLst>
              <a:ext uri="{FF2B5EF4-FFF2-40B4-BE49-F238E27FC236}">
                <a16:creationId xmlns:a16="http://schemas.microsoft.com/office/drawing/2014/main" id="{B2ED61B2-239D-4A72-8207-6DBA4A79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656" y="2364244"/>
            <a:ext cx="982528" cy="946670"/>
          </a:xfrm>
          <a:custGeom>
            <a:avLst/>
            <a:gdLst>
              <a:gd name="T0" fmla="*/ 2147483646 w 602"/>
              <a:gd name="T1" fmla="*/ 2147483646 h 580"/>
              <a:gd name="T2" fmla="*/ 2147483646 w 602"/>
              <a:gd name="T3" fmla="*/ 2147483646 h 580"/>
              <a:gd name="T4" fmla="*/ 2147483646 w 602"/>
              <a:gd name="T5" fmla="*/ 2147483646 h 580"/>
              <a:gd name="T6" fmla="*/ 2147483646 w 602"/>
              <a:gd name="T7" fmla="*/ 2147483646 h 580"/>
              <a:gd name="T8" fmla="*/ 2147483646 w 602"/>
              <a:gd name="T9" fmla="*/ 2147483646 h 580"/>
              <a:gd name="T10" fmla="*/ 2147483646 w 602"/>
              <a:gd name="T11" fmla="*/ 2147483646 h 580"/>
              <a:gd name="T12" fmla="*/ 2147483646 w 602"/>
              <a:gd name="T13" fmla="*/ 2147483646 h 580"/>
              <a:gd name="T14" fmla="*/ 2147483646 w 602"/>
              <a:gd name="T15" fmla="*/ 2147483646 h 580"/>
              <a:gd name="T16" fmla="*/ 2147483646 w 602"/>
              <a:gd name="T17" fmla="*/ 2147483646 h 580"/>
              <a:gd name="T18" fmla="*/ 2147483646 w 602"/>
              <a:gd name="T19" fmla="*/ 2147483646 h 580"/>
              <a:gd name="T20" fmla="*/ 2147483646 w 602"/>
              <a:gd name="T21" fmla="*/ 2147483646 h 580"/>
              <a:gd name="T22" fmla="*/ 2147483646 w 602"/>
              <a:gd name="T23" fmla="*/ 2147483646 h 580"/>
              <a:gd name="T24" fmla="*/ 2147483646 w 602"/>
              <a:gd name="T25" fmla="*/ 2147483646 h 580"/>
              <a:gd name="T26" fmla="*/ 2147483646 w 602"/>
              <a:gd name="T27" fmla="*/ 2147483646 h 580"/>
              <a:gd name="T28" fmla="*/ 2147483646 w 602"/>
              <a:gd name="T29" fmla="*/ 2147483646 h 580"/>
              <a:gd name="T30" fmla="*/ 2147483646 w 602"/>
              <a:gd name="T31" fmla="*/ 2147483646 h 580"/>
              <a:gd name="T32" fmla="*/ 2147483646 w 602"/>
              <a:gd name="T33" fmla="*/ 2147483646 h 580"/>
              <a:gd name="T34" fmla="*/ 2147483646 w 602"/>
              <a:gd name="T35" fmla="*/ 2147483646 h 580"/>
              <a:gd name="T36" fmla="*/ 2147483646 w 602"/>
              <a:gd name="T37" fmla="*/ 2147483646 h 580"/>
              <a:gd name="T38" fmla="*/ 2147483646 w 602"/>
              <a:gd name="T39" fmla="*/ 2147483646 h 580"/>
              <a:gd name="T40" fmla="*/ 2147483646 w 602"/>
              <a:gd name="T41" fmla="*/ 2147483646 h 580"/>
              <a:gd name="T42" fmla="*/ 2147483646 w 602"/>
              <a:gd name="T43" fmla="*/ 2147483646 h 580"/>
              <a:gd name="T44" fmla="*/ 2147483646 w 602"/>
              <a:gd name="T45" fmla="*/ 2147483646 h 580"/>
              <a:gd name="T46" fmla="*/ 0 w 602"/>
              <a:gd name="T47" fmla="*/ 2147483646 h 580"/>
              <a:gd name="T48" fmla="*/ 0 w 602"/>
              <a:gd name="T49" fmla="*/ 2147483646 h 580"/>
              <a:gd name="T50" fmla="*/ 0 w 602"/>
              <a:gd name="T51" fmla="*/ 2147483646 h 580"/>
              <a:gd name="T52" fmla="*/ 2147483646 w 602"/>
              <a:gd name="T53" fmla="*/ 2147483646 h 580"/>
              <a:gd name="T54" fmla="*/ 2147483646 w 602"/>
              <a:gd name="T55" fmla="*/ 2147483646 h 580"/>
              <a:gd name="T56" fmla="*/ 2147483646 w 602"/>
              <a:gd name="T57" fmla="*/ 2147483646 h 580"/>
              <a:gd name="T58" fmla="*/ 2147483646 w 602"/>
              <a:gd name="T59" fmla="*/ 2147483646 h 580"/>
              <a:gd name="T60" fmla="*/ 2147483646 w 602"/>
              <a:gd name="T61" fmla="*/ 2147483646 h 580"/>
              <a:gd name="T62" fmla="*/ 2147483646 w 602"/>
              <a:gd name="T63" fmla="*/ 2147483646 h 580"/>
              <a:gd name="T64" fmla="*/ 2147483646 w 602"/>
              <a:gd name="T65" fmla="*/ 2147483646 h 580"/>
              <a:gd name="T66" fmla="*/ 2147483646 w 602"/>
              <a:gd name="T67" fmla="*/ 2147483646 h 580"/>
              <a:gd name="T68" fmla="*/ 2147483646 w 602"/>
              <a:gd name="T69" fmla="*/ 0 h 580"/>
              <a:gd name="T70" fmla="*/ 2147483646 w 602"/>
              <a:gd name="T71" fmla="*/ 2147483646 h 580"/>
              <a:gd name="T72" fmla="*/ 2147483646 w 602"/>
              <a:gd name="T73" fmla="*/ 2147483646 h 580"/>
              <a:gd name="T74" fmla="*/ 2147483646 w 602"/>
              <a:gd name="T75" fmla="*/ 2147483646 h 580"/>
              <a:gd name="T76" fmla="*/ 2147483646 w 602"/>
              <a:gd name="T77" fmla="*/ 2147483646 h 580"/>
              <a:gd name="T78" fmla="*/ 2147483646 w 602"/>
              <a:gd name="T79" fmla="*/ 2147483646 h 580"/>
              <a:gd name="T80" fmla="*/ 2147483646 w 602"/>
              <a:gd name="T81" fmla="*/ 2147483646 h 580"/>
              <a:gd name="T82" fmla="*/ 2147483646 w 602"/>
              <a:gd name="T83" fmla="*/ 2147483646 h 580"/>
              <a:gd name="T84" fmla="*/ 2147483646 w 602"/>
              <a:gd name="T85" fmla="*/ 2147483646 h 580"/>
              <a:gd name="T86" fmla="*/ 2147483646 w 602"/>
              <a:gd name="T87" fmla="*/ 2147483646 h 580"/>
              <a:gd name="T88" fmla="*/ 2147483646 w 602"/>
              <a:gd name="T89" fmla="*/ 2147483646 h 580"/>
              <a:gd name="T90" fmla="*/ 2147483646 w 602"/>
              <a:gd name="T91" fmla="*/ 2147483646 h 580"/>
              <a:gd name="T92" fmla="*/ 2147483646 w 602"/>
              <a:gd name="T93" fmla="*/ 2147483646 h 580"/>
              <a:gd name="T94" fmla="*/ 2147483646 w 602"/>
              <a:gd name="T95" fmla="*/ 2147483646 h 580"/>
              <a:gd name="T96" fmla="*/ 2147483646 w 602"/>
              <a:gd name="T97" fmla="*/ 2147483646 h 580"/>
              <a:gd name="T98" fmla="*/ 2147483646 w 602"/>
              <a:gd name="T99" fmla="*/ 2147483646 h 580"/>
              <a:gd name="T100" fmla="*/ 2147483646 w 602"/>
              <a:gd name="T101" fmla="*/ 2147483646 h 580"/>
              <a:gd name="T102" fmla="*/ 2147483646 w 602"/>
              <a:gd name="T103" fmla="*/ 2147483646 h 580"/>
              <a:gd name="T104" fmla="*/ 2147483646 w 602"/>
              <a:gd name="T105" fmla="*/ 2147483646 h 580"/>
              <a:gd name="T106" fmla="*/ 2147483646 w 602"/>
              <a:gd name="T107" fmla="*/ 2147483646 h 580"/>
              <a:gd name="T108" fmla="*/ 2147483646 w 602"/>
              <a:gd name="T109" fmla="*/ 2147483646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99" b="1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70801" y="441884"/>
            <a:ext cx="4387759" cy="461665"/>
            <a:chOff x="975068" y="763705"/>
            <a:chExt cx="4387759" cy="461665"/>
          </a:xfrm>
        </p:grpSpPr>
        <p:sp>
          <p:nvSpPr>
            <p:cNvPr id="14" name="文本框 13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028074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53193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70801" y="441884"/>
            <a:ext cx="4418330" cy="461665"/>
            <a:chOff x="975068" y="763705"/>
            <a:chExt cx="4418330" cy="461665"/>
          </a:xfrm>
        </p:grpSpPr>
        <p:sp>
          <p:nvSpPr>
            <p:cNvPr id="6" name="文本框 5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58645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8" name="矩形: 圆顶角 12">
            <a:extLst>
              <a:ext uri="{FF2B5EF4-FFF2-40B4-BE49-F238E27FC236}">
                <a16:creationId xmlns:a16="http://schemas.microsoft.com/office/drawing/2014/main" id="{5DF7A17E-9005-41C6-BC64-C402882E73FE}"/>
              </a:ext>
            </a:extLst>
          </p:cNvPr>
          <p:cNvSpPr/>
          <p:nvPr/>
        </p:nvSpPr>
        <p:spPr>
          <a:xfrm rot="10800000">
            <a:off x="8436159" y="2919536"/>
            <a:ext cx="2103796" cy="326393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1C54B4">
                  <a:alpha val="0"/>
                </a:srgbClr>
              </a:gs>
              <a:gs pos="78000">
                <a:srgbClr val="477CCC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9" name="矩形: 圆顶角 13">
            <a:extLst>
              <a:ext uri="{FF2B5EF4-FFF2-40B4-BE49-F238E27FC236}">
                <a16:creationId xmlns:a16="http://schemas.microsoft.com/office/drawing/2014/main" id="{AF53DDF6-C301-4721-B2AF-DC917C9F8CE2}"/>
              </a:ext>
            </a:extLst>
          </p:cNvPr>
          <p:cNvSpPr/>
          <p:nvPr/>
        </p:nvSpPr>
        <p:spPr>
          <a:xfrm rot="10800000">
            <a:off x="4966270" y="2763338"/>
            <a:ext cx="2270892" cy="3420127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28000">
                <a:srgbClr val="477CCC">
                  <a:alpha val="0"/>
                </a:srgbClr>
              </a:gs>
              <a:gs pos="100000">
                <a:srgbClr val="477CCC">
                  <a:alpha val="29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77">
              <a:defRPr/>
            </a:pPr>
            <a:endParaRPr lang="zh-CN" altLang="en-US" sz="1799" kern="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0" name="矩形: 圆顶角 14">
            <a:extLst>
              <a:ext uri="{FF2B5EF4-FFF2-40B4-BE49-F238E27FC236}">
                <a16:creationId xmlns:a16="http://schemas.microsoft.com/office/drawing/2014/main" id="{4161B752-75C3-4244-B54D-C041EEA9F6B7}"/>
              </a:ext>
            </a:extLst>
          </p:cNvPr>
          <p:cNvSpPr/>
          <p:nvPr/>
        </p:nvSpPr>
        <p:spPr>
          <a:xfrm rot="10800000">
            <a:off x="1595891" y="2919536"/>
            <a:ext cx="2103796" cy="326393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rgbClr val="1C54B4">
                  <a:alpha val="0"/>
                </a:srgbClr>
              </a:gs>
              <a:gs pos="78000">
                <a:srgbClr val="477CCC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845F289-92E8-4CA3-AAAF-60CE32AD6B36}"/>
              </a:ext>
            </a:extLst>
          </p:cNvPr>
          <p:cNvSpPr>
            <a:spLocks/>
          </p:cNvSpPr>
          <p:nvPr/>
        </p:nvSpPr>
        <p:spPr>
          <a:xfrm>
            <a:off x="4966269" y="1653988"/>
            <a:ext cx="2270892" cy="2270891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39C7FFA7-41B5-4A2B-9C1C-AC41100C27E0}"/>
              </a:ext>
            </a:extLst>
          </p:cNvPr>
          <p:cNvSpPr>
            <a:spLocks/>
          </p:cNvSpPr>
          <p:nvPr/>
        </p:nvSpPr>
        <p:spPr>
          <a:xfrm>
            <a:off x="8436159" y="1850882"/>
            <a:ext cx="2103796" cy="21037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dk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D4A1223E-61F7-438B-A551-7CDAFCE3E322}"/>
              </a:ext>
            </a:extLst>
          </p:cNvPr>
          <p:cNvSpPr>
            <a:spLocks/>
          </p:cNvSpPr>
          <p:nvPr/>
        </p:nvSpPr>
        <p:spPr>
          <a:xfrm>
            <a:off x="1595890" y="1930041"/>
            <a:ext cx="2103796" cy="21037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190500" dir="5400000" sx="95000" sy="95000" algn="t" rotWithShape="0">
              <a:schemeClr val="dk1">
                <a:lumMod val="10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1B6D2CD-3CF1-45C0-B11D-56018954B6D8}"/>
              </a:ext>
            </a:extLst>
          </p:cNvPr>
          <p:cNvSpPr txBox="1"/>
          <p:nvPr/>
        </p:nvSpPr>
        <p:spPr>
          <a:xfrm>
            <a:off x="5650294" y="2319351"/>
            <a:ext cx="929742" cy="55399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>
              <a:defRPr sz="6955">
                <a:gradFill>
                  <a:gsLst>
                    <a:gs pos="0">
                      <a:schemeClr val="bg1"/>
                    </a:gs>
                    <a:gs pos="100000">
                      <a:schemeClr val="accent2">
                        <a:lumMod val="60000"/>
                        <a:lumOff val="40000"/>
                      </a:schemeClr>
                    </a:gs>
                  </a:gsLst>
                  <a:lin ang="5400000" scaled="1"/>
                </a:gradFill>
                <a:effectLst>
                  <a:outerShdw blurRad="152400" dist="76200" dir="5400000" algn="tl" rotWithShape="0">
                    <a:schemeClr val="accent1">
                      <a:lumMod val="50000"/>
                      <a:alpha val="48000"/>
                    </a:scheme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OPPOSans H" panose="00020600040101010101" pitchFamily="18" charset="-122"/>
              </a:defRPr>
            </a:lvl1pPr>
          </a:lstStyle>
          <a:p>
            <a:pPr algn="ctr" defTabSz="914277">
              <a:defRPr/>
            </a:pPr>
            <a:r>
              <a:rPr lang="en-US" altLang="zh-CN" sz="3600" kern="0" dirty="0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2700000" scaled="0"/>
                </a:gradFill>
                <a:effectLst/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60%</a:t>
            </a:r>
            <a:endParaRPr lang="zh-CN" altLang="en-US" sz="3600" kern="0" dirty="0">
              <a:gradFill>
                <a:gsLst>
                  <a:gs pos="0">
                    <a:schemeClr val="bg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2700000" scaled="0"/>
              </a:gradFill>
              <a:effectLst/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40D924B-E9D8-4BBF-B9FB-E0EE7A904247}"/>
              </a:ext>
            </a:extLst>
          </p:cNvPr>
          <p:cNvSpPr txBox="1"/>
          <p:nvPr/>
        </p:nvSpPr>
        <p:spPr>
          <a:xfrm>
            <a:off x="5431228" y="2944065"/>
            <a:ext cx="134097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hangingPunct="0">
              <a:defRPr/>
            </a:pPr>
            <a:r>
              <a:rPr lang="en-US" altLang="zh-CN" sz="1400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1400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88DD0AA-967A-4B3C-9815-38E418D60436}"/>
              </a:ext>
            </a:extLst>
          </p:cNvPr>
          <p:cNvSpPr txBox="1"/>
          <p:nvPr/>
        </p:nvSpPr>
        <p:spPr>
          <a:xfrm>
            <a:off x="1732806" y="2431668"/>
            <a:ext cx="18568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80%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D7CA3F-E4D8-4EAE-A786-CF199ADD8067}"/>
              </a:ext>
            </a:extLst>
          </p:cNvPr>
          <p:cNvSpPr txBox="1"/>
          <p:nvPr/>
        </p:nvSpPr>
        <p:spPr>
          <a:xfrm>
            <a:off x="2016986" y="3056382"/>
            <a:ext cx="126160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hangingPunct="0"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1E0D605-64CD-4FE4-9F3C-0F8141756F32}"/>
              </a:ext>
            </a:extLst>
          </p:cNvPr>
          <p:cNvSpPr txBox="1"/>
          <p:nvPr/>
        </p:nvSpPr>
        <p:spPr>
          <a:xfrm>
            <a:off x="8573074" y="2431668"/>
            <a:ext cx="185686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53%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3D88FA-7AF4-4151-9C79-4D3ED5517269}"/>
              </a:ext>
            </a:extLst>
          </p:cNvPr>
          <p:cNvSpPr txBox="1"/>
          <p:nvPr/>
        </p:nvSpPr>
        <p:spPr>
          <a:xfrm>
            <a:off x="8857255" y="3056382"/>
            <a:ext cx="126160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hangingPunct="0"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1FF4209-3713-4E7E-8224-D355EAF5BA32}"/>
              </a:ext>
            </a:extLst>
          </p:cNvPr>
          <p:cNvSpPr txBox="1"/>
          <p:nvPr/>
        </p:nvSpPr>
        <p:spPr>
          <a:xfrm>
            <a:off x="1787220" y="4169742"/>
            <a:ext cx="1715973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5DF339-B55A-41E4-8983-6F6AE8764C0B}"/>
              </a:ext>
            </a:extLst>
          </p:cNvPr>
          <p:cNvSpPr txBox="1"/>
          <p:nvPr/>
        </p:nvSpPr>
        <p:spPr>
          <a:xfrm>
            <a:off x="8608206" y="4169742"/>
            <a:ext cx="171697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E3D7A0B-6F33-4CF5-A5E9-A4FCE3A25D70}"/>
              </a:ext>
            </a:extLst>
          </p:cNvPr>
          <p:cNvSpPr txBox="1"/>
          <p:nvPr/>
        </p:nvSpPr>
        <p:spPr>
          <a:xfrm>
            <a:off x="5243232" y="4117832"/>
            <a:ext cx="1716970" cy="110799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674188" y="3787873"/>
            <a:ext cx="326044" cy="711651"/>
            <a:chOff x="7674188" y="3787873"/>
            <a:chExt cx="326044" cy="711651"/>
          </a:xfrm>
          <a:solidFill>
            <a:srgbClr val="1C54B4"/>
          </a:solidFill>
        </p:grpSpPr>
        <p:sp>
          <p:nvSpPr>
            <p:cNvPr id="24" name="箭头: 下 28">
              <a:extLst>
                <a:ext uri="{FF2B5EF4-FFF2-40B4-BE49-F238E27FC236}">
                  <a16:creationId xmlns:a16="http://schemas.microsoft.com/office/drawing/2014/main" id="{421A97A6-41DA-420D-9FEC-E20692DD27F5}"/>
                </a:ext>
              </a:extLst>
            </p:cNvPr>
            <p:cNvSpPr/>
            <p:nvPr/>
          </p:nvSpPr>
          <p:spPr>
            <a:xfrm flipV="1">
              <a:off x="7674188" y="3787873"/>
              <a:ext cx="239165" cy="482843"/>
            </a:xfrm>
            <a:prstGeom prst="downArrow">
              <a:avLst>
                <a:gd name="adj1" fmla="val 31499"/>
                <a:gd name="adj2" fmla="val 50000"/>
              </a:avLst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5" name="箭头: 下 29">
              <a:extLst>
                <a:ext uri="{FF2B5EF4-FFF2-40B4-BE49-F238E27FC236}">
                  <a16:creationId xmlns:a16="http://schemas.microsoft.com/office/drawing/2014/main" id="{F1B3C9F3-D733-470A-8C04-658D16CB12DF}"/>
                </a:ext>
              </a:extLst>
            </p:cNvPr>
            <p:cNvSpPr/>
            <p:nvPr/>
          </p:nvSpPr>
          <p:spPr>
            <a:xfrm flipV="1">
              <a:off x="7824300" y="4144341"/>
              <a:ext cx="175932" cy="355183"/>
            </a:xfrm>
            <a:prstGeom prst="downArrow">
              <a:avLst>
                <a:gd name="adj1" fmla="val 31499"/>
                <a:gd name="adj2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69955" y="3787873"/>
            <a:ext cx="326044" cy="711651"/>
            <a:chOff x="7674188" y="3787873"/>
            <a:chExt cx="326044" cy="711651"/>
          </a:xfrm>
          <a:solidFill>
            <a:srgbClr val="1C54B4"/>
          </a:solidFill>
        </p:grpSpPr>
        <p:sp>
          <p:nvSpPr>
            <p:cNvPr id="27" name="箭头: 下 28">
              <a:extLst>
                <a:ext uri="{FF2B5EF4-FFF2-40B4-BE49-F238E27FC236}">
                  <a16:creationId xmlns:a16="http://schemas.microsoft.com/office/drawing/2014/main" id="{421A97A6-41DA-420D-9FEC-E20692DD27F5}"/>
                </a:ext>
              </a:extLst>
            </p:cNvPr>
            <p:cNvSpPr/>
            <p:nvPr/>
          </p:nvSpPr>
          <p:spPr>
            <a:xfrm flipV="1">
              <a:off x="7674188" y="3787873"/>
              <a:ext cx="239165" cy="482843"/>
            </a:xfrm>
            <a:prstGeom prst="downArrow">
              <a:avLst>
                <a:gd name="adj1" fmla="val 31499"/>
                <a:gd name="adj2" fmla="val 50000"/>
              </a:avLst>
            </a:prstGeom>
            <a:solidFill>
              <a:srgbClr val="477CC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8" name="箭头: 下 29">
              <a:extLst>
                <a:ext uri="{FF2B5EF4-FFF2-40B4-BE49-F238E27FC236}">
                  <a16:creationId xmlns:a16="http://schemas.microsoft.com/office/drawing/2014/main" id="{F1B3C9F3-D733-470A-8C04-658D16CB12DF}"/>
                </a:ext>
              </a:extLst>
            </p:cNvPr>
            <p:cNvSpPr/>
            <p:nvPr/>
          </p:nvSpPr>
          <p:spPr>
            <a:xfrm flipV="1">
              <a:off x="7824300" y="4144341"/>
              <a:ext cx="175932" cy="355183"/>
            </a:xfrm>
            <a:prstGeom prst="downArrow">
              <a:avLst>
                <a:gd name="adj1" fmla="val 31499"/>
                <a:gd name="adj2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254000" dist="114300" dir="5400000" sx="90000" sy="90000" algn="t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solidFill>
                  <a:prstClr val="white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649876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7703FB7B-1FA2-FFCE-B2CE-E9F67CDE4CDD}"/>
              </a:ext>
            </a:extLst>
          </p:cNvPr>
          <p:cNvSpPr/>
          <p:nvPr/>
        </p:nvSpPr>
        <p:spPr>
          <a:xfrm>
            <a:off x="5835173" y="1774938"/>
            <a:ext cx="5204067" cy="14006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DE01664-948E-69C0-04C6-C36AD548DC7C}"/>
              </a:ext>
            </a:extLst>
          </p:cNvPr>
          <p:cNvSpPr/>
          <p:nvPr/>
        </p:nvSpPr>
        <p:spPr>
          <a:xfrm>
            <a:off x="5835173" y="3315912"/>
            <a:ext cx="5204067" cy="14006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5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E6984D40-75F4-E229-9AEF-3481746B6A21}"/>
              </a:ext>
            </a:extLst>
          </p:cNvPr>
          <p:cNvSpPr/>
          <p:nvPr/>
        </p:nvSpPr>
        <p:spPr>
          <a:xfrm>
            <a:off x="5835173" y="4878504"/>
            <a:ext cx="5204067" cy="14006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E94710B-B698-CC68-217B-23A4D903AB90}"/>
              </a:ext>
            </a:extLst>
          </p:cNvPr>
          <p:cNvSpPr/>
          <p:nvPr/>
        </p:nvSpPr>
        <p:spPr>
          <a:xfrm>
            <a:off x="6173592" y="2010809"/>
            <a:ext cx="928863" cy="9288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014BE6B-C6B8-AF76-7FE6-0E64BD7AA5A4}"/>
              </a:ext>
            </a:extLst>
          </p:cNvPr>
          <p:cNvGrpSpPr/>
          <p:nvPr/>
        </p:nvGrpSpPr>
        <p:grpSpPr>
          <a:xfrm>
            <a:off x="6422785" y="2260002"/>
            <a:ext cx="430478" cy="430478"/>
            <a:chOff x="8784073" y="1749786"/>
            <a:chExt cx="346512" cy="346512"/>
          </a:xfrm>
          <a:solidFill>
            <a:schemeClr val="bg1"/>
          </a:solidFill>
        </p:grpSpPr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id="{3A72EC1F-E6CA-C2D5-16AF-A1446B974F40}"/>
                </a:ext>
              </a:extLst>
            </p:cNvPr>
            <p:cNvSpPr/>
            <p:nvPr/>
          </p:nvSpPr>
          <p:spPr>
            <a:xfrm>
              <a:off x="8784085" y="1749787"/>
              <a:ext cx="346500" cy="346500"/>
            </a:xfrm>
            <a:custGeom>
              <a:avLst/>
              <a:gdLst>
                <a:gd name="connsiteX0" fmla="*/ 265000 w 346500"/>
                <a:gd name="connsiteY0" fmla="*/ 247500 h 346500"/>
                <a:gd name="connsiteX1" fmla="*/ 99000 w 346500"/>
                <a:gd name="connsiteY1" fmla="*/ 81501 h 346500"/>
                <a:gd name="connsiteX2" fmla="*/ 99000 w 346500"/>
                <a:gd name="connsiteY2" fmla="*/ 0 h 346500"/>
                <a:gd name="connsiteX3" fmla="*/ 0 w 346500"/>
                <a:gd name="connsiteY3" fmla="*/ 0 h 346500"/>
                <a:gd name="connsiteX4" fmla="*/ 0 w 346500"/>
                <a:gd name="connsiteY4" fmla="*/ 99000 h 346500"/>
                <a:gd name="connsiteX5" fmla="*/ 81501 w 346500"/>
                <a:gd name="connsiteY5" fmla="*/ 99000 h 346500"/>
                <a:gd name="connsiteX6" fmla="*/ 247500 w 346500"/>
                <a:gd name="connsiteY6" fmla="*/ 265000 h 346500"/>
                <a:gd name="connsiteX7" fmla="*/ 247500 w 346500"/>
                <a:gd name="connsiteY7" fmla="*/ 346500 h 346500"/>
                <a:gd name="connsiteX8" fmla="*/ 346500 w 346500"/>
                <a:gd name="connsiteY8" fmla="*/ 346500 h 346500"/>
                <a:gd name="connsiteX9" fmla="*/ 346500 w 346500"/>
                <a:gd name="connsiteY9" fmla="*/ 247500 h 346500"/>
                <a:gd name="connsiteX10" fmla="*/ 74250 w 346500"/>
                <a:gd name="connsiteY10" fmla="*/ 74250 h 346500"/>
                <a:gd name="connsiteX11" fmla="*/ 24750 w 346500"/>
                <a:gd name="connsiteY11" fmla="*/ 74250 h 346500"/>
                <a:gd name="connsiteX12" fmla="*/ 24750 w 346500"/>
                <a:gd name="connsiteY12" fmla="*/ 24750 h 346500"/>
                <a:gd name="connsiteX13" fmla="*/ 74250 w 346500"/>
                <a:gd name="connsiteY13" fmla="*/ 24750 h 346500"/>
                <a:gd name="connsiteX14" fmla="*/ 321750 w 346500"/>
                <a:gd name="connsiteY14" fmla="*/ 321750 h 346500"/>
                <a:gd name="connsiteX15" fmla="*/ 272250 w 346500"/>
                <a:gd name="connsiteY15" fmla="*/ 321750 h 346500"/>
                <a:gd name="connsiteX16" fmla="*/ 272250 w 346500"/>
                <a:gd name="connsiteY16" fmla="*/ 272250 h 346500"/>
                <a:gd name="connsiteX17" fmla="*/ 321750 w 346500"/>
                <a:gd name="connsiteY17" fmla="*/ 272250 h 3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500" h="346500">
                  <a:moveTo>
                    <a:pt x="265000" y="247500"/>
                  </a:moveTo>
                  <a:lnTo>
                    <a:pt x="99000" y="81501"/>
                  </a:lnTo>
                  <a:lnTo>
                    <a:pt x="99000" y="0"/>
                  </a:lnTo>
                  <a:lnTo>
                    <a:pt x="0" y="0"/>
                  </a:lnTo>
                  <a:lnTo>
                    <a:pt x="0" y="99000"/>
                  </a:lnTo>
                  <a:lnTo>
                    <a:pt x="81501" y="99000"/>
                  </a:lnTo>
                  <a:lnTo>
                    <a:pt x="247500" y="265000"/>
                  </a:lnTo>
                  <a:lnTo>
                    <a:pt x="247500" y="346500"/>
                  </a:lnTo>
                  <a:lnTo>
                    <a:pt x="346500" y="346500"/>
                  </a:lnTo>
                  <a:lnTo>
                    <a:pt x="346500" y="247500"/>
                  </a:lnTo>
                  <a:close/>
                  <a:moveTo>
                    <a:pt x="74250" y="74250"/>
                  </a:moveTo>
                  <a:lnTo>
                    <a:pt x="24750" y="74250"/>
                  </a:lnTo>
                  <a:lnTo>
                    <a:pt x="24750" y="24750"/>
                  </a:lnTo>
                  <a:lnTo>
                    <a:pt x="74250" y="24750"/>
                  </a:lnTo>
                  <a:close/>
                  <a:moveTo>
                    <a:pt x="321750" y="321750"/>
                  </a:moveTo>
                  <a:lnTo>
                    <a:pt x="272250" y="321750"/>
                  </a:lnTo>
                  <a:lnTo>
                    <a:pt x="272250" y="272250"/>
                  </a:lnTo>
                  <a:lnTo>
                    <a:pt x="321750" y="272250"/>
                  </a:ln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9" name="搜索：www.1314ppt.com  公众号：陈西设计之家。微信搜索即可。更多免费PPT模版教程等都可以在公众号内获取。PPT高端定制/发布会PPT设计微信：2090298045【陈西】">
              <a:extLst>
                <a:ext uri="{FF2B5EF4-FFF2-40B4-BE49-F238E27FC236}">
                  <a16:creationId xmlns:a16="http://schemas.microsoft.com/office/drawing/2014/main" id="{1D91351E-2F70-CAB4-CA86-D34E2CCF2959}"/>
                </a:ext>
              </a:extLst>
            </p:cNvPr>
            <p:cNvSpPr/>
            <p:nvPr/>
          </p:nvSpPr>
          <p:spPr>
            <a:xfrm>
              <a:off x="8920210" y="1749786"/>
              <a:ext cx="210375" cy="210375"/>
            </a:xfrm>
            <a:custGeom>
              <a:avLst/>
              <a:gdLst>
                <a:gd name="connsiteX0" fmla="*/ 210375 w 210375"/>
                <a:gd name="connsiteY0" fmla="*/ 49501 h 210375"/>
                <a:gd name="connsiteX1" fmla="*/ 161086 w 210375"/>
                <a:gd name="connsiteY1" fmla="*/ 0 h 210375"/>
                <a:gd name="connsiteX2" fmla="*/ 113133 w 210375"/>
                <a:gd name="connsiteY2" fmla="*/ 37126 h 210375"/>
                <a:gd name="connsiteX3" fmla="*/ 0 w 210375"/>
                <a:gd name="connsiteY3" fmla="*/ 37126 h 210375"/>
                <a:gd name="connsiteX4" fmla="*/ 0 w 210375"/>
                <a:gd name="connsiteY4" fmla="*/ 61876 h 210375"/>
                <a:gd name="connsiteX5" fmla="*/ 113133 w 210375"/>
                <a:gd name="connsiteY5" fmla="*/ 61876 h 210375"/>
                <a:gd name="connsiteX6" fmla="*/ 148500 w 210375"/>
                <a:gd name="connsiteY6" fmla="*/ 97242 h 210375"/>
                <a:gd name="connsiteX7" fmla="*/ 148500 w 210375"/>
                <a:gd name="connsiteY7" fmla="*/ 210376 h 210375"/>
                <a:gd name="connsiteX8" fmla="*/ 173250 w 210375"/>
                <a:gd name="connsiteY8" fmla="*/ 210376 h 210375"/>
                <a:gd name="connsiteX9" fmla="*/ 173250 w 210375"/>
                <a:gd name="connsiteY9" fmla="*/ 97242 h 210375"/>
                <a:gd name="connsiteX10" fmla="*/ 210375 w 210375"/>
                <a:gd name="connsiteY10" fmla="*/ 49501 h 210375"/>
                <a:gd name="connsiteX11" fmla="*/ 160875 w 210375"/>
                <a:gd name="connsiteY11" fmla="*/ 74251 h 210375"/>
                <a:gd name="connsiteX12" fmla="*/ 136125 w 210375"/>
                <a:gd name="connsiteY12" fmla="*/ 49501 h 210375"/>
                <a:gd name="connsiteX13" fmla="*/ 160875 w 210375"/>
                <a:gd name="connsiteY13" fmla="*/ 24751 h 210375"/>
                <a:gd name="connsiteX14" fmla="*/ 185625 w 210375"/>
                <a:gd name="connsiteY14" fmla="*/ 49501 h 210375"/>
                <a:gd name="connsiteX15" fmla="*/ 160875 w 210375"/>
                <a:gd name="connsiteY15" fmla="*/ 74251 h 21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0375" h="210375">
                  <a:moveTo>
                    <a:pt x="210375" y="49501"/>
                  </a:moveTo>
                  <a:cubicBezTo>
                    <a:pt x="210434" y="22221"/>
                    <a:pt x="188366" y="59"/>
                    <a:pt x="161086" y="0"/>
                  </a:cubicBezTo>
                  <a:cubicBezTo>
                    <a:pt x="138492" y="-48"/>
                    <a:pt x="118746" y="15240"/>
                    <a:pt x="113133" y="37126"/>
                  </a:cubicBezTo>
                  <a:lnTo>
                    <a:pt x="0" y="37126"/>
                  </a:lnTo>
                  <a:lnTo>
                    <a:pt x="0" y="61876"/>
                  </a:lnTo>
                  <a:lnTo>
                    <a:pt x="113133" y="61876"/>
                  </a:lnTo>
                  <a:cubicBezTo>
                    <a:pt x="117649" y="79199"/>
                    <a:pt x="131177" y="92727"/>
                    <a:pt x="148500" y="97242"/>
                  </a:cubicBezTo>
                  <a:lnTo>
                    <a:pt x="148500" y="210376"/>
                  </a:lnTo>
                  <a:lnTo>
                    <a:pt x="173250" y="210376"/>
                  </a:lnTo>
                  <a:lnTo>
                    <a:pt x="173250" y="97242"/>
                  </a:lnTo>
                  <a:cubicBezTo>
                    <a:pt x="195048" y="91631"/>
                    <a:pt x="210307" y="72009"/>
                    <a:pt x="210375" y="49501"/>
                  </a:cubicBezTo>
                  <a:close/>
                  <a:moveTo>
                    <a:pt x="160875" y="74251"/>
                  </a:moveTo>
                  <a:cubicBezTo>
                    <a:pt x="147206" y="74251"/>
                    <a:pt x="136125" y="63170"/>
                    <a:pt x="136125" y="49501"/>
                  </a:cubicBezTo>
                  <a:cubicBezTo>
                    <a:pt x="136125" y="35832"/>
                    <a:pt x="147206" y="24751"/>
                    <a:pt x="160875" y="24751"/>
                  </a:cubicBezTo>
                  <a:cubicBezTo>
                    <a:pt x="174544" y="24751"/>
                    <a:pt x="185625" y="35832"/>
                    <a:pt x="185625" y="49501"/>
                  </a:cubicBezTo>
                  <a:cubicBezTo>
                    <a:pt x="185609" y="63163"/>
                    <a:pt x="174538" y="74235"/>
                    <a:pt x="160875" y="74251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0" name="任意多边形: 形状 24">
              <a:extLst>
                <a:ext uri="{FF2B5EF4-FFF2-40B4-BE49-F238E27FC236}">
                  <a16:creationId xmlns:a16="http://schemas.microsoft.com/office/drawing/2014/main" id="{61CD16E7-32FE-BF7D-6599-78B7A0CF777B}"/>
                </a:ext>
              </a:extLst>
            </p:cNvPr>
            <p:cNvSpPr/>
            <p:nvPr/>
          </p:nvSpPr>
          <p:spPr>
            <a:xfrm>
              <a:off x="8784073" y="1885912"/>
              <a:ext cx="210386" cy="210386"/>
            </a:xfrm>
            <a:custGeom>
              <a:avLst/>
              <a:gdLst>
                <a:gd name="connsiteX0" fmla="*/ 210387 w 210386"/>
                <a:gd name="connsiteY0" fmla="*/ 148500 h 210386"/>
                <a:gd name="connsiteX1" fmla="*/ 97253 w 210386"/>
                <a:gd name="connsiteY1" fmla="*/ 148500 h 210386"/>
                <a:gd name="connsiteX2" fmla="*/ 61887 w 210386"/>
                <a:gd name="connsiteY2" fmla="*/ 113133 h 210386"/>
                <a:gd name="connsiteX3" fmla="*/ 61887 w 210386"/>
                <a:gd name="connsiteY3" fmla="*/ 0 h 210386"/>
                <a:gd name="connsiteX4" fmla="*/ 37137 w 210386"/>
                <a:gd name="connsiteY4" fmla="*/ 0 h 210386"/>
                <a:gd name="connsiteX5" fmla="*/ 37137 w 210386"/>
                <a:gd name="connsiteY5" fmla="*/ 113133 h 210386"/>
                <a:gd name="connsiteX6" fmla="*/ 1560 w 210386"/>
                <a:gd name="connsiteY6" fmla="*/ 173250 h 210386"/>
                <a:gd name="connsiteX7" fmla="*/ 61677 w 210386"/>
                <a:gd name="connsiteY7" fmla="*/ 208827 h 210386"/>
                <a:gd name="connsiteX8" fmla="*/ 97253 w 210386"/>
                <a:gd name="connsiteY8" fmla="*/ 173250 h 210386"/>
                <a:gd name="connsiteX9" fmla="*/ 210387 w 210386"/>
                <a:gd name="connsiteY9" fmla="*/ 173250 h 210386"/>
                <a:gd name="connsiteX10" fmla="*/ 49512 w 210386"/>
                <a:gd name="connsiteY10" fmla="*/ 185625 h 210386"/>
                <a:gd name="connsiteX11" fmla="*/ 24762 w 210386"/>
                <a:gd name="connsiteY11" fmla="*/ 160875 h 210386"/>
                <a:gd name="connsiteX12" fmla="*/ 49512 w 210386"/>
                <a:gd name="connsiteY12" fmla="*/ 136125 h 210386"/>
                <a:gd name="connsiteX13" fmla="*/ 74262 w 210386"/>
                <a:gd name="connsiteY13" fmla="*/ 160875 h 210386"/>
                <a:gd name="connsiteX14" fmla="*/ 49512 w 210386"/>
                <a:gd name="connsiteY14" fmla="*/ 185625 h 210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0386" h="210386">
                  <a:moveTo>
                    <a:pt x="210387" y="148500"/>
                  </a:moveTo>
                  <a:lnTo>
                    <a:pt x="97253" y="148500"/>
                  </a:lnTo>
                  <a:cubicBezTo>
                    <a:pt x="92738" y="131177"/>
                    <a:pt x="79210" y="117649"/>
                    <a:pt x="61887" y="113133"/>
                  </a:cubicBezTo>
                  <a:lnTo>
                    <a:pt x="61887" y="0"/>
                  </a:lnTo>
                  <a:lnTo>
                    <a:pt x="37137" y="0"/>
                  </a:lnTo>
                  <a:lnTo>
                    <a:pt x="37137" y="113133"/>
                  </a:lnTo>
                  <a:cubicBezTo>
                    <a:pt x="10712" y="119910"/>
                    <a:pt x="-5216" y="146825"/>
                    <a:pt x="1560" y="173250"/>
                  </a:cubicBezTo>
                  <a:cubicBezTo>
                    <a:pt x="8337" y="199675"/>
                    <a:pt x="35252" y="215603"/>
                    <a:pt x="61677" y="208827"/>
                  </a:cubicBezTo>
                  <a:cubicBezTo>
                    <a:pt x="79139" y="204349"/>
                    <a:pt x="92775" y="190713"/>
                    <a:pt x="97253" y="173250"/>
                  </a:cubicBezTo>
                  <a:lnTo>
                    <a:pt x="210387" y="173250"/>
                  </a:lnTo>
                  <a:close/>
                  <a:moveTo>
                    <a:pt x="49512" y="185625"/>
                  </a:moveTo>
                  <a:cubicBezTo>
                    <a:pt x="35843" y="185625"/>
                    <a:pt x="24762" y="174544"/>
                    <a:pt x="24762" y="160875"/>
                  </a:cubicBezTo>
                  <a:cubicBezTo>
                    <a:pt x="24762" y="147206"/>
                    <a:pt x="35843" y="136125"/>
                    <a:pt x="49512" y="136125"/>
                  </a:cubicBezTo>
                  <a:cubicBezTo>
                    <a:pt x="63181" y="136125"/>
                    <a:pt x="74262" y="147206"/>
                    <a:pt x="74262" y="160875"/>
                  </a:cubicBezTo>
                  <a:cubicBezTo>
                    <a:pt x="74246" y="174538"/>
                    <a:pt x="63174" y="185609"/>
                    <a:pt x="49512" y="185625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11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75C5E233-7AF1-9A03-B2BC-A0F31A0E689D}"/>
              </a:ext>
            </a:extLst>
          </p:cNvPr>
          <p:cNvSpPr txBox="1"/>
          <p:nvPr/>
        </p:nvSpPr>
        <p:spPr>
          <a:xfrm>
            <a:off x="7289039" y="206382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77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2" name="小标题">
            <a:extLst>
              <a:ext uri="{FF2B5EF4-FFF2-40B4-BE49-F238E27FC236}">
                <a16:creationId xmlns:a16="http://schemas.microsoft.com/office/drawing/2014/main" id="{4E42F395-7C86-ABD0-AC0C-7AC86439DBD0}"/>
              </a:ext>
            </a:extLst>
          </p:cNvPr>
          <p:cNvSpPr txBox="1"/>
          <p:nvPr/>
        </p:nvSpPr>
        <p:spPr>
          <a:xfrm>
            <a:off x="7289037" y="2354341"/>
            <a:ext cx="3566342" cy="5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5FE1096-1926-D238-01DF-3A82D6B5A708}"/>
              </a:ext>
            </a:extLst>
          </p:cNvPr>
          <p:cNvSpPr/>
          <p:nvPr/>
        </p:nvSpPr>
        <p:spPr>
          <a:xfrm>
            <a:off x="6173592" y="3544713"/>
            <a:ext cx="928863" cy="928863"/>
          </a:xfrm>
          <a:prstGeom prst="ellipse">
            <a:avLst/>
          </a:prstGeom>
          <a:solidFill>
            <a:srgbClr val="477CCC"/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4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11D822E0-3114-D11A-732D-5A1BE54E3108}"/>
              </a:ext>
            </a:extLst>
          </p:cNvPr>
          <p:cNvSpPr txBox="1"/>
          <p:nvPr/>
        </p:nvSpPr>
        <p:spPr>
          <a:xfrm>
            <a:off x="7289039" y="3597730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77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15" name="小标题">
            <a:extLst>
              <a:ext uri="{FF2B5EF4-FFF2-40B4-BE49-F238E27FC236}">
                <a16:creationId xmlns:a16="http://schemas.microsoft.com/office/drawing/2014/main" id="{D2E53774-0303-72B6-3BDA-55A72E15D5DB}"/>
              </a:ext>
            </a:extLst>
          </p:cNvPr>
          <p:cNvSpPr txBox="1"/>
          <p:nvPr/>
        </p:nvSpPr>
        <p:spPr>
          <a:xfrm>
            <a:off x="7289037" y="3888244"/>
            <a:ext cx="3566342" cy="5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128DC62-47F6-FFEA-F2BB-4A14DAA502C3}"/>
              </a:ext>
            </a:extLst>
          </p:cNvPr>
          <p:cNvGrpSpPr/>
          <p:nvPr/>
        </p:nvGrpSpPr>
        <p:grpSpPr>
          <a:xfrm>
            <a:off x="6422785" y="3793913"/>
            <a:ext cx="430464" cy="430464"/>
            <a:chOff x="5356669" y="5729967"/>
            <a:chExt cx="346500" cy="346500"/>
          </a:xfrm>
          <a:solidFill>
            <a:schemeClr val="bg1"/>
          </a:solidFill>
        </p:grpSpPr>
        <p:sp>
          <p:nvSpPr>
            <p:cNvPr id="17" name="搜索：www.1314ppt.com  公众号：陈西设计之家。微信搜索即可。更多免费PPT模版教程等都可以在公众号内获取。PPT高端定制/发布会PPT设计微信：2090298045【陈西】">
              <a:extLst>
                <a:ext uri="{FF2B5EF4-FFF2-40B4-BE49-F238E27FC236}">
                  <a16:creationId xmlns:a16="http://schemas.microsoft.com/office/drawing/2014/main" id="{AC5A75B6-7B91-EB78-D92A-F82551468879}"/>
                </a:ext>
              </a:extLst>
            </p:cNvPr>
            <p:cNvSpPr/>
            <p:nvPr/>
          </p:nvSpPr>
          <p:spPr>
            <a:xfrm>
              <a:off x="5616544" y="5927967"/>
              <a:ext cx="86625" cy="148500"/>
            </a:xfrm>
            <a:custGeom>
              <a:avLst/>
              <a:gdLst>
                <a:gd name="connsiteX0" fmla="*/ 86625 w 86625"/>
                <a:gd name="connsiteY0" fmla="*/ 148500 h 148500"/>
                <a:gd name="connsiteX1" fmla="*/ 61875 w 86625"/>
                <a:gd name="connsiteY1" fmla="*/ 148500 h 148500"/>
                <a:gd name="connsiteX2" fmla="*/ 61875 w 86625"/>
                <a:gd name="connsiteY2" fmla="*/ 86625 h 148500"/>
                <a:gd name="connsiteX3" fmla="*/ 0 w 86625"/>
                <a:gd name="connsiteY3" fmla="*/ 24750 h 148500"/>
                <a:gd name="connsiteX4" fmla="*/ 0 w 86625"/>
                <a:gd name="connsiteY4" fmla="*/ 0 h 148500"/>
                <a:gd name="connsiteX5" fmla="*/ 86625 w 86625"/>
                <a:gd name="connsiteY5" fmla="*/ 86625 h 14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625" h="148500">
                  <a:moveTo>
                    <a:pt x="86625" y="148500"/>
                  </a:moveTo>
                  <a:lnTo>
                    <a:pt x="61875" y="148500"/>
                  </a:lnTo>
                  <a:lnTo>
                    <a:pt x="61875" y="86625"/>
                  </a:lnTo>
                  <a:cubicBezTo>
                    <a:pt x="61836" y="52468"/>
                    <a:pt x="34157" y="24789"/>
                    <a:pt x="0" y="24750"/>
                  </a:cubicBezTo>
                  <a:lnTo>
                    <a:pt x="0" y="0"/>
                  </a:lnTo>
                  <a:cubicBezTo>
                    <a:pt x="47820" y="53"/>
                    <a:pt x="86572" y="38805"/>
                    <a:pt x="86625" y="86625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8" name="任意多边形: 形状 18">
              <a:extLst>
                <a:ext uri="{FF2B5EF4-FFF2-40B4-BE49-F238E27FC236}">
                  <a16:creationId xmlns:a16="http://schemas.microsoft.com/office/drawing/2014/main" id="{80B1C74B-584B-B639-3DEA-62BDB928149B}"/>
                </a:ext>
              </a:extLst>
            </p:cNvPr>
            <p:cNvSpPr/>
            <p:nvPr/>
          </p:nvSpPr>
          <p:spPr>
            <a:xfrm>
              <a:off x="5356669" y="5927967"/>
              <a:ext cx="247500" cy="148500"/>
            </a:xfrm>
            <a:custGeom>
              <a:avLst/>
              <a:gdLst>
                <a:gd name="connsiteX0" fmla="*/ 247500 w 247500"/>
                <a:gd name="connsiteY0" fmla="*/ 148500 h 148500"/>
                <a:gd name="connsiteX1" fmla="*/ 222750 w 247500"/>
                <a:gd name="connsiteY1" fmla="*/ 148500 h 148500"/>
                <a:gd name="connsiteX2" fmla="*/ 222750 w 247500"/>
                <a:gd name="connsiteY2" fmla="*/ 86625 h 148500"/>
                <a:gd name="connsiteX3" fmla="*/ 160875 w 247500"/>
                <a:gd name="connsiteY3" fmla="*/ 24750 h 148500"/>
                <a:gd name="connsiteX4" fmla="*/ 86625 w 247500"/>
                <a:gd name="connsiteY4" fmla="*/ 24750 h 148500"/>
                <a:gd name="connsiteX5" fmla="*/ 24750 w 247500"/>
                <a:gd name="connsiteY5" fmla="*/ 86625 h 148500"/>
                <a:gd name="connsiteX6" fmla="*/ 24750 w 247500"/>
                <a:gd name="connsiteY6" fmla="*/ 148500 h 148500"/>
                <a:gd name="connsiteX7" fmla="*/ 0 w 247500"/>
                <a:gd name="connsiteY7" fmla="*/ 148500 h 148500"/>
                <a:gd name="connsiteX8" fmla="*/ 0 w 247500"/>
                <a:gd name="connsiteY8" fmla="*/ 86625 h 148500"/>
                <a:gd name="connsiteX9" fmla="*/ 86625 w 247500"/>
                <a:gd name="connsiteY9" fmla="*/ 0 h 148500"/>
                <a:gd name="connsiteX10" fmla="*/ 160875 w 247500"/>
                <a:gd name="connsiteY10" fmla="*/ 0 h 148500"/>
                <a:gd name="connsiteX11" fmla="*/ 247500 w 247500"/>
                <a:gd name="connsiteY11" fmla="*/ 86625 h 14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7500" h="148500">
                  <a:moveTo>
                    <a:pt x="247500" y="148500"/>
                  </a:moveTo>
                  <a:lnTo>
                    <a:pt x="222750" y="148500"/>
                  </a:lnTo>
                  <a:lnTo>
                    <a:pt x="222750" y="86625"/>
                  </a:lnTo>
                  <a:cubicBezTo>
                    <a:pt x="222710" y="52469"/>
                    <a:pt x="195031" y="24790"/>
                    <a:pt x="160875" y="24750"/>
                  </a:cubicBezTo>
                  <a:lnTo>
                    <a:pt x="86625" y="24750"/>
                  </a:lnTo>
                  <a:cubicBezTo>
                    <a:pt x="52469" y="24790"/>
                    <a:pt x="24790" y="52469"/>
                    <a:pt x="24750" y="86625"/>
                  </a:cubicBezTo>
                  <a:lnTo>
                    <a:pt x="24750" y="148500"/>
                  </a:lnTo>
                  <a:lnTo>
                    <a:pt x="0" y="148500"/>
                  </a:lnTo>
                  <a:lnTo>
                    <a:pt x="0" y="86625"/>
                  </a:lnTo>
                  <a:cubicBezTo>
                    <a:pt x="56" y="38807"/>
                    <a:pt x="38807" y="56"/>
                    <a:pt x="86625" y="0"/>
                  </a:cubicBezTo>
                  <a:lnTo>
                    <a:pt x="160875" y="0"/>
                  </a:lnTo>
                  <a:cubicBezTo>
                    <a:pt x="208693" y="56"/>
                    <a:pt x="247444" y="38807"/>
                    <a:pt x="247500" y="86625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19" name="搜索：www.1314ppt.com  公众号：陈西设计之家。微信搜索即可。更多免费PPT模版教程等都可以在公众号内获取。PPT高端定制/发布会PPT设计微信：2090298045【陈西】">
              <a:extLst>
                <a:ext uri="{FF2B5EF4-FFF2-40B4-BE49-F238E27FC236}">
                  <a16:creationId xmlns:a16="http://schemas.microsoft.com/office/drawing/2014/main" id="{A2A9BB40-31FD-E9D0-5714-C3E36DF71F4C}"/>
                </a:ext>
              </a:extLst>
            </p:cNvPr>
            <p:cNvSpPr/>
            <p:nvPr/>
          </p:nvSpPr>
          <p:spPr>
            <a:xfrm>
              <a:off x="5579419" y="5729967"/>
              <a:ext cx="86625" cy="173250"/>
            </a:xfrm>
            <a:custGeom>
              <a:avLst/>
              <a:gdLst>
                <a:gd name="connsiteX0" fmla="*/ 0 w 86625"/>
                <a:gd name="connsiteY0" fmla="*/ 0 h 173250"/>
                <a:gd name="connsiteX1" fmla="*/ 0 w 86625"/>
                <a:gd name="connsiteY1" fmla="*/ 24750 h 173250"/>
                <a:gd name="connsiteX2" fmla="*/ 61875 w 86625"/>
                <a:gd name="connsiteY2" fmla="*/ 86625 h 173250"/>
                <a:gd name="connsiteX3" fmla="*/ 0 w 86625"/>
                <a:gd name="connsiteY3" fmla="*/ 148500 h 173250"/>
                <a:gd name="connsiteX4" fmla="*/ 0 w 86625"/>
                <a:gd name="connsiteY4" fmla="*/ 173250 h 173250"/>
                <a:gd name="connsiteX5" fmla="*/ 86625 w 86625"/>
                <a:gd name="connsiteY5" fmla="*/ 86625 h 173250"/>
                <a:gd name="connsiteX6" fmla="*/ 0 w 86625"/>
                <a:gd name="connsiteY6" fmla="*/ 0 h 1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625" h="173250">
                  <a:moveTo>
                    <a:pt x="0" y="0"/>
                  </a:moveTo>
                  <a:lnTo>
                    <a:pt x="0" y="24750"/>
                  </a:lnTo>
                  <a:cubicBezTo>
                    <a:pt x="34173" y="24750"/>
                    <a:pt x="61875" y="52452"/>
                    <a:pt x="61875" y="86625"/>
                  </a:cubicBezTo>
                  <a:cubicBezTo>
                    <a:pt x="61875" y="120798"/>
                    <a:pt x="34173" y="148500"/>
                    <a:pt x="0" y="148500"/>
                  </a:cubicBezTo>
                  <a:lnTo>
                    <a:pt x="0" y="173250"/>
                  </a:lnTo>
                  <a:cubicBezTo>
                    <a:pt x="47842" y="173250"/>
                    <a:pt x="86625" y="134467"/>
                    <a:pt x="86625" y="86625"/>
                  </a:cubicBezTo>
                  <a:cubicBezTo>
                    <a:pt x="86625" y="38783"/>
                    <a:pt x="47842" y="0"/>
                    <a:pt x="0" y="0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0" name="任意多边形: 形状 20">
              <a:extLst>
                <a:ext uri="{FF2B5EF4-FFF2-40B4-BE49-F238E27FC236}">
                  <a16:creationId xmlns:a16="http://schemas.microsoft.com/office/drawing/2014/main" id="{491E616B-A74F-9223-2390-29C964DC4C21}"/>
                </a:ext>
              </a:extLst>
            </p:cNvPr>
            <p:cNvSpPr/>
            <p:nvPr/>
          </p:nvSpPr>
          <p:spPr>
            <a:xfrm>
              <a:off x="5393794" y="5729967"/>
              <a:ext cx="173250" cy="173250"/>
            </a:xfrm>
            <a:custGeom>
              <a:avLst/>
              <a:gdLst>
                <a:gd name="connsiteX0" fmla="*/ 86625 w 173250"/>
                <a:gd name="connsiteY0" fmla="*/ 24750 h 173250"/>
                <a:gd name="connsiteX1" fmla="*/ 148500 w 173250"/>
                <a:gd name="connsiteY1" fmla="*/ 86625 h 173250"/>
                <a:gd name="connsiteX2" fmla="*/ 86625 w 173250"/>
                <a:gd name="connsiteY2" fmla="*/ 148500 h 173250"/>
                <a:gd name="connsiteX3" fmla="*/ 24750 w 173250"/>
                <a:gd name="connsiteY3" fmla="*/ 86625 h 173250"/>
                <a:gd name="connsiteX4" fmla="*/ 86625 w 173250"/>
                <a:gd name="connsiteY4" fmla="*/ 24750 h 173250"/>
                <a:gd name="connsiteX5" fmla="*/ 86625 w 173250"/>
                <a:gd name="connsiteY5" fmla="*/ 0 h 173250"/>
                <a:gd name="connsiteX6" fmla="*/ 0 w 173250"/>
                <a:gd name="connsiteY6" fmla="*/ 86625 h 173250"/>
                <a:gd name="connsiteX7" fmla="*/ 86625 w 173250"/>
                <a:gd name="connsiteY7" fmla="*/ 173250 h 173250"/>
                <a:gd name="connsiteX8" fmla="*/ 173250 w 173250"/>
                <a:gd name="connsiteY8" fmla="*/ 86625 h 173250"/>
                <a:gd name="connsiteX9" fmla="*/ 86625 w 173250"/>
                <a:gd name="connsiteY9" fmla="*/ 0 h 17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3250" h="173250">
                  <a:moveTo>
                    <a:pt x="86625" y="24750"/>
                  </a:moveTo>
                  <a:cubicBezTo>
                    <a:pt x="120798" y="24750"/>
                    <a:pt x="148500" y="52452"/>
                    <a:pt x="148500" y="86625"/>
                  </a:cubicBezTo>
                  <a:cubicBezTo>
                    <a:pt x="148500" y="120798"/>
                    <a:pt x="120798" y="148500"/>
                    <a:pt x="86625" y="148500"/>
                  </a:cubicBezTo>
                  <a:cubicBezTo>
                    <a:pt x="52452" y="148500"/>
                    <a:pt x="24750" y="120798"/>
                    <a:pt x="24750" y="86625"/>
                  </a:cubicBezTo>
                  <a:cubicBezTo>
                    <a:pt x="24750" y="52452"/>
                    <a:pt x="52452" y="24750"/>
                    <a:pt x="86625" y="24750"/>
                  </a:cubicBezTo>
                  <a:moveTo>
                    <a:pt x="86625" y="0"/>
                  </a:moveTo>
                  <a:cubicBezTo>
                    <a:pt x="38783" y="0"/>
                    <a:pt x="0" y="38783"/>
                    <a:pt x="0" y="86625"/>
                  </a:cubicBezTo>
                  <a:cubicBezTo>
                    <a:pt x="0" y="134467"/>
                    <a:pt x="38783" y="173250"/>
                    <a:pt x="86625" y="173250"/>
                  </a:cubicBezTo>
                  <a:cubicBezTo>
                    <a:pt x="134467" y="173250"/>
                    <a:pt x="173250" y="134467"/>
                    <a:pt x="173250" y="86625"/>
                  </a:cubicBezTo>
                  <a:cubicBezTo>
                    <a:pt x="173250" y="38783"/>
                    <a:pt x="134467" y="0"/>
                    <a:pt x="86625" y="0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1" name="椭圆 20">
            <a:extLst>
              <a:ext uri="{FF2B5EF4-FFF2-40B4-BE49-F238E27FC236}">
                <a16:creationId xmlns:a16="http://schemas.microsoft.com/office/drawing/2014/main" id="{5241C75A-D28F-9153-5F3D-66B955D2D482}"/>
              </a:ext>
            </a:extLst>
          </p:cNvPr>
          <p:cNvSpPr/>
          <p:nvPr/>
        </p:nvSpPr>
        <p:spPr>
          <a:xfrm>
            <a:off x="6173592" y="5130831"/>
            <a:ext cx="928863" cy="928863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254000" dist="114300" dir="5400000" sx="90000" sy="90000" algn="t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dirty="0">
              <a:solidFill>
                <a:prstClr val="white"/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2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C7917F1E-F930-DE73-7007-9A6274994419}"/>
              </a:ext>
            </a:extLst>
          </p:cNvPr>
          <p:cNvSpPr txBox="1"/>
          <p:nvPr/>
        </p:nvSpPr>
        <p:spPr>
          <a:xfrm>
            <a:off x="7289039" y="518384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77">
              <a:defRPr/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3" name="小标题">
            <a:extLst>
              <a:ext uri="{FF2B5EF4-FFF2-40B4-BE49-F238E27FC236}">
                <a16:creationId xmlns:a16="http://schemas.microsoft.com/office/drawing/2014/main" id="{3407CC77-FAAF-317C-C281-3DAB93F291E0}"/>
              </a:ext>
            </a:extLst>
          </p:cNvPr>
          <p:cNvSpPr txBox="1"/>
          <p:nvPr/>
        </p:nvSpPr>
        <p:spPr>
          <a:xfrm>
            <a:off x="7289037" y="5474363"/>
            <a:ext cx="3566342" cy="58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DBFF02A-B9A0-B733-21C6-2DBB13118CA5}"/>
              </a:ext>
            </a:extLst>
          </p:cNvPr>
          <p:cNvGrpSpPr/>
          <p:nvPr/>
        </p:nvGrpSpPr>
        <p:grpSpPr>
          <a:xfrm>
            <a:off x="6422793" y="5395404"/>
            <a:ext cx="430464" cy="399717"/>
            <a:chOff x="5354249" y="2749352"/>
            <a:chExt cx="346500" cy="321750"/>
          </a:xfrm>
          <a:solidFill>
            <a:schemeClr val="bg1"/>
          </a:solidFill>
        </p:grpSpPr>
        <p:sp>
          <p:nvSpPr>
            <p:cNvPr id="25" name="搜索：www.1314ppt.com  公众号：陈西设计之家。微信搜索即可。更多免费PPT模版教程等都可以在公众号内获取。PPT高端定制/发布会PPT设计微信：2090298045【陈西】">
              <a:extLst>
                <a:ext uri="{FF2B5EF4-FFF2-40B4-BE49-F238E27FC236}">
                  <a16:creationId xmlns:a16="http://schemas.microsoft.com/office/drawing/2014/main" id="{2A19F375-EEC5-644E-5490-EABB1DAAA510}"/>
                </a:ext>
              </a:extLst>
            </p:cNvPr>
            <p:cNvSpPr/>
            <p:nvPr/>
          </p:nvSpPr>
          <p:spPr>
            <a:xfrm>
              <a:off x="5465446" y="2868561"/>
              <a:ext cx="191870" cy="202541"/>
            </a:xfrm>
            <a:custGeom>
              <a:avLst/>
              <a:gdLst>
                <a:gd name="connsiteX0" fmla="*/ 148678 w 191870"/>
                <a:gd name="connsiteY0" fmla="*/ 128292 h 202541"/>
                <a:gd name="connsiteX1" fmla="*/ 123462 w 191870"/>
                <a:gd name="connsiteY1" fmla="*/ 138334 h 202541"/>
                <a:gd name="connsiteX2" fmla="*/ 73917 w 191870"/>
                <a:gd name="connsiteY2" fmla="*/ 108606 h 202541"/>
                <a:gd name="connsiteX3" fmla="*/ 73917 w 191870"/>
                <a:gd name="connsiteY3" fmla="*/ 98478 h 202541"/>
                <a:gd name="connsiteX4" fmla="*/ 123462 w 191870"/>
                <a:gd name="connsiteY4" fmla="*/ 68750 h 202541"/>
                <a:gd name="connsiteX5" fmla="*/ 180274 w 191870"/>
                <a:gd name="connsiteY5" fmla="*/ 68408 h 202541"/>
                <a:gd name="connsiteX6" fmla="*/ 179933 w 191870"/>
                <a:gd name="connsiteY6" fmla="*/ 11596 h 202541"/>
                <a:gd name="connsiteX7" fmla="*/ 123121 w 191870"/>
                <a:gd name="connsiteY7" fmla="*/ 11937 h 202541"/>
                <a:gd name="connsiteX8" fmla="*/ 112064 w 191870"/>
                <a:gd name="connsiteY8" fmla="*/ 46731 h 202541"/>
                <a:gd name="connsiteX9" fmla="*/ 62518 w 191870"/>
                <a:gd name="connsiteY9" fmla="*/ 76459 h 202541"/>
                <a:gd name="connsiteX10" fmla="*/ 10042 w 191870"/>
                <a:gd name="connsiteY10" fmla="*/ 78149 h 202541"/>
                <a:gd name="connsiteX11" fmla="*/ 11732 w 191870"/>
                <a:gd name="connsiteY11" fmla="*/ 130625 h 202541"/>
                <a:gd name="connsiteX12" fmla="*/ 62518 w 191870"/>
                <a:gd name="connsiteY12" fmla="*/ 130625 h 202541"/>
                <a:gd name="connsiteX13" fmla="*/ 112064 w 191870"/>
                <a:gd name="connsiteY13" fmla="*/ 160353 h 202541"/>
                <a:gd name="connsiteX14" fmla="*/ 111553 w 191870"/>
                <a:gd name="connsiteY14" fmla="*/ 165417 h 202541"/>
                <a:gd name="connsiteX15" fmla="*/ 148678 w 191870"/>
                <a:gd name="connsiteY15" fmla="*/ 202542 h 202541"/>
                <a:gd name="connsiteX16" fmla="*/ 185803 w 191870"/>
                <a:gd name="connsiteY16" fmla="*/ 165417 h 202541"/>
                <a:gd name="connsiteX17" fmla="*/ 148678 w 191870"/>
                <a:gd name="connsiteY17" fmla="*/ 128292 h 202541"/>
                <a:gd name="connsiteX18" fmla="*/ 148678 w 191870"/>
                <a:gd name="connsiteY18" fmla="*/ 29292 h 202541"/>
                <a:gd name="connsiteX19" fmla="*/ 161053 w 191870"/>
                <a:gd name="connsiteY19" fmla="*/ 41667 h 202541"/>
                <a:gd name="connsiteX20" fmla="*/ 148678 w 191870"/>
                <a:gd name="connsiteY20" fmla="*/ 54042 h 202541"/>
                <a:gd name="connsiteX21" fmla="*/ 136303 w 191870"/>
                <a:gd name="connsiteY21" fmla="*/ 41667 h 202541"/>
                <a:gd name="connsiteX22" fmla="*/ 148678 w 191870"/>
                <a:gd name="connsiteY22" fmla="*/ 29292 h 202541"/>
                <a:gd name="connsiteX23" fmla="*/ 37303 w 191870"/>
                <a:gd name="connsiteY23" fmla="*/ 115917 h 202541"/>
                <a:gd name="connsiteX24" fmla="*/ 24928 w 191870"/>
                <a:gd name="connsiteY24" fmla="*/ 103542 h 202541"/>
                <a:gd name="connsiteX25" fmla="*/ 37303 w 191870"/>
                <a:gd name="connsiteY25" fmla="*/ 91167 h 202541"/>
                <a:gd name="connsiteX26" fmla="*/ 49678 w 191870"/>
                <a:gd name="connsiteY26" fmla="*/ 103542 h 202541"/>
                <a:gd name="connsiteX27" fmla="*/ 37303 w 191870"/>
                <a:gd name="connsiteY27" fmla="*/ 115917 h 202541"/>
                <a:gd name="connsiteX28" fmla="*/ 148678 w 191870"/>
                <a:gd name="connsiteY28" fmla="*/ 177792 h 202541"/>
                <a:gd name="connsiteX29" fmla="*/ 136303 w 191870"/>
                <a:gd name="connsiteY29" fmla="*/ 165417 h 202541"/>
                <a:gd name="connsiteX30" fmla="*/ 148678 w 191870"/>
                <a:gd name="connsiteY30" fmla="*/ 153042 h 202541"/>
                <a:gd name="connsiteX31" fmla="*/ 161053 w 191870"/>
                <a:gd name="connsiteY31" fmla="*/ 165417 h 202541"/>
                <a:gd name="connsiteX32" fmla="*/ 148678 w 191870"/>
                <a:gd name="connsiteY32" fmla="*/ 177792 h 20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1870" h="202541">
                  <a:moveTo>
                    <a:pt x="148678" y="128292"/>
                  </a:moveTo>
                  <a:cubicBezTo>
                    <a:pt x="139302" y="128312"/>
                    <a:pt x="130285" y="131903"/>
                    <a:pt x="123462" y="138334"/>
                  </a:cubicBezTo>
                  <a:lnTo>
                    <a:pt x="73917" y="108606"/>
                  </a:lnTo>
                  <a:cubicBezTo>
                    <a:pt x="74598" y="105264"/>
                    <a:pt x="74598" y="101820"/>
                    <a:pt x="73917" y="98478"/>
                  </a:cubicBezTo>
                  <a:lnTo>
                    <a:pt x="123462" y="68750"/>
                  </a:lnTo>
                  <a:cubicBezTo>
                    <a:pt x="139245" y="84344"/>
                    <a:pt x="164680" y="84191"/>
                    <a:pt x="180274" y="68408"/>
                  </a:cubicBezTo>
                  <a:cubicBezTo>
                    <a:pt x="195868" y="52626"/>
                    <a:pt x="195716" y="27190"/>
                    <a:pt x="179933" y="11596"/>
                  </a:cubicBezTo>
                  <a:cubicBezTo>
                    <a:pt x="164151" y="-3998"/>
                    <a:pt x="138715" y="-3845"/>
                    <a:pt x="123121" y="11937"/>
                  </a:cubicBezTo>
                  <a:cubicBezTo>
                    <a:pt x="114074" y="21094"/>
                    <a:pt x="109962" y="34031"/>
                    <a:pt x="112064" y="46731"/>
                  </a:cubicBezTo>
                  <a:lnTo>
                    <a:pt x="62518" y="76459"/>
                  </a:lnTo>
                  <a:cubicBezTo>
                    <a:pt x="47561" y="62435"/>
                    <a:pt x="24066" y="63192"/>
                    <a:pt x="10042" y="78149"/>
                  </a:cubicBezTo>
                  <a:cubicBezTo>
                    <a:pt x="-3982" y="93106"/>
                    <a:pt x="-3225" y="116601"/>
                    <a:pt x="11732" y="130625"/>
                  </a:cubicBezTo>
                  <a:cubicBezTo>
                    <a:pt x="26013" y="144014"/>
                    <a:pt x="48237" y="144014"/>
                    <a:pt x="62518" y="130625"/>
                  </a:cubicBezTo>
                  <a:lnTo>
                    <a:pt x="112064" y="160353"/>
                  </a:lnTo>
                  <a:cubicBezTo>
                    <a:pt x="111777" y="162027"/>
                    <a:pt x="111606" y="163719"/>
                    <a:pt x="111553" y="165417"/>
                  </a:cubicBezTo>
                  <a:cubicBezTo>
                    <a:pt x="111553" y="185921"/>
                    <a:pt x="128174" y="202542"/>
                    <a:pt x="148678" y="202542"/>
                  </a:cubicBezTo>
                  <a:cubicBezTo>
                    <a:pt x="169181" y="202542"/>
                    <a:pt x="185803" y="185921"/>
                    <a:pt x="185803" y="165417"/>
                  </a:cubicBezTo>
                  <a:cubicBezTo>
                    <a:pt x="185803" y="144913"/>
                    <a:pt x="169181" y="128292"/>
                    <a:pt x="148678" y="128292"/>
                  </a:cubicBezTo>
                  <a:close/>
                  <a:moveTo>
                    <a:pt x="148678" y="29292"/>
                  </a:moveTo>
                  <a:cubicBezTo>
                    <a:pt x="155512" y="29292"/>
                    <a:pt x="161053" y="34832"/>
                    <a:pt x="161053" y="41667"/>
                  </a:cubicBezTo>
                  <a:cubicBezTo>
                    <a:pt x="161053" y="48501"/>
                    <a:pt x="155512" y="54042"/>
                    <a:pt x="148678" y="54042"/>
                  </a:cubicBezTo>
                  <a:cubicBezTo>
                    <a:pt x="141843" y="54042"/>
                    <a:pt x="136303" y="48501"/>
                    <a:pt x="136303" y="41667"/>
                  </a:cubicBezTo>
                  <a:cubicBezTo>
                    <a:pt x="136308" y="34835"/>
                    <a:pt x="141845" y="29297"/>
                    <a:pt x="148678" y="29292"/>
                  </a:cubicBezTo>
                  <a:close/>
                  <a:moveTo>
                    <a:pt x="37303" y="115917"/>
                  </a:moveTo>
                  <a:cubicBezTo>
                    <a:pt x="30468" y="115917"/>
                    <a:pt x="24928" y="110376"/>
                    <a:pt x="24928" y="103542"/>
                  </a:cubicBezTo>
                  <a:cubicBezTo>
                    <a:pt x="24928" y="96707"/>
                    <a:pt x="30468" y="91167"/>
                    <a:pt x="37303" y="91167"/>
                  </a:cubicBezTo>
                  <a:cubicBezTo>
                    <a:pt x="44137" y="91167"/>
                    <a:pt x="49678" y="96707"/>
                    <a:pt x="49678" y="103542"/>
                  </a:cubicBezTo>
                  <a:cubicBezTo>
                    <a:pt x="49672" y="110374"/>
                    <a:pt x="44135" y="115911"/>
                    <a:pt x="37303" y="115917"/>
                  </a:cubicBezTo>
                  <a:close/>
                  <a:moveTo>
                    <a:pt x="148678" y="177792"/>
                  </a:moveTo>
                  <a:cubicBezTo>
                    <a:pt x="141843" y="177792"/>
                    <a:pt x="136303" y="172251"/>
                    <a:pt x="136303" y="165417"/>
                  </a:cubicBezTo>
                  <a:cubicBezTo>
                    <a:pt x="136303" y="158582"/>
                    <a:pt x="141843" y="153042"/>
                    <a:pt x="148678" y="153042"/>
                  </a:cubicBezTo>
                  <a:cubicBezTo>
                    <a:pt x="155512" y="153042"/>
                    <a:pt x="161053" y="158582"/>
                    <a:pt x="161053" y="165417"/>
                  </a:cubicBezTo>
                  <a:cubicBezTo>
                    <a:pt x="161047" y="172249"/>
                    <a:pt x="155510" y="177786"/>
                    <a:pt x="148678" y="177792"/>
                  </a:cubicBez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  <p:sp>
          <p:nvSpPr>
            <p:cNvPr id="26" name="任意多边形: 形状 15">
              <a:extLst>
                <a:ext uri="{FF2B5EF4-FFF2-40B4-BE49-F238E27FC236}">
                  <a16:creationId xmlns:a16="http://schemas.microsoft.com/office/drawing/2014/main" id="{4E3E5F5C-0F89-FF6A-AFF0-3442C0D697A4}"/>
                </a:ext>
              </a:extLst>
            </p:cNvPr>
            <p:cNvSpPr/>
            <p:nvPr/>
          </p:nvSpPr>
          <p:spPr>
            <a:xfrm>
              <a:off x="5354249" y="2749352"/>
              <a:ext cx="346500" cy="297000"/>
            </a:xfrm>
            <a:custGeom>
              <a:avLst/>
              <a:gdLst>
                <a:gd name="connsiteX0" fmla="*/ 74250 w 346500"/>
                <a:gd name="connsiteY0" fmla="*/ 297000 h 297000"/>
                <a:gd name="connsiteX1" fmla="*/ 24750 w 346500"/>
                <a:gd name="connsiteY1" fmla="*/ 297000 h 297000"/>
                <a:gd name="connsiteX2" fmla="*/ 0 w 346500"/>
                <a:gd name="connsiteY2" fmla="*/ 272250 h 297000"/>
                <a:gd name="connsiteX3" fmla="*/ 0 w 346500"/>
                <a:gd name="connsiteY3" fmla="*/ 24750 h 297000"/>
                <a:gd name="connsiteX4" fmla="*/ 24750 w 346500"/>
                <a:gd name="connsiteY4" fmla="*/ 0 h 297000"/>
                <a:gd name="connsiteX5" fmla="*/ 118623 w 346500"/>
                <a:gd name="connsiteY5" fmla="*/ 0 h 297000"/>
                <a:gd name="connsiteX6" fmla="*/ 136125 w 346500"/>
                <a:gd name="connsiteY6" fmla="*/ 7251 h 297000"/>
                <a:gd name="connsiteX7" fmla="*/ 178377 w 346500"/>
                <a:gd name="connsiteY7" fmla="*/ 49500 h 297000"/>
                <a:gd name="connsiteX8" fmla="*/ 321750 w 346500"/>
                <a:gd name="connsiteY8" fmla="*/ 49500 h 297000"/>
                <a:gd name="connsiteX9" fmla="*/ 346500 w 346500"/>
                <a:gd name="connsiteY9" fmla="*/ 74250 h 297000"/>
                <a:gd name="connsiteX10" fmla="*/ 346500 w 346500"/>
                <a:gd name="connsiteY10" fmla="*/ 173250 h 297000"/>
                <a:gd name="connsiteX11" fmla="*/ 321750 w 346500"/>
                <a:gd name="connsiteY11" fmla="*/ 173250 h 297000"/>
                <a:gd name="connsiteX12" fmla="*/ 321750 w 346500"/>
                <a:gd name="connsiteY12" fmla="*/ 74250 h 297000"/>
                <a:gd name="connsiteX13" fmla="*/ 168123 w 346500"/>
                <a:gd name="connsiteY13" fmla="*/ 74250 h 297000"/>
                <a:gd name="connsiteX14" fmla="*/ 118623 w 346500"/>
                <a:gd name="connsiteY14" fmla="*/ 24750 h 297000"/>
                <a:gd name="connsiteX15" fmla="*/ 24750 w 346500"/>
                <a:gd name="connsiteY15" fmla="*/ 24750 h 297000"/>
                <a:gd name="connsiteX16" fmla="*/ 24750 w 346500"/>
                <a:gd name="connsiteY16" fmla="*/ 272250 h 297000"/>
                <a:gd name="connsiteX17" fmla="*/ 74250 w 346500"/>
                <a:gd name="connsiteY17" fmla="*/ 272250 h 2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500" h="297000">
                  <a:moveTo>
                    <a:pt x="74250" y="297000"/>
                  </a:moveTo>
                  <a:lnTo>
                    <a:pt x="24750" y="297000"/>
                  </a:lnTo>
                  <a:cubicBezTo>
                    <a:pt x="11087" y="296984"/>
                    <a:pt x="16" y="285913"/>
                    <a:pt x="0" y="272250"/>
                  </a:cubicBezTo>
                  <a:lnTo>
                    <a:pt x="0" y="24750"/>
                  </a:lnTo>
                  <a:cubicBezTo>
                    <a:pt x="16" y="11088"/>
                    <a:pt x="11087" y="16"/>
                    <a:pt x="24750" y="0"/>
                  </a:cubicBezTo>
                  <a:lnTo>
                    <a:pt x="118623" y="0"/>
                  </a:lnTo>
                  <a:cubicBezTo>
                    <a:pt x="125191" y="-18"/>
                    <a:pt x="131494" y="2593"/>
                    <a:pt x="136125" y="7251"/>
                  </a:cubicBezTo>
                  <a:lnTo>
                    <a:pt x="178377" y="49500"/>
                  </a:lnTo>
                  <a:lnTo>
                    <a:pt x="321750" y="49500"/>
                  </a:lnTo>
                  <a:cubicBezTo>
                    <a:pt x="335413" y="49516"/>
                    <a:pt x="346484" y="60588"/>
                    <a:pt x="346500" y="74250"/>
                  </a:cubicBezTo>
                  <a:lnTo>
                    <a:pt x="346500" y="173250"/>
                  </a:lnTo>
                  <a:lnTo>
                    <a:pt x="321750" y="173250"/>
                  </a:lnTo>
                  <a:lnTo>
                    <a:pt x="321750" y="74250"/>
                  </a:lnTo>
                  <a:lnTo>
                    <a:pt x="168123" y="74250"/>
                  </a:lnTo>
                  <a:lnTo>
                    <a:pt x="118623" y="24750"/>
                  </a:lnTo>
                  <a:lnTo>
                    <a:pt x="24750" y="24750"/>
                  </a:lnTo>
                  <a:lnTo>
                    <a:pt x="24750" y="272250"/>
                  </a:lnTo>
                  <a:lnTo>
                    <a:pt x="74250" y="272250"/>
                  </a:lnTo>
                  <a:close/>
                </a:path>
              </a:pathLst>
            </a:custGeom>
            <a:grpFill/>
            <a:ln w="12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799" dirty="0"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28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F94F3937-5526-4E92-1B89-EC1CC07B1168}"/>
              </a:ext>
            </a:extLst>
          </p:cNvPr>
          <p:cNvSpPr txBox="1"/>
          <p:nvPr/>
        </p:nvSpPr>
        <p:spPr>
          <a:xfrm>
            <a:off x="1183942" y="2455598"/>
            <a:ext cx="2739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277">
              <a:defRPr/>
            </a:pPr>
            <a:r>
              <a:rPr lang="en-US" altLang="zh-CN" sz="3200" dirty="0">
                <a:gradFill flip="none" rotWithShape="1"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  <a:tileRect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  <a:endParaRPr lang="zh-CN" altLang="en-US" sz="3200" dirty="0"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5400000" scaled="1"/>
                <a:tileRect/>
              </a:gradFill>
              <a:latin typeface="思源黑体" panose="020B0500000000000000" pitchFamily="34" charset="-122"/>
              <a:ea typeface="思源黑体" panose="020B0500000000000000" pitchFamily="34" charset="-122"/>
              <a:cs typeface="Aa楷体" panose="02000500000000000000" pitchFamily="2" charset="-122"/>
              <a:sym typeface="+mn-lt"/>
            </a:endParaRPr>
          </a:p>
        </p:txBody>
      </p:sp>
      <p:sp>
        <p:nvSpPr>
          <p:cNvPr id="29" name="小标题">
            <a:extLst>
              <a:ext uri="{FF2B5EF4-FFF2-40B4-BE49-F238E27FC236}">
                <a16:creationId xmlns:a16="http://schemas.microsoft.com/office/drawing/2014/main" id="{E45FE0EC-E3B7-CC68-CFB7-694904B0CCCB}"/>
              </a:ext>
            </a:extLst>
          </p:cNvPr>
          <p:cNvSpPr txBox="1"/>
          <p:nvPr/>
        </p:nvSpPr>
        <p:spPr>
          <a:xfrm>
            <a:off x="1183944" y="3608680"/>
            <a:ext cx="3840232" cy="83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B375037-CCF3-E4A0-F4E4-918DC99EBC2B}"/>
              </a:ext>
            </a:extLst>
          </p:cNvPr>
          <p:cNvGrpSpPr/>
          <p:nvPr/>
        </p:nvGrpSpPr>
        <p:grpSpPr>
          <a:xfrm>
            <a:off x="1302912" y="3341540"/>
            <a:ext cx="2998660" cy="68211"/>
            <a:chOff x="925285" y="3584875"/>
            <a:chExt cx="2998824" cy="68214"/>
          </a:xfrm>
          <a:solidFill>
            <a:srgbClr val="477CCC"/>
          </a:solidFill>
        </p:grpSpPr>
        <p:cxnSp>
          <p:nvCxnSpPr>
            <p:cNvPr id="31" name="搜索：www.1314ppt.com  公众号：陈西设计之家。微信搜索即可。更多免费PPT模版教程等都可以在公众号内获取。PPT高端定制/发布会PPT设计微信：2090298045【陈西】">
              <a:extLst>
                <a:ext uri="{FF2B5EF4-FFF2-40B4-BE49-F238E27FC236}">
                  <a16:creationId xmlns:a16="http://schemas.microsoft.com/office/drawing/2014/main" id="{6F5188B2-69A3-3B39-6DB1-37B3563A0F04}"/>
                </a:ext>
              </a:extLst>
            </p:cNvPr>
            <p:cNvCxnSpPr>
              <a:cxnSpLocks/>
            </p:cNvCxnSpPr>
            <p:nvPr/>
          </p:nvCxnSpPr>
          <p:spPr>
            <a:xfrm>
              <a:off x="1341732" y="3618982"/>
              <a:ext cx="2582377" cy="0"/>
            </a:xfrm>
            <a:prstGeom prst="line">
              <a:avLst/>
            </a:prstGeom>
            <a:grpFill/>
            <a:ln w="12700">
              <a:solidFill>
                <a:srgbClr val="477C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3732349-8517-DADD-96CA-88574C40D9B8}"/>
                </a:ext>
              </a:extLst>
            </p:cNvPr>
            <p:cNvSpPr/>
            <p:nvPr/>
          </p:nvSpPr>
          <p:spPr>
            <a:xfrm>
              <a:off x="925285" y="3584875"/>
              <a:ext cx="518756" cy="68214"/>
            </a:xfrm>
            <a:prstGeom prst="rect">
              <a:avLst/>
            </a:prstGeom>
            <a:grpFill/>
            <a:ln>
              <a:solidFill>
                <a:srgbClr val="477C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 dirty="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endParaRPr>
            </a:p>
          </p:txBody>
        </p:sp>
      </p:grpSp>
      <p:sp>
        <p:nvSpPr>
          <p:cNvPr id="33" name="搜索：www.1314ppt.com  公众号：陈西设计之家。微信搜索即可。更多免费PPT模版教程等都可以在公众号内获取。PPT高端定制/发布会PPT设计微信：2090298045【陈西】">
            <a:extLst>
              <a:ext uri="{FF2B5EF4-FFF2-40B4-BE49-F238E27FC236}">
                <a16:creationId xmlns:a16="http://schemas.microsoft.com/office/drawing/2014/main" id="{E1114146-628D-A4E6-22F7-C40ED5E0CABD}"/>
              </a:ext>
            </a:extLst>
          </p:cNvPr>
          <p:cNvSpPr txBox="1"/>
          <p:nvPr/>
        </p:nvSpPr>
        <p:spPr>
          <a:xfrm>
            <a:off x="1285968" y="5762134"/>
            <a:ext cx="1413693" cy="361253"/>
          </a:xfrm>
          <a:prstGeom prst="rect">
            <a:avLst/>
          </a:prstGeom>
          <a:solidFill>
            <a:srgbClr val="477CCC"/>
          </a:solidFill>
          <a:effectLst>
            <a:outerShdw blurRad="254000" dist="101600" dir="2700000" algn="tl" rotWithShape="0">
              <a:schemeClr val="dk1">
                <a:lumMod val="100000"/>
                <a:alpha val="1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1399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Aa楷体" panose="02000500000000000000" pitchFamily="2" charset="-122"/>
                <a:sym typeface="+mn-lt"/>
              </a:rPr>
              <a:t>Add title text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770801" y="441884"/>
            <a:ext cx="4668012" cy="461665"/>
            <a:chOff x="975068" y="763705"/>
            <a:chExt cx="4668012" cy="461665"/>
          </a:xfrm>
        </p:grpSpPr>
        <p:sp>
          <p:nvSpPr>
            <p:cNvPr id="35" name="文本框 34"/>
            <p:cNvSpPr txBox="1"/>
            <p:nvPr/>
          </p:nvSpPr>
          <p:spPr>
            <a:xfrm>
              <a:off x="975068" y="763705"/>
              <a:ext cx="2241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08327" y="944282"/>
              <a:ext cx="23347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Manager's year-end summary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60940"/>
      </p:ext>
    </p:ext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/>
      <p:bldP spid="12" grpId="0"/>
      <p:bldP spid="13" grpId="0" animBg="1"/>
      <p:bldP spid="14" grpId="0"/>
      <p:bldP spid="15" grpId="0"/>
      <p:bldP spid="21" grpId="0" animBg="1"/>
      <p:bldP spid="22" grpId="0"/>
      <p:bldP spid="23" grpId="0"/>
      <p:bldP spid="28" grpId="0"/>
      <p:bldP spid="29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477401" y="0"/>
            <a:ext cx="2358562" cy="2387600"/>
            <a:chOff x="-579933" y="-8792"/>
            <a:chExt cx="2910151" cy="2945977"/>
          </a:xfrm>
        </p:grpSpPr>
        <p:sp>
          <p:nvSpPr>
            <p:cNvPr id="7" name="任意多边形 6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H="1" flipV="1">
              <a:off x="-332343" y="-1922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 flipH="1" flipV="1">
            <a:off x="10300543" y="4470399"/>
            <a:ext cx="2358562" cy="2387600"/>
            <a:chOff x="-579933" y="-8792"/>
            <a:chExt cx="2910151" cy="2945977"/>
          </a:xfrm>
        </p:grpSpPr>
        <p:sp>
          <p:nvSpPr>
            <p:cNvPr id="18" name="任意多边形 17"/>
            <p:cNvSpPr/>
            <p:nvPr/>
          </p:nvSpPr>
          <p:spPr>
            <a:xfrm flipH="1" flipV="1">
              <a:off x="4955" y="7567"/>
              <a:ext cx="2194320" cy="2554941"/>
            </a:xfrm>
            <a:custGeom>
              <a:avLst/>
              <a:gdLst>
                <a:gd name="connsiteX0" fmla="*/ 4769758 w 5923478"/>
                <a:gd name="connsiteY0" fmla="*/ 0 h 6121882"/>
                <a:gd name="connsiteX1" fmla="*/ 5135293 w 5923478"/>
                <a:gd name="connsiteY1" fmla="*/ 202964 h 6121882"/>
                <a:gd name="connsiteX2" fmla="*/ 5923478 w 5923478"/>
                <a:gd name="connsiteY2" fmla="*/ 1259524 h 6121882"/>
                <a:gd name="connsiteX3" fmla="*/ 5923478 w 5923478"/>
                <a:gd name="connsiteY3" fmla="*/ 6121882 h 6121882"/>
                <a:gd name="connsiteX4" fmla="*/ 0 w 5923478"/>
                <a:gd name="connsiteY4" fmla="*/ 6121882 h 6121882"/>
                <a:gd name="connsiteX5" fmla="*/ 50139 w 5923478"/>
                <a:gd name="connsiteY5" fmla="*/ 6039600 h 6121882"/>
                <a:gd name="connsiteX6" fmla="*/ 4404223 w 5923478"/>
                <a:gd name="connsiteY6" fmla="*/ 202964 h 6121882"/>
                <a:gd name="connsiteX7" fmla="*/ 4769758 w 5923478"/>
                <a:gd name="connsiteY7" fmla="*/ 0 h 612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3478" h="6121882">
                  <a:moveTo>
                    <a:pt x="4769758" y="0"/>
                  </a:moveTo>
                  <a:cubicBezTo>
                    <a:pt x="4902056" y="0"/>
                    <a:pt x="5034354" y="67655"/>
                    <a:pt x="5135293" y="202964"/>
                  </a:cubicBezTo>
                  <a:lnTo>
                    <a:pt x="5923478" y="1259524"/>
                  </a:lnTo>
                  <a:lnTo>
                    <a:pt x="5923478" y="6121882"/>
                  </a:lnTo>
                  <a:lnTo>
                    <a:pt x="0" y="6121882"/>
                  </a:lnTo>
                  <a:lnTo>
                    <a:pt x="50139" y="6039600"/>
                  </a:lnTo>
                  <a:lnTo>
                    <a:pt x="4404223" y="202964"/>
                  </a:lnTo>
                  <a:cubicBezTo>
                    <a:pt x="4505162" y="67655"/>
                    <a:pt x="4637460" y="0"/>
                    <a:pt x="476975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flipH="1" flipV="1">
              <a:off x="-332343" y="-1923"/>
              <a:ext cx="2662561" cy="1969588"/>
            </a:xfrm>
            <a:prstGeom prst="triangle">
              <a:avLst>
                <a:gd name="adj" fmla="val 48971"/>
              </a:avLst>
            </a:prstGeom>
            <a:solidFill>
              <a:srgbClr val="F8F8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flipH="1" flipV="1">
              <a:off x="-579933" y="-8202"/>
              <a:ext cx="1589135" cy="1886583"/>
            </a:xfrm>
            <a:custGeom>
              <a:avLst/>
              <a:gdLst>
                <a:gd name="connsiteX0" fmla="*/ 4002234 w 7963918"/>
                <a:gd name="connsiteY0" fmla="*/ 0 h 5178180"/>
                <a:gd name="connsiteX1" fmla="*/ 4305705 w 7963918"/>
                <a:gd name="connsiteY1" fmla="*/ 168503 h 5178180"/>
                <a:gd name="connsiteX2" fmla="*/ 7856471 w 7963918"/>
                <a:gd name="connsiteY2" fmla="*/ 4928293 h 5178180"/>
                <a:gd name="connsiteX3" fmla="*/ 7950747 w 7963918"/>
                <a:gd name="connsiteY3" fmla="*/ 5118607 h 5178180"/>
                <a:gd name="connsiteX4" fmla="*/ 7963918 w 7963918"/>
                <a:gd name="connsiteY4" fmla="*/ 5178180 h 5178180"/>
                <a:gd name="connsiteX5" fmla="*/ 0 w 7963918"/>
                <a:gd name="connsiteY5" fmla="*/ 5178180 h 5178180"/>
                <a:gd name="connsiteX6" fmla="*/ 28973 w 7963918"/>
                <a:gd name="connsiteY6" fmla="*/ 5104375 h 5178180"/>
                <a:gd name="connsiteX7" fmla="*/ 83968 w 7963918"/>
                <a:gd name="connsiteY7" fmla="*/ 5014125 h 5178180"/>
                <a:gd name="connsiteX8" fmla="*/ 3698764 w 7963918"/>
                <a:gd name="connsiteY8" fmla="*/ 168503 h 5178180"/>
                <a:gd name="connsiteX9" fmla="*/ 4002234 w 7963918"/>
                <a:gd name="connsiteY9" fmla="*/ 0 h 5178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63918" h="5178180">
                  <a:moveTo>
                    <a:pt x="4002234" y="0"/>
                  </a:moveTo>
                  <a:cubicBezTo>
                    <a:pt x="4112069" y="0"/>
                    <a:pt x="4221903" y="56168"/>
                    <a:pt x="4305705" y="168503"/>
                  </a:cubicBezTo>
                  <a:lnTo>
                    <a:pt x="7856471" y="4928293"/>
                  </a:lnTo>
                  <a:cubicBezTo>
                    <a:pt x="7898372" y="4984460"/>
                    <a:pt x="7929797" y="5049352"/>
                    <a:pt x="7950747" y="5118607"/>
                  </a:cubicBezTo>
                  <a:lnTo>
                    <a:pt x="7963918" y="5178180"/>
                  </a:lnTo>
                  <a:lnTo>
                    <a:pt x="0" y="5178180"/>
                  </a:lnTo>
                  <a:lnTo>
                    <a:pt x="28973" y="5104375"/>
                  </a:lnTo>
                  <a:cubicBezTo>
                    <a:pt x="44686" y="5072474"/>
                    <a:pt x="63018" y="5042209"/>
                    <a:pt x="83968" y="5014125"/>
                  </a:cubicBezTo>
                  <a:lnTo>
                    <a:pt x="3698764" y="168503"/>
                  </a:lnTo>
                  <a:cubicBezTo>
                    <a:pt x="3782565" y="56168"/>
                    <a:pt x="3892399" y="0"/>
                    <a:pt x="4002234" y="0"/>
                  </a:cubicBez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6724636" flipH="1">
              <a:off x="-183821" y="743369"/>
              <a:ext cx="2945977" cy="1441656"/>
            </a:xfrm>
            <a:custGeom>
              <a:avLst/>
              <a:gdLst>
                <a:gd name="connsiteX0" fmla="*/ 14690 w 5991211"/>
                <a:gd name="connsiteY0" fmla="*/ 2889749 h 2931885"/>
                <a:gd name="connsiteX1" fmla="*/ 13712 w 5991211"/>
                <a:gd name="connsiteY1" fmla="*/ 2918109 h 2931885"/>
                <a:gd name="connsiteX2" fmla="*/ 14590 w 5991211"/>
                <a:gd name="connsiteY2" fmla="*/ 2931885 h 2931885"/>
                <a:gd name="connsiteX3" fmla="*/ 0 w 5991211"/>
                <a:gd name="connsiteY3" fmla="*/ 2925967 h 2931885"/>
                <a:gd name="connsiteX4" fmla="*/ 5991211 w 5991211"/>
                <a:gd name="connsiteY4" fmla="*/ 0 h 2931885"/>
                <a:gd name="connsiteX5" fmla="*/ 5349311 w 5991211"/>
                <a:gd name="connsiteY5" fmla="*/ 1582610 h 2931885"/>
                <a:gd name="connsiteX6" fmla="*/ 5345572 w 5991211"/>
                <a:gd name="connsiteY6" fmla="*/ 1585100 h 2931885"/>
                <a:gd name="connsiteX7" fmla="*/ 5284639 w 5991211"/>
                <a:gd name="connsiteY7" fmla="*/ 1700504 h 2931885"/>
                <a:gd name="connsiteX8" fmla="*/ 4724060 w 5991211"/>
                <a:gd name="connsiteY8" fmla="*/ 2005691 h 2931885"/>
                <a:gd name="connsiteX9" fmla="*/ 4711503 w 5991211"/>
                <a:gd name="connsiteY9" fmla="*/ 2004629 h 2931885"/>
                <a:gd name="connsiteX10" fmla="*/ 1296583 w 5991211"/>
                <a:gd name="connsiteY10" fmla="*/ 2004629 h 2931885"/>
                <a:gd name="connsiteX11" fmla="*/ 1296583 w 5991211"/>
                <a:gd name="connsiteY11" fmla="*/ 2007196 h 2931885"/>
                <a:gd name="connsiteX12" fmla="*/ 882633 w 5991211"/>
                <a:gd name="connsiteY12" fmla="*/ 2007196 h 2931885"/>
                <a:gd name="connsiteX13" fmla="*/ 882052 w 5991211"/>
                <a:gd name="connsiteY13" fmla="*/ 2008628 h 2931885"/>
                <a:gd name="connsiteX14" fmla="*/ 811512 w 5991211"/>
                <a:gd name="connsiteY14" fmla="*/ 2013121 h 2931885"/>
                <a:gd name="connsiteX15" fmla="*/ 276314 w 5991211"/>
                <a:gd name="connsiteY15" fmla="*/ 2270663 h 2931885"/>
                <a:gd name="connsiteX16" fmla="*/ 257260 w 5991211"/>
                <a:gd name="connsiteY16" fmla="*/ 2291692 h 2931885"/>
                <a:gd name="connsiteX17" fmla="*/ 372650 w 5991211"/>
                <a:gd name="connsiteY17" fmla="*/ 2007196 h 2931885"/>
                <a:gd name="connsiteX18" fmla="*/ 372649 w 5991211"/>
                <a:gd name="connsiteY18" fmla="*/ 2007196 h 2931885"/>
                <a:gd name="connsiteX19" fmla="*/ 902240 w 5991211"/>
                <a:gd name="connsiteY19" fmla="*/ 701486 h 2931885"/>
                <a:gd name="connsiteX20" fmla="*/ 902241 w 5991211"/>
                <a:gd name="connsiteY20" fmla="*/ 701485 h 2931885"/>
                <a:gd name="connsiteX21" fmla="*/ 1000850 w 5991211"/>
                <a:gd name="connsiteY21" fmla="*/ 458364 h 2931885"/>
                <a:gd name="connsiteX22" fmla="*/ 1527120 w 5991211"/>
                <a:gd name="connsiteY22" fmla="*/ 17970 h 2931885"/>
                <a:gd name="connsiteX23" fmla="*/ 1662288 w 5991211"/>
                <a:gd name="connsiteY23" fmla="*/ 2773 h 2931885"/>
                <a:gd name="connsiteX24" fmla="*/ 1665304 w 5991211"/>
                <a:gd name="connsiteY24" fmla="*/ 0 h 29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91211" h="2931885">
                  <a:moveTo>
                    <a:pt x="14690" y="2889749"/>
                  </a:moveTo>
                  <a:lnTo>
                    <a:pt x="13712" y="2918109"/>
                  </a:lnTo>
                  <a:lnTo>
                    <a:pt x="14590" y="2931885"/>
                  </a:lnTo>
                  <a:lnTo>
                    <a:pt x="0" y="2925967"/>
                  </a:lnTo>
                  <a:close/>
                  <a:moveTo>
                    <a:pt x="5991211" y="0"/>
                  </a:moveTo>
                  <a:lnTo>
                    <a:pt x="5349311" y="1582610"/>
                  </a:lnTo>
                  <a:lnTo>
                    <a:pt x="5345572" y="1585100"/>
                  </a:lnTo>
                  <a:lnTo>
                    <a:pt x="5284639" y="1700504"/>
                  </a:lnTo>
                  <a:cubicBezTo>
                    <a:pt x="5158460" y="1890117"/>
                    <a:pt x="4946665" y="2002390"/>
                    <a:pt x="4724060" y="2005691"/>
                  </a:cubicBezTo>
                  <a:lnTo>
                    <a:pt x="4711503" y="2004629"/>
                  </a:lnTo>
                  <a:lnTo>
                    <a:pt x="1296583" y="2004629"/>
                  </a:lnTo>
                  <a:lnTo>
                    <a:pt x="1296583" y="2007196"/>
                  </a:lnTo>
                  <a:lnTo>
                    <a:pt x="882633" y="2007196"/>
                  </a:lnTo>
                  <a:lnTo>
                    <a:pt x="882052" y="2008628"/>
                  </a:lnTo>
                  <a:lnTo>
                    <a:pt x="811512" y="2013121"/>
                  </a:lnTo>
                  <a:cubicBezTo>
                    <a:pt x="610183" y="2035828"/>
                    <a:pt x="420587" y="2126410"/>
                    <a:pt x="276314" y="2270663"/>
                  </a:cubicBezTo>
                  <a:lnTo>
                    <a:pt x="257260" y="2291692"/>
                  </a:lnTo>
                  <a:lnTo>
                    <a:pt x="372650" y="2007196"/>
                  </a:lnTo>
                  <a:lnTo>
                    <a:pt x="372649" y="2007196"/>
                  </a:lnTo>
                  <a:lnTo>
                    <a:pt x="902240" y="701486"/>
                  </a:lnTo>
                  <a:lnTo>
                    <a:pt x="902241" y="701485"/>
                  </a:lnTo>
                  <a:lnTo>
                    <a:pt x="1000850" y="458364"/>
                  </a:lnTo>
                  <a:cubicBezTo>
                    <a:pt x="1095649" y="224637"/>
                    <a:pt x="1297650" y="66599"/>
                    <a:pt x="1527120" y="17970"/>
                  </a:cubicBezTo>
                  <a:lnTo>
                    <a:pt x="1662288" y="2773"/>
                  </a:lnTo>
                  <a:lnTo>
                    <a:pt x="1665304" y="0"/>
                  </a:lnTo>
                  <a:close/>
                </a:path>
              </a:pathLst>
            </a:custGeom>
            <a:solidFill>
              <a:srgbClr val="477CCC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373362" y="1967302"/>
            <a:ext cx="1424366" cy="909797"/>
            <a:chOff x="5434322" y="1967302"/>
            <a:chExt cx="1424366" cy="909797"/>
          </a:xfrm>
          <a:effectLst>
            <a:outerShdw blurRad="101600" dist="38100" dir="2700000" algn="tl" rotWithShape="0">
              <a:prstClr val="black">
                <a:alpha val="15000"/>
              </a:prstClr>
            </a:outerShdw>
          </a:effectLst>
        </p:grpSpPr>
        <p:sp>
          <p:nvSpPr>
            <p:cNvPr id="23" name="对角圆角矩形 22"/>
            <p:cNvSpPr/>
            <p:nvPr/>
          </p:nvSpPr>
          <p:spPr>
            <a:xfrm>
              <a:off x="5640407" y="1967302"/>
              <a:ext cx="1036746" cy="909797"/>
            </a:xfrm>
            <a:prstGeom prst="round2DiagRect">
              <a:avLst>
                <a:gd name="adj1" fmla="val 40863"/>
                <a:gd name="adj2" fmla="val 0"/>
              </a:avLst>
            </a:prstGeom>
            <a:solidFill>
              <a:srgbClr val="477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30">
              <a:extLst>
                <a:ext uri="{FF2B5EF4-FFF2-40B4-BE49-F238E27FC236}">
                  <a16:creationId xmlns:a16="http://schemas.microsoft.com/office/drawing/2014/main" id="{BA8EA202-F87D-45AF-91DB-F2B3A7B8F57B}"/>
                </a:ext>
              </a:extLst>
            </p:cNvPr>
            <p:cNvSpPr txBox="1"/>
            <p:nvPr/>
          </p:nvSpPr>
          <p:spPr>
            <a:xfrm>
              <a:off x="5434322" y="2097301"/>
              <a:ext cx="14243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US" altLang="zh-CN" sz="4000" dirty="0">
                  <a:solidFill>
                    <a:schemeClr val="bg1"/>
                  </a:solidFill>
                  <a:effectLst>
                    <a:outerShdw blurRad="25400" dist="25400" dir="2700000" algn="tl">
                      <a:srgbClr val="000000">
                        <a:alpha val="25000"/>
                      </a:srgbClr>
                    </a:outerShdw>
                  </a:effectLst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parajita" panose="020B0604020202020204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宋体 CN Heavy" panose="02020900000000000000" pitchFamily="18" charset="-122"/>
                <a:ea typeface="思源宋体 CN Heavy" panose="02020900000000000000" pitchFamily="18" charset="-122"/>
                <a:cs typeface="Aparajita" panose="020B0604020202020204" pitchFamily="34" charset="0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3163335" y="3056899"/>
            <a:ext cx="5745533" cy="10673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5400" b="1" dirty="0">
                <a:solidFill>
                  <a:srgbClr val="1D201A"/>
                </a:solidFill>
                <a:effectLst>
                  <a:outerShdw blurRad="25400" dist="25400" dir="2700000" algn="tl">
                    <a:srgbClr val="000000">
                      <a:alpha val="25000"/>
                    </a:srgbClr>
                  </a:outerShdw>
                </a:effectLst>
                <a:latin typeface="思源黑体" panose="020B0500000000000000" pitchFamily="34" charset="-122"/>
                <a:ea typeface="思源黑体" panose="020B0500000000000000" pitchFamily="34" charset="-122"/>
              </a:rPr>
              <a:t>Add title text</a:t>
            </a:r>
            <a:endParaRPr lang="zh-CN" altLang="en-US" sz="5400" b="1" dirty="0">
              <a:solidFill>
                <a:srgbClr val="1D201A"/>
              </a:solidFill>
              <a:effectLst>
                <a:outerShdw blurRad="25400" dist="25400" dir="2700000" algn="tl">
                  <a:srgbClr val="000000">
                    <a:alpha val="25000"/>
                  </a:srgbClr>
                </a:outerShdw>
              </a:effectLst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16024" y="5225580"/>
            <a:ext cx="387976" cy="5942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7" name="Rectangle 3"/>
          <p:cNvSpPr>
            <a:spLocks/>
          </p:cNvSpPr>
          <p:nvPr/>
        </p:nvSpPr>
        <p:spPr bwMode="auto">
          <a:xfrm>
            <a:off x="3436703" y="4101778"/>
            <a:ext cx="53466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2000"/>
              </a:spcBef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2436813" eaLnBrk="0" fontAlgn="base" hangingPunct="0">
              <a:spcBef>
                <a:spcPts val="2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8500">
                <a:solidFill>
                  <a:srgbClr val="2728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Lorem ipsum dolor sit amet, consectetuer dipiscing elit, sed diam </a:t>
            </a:r>
            <a:endParaRPr lang="en-US" altLang="zh-CN" sz="1000" dirty="0">
              <a:solidFill>
                <a:schemeClr val="tx1">
                  <a:lumMod val="50000"/>
                  <a:lumOff val="50000"/>
                  <a:alpha val="80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Helvetica" panose="020B0604020202020204" pitchFamily="34" charset="0"/>
            </a:endParaRPr>
          </a:p>
          <a:p>
            <a:pPr algn="ctr" eaLnBrk="1">
              <a:lnSpc>
                <a:spcPct val="120000"/>
              </a:lnSpc>
              <a:spcBef>
                <a:spcPct val="0"/>
              </a:spcBef>
              <a:buSzTx/>
              <a:buFontTx/>
              <a:buNone/>
            </a:pPr>
            <a:r>
              <a:rPr lang="zh-CN" altLang="zh-CN" sz="1000" dirty="0">
                <a:solidFill>
                  <a:schemeClr val="tx1">
                    <a:lumMod val="50000"/>
                    <a:lumOff val="50000"/>
                    <a:alpha val="8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Helvetica" panose="020B0604020202020204" pitchFamily="34" charset="0"/>
              </a:rPr>
              <a:t>nonummy nibheuismod tincidunt ut laoreet dolore magna aliquam erat volutpat. Ut wisi enim ad minim veniam</a:t>
            </a:r>
          </a:p>
        </p:txBody>
      </p:sp>
    </p:spTree>
    <p:extLst>
      <p:ext uri="{BB962C8B-B14F-4D97-AF65-F5344CB8AC3E}">
        <p14:creationId xmlns:p14="http://schemas.microsoft.com/office/powerpoint/2010/main" val="42014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qrhfixi">
      <a:majorFont>
        <a:latin typeface="Arial"/>
        <a:ea typeface="阿里巴巴普惠体"/>
        <a:cs typeface=""/>
      </a:majorFont>
      <a:minorFont>
        <a:latin typeface="Arial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60">
    <a:dk1>
      <a:sysClr val="windowText" lastClr="000000"/>
    </a:dk1>
    <a:lt1>
      <a:sysClr val="window" lastClr="FFFFFF"/>
    </a:lt1>
    <a:dk2>
      <a:srgbClr val="7F7F7F"/>
    </a:dk2>
    <a:lt2>
      <a:srgbClr val="7F7F7F"/>
    </a:lt2>
    <a:accent1>
      <a:srgbClr val="006DF0"/>
    </a:accent1>
    <a:accent2>
      <a:srgbClr val="FFFFFF"/>
    </a:accent2>
    <a:accent3>
      <a:srgbClr val="FFFFFF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  <a:fontScheme name="Office 主题">
    <a:majorFont>
      <a:latin typeface="Verdana"/>
      <a:ea typeface="微软雅黑"/>
      <a:cs typeface=""/>
    </a:majorFont>
    <a:minorFont>
      <a:latin typeface="Verdana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1">
    <a:majorFont>
      <a:latin typeface="思源黑体 CN Medium"/>
      <a:ea typeface="思源黑体 CN Medium"/>
      <a:cs typeface=""/>
    </a:majorFont>
    <a:minorFont>
      <a:latin typeface="思源黑体 CN Normal"/>
      <a:ea typeface="思源黑体 CN Normal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1737</Words>
  <Application>Microsoft Office PowerPoint</Application>
  <PresentationFormat>宽屏</PresentationFormat>
  <Paragraphs>304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思源黑体</vt:lpstr>
      <vt:lpstr>思源宋体 CN Heavy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年终工作总结</dc:title>
  <dc:creator>www.freeppt7.com</dc:creator>
  <cp:keywords>www.freeppt7.com</cp:keywords>
  <dc:description>www.freeppt7.com</dc:description>
  <cp:lastModifiedBy>之灵</cp:lastModifiedBy>
  <cp:revision>109</cp:revision>
  <dcterms:created xsi:type="dcterms:W3CDTF">2022-03-15T03:38:00Z</dcterms:created>
  <dcterms:modified xsi:type="dcterms:W3CDTF">2024-04-15T15:16:25Z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D2DB08264B244873ADE3532E75C1BF97</vt:lpwstr>
  </property>
  <property fmtid="{D5CDD505-2E9C-101B-9397-08002B2CF9AE}" pid="3" name="KSOProductBuildVer">
    <vt:lpwstr>2052-11.1.0.11566</vt:lpwstr>
  </property>
</Properties>
</file>