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8" r:id="rId2"/>
  </p:sldMasterIdLst>
  <p:notesMasterIdLst>
    <p:notesMasterId r:id="rId34"/>
  </p:notesMasterIdLst>
  <p:sldIdLst>
    <p:sldId id="314" r:id="rId3"/>
    <p:sldId id="256" r:id="rId4"/>
    <p:sldId id="257" r:id="rId5"/>
    <p:sldId id="283" r:id="rId6"/>
    <p:sldId id="30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5" r:id="rId16"/>
    <p:sldId id="293" r:id="rId17"/>
    <p:sldId id="281" r:id="rId18"/>
    <p:sldId id="294" r:id="rId19"/>
    <p:sldId id="301" r:id="rId20"/>
    <p:sldId id="278" r:id="rId21"/>
    <p:sldId id="296" r:id="rId22"/>
    <p:sldId id="297" r:id="rId23"/>
    <p:sldId id="304" r:id="rId24"/>
    <p:sldId id="306" r:id="rId25"/>
    <p:sldId id="307" r:id="rId26"/>
    <p:sldId id="309" r:id="rId27"/>
    <p:sldId id="308" r:id="rId28"/>
    <p:sldId id="310" r:id="rId29"/>
    <p:sldId id="313" r:id="rId30"/>
    <p:sldId id="312" r:id="rId31"/>
    <p:sldId id="311" r:id="rId32"/>
    <p:sldId id="321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1" autoAdjust="0"/>
    <p:restoredTop sz="93780" autoAdjust="0"/>
  </p:normalViewPr>
  <p:slideViewPr>
    <p:cSldViewPr snapToGrid="0">
      <p:cViewPr varScale="1">
        <p:scale>
          <a:sx n="68" d="100"/>
          <a:sy n="68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62B9-4393-86F5-DFBCD3481476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62B9-4393-86F5-DFBCD3481476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62B9-4393-86F5-DFBCD3481476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62B9-4393-86F5-DFBCD3481476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B9-4393-86F5-DFBCD34814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ea"/>
              <a:sym typeface="+mn-l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4.3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7-4034-9229-E5B8AE58DB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CE7-4034-9229-E5B8AE58DB6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CE7-4034-9229-E5B8AE58D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366976"/>
        <c:axId val="149266384"/>
      </c:barChart>
      <c:catAx>
        <c:axId val="11936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49266384"/>
        <c:crosses val="autoZero"/>
        <c:auto val="0"/>
        <c:lblAlgn val="ctr"/>
        <c:lblOffset val="100"/>
        <c:noMultiLvlLbl val="0"/>
      </c:catAx>
      <c:valAx>
        <c:axId val="149266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1936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xVal>
            <c:numRef>
              <c:f>Sheet1!$A$2:$A$4</c:f>
              <c:numCache>
                <c:formatCode>General</c:formatCode>
                <c:ptCount val="3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</c:numCache>
            </c:numRef>
          </c:xVal>
          <c:yVal>
            <c:numRef>
              <c:f>Sheet1!$B$2:$B$4</c:f>
              <c:numCache>
                <c:formatCode>General</c:formatCode>
                <c:ptCount val="3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</c:numCache>
            </c:numRef>
          </c:yVal>
          <c:bubbleSize>
            <c:numRef>
              <c:f>Sheet1!$C$2:$C$4</c:f>
              <c:numCache>
                <c:formatCode>General</c:formatCode>
                <c:ptCount val="3"/>
                <c:pt idx="0">
                  <c:v>10</c:v>
                </c:pt>
                <c:pt idx="1">
                  <c:v>4</c:v>
                </c:pt>
                <c:pt idx="2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0-C693-4969-B5CC-45481BF6F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1046087343"/>
        <c:axId val="1040408319"/>
      </c:bubbleChart>
      <c:valAx>
        <c:axId val="10460873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040408319"/>
        <c:crosses val="autoZero"/>
        <c:crossBetween val="midCat"/>
      </c:valAx>
      <c:valAx>
        <c:axId val="1040408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en-US"/>
          </a:p>
        </c:txPr>
        <c:crossAx val="1046087343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mtId="4294967295"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Template from: https://www.freeppt7.com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849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ppt.com/hangye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02526" cy="6858000"/>
          </a:xfrm>
          <a:custGeom>
            <a:avLst/>
            <a:gdLst>
              <a:gd name="connsiteX0" fmla="*/ 0 w 4702526"/>
              <a:gd name="connsiteY0" fmla="*/ 0 h 6858000"/>
              <a:gd name="connsiteX1" fmla="*/ 1845553 w 4702526"/>
              <a:gd name="connsiteY1" fmla="*/ 0 h 6858000"/>
              <a:gd name="connsiteX2" fmla="*/ 2019300 w 4702526"/>
              <a:gd name="connsiteY2" fmla="*/ 0 h 6858000"/>
              <a:gd name="connsiteX3" fmla="*/ 2157723 w 4702526"/>
              <a:gd name="connsiteY3" fmla="*/ 0 h 6858000"/>
              <a:gd name="connsiteX4" fmla="*/ 4077302 w 4702526"/>
              <a:gd name="connsiteY4" fmla="*/ 1919580 h 6858000"/>
              <a:gd name="connsiteX5" fmla="*/ 4077302 w 4702526"/>
              <a:gd name="connsiteY5" fmla="*/ 4938422 h 6858000"/>
              <a:gd name="connsiteX6" fmla="*/ 2157725 w 4702526"/>
              <a:gd name="connsiteY6" fmla="*/ 6858000 h 6858000"/>
              <a:gd name="connsiteX7" fmla="*/ 2019300 w 4702526"/>
              <a:gd name="connsiteY7" fmla="*/ 6858000 h 6858000"/>
              <a:gd name="connsiteX8" fmla="*/ 1845552 w 4702526"/>
              <a:gd name="connsiteY8" fmla="*/ 6858000 h 6858000"/>
              <a:gd name="connsiteX9" fmla="*/ 0 w 4702526"/>
              <a:gd name="connsiteY9" fmla="*/ 6858000 h 6858000"/>
              <a:gd name="connsiteX10" fmla="*/ 0 w 4702526"/>
              <a:gd name="connsiteY10" fmla="*/ 5012449 h 6858000"/>
              <a:gd name="connsiteX11" fmla="*/ 0 w 4702526"/>
              <a:gd name="connsiteY11" fmla="*/ 18455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0" y="0"/>
                </a:moveTo>
                <a:lnTo>
                  <a:pt x="1845553" y="0"/>
                </a:lnTo>
                <a:lnTo>
                  <a:pt x="2019300" y="0"/>
                </a:lnTo>
                <a:lnTo>
                  <a:pt x="2157723" y="0"/>
                </a:lnTo>
                <a:lnTo>
                  <a:pt x="4077302" y="1919580"/>
                </a:lnTo>
                <a:cubicBezTo>
                  <a:pt x="4910934" y="2753212"/>
                  <a:pt x="4910934" y="4104789"/>
                  <a:pt x="4077302" y="4938422"/>
                </a:cubicBezTo>
                <a:lnTo>
                  <a:pt x="2157725" y="6858000"/>
                </a:lnTo>
                <a:lnTo>
                  <a:pt x="2019300" y="6858000"/>
                </a:lnTo>
                <a:lnTo>
                  <a:pt x="1845552" y="6858000"/>
                </a:lnTo>
                <a:lnTo>
                  <a:pt x="0" y="6858000"/>
                </a:lnTo>
                <a:lnTo>
                  <a:pt x="0" y="5012449"/>
                </a:lnTo>
                <a:lnTo>
                  <a:pt x="0" y="1845553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812800" y="1638301"/>
            <a:ext cx="2913346" cy="2454729"/>
          </a:xfrm>
          <a:custGeom>
            <a:avLst/>
            <a:gdLst>
              <a:gd name="connsiteX0" fmla="*/ 130751 w 2913346"/>
              <a:gd name="connsiteY0" fmla="*/ 0 h 2454729"/>
              <a:gd name="connsiteX1" fmla="*/ 2782595 w 2913346"/>
              <a:gd name="connsiteY1" fmla="*/ 0 h 2454729"/>
              <a:gd name="connsiteX2" fmla="*/ 2913346 w 2913346"/>
              <a:gd name="connsiteY2" fmla="*/ 130751 h 2454729"/>
              <a:gd name="connsiteX3" fmla="*/ 2913346 w 2913346"/>
              <a:gd name="connsiteY3" fmla="*/ 2454729 h 2454729"/>
              <a:gd name="connsiteX4" fmla="*/ 0 w 2913346"/>
              <a:gd name="connsiteY4" fmla="*/ 2454729 h 2454729"/>
              <a:gd name="connsiteX5" fmla="*/ 0 w 2913346"/>
              <a:gd name="connsiteY5" fmla="*/ 130751 h 2454729"/>
              <a:gd name="connsiteX6" fmla="*/ 130751 w 2913346"/>
              <a:gd name="connsiteY6" fmla="*/ 0 h 245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346" h="2454729">
                <a:moveTo>
                  <a:pt x="130751" y="0"/>
                </a:moveTo>
                <a:lnTo>
                  <a:pt x="2782595" y="0"/>
                </a:lnTo>
                <a:cubicBezTo>
                  <a:pt x="2854807" y="0"/>
                  <a:pt x="2913346" y="58539"/>
                  <a:pt x="2913346" y="130751"/>
                </a:cubicBezTo>
                <a:lnTo>
                  <a:pt x="2913346" y="2454729"/>
                </a:lnTo>
                <a:lnTo>
                  <a:pt x="0" y="2454729"/>
                </a:lnTo>
                <a:lnTo>
                  <a:pt x="0" y="130751"/>
                </a:lnTo>
                <a:cubicBezTo>
                  <a:pt x="0" y="58539"/>
                  <a:pt x="58539" y="0"/>
                  <a:pt x="130751" y="0"/>
                </a:cubicBezTo>
                <a:close/>
              </a:path>
            </a:pathLst>
          </a:custGeom>
          <a:solidFill>
            <a:schemeClr val="accent6"/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639327" y="1638301"/>
            <a:ext cx="2913346" cy="2454729"/>
          </a:xfrm>
          <a:custGeom>
            <a:avLst/>
            <a:gdLst>
              <a:gd name="connsiteX0" fmla="*/ 130751 w 2913346"/>
              <a:gd name="connsiteY0" fmla="*/ 0 h 2454729"/>
              <a:gd name="connsiteX1" fmla="*/ 2782595 w 2913346"/>
              <a:gd name="connsiteY1" fmla="*/ 0 h 2454729"/>
              <a:gd name="connsiteX2" fmla="*/ 2913346 w 2913346"/>
              <a:gd name="connsiteY2" fmla="*/ 130751 h 2454729"/>
              <a:gd name="connsiteX3" fmla="*/ 2913346 w 2913346"/>
              <a:gd name="connsiteY3" fmla="*/ 2454729 h 2454729"/>
              <a:gd name="connsiteX4" fmla="*/ 0 w 2913346"/>
              <a:gd name="connsiteY4" fmla="*/ 2454729 h 2454729"/>
              <a:gd name="connsiteX5" fmla="*/ 0 w 2913346"/>
              <a:gd name="connsiteY5" fmla="*/ 130751 h 2454729"/>
              <a:gd name="connsiteX6" fmla="*/ 130751 w 2913346"/>
              <a:gd name="connsiteY6" fmla="*/ 0 h 245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346" h="2454729">
                <a:moveTo>
                  <a:pt x="130751" y="0"/>
                </a:moveTo>
                <a:lnTo>
                  <a:pt x="2782595" y="0"/>
                </a:lnTo>
                <a:cubicBezTo>
                  <a:pt x="2854807" y="0"/>
                  <a:pt x="2913346" y="58539"/>
                  <a:pt x="2913346" y="130751"/>
                </a:cubicBezTo>
                <a:lnTo>
                  <a:pt x="2913346" y="2454729"/>
                </a:lnTo>
                <a:lnTo>
                  <a:pt x="0" y="2454729"/>
                </a:lnTo>
                <a:lnTo>
                  <a:pt x="0" y="130751"/>
                </a:lnTo>
                <a:cubicBezTo>
                  <a:pt x="0" y="58539"/>
                  <a:pt x="58539" y="0"/>
                  <a:pt x="130751" y="0"/>
                </a:cubicBezTo>
                <a:close/>
              </a:path>
            </a:pathLst>
          </a:custGeom>
          <a:solidFill>
            <a:schemeClr val="accent6"/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8465854" y="1638301"/>
            <a:ext cx="2913346" cy="2454729"/>
          </a:xfrm>
          <a:custGeom>
            <a:avLst/>
            <a:gdLst>
              <a:gd name="connsiteX0" fmla="*/ 130751 w 2913346"/>
              <a:gd name="connsiteY0" fmla="*/ 0 h 2454729"/>
              <a:gd name="connsiteX1" fmla="*/ 2782595 w 2913346"/>
              <a:gd name="connsiteY1" fmla="*/ 0 h 2454729"/>
              <a:gd name="connsiteX2" fmla="*/ 2913346 w 2913346"/>
              <a:gd name="connsiteY2" fmla="*/ 130751 h 2454729"/>
              <a:gd name="connsiteX3" fmla="*/ 2913346 w 2913346"/>
              <a:gd name="connsiteY3" fmla="*/ 2454729 h 2454729"/>
              <a:gd name="connsiteX4" fmla="*/ 0 w 2913346"/>
              <a:gd name="connsiteY4" fmla="*/ 2454729 h 2454729"/>
              <a:gd name="connsiteX5" fmla="*/ 0 w 2913346"/>
              <a:gd name="connsiteY5" fmla="*/ 130751 h 2454729"/>
              <a:gd name="connsiteX6" fmla="*/ 130751 w 2913346"/>
              <a:gd name="connsiteY6" fmla="*/ 0 h 2454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3346" h="2454729">
                <a:moveTo>
                  <a:pt x="130751" y="0"/>
                </a:moveTo>
                <a:lnTo>
                  <a:pt x="2782595" y="0"/>
                </a:lnTo>
                <a:cubicBezTo>
                  <a:pt x="2854807" y="0"/>
                  <a:pt x="2913346" y="58539"/>
                  <a:pt x="2913346" y="130751"/>
                </a:cubicBezTo>
                <a:lnTo>
                  <a:pt x="2913346" y="2454729"/>
                </a:lnTo>
                <a:lnTo>
                  <a:pt x="0" y="2454729"/>
                </a:lnTo>
                <a:lnTo>
                  <a:pt x="0" y="130751"/>
                </a:lnTo>
                <a:cubicBezTo>
                  <a:pt x="0" y="58539"/>
                  <a:pt x="58539" y="0"/>
                  <a:pt x="130751" y="0"/>
                </a:cubicBezTo>
                <a:close/>
              </a:path>
            </a:pathLst>
          </a:custGeom>
          <a:solidFill>
            <a:schemeClr val="accent6"/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7174063" y="6032750"/>
            <a:ext cx="3665852" cy="539268"/>
          </a:xfrm>
          <a:custGeom>
            <a:avLst/>
            <a:gdLst>
              <a:gd name="connsiteX0" fmla="*/ 248349 w 3665852"/>
              <a:gd name="connsiteY0" fmla="*/ 0 h 539268"/>
              <a:gd name="connsiteX1" fmla="*/ 3417435 w 3665852"/>
              <a:gd name="connsiteY1" fmla="*/ 0 h 539268"/>
              <a:gd name="connsiteX2" fmla="*/ 3637064 w 3665852"/>
              <a:gd name="connsiteY2" fmla="*/ 539268 h 539268"/>
              <a:gd name="connsiteX3" fmla="*/ 28871 w 3665852"/>
              <a:gd name="connsiteY3" fmla="*/ 539268 h 539268"/>
              <a:gd name="connsiteX4" fmla="*/ 248349 w 3665852"/>
              <a:gd name="connsiteY4" fmla="*/ 0 h 53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65852" h="539268">
                <a:moveTo>
                  <a:pt x="248349" y="0"/>
                </a:moveTo>
                <a:lnTo>
                  <a:pt x="3417435" y="0"/>
                </a:lnTo>
                <a:cubicBezTo>
                  <a:pt x="3604633" y="284040"/>
                  <a:pt x="3723649" y="539268"/>
                  <a:pt x="3637064" y="539268"/>
                </a:cubicBezTo>
                <a:lnTo>
                  <a:pt x="28871" y="539268"/>
                </a:lnTo>
                <a:cubicBezTo>
                  <a:pt x="-57864" y="539268"/>
                  <a:pt x="61152" y="284040"/>
                  <a:pt x="248349" y="0"/>
                </a:cubicBez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117524" y="5125422"/>
            <a:ext cx="3778862" cy="1112476"/>
          </a:xfrm>
          <a:custGeom>
            <a:avLst/>
            <a:gdLst>
              <a:gd name="connsiteX0" fmla="*/ 233237 w 3778862"/>
              <a:gd name="connsiteY0" fmla="*/ 0 h 1112476"/>
              <a:gd name="connsiteX1" fmla="*/ 3545625 w 3778862"/>
              <a:gd name="connsiteY1" fmla="*/ 0 h 1112476"/>
              <a:gd name="connsiteX2" fmla="*/ 3769478 w 3778862"/>
              <a:gd name="connsiteY2" fmla="*/ 873086 h 1112476"/>
              <a:gd name="connsiteX3" fmla="*/ 3638394 w 3778862"/>
              <a:gd name="connsiteY3" fmla="*/ 1112476 h 1112476"/>
              <a:gd name="connsiteX4" fmla="*/ 140468 w 3778862"/>
              <a:gd name="connsiteY4" fmla="*/ 1112476 h 1112476"/>
              <a:gd name="connsiteX5" fmla="*/ 9385 w 3778862"/>
              <a:gd name="connsiteY5" fmla="*/ 873086 h 1112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78862" h="1112476">
                <a:moveTo>
                  <a:pt x="233237" y="0"/>
                </a:moveTo>
                <a:lnTo>
                  <a:pt x="3545625" y="0"/>
                </a:lnTo>
                <a:lnTo>
                  <a:pt x="3769478" y="873086"/>
                </a:lnTo>
                <a:cubicBezTo>
                  <a:pt x="3802814" y="1003415"/>
                  <a:pt x="3744589" y="1112476"/>
                  <a:pt x="3638394" y="1112476"/>
                </a:cubicBezTo>
                <a:lnTo>
                  <a:pt x="140468" y="1112476"/>
                </a:lnTo>
                <a:cubicBezTo>
                  <a:pt x="34274" y="1112476"/>
                  <a:pt x="-23952" y="1003415"/>
                  <a:pt x="9385" y="873086"/>
                </a:cubicBezTo>
                <a:close/>
              </a:path>
            </a:pathLst>
          </a:custGeom>
          <a:solidFill>
            <a:schemeClr val="accent6"/>
          </a:solidFill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157558" y="3486351"/>
            <a:ext cx="3698820" cy="1775285"/>
          </a:xfrm>
          <a:custGeom>
            <a:avLst/>
            <a:gdLst>
              <a:gd name="connsiteX0" fmla="*/ 168163 w 3698820"/>
              <a:gd name="connsiteY0" fmla="*/ 0 h 1775285"/>
              <a:gd name="connsiteX1" fmla="*/ 3530631 w 3698820"/>
              <a:gd name="connsiteY1" fmla="*/ 0 h 1775285"/>
              <a:gd name="connsiteX2" fmla="*/ 3697615 w 3698820"/>
              <a:gd name="connsiteY2" fmla="*/ 1577981 h 1775285"/>
              <a:gd name="connsiteX3" fmla="*/ 3533346 w 3698820"/>
              <a:gd name="connsiteY3" fmla="*/ 1775285 h 1775285"/>
              <a:gd name="connsiteX4" fmla="*/ 165448 w 3698820"/>
              <a:gd name="connsiteY4" fmla="*/ 1775285 h 1775285"/>
              <a:gd name="connsiteX5" fmla="*/ 1179 w 3698820"/>
              <a:gd name="connsiteY5" fmla="*/ 1577981 h 1775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8820" h="1775284">
                <a:moveTo>
                  <a:pt x="168163" y="0"/>
                </a:moveTo>
                <a:lnTo>
                  <a:pt x="3530631" y="0"/>
                </a:lnTo>
                <a:lnTo>
                  <a:pt x="3697615" y="1577981"/>
                </a:lnTo>
                <a:cubicBezTo>
                  <a:pt x="3709230" y="1686438"/>
                  <a:pt x="3635618" y="1775285"/>
                  <a:pt x="3533346" y="1775285"/>
                </a:cubicBezTo>
                <a:lnTo>
                  <a:pt x="165448" y="1775285"/>
                </a:lnTo>
                <a:cubicBezTo>
                  <a:pt x="63175" y="1775285"/>
                  <a:pt x="-10286" y="1686438"/>
                  <a:pt x="1179" y="1577981"/>
                </a:cubicBezTo>
                <a:close/>
              </a:path>
            </a:pathLst>
          </a:custGeom>
          <a:pattFill prst="pct80">
            <a:fgClr>
              <a:schemeClr val="accent2"/>
            </a:fgClr>
            <a:bgClr>
              <a:schemeClr val="bg1"/>
            </a:bgClr>
          </a:pattFill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246679" y="1433512"/>
            <a:ext cx="3520854" cy="2225103"/>
          </a:xfrm>
          <a:custGeom>
            <a:avLst/>
            <a:gdLst>
              <a:gd name="connsiteX0" fmla="*/ 174376 w 3520854"/>
              <a:gd name="connsiteY0" fmla="*/ 0 h 2225103"/>
              <a:gd name="connsiteX1" fmla="*/ 3346177 w 3520854"/>
              <a:gd name="connsiteY1" fmla="*/ 0 h 2225103"/>
              <a:gd name="connsiteX2" fmla="*/ 3520854 w 3520854"/>
              <a:gd name="connsiteY2" fmla="*/ 174527 h 2225103"/>
              <a:gd name="connsiteX3" fmla="*/ 3520854 w 3520854"/>
              <a:gd name="connsiteY3" fmla="*/ 2050576 h 2225103"/>
              <a:gd name="connsiteX4" fmla="*/ 3346328 w 3520854"/>
              <a:gd name="connsiteY4" fmla="*/ 2225103 h 2225103"/>
              <a:gd name="connsiteX5" fmla="*/ 174527 w 3520854"/>
              <a:gd name="connsiteY5" fmla="*/ 2225103 h 2225103"/>
              <a:gd name="connsiteX6" fmla="*/ 0 w 3520854"/>
              <a:gd name="connsiteY6" fmla="*/ 2050576 h 2225103"/>
              <a:gd name="connsiteX7" fmla="*/ 0 w 3520854"/>
              <a:gd name="connsiteY7" fmla="*/ 174527 h 2225103"/>
              <a:gd name="connsiteX8" fmla="*/ 174376 w 3520854"/>
              <a:gd name="connsiteY8" fmla="*/ 0 h 2225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20854" h="2225103">
                <a:moveTo>
                  <a:pt x="174376" y="0"/>
                </a:moveTo>
                <a:lnTo>
                  <a:pt x="3346177" y="0"/>
                </a:lnTo>
                <a:cubicBezTo>
                  <a:pt x="3442566" y="0"/>
                  <a:pt x="3520704" y="78137"/>
                  <a:pt x="3520854" y="174527"/>
                </a:cubicBezTo>
                <a:lnTo>
                  <a:pt x="3520854" y="2050576"/>
                </a:lnTo>
                <a:cubicBezTo>
                  <a:pt x="3520854" y="2146966"/>
                  <a:pt x="3442717" y="2225103"/>
                  <a:pt x="3346328" y="2225103"/>
                </a:cubicBezTo>
                <a:lnTo>
                  <a:pt x="174527" y="2225103"/>
                </a:lnTo>
                <a:cubicBezTo>
                  <a:pt x="78137" y="2225103"/>
                  <a:pt x="0" y="2146966"/>
                  <a:pt x="0" y="2050576"/>
                </a:cubicBezTo>
                <a:lnTo>
                  <a:pt x="0" y="174527"/>
                </a:lnTo>
                <a:cubicBezTo>
                  <a:pt x="0" y="78137"/>
                  <a:pt x="77986" y="0"/>
                  <a:pt x="174376" y="0"/>
                </a:cubicBezTo>
                <a:close/>
              </a:path>
            </a:pathLst>
          </a:custGeom>
          <a:solidFill>
            <a:schemeClr val="accent6"/>
          </a:solidFill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lang="en-US">
                <a:solidFill>
                  <a:schemeClr val="bg1"/>
                </a:solidFill>
              </a:defRPr>
            </a:lvl1pPr>
          </a:lstStyle>
          <a:p>
            <a:pPr lvl="0"/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/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-1"/>
            <a:ext cx="5126885" cy="2993600"/>
          </a:xfrm>
          <a:custGeom>
            <a:avLst/>
            <a:gdLst>
              <a:gd name="connsiteX0" fmla="*/ 0 w 5126885"/>
              <a:gd name="connsiteY0" fmla="*/ 0 h 2993600"/>
              <a:gd name="connsiteX1" fmla="*/ 2133544 w 5126885"/>
              <a:gd name="connsiteY1" fmla="*/ 0 h 2993600"/>
              <a:gd name="connsiteX2" fmla="*/ 4250107 w 5126885"/>
              <a:gd name="connsiteY2" fmla="*/ 876778 h 2993600"/>
              <a:gd name="connsiteX3" fmla="*/ 5126885 w 5126885"/>
              <a:gd name="connsiteY3" fmla="*/ 2993600 h 2993600"/>
              <a:gd name="connsiteX4" fmla="*/ 2993599 w 5126885"/>
              <a:gd name="connsiteY4" fmla="*/ 2993600 h 2993600"/>
              <a:gd name="connsiteX5" fmla="*/ 876778 w 5126885"/>
              <a:gd name="connsiteY5" fmla="*/ 2116822 h 2993600"/>
              <a:gd name="connsiteX6" fmla="*/ 0 w 5126885"/>
              <a:gd name="connsiteY6" fmla="*/ 0 h 299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26885" h="2993600">
                <a:moveTo>
                  <a:pt x="0" y="0"/>
                </a:moveTo>
                <a:lnTo>
                  <a:pt x="2133544" y="0"/>
                </a:lnTo>
                <a:cubicBezTo>
                  <a:pt x="2960153" y="0"/>
                  <a:pt x="3708553" y="334966"/>
                  <a:pt x="4250107" y="876778"/>
                </a:cubicBezTo>
                <a:cubicBezTo>
                  <a:pt x="4791919" y="1418590"/>
                  <a:pt x="5126885" y="2166733"/>
                  <a:pt x="5126885" y="2993600"/>
                </a:cubicBezTo>
                <a:lnTo>
                  <a:pt x="2993599" y="2993600"/>
                </a:lnTo>
                <a:cubicBezTo>
                  <a:pt x="2166989" y="2993600"/>
                  <a:pt x="1418332" y="2658634"/>
                  <a:pt x="876778" y="2116822"/>
                </a:cubicBezTo>
                <a:cubicBezTo>
                  <a:pt x="334966" y="1575011"/>
                  <a:pt x="0" y="826610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2786753" y="-1"/>
            <a:ext cx="11014777" cy="5986942"/>
          </a:xfrm>
          <a:custGeom>
            <a:avLst/>
            <a:gdLst>
              <a:gd name="connsiteX0" fmla="*/ 5126886 w 11014777"/>
              <a:gd name="connsiteY0" fmla="*/ 0 h 5986942"/>
              <a:gd name="connsiteX1" fmla="*/ 8021177 w 11014777"/>
              <a:gd name="connsiteY1" fmla="*/ 0 h 5986942"/>
              <a:gd name="connsiteX2" fmla="*/ 11014777 w 11014777"/>
              <a:gd name="connsiteY2" fmla="*/ 2993600 h 5986942"/>
              <a:gd name="connsiteX3" fmla="*/ 10137999 w 11014777"/>
              <a:gd name="connsiteY3" fmla="*/ 5110164 h 5986942"/>
              <a:gd name="connsiteX4" fmla="*/ 8021177 w 11014777"/>
              <a:gd name="connsiteY4" fmla="*/ 5986942 h 5986942"/>
              <a:gd name="connsiteX5" fmla="*/ 2993341 w 11014777"/>
              <a:gd name="connsiteY5" fmla="*/ 5986942 h 5986942"/>
              <a:gd name="connsiteX6" fmla="*/ 0 w 11014777"/>
              <a:gd name="connsiteY6" fmla="*/ 2993600 h 5986942"/>
              <a:gd name="connsiteX7" fmla="*/ 2133287 w 11014777"/>
              <a:gd name="connsiteY7" fmla="*/ 2993600 h 5986942"/>
              <a:gd name="connsiteX8" fmla="*/ 4250108 w 11014777"/>
              <a:gd name="connsiteY8" fmla="*/ 2116821 h 5986942"/>
              <a:gd name="connsiteX9" fmla="*/ 5126886 w 11014777"/>
              <a:gd name="connsiteY9" fmla="*/ 0 h 5986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14777" h="5986942">
                <a:moveTo>
                  <a:pt x="5126886" y="0"/>
                </a:moveTo>
                <a:lnTo>
                  <a:pt x="8021177" y="0"/>
                </a:lnTo>
                <a:cubicBezTo>
                  <a:pt x="9674397" y="0"/>
                  <a:pt x="11014777" y="1340122"/>
                  <a:pt x="11014777" y="2993600"/>
                </a:cubicBezTo>
                <a:cubicBezTo>
                  <a:pt x="11014777" y="3820210"/>
                  <a:pt x="10679553" y="4568610"/>
                  <a:pt x="10137999" y="5110164"/>
                </a:cubicBezTo>
                <a:cubicBezTo>
                  <a:pt x="9596188" y="5651975"/>
                  <a:pt x="8847788" y="5986942"/>
                  <a:pt x="8021177" y="5986942"/>
                </a:cubicBezTo>
                <a:lnTo>
                  <a:pt x="2993341" y="5986942"/>
                </a:lnTo>
                <a:cubicBezTo>
                  <a:pt x="1340122" y="5986942"/>
                  <a:pt x="0" y="4646820"/>
                  <a:pt x="0" y="2993600"/>
                </a:cubicBezTo>
                <a:lnTo>
                  <a:pt x="2133287" y="2993600"/>
                </a:lnTo>
                <a:cubicBezTo>
                  <a:pt x="2959897" y="2993600"/>
                  <a:pt x="3708553" y="2658634"/>
                  <a:pt x="4250108" y="2116821"/>
                </a:cubicBezTo>
                <a:cubicBezTo>
                  <a:pt x="4791920" y="1575010"/>
                  <a:pt x="5126886" y="826610"/>
                  <a:pt x="5126886" y="0"/>
                </a:cubicBezTo>
                <a:close/>
              </a:path>
            </a:pathLst>
          </a:custGeom>
          <a:solidFill>
            <a:schemeClr val="accent6"/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48014" y="845458"/>
            <a:ext cx="4107543" cy="6012542"/>
          </a:xfrm>
          <a:custGeom>
            <a:avLst/>
            <a:gdLst>
              <a:gd name="connsiteX0" fmla="*/ 0 w 4107543"/>
              <a:gd name="connsiteY0" fmla="*/ 0 h 6012542"/>
              <a:gd name="connsiteX1" fmla="*/ 4107543 w 4107543"/>
              <a:gd name="connsiteY1" fmla="*/ 0 h 6012542"/>
              <a:gd name="connsiteX2" fmla="*/ 4107543 w 4107543"/>
              <a:gd name="connsiteY2" fmla="*/ 6012542 h 6012542"/>
              <a:gd name="connsiteX3" fmla="*/ 0 w 4107543"/>
              <a:gd name="connsiteY3" fmla="*/ 6012542 h 6012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7543" h="6012542">
                <a:moveTo>
                  <a:pt x="0" y="0"/>
                </a:moveTo>
                <a:lnTo>
                  <a:pt x="4107543" y="0"/>
                </a:lnTo>
                <a:lnTo>
                  <a:pt x="4107543" y="6012542"/>
                </a:lnTo>
                <a:lnTo>
                  <a:pt x="0" y="6012542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/>
          <p:cNvSpPr>
            <a:spLocks noGrp="1"/>
          </p:cNvSpPr>
          <p:nvPr>
            <p:ph type="pic" sz="quarter" idx="12"/>
          </p:nvPr>
        </p:nvSpPr>
        <p:spPr>
          <a:xfrm>
            <a:off x="9671571" y="1670314"/>
            <a:ext cx="1270836" cy="1173080"/>
          </a:xfrm>
          <a:custGeom>
            <a:avLst/>
            <a:gdLst>
              <a:gd name="connsiteX0" fmla="*/ 635418 w 1270836"/>
              <a:gd name="connsiteY0" fmla="*/ 0 h 1173080"/>
              <a:gd name="connsiteX1" fmla="*/ 1270836 w 1270836"/>
              <a:gd name="connsiteY1" fmla="*/ 586540 h 1173080"/>
              <a:gd name="connsiteX2" fmla="*/ 635418 w 1270836"/>
              <a:gd name="connsiteY2" fmla="*/ 1173080 h 1173080"/>
              <a:gd name="connsiteX3" fmla="*/ 0 w 1270836"/>
              <a:gd name="connsiteY3" fmla="*/ 586540 h 1173080"/>
              <a:gd name="connsiteX4" fmla="*/ 635418 w 1270836"/>
              <a:gd name="connsiteY4" fmla="*/ 0 h 1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36" h="1173080">
                <a:moveTo>
                  <a:pt x="635418" y="0"/>
                </a:moveTo>
                <a:cubicBezTo>
                  <a:pt x="986350" y="0"/>
                  <a:pt x="1270836" y="262603"/>
                  <a:pt x="1270836" y="586540"/>
                </a:cubicBezTo>
                <a:cubicBezTo>
                  <a:pt x="1270836" y="910477"/>
                  <a:pt x="986350" y="1173080"/>
                  <a:pt x="635418" y="1173080"/>
                </a:cubicBezTo>
                <a:cubicBezTo>
                  <a:pt x="284486" y="1173080"/>
                  <a:pt x="0" y="910477"/>
                  <a:pt x="0" y="586540"/>
                </a:cubicBezTo>
                <a:cubicBezTo>
                  <a:pt x="0" y="262603"/>
                  <a:pt x="284486" y="0"/>
                  <a:pt x="63541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15"/>
          </p:nvPr>
        </p:nvSpPr>
        <p:spPr>
          <a:xfrm>
            <a:off x="9671571" y="4374341"/>
            <a:ext cx="1270836" cy="1173080"/>
          </a:xfrm>
          <a:custGeom>
            <a:avLst/>
            <a:gdLst>
              <a:gd name="connsiteX0" fmla="*/ 635418 w 1270836"/>
              <a:gd name="connsiteY0" fmla="*/ 0 h 1173080"/>
              <a:gd name="connsiteX1" fmla="*/ 1270836 w 1270836"/>
              <a:gd name="connsiteY1" fmla="*/ 586540 h 1173080"/>
              <a:gd name="connsiteX2" fmla="*/ 635418 w 1270836"/>
              <a:gd name="connsiteY2" fmla="*/ 1173080 h 1173080"/>
              <a:gd name="connsiteX3" fmla="*/ 0 w 1270836"/>
              <a:gd name="connsiteY3" fmla="*/ 586540 h 1173080"/>
              <a:gd name="connsiteX4" fmla="*/ 635418 w 1270836"/>
              <a:gd name="connsiteY4" fmla="*/ 0 h 1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36" h="1173080">
                <a:moveTo>
                  <a:pt x="635418" y="0"/>
                </a:moveTo>
                <a:cubicBezTo>
                  <a:pt x="986350" y="0"/>
                  <a:pt x="1270836" y="262603"/>
                  <a:pt x="1270836" y="586540"/>
                </a:cubicBezTo>
                <a:cubicBezTo>
                  <a:pt x="1270836" y="910477"/>
                  <a:pt x="986350" y="1173080"/>
                  <a:pt x="635418" y="1173080"/>
                </a:cubicBezTo>
                <a:cubicBezTo>
                  <a:pt x="284486" y="1173080"/>
                  <a:pt x="0" y="910477"/>
                  <a:pt x="0" y="586540"/>
                </a:cubicBezTo>
                <a:cubicBezTo>
                  <a:pt x="0" y="262603"/>
                  <a:pt x="284486" y="0"/>
                  <a:pt x="63541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8" name="Picture Placeholder 27"/>
          <p:cNvSpPr>
            <a:spLocks noGrp="1"/>
          </p:cNvSpPr>
          <p:nvPr>
            <p:ph type="pic" sz="quarter" idx="11"/>
          </p:nvPr>
        </p:nvSpPr>
        <p:spPr>
          <a:xfrm>
            <a:off x="5459025" y="1670314"/>
            <a:ext cx="1270836" cy="1173080"/>
          </a:xfrm>
          <a:custGeom>
            <a:avLst/>
            <a:gdLst>
              <a:gd name="connsiteX0" fmla="*/ 635418 w 1270836"/>
              <a:gd name="connsiteY0" fmla="*/ 0 h 1173080"/>
              <a:gd name="connsiteX1" fmla="*/ 1270836 w 1270836"/>
              <a:gd name="connsiteY1" fmla="*/ 586540 h 1173080"/>
              <a:gd name="connsiteX2" fmla="*/ 635418 w 1270836"/>
              <a:gd name="connsiteY2" fmla="*/ 1173080 h 1173080"/>
              <a:gd name="connsiteX3" fmla="*/ 0 w 1270836"/>
              <a:gd name="connsiteY3" fmla="*/ 586540 h 1173080"/>
              <a:gd name="connsiteX4" fmla="*/ 635418 w 1270836"/>
              <a:gd name="connsiteY4" fmla="*/ 0 h 1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36" h="1173080">
                <a:moveTo>
                  <a:pt x="635418" y="0"/>
                </a:moveTo>
                <a:cubicBezTo>
                  <a:pt x="986350" y="0"/>
                  <a:pt x="1270836" y="262603"/>
                  <a:pt x="1270836" y="586540"/>
                </a:cubicBezTo>
                <a:cubicBezTo>
                  <a:pt x="1270836" y="910477"/>
                  <a:pt x="986350" y="1173080"/>
                  <a:pt x="635418" y="1173080"/>
                </a:cubicBezTo>
                <a:cubicBezTo>
                  <a:pt x="284486" y="1173080"/>
                  <a:pt x="0" y="910477"/>
                  <a:pt x="0" y="586540"/>
                </a:cubicBezTo>
                <a:cubicBezTo>
                  <a:pt x="0" y="262603"/>
                  <a:pt x="284486" y="0"/>
                  <a:pt x="63541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4"/>
          </p:nvPr>
        </p:nvSpPr>
        <p:spPr>
          <a:xfrm>
            <a:off x="5459025" y="4374341"/>
            <a:ext cx="1270836" cy="1173080"/>
          </a:xfrm>
          <a:custGeom>
            <a:avLst/>
            <a:gdLst>
              <a:gd name="connsiteX0" fmla="*/ 635418 w 1270836"/>
              <a:gd name="connsiteY0" fmla="*/ 0 h 1173080"/>
              <a:gd name="connsiteX1" fmla="*/ 1270836 w 1270836"/>
              <a:gd name="connsiteY1" fmla="*/ 586540 h 1173080"/>
              <a:gd name="connsiteX2" fmla="*/ 635418 w 1270836"/>
              <a:gd name="connsiteY2" fmla="*/ 1173080 h 1173080"/>
              <a:gd name="connsiteX3" fmla="*/ 0 w 1270836"/>
              <a:gd name="connsiteY3" fmla="*/ 586540 h 1173080"/>
              <a:gd name="connsiteX4" fmla="*/ 635418 w 1270836"/>
              <a:gd name="connsiteY4" fmla="*/ 0 h 1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36" h="1173080">
                <a:moveTo>
                  <a:pt x="635418" y="0"/>
                </a:moveTo>
                <a:cubicBezTo>
                  <a:pt x="986350" y="0"/>
                  <a:pt x="1270836" y="262603"/>
                  <a:pt x="1270836" y="586540"/>
                </a:cubicBezTo>
                <a:cubicBezTo>
                  <a:pt x="1270836" y="910477"/>
                  <a:pt x="986350" y="1173080"/>
                  <a:pt x="635418" y="1173080"/>
                </a:cubicBezTo>
                <a:cubicBezTo>
                  <a:pt x="284486" y="1173080"/>
                  <a:pt x="0" y="910477"/>
                  <a:pt x="0" y="586540"/>
                </a:cubicBezTo>
                <a:cubicBezTo>
                  <a:pt x="0" y="262603"/>
                  <a:pt x="284486" y="0"/>
                  <a:pt x="63541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0"/>
          </p:nvPr>
        </p:nvSpPr>
        <p:spPr>
          <a:xfrm>
            <a:off x="1246479" y="1670314"/>
            <a:ext cx="1270836" cy="1173080"/>
          </a:xfrm>
          <a:custGeom>
            <a:avLst/>
            <a:gdLst>
              <a:gd name="connsiteX0" fmla="*/ 635418 w 1270836"/>
              <a:gd name="connsiteY0" fmla="*/ 0 h 1173080"/>
              <a:gd name="connsiteX1" fmla="*/ 1270836 w 1270836"/>
              <a:gd name="connsiteY1" fmla="*/ 586540 h 1173080"/>
              <a:gd name="connsiteX2" fmla="*/ 635418 w 1270836"/>
              <a:gd name="connsiteY2" fmla="*/ 1173080 h 1173080"/>
              <a:gd name="connsiteX3" fmla="*/ 0 w 1270836"/>
              <a:gd name="connsiteY3" fmla="*/ 586540 h 1173080"/>
              <a:gd name="connsiteX4" fmla="*/ 635418 w 1270836"/>
              <a:gd name="connsiteY4" fmla="*/ 0 h 1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36" h="1173080">
                <a:moveTo>
                  <a:pt x="635418" y="0"/>
                </a:moveTo>
                <a:cubicBezTo>
                  <a:pt x="986350" y="0"/>
                  <a:pt x="1270836" y="262603"/>
                  <a:pt x="1270836" y="586540"/>
                </a:cubicBezTo>
                <a:cubicBezTo>
                  <a:pt x="1270836" y="910477"/>
                  <a:pt x="986350" y="1173080"/>
                  <a:pt x="635418" y="1173080"/>
                </a:cubicBezTo>
                <a:cubicBezTo>
                  <a:pt x="284486" y="1173080"/>
                  <a:pt x="0" y="910477"/>
                  <a:pt x="0" y="586540"/>
                </a:cubicBezTo>
                <a:cubicBezTo>
                  <a:pt x="0" y="262603"/>
                  <a:pt x="284486" y="0"/>
                  <a:pt x="63541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1246479" y="4374341"/>
            <a:ext cx="1270836" cy="1173080"/>
          </a:xfrm>
          <a:custGeom>
            <a:avLst/>
            <a:gdLst>
              <a:gd name="connsiteX0" fmla="*/ 635418 w 1270836"/>
              <a:gd name="connsiteY0" fmla="*/ 0 h 1173080"/>
              <a:gd name="connsiteX1" fmla="*/ 1270836 w 1270836"/>
              <a:gd name="connsiteY1" fmla="*/ 586540 h 1173080"/>
              <a:gd name="connsiteX2" fmla="*/ 635418 w 1270836"/>
              <a:gd name="connsiteY2" fmla="*/ 1173080 h 1173080"/>
              <a:gd name="connsiteX3" fmla="*/ 0 w 1270836"/>
              <a:gd name="connsiteY3" fmla="*/ 586540 h 1173080"/>
              <a:gd name="connsiteX4" fmla="*/ 635418 w 1270836"/>
              <a:gd name="connsiteY4" fmla="*/ 0 h 117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836" h="1173080">
                <a:moveTo>
                  <a:pt x="635418" y="0"/>
                </a:moveTo>
                <a:cubicBezTo>
                  <a:pt x="986350" y="0"/>
                  <a:pt x="1270836" y="262603"/>
                  <a:pt x="1270836" y="586540"/>
                </a:cubicBezTo>
                <a:cubicBezTo>
                  <a:pt x="1270836" y="910477"/>
                  <a:pt x="986350" y="1173080"/>
                  <a:pt x="635418" y="1173080"/>
                </a:cubicBezTo>
                <a:cubicBezTo>
                  <a:pt x="284486" y="1173080"/>
                  <a:pt x="0" y="910477"/>
                  <a:pt x="0" y="586540"/>
                </a:cubicBezTo>
                <a:cubicBezTo>
                  <a:pt x="0" y="262603"/>
                  <a:pt x="284486" y="0"/>
                  <a:pt x="635418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" y="2064658"/>
            <a:ext cx="12192000" cy="4793343"/>
          </a:xfrm>
          <a:custGeom>
            <a:avLst/>
            <a:gdLst>
              <a:gd name="connsiteX0" fmla="*/ 6123431 w 12192000"/>
              <a:gd name="connsiteY0" fmla="*/ 0 h 4793343"/>
              <a:gd name="connsiteX1" fmla="*/ 12056108 w 12192000"/>
              <a:gd name="connsiteY1" fmla="*/ 2248229 h 4793343"/>
              <a:gd name="connsiteX2" fmla="*/ 12192000 w 12192000"/>
              <a:gd name="connsiteY2" fmla="*/ 2377993 h 4793343"/>
              <a:gd name="connsiteX3" fmla="*/ 12192000 w 12192000"/>
              <a:gd name="connsiteY3" fmla="*/ 4793343 h 4793343"/>
              <a:gd name="connsiteX4" fmla="*/ 0 w 12192000"/>
              <a:gd name="connsiteY4" fmla="*/ 4793343 h 4793343"/>
              <a:gd name="connsiteX5" fmla="*/ 0 w 12192000"/>
              <a:gd name="connsiteY5" fmla="*/ 2430379 h 4793343"/>
              <a:gd name="connsiteX6" fmla="*/ 190752 w 12192000"/>
              <a:gd name="connsiteY6" fmla="*/ 2248229 h 4793343"/>
              <a:gd name="connsiteX7" fmla="*/ 6123431 w 12192000"/>
              <a:gd name="connsiteY7" fmla="*/ 0 h 479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793343">
                <a:moveTo>
                  <a:pt x="6123431" y="0"/>
                </a:moveTo>
                <a:cubicBezTo>
                  <a:pt x="8411640" y="0"/>
                  <a:pt x="10495071" y="852332"/>
                  <a:pt x="12056108" y="2248229"/>
                </a:cubicBezTo>
                <a:lnTo>
                  <a:pt x="12192000" y="2377993"/>
                </a:lnTo>
                <a:lnTo>
                  <a:pt x="12192000" y="4793343"/>
                </a:lnTo>
                <a:lnTo>
                  <a:pt x="0" y="4793343"/>
                </a:lnTo>
                <a:lnTo>
                  <a:pt x="0" y="2430379"/>
                </a:lnTo>
                <a:lnTo>
                  <a:pt x="190752" y="2248229"/>
                </a:lnTo>
                <a:cubicBezTo>
                  <a:pt x="1751790" y="852332"/>
                  <a:pt x="3835221" y="0"/>
                  <a:pt x="6123431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927078" y="1625600"/>
            <a:ext cx="2261202" cy="2261202"/>
          </a:xfrm>
          <a:custGeom>
            <a:avLst/>
            <a:gdLst>
              <a:gd name="connsiteX0" fmla="*/ 1130601 w 2261202"/>
              <a:gd name="connsiteY0" fmla="*/ 0 h 2261202"/>
              <a:gd name="connsiteX1" fmla="*/ 2261202 w 2261202"/>
              <a:gd name="connsiteY1" fmla="*/ 1130601 h 2261202"/>
              <a:gd name="connsiteX2" fmla="*/ 1130601 w 2261202"/>
              <a:gd name="connsiteY2" fmla="*/ 2261202 h 2261202"/>
              <a:gd name="connsiteX3" fmla="*/ 0 w 2261202"/>
              <a:gd name="connsiteY3" fmla="*/ 1130601 h 2261202"/>
              <a:gd name="connsiteX4" fmla="*/ 1130601 w 2261202"/>
              <a:gd name="connsiteY4" fmla="*/ 0 h 226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202" h="2261202">
                <a:moveTo>
                  <a:pt x="1130601" y="0"/>
                </a:moveTo>
                <a:cubicBezTo>
                  <a:pt x="1755015" y="0"/>
                  <a:pt x="2261202" y="506187"/>
                  <a:pt x="2261202" y="1130601"/>
                </a:cubicBezTo>
                <a:cubicBezTo>
                  <a:pt x="2261202" y="1755015"/>
                  <a:pt x="1755015" y="2261202"/>
                  <a:pt x="1130601" y="2261202"/>
                </a:cubicBezTo>
                <a:cubicBezTo>
                  <a:pt x="506187" y="2261202"/>
                  <a:pt x="0" y="1755015"/>
                  <a:pt x="0" y="1130601"/>
                </a:cubicBezTo>
                <a:cubicBezTo>
                  <a:pt x="0" y="506187"/>
                  <a:pt x="506187" y="0"/>
                  <a:pt x="113060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2003722" y="1625600"/>
            <a:ext cx="2261202" cy="2261202"/>
          </a:xfrm>
          <a:custGeom>
            <a:avLst/>
            <a:gdLst>
              <a:gd name="connsiteX0" fmla="*/ 1130601 w 2261202"/>
              <a:gd name="connsiteY0" fmla="*/ 0 h 2261202"/>
              <a:gd name="connsiteX1" fmla="*/ 2261202 w 2261202"/>
              <a:gd name="connsiteY1" fmla="*/ 1130601 h 2261202"/>
              <a:gd name="connsiteX2" fmla="*/ 1130601 w 2261202"/>
              <a:gd name="connsiteY2" fmla="*/ 2261202 h 2261202"/>
              <a:gd name="connsiteX3" fmla="*/ 0 w 2261202"/>
              <a:gd name="connsiteY3" fmla="*/ 1130601 h 2261202"/>
              <a:gd name="connsiteX4" fmla="*/ 1130601 w 2261202"/>
              <a:gd name="connsiteY4" fmla="*/ 0 h 2261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61202" h="2261202">
                <a:moveTo>
                  <a:pt x="1130601" y="0"/>
                </a:moveTo>
                <a:cubicBezTo>
                  <a:pt x="1755015" y="0"/>
                  <a:pt x="2261202" y="506187"/>
                  <a:pt x="2261202" y="1130601"/>
                </a:cubicBezTo>
                <a:cubicBezTo>
                  <a:pt x="2261202" y="1755015"/>
                  <a:pt x="1755015" y="2261202"/>
                  <a:pt x="1130601" y="2261202"/>
                </a:cubicBezTo>
                <a:cubicBezTo>
                  <a:pt x="506187" y="2261202"/>
                  <a:pt x="0" y="1755015"/>
                  <a:pt x="0" y="1130601"/>
                </a:cubicBezTo>
                <a:cubicBezTo>
                  <a:pt x="0" y="506187"/>
                  <a:pt x="506187" y="0"/>
                  <a:pt x="1130601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Custom Layout">
    <p:bg>
      <p:bgPr>
        <a:gradFill>
          <a:gsLst>
            <a:gs pos="50000">
              <a:srgbClr val="DF6F72"/>
            </a:gs>
            <a:gs pos="0">
              <a:srgbClr val="EA9FA1"/>
            </a:gs>
            <a:gs pos="100000">
              <a:srgbClr val="D43F42"/>
            </a:gs>
          </a:gsLst>
          <a:lin ang="66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1"/>
          </p:nvPr>
        </p:nvSpPr>
        <p:spPr>
          <a:xfrm>
            <a:off x="998015" y="1736709"/>
            <a:ext cx="5032604" cy="4320858"/>
          </a:xfrm>
          <a:custGeom>
            <a:avLst/>
            <a:gdLst>
              <a:gd name="connsiteX0" fmla="*/ 1749279 w 5032604"/>
              <a:gd name="connsiteY0" fmla="*/ 3073 h 4320858"/>
              <a:gd name="connsiteX1" fmla="*/ 2011161 w 5032604"/>
              <a:gd name="connsiteY1" fmla="*/ 87560 h 4320858"/>
              <a:gd name="connsiteX2" fmla="*/ 4976445 w 5032604"/>
              <a:gd name="connsiteY2" fmla="*/ 2929457 h 4320858"/>
              <a:gd name="connsiteX3" fmla="*/ 4951063 w 5032604"/>
              <a:gd name="connsiteY3" fmla="*/ 3212912 h 4320858"/>
              <a:gd name="connsiteX4" fmla="*/ 3361684 w 5032604"/>
              <a:gd name="connsiteY4" fmla="*/ 4266336 h 4320858"/>
              <a:gd name="connsiteX5" fmla="*/ 2938114 w 5032604"/>
              <a:gd name="connsiteY5" fmla="*/ 4213518 h 4320858"/>
              <a:gd name="connsiteX6" fmla="*/ 39734 w 5032604"/>
              <a:gd name="connsiteY6" fmla="*/ 1022731 h 4320858"/>
              <a:gd name="connsiteX7" fmla="*/ 86977 w 5032604"/>
              <a:gd name="connsiteY7" fmla="*/ 781969 h 4320858"/>
              <a:gd name="connsiteX8" fmla="*/ 1657428 w 5032604"/>
              <a:gd name="connsiteY8" fmla="*/ 30781 h 4320858"/>
              <a:gd name="connsiteX9" fmla="*/ 1749279 w 5032604"/>
              <a:gd name="connsiteY9" fmla="*/ 3073 h 4320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032604" h="4320858">
                <a:moveTo>
                  <a:pt x="1749279" y="3073"/>
                </a:moveTo>
                <a:cubicBezTo>
                  <a:pt x="1843216" y="-10153"/>
                  <a:pt x="1940187" y="19558"/>
                  <a:pt x="2011161" y="87560"/>
                </a:cubicBezTo>
                <a:lnTo>
                  <a:pt x="4976445" y="2929457"/>
                </a:lnTo>
                <a:cubicBezTo>
                  <a:pt x="5060806" y="3010297"/>
                  <a:pt x="5048336" y="3148357"/>
                  <a:pt x="4951063" y="3212912"/>
                </a:cubicBezTo>
                <a:lnTo>
                  <a:pt x="3361684" y="4266336"/>
                </a:lnTo>
                <a:cubicBezTo>
                  <a:pt x="3226853" y="4355686"/>
                  <a:pt x="3046832" y="4333238"/>
                  <a:pt x="2938114" y="4213518"/>
                </a:cubicBezTo>
                <a:lnTo>
                  <a:pt x="39734" y="1022731"/>
                </a:lnTo>
                <a:cubicBezTo>
                  <a:pt x="-29077" y="947025"/>
                  <a:pt x="-5455" y="826131"/>
                  <a:pt x="86977" y="781969"/>
                </a:cubicBezTo>
                <a:lnTo>
                  <a:pt x="1657428" y="30781"/>
                </a:lnTo>
                <a:cubicBezTo>
                  <a:pt x="1686991" y="16660"/>
                  <a:pt x="1717967" y="7481"/>
                  <a:pt x="1749279" y="3073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2965914" y="1008407"/>
            <a:ext cx="3943138" cy="4573679"/>
          </a:xfrm>
          <a:custGeom>
            <a:avLst/>
            <a:gdLst>
              <a:gd name="connsiteX0" fmla="*/ 1865479 w 3943138"/>
              <a:gd name="connsiteY0" fmla="*/ 1002 h 4573679"/>
              <a:gd name="connsiteX1" fmla="*/ 2175490 w 3943138"/>
              <a:gd name="connsiteY1" fmla="*/ 180729 h 4573679"/>
              <a:gd name="connsiteX2" fmla="*/ 3925670 w 3943138"/>
              <a:gd name="connsiteY2" fmla="*/ 3896321 h 4573679"/>
              <a:gd name="connsiteX3" fmla="*/ 3800374 w 3943138"/>
              <a:gd name="connsiteY3" fmla="*/ 4151754 h 4573679"/>
              <a:gd name="connsiteX4" fmla="*/ 1938984 w 3943138"/>
              <a:gd name="connsiteY4" fmla="*/ 4565788 h 4573679"/>
              <a:gd name="connsiteX5" fmla="*/ 1562510 w 3943138"/>
              <a:gd name="connsiteY5" fmla="*/ 4364786 h 4573679"/>
              <a:gd name="connsiteX6" fmla="*/ 12305 w 3943138"/>
              <a:gd name="connsiteY6" fmla="*/ 379530 h 4573679"/>
              <a:gd name="connsiteX7" fmla="*/ 164450 w 3943138"/>
              <a:gd name="connsiteY7" fmla="*/ 136861 h 4573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43138" h="4573679">
                <a:moveTo>
                  <a:pt x="1865479" y="1002"/>
                </a:moveTo>
                <a:cubicBezTo>
                  <a:pt x="1996203" y="-9416"/>
                  <a:pt x="2119592" y="62182"/>
                  <a:pt x="2175490" y="180729"/>
                </a:cubicBezTo>
                <a:lnTo>
                  <a:pt x="3925670" y="3896321"/>
                </a:lnTo>
                <a:cubicBezTo>
                  <a:pt x="3975407" y="4001956"/>
                  <a:pt x="3914372" y="4126372"/>
                  <a:pt x="3800374" y="4151754"/>
                </a:cubicBezTo>
                <a:lnTo>
                  <a:pt x="1938984" y="4565788"/>
                </a:lnTo>
                <a:cubicBezTo>
                  <a:pt x="1781117" y="4601000"/>
                  <a:pt x="1621196" y="4515611"/>
                  <a:pt x="1562510" y="4364786"/>
                </a:cubicBezTo>
                <a:lnTo>
                  <a:pt x="12305" y="379530"/>
                </a:lnTo>
                <a:cubicBezTo>
                  <a:pt x="-31123" y="268025"/>
                  <a:pt x="45316" y="146251"/>
                  <a:pt x="164450" y="136861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1912685" y="0"/>
            <a:ext cx="4702526" cy="6858000"/>
          </a:xfrm>
          <a:custGeom>
            <a:avLst/>
            <a:gdLst>
              <a:gd name="connsiteX0" fmla="*/ 0 w 4702526"/>
              <a:gd name="connsiteY0" fmla="*/ 0 h 6858000"/>
              <a:gd name="connsiteX1" fmla="*/ 1845553 w 4702526"/>
              <a:gd name="connsiteY1" fmla="*/ 0 h 6858000"/>
              <a:gd name="connsiteX2" fmla="*/ 2019300 w 4702526"/>
              <a:gd name="connsiteY2" fmla="*/ 0 h 6858000"/>
              <a:gd name="connsiteX3" fmla="*/ 2157723 w 4702526"/>
              <a:gd name="connsiteY3" fmla="*/ 0 h 6858000"/>
              <a:gd name="connsiteX4" fmla="*/ 4077302 w 4702526"/>
              <a:gd name="connsiteY4" fmla="*/ 1919580 h 6858000"/>
              <a:gd name="connsiteX5" fmla="*/ 4077302 w 4702526"/>
              <a:gd name="connsiteY5" fmla="*/ 4938422 h 6858000"/>
              <a:gd name="connsiteX6" fmla="*/ 2157725 w 4702526"/>
              <a:gd name="connsiteY6" fmla="*/ 6858000 h 6858000"/>
              <a:gd name="connsiteX7" fmla="*/ 2019300 w 4702526"/>
              <a:gd name="connsiteY7" fmla="*/ 6858000 h 6858000"/>
              <a:gd name="connsiteX8" fmla="*/ 1845552 w 4702526"/>
              <a:gd name="connsiteY8" fmla="*/ 6858000 h 6858000"/>
              <a:gd name="connsiteX9" fmla="*/ 0 w 4702526"/>
              <a:gd name="connsiteY9" fmla="*/ 6858000 h 6858000"/>
              <a:gd name="connsiteX10" fmla="*/ 0 w 4702526"/>
              <a:gd name="connsiteY10" fmla="*/ 5012449 h 6858000"/>
              <a:gd name="connsiteX11" fmla="*/ 0 w 4702526"/>
              <a:gd name="connsiteY11" fmla="*/ 18455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0" y="0"/>
                </a:moveTo>
                <a:lnTo>
                  <a:pt x="1845553" y="0"/>
                </a:lnTo>
                <a:lnTo>
                  <a:pt x="2019300" y="0"/>
                </a:lnTo>
                <a:lnTo>
                  <a:pt x="2157723" y="0"/>
                </a:lnTo>
                <a:lnTo>
                  <a:pt x="4077302" y="1919580"/>
                </a:lnTo>
                <a:cubicBezTo>
                  <a:pt x="4910934" y="2753212"/>
                  <a:pt x="4910934" y="4104789"/>
                  <a:pt x="4077302" y="4938422"/>
                </a:cubicBezTo>
                <a:lnTo>
                  <a:pt x="2157725" y="6858000"/>
                </a:lnTo>
                <a:lnTo>
                  <a:pt x="2019300" y="6858000"/>
                </a:lnTo>
                <a:lnTo>
                  <a:pt x="1845552" y="6858000"/>
                </a:lnTo>
                <a:lnTo>
                  <a:pt x="0" y="6858000"/>
                </a:lnTo>
                <a:lnTo>
                  <a:pt x="0" y="5012449"/>
                </a:lnTo>
                <a:lnTo>
                  <a:pt x="0" y="1845553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702526" cy="6858000"/>
          </a:xfrm>
          <a:custGeom>
            <a:avLst/>
            <a:gdLst>
              <a:gd name="connsiteX0" fmla="*/ 0 w 4702526"/>
              <a:gd name="connsiteY0" fmla="*/ 0 h 6858000"/>
              <a:gd name="connsiteX1" fmla="*/ 1845553 w 4702526"/>
              <a:gd name="connsiteY1" fmla="*/ 0 h 6858000"/>
              <a:gd name="connsiteX2" fmla="*/ 2019300 w 4702526"/>
              <a:gd name="connsiteY2" fmla="*/ 0 h 6858000"/>
              <a:gd name="connsiteX3" fmla="*/ 2157723 w 4702526"/>
              <a:gd name="connsiteY3" fmla="*/ 0 h 6858000"/>
              <a:gd name="connsiteX4" fmla="*/ 4077302 w 4702526"/>
              <a:gd name="connsiteY4" fmla="*/ 1919580 h 6858000"/>
              <a:gd name="connsiteX5" fmla="*/ 4077302 w 4702526"/>
              <a:gd name="connsiteY5" fmla="*/ 4938422 h 6858000"/>
              <a:gd name="connsiteX6" fmla="*/ 2157725 w 4702526"/>
              <a:gd name="connsiteY6" fmla="*/ 6858000 h 6858000"/>
              <a:gd name="connsiteX7" fmla="*/ 2019300 w 4702526"/>
              <a:gd name="connsiteY7" fmla="*/ 6858000 h 6858000"/>
              <a:gd name="connsiteX8" fmla="*/ 1845552 w 4702526"/>
              <a:gd name="connsiteY8" fmla="*/ 6858000 h 6858000"/>
              <a:gd name="connsiteX9" fmla="*/ 0 w 4702526"/>
              <a:gd name="connsiteY9" fmla="*/ 6858000 h 6858000"/>
              <a:gd name="connsiteX10" fmla="*/ 0 w 4702526"/>
              <a:gd name="connsiteY10" fmla="*/ 5012449 h 6858000"/>
              <a:gd name="connsiteX11" fmla="*/ 0 w 4702526"/>
              <a:gd name="connsiteY11" fmla="*/ 184555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0" y="0"/>
                </a:moveTo>
                <a:lnTo>
                  <a:pt x="1845553" y="0"/>
                </a:lnTo>
                <a:lnTo>
                  <a:pt x="2019300" y="0"/>
                </a:lnTo>
                <a:lnTo>
                  <a:pt x="2157723" y="0"/>
                </a:lnTo>
                <a:lnTo>
                  <a:pt x="4077302" y="1919580"/>
                </a:lnTo>
                <a:cubicBezTo>
                  <a:pt x="4910934" y="2753212"/>
                  <a:pt x="4910934" y="4104789"/>
                  <a:pt x="4077302" y="4938422"/>
                </a:cubicBezTo>
                <a:lnTo>
                  <a:pt x="2157725" y="6858000"/>
                </a:lnTo>
                <a:lnTo>
                  <a:pt x="2019300" y="6858000"/>
                </a:lnTo>
                <a:lnTo>
                  <a:pt x="1845552" y="6858000"/>
                </a:lnTo>
                <a:lnTo>
                  <a:pt x="0" y="6858000"/>
                </a:lnTo>
                <a:lnTo>
                  <a:pt x="0" y="5012449"/>
                </a:lnTo>
                <a:lnTo>
                  <a:pt x="0" y="184555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0" dist="381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035393" y="2641592"/>
            <a:ext cx="8124133" cy="1295111"/>
          </a:xfrm>
          <a:custGeom>
            <a:avLst/>
            <a:gdLst>
              <a:gd name="connsiteX0" fmla="*/ 39721 w 8124133"/>
              <a:gd name="connsiteY0" fmla="*/ 0 h 1295111"/>
              <a:gd name="connsiteX1" fmla="*/ 3811863 w 8124133"/>
              <a:gd name="connsiteY1" fmla="*/ 0 h 1295111"/>
              <a:gd name="connsiteX2" fmla="*/ 4312351 w 8124133"/>
              <a:gd name="connsiteY2" fmla="*/ 0 h 1295111"/>
              <a:gd name="connsiteX3" fmla="*/ 8084493 w 8124133"/>
              <a:gd name="connsiteY3" fmla="*/ 0 h 1295111"/>
              <a:gd name="connsiteX4" fmla="*/ 8116611 w 8124133"/>
              <a:gd name="connsiteY4" fmla="*/ 62743 h 1295111"/>
              <a:gd name="connsiteX5" fmla="*/ 7294445 w 8124133"/>
              <a:gd name="connsiteY5" fmla="*/ 1201606 h 1295111"/>
              <a:gd name="connsiteX6" fmla="*/ 7111501 w 8124133"/>
              <a:gd name="connsiteY6" fmla="*/ 1295111 h 1295111"/>
              <a:gd name="connsiteX7" fmla="*/ 4312351 w 8124133"/>
              <a:gd name="connsiteY7" fmla="*/ 1295111 h 1295111"/>
              <a:gd name="connsiteX8" fmla="*/ 3811863 w 8124133"/>
              <a:gd name="connsiteY8" fmla="*/ 1295111 h 1295111"/>
              <a:gd name="connsiteX9" fmla="*/ 1012713 w 8124133"/>
              <a:gd name="connsiteY9" fmla="*/ 1295111 h 1295111"/>
              <a:gd name="connsiteX10" fmla="*/ 829769 w 8124133"/>
              <a:gd name="connsiteY10" fmla="*/ 1201606 h 1295111"/>
              <a:gd name="connsiteX11" fmla="*/ 7604 w 8124133"/>
              <a:gd name="connsiteY11" fmla="*/ 62743 h 1295111"/>
              <a:gd name="connsiteX12" fmla="*/ 39721 w 8124133"/>
              <a:gd name="connsiteY12" fmla="*/ 0 h 1295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124133" h="1295111">
                <a:moveTo>
                  <a:pt x="39721" y="0"/>
                </a:moveTo>
                <a:lnTo>
                  <a:pt x="3811863" y="0"/>
                </a:lnTo>
                <a:lnTo>
                  <a:pt x="4312351" y="0"/>
                </a:lnTo>
                <a:lnTo>
                  <a:pt x="8084493" y="0"/>
                </a:lnTo>
                <a:cubicBezTo>
                  <a:pt x="8116745" y="0"/>
                  <a:pt x="8135447" y="36589"/>
                  <a:pt x="8116611" y="62743"/>
                </a:cubicBezTo>
                <a:lnTo>
                  <a:pt x="7294445" y="1201606"/>
                </a:lnTo>
                <a:cubicBezTo>
                  <a:pt x="7252029" y="1260419"/>
                  <a:pt x="7184001" y="1295111"/>
                  <a:pt x="7111501" y="1295111"/>
                </a:cubicBezTo>
                <a:lnTo>
                  <a:pt x="4312351" y="1295111"/>
                </a:lnTo>
                <a:lnTo>
                  <a:pt x="3811863" y="1295111"/>
                </a:lnTo>
                <a:lnTo>
                  <a:pt x="1012713" y="1295111"/>
                </a:lnTo>
                <a:cubicBezTo>
                  <a:pt x="940213" y="1295111"/>
                  <a:pt x="872185" y="1260419"/>
                  <a:pt x="829769" y="1201606"/>
                </a:cubicBezTo>
                <a:lnTo>
                  <a:pt x="7604" y="62743"/>
                </a:lnTo>
                <a:cubicBezTo>
                  <a:pt x="-11368" y="36589"/>
                  <a:pt x="7333" y="0"/>
                  <a:pt x="39721" y="0"/>
                </a:cubicBez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844542" y="2065019"/>
            <a:ext cx="3627120" cy="2727960"/>
          </a:xfrm>
          <a:custGeom>
            <a:avLst/>
            <a:gdLst>
              <a:gd name="connsiteX0" fmla="*/ 0 w 3627120"/>
              <a:gd name="connsiteY0" fmla="*/ 0 h 2727960"/>
              <a:gd name="connsiteX1" fmla="*/ 3627120 w 3627120"/>
              <a:gd name="connsiteY1" fmla="*/ 0 h 2727960"/>
              <a:gd name="connsiteX2" fmla="*/ 3627120 w 3627120"/>
              <a:gd name="connsiteY2" fmla="*/ 2727960 h 2727960"/>
              <a:gd name="connsiteX3" fmla="*/ 0 w 3627120"/>
              <a:gd name="connsiteY3" fmla="*/ 2727960 h 272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120" h="2727960">
                <a:moveTo>
                  <a:pt x="0" y="0"/>
                </a:moveTo>
                <a:lnTo>
                  <a:pt x="3627120" y="0"/>
                </a:lnTo>
                <a:lnTo>
                  <a:pt x="3627120" y="2727960"/>
                </a:lnTo>
                <a:lnTo>
                  <a:pt x="0" y="272796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914955" y="1950720"/>
            <a:ext cx="4362093" cy="2788920"/>
          </a:xfrm>
          <a:custGeom>
            <a:avLst/>
            <a:gdLst>
              <a:gd name="connsiteX0" fmla="*/ 0 w 4362093"/>
              <a:gd name="connsiteY0" fmla="*/ 0 h 2788920"/>
              <a:gd name="connsiteX1" fmla="*/ 4362093 w 4362093"/>
              <a:gd name="connsiteY1" fmla="*/ 0 h 2788920"/>
              <a:gd name="connsiteX2" fmla="*/ 4362093 w 4362093"/>
              <a:gd name="connsiteY2" fmla="*/ 2788920 h 2788920"/>
              <a:gd name="connsiteX3" fmla="*/ 0 w 4362093"/>
              <a:gd name="connsiteY3" fmla="*/ 2788920 h 278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093" h="2788920">
                <a:moveTo>
                  <a:pt x="0" y="0"/>
                </a:moveTo>
                <a:lnTo>
                  <a:pt x="4362093" y="0"/>
                </a:lnTo>
                <a:lnTo>
                  <a:pt x="4362093" y="2788920"/>
                </a:lnTo>
                <a:lnTo>
                  <a:pt x="0" y="2788920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墨迹 6">
            <a:extLst>
              <a:ext uri="{FF2B5EF4-FFF2-40B4-BE49-F238E27FC236}">
                <a16:creationId xmlns:a16="http://schemas.microsoft.com/office/drawing/2014/main" id="{6EBBEC50-721B-9297-DE8C-65115C350A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286677" y="471795"/>
            <a:ext cx="36000" cy="162000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270030" y="4948014"/>
            <a:ext cx="45365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  <p:sp>
        <p:nvSpPr>
          <p:cNvPr id="4" name="TextBox 8"/>
          <p:cNvSpPr txBox="1"/>
          <p:nvPr/>
        </p:nvSpPr>
        <p:spPr>
          <a:xfrm>
            <a:off x="8873970" y="0"/>
            <a:ext cx="540060" cy="137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行业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PPT</a:t>
            </a:r>
            <a:r>
              <a:rPr lang="zh-CN" altLang="en-US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模板</a:t>
            </a:r>
            <a:r>
              <a:rPr lang="en-US" altLang="zh-CN" sz="10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5576789" y="0"/>
            <a:ext cx="4702526" cy="6858000"/>
          </a:xfrm>
          <a:custGeom>
            <a:avLst/>
            <a:gdLst>
              <a:gd name="connsiteX0" fmla="*/ 2544803 w 4702526"/>
              <a:gd name="connsiteY0" fmla="*/ 0 h 6858000"/>
              <a:gd name="connsiteX1" fmla="*/ 2683226 w 4702526"/>
              <a:gd name="connsiteY1" fmla="*/ 0 h 6858000"/>
              <a:gd name="connsiteX2" fmla="*/ 2856973 w 4702526"/>
              <a:gd name="connsiteY2" fmla="*/ 0 h 6858000"/>
              <a:gd name="connsiteX3" fmla="*/ 4702526 w 4702526"/>
              <a:gd name="connsiteY3" fmla="*/ 0 h 6858000"/>
              <a:gd name="connsiteX4" fmla="*/ 4702526 w 4702526"/>
              <a:gd name="connsiteY4" fmla="*/ 1845553 h 6858000"/>
              <a:gd name="connsiteX5" fmla="*/ 4702526 w 4702526"/>
              <a:gd name="connsiteY5" fmla="*/ 5012449 h 6858000"/>
              <a:gd name="connsiteX6" fmla="*/ 4702526 w 4702526"/>
              <a:gd name="connsiteY6" fmla="*/ 6858000 h 6858000"/>
              <a:gd name="connsiteX7" fmla="*/ 2856974 w 4702526"/>
              <a:gd name="connsiteY7" fmla="*/ 6858000 h 6858000"/>
              <a:gd name="connsiteX8" fmla="*/ 2683226 w 4702526"/>
              <a:gd name="connsiteY8" fmla="*/ 6858000 h 6858000"/>
              <a:gd name="connsiteX9" fmla="*/ 2544801 w 4702526"/>
              <a:gd name="connsiteY9" fmla="*/ 6858000 h 6858000"/>
              <a:gd name="connsiteX10" fmla="*/ 625224 w 4702526"/>
              <a:gd name="connsiteY10" fmla="*/ 4938422 h 6858000"/>
              <a:gd name="connsiteX11" fmla="*/ 625224 w 4702526"/>
              <a:gd name="connsiteY11" fmla="*/ 1919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2544803" y="0"/>
                </a:moveTo>
                <a:lnTo>
                  <a:pt x="2683226" y="0"/>
                </a:lnTo>
                <a:lnTo>
                  <a:pt x="2856973" y="0"/>
                </a:lnTo>
                <a:lnTo>
                  <a:pt x="4702526" y="0"/>
                </a:lnTo>
                <a:lnTo>
                  <a:pt x="4702526" y="1845553"/>
                </a:lnTo>
                <a:lnTo>
                  <a:pt x="4702526" y="5012449"/>
                </a:lnTo>
                <a:lnTo>
                  <a:pt x="4702526" y="6858000"/>
                </a:lnTo>
                <a:lnTo>
                  <a:pt x="2856974" y="6858000"/>
                </a:lnTo>
                <a:lnTo>
                  <a:pt x="2683226" y="6858000"/>
                </a:lnTo>
                <a:lnTo>
                  <a:pt x="2544801" y="6858000"/>
                </a:lnTo>
                <a:lnTo>
                  <a:pt x="625224" y="4938422"/>
                </a:lnTo>
                <a:cubicBezTo>
                  <a:pt x="-208408" y="4104789"/>
                  <a:pt x="-208408" y="2753212"/>
                  <a:pt x="625224" y="191958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89474" y="0"/>
            <a:ext cx="4702526" cy="6858000"/>
          </a:xfrm>
          <a:custGeom>
            <a:avLst/>
            <a:gdLst>
              <a:gd name="connsiteX0" fmla="*/ 2544803 w 4702526"/>
              <a:gd name="connsiteY0" fmla="*/ 0 h 6858000"/>
              <a:gd name="connsiteX1" fmla="*/ 2683226 w 4702526"/>
              <a:gd name="connsiteY1" fmla="*/ 0 h 6858000"/>
              <a:gd name="connsiteX2" fmla="*/ 2856973 w 4702526"/>
              <a:gd name="connsiteY2" fmla="*/ 0 h 6858000"/>
              <a:gd name="connsiteX3" fmla="*/ 4702526 w 4702526"/>
              <a:gd name="connsiteY3" fmla="*/ 0 h 6858000"/>
              <a:gd name="connsiteX4" fmla="*/ 4702526 w 4702526"/>
              <a:gd name="connsiteY4" fmla="*/ 1845553 h 6858000"/>
              <a:gd name="connsiteX5" fmla="*/ 4702526 w 4702526"/>
              <a:gd name="connsiteY5" fmla="*/ 5012449 h 6858000"/>
              <a:gd name="connsiteX6" fmla="*/ 4702526 w 4702526"/>
              <a:gd name="connsiteY6" fmla="*/ 6858000 h 6858000"/>
              <a:gd name="connsiteX7" fmla="*/ 2856974 w 4702526"/>
              <a:gd name="connsiteY7" fmla="*/ 6858000 h 6858000"/>
              <a:gd name="connsiteX8" fmla="*/ 2683226 w 4702526"/>
              <a:gd name="connsiteY8" fmla="*/ 6858000 h 6858000"/>
              <a:gd name="connsiteX9" fmla="*/ 2544801 w 4702526"/>
              <a:gd name="connsiteY9" fmla="*/ 6858000 h 6858000"/>
              <a:gd name="connsiteX10" fmla="*/ 625224 w 4702526"/>
              <a:gd name="connsiteY10" fmla="*/ 4938422 h 6858000"/>
              <a:gd name="connsiteX11" fmla="*/ 625224 w 4702526"/>
              <a:gd name="connsiteY11" fmla="*/ 1919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2544803" y="0"/>
                </a:moveTo>
                <a:lnTo>
                  <a:pt x="2683226" y="0"/>
                </a:lnTo>
                <a:lnTo>
                  <a:pt x="2856973" y="0"/>
                </a:lnTo>
                <a:lnTo>
                  <a:pt x="4702526" y="0"/>
                </a:lnTo>
                <a:lnTo>
                  <a:pt x="4702526" y="1845553"/>
                </a:lnTo>
                <a:lnTo>
                  <a:pt x="4702526" y="5012449"/>
                </a:lnTo>
                <a:lnTo>
                  <a:pt x="4702526" y="6858000"/>
                </a:lnTo>
                <a:lnTo>
                  <a:pt x="2856974" y="6858000"/>
                </a:lnTo>
                <a:lnTo>
                  <a:pt x="2683226" y="6858000"/>
                </a:lnTo>
                <a:lnTo>
                  <a:pt x="2544801" y="6858000"/>
                </a:lnTo>
                <a:lnTo>
                  <a:pt x="625224" y="4938422"/>
                </a:lnTo>
                <a:cubicBezTo>
                  <a:pt x="-208408" y="4104789"/>
                  <a:pt x="-208408" y="2753212"/>
                  <a:pt x="625224" y="19195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08000" dist="38100" dir="10800000" algn="r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lvl1pPr marL="0" indent="0">
              <a:buNone/>
              <a:defRPr lang="en-US" sz="16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881654" y="1112633"/>
            <a:ext cx="2073660" cy="3282662"/>
          </a:xfrm>
          <a:custGeom>
            <a:avLst/>
            <a:gdLst>
              <a:gd name="connsiteX0" fmla="*/ 3127 w 2073660"/>
              <a:gd name="connsiteY0" fmla="*/ 0 h 3282662"/>
              <a:gd name="connsiteX1" fmla="*/ 1987462 w 2073660"/>
              <a:gd name="connsiteY1" fmla="*/ 1193073 h 3282662"/>
              <a:gd name="connsiteX2" fmla="*/ 2073660 w 2073660"/>
              <a:gd name="connsiteY2" fmla="*/ 3282662 h 3282662"/>
              <a:gd name="connsiteX3" fmla="*/ 0 w 2073660"/>
              <a:gd name="connsiteY3" fmla="*/ 2574471 h 328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3659" h="3282662">
                <a:moveTo>
                  <a:pt x="3127" y="0"/>
                </a:moveTo>
                <a:lnTo>
                  <a:pt x="1987462" y="1193073"/>
                </a:lnTo>
                <a:lnTo>
                  <a:pt x="2073660" y="3282662"/>
                </a:lnTo>
                <a:lnTo>
                  <a:pt x="0" y="2574471"/>
                </a:lnTo>
                <a:close/>
              </a:path>
            </a:pathLst>
          </a:custGeom>
          <a:pattFill prst="pct80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1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 spd="med" advClick="0"/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2024/4/18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6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2024/4/18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309504" y="1514977"/>
            <a:ext cx="4137317" cy="4137317"/>
          </a:xfrm>
          <a:custGeom>
            <a:avLst/>
            <a:gdLst>
              <a:gd name="connsiteX0" fmla="*/ 1741926 w 4137317"/>
              <a:gd name="connsiteY0" fmla="*/ 0 h 4137317"/>
              <a:gd name="connsiteX1" fmla="*/ 4137317 w 4137317"/>
              <a:gd name="connsiteY1" fmla="*/ 0 h 4137317"/>
              <a:gd name="connsiteX2" fmla="*/ 4137317 w 4137317"/>
              <a:gd name="connsiteY2" fmla="*/ 4137317 h 4137317"/>
              <a:gd name="connsiteX3" fmla="*/ 0 w 4137317"/>
              <a:gd name="connsiteY3" fmla="*/ 4137317 h 4137317"/>
              <a:gd name="connsiteX4" fmla="*/ 0 w 4137317"/>
              <a:gd name="connsiteY4" fmla="*/ 1741926 h 4137317"/>
              <a:gd name="connsiteX5" fmla="*/ 1741926 w 4137317"/>
              <a:gd name="connsiteY5" fmla="*/ 0 h 4137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37317" h="4137317">
                <a:moveTo>
                  <a:pt x="1741926" y="0"/>
                </a:moveTo>
                <a:lnTo>
                  <a:pt x="4137317" y="0"/>
                </a:lnTo>
                <a:lnTo>
                  <a:pt x="4137317" y="4137317"/>
                </a:lnTo>
                <a:lnTo>
                  <a:pt x="0" y="4137317"/>
                </a:lnTo>
                <a:lnTo>
                  <a:pt x="0" y="1741926"/>
                </a:lnTo>
                <a:cubicBezTo>
                  <a:pt x="0" y="779884"/>
                  <a:pt x="779884" y="0"/>
                  <a:pt x="1741926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83419" y="-1"/>
            <a:ext cx="3889761" cy="6219826"/>
          </a:xfrm>
          <a:custGeom>
            <a:avLst/>
            <a:gdLst>
              <a:gd name="connsiteX0" fmla="*/ 0 w 3889761"/>
              <a:gd name="connsiteY0" fmla="*/ 0 h 6219826"/>
              <a:gd name="connsiteX1" fmla="*/ 3889761 w 3889761"/>
              <a:gd name="connsiteY1" fmla="*/ 0 h 6219826"/>
              <a:gd name="connsiteX2" fmla="*/ 3889761 w 3889761"/>
              <a:gd name="connsiteY2" fmla="*/ 4269039 h 6219826"/>
              <a:gd name="connsiteX3" fmla="*/ 1938974 w 3889761"/>
              <a:gd name="connsiteY3" fmla="*/ 6219826 h 6219826"/>
              <a:gd name="connsiteX4" fmla="*/ 0 w 3889761"/>
              <a:gd name="connsiteY4" fmla="*/ 6219826 h 6219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761" h="6219826">
                <a:moveTo>
                  <a:pt x="0" y="0"/>
                </a:moveTo>
                <a:lnTo>
                  <a:pt x="3889761" y="0"/>
                </a:lnTo>
                <a:lnTo>
                  <a:pt x="3889761" y="4269039"/>
                </a:lnTo>
                <a:cubicBezTo>
                  <a:pt x="3889761" y="5346508"/>
                  <a:pt x="3016295" y="6219826"/>
                  <a:pt x="1938974" y="6219826"/>
                </a:cubicBezTo>
                <a:lnTo>
                  <a:pt x="0" y="6219826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683418" y="638176"/>
            <a:ext cx="3889761" cy="6219827"/>
          </a:xfrm>
          <a:custGeom>
            <a:avLst/>
            <a:gdLst>
              <a:gd name="connsiteX0" fmla="*/ 0 w 3889761"/>
              <a:gd name="connsiteY0" fmla="*/ 0 h 6219827"/>
              <a:gd name="connsiteX1" fmla="*/ 1938974 w 3889761"/>
              <a:gd name="connsiteY1" fmla="*/ 0 h 6219827"/>
              <a:gd name="connsiteX2" fmla="*/ 3889761 w 3889761"/>
              <a:gd name="connsiteY2" fmla="*/ 1950787 h 6219827"/>
              <a:gd name="connsiteX3" fmla="*/ 3889761 w 3889761"/>
              <a:gd name="connsiteY3" fmla="*/ 6219827 h 6219827"/>
              <a:gd name="connsiteX4" fmla="*/ 0 w 3889761"/>
              <a:gd name="connsiteY4" fmla="*/ 6219827 h 6219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9761" h="6219827">
                <a:moveTo>
                  <a:pt x="0" y="0"/>
                </a:moveTo>
                <a:lnTo>
                  <a:pt x="1938974" y="0"/>
                </a:lnTo>
                <a:cubicBezTo>
                  <a:pt x="3016295" y="0"/>
                  <a:pt x="3889761" y="873318"/>
                  <a:pt x="3889761" y="1950787"/>
                </a:cubicBezTo>
                <a:lnTo>
                  <a:pt x="3889761" y="6219827"/>
                </a:lnTo>
                <a:lnTo>
                  <a:pt x="0" y="6219827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489474" y="0"/>
            <a:ext cx="4702526" cy="6858000"/>
          </a:xfrm>
          <a:custGeom>
            <a:avLst/>
            <a:gdLst>
              <a:gd name="connsiteX0" fmla="*/ 2544803 w 4702526"/>
              <a:gd name="connsiteY0" fmla="*/ 0 h 6858000"/>
              <a:gd name="connsiteX1" fmla="*/ 2683226 w 4702526"/>
              <a:gd name="connsiteY1" fmla="*/ 0 h 6858000"/>
              <a:gd name="connsiteX2" fmla="*/ 2856973 w 4702526"/>
              <a:gd name="connsiteY2" fmla="*/ 0 h 6858000"/>
              <a:gd name="connsiteX3" fmla="*/ 4702526 w 4702526"/>
              <a:gd name="connsiteY3" fmla="*/ 0 h 6858000"/>
              <a:gd name="connsiteX4" fmla="*/ 4702526 w 4702526"/>
              <a:gd name="connsiteY4" fmla="*/ 1845553 h 6858000"/>
              <a:gd name="connsiteX5" fmla="*/ 4702526 w 4702526"/>
              <a:gd name="connsiteY5" fmla="*/ 5012449 h 6858000"/>
              <a:gd name="connsiteX6" fmla="*/ 4702526 w 4702526"/>
              <a:gd name="connsiteY6" fmla="*/ 6858000 h 6858000"/>
              <a:gd name="connsiteX7" fmla="*/ 2856974 w 4702526"/>
              <a:gd name="connsiteY7" fmla="*/ 6858000 h 6858000"/>
              <a:gd name="connsiteX8" fmla="*/ 2683226 w 4702526"/>
              <a:gd name="connsiteY8" fmla="*/ 6858000 h 6858000"/>
              <a:gd name="connsiteX9" fmla="*/ 2544801 w 4702526"/>
              <a:gd name="connsiteY9" fmla="*/ 6858000 h 6858000"/>
              <a:gd name="connsiteX10" fmla="*/ 625224 w 4702526"/>
              <a:gd name="connsiteY10" fmla="*/ 4938422 h 6858000"/>
              <a:gd name="connsiteX11" fmla="*/ 625224 w 4702526"/>
              <a:gd name="connsiteY11" fmla="*/ 1919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2544803" y="0"/>
                </a:moveTo>
                <a:lnTo>
                  <a:pt x="2683226" y="0"/>
                </a:lnTo>
                <a:lnTo>
                  <a:pt x="2856973" y="0"/>
                </a:lnTo>
                <a:lnTo>
                  <a:pt x="4702526" y="0"/>
                </a:lnTo>
                <a:lnTo>
                  <a:pt x="4702526" y="1845553"/>
                </a:lnTo>
                <a:lnTo>
                  <a:pt x="4702526" y="5012449"/>
                </a:lnTo>
                <a:lnTo>
                  <a:pt x="4702526" y="6858000"/>
                </a:lnTo>
                <a:lnTo>
                  <a:pt x="2856974" y="6858000"/>
                </a:lnTo>
                <a:lnTo>
                  <a:pt x="2683226" y="6858000"/>
                </a:lnTo>
                <a:lnTo>
                  <a:pt x="2544801" y="6858000"/>
                </a:lnTo>
                <a:lnTo>
                  <a:pt x="625224" y="4938422"/>
                </a:lnTo>
                <a:cubicBezTo>
                  <a:pt x="-208408" y="4104789"/>
                  <a:pt x="-208408" y="2753212"/>
                  <a:pt x="625224" y="191958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047233" y="1839827"/>
            <a:ext cx="10097537" cy="2535039"/>
          </a:xfrm>
          <a:custGeom>
            <a:avLst/>
            <a:gdLst>
              <a:gd name="connsiteX0" fmla="*/ 0 w 10097537"/>
              <a:gd name="connsiteY0" fmla="*/ 0 h 2535039"/>
              <a:gd name="connsiteX1" fmla="*/ 1980231 w 10097537"/>
              <a:gd name="connsiteY1" fmla="*/ 0 h 2535039"/>
              <a:gd name="connsiteX2" fmla="*/ 2535039 w 10097537"/>
              <a:gd name="connsiteY2" fmla="*/ 0 h 2535039"/>
              <a:gd name="connsiteX3" fmla="*/ 10097537 w 10097537"/>
              <a:gd name="connsiteY3" fmla="*/ 0 h 2535039"/>
              <a:gd name="connsiteX4" fmla="*/ 10097537 w 10097537"/>
              <a:gd name="connsiteY4" fmla="*/ 2535039 h 2535039"/>
              <a:gd name="connsiteX5" fmla="*/ 2535039 w 10097537"/>
              <a:gd name="connsiteY5" fmla="*/ 2535039 h 2535039"/>
              <a:gd name="connsiteX6" fmla="*/ 1980231 w 10097537"/>
              <a:gd name="connsiteY6" fmla="*/ 2535039 h 2535039"/>
              <a:gd name="connsiteX7" fmla="*/ 1067322 w 10097537"/>
              <a:gd name="connsiteY7" fmla="*/ 2535039 h 2535039"/>
              <a:gd name="connsiteX8" fmla="*/ 0 w 10097537"/>
              <a:gd name="connsiteY8" fmla="*/ 1467717 h 25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7537" h="2535039">
                <a:moveTo>
                  <a:pt x="0" y="0"/>
                </a:moveTo>
                <a:lnTo>
                  <a:pt x="1980231" y="0"/>
                </a:lnTo>
                <a:lnTo>
                  <a:pt x="2535039" y="0"/>
                </a:lnTo>
                <a:lnTo>
                  <a:pt x="10097537" y="0"/>
                </a:lnTo>
                <a:lnTo>
                  <a:pt x="10097537" y="2535039"/>
                </a:lnTo>
                <a:lnTo>
                  <a:pt x="2535039" y="2535039"/>
                </a:lnTo>
                <a:lnTo>
                  <a:pt x="1980231" y="2535039"/>
                </a:lnTo>
                <a:lnTo>
                  <a:pt x="1067322" y="2535039"/>
                </a:lnTo>
                <a:cubicBezTo>
                  <a:pt x="477855" y="2535039"/>
                  <a:pt x="0" y="2057184"/>
                  <a:pt x="0" y="1467717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/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7121925" y="1787924"/>
            <a:ext cx="5070077" cy="5070077"/>
          </a:xfrm>
          <a:custGeom>
            <a:avLst/>
            <a:gdLst>
              <a:gd name="connsiteX0" fmla="*/ 2134644 w 5070077"/>
              <a:gd name="connsiteY0" fmla="*/ 0 h 5070077"/>
              <a:gd name="connsiteX1" fmla="*/ 5070077 w 5070077"/>
              <a:gd name="connsiteY1" fmla="*/ 0 h 5070077"/>
              <a:gd name="connsiteX2" fmla="*/ 5070077 w 5070077"/>
              <a:gd name="connsiteY2" fmla="*/ 5070077 h 5070077"/>
              <a:gd name="connsiteX3" fmla="*/ 0 w 5070077"/>
              <a:gd name="connsiteY3" fmla="*/ 5070077 h 5070077"/>
              <a:gd name="connsiteX4" fmla="*/ 0 w 5070077"/>
              <a:gd name="connsiteY4" fmla="*/ 2134644 h 5070077"/>
              <a:gd name="connsiteX5" fmla="*/ 2134644 w 5070077"/>
              <a:gd name="connsiteY5" fmla="*/ 0 h 5070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70077" h="5070077">
                <a:moveTo>
                  <a:pt x="2134644" y="0"/>
                </a:moveTo>
                <a:lnTo>
                  <a:pt x="5070077" y="0"/>
                </a:lnTo>
                <a:lnTo>
                  <a:pt x="5070077" y="5070077"/>
                </a:lnTo>
                <a:lnTo>
                  <a:pt x="0" y="5070077"/>
                </a:lnTo>
                <a:lnTo>
                  <a:pt x="0" y="2134644"/>
                </a:lnTo>
                <a:cubicBezTo>
                  <a:pt x="0" y="955710"/>
                  <a:pt x="955710" y="0"/>
                  <a:pt x="2134644" y="0"/>
                </a:cubicBezTo>
                <a:close/>
              </a:path>
            </a:pathLst>
          </a:custGeom>
          <a:solidFill>
            <a:schemeClr val="accent6"/>
          </a:solidFill>
        </p:spPr>
        <p:txBody>
          <a:bodyPr wrap="square" anchor="ctr">
            <a:noAutofit/>
          </a:bodyPr>
          <a:lstStyle>
            <a:lvl1pPr>
              <a:defRPr lang="en-US" sz="1600">
                <a:solidFill>
                  <a:schemeClr val="bg2"/>
                </a:solidFill>
              </a:defRPr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</p:cSld>
  <p:clrMapOvr>
    <a:masterClrMapping/>
  </p:clrMapOvr>
  <p:transition/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71487" y="574337"/>
            <a:ext cx="133376" cy="127675"/>
            <a:chOff x="571487" y="531019"/>
            <a:chExt cx="133376" cy="127675"/>
          </a:xfrm>
          <a:solidFill>
            <a:schemeClr val="accent6"/>
          </a:solidFill>
        </p:grpSpPr>
        <p:sp>
          <p:nvSpPr>
            <p:cNvPr id="8" name="Rectangle 7"/>
            <p:cNvSpPr/>
            <p:nvPr/>
          </p:nvSpPr>
          <p:spPr>
            <a:xfrm>
              <a:off x="571487" y="531019"/>
              <a:ext cx="133376" cy="410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71487" y="617656"/>
              <a:ext cx="133376" cy="4103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Graphic 11"/>
          <p:cNvSpPr/>
          <p:nvPr userDrawn="1"/>
        </p:nvSpPr>
        <p:spPr>
          <a:xfrm>
            <a:off x="11470481" y="6136481"/>
            <a:ext cx="81757" cy="81757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accent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11"/>
          <p:cNvSpPr/>
          <p:nvPr userDrawn="1"/>
        </p:nvSpPr>
        <p:spPr>
          <a:xfrm flipH="1" flipV="1">
            <a:off x="11552238" y="6218238"/>
            <a:ext cx="189706" cy="189706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accent6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" name="Slide Number Placeholder 5"/>
          <p:cNvSpPr txBox="1"/>
          <p:nvPr userDrawn="1"/>
        </p:nvSpPr>
        <p:spPr>
          <a:xfrm>
            <a:off x="11487943" y="5944393"/>
            <a:ext cx="41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E056A6-AECD-4492-B219-85DE58BEDE49}" type="slidenum">
              <a:rPr lang="en-US" sz="1000" smtClean="0">
                <a:solidFill>
                  <a:schemeClr val="bg2">
                    <a:lumMod val="65000"/>
                  </a:schemeClr>
                </a:solidFill>
                <a:latin typeface="+mj-lt"/>
              </a:rPr>
              <a:t>‹#›</a:t>
            </a:fld>
            <a:endParaRPr lang="en-US" sz="1000">
              <a:solidFill>
                <a:schemeClr val="bg2">
                  <a:lumMod val="65000"/>
                </a:schemeClr>
              </a:solidFill>
              <a:latin typeface="+mj-lt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5054600"/>
            <a:ext cx="1803399" cy="1803399"/>
            <a:chOff x="0" y="4114805"/>
            <a:chExt cx="2743195" cy="2743195"/>
          </a:xfrm>
        </p:grpSpPr>
        <p:sp>
          <p:nvSpPr>
            <p:cNvPr id="14" name="Graphic 3"/>
            <p:cNvSpPr/>
            <p:nvPr/>
          </p:nvSpPr>
          <p:spPr>
            <a:xfrm flipH="1" flipV="1">
              <a:off x="0" y="4114805"/>
              <a:ext cx="2743195" cy="274319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adFill>
              <a:gsLst>
                <a:gs pos="0">
                  <a:schemeClr val="tx2">
                    <a:lumMod val="75000"/>
                    <a:lumOff val="25000"/>
                    <a:alpha val="30000"/>
                  </a:schemeClr>
                </a:gs>
                <a:gs pos="100000">
                  <a:schemeClr val="tx2">
                    <a:lumMod val="75000"/>
                    <a:lumOff val="25000"/>
                    <a:alpha val="0"/>
                  </a:schemeClr>
                </a:gs>
              </a:gsLst>
              <a:lin ang="6600000" scaled="0"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3"/>
            <p:cNvSpPr/>
            <p:nvPr/>
          </p:nvSpPr>
          <p:spPr>
            <a:xfrm flipH="1" flipV="1">
              <a:off x="0" y="4320545"/>
              <a:ext cx="2537455" cy="253745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noFill/>
            <a:ln w="19050" cap="flat">
              <a:solidFill>
                <a:schemeClr val="bg2">
                  <a:lumMod val="75000"/>
                  <a:alpha val="2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86" r:id="rId23"/>
    <p:sldLayoutId id="2147483685" r:id="rId24"/>
    <p:sldLayoutId id="2147483684" r:id="rId25"/>
    <p:sldLayoutId id="2147483683" r:id="rId26"/>
    <p:sldLayoutId id="2147483682" r:id="rId27"/>
    <p:sldLayoutId id="2147483681" r:id="rId28"/>
    <p:sldLayoutId id="2147483680" r:id="rId29"/>
    <p:sldLayoutId id="2147483679" r:id="rId30"/>
    <p:sldLayoutId id="2147483671" r:id="rId31"/>
  </p:sldLayoutIdLst>
  <p:transition/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7" r:id="rId3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1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46.png"/><Relationship Id="rId14" Type="http://schemas.openxmlformats.org/officeDocument/2006/relationships/hyperlink" Target="http://www.freeppt7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/>
          <p:cNvSpPr/>
          <p:nvPr/>
        </p:nvSpPr>
        <p:spPr>
          <a:xfrm flipH="1">
            <a:off x="0" y="0"/>
            <a:ext cx="4702526" cy="6858000"/>
          </a:xfrm>
          <a:custGeom>
            <a:avLst/>
            <a:gdLst>
              <a:gd name="connsiteX0" fmla="*/ 2544803 w 4702526"/>
              <a:gd name="connsiteY0" fmla="*/ 0 h 6858000"/>
              <a:gd name="connsiteX1" fmla="*/ 2683226 w 4702526"/>
              <a:gd name="connsiteY1" fmla="*/ 0 h 6858000"/>
              <a:gd name="connsiteX2" fmla="*/ 2856973 w 4702526"/>
              <a:gd name="connsiteY2" fmla="*/ 0 h 6858000"/>
              <a:gd name="connsiteX3" fmla="*/ 4702526 w 4702526"/>
              <a:gd name="connsiteY3" fmla="*/ 0 h 6858000"/>
              <a:gd name="connsiteX4" fmla="*/ 4702526 w 4702526"/>
              <a:gd name="connsiteY4" fmla="*/ 1845553 h 6858000"/>
              <a:gd name="connsiteX5" fmla="*/ 4702526 w 4702526"/>
              <a:gd name="connsiteY5" fmla="*/ 5012449 h 6858000"/>
              <a:gd name="connsiteX6" fmla="*/ 4702526 w 4702526"/>
              <a:gd name="connsiteY6" fmla="*/ 6858000 h 6858000"/>
              <a:gd name="connsiteX7" fmla="*/ 2856974 w 4702526"/>
              <a:gd name="connsiteY7" fmla="*/ 6858000 h 6858000"/>
              <a:gd name="connsiteX8" fmla="*/ 2683226 w 4702526"/>
              <a:gd name="connsiteY8" fmla="*/ 6858000 h 6858000"/>
              <a:gd name="connsiteX9" fmla="*/ 2544801 w 4702526"/>
              <a:gd name="connsiteY9" fmla="*/ 6858000 h 6858000"/>
              <a:gd name="connsiteX10" fmla="*/ 625224 w 4702526"/>
              <a:gd name="connsiteY10" fmla="*/ 4938422 h 6858000"/>
              <a:gd name="connsiteX11" fmla="*/ 625224 w 4702526"/>
              <a:gd name="connsiteY11" fmla="*/ 1919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2544803" y="0"/>
                </a:moveTo>
                <a:lnTo>
                  <a:pt x="2683226" y="0"/>
                </a:lnTo>
                <a:lnTo>
                  <a:pt x="2856973" y="0"/>
                </a:lnTo>
                <a:lnTo>
                  <a:pt x="4702526" y="0"/>
                </a:lnTo>
                <a:lnTo>
                  <a:pt x="4702526" y="1845553"/>
                </a:lnTo>
                <a:lnTo>
                  <a:pt x="4702526" y="5012449"/>
                </a:lnTo>
                <a:lnTo>
                  <a:pt x="4702526" y="6858000"/>
                </a:lnTo>
                <a:lnTo>
                  <a:pt x="2856974" y="6858000"/>
                </a:lnTo>
                <a:lnTo>
                  <a:pt x="2683226" y="6858000"/>
                </a:lnTo>
                <a:lnTo>
                  <a:pt x="2544801" y="6858000"/>
                </a:lnTo>
                <a:lnTo>
                  <a:pt x="625224" y="4938422"/>
                </a:lnTo>
                <a:cubicBezTo>
                  <a:pt x="-208408" y="4104789"/>
                  <a:pt x="-208408" y="2753212"/>
                  <a:pt x="625224" y="1919580"/>
                </a:cubicBezTo>
                <a:close/>
              </a:path>
            </a:pathLst>
          </a:custGeom>
          <a:gradFill>
            <a:gsLst>
              <a:gs pos="0">
                <a:schemeClr val="accent5">
                  <a:alpha val="88000"/>
                </a:schemeClr>
              </a:gs>
              <a:gs pos="100000">
                <a:schemeClr val="accent1"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Freeform: Shape 4"/>
          <p:cNvSpPr/>
          <p:nvPr/>
        </p:nvSpPr>
        <p:spPr>
          <a:xfrm flipH="1">
            <a:off x="190500" y="0"/>
            <a:ext cx="4953350" cy="6858000"/>
          </a:xfrm>
          <a:custGeom>
            <a:avLst/>
            <a:gdLst>
              <a:gd name="connsiteX0" fmla="*/ 2497642 w 4953350"/>
              <a:gd name="connsiteY0" fmla="*/ 0 h 6858000"/>
              <a:gd name="connsiteX1" fmla="*/ 4953350 w 4953350"/>
              <a:gd name="connsiteY1" fmla="*/ 0 h 6858000"/>
              <a:gd name="connsiteX2" fmla="*/ 4953350 w 4953350"/>
              <a:gd name="connsiteY2" fmla="*/ 1761095 h 6858000"/>
              <a:gd name="connsiteX3" fmla="*/ 4953350 w 4953350"/>
              <a:gd name="connsiteY3" fmla="*/ 5096907 h 6858000"/>
              <a:gd name="connsiteX4" fmla="*/ 4953350 w 4953350"/>
              <a:gd name="connsiteY4" fmla="*/ 6858000 h 6858000"/>
              <a:gd name="connsiteX5" fmla="*/ 2497640 w 4953350"/>
              <a:gd name="connsiteY5" fmla="*/ 6858000 h 6858000"/>
              <a:gd name="connsiteX6" fmla="*/ 658573 w 4953350"/>
              <a:gd name="connsiteY6" fmla="*/ 5018932 h 6858000"/>
              <a:gd name="connsiteX7" fmla="*/ 658573 w 4953350"/>
              <a:gd name="connsiteY7" fmla="*/ 1839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3350" h="6858000">
                <a:moveTo>
                  <a:pt x="2497642" y="0"/>
                </a:moveTo>
                <a:lnTo>
                  <a:pt x="4953350" y="0"/>
                </a:lnTo>
                <a:lnTo>
                  <a:pt x="4953350" y="1761095"/>
                </a:lnTo>
                <a:lnTo>
                  <a:pt x="4953350" y="5096907"/>
                </a:lnTo>
                <a:lnTo>
                  <a:pt x="4953350" y="6858000"/>
                </a:lnTo>
                <a:lnTo>
                  <a:pt x="2497640" y="6858000"/>
                </a:lnTo>
                <a:lnTo>
                  <a:pt x="658573" y="5018932"/>
                </a:lnTo>
                <a:cubicBezTo>
                  <a:pt x="-219524" y="4140834"/>
                  <a:pt x="-219524" y="2717167"/>
                  <a:pt x="658573" y="1839071"/>
                </a:cubicBezTo>
                <a:close/>
              </a:path>
            </a:pathLst>
          </a:cu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pic>
        <p:nvPicPr>
          <p:cNvPr id="22" name="图片占位符 21" descr="图片包含 游戏机, 电脑, 桌子, 键盘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25" name="TextBox 9"/>
          <p:cNvSpPr txBox="1"/>
          <p:nvPr/>
        </p:nvSpPr>
        <p:spPr>
          <a:xfrm>
            <a:off x="6025660" y="1667870"/>
            <a:ext cx="531004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800" dirty="0">
                <a:cs typeface="+mn-ea"/>
                <a:sym typeface="+mn-lt"/>
              </a:rPr>
              <a:t>Free </a:t>
            </a:r>
          </a:p>
          <a:p>
            <a:r>
              <a:rPr lang="en-US" altLang="zh-CN" sz="6800" dirty="0">
                <a:cs typeface="+mn-ea"/>
                <a:sym typeface="+mn-lt"/>
              </a:rPr>
              <a:t>PPT Templates</a:t>
            </a:r>
            <a:endParaRPr lang="en-US" sz="6800" dirty="0">
              <a:cs typeface="+mn-ea"/>
              <a:sym typeface="+mn-lt"/>
            </a:endParaRPr>
          </a:p>
        </p:txBody>
      </p:sp>
      <p:grpSp>
        <p:nvGrpSpPr>
          <p:cNvPr id="30" name="Group 20"/>
          <p:cNvGrpSpPr/>
          <p:nvPr/>
        </p:nvGrpSpPr>
        <p:grpSpPr>
          <a:xfrm>
            <a:off x="6130660" y="3917289"/>
            <a:ext cx="5122842" cy="0"/>
            <a:chOff x="782404" y="2374232"/>
            <a:chExt cx="5122842" cy="0"/>
          </a:xfrm>
        </p:grpSpPr>
        <p:cxnSp>
          <p:nvCxnSpPr>
            <p:cNvPr id="31" name="Straight Connector 21"/>
            <p:cNvCxnSpPr>
              <a:cxnSpLocks/>
            </p:cNvCxnSpPr>
            <p:nvPr/>
          </p:nvCxnSpPr>
          <p:spPr>
            <a:xfrm>
              <a:off x="782404" y="2374232"/>
              <a:ext cx="5122842" cy="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2"/>
            <p:cNvCxnSpPr/>
            <p:nvPr/>
          </p:nvCxnSpPr>
          <p:spPr>
            <a:xfrm>
              <a:off x="782404" y="2374232"/>
              <a:ext cx="1049928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8">
            <a:extLst>
              <a:ext uri="{FF2B5EF4-FFF2-40B4-BE49-F238E27FC236}">
                <a16:creationId xmlns:a16="http://schemas.microsoft.com/office/drawing/2014/main" id="{7B354FCA-5817-F363-8159-A1F5BAED310D}"/>
              </a:ext>
            </a:extLst>
          </p:cNvPr>
          <p:cNvSpPr txBox="1"/>
          <p:nvPr/>
        </p:nvSpPr>
        <p:spPr>
          <a:xfrm>
            <a:off x="6074388" y="4086161"/>
            <a:ext cx="531004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4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2FDB029E-52C2-EBD1-8333-8B73CC993480}"/>
              </a:ext>
            </a:extLst>
          </p:cNvPr>
          <p:cNvSpPr/>
          <p:nvPr/>
        </p:nvSpPr>
        <p:spPr>
          <a:xfrm>
            <a:off x="9908200" y="46754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rgbClr val="CD0A17"/>
                </a:solidFill>
              </a:rPr>
              <a:t>LOGO</a:t>
            </a:r>
            <a:endParaRPr lang="ko-KR" altLang="en-US" sz="2700" dirty="0">
              <a:solidFill>
                <a:srgbClr val="CD0A17"/>
              </a:solidFill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15C0F1-A071-093B-A3B4-1FCB1B7996BE}"/>
              </a:ext>
            </a:extLst>
          </p:cNvPr>
          <p:cNvGrpSpPr/>
          <p:nvPr/>
        </p:nvGrpSpPr>
        <p:grpSpPr>
          <a:xfrm>
            <a:off x="6173723" y="5032889"/>
            <a:ext cx="3545322" cy="314481"/>
            <a:chOff x="4414802" y="4745227"/>
            <a:chExt cx="3545322" cy="314481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812F732-3F35-AE13-409D-C1922E1C501F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21" name="Oval 15">
                <a:extLst>
                  <a:ext uri="{FF2B5EF4-FFF2-40B4-BE49-F238E27FC236}">
                    <a16:creationId xmlns:a16="http://schemas.microsoft.com/office/drawing/2014/main" id="{F5DBFBA7-AA81-44A3-F9AE-4FF0BBB1C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3" name="Group 16">
                <a:extLst>
                  <a:ext uri="{FF2B5EF4-FFF2-40B4-BE49-F238E27FC236}">
                    <a16:creationId xmlns:a16="http://schemas.microsoft.com/office/drawing/2014/main" id="{7F2428B5-07DB-1A0D-181C-CFB45EB5523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588961"/>
                <a:ext cx="104062" cy="180353"/>
                <a:chOff x="4441" y="3117"/>
                <a:chExt cx="215" cy="372"/>
              </a:xfrm>
              <a:grpFill/>
            </p:grpSpPr>
            <p:sp>
              <p:nvSpPr>
                <p:cNvPr id="34" name="Freeform 17">
                  <a:extLst>
                    <a:ext uri="{FF2B5EF4-FFF2-40B4-BE49-F238E27FC236}">
                      <a16:creationId xmlns:a16="http://schemas.microsoft.com/office/drawing/2014/main" id="{4503E0BB-1F1A-5AAA-E1A4-010CCA15C9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17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18">
                  <a:extLst>
                    <a:ext uri="{FF2B5EF4-FFF2-40B4-BE49-F238E27FC236}">
                      <a16:creationId xmlns:a16="http://schemas.microsoft.com/office/drawing/2014/main" id="{6C12D643-E973-1BE7-E526-0AFFBF83EA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6465613C-037F-5929-DFBD-3C1233FF0C2C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17" name="Oval 10">
                <a:extLst>
                  <a:ext uri="{FF2B5EF4-FFF2-40B4-BE49-F238E27FC236}">
                    <a16:creationId xmlns:a16="http://schemas.microsoft.com/office/drawing/2014/main" id="{C2B72272-A647-C3B3-15C7-3E54FBDC8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B83AE497-5AF1-F21E-846B-626EB7F5257E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68776EED-4490-3199-583D-1D8F6D6D2F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Freeform 13">
                  <a:extLst>
                    <a:ext uri="{FF2B5EF4-FFF2-40B4-BE49-F238E27FC236}">
                      <a16:creationId xmlns:a16="http://schemas.microsoft.com/office/drawing/2014/main" id="{3AD0F636-85AF-6ACB-98DB-586D8C4680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5127BBF2-3424-EEE8-2ED3-8CAADF62B5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XX.XX.20XX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6E6B924-4F00-D6EC-7C66-123C09EFC8D0}"/>
                </a:ext>
              </a:extLst>
            </p:cNvPr>
            <p:cNvSpPr/>
            <p:nvPr/>
          </p:nvSpPr>
          <p:spPr>
            <a:xfrm>
              <a:off x="4705028" y="4751931"/>
              <a:ext cx="18921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cs typeface="+mn-ea"/>
                  <a:sym typeface="+mn-lt"/>
                </a:rPr>
                <a:t>freeppt7.com</a:t>
              </a:r>
              <a:endParaRPr lang="zh-CN" altLang="en-US" sz="1400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/>
          <p:cNvSpPr/>
          <p:nvPr/>
        </p:nvSpPr>
        <p:spPr>
          <a:xfrm>
            <a:off x="7005065" y="0"/>
            <a:ext cx="4191906" cy="6395516"/>
          </a:xfrm>
          <a:custGeom>
            <a:avLst/>
            <a:gdLst>
              <a:gd name="connsiteX0" fmla="*/ 0 w 4191906"/>
              <a:gd name="connsiteY0" fmla="*/ 0 h 6395516"/>
              <a:gd name="connsiteX1" fmla="*/ 4191906 w 4191906"/>
              <a:gd name="connsiteY1" fmla="*/ 0 h 6395516"/>
              <a:gd name="connsiteX2" fmla="*/ 4191906 w 4191906"/>
              <a:gd name="connsiteY2" fmla="*/ 4299563 h 6395516"/>
              <a:gd name="connsiteX3" fmla="*/ 2095953 w 4191906"/>
              <a:gd name="connsiteY3" fmla="*/ 6395516 h 6395516"/>
              <a:gd name="connsiteX4" fmla="*/ 0 w 4191906"/>
              <a:gd name="connsiteY4" fmla="*/ 4299563 h 6395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1906" h="6395516">
                <a:moveTo>
                  <a:pt x="0" y="0"/>
                </a:moveTo>
                <a:lnTo>
                  <a:pt x="4191906" y="0"/>
                </a:lnTo>
                <a:lnTo>
                  <a:pt x="4191906" y="4299563"/>
                </a:lnTo>
                <a:cubicBezTo>
                  <a:pt x="4191906" y="5457126"/>
                  <a:pt x="3253516" y="6395516"/>
                  <a:pt x="2095953" y="6395516"/>
                </a:cubicBezTo>
                <a:cubicBezTo>
                  <a:pt x="938390" y="6395516"/>
                  <a:pt x="0" y="5457126"/>
                  <a:pt x="0" y="4299563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>
            <a:outerShdw blurRad="1905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6534507" y="2355515"/>
          <a:ext cx="5135563" cy="342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587494" y="1921966"/>
            <a:ext cx="322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r">
              <a:defRPr sz="1400" spc="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r>
              <a:rPr lang="en-US">
                <a:latin typeface="+mn-lt"/>
                <a:cs typeface="+mn-ea"/>
                <a:sym typeface="+mn-lt"/>
              </a:rPr>
              <a:t>THREE TYPE OF SALES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406525" y="1088360"/>
            <a:ext cx="4689475" cy="4681280"/>
            <a:chOff x="889081" y="963126"/>
            <a:chExt cx="4689475" cy="4681280"/>
          </a:xfrm>
        </p:grpSpPr>
        <p:sp>
          <p:nvSpPr>
            <p:cNvPr id="18" name="TextBox 17"/>
            <p:cNvSpPr txBox="1"/>
            <p:nvPr/>
          </p:nvSpPr>
          <p:spPr>
            <a:xfrm>
              <a:off x="889081" y="963126"/>
              <a:ext cx="1869423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3600" b="1">
                  <a:cs typeface="+mn-ea"/>
                  <a:sym typeface="+mn-lt"/>
                </a:rPr>
                <a:t>A Leader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6541" y="1921741"/>
              <a:ext cx="34034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WHAT MAKES A LEADER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89081" y="2229743"/>
              <a:ext cx="4689475" cy="617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1004294" y="3429000"/>
              <a:ext cx="3857845" cy="2215406"/>
              <a:chOff x="1004294" y="3270042"/>
              <a:chExt cx="3857845" cy="2215406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004294" y="3270042"/>
                <a:ext cx="3857845" cy="615553"/>
                <a:chOff x="1004294" y="3270042"/>
                <a:chExt cx="3857845" cy="615553"/>
              </a:xfrm>
            </p:grpSpPr>
            <p:sp>
              <p:nvSpPr>
                <p:cNvPr id="21" name="Oval 20"/>
                <p:cNvSpPr/>
                <p:nvPr/>
              </p:nvSpPr>
              <p:spPr>
                <a:xfrm>
                  <a:off x="1004294" y="3509238"/>
                  <a:ext cx="137160" cy="137160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chemeClr val="accent1">
                      <a:alpha val="50000"/>
                    </a:schemeClr>
                  </a:solidFill>
                </a:ln>
                <a:effectLst>
                  <a:outerShdw blurRad="127000" sx="102000" sy="1020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1372069" y="3270042"/>
                  <a:ext cx="3490070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1004294" y="4069969"/>
                <a:ext cx="3857845" cy="615553"/>
                <a:chOff x="1004294" y="4127292"/>
                <a:chExt cx="3857845" cy="615553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004294" y="4366488"/>
                  <a:ext cx="137160" cy="137160"/>
                </a:xfrm>
                <a:prstGeom prst="ellipse">
                  <a:avLst/>
                </a:prstGeom>
                <a:solidFill>
                  <a:schemeClr val="accent2"/>
                </a:solidFill>
                <a:ln w="76200">
                  <a:solidFill>
                    <a:schemeClr val="accent2">
                      <a:alpha val="50000"/>
                    </a:schemeClr>
                  </a:solidFill>
                </a:ln>
                <a:effectLst>
                  <a:outerShdw blurRad="127000" sx="102000" sy="1020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1372069" y="4127292"/>
                  <a:ext cx="3490070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1004294" y="4869895"/>
                <a:ext cx="3857845" cy="615553"/>
                <a:chOff x="1004294" y="5133132"/>
                <a:chExt cx="3857845" cy="615553"/>
              </a:xfrm>
            </p:grpSpPr>
            <p:sp>
              <p:nvSpPr>
                <p:cNvPr id="25" name="Oval 24"/>
                <p:cNvSpPr/>
                <p:nvPr/>
              </p:nvSpPr>
              <p:spPr>
                <a:xfrm>
                  <a:off x="1004294" y="5372328"/>
                  <a:ext cx="137160" cy="137160"/>
                </a:xfrm>
                <a:prstGeom prst="ellipse">
                  <a:avLst/>
                </a:prstGeom>
                <a:solidFill>
                  <a:schemeClr val="accent3"/>
                </a:solidFill>
                <a:ln w="76200">
                  <a:solidFill>
                    <a:schemeClr val="accent3">
                      <a:alpha val="50000"/>
                    </a:schemeClr>
                  </a:solidFill>
                </a:ln>
                <a:effectLst>
                  <a:outerShdw blurRad="127000" sx="102000" sy="102000" algn="ctr" rotWithShape="0">
                    <a:prstClr val="black">
                      <a:alpha val="3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en-US" sz="1600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Rectangle 25"/>
                <p:cNvSpPr/>
                <p:nvPr/>
              </p:nvSpPr>
              <p:spPr>
                <a:xfrm>
                  <a:off x="1372069" y="5133132"/>
                  <a:ext cx="3490070" cy="61555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+mn-ea"/>
                      <a:sym typeface="+mn-lt"/>
                    </a:rPr>
                    <a:t>Click here to add text content, such as keywords, some brief introductions, etc.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1004294" y="3977782"/>
                <a:ext cx="3339106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alpha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004294" y="4777709"/>
                <a:ext cx="3339106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  <a:alpha val="5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aphic 2"/>
          <p:cNvGrpSpPr>
            <a:grpSpLocks noChangeAspect="1"/>
          </p:cNvGrpSpPr>
          <p:nvPr/>
        </p:nvGrpSpPr>
        <p:grpSpPr>
          <a:xfrm>
            <a:off x="8595860" y="3425121"/>
            <a:ext cx="1010314" cy="1010938"/>
            <a:chOff x="5545569" y="1796064"/>
            <a:chExt cx="523218" cy="523541"/>
          </a:xfrm>
          <a:solidFill>
            <a:schemeClr val="accent6"/>
          </a:solidFill>
        </p:grpSpPr>
        <p:grpSp>
          <p:nvGrpSpPr>
            <p:cNvPr id="37" name="Graphic 2"/>
            <p:cNvGrpSpPr/>
            <p:nvPr/>
          </p:nvGrpSpPr>
          <p:grpSpPr>
            <a:xfrm>
              <a:off x="5545569" y="1796064"/>
              <a:ext cx="523218" cy="523541"/>
              <a:chOff x="5545569" y="1796064"/>
              <a:chExt cx="523218" cy="523541"/>
            </a:xfrm>
            <a:grpFill/>
          </p:grpSpPr>
          <p:sp>
            <p:nvSpPr>
              <p:cNvPr id="38" name="Freeform: Shape 37"/>
              <p:cNvSpPr/>
              <p:nvPr/>
            </p:nvSpPr>
            <p:spPr>
              <a:xfrm>
                <a:off x="5545569" y="1796064"/>
                <a:ext cx="523218" cy="523541"/>
              </a:xfrm>
              <a:custGeom>
                <a:avLst/>
                <a:gdLst>
                  <a:gd name="connsiteX0" fmla="*/ 518776 w 523218"/>
                  <a:gd name="connsiteY0" fmla="*/ 83435 h 523541"/>
                  <a:gd name="connsiteX1" fmla="*/ 507311 w 523218"/>
                  <a:gd name="connsiteY1" fmla="*/ 86738 h 523541"/>
                  <a:gd name="connsiteX2" fmla="*/ 489303 w 523218"/>
                  <a:gd name="connsiteY2" fmla="*/ 122754 h 523541"/>
                  <a:gd name="connsiteX3" fmla="*/ 400945 w 523218"/>
                  <a:gd name="connsiteY3" fmla="*/ 122754 h 523541"/>
                  <a:gd name="connsiteX4" fmla="*/ 400945 w 523218"/>
                  <a:gd name="connsiteY4" fmla="*/ 0 h 523541"/>
                  <a:gd name="connsiteX5" fmla="*/ 122724 w 523218"/>
                  <a:gd name="connsiteY5" fmla="*/ 0 h 523541"/>
                  <a:gd name="connsiteX6" fmla="*/ 122724 w 523218"/>
                  <a:gd name="connsiteY6" fmla="*/ 32714 h 523541"/>
                  <a:gd name="connsiteX7" fmla="*/ 130887 w 523218"/>
                  <a:gd name="connsiteY7" fmla="*/ 40876 h 523541"/>
                  <a:gd name="connsiteX8" fmla="*/ 139050 w 523218"/>
                  <a:gd name="connsiteY8" fmla="*/ 32714 h 523541"/>
                  <a:gd name="connsiteX9" fmla="*/ 139050 w 523218"/>
                  <a:gd name="connsiteY9" fmla="*/ 16326 h 523541"/>
                  <a:gd name="connsiteX10" fmla="*/ 384557 w 523218"/>
                  <a:gd name="connsiteY10" fmla="*/ 16326 h 523541"/>
                  <a:gd name="connsiteX11" fmla="*/ 384557 w 523218"/>
                  <a:gd name="connsiteY11" fmla="*/ 222514 h 523541"/>
                  <a:gd name="connsiteX12" fmla="*/ 349351 w 523218"/>
                  <a:gd name="connsiteY12" fmla="*/ 311682 h 523541"/>
                  <a:gd name="connsiteX13" fmla="*/ 264234 w 523218"/>
                  <a:gd name="connsiteY13" fmla="*/ 355051 h 523541"/>
                  <a:gd name="connsiteX14" fmla="*/ 175066 w 523218"/>
                  <a:gd name="connsiteY14" fmla="*/ 312492 h 523541"/>
                  <a:gd name="connsiteX15" fmla="*/ 138239 w 523218"/>
                  <a:gd name="connsiteY15" fmla="*/ 221642 h 523541"/>
                  <a:gd name="connsiteX16" fmla="*/ 138239 w 523218"/>
                  <a:gd name="connsiteY16" fmla="*/ 114466 h 523541"/>
                  <a:gd name="connsiteX17" fmla="*/ 130077 w 523218"/>
                  <a:gd name="connsiteY17" fmla="*/ 106303 h 523541"/>
                  <a:gd name="connsiteX18" fmla="*/ 121914 w 523218"/>
                  <a:gd name="connsiteY18" fmla="*/ 114466 h 523541"/>
                  <a:gd name="connsiteX19" fmla="*/ 121914 w 523218"/>
                  <a:gd name="connsiteY19" fmla="*/ 122629 h 523541"/>
                  <a:gd name="connsiteX20" fmla="*/ 34366 w 523218"/>
                  <a:gd name="connsiteY20" fmla="*/ 122629 h 523541"/>
                  <a:gd name="connsiteX21" fmla="*/ 14738 w 523218"/>
                  <a:gd name="connsiteY21" fmla="*/ 85803 h 523541"/>
                  <a:gd name="connsiteX22" fmla="*/ 4083 w 523218"/>
                  <a:gd name="connsiteY22" fmla="*/ 82500 h 523541"/>
                  <a:gd name="connsiteX23" fmla="*/ 780 w 523218"/>
                  <a:gd name="connsiteY23" fmla="*/ 93966 h 523541"/>
                  <a:gd name="connsiteX24" fmla="*/ 76863 w 523218"/>
                  <a:gd name="connsiteY24" fmla="*/ 237158 h 523541"/>
                  <a:gd name="connsiteX25" fmla="*/ 123534 w 523218"/>
                  <a:gd name="connsiteY25" fmla="*/ 237158 h 523541"/>
                  <a:gd name="connsiteX26" fmla="*/ 163600 w 523218"/>
                  <a:gd name="connsiteY26" fmla="*/ 323895 h 523541"/>
                  <a:gd name="connsiteX27" fmla="*/ 237253 w 523218"/>
                  <a:gd name="connsiteY27" fmla="*/ 368074 h 523541"/>
                  <a:gd name="connsiteX28" fmla="*/ 237253 w 523218"/>
                  <a:gd name="connsiteY28" fmla="*/ 482603 h 523541"/>
                  <a:gd name="connsiteX29" fmla="*/ 122724 w 523218"/>
                  <a:gd name="connsiteY29" fmla="*/ 482603 h 523541"/>
                  <a:gd name="connsiteX30" fmla="*/ 122724 w 523218"/>
                  <a:gd name="connsiteY30" fmla="*/ 523541 h 523541"/>
                  <a:gd name="connsiteX31" fmla="*/ 400945 w 523218"/>
                  <a:gd name="connsiteY31" fmla="*/ 523541 h 523541"/>
                  <a:gd name="connsiteX32" fmla="*/ 400945 w 523218"/>
                  <a:gd name="connsiteY32" fmla="*/ 482603 h 523541"/>
                  <a:gd name="connsiteX33" fmla="*/ 286416 w 523218"/>
                  <a:gd name="connsiteY33" fmla="*/ 482603 h 523541"/>
                  <a:gd name="connsiteX34" fmla="*/ 286416 w 523218"/>
                  <a:gd name="connsiteY34" fmla="*/ 392625 h 523541"/>
                  <a:gd name="connsiteX35" fmla="*/ 278254 w 523218"/>
                  <a:gd name="connsiteY35" fmla="*/ 384462 h 523541"/>
                  <a:gd name="connsiteX36" fmla="*/ 270091 w 523218"/>
                  <a:gd name="connsiteY36" fmla="*/ 392625 h 523541"/>
                  <a:gd name="connsiteX37" fmla="*/ 270091 w 523218"/>
                  <a:gd name="connsiteY37" fmla="*/ 482603 h 523541"/>
                  <a:gd name="connsiteX38" fmla="*/ 253703 w 523218"/>
                  <a:gd name="connsiteY38" fmla="*/ 482603 h 523541"/>
                  <a:gd name="connsiteX39" fmla="*/ 253703 w 523218"/>
                  <a:gd name="connsiteY39" fmla="*/ 370504 h 523541"/>
                  <a:gd name="connsiteX40" fmla="*/ 262676 w 523218"/>
                  <a:gd name="connsiteY40" fmla="*/ 371314 h 523541"/>
                  <a:gd name="connsiteX41" fmla="*/ 264296 w 523218"/>
                  <a:gd name="connsiteY41" fmla="*/ 371314 h 523541"/>
                  <a:gd name="connsiteX42" fmla="*/ 360879 w 523218"/>
                  <a:gd name="connsiteY42" fmla="*/ 323023 h 523541"/>
                  <a:gd name="connsiteX43" fmla="*/ 399325 w 523218"/>
                  <a:gd name="connsiteY43" fmla="*/ 237905 h 523541"/>
                  <a:gd name="connsiteX44" fmla="*/ 445996 w 523218"/>
                  <a:gd name="connsiteY44" fmla="*/ 237905 h 523541"/>
                  <a:gd name="connsiteX45" fmla="*/ 522079 w 523218"/>
                  <a:gd name="connsiteY45" fmla="*/ 94714 h 523541"/>
                  <a:gd name="connsiteX46" fmla="*/ 518776 w 523218"/>
                  <a:gd name="connsiteY46" fmla="*/ 83435 h 523541"/>
                  <a:gd name="connsiteX47" fmla="*/ 122724 w 523218"/>
                  <a:gd name="connsiteY47" fmla="*/ 220894 h 523541"/>
                  <a:gd name="connsiteX48" fmla="*/ 86708 w 523218"/>
                  <a:gd name="connsiteY48" fmla="*/ 220894 h 523541"/>
                  <a:gd name="connsiteX49" fmla="*/ 69510 w 523218"/>
                  <a:gd name="connsiteY49" fmla="*/ 188181 h 523541"/>
                  <a:gd name="connsiteX50" fmla="*/ 122724 w 523218"/>
                  <a:gd name="connsiteY50" fmla="*/ 188181 h 523541"/>
                  <a:gd name="connsiteX51" fmla="*/ 122724 w 523218"/>
                  <a:gd name="connsiteY51" fmla="*/ 220894 h 523541"/>
                  <a:gd name="connsiteX52" fmla="*/ 122724 w 523218"/>
                  <a:gd name="connsiteY52" fmla="*/ 171793 h 523541"/>
                  <a:gd name="connsiteX53" fmla="*/ 60537 w 523218"/>
                  <a:gd name="connsiteY53" fmla="*/ 171793 h 523541"/>
                  <a:gd name="connsiteX54" fmla="*/ 43339 w 523218"/>
                  <a:gd name="connsiteY54" fmla="*/ 139079 h 523541"/>
                  <a:gd name="connsiteX55" fmla="*/ 122724 w 523218"/>
                  <a:gd name="connsiteY55" fmla="*/ 139079 h 523541"/>
                  <a:gd name="connsiteX56" fmla="*/ 122724 w 523218"/>
                  <a:gd name="connsiteY56" fmla="*/ 171793 h 523541"/>
                  <a:gd name="connsiteX57" fmla="*/ 384620 w 523218"/>
                  <a:gd name="connsiteY57" fmla="*/ 499115 h 523541"/>
                  <a:gd name="connsiteX58" fmla="*/ 384620 w 523218"/>
                  <a:gd name="connsiteY58" fmla="*/ 507278 h 523541"/>
                  <a:gd name="connsiteX59" fmla="*/ 139112 w 523218"/>
                  <a:gd name="connsiteY59" fmla="*/ 507278 h 523541"/>
                  <a:gd name="connsiteX60" fmla="*/ 139112 w 523218"/>
                  <a:gd name="connsiteY60" fmla="*/ 499115 h 523541"/>
                  <a:gd name="connsiteX61" fmla="*/ 384620 w 523218"/>
                  <a:gd name="connsiteY61" fmla="*/ 499115 h 523541"/>
                  <a:gd name="connsiteX62" fmla="*/ 436961 w 523218"/>
                  <a:gd name="connsiteY62" fmla="*/ 220894 h 523541"/>
                  <a:gd name="connsiteX63" fmla="*/ 400945 w 523218"/>
                  <a:gd name="connsiteY63" fmla="*/ 220894 h 523541"/>
                  <a:gd name="connsiteX64" fmla="*/ 400945 w 523218"/>
                  <a:gd name="connsiteY64" fmla="*/ 188181 h 523541"/>
                  <a:gd name="connsiteX65" fmla="*/ 454159 w 523218"/>
                  <a:gd name="connsiteY65" fmla="*/ 188181 h 523541"/>
                  <a:gd name="connsiteX66" fmla="*/ 436961 w 523218"/>
                  <a:gd name="connsiteY66" fmla="*/ 220894 h 523541"/>
                  <a:gd name="connsiteX67" fmla="*/ 463132 w 523218"/>
                  <a:gd name="connsiteY67" fmla="*/ 171793 h 523541"/>
                  <a:gd name="connsiteX68" fmla="*/ 400945 w 523218"/>
                  <a:gd name="connsiteY68" fmla="*/ 171793 h 523541"/>
                  <a:gd name="connsiteX69" fmla="*/ 400945 w 523218"/>
                  <a:gd name="connsiteY69" fmla="*/ 139079 h 523541"/>
                  <a:gd name="connsiteX70" fmla="*/ 480330 w 523218"/>
                  <a:gd name="connsiteY70" fmla="*/ 139079 h 523541"/>
                  <a:gd name="connsiteX71" fmla="*/ 463132 w 523218"/>
                  <a:gd name="connsiteY71" fmla="*/ 171793 h 523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23218" h="523541">
                    <a:moveTo>
                      <a:pt x="518776" y="83435"/>
                    </a:moveTo>
                    <a:cubicBezTo>
                      <a:pt x="514664" y="81005"/>
                      <a:pt x="509803" y="82625"/>
                      <a:pt x="507311" y="86738"/>
                    </a:cubicBezTo>
                    <a:lnTo>
                      <a:pt x="489303" y="122754"/>
                    </a:lnTo>
                    <a:lnTo>
                      <a:pt x="400945" y="122754"/>
                    </a:lnTo>
                    <a:lnTo>
                      <a:pt x="400945" y="0"/>
                    </a:lnTo>
                    <a:lnTo>
                      <a:pt x="122724" y="0"/>
                    </a:lnTo>
                    <a:lnTo>
                      <a:pt x="122724" y="32714"/>
                    </a:lnTo>
                    <a:cubicBezTo>
                      <a:pt x="122724" y="37636"/>
                      <a:pt x="126027" y="40876"/>
                      <a:pt x="130887" y="40876"/>
                    </a:cubicBezTo>
                    <a:cubicBezTo>
                      <a:pt x="135747" y="40876"/>
                      <a:pt x="139050" y="37574"/>
                      <a:pt x="139050" y="32714"/>
                    </a:cubicBezTo>
                    <a:lnTo>
                      <a:pt x="139050" y="16326"/>
                    </a:lnTo>
                    <a:lnTo>
                      <a:pt x="384557" y="16326"/>
                    </a:lnTo>
                    <a:lnTo>
                      <a:pt x="384557" y="222514"/>
                    </a:lnTo>
                    <a:cubicBezTo>
                      <a:pt x="384557" y="256038"/>
                      <a:pt x="372282" y="288004"/>
                      <a:pt x="349351" y="311682"/>
                    </a:cubicBezTo>
                    <a:cubicBezTo>
                      <a:pt x="323180" y="338663"/>
                      <a:pt x="292897" y="354241"/>
                      <a:pt x="264234" y="355051"/>
                    </a:cubicBezTo>
                    <a:cubicBezTo>
                      <a:pt x="233950" y="355861"/>
                      <a:pt x="202856" y="340346"/>
                      <a:pt x="175066" y="312492"/>
                    </a:cubicBezTo>
                    <a:cubicBezTo>
                      <a:pt x="151325" y="288752"/>
                      <a:pt x="138239" y="256038"/>
                      <a:pt x="138239" y="221642"/>
                    </a:cubicBezTo>
                    <a:lnTo>
                      <a:pt x="138239" y="114466"/>
                    </a:lnTo>
                    <a:cubicBezTo>
                      <a:pt x="138239" y="109544"/>
                      <a:pt x="134937" y="106303"/>
                      <a:pt x="130077" y="106303"/>
                    </a:cubicBezTo>
                    <a:cubicBezTo>
                      <a:pt x="125217" y="106303"/>
                      <a:pt x="121914" y="109606"/>
                      <a:pt x="121914" y="114466"/>
                    </a:cubicBezTo>
                    <a:lnTo>
                      <a:pt x="121914" y="122629"/>
                    </a:lnTo>
                    <a:lnTo>
                      <a:pt x="34366" y="122629"/>
                    </a:lnTo>
                    <a:lnTo>
                      <a:pt x="14738" y="85803"/>
                    </a:lnTo>
                    <a:cubicBezTo>
                      <a:pt x="13118" y="81690"/>
                      <a:pt x="8195" y="80880"/>
                      <a:pt x="4083" y="82500"/>
                    </a:cubicBezTo>
                    <a:cubicBezTo>
                      <a:pt x="-30" y="84931"/>
                      <a:pt x="-840" y="89853"/>
                      <a:pt x="780" y="93966"/>
                    </a:cubicBezTo>
                    <a:lnTo>
                      <a:pt x="76863" y="237158"/>
                    </a:lnTo>
                    <a:lnTo>
                      <a:pt x="123534" y="237158"/>
                    </a:lnTo>
                    <a:cubicBezTo>
                      <a:pt x="126837" y="269871"/>
                      <a:pt x="140732" y="300155"/>
                      <a:pt x="163600" y="323895"/>
                    </a:cubicBezTo>
                    <a:cubicBezTo>
                      <a:pt x="185721" y="346826"/>
                      <a:pt x="211082" y="361532"/>
                      <a:pt x="237253" y="368074"/>
                    </a:cubicBezTo>
                    <a:lnTo>
                      <a:pt x="237253" y="482603"/>
                    </a:lnTo>
                    <a:lnTo>
                      <a:pt x="122724" y="482603"/>
                    </a:lnTo>
                    <a:lnTo>
                      <a:pt x="122724" y="523541"/>
                    </a:lnTo>
                    <a:lnTo>
                      <a:pt x="400945" y="523541"/>
                    </a:lnTo>
                    <a:lnTo>
                      <a:pt x="400945" y="482603"/>
                    </a:lnTo>
                    <a:lnTo>
                      <a:pt x="286416" y="482603"/>
                    </a:lnTo>
                    <a:lnTo>
                      <a:pt x="286416" y="392625"/>
                    </a:lnTo>
                    <a:cubicBezTo>
                      <a:pt x="286416" y="387702"/>
                      <a:pt x="283114" y="384462"/>
                      <a:pt x="278254" y="384462"/>
                    </a:cubicBezTo>
                    <a:cubicBezTo>
                      <a:pt x="273393" y="384462"/>
                      <a:pt x="270091" y="387765"/>
                      <a:pt x="270091" y="392625"/>
                    </a:cubicBezTo>
                    <a:lnTo>
                      <a:pt x="270091" y="482603"/>
                    </a:lnTo>
                    <a:lnTo>
                      <a:pt x="253703" y="482603"/>
                    </a:lnTo>
                    <a:lnTo>
                      <a:pt x="253703" y="370504"/>
                    </a:lnTo>
                    <a:cubicBezTo>
                      <a:pt x="257005" y="370504"/>
                      <a:pt x="259435" y="371314"/>
                      <a:pt x="262676" y="371314"/>
                    </a:cubicBezTo>
                    <a:cubicBezTo>
                      <a:pt x="263486" y="371314"/>
                      <a:pt x="264296" y="371314"/>
                      <a:pt x="264296" y="371314"/>
                    </a:cubicBezTo>
                    <a:cubicBezTo>
                      <a:pt x="297820" y="370504"/>
                      <a:pt x="332215" y="353306"/>
                      <a:pt x="360879" y="323023"/>
                    </a:cubicBezTo>
                    <a:cubicBezTo>
                      <a:pt x="382999" y="300092"/>
                      <a:pt x="396085" y="269809"/>
                      <a:pt x="399325" y="237905"/>
                    </a:cubicBezTo>
                    <a:lnTo>
                      <a:pt x="445996" y="237905"/>
                    </a:lnTo>
                    <a:lnTo>
                      <a:pt x="522079" y="94714"/>
                    </a:lnTo>
                    <a:cubicBezTo>
                      <a:pt x="524509" y="90788"/>
                      <a:pt x="522889" y="85865"/>
                      <a:pt x="518776" y="83435"/>
                    </a:cubicBezTo>
                    <a:close/>
                    <a:moveTo>
                      <a:pt x="122724" y="220894"/>
                    </a:moveTo>
                    <a:lnTo>
                      <a:pt x="86708" y="220894"/>
                    </a:lnTo>
                    <a:lnTo>
                      <a:pt x="69510" y="188181"/>
                    </a:lnTo>
                    <a:lnTo>
                      <a:pt x="122724" y="188181"/>
                    </a:lnTo>
                    <a:lnTo>
                      <a:pt x="122724" y="220894"/>
                    </a:lnTo>
                    <a:close/>
                    <a:moveTo>
                      <a:pt x="122724" y="171793"/>
                    </a:moveTo>
                    <a:lnTo>
                      <a:pt x="60537" y="171793"/>
                    </a:lnTo>
                    <a:lnTo>
                      <a:pt x="43339" y="139079"/>
                    </a:lnTo>
                    <a:lnTo>
                      <a:pt x="122724" y="139079"/>
                    </a:lnTo>
                    <a:lnTo>
                      <a:pt x="122724" y="171793"/>
                    </a:lnTo>
                    <a:close/>
                    <a:moveTo>
                      <a:pt x="384620" y="499115"/>
                    </a:moveTo>
                    <a:lnTo>
                      <a:pt x="384620" y="507278"/>
                    </a:lnTo>
                    <a:lnTo>
                      <a:pt x="139112" y="507278"/>
                    </a:lnTo>
                    <a:lnTo>
                      <a:pt x="139112" y="499115"/>
                    </a:lnTo>
                    <a:lnTo>
                      <a:pt x="384620" y="499115"/>
                    </a:lnTo>
                    <a:close/>
                    <a:moveTo>
                      <a:pt x="436961" y="220894"/>
                    </a:moveTo>
                    <a:lnTo>
                      <a:pt x="400945" y="220894"/>
                    </a:lnTo>
                    <a:lnTo>
                      <a:pt x="400945" y="188181"/>
                    </a:lnTo>
                    <a:lnTo>
                      <a:pt x="454159" y="188181"/>
                    </a:lnTo>
                    <a:lnTo>
                      <a:pt x="436961" y="220894"/>
                    </a:lnTo>
                    <a:close/>
                    <a:moveTo>
                      <a:pt x="463132" y="171793"/>
                    </a:moveTo>
                    <a:lnTo>
                      <a:pt x="400945" y="171793"/>
                    </a:lnTo>
                    <a:lnTo>
                      <a:pt x="400945" y="139079"/>
                    </a:lnTo>
                    <a:lnTo>
                      <a:pt x="480330" y="139079"/>
                    </a:lnTo>
                    <a:lnTo>
                      <a:pt x="463132" y="17179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5668354" y="1853328"/>
                <a:ext cx="16326" cy="32713"/>
              </a:xfrm>
              <a:custGeom>
                <a:avLst/>
                <a:gdLst>
                  <a:gd name="connsiteX0" fmla="*/ 8164 w 16326"/>
                  <a:gd name="connsiteY0" fmla="*/ 32714 h 32713"/>
                  <a:gd name="connsiteX1" fmla="*/ 16326 w 16326"/>
                  <a:gd name="connsiteY1" fmla="*/ 24551 h 32713"/>
                  <a:gd name="connsiteX2" fmla="*/ 16326 w 16326"/>
                  <a:gd name="connsiteY2" fmla="*/ 8163 h 32713"/>
                  <a:gd name="connsiteX3" fmla="*/ 8164 w 16326"/>
                  <a:gd name="connsiteY3" fmla="*/ 0 h 32713"/>
                  <a:gd name="connsiteX4" fmla="*/ 1 w 16326"/>
                  <a:gd name="connsiteY4" fmla="*/ 8163 h 32713"/>
                  <a:gd name="connsiteX5" fmla="*/ 1 w 16326"/>
                  <a:gd name="connsiteY5" fmla="*/ 24551 h 32713"/>
                  <a:gd name="connsiteX6" fmla="*/ 8164 w 16326"/>
                  <a:gd name="connsiteY6" fmla="*/ 32714 h 3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6" h="32713">
                    <a:moveTo>
                      <a:pt x="8164" y="32714"/>
                    </a:moveTo>
                    <a:cubicBezTo>
                      <a:pt x="13086" y="32714"/>
                      <a:pt x="16326" y="29411"/>
                      <a:pt x="16326" y="24551"/>
                    </a:cubicBezTo>
                    <a:lnTo>
                      <a:pt x="16326" y="8163"/>
                    </a:lnTo>
                    <a:cubicBezTo>
                      <a:pt x="16326" y="3240"/>
                      <a:pt x="13024" y="0"/>
                      <a:pt x="8164" y="0"/>
                    </a:cubicBezTo>
                    <a:cubicBezTo>
                      <a:pt x="3304" y="0"/>
                      <a:pt x="1" y="3303"/>
                      <a:pt x="1" y="8163"/>
                    </a:cubicBezTo>
                    <a:lnTo>
                      <a:pt x="1" y="24551"/>
                    </a:lnTo>
                    <a:cubicBezTo>
                      <a:pt x="-62" y="29411"/>
                      <a:pt x="3241" y="32714"/>
                      <a:pt x="8164" y="3271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5709232" y="1869654"/>
                <a:ext cx="196406" cy="196405"/>
              </a:xfrm>
              <a:custGeom>
                <a:avLst/>
                <a:gdLst>
                  <a:gd name="connsiteX0" fmla="*/ 0 w 196406"/>
                  <a:gd name="connsiteY0" fmla="*/ 98203 h 196405"/>
                  <a:gd name="connsiteX1" fmla="*/ 98203 w 196406"/>
                  <a:gd name="connsiteY1" fmla="*/ 196406 h 196405"/>
                  <a:gd name="connsiteX2" fmla="*/ 196406 w 196406"/>
                  <a:gd name="connsiteY2" fmla="*/ 98203 h 196405"/>
                  <a:gd name="connsiteX3" fmla="*/ 98203 w 196406"/>
                  <a:gd name="connsiteY3" fmla="*/ 0 h 196405"/>
                  <a:gd name="connsiteX4" fmla="*/ 0 w 196406"/>
                  <a:gd name="connsiteY4" fmla="*/ 98203 h 196405"/>
                  <a:gd name="connsiteX5" fmla="*/ 180018 w 196406"/>
                  <a:gd name="connsiteY5" fmla="*/ 98203 h 196405"/>
                  <a:gd name="connsiteX6" fmla="*/ 98203 w 196406"/>
                  <a:gd name="connsiteY6" fmla="*/ 180018 h 196405"/>
                  <a:gd name="connsiteX7" fmla="*/ 16388 w 196406"/>
                  <a:gd name="connsiteY7" fmla="*/ 98203 h 196405"/>
                  <a:gd name="connsiteX8" fmla="*/ 98203 w 196406"/>
                  <a:gd name="connsiteY8" fmla="*/ 16388 h 196405"/>
                  <a:gd name="connsiteX9" fmla="*/ 180018 w 196406"/>
                  <a:gd name="connsiteY9" fmla="*/ 98203 h 19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06" h="196405">
                    <a:moveTo>
                      <a:pt x="0" y="98203"/>
                    </a:moveTo>
                    <a:cubicBezTo>
                      <a:pt x="0" y="150545"/>
                      <a:pt x="45799" y="196406"/>
                      <a:pt x="98203" y="196406"/>
                    </a:cubicBezTo>
                    <a:cubicBezTo>
                      <a:pt x="150545" y="196406"/>
                      <a:pt x="196406" y="150607"/>
                      <a:pt x="196406" y="98203"/>
                    </a:cubicBezTo>
                    <a:cubicBezTo>
                      <a:pt x="196406" y="45799"/>
                      <a:pt x="150607" y="0"/>
                      <a:pt x="98203" y="0"/>
                    </a:cubicBezTo>
                    <a:cubicBezTo>
                      <a:pt x="45799" y="0"/>
                      <a:pt x="0" y="45861"/>
                      <a:pt x="0" y="98203"/>
                    </a:cubicBezTo>
                    <a:close/>
                    <a:moveTo>
                      <a:pt x="180018" y="98203"/>
                    </a:moveTo>
                    <a:cubicBezTo>
                      <a:pt x="180018" y="141572"/>
                      <a:pt x="141572" y="180018"/>
                      <a:pt x="98203" y="180018"/>
                    </a:cubicBezTo>
                    <a:cubicBezTo>
                      <a:pt x="54834" y="180018"/>
                      <a:pt x="16388" y="141572"/>
                      <a:pt x="16388" y="98203"/>
                    </a:cubicBezTo>
                    <a:cubicBezTo>
                      <a:pt x="16388" y="54834"/>
                      <a:pt x="54834" y="16388"/>
                      <a:pt x="98203" y="16388"/>
                    </a:cubicBezTo>
                    <a:cubicBezTo>
                      <a:pt x="141572" y="16388"/>
                      <a:pt x="180018" y="54834"/>
                      <a:pt x="180018" y="982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5783364" y="1913895"/>
                <a:ext cx="49431" cy="111226"/>
              </a:xfrm>
              <a:custGeom>
                <a:avLst/>
                <a:gdLst>
                  <a:gd name="connsiteX0" fmla="*/ 4442 w 49431"/>
                  <a:gd name="connsiteY0" fmla="*/ 13833 h 111226"/>
                  <a:gd name="connsiteX1" fmla="*/ 1140 w 49431"/>
                  <a:gd name="connsiteY1" fmla="*/ 24488 h 111226"/>
                  <a:gd name="connsiteX2" fmla="*/ 11795 w 49431"/>
                  <a:gd name="connsiteY2" fmla="*/ 27791 h 111226"/>
                  <a:gd name="connsiteX3" fmla="*/ 16718 w 49431"/>
                  <a:gd name="connsiteY3" fmla="*/ 25361 h 111226"/>
                  <a:gd name="connsiteX4" fmla="*/ 16718 w 49431"/>
                  <a:gd name="connsiteY4" fmla="*/ 94900 h 111226"/>
                  <a:gd name="connsiteX5" fmla="*/ 8555 w 49431"/>
                  <a:gd name="connsiteY5" fmla="*/ 94900 h 111226"/>
                  <a:gd name="connsiteX6" fmla="*/ 392 w 49431"/>
                  <a:gd name="connsiteY6" fmla="*/ 103063 h 111226"/>
                  <a:gd name="connsiteX7" fmla="*/ 8555 w 49431"/>
                  <a:gd name="connsiteY7" fmla="*/ 111226 h 111226"/>
                  <a:gd name="connsiteX8" fmla="*/ 41268 w 49431"/>
                  <a:gd name="connsiteY8" fmla="*/ 111226 h 111226"/>
                  <a:gd name="connsiteX9" fmla="*/ 49431 w 49431"/>
                  <a:gd name="connsiteY9" fmla="*/ 103063 h 111226"/>
                  <a:gd name="connsiteX10" fmla="*/ 41268 w 49431"/>
                  <a:gd name="connsiteY10" fmla="*/ 94900 h 111226"/>
                  <a:gd name="connsiteX11" fmla="*/ 33106 w 49431"/>
                  <a:gd name="connsiteY11" fmla="*/ 94900 h 111226"/>
                  <a:gd name="connsiteX12" fmla="*/ 33106 w 49431"/>
                  <a:gd name="connsiteY12" fmla="*/ 0 h 111226"/>
                  <a:gd name="connsiteX13" fmla="*/ 4442 w 49431"/>
                  <a:gd name="connsiteY13" fmla="*/ 13833 h 11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431" h="111226">
                    <a:moveTo>
                      <a:pt x="4442" y="13833"/>
                    </a:moveTo>
                    <a:cubicBezTo>
                      <a:pt x="330" y="15453"/>
                      <a:pt x="-1290" y="20376"/>
                      <a:pt x="1140" y="24488"/>
                    </a:cubicBezTo>
                    <a:cubicBezTo>
                      <a:pt x="3570" y="28601"/>
                      <a:pt x="7682" y="30221"/>
                      <a:pt x="11795" y="27791"/>
                    </a:cubicBezTo>
                    <a:lnTo>
                      <a:pt x="16718" y="25361"/>
                    </a:lnTo>
                    <a:lnTo>
                      <a:pt x="16718" y="94900"/>
                    </a:lnTo>
                    <a:lnTo>
                      <a:pt x="8555" y="94900"/>
                    </a:lnTo>
                    <a:cubicBezTo>
                      <a:pt x="3632" y="94900"/>
                      <a:pt x="392" y="98203"/>
                      <a:pt x="392" y="103063"/>
                    </a:cubicBezTo>
                    <a:cubicBezTo>
                      <a:pt x="392" y="107924"/>
                      <a:pt x="3694" y="111226"/>
                      <a:pt x="8555" y="111226"/>
                    </a:cubicBezTo>
                    <a:lnTo>
                      <a:pt x="41268" y="111226"/>
                    </a:lnTo>
                    <a:cubicBezTo>
                      <a:pt x="46191" y="111226"/>
                      <a:pt x="49431" y="107924"/>
                      <a:pt x="49431" y="103063"/>
                    </a:cubicBezTo>
                    <a:cubicBezTo>
                      <a:pt x="49431" y="98203"/>
                      <a:pt x="46129" y="94900"/>
                      <a:pt x="41268" y="94900"/>
                    </a:cubicBezTo>
                    <a:lnTo>
                      <a:pt x="33106" y="94900"/>
                    </a:lnTo>
                    <a:lnTo>
                      <a:pt x="33106" y="0"/>
                    </a:lnTo>
                    <a:lnTo>
                      <a:pt x="4442" y="1383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5856536" y="1820614"/>
                <a:ext cx="24488" cy="16325"/>
              </a:xfrm>
              <a:custGeom>
                <a:avLst/>
                <a:gdLst>
                  <a:gd name="connsiteX0" fmla="*/ 16326 w 24488"/>
                  <a:gd name="connsiteY0" fmla="*/ 16326 h 16325"/>
                  <a:gd name="connsiteX1" fmla="*/ 24488 w 24488"/>
                  <a:gd name="connsiteY1" fmla="*/ 8163 h 16325"/>
                  <a:gd name="connsiteX2" fmla="*/ 16326 w 24488"/>
                  <a:gd name="connsiteY2" fmla="*/ 0 h 16325"/>
                  <a:gd name="connsiteX3" fmla="*/ 8163 w 24488"/>
                  <a:gd name="connsiteY3" fmla="*/ 0 h 16325"/>
                  <a:gd name="connsiteX4" fmla="*/ 0 w 24488"/>
                  <a:gd name="connsiteY4" fmla="*/ 8163 h 16325"/>
                  <a:gd name="connsiteX5" fmla="*/ 8163 w 24488"/>
                  <a:gd name="connsiteY5" fmla="*/ 16326 h 16325"/>
                  <a:gd name="connsiteX6" fmla="*/ 16326 w 24488"/>
                  <a:gd name="connsiteY6" fmla="*/ 16326 h 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88" h="16325">
                    <a:moveTo>
                      <a:pt x="16326" y="16326"/>
                    </a:moveTo>
                    <a:cubicBezTo>
                      <a:pt x="21248" y="16326"/>
                      <a:pt x="24488" y="13023"/>
                      <a:pt x="24488" y="8163"/>
                    </a:cubicBezTo>
                    <a:cubicBezTo>
                      <a:pt x="24488" y="3240"/>
                      <a:pt x="21186" y="0"/>
                      <a:pt x="16326" y="0"/>
                    </a:cubicBezTo>
                    <a:lnTo>
                      <a:pt x="8163" y="0"/>
                    </a:lnTo>
                    <a:cubicBezTo>
                      <a:pt x="3240" y="0"/>
                      <a:pt x="0" y="3303"/>
                      <a:pt x="0" y="8163"/>
                    </a:cubicBezTo>
                    <a:cubicBezTo>
                      <a:pt x="0" y="13085"/>
                      <a:pt x="3302" y="16326"/>
                      <a:pt x="8163" y="16326"/>
                    </a:cubicBezTo>
                    <a:lnTo>
                      <a:pt x="16326" y="16326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5889312" y="1820614"/>
                <a:ext cx="24488" cy="16325"/>
              </a:xfrm>
              <a:custGeom>
                <a:avLst/>
                <a:gdLst>
                  <a:gd name="connsiteX0" fmla="*/ 16326 w 24488"/>
                  <a:gd name="connsiteY0" fmla="*/ 16326 h 16325"/>
                  <a:gd name="connsiteX1" fmla="*/ 24488 w 24488"/>
                  <a:gd name="connsiteY1" fmla="*/ 8163 h 16325"/>
                  <a:gd name="connsiteX2" fmla="*/ 16326 w 24488"/>
                  <a:gd name="connsiteY2" fmla="*/ 0 h 16325"/>
                  <a:gd name="connsiteX3" fmla="*/ 8163 w 24488"/>
                  <a:gd name="connsiteY3" fmla="*/ 0 h 16325"/>
                  <a:gd name="connsiteX4" fmla="*/ 0 w 24488"/>
                  <a:gd name="connsiteY4" fmla="*/ 8163 h 16325"/>
                  <a:gd name="connsiteX5" fmla="*/ 8163 w 24488"/>
                  <a:gd name="connsiteY5" fmla="*/ 16326 h 16325"/>
                  <a:gd name="connsiteX6" fmla="*/ 16326 w 24488"/>
                  <a:gd name="connsiteY6" fmla="*/ 16326 h 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88" h="16325">
                    <a:moveTo>
                      <a:pt x="16326" y="16326"/>
                    </a:moveTo>
                    <a:cubicBezTo>
                      <a:pt x="21248" y="16326"/>
                      <a:pt x="24488" y="13023"/>
                      <a:pt x="24488" y="8163"/>
                    </a:cubicBezTo>
                    <a:cubicBezTo>
                      <a:pt x="24488" y="3240"/>
                      <a:pt x="21186" y="0"/>
                      <a:pt x="16326" y="0"/>
                    </a:cubicBezTo>
                    <a:lnTo>
                      <a:pt x="8163" y="0"/>
                    </a:lnTo>
                    <a:cubicBezTo>
                      <a:pt x="3240" y="0"/>
                      <a:pt x="0" y="3303"/>
                      <a:pt x="0" y="8163"/>
                    </a:cubicBezTo>
                    <a:cubicBezTo>
                      <a:pt x="0" y="13085"/>
                      <a:pt x="3302" y="16326"/>
                      <a:pt x="8163" y="16326"/>
                    </a:cubicBezTo>
                    <a:lnTo>
                      <a:pt x="16326" y="16326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823823" y="1820614"/>
                <a:ext cx="24488" cy="16325"/>
              </a:xfrm>
              <a:custGeom>
                <a:avLst/>
                <a:gdLst>
                  <a:gd name="connsiteX0" fmla="*/ 16326 w 24488"/>
                  <a:gd name="connsiteY0" fmla="*/ 16326 h 16325"/>
                  <a:gd name="connsiteX1" fmla="*/ 24488 w 24488"/>
                  <a:gd name="connsiteY1" fmla="*/ 8163 h 16325"/>
                  <a:gd name="connsiteX2" fmla="*/ 16326 w 24488"/>
                  <a:gd name="connsiteY2" fmla="*/ 0 h 16325"/>
                  <a:gd name="connsiteX3" fmla="*/ 8163 w 24488"/>
                  <a:gd name="connsiteY3" fmla="*/ 0 h 16325"/>
                  <a:gd name="connsiteX4" fmla="*/ 0 w 24488"/>
                  <a:gd name="connsiteY4" fmla="*/ 8163 h 16325"/>
                  <a:gd name="connsiteX5" fmla="*/ 8163 w 24488"/>
                  <a:gd name="connsiteY5" fmla="*/ 16326 h 16325"/>
                  <a:gd name="connsiteX6" fmla="*/ 16326 w 24488"/>
                  <a:gd name="connsiteY6" fmla="*/ 16326 h 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88" h="16325">
                    <a:moveTo>
                      <a:pt x="16326" y="16326"/>
                    </a:moveTo>
                    <a:cubicBezTo>
                      <a:pt x="21248" y="16326"/>
                      <a:pt x="24488" y="13023"/>
                      <a:pt x="24488" y="8163"/>
                    </a:cubicBezTo>
                    <a:cubicBezTo>
                      <a:pt x="24488" y="3240"/>
                      <a:pt x="21186" y="0"/>
                      <a:pt x="16326" y="0"/>
                    </a:cubicBezTo>
                    <a:lnTo>
                      <a:pt x="8163" y="0"/>
                    </a:lnTo>
                    <a:cubicBezTo>
                      <a:pt x="3240" y="0"/>
                      <a:pt x="0" y="3303"/>
                      <a:pt x="0" y="8163"/>
                    </a:cubicBezTo>
                    <a:cubicBezTo>
                      <a:pt x="0" y="13085"/>
                      <a:pt x="3302" y="16326"/>
                      <a:pt x="8163" y="16326"/>
                    </a:cubicBezTo>
                    <a:lnTo>
                      <a:pt x="16326" y="16326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2049" y="492943"/>
            <a:ext cx="218790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cs typeface="+mn-ea"/>
                <a:sym typeface="+mn-lt"/>
              </a:rPr>
              <a:t>The Points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5800" y="1067302"/>
            <a:ext cx="6940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" name="Oval 4"/>
          <p:cNvSpPr/>
          <p:nvPr/>
        </p:nvSpPr>
        <p:spPr>
          <a:xfrm>
            <a:off x="933368" y="1944406"/>
            <a:ext cx="702754" cy="690248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Text Placeholder 6"/>
          <p:cNvSpPr txBox="1"/>
          <p:nvPr/>
        </p:nvSpPr>
        <p:spPr>
          <a:xfrm>
            <a:off x="1844972" y="1810735"/>
            <a:ext cx="2069796" cy="95759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content, content to match the title. </a:t>
            </a:r>
            <a:endParaRPr lang="id-ID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4605300" y="1810735"/>
            <a:ext cx="2981400" cy="957590"/>
            <a:chOff x="6213400" y="4051300"/>
            <a:chExt cx="2981400" cy="957590"/>
          </a:xfrm>
        </p:grpSpPr>
        <p:sp>
          <p:nvSpPr>
            <p:cNvPr id="9" name="Oval 8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77233" y="1810735"/>
            <a:ext cx="2981400" cy="957590"/>
            <a:chOff x="6213400" y="4051300"/>
            <a:chExt cx="2981400" cy="957590"/>
          </a:xfrm>
        </p:grpSpPr>
        <p:sp>
          <p:nvSpPr>
            <p:cNvPr id="12" name="Oval 11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33368" y="5047265"/>
            <a:ext cx="2981400" cy="957590"/>
            <a:chOff x="6213400" y="4051300"/>
            <a:chExt cx="2981400" cy="957590"/>
          </a:xfrm>
        </p:grpSpPr>
        <p:sp>
          <p:nvSpPr>
            <p:cNvPr id="23" name="Oval 22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605300" y="5047265"/>
            <a:ext cx="2981400" cy="957590"/>
            <a:chOff x="6213400" y="4051300"/>
            <a:chExt cx="2981400" cy="957590"/>
          </a:xfrm>
        </p:grpSpPr>
        <p:sp>
          <p:nvSpPr>
            <p:cNvPr id="21" name="Oval 20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277233" y="5047265"/>
            <a:ext cx="2981400" cy="957590"/>
            <a:chOff x="6213400" y="4051300"/>
            <a:chExt cx="2981400" cy="957590"/>
          </a:xfrm>
        </p:grpSpPr>
        <p:sp>
          <p:nvSpPr>
            <p:cNvPr id="19" name="Oval 18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33368" y="3429000"/>
            <a:ext cx="2981400" cy="957590"/>
            <a:chOff x="6213400" y="4051300"/>
            <a:chExt cx="2981400" cy="957590"/>
          </a:xfrm>
        </p:grpSpPr>
        <p:sp>
          <p:nvSpPr>
            <p:cNvPr id="33" name="Oval 32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605300" y="3429000"/>
            <a:ext cx="2981400" cy="957590"/>
            <a:chOff x="6213400" y="4051300"/>
            <a:chExt cx="2981400" cy="957590"/>
          </a:xfrm>
        </p:grpSpPr>
        <p:sp>
          <p:nvSpPr>
            <p:cNvPr id="31" name="Oval 30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77233" y="3429000"/>
            <a:ext cx="2981400" cy="957590"/>
            <a:chOff x="6213400" y="4051300"/>
            <a:chExt cx="2981400" cy="957590"/>
          </a:xfrm>
        </p:grpSpPr>
        <p:sp>
          <p:nvSpPr>
            <p:cNvPr id="29" name="Oval 28"/>
            <p:cNvSpPr/>
            <p:nvPr/>
          </p:nvSpPr>
          <p:spPr>
            <a:xfrm>
              <a:off x="6213400" y="418497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Text Placeholder 6"/>
            <p:cNvSpPr txBox="1"/>
            <p:nvPr/>
          </p:nvSpPr>
          <p:spPr>
            <a:xfrm>
              <a:off x="7125004" y="4051300"/>
              <a:ext cx="2069796" cy="95759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50000"/>
                </a:lnSpc>
                <a:spcBef>
                  <a:spcPts val="12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Click here to add content, content to match the title. </a:t>
              </a:r>
              <a:endParaRPr lang="id-ID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aphic 2"/>
          <p:cNvGrpSpPr>
            <a:grpSpLocks noChangeAspect="1"/>
          </p:cNvGrpSpPr>
          <p:nvPr/>
        </p:nvGrpSpPr>
        <p:grpSpPr>
          <a:xfrm>
            <a:off x="1126075" y="2133600"/>
            <a:ext cx="311250" cy="311280"/>
            <a:chOff x="2435197" y="1939754"/>
            <a:chExt cx="640874" cy="640936"/>
          </a:xfrm>
          <a:solidFill>
            <a:schemeClr val="accent6"/>
          </a:solidFill>
        </p:grpSpPr>
        <p:grpSp>
          <p:nvGrpSpPr>
            <p:cNvPr id="36" name="Graphic 2"/>
            <p:cNvGrpSpPr/>
            <p:nvPr/>
          </p:nvGrpSpPr>
          <p:grpSpPr>
            <a:xfrm>
              <a:off x="2435197" y="1939754"/>
              <a:ext cx="640874" cy="640936"/>
              <a:chOff x="2435197" y="1939754"/>
              <a:chExt cx="640874" cy="640936"/>
            </a:xfrm>
            <a:grpFill/>
          </p:grpSpPr>
          <p:sp>
            <p:nvSpPr>
              <p:cNvPr id="37" name="Freeform: Shape 36"/>
              <p:cNvSpPr/>
              <p:nvPr/>
            </p:nvSpPr>
            <p:spPr>
              <a:xfrm>
                <a:off x="2496262" y="2399738"/>
                <a:ext cx="119887" cy="119887"/>
              </a:xfrm>
              <a:custGeom>
                <a:avLst/>
                <a:gdLst>
                  <a:gd name="connsiteX0" fmla="*/ 109918 w 119887"/>
                  <a:gd name="connsiteY0" fmla="*/ 49974 h 119887"/>
                  <a:gd name="connsiteX1" fmla="*/ 69914 w 119887"/>
                  <a:gd name="connsiteY1" fmla="*/ 49974 h 119887"/>
                  <a:gd name="connsiteX2" fmla="*/ 69914 w 119887"/>
                  <a:gd name="connsiteY2" fmla="*/ 9970 h 119887"/>
                  <a:gd name="connsiteX3" fmla="*/ 59944 w 119887"/>
                  <a:gd name="connsiteY3" fmla="*/ 0 h 119887"/>
                  <a:gd name="connsiteX4" fmla="*/ 49974 w 119887"/>
                  <a:gd name="connsiteY4" fmla="*/ 9970 h 119887"/>
                  <a:gd name="connsiteX5" fmla="*/ 49974 w 119887"/>
                  <a:gd name="connsiteY5" fmla="*/ 49974 h 119887"/>
                  <a:gd name="connsiteX6" fmla="*/ 9970 w 119887"/>
                  <a:gd name="connsiteY6" fmla="*/ 49974 h 119887"/>
                  <a:gd name="connsiteX7" fmla="*/ 0 w 119887"/>
                  <a:gd name="connsiteY7" fmla="*/ 59944 h 119887"/>
                  <a:gd name="connsiteX8" fmla="*/ 9970 w 119887"/>
                  <a:gd name="connsiteY8" fmla="*/ 69914 h 119887"/>
                  <a:gd name="connsiteX9" fmla="*/ 49974 w 119887"/>
                  <a:gd name="connsiteY9" fmla="*/ 69914 h 119887"/>
                  <a:gd name="connsiteX10" fmla="*/ 49974 w 119887"/>
                  <a:gd name="connsiteY10" fmla="*/ 109917 h 119887"/>
                  <a:gd name="connsiteX11" fmla="*/ 59944 w 119887"/>
                  <a:gd name="connsiteY11" fmla="*/ 119887 h 119887"/>
                  <a:gd name="connsiteX12" fmla="*/ 69914 w 119887"/>
                  <a:gd name="connsiteY12" fmla="*/ 109917 h 119887"/>
                  <a:gd name="connsiteX13" fmla="*/ 69914 w 119887"/>
                  <a:gd name="connsiteY13" fmla="*/ 69914 h 119887"/>
                  <a:gd name="connsiteX14" fmla="*/ 109918 w 119887"/>
                  <a:gd name="connsiteY14" fmla="*/ 69914 h 119887"/>
                  <a:gd name="connsiteX15" fmla="*/ 119887 w 119887"/>
                  <a:gd name="connsiteY15" fmla="*/ 59944 h 119887"/>
                  <a:gd name="connsiteX16" fmla="*/ 109918 w 119887"/>
                  <a:gd name="connsiteY16" fmla="*/ 49974 h 119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9886" h="119886">
                    <a:moveTo>
                      <a:pt x="109918" y="49974"/>
                    </a:moveTo>
                    <a:lnTo>
                      <a:pt x="69914" y="49974"/>
                    </a:lnTo>
                    <a:lnTo>
                      <a:pt x="69914" y="9970"/>
                    </a:lnTo>
                    <a:cubicBezTo>
                      <a:pt x="69914" y="3988"/>
                      <a:pt x="65926" y="0"/>
                      <a:pt x="59944" y="0"/>
                    </a:cubicBezTo>
                    <a:cubicBezTo>
                      <a:pt x="53962" y="0"/>
                      <a:pt x="49974" y="3988"/>
                      <a:pt x="49974" y="9970"/>
                    </a:cubicBezTo>
                    <a:lnTo>
                      <a:pt x="49974" y="49974"/>
                    </a:lnTo>
                    <a:lnTo>
                      <a:pt x="9970" y="49974"/>
                    </a:lnTo>
                    <a:cubicBezTo>
                      <a:pt x="3988" y="49974"/>
                      <a:pt x="0" y="53962"/>
                      <a:pt x="0" y="59944"/>
                    </a:cubicBezTo>
                    <a:cubicBezTo>
                      <a:pt x="0" y="65926"/>
                      <a:pt x="3988" y="69914"/>
                      <a:pt x="9970" y="69914"/>
                    </a:cubicBezTo>
                    <a:lnTo>
                      <a:pt x="49974" y="69914"/>
                    </a:lnTo>
                    <a:lnTo>
                      <a:pt x="49974" y="109917"/>
                    </a:lnTo>
                    <a:cubicBezTo>
                      <a:pt x="49974" y="115899"/>
                      <a:pt x="53962" y="119887"/>
                      <a:pt x="59944" y="119887"/>
                    </a:cubicBezTo>
                    <a:cubicBezTo>
                      <a:pt x="65926" y="119887"/>
                      <a:pt x="69914" y="115899"/>
                      <a:pt x="69914" y="109917"/>
                    </a:cubicBezTo>
                    <a:lnTo>
                      <a:pt x="69914" y="69914"/>
                    </a:lnTo>
                    <a:lnTo>
                      <a:pt x="109918" y="69914"/>
                    </a:lnTo>
                    <a:cubicBezTo>
                      <a:pt x="115899" y="69914"/>
                      <a:pt x="119887" y="65926"/>
                      <a:pt x="119887" y="59944"/>
                    </a:cubicBezTo>
                    <a:cubicBezTo>
                      <a:pt x="119887" y="53962"/>
                      <a:pt x="115899" y="49974"/>
                      <a:pt x="109918" y="4997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2435197" y="2338672"/>
                <a:ext cx="242018" cy="242017"/>
              </a:xfrm>
              <a:custGeom>
                <a:avLst/>
                <a:gdLst>
                  <a:gd name="connsiteX0" fmla="*/ 121009 w 242018"/>
                  <a:gd name="connsiteY0" fmla="*/ 0 h 242017"/>
                  <a:gd name="connsiteX1" fmla="*/ 0 w 242018"/>
                  <a:gd name="connsiteY1" fmla="*/ 121009 h 242017"/>
                  <a:gd name="connsiteX2" fmla="*/ 121009 w 242018"/>
                  <a:gd name="connsiteY2" fmla="*/ 242018 h 242017"/>
                  <a:gd name="connsiteX3" fmla="*/ 242018 w 242018"/>
                  <a:gd name="connsiteY3" fmla="*/ 121009 h 242017"/>
                  <a:gd name="connsiteX4" fmla="*/ 121009 w 242018"/>
                  <a:gd name="connsiteY4" fmla="*/ 0 h 242017"/>
                  <a:gd name="connsiteX5" fmla="*/ 121009 w 242018"/>
                  <a:gd name="connsiteY5" fmla="*/ 222016 h 242017"/>
                  <a:gd name="connsiteX6" fmla="*/ 20002 w 242018"/>
                  <a:gd name="connsiteY6" fmla="*/ 121009 h 242017"/>
                  <a:gd name="connsiteX7" fmla="*/ 121009 w 242018"/>
                  <a:gd name="connsiteY7" fmla="*/ 20002 h 242017"/>
                  <a:gd name="connsiteX8" fmla="*/ 222016 w 242018"/>
                  <a:gd name="connsiteY8" fmla="*/ 121009 h 242017"/>
                  <a:gd name="connsiteX9" fmla="*/ 121009 w 242018"/>
                  <a:gd name="connsiteY9" fmla="*/ 222016 h 242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2018" h="242017">
                    <a:moveTo>
                      <a:pt x="121009" y="0"/>
                    </a:moveTo>
                    <a:cubicBezTo>
                      <a:pt x="54024" y="0"/>
                      <a:pt x="0" y="54024"/>
                      <a:pt x="0" y="121009"/>
                    </a:cubicBezTo>
                    <a:cubicBezTo>
                      <a:pt x="0" y="187994"/>
                      <a:pt x="54024" y="242018"/>
                      <a:pt x="121009" y="242018"/>
                    </a:cubicBezTo>
                    <a:cubicBezTo>
                      <a:pt x="187994" y="242018"/>
                      <a:pt x="242018" y="187994"/>
                      <a:pt x="242018" y="121009"/>
                    </a:cubicBezTo>
                    <a:cubicBezTo>
                      <a:pt x="241956" y="54024"/>
                      <a:pt x="187994" y="0"/>
                      <a:pt x="121009" y="0"/>
                    </a:cubicBezTo>
                    <a:close/>
                    <a:moveTo>
                      <a:pt x="121009" y="222016"/>
                    </a:moveTo>
                    <a:cubicBezTo>
                      <a:pt x="64991" y="222016"/>
                      <a:pt x="20002" y="177027"/>
                      <a:pt x="20002" y="121009"/>
                    </a:cubicBezTo>
                    <a:cubicBezTo>
                      <a:pt x="20002" y="64991"/>
                      <a:pt x="64991" y="20002"/>
                      <a:pt x="121009" y="20002"/>
                    </a:cubicBezTo>
                    <a:cubicBezTo>
                      <a:pt x="177027" y="20002"/>
                      <a:pt x="222016" y="64991"/>
                      <a:pt x="222016" y="121009"/>
                    </a:cubicBezTo>
                    <a:cubicBezTo>
                      <a:pt x="221954" y="177027"/>
                      <a:pt x="176965" y="222016"/>
                      <a:pt x="121009" y="22201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2746193" y="2409770"/>
                <a:ext cx="29909" cy="19939"/>
              </a:xfrm>
              <a:custGeom>
                <a:avLst/>
                <a:gdLst>
                  <a:gd name="connsiteX0" fmla="*/ 19940 w 29909"/>
                  <a:gd name="connsiteY0" fmla="*/ 19940 h 19939"/>
                  <a:gd name="connsiteX1" fmla="*/ 29910 w 29909"/>
                  <a:gd name="connsiteY1" fmla="*/ 9970 h 19939"/>
                  <a:gd name="connsiteX2" fmla="*/ 19940 w 29909"/>
                  <a:gd name="connsiteY2" fmla="*/ 0 h 19939"/>
                  <a:gd name="connsiteX3" fmla="*/ 9970 w 29909"/>
                  <a:gd name="connsiteY3" fmla="*/ 0 h 19939"/>
                  <a:gd name="connsiteX4" fmla="*/ 0 w 29909"/>
                  <a:gd name="connsiteY4" fmla="*/ 9970 h 19939"/>
                  <a:gd name="connsiteX5" fmla="*/ 9970 w 29909"/>
                  <a:gd name="connsiteY5" fmla="*/ 19940 h 19939"/>
                  <a:gd name="connsiteX6" fmla="*/ 19940 w 29909"/>
                  <a:gd name="connsiteY6" fmla="*/ 19940 h 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9" h="19939">
                    <a:moveTo>
                      <a:pt x="19940" y="19940"/>
                    </a:moveTo>
                    <a:cubicBezTo>
                      <a:pt x="25922" y="19940"/>
                      <a:pt x="29910" y="15952"/>
                      <a:pt x="29910" y="9970"/>
                    </a:cubicBezTo>
                    <a:cubicBezTo>
                      <a:pt x="29910" y="3988"/>
                      <a:pt x="25922" y="0"/>
                      <a:pt x="19940" y="0"/>
                    </a:cubicBezTo>
                    <a:lnTo>
                      <a:pt x="9970" y="0"/>
                    </a:ln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19940" y="1994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2786197" y="2409770"/>
                <a:ext cx="29909" cy="19939"/>
              </a:xfrm>
              <a:custGeom>
                <a:avLst/>
                <a:gdLst>
                  <a:gd name="connsiteX0" fmla="*/ 19940 w 29909"/>
                  <a:gd name="connsiteY0" fmla="*/ 19940 h 19939"/>
                  <a:gd name="connsiteX1" fmla="*/ 29910 w 29909"/>
                  <a:gd name="connsiteY1" fmla="*/ 9970 h 19939"/>
                  <a:gd name="connsiteX2" fmla="*/ 19940 w 29909"/>
                  <a:gd name="connsiteY2" fmla="*/ 0 h 19939"/>
                  <a:gd name="connsiteX3" fmla="*/ 9970 w 29909"/>
                  <a:gd name="connsiteY3" fmla="*/ 0 h 19939"/>
                  <a:gd name="connsiteX4" fmla="*/ 0 w 29909"/>
                  <a:gd name="connsiteY4" fmla="*/ 9970 h 19939"/>
                  <a:gd name="connsiteX5" fmla="*/ 9970 w 29909"/>
                  <a:gd name="connsiteY5" fmla="*/ 19940 h 19939"/>
                  <a:gd name="connsiteX6" fmla="*/ 19940 w 29909"/>
                  <a:gd name="connsiteY6" fmla="*/ 19940 h 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9" h="19939">
                    <a:moveTo>
                      <a:pt x="19940" y="19940"/>
                    </a:moveTo>
                    <a:cubicBezTo>
                      <a:pt x="25922" y="19940"/>
                      <a:pt x="29910" y="15952"/>
                      <a:pt x="29910" y="9970"/>
                    </a:cubicBezTo>
                    <a:cubicBezTo>
                      <a:pt x="29910" y="3988"/>
                      <a:pt x="25922" y="0"/>
                      <a:pt x="19940" y="0"/>
                    </a:cubicBezTo>
                    <a:lnTo>
                      <a:pt x="9970" y="0"/>
                    </a:ln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19940" y="1994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2706189" y="2409770"/>
                <a:ext cx="29909" cy="19939"/>
              </a:xfrm>
              <a:custGeom>
                <a:avLst/>
                <a:gdLst>
                  <a:gd name="connsiteX0" fmla="*/ 19940 w 29909"/>
                  <a:gd name="connsiteY0" fmla="*/ 19940 h 19939"/>
                  <a:gd name="connsiteX1" fmla="*/ 29910 w 29909"/>
                  <a:gd name="connsiteY1" fmla="*/ 9970 h 19939"/>
                  <a:gd name="connsiteX2" fmla="*/ 19940 w 29909"/>
                  <a:gd name="connsiteY2" fmla="*/ 0 h 19939"/>
                  <a:gd name="connsiteX3" fmla="*/ 9970 w 29909"/>
                  <a:gd name="connsiteY3" fmla="*/ 0 h 19939"/>
                  <a:gd name="connsiteX4" fmla="*/ 0 w 29909"/>
                  <a:gd name="connsiteY4" fmla="*/ 9970 h 19939"/>
                  <a:gd name="connsiteX5" fmla="*/ 9970 w 29909"/>
                  <a:gd name="connsiteY5" fmla="*/ 19940 h 19939"/>
                  <a:gd name="connsiteX6" fmla="*/ 19940 w 29909"/>
                  <a:gd name="connsiteY6" fmla="*/ 19940 h 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9" h="19939">
                    <a:moveTo>
                      <a:pt x="19940" y="19940"/>
                    </a:moveTo>
                    <a:cubicBezTo>
                      <a:pt x="25922" y="19940"/>
                      <a:pt x="29910" y="15952"/>
                      <a:pt x="29910" y="9970"/>
                    </a:cubicBezTo>
                    <a:cubicBezTo>
                      <a:pt x="29910" y="3988"/>
                      <a:pt x="25922" y="0"/>
                      <a:pt x="19940" y="0"/>
                    </a:cubicBezTo>
                    <a:lnTo>
                      <a:pt x="9970" y="0"/>
                    </a:ln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19940" y="1994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2926211" y="2099770"/>
                <a:ext cx="29909" cy="19939"/>
              </a:xfrm>
              <a:custGeom>
                <a:avLst/>
                <a:gdLst>
                  <a:gd name="connsiteX0" fmla="*/ 19940 w 29909"/>
                  <a:gd name="connsiteY0" fmla="*/ 19940 h 19939"/>
                  <a:gd name="connsiteX1" fmla="*/ 29910 w 29909"/>
                  <a:gd name="connsiteY1" fmla="*/ 9970 h 19939"/>
                  <a:gd name="connsiteX2" fmla="*/ 19940 w 29909"/>
                  <a:gd name="connsiteY2" fmla="*/ 0 h 19939"/>
                  <a:gd name="connsiteX3" fmla="*/ 9970 w 29909"/>
                  <a:gd name="connsiteY3" fmla="*/ 0 h 19939"/>
                  <a:gd name="connsiteX4" fmla="*/ 0 w 29909"/>
                  <a:gd name="connsiteY4" fmla="*/ 9970 h 19939"/>
                  <a:gd name="connsiteX5" fmla="*/ 9970 w 29909"/>
                  <a:gd name="connsiteY5" fmla="*/ 19940 h 19939"/>
                  <a:gd name="connsiteX6" fmla="*/ 19940 w 29909"/>
                  <a:gd name="connsiteY6" fmla="*/ 19940 h 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9" h="19939">
                    <a:moveTo>
                      <a:pt x="19940" y="19940"/>
                    </a:moveTo>
                    <a:cubicBezTo>
                      <a:pt x="25922" y="19940"/>
                      <a:pt x="29910" y="15952"/>
                      <a:pt x="29910" y="9970"/>
                    </a:cubicBezTo>
                    <a:cubicBezTo>
                      <a:pt x="29910" y="3988"/>
                      <a:pt x="25922" y="0"/>
                      <a:pt x="19940" y="0"/>
                    </a:cubicBezTo>
                    <a:lnTo>
                      <a:pt x="9970" y="0"/>
                    </a:ln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19940" y="1994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2966215" y="2099770"/>
                <a:ext cx="29909" cy="19939"/>
              </a:xfrm>
              <a:custGeom>
                <a:avLst/>
                <a:gdLst>
                  <a:gd name="connsiteX0" fmla="*/ 19940 w 29909"/>
                  <a:gd name="connsiteY0" fmla="*/ 19940 h 19939"/>
                  <a:gd name="connsiteX1" fmla="*/ 29910 w 29909"/>
                  <a:gd name="connsiteY1" fmla="*/ 9970 h 19939"/>
                  <a:gd name="connsiteX2" fmla="*/ 19940 w 29909"/>
                  <a:gd name="connsiteY2" fmla="*/ 0 h 19939"/>
                  <a:gd name="connsiteX3" fmla="*/ 9970 w 29909"/>
                  <a:gd name="connsiteY3" fmla="*/ 0 h 19939"/>
                  <a:gd name="connsiteX4" fmla="*/ 0 w 29909"/>
                  <a:gd name="connsiteY4" fmla="*/ 9970 h 19939"/>
                  <a:gd name="connsiteX5" fmla="*/ 9970 w 29909"/>
                  <a:gd name="connsiteY5" fmla="*/ 19940 h 19939"/>
                  <a:gd name="connsiteX6" fmla="*/ 19940 w 29909"/>
                  <a:gd name="connsiteY6" fmla="*/ 19940 h 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9" h="19939">
                    <a:moveTo>
                      <a:pt x="19940" y="19940"/>
                    </a:moveTo>
                    <a:cubicBezTo>
                      <a:pt x="25922" y="19940"/>
                      <a:pt x="29910" y="15952"/>
                      <a:pt x="29910" y="9970"/>
                    </a:cubicBezTo>
                    <a:cubicBezTo>
                      <a:pt x="29910" y="3988"/>
                      <a:pt x="25922" y="0"/>
                      <a:pt x="19940" y="0"/>
                    </a:cubicBezTo>
                    <a:lnTo>
                      <a:pt x="9970" y="0"/>
                    </a:ln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19940" y="1994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2886207" y="2099770"/>
                <a:ext cx="29909" cy="19939"/>
              </a:xfrm>
              <a:custGeom>
                <a:avLst/>
                <a:gdLst>
                  <a:gd name="connsiteX0" fmla="*/ 19940 w 29909"/>
                  <a:gd name="connsiteY0" fmla="*/ 19940 h 19939"/>
                  <a:gd name="connsiteX1" fmla="*/ 29910 w 29909"/>
                  <a:gd name="connsiteY1" fmla="*/ 9970 h 19939"/>
                  <a:gd name="connsiteX2" fmla="*/ 19940 w 29909"/>
                  <a:gd name="connsiteY2" fmla="*/ 0 h 19939"/>
                  <a:gd name="connsiteX3" fmla="*/ 9970 w 29909"/>
                  <a:gd name="connsiteY3" fmla="*/ 0 h 19939"/>
                  <a:gd name="connsiteX4" fmla="*/ 0 w 29909"/>
                  <a:gd name="connsiteY4" fmla="*/ 9970 h 19939"/>
                  <a:gd name="connsiteX5" fmla="*/ 9970 w 29909"/>
                  <a:gd name="connsiteY5" fmla="*/ 19940 h 19939"/>
                  <a:gd name="connsiteX6" fmla="*/ 19940 w 29909"/>
                  <a:gd name="connsiteY6" fmla="*/ 19940 h 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9909" h="19939">
                    <a:moveTo>
                      <a:pt x="19940" y="19940"/>
                    </a:moveTo>
                    <a:cubicBezTo>
                      <a:pt x="25922" y="19940"/>
                      <a:pt x="29910" y="15952"/>
                      <a:pt x="29910" y="9970"/>
                    </a:cubicBezTo>
                    <a:cubicBezTo>
                      <a:pt x="29910" y="3988"/>
                      <a:pt x="25922" y="0"/>
                      <a:pt x="19940" y="0"/>
                    </a:cubicBezTo>
                    <a:lnTo>
                      <a:pt x="9970" y="0"/>
                    </a:ln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19940" y="1994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2666185" y="2059766"/>
                <a:ext cx="409886" cy="409760"/>
              </a:xfrm>
              <a:custGeom>
                <a:avLst/>
                <a:gdLst>
                  <a:gd name="connsiteX0" fmla="*/ 399915 w 409886"/>
                  <a:gd name="connsiteY0" fmla="*/ 119950 h 409760"/>
                  <a:gd name="connsiteX1" fmla="*/ 369944 w 409886"/>
                  <a:gd name="connsiteY1" fmla="*/ 119950 h 409760"/>
                  <a:gd name="connsiteX2" fmla="*/ 369944 w 409886"/>
                  <a:gd name="connsiteY2" fmla="*/ 9970 h 409760"/>
                  <a:gd name="connsiteX3" fmla="*/ 359974 w 409886"/>
                  <a:gd name="connsiteY3" fmla="*/ 0 h 409760"/>
                  <a:gd name="connsiteX4" fmla="*/ 9970 w 409886"/>
                  <a:gd name="connsiteY4" fmla="*/ 0 h 409760"/>
                  <a:gd name="connsiteX5" fmla="*/ 0 w 409886"/>
                  <a:gd name="connsiteY5" fmla="*/ 9970 h 409760"/>
                  <a:gd name="connsiteX6" fmla="*/ 9970 w 409886"/>
                  <a:gd name="connsiteY6" fmla="*/ 19940 h 409760"/>
                  <a:gd name="connsiteX7" fmla="*/ 349942 w 409886"/>
                  <a:gd name="connsiteY7" fmla="*/ 19940 h 409760"/>
                  <a:gd name="connsiteX8" fmla="*/ 349942 w 409886"/>
                  <a:gd name="connsiteY8" fmla="*/ 119950 h 409760"/>
                  <a:gd name="connsiteX9" fmla="*/ 239962 w 409886"/>
                  <a:gd name="connsiteY9" fmla="*/ 119950 h 409760"/>
                  <a:gd name="connsiteX10" fmla="*/ 229992 w 409886"/>
                  <a:gd name="connsiteY10" fmla="*/ 129920 h 409760"/>
                  <a:gd name="connsiteX11" fmla="*/ 229992 w 409886"/>
                  <a:gd name="connsiteY11" fmla="*/ 269871 h 409760"/>
                  <a:gd name="connsiteX12" fmla="*/ 239962 w 409886"/>
                  <a:gd name="connsiteY12" fmla="*/ 279841 h 409760"/>
                  <a:gd name="connsiteX13" fmla="*/ 349942 w 409886"/>
                  <a:gd name="connsiteY13" fmla="*/ 279841 h 409760"/>
                  <a:gd name="connsiteX14" fmla="*/ 349942 w 409886"/>
                  <a:gd name="connsiteY14" fmla="*/ 389821 h 409760"/>
                  <a:gd name="connsiteX15" fmla="*/ 40004 w 409886"/>
                  <a:gd name="connsiteY15" fmla="*/ 389821 h 409760"/>
                  <a:gd name="connsiteX16" fmla="*/ 30034 w 409886"/>
                  <a:gd name="connsiteY16" fmla="*/ 399791 h 409760"/>
                  <a:gd name="connsiteX17" fmla="*/ 40004 w 409886"/>
                  <a:gd name="connsiteY17" fmla="*/ 409761 h 409760"/>
                  <a:gd name="connsiteX18" fmla="*/ 359974 w 409886"/>
                  <a:gd name="connsiteY18" fmla="*/ 409761 h 409760"/>
                  <a:gd name="connsiteX19" fmla="*/ 369944 w 409886"/>
                  <a:gd name="connsiteY19" fmla="*/ 399791 h 409760"/>
                  <a:gd name="connsiteX20" fmla="*/ 369944 w 409886"/>
                  <a:gd name="connsiteY20" fmla="*/ 279779 h 409760"/>
                  <a:gd name="connsiteX21" fmla="*/ 399915 w 409886"/>
                  <a:gd name="connsiteY21" fmla="*/ 279779 h 409760"/>
                  <a:gd name="connsiteX22" fmla="*/ 409885 w 409886"/>
                  <a:gd name="connsiteY22" fmla="*/ 269809 h 409760"/>
                  <a:gd name="connsiteX23" fmla="*/ 409885 w 409886"/>
                  <a:gd name="connsiteY23" fmla="*/ 129857 h 409760"/>
                  <a:gd name="connsiteX24" fmla="*/ 399915 w 409886"/>
                  <a:gd name="connsiteY24" fmla="*/ 119950 h 409760"/>
                  <a:gd name="connsiteX25" fmla="*/ 389946 w 409886"/>
                  <a:gd name="connsiteY25" fmla="*/ 259964 h 409760"/>
                  <a:gd name="connsiteX26" fmla="*/ 249932 w 409886"/>
                  <a:gd name="connsiteY26" fmla="*/ 259964 h 409760"/>
                  <a:gd name="connsiteX27" fmla="*/ 249932 w 409886"/>
                  <a:gd name="connsiteY27" fmla="*/ 139952 h 409760"/>
                  <a:gd name="connsiteX28" fmla="*/ 389883 w 409886"/>
                  <a:gd name="connsiteY28" fmla="*/ 139952 h 409760"/>
                  <a:gd name="connsiteX29" fmla="*/ 389883 w 409886"/>
                  <a:gd name="connsiteY29" fmla="*/ 259964 h 4097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09886" h="409760">
                    <a:moveTo>
                      <a:pt x="399915" y="119950"/>
                    </a:moveTo>
                    <a:lnTo>
                      <a:pt x="369944" y="119950"/>
                    </a:lnTo>
                    <a:lnTo>
                      <a:pt x="369944" y="9970"/>
                    </a:lnTo>
                    <a:cubicBezTo>
                      <a:pt x="369944" y="3988"/>
                      <a:pt x="365956" y="0"/>
                      <a:pt x="359974" y="0"/>
                    </a:cubicBezTo>
                    <a:lnTo>
                      <a:pt x="9970" y="0"/>
                    </a:ln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349942" y="19940"/>
                    </a:lnTo>
                    <a:lnTo>
                      <a:pt x="349942" y="119950"/>
                    </a:lnTo>
                    <a:lnTo>
                      <a:pt x="239962" y="119950"/>
                    </a:lnTo>
                    <a:cubicBezTo>
                      <a:pt x="233980" y="119950"/>
                      <a:pt x="229992" y="123938"/>
                      <a:pt x="229992" y="129920"/>
                    </a:cubicBezTo>
                    <a:lnTo>
                      <a:pt x="229992" y="269871"/>
                    </a:lnTo>
                    <a:cubicBezTo>
                      <a:pt x="229992" y="275853"/>
                      <a:pt x="233980" y="279841"/>
                      <a:pt x="239962" y="279841"/>
                    </a:cubicBezTo>
                    <a:lnTo>
                      <a:pt x="349942" y="279841"/>
                    </a:lnTo>
                    <a:lnTo>
                      <a:pt x="349942" y="389821"/>
                    </a:lnTo>
                    <a:lnTo>
                      <a:pt x="40004" y="389821"/>
                    </a:lnTo>
                    <a:cubicBezTo>
                      <a:pt x="34022" y="389821"/>
                      <a:pt x="30034" y="393809"/>
                      <a:pt x="30034" y="399791"/>
                    </a:cubicBezTo>
                    <a:cubicBezTo>
                      <a:pt x="30034" y="405773"/>
                      <a:pt x="34022" y="409761"/>
                      <a:pt x="40004" y="409761"/>
                    </a:cubicBezTo>
                    <a:lnTo>
                      <a:pt x="359974" y="409761"/>
                    </a:lnTo>
                    <a:cubicBezTo>
                      <a:pt x="365956" y="409761"/>
                      <a:pt x="369944" y="405773"/>
                      <a:pt x="369944" y="399791"/>
                    </a:cubicBezTo>
                    <a:lnTo>
                      <a:pt x="369944" y="279779"/>
                    </a:lnTo>
                    <a:lnTo>
                      <a:pt x="399915" y="279779"/>
                    </a:lnTo>
                    <a:cubicBezTo>
                      <a:pt x="405897" y="279779"/>
                      <a:pt x="409885" y="275791"/>
                      <a:pt x="409885" y="269809"/>
                    </a:cubicBezTo>
                    <a:lnTo>
                      <a:pt x="409885" y="129857"/>
                    </a:lnTo>
                    <a:cubicBezTo>
                      <a:pt x="409948" y="123938"/>
                      <a:pt x="405960" y="119950"/>
                      <a:pt x="399915" y="119950"/>
                    </a:cubicBezTo>
                    <a:close/>
                    <a:moveTo>
                      <a:pt x="389946" y="259964"/>
                    </a:moveTo>
                    <a:lnTo>
                      <a:pt x="249932" y="259964"/>
                    </a:lnTo>
                    <a:lnTo>
                      <a:pt x="249932" y="139952"/>
                    </a:lnTo>
                    <a:lnTo>
                      <a:pt x="389883" y="139952"/>
                    </a:lnTo>
                    <a:lnTo>
                      <a:pt x="389883" y="25996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2606179" y="2059766"/>
                <a:ext cx="39941" cy="19939"/>
              </a:xfrm>
              <a:custGeom>
                <a:avLst/>
                <a:gdLst>
                  <a:gd name="connsiteX0" fmla="*/ 9970 w 39941"/>
                  <a:gd name="connsiteY0" fmla="*/ 0 h 19939"/>
                  <a:gd name="connsiteX1" fmla="*/ 0 w 39941"/>
                  <a:gd name="connsiteY1" fmla="*/ 9970 h 19939"/>
                  <a:gd name="connsiteX2" fmla="*/ 9970 w 39941"/>
                  <a:gd name="connsiteY2" fmla="*/ 19940 h 19939"/>
                  <a:gd name="connsiteX3" fmla="*/ 29972 w 39941"/>
                  <a:gd name="connsiteY3" fmla="*/ 19940 h 19939"/>
                  <a:gd name="connsiteX4" fmla="*/ 39942 w 39941"/>
                  <a:gd name="connsiteY4" fmla="*/ 9970 h 19939"/>
                  <a:gd name="connsiteX5" fmla="*/ 29972 w 39941"/>
                  <a:gd name="connsiteY5" fmla="*/ 0 h 19939"/>
                  <a:gd name="connsiteX6" fmla="*/ 9970 w 39941"/>
                  <a:gd name="connsiteY6" fmla="*/ 0 h 1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941" h="19939">
                    <a:moveTo>
                      <a:pt x="9970" y="0"/>
                    </a:moveTo>
                    <a:cubicBezTo>
                      <a:pt x="3988" y="0"/>
                      <a:pt x="0" y="3988"/>
                      <a:pt x="0" y="9970"/>
                    </a:cubicBezTo>
                    <a:cubicBezTo>
                      <a:pt x="0" y="15952"/>
                      <a:pt x="3988" y="19940"/>
                      <a:pt x="9970" y="19940"/>
                    </a:cubicBezTo>
                    <a:lnTo>
                      <a:pt x="29972" y="19940"/>
                    </a:lnTo>
                    <a:cubicBezTo>
                      <a:pt x="35954" y="19940"/>
                      <a:pt x="39942" y="15952"/>
                      <a:pt x="39942" y="9970"/>
                    </a:cubicBezTo>
                    <a:cubicBezTo>
                      <a:pt x="39942" y="3988"/>
                      <a:pt x="35954" y="0"/>
                      <a:pt x="29972" y="0"/>
                    </a:cubicBezTo>
                    <a:lnTo>
                      <a:pt x="9970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2486229" y="1939754"/>
                <a:ext cx="489831" cy="389945"/>
              </a:xfrm>
              <a:custGeom>
                <a:avLst/>
                <a:gdLst>
                  <a:gd name="connsiteX0" fmla="*/ 9971 w 489831"/>
                  <a:gd name="connsiteY0" fmla="*/ 389946 h 389945"/>
                  <a:gd name="connsiteX1" fmla="*/ 19940 w 489831"/>
                  <a:gd name="connsiteY1" fmla="*/ 379976 h 389945"/>
                  <a:gd name="connsiteX2" fmla="*/ 19940 w 489831"/>
                  <a:gd name="connsiteY2" fmla="*/ 140014 h 389945"/>
                  <a:gd name="connsiteX3" fmla="*/ 89916 w 489831"/>
                  <a:gd name="connsiteY3" fmla="*/ 140014 h 389945"/>
                  <a:gd name="connsiteX4" fmla="*/ 99886 w 489831"/>
                  <a:gd name="connsiteY4" fmla="*/ 130044 h 389945"/>
                  <a:gd name="connsiteX5" fmla="*/ 89916 w 489831"/>
                  <a:gd name="connsiteY5" fmla="*/ 120074 h 389945"/>
                  <a:gd name="connsiteX6" fmla="*/ 19940 w 489831"/>
                  <a:gd name="connsiteY6" fmla="*/ 120074 h 389945"/>
                  <a:gd name="connsiteX7" fmla="*/ 19940 w 489831"/>
                  <a:gd name="connsiteY7" fmla="*/ 98078 h 389945"/>
                  <a:gd name="connsiteX8" fmla="*/ 469892 w 489831"/>
                  <a:gd name="connsiteY8" fmla="*/ 21061 h 389945"/>
                  <a:gd name="connsiteX9" fmla="*/ 469892 w 489831"/>
                  <a:gd name="connsiteY9" fmla="*/ 90040 h 389945"/>
                  <a:gd name="connsiteX10" fmla="*/ 479862 w 489831"/>
                  <a:gd name="connsiteY10" fmla="*/ 100010 h 389945"/>
                  <a:gd name="connsiteX11" fmla="*/ 489832 w 489831"/>
                  <a:gd name="connsiteY11" fmla="*/ 90040 h 389945"/>
                  <a:gd name="connsiteX12" fmla="*/ 489832 w 489831"/>
                  <a:gd name="connsiteY12" fmla="*/ 9970 h 389945"/>
                  <a:gd name="connsiteX13" fmla="*/ 485844 w 489831"/>
                  <a:gd name="connsiteY13" fmla="*/ 1994 h 389945"/>
                  <a:gd name="connsiteX14" fmla="*/ 477868 w 489831"/>
                  <a:gd name="connsiteY14" fmla="*/ 0 h 389945"/>
                  <a:gd name="connsiteX15" fmla="*/ 7977 w 489831"/>
                  <a:gd name="connsiteY15" fmla="*/ 80008 h 389945"/>
                  <a:gd name="connsiteX16" fmla="*/ 1 w 489831"/>
                  <a:gd name="connsiteY16" fmla="*/ 89978 h 389945"/>
                  <a:gd name="connsiteX17" fmla="*/ 1 w 489831"/>
                  <a:gd name="connsiteY17" fmla="*/ 129982 h 389945"/>
                  <a:gd name="connsiteX18" fmla="*/ 1 w 489831"/>
                  <a:gd name="connsiteY18" fmla="*/ 379976 h 389945"/>
                  <a:gd name="connsiteX19" fmla="*/ 9971 w 489831"/>
                  <a:gd name="connsiteY19" fmla="*/ 389946 h 389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89831" h="389945">
                    <a:moveTo>
                      <a:pt x="9971" y="389946"/>
                    </a:moveTo>
                    <a:cubicBezTo>
                      <a:pt x="15952" y="389946"/>
                      <a:pt x="19940" y="385958"/>
                      <a:pt x="19940" y="379976"/>
                    </a:cubicBezTo>
                    <a:lnTo>
                      <a:pt x="19940" y="140014"/>
                    </a:lnTo>
                    <a:lnTo>
                      <a:pt x="89916" y="140014"/>
                    </a:lnTo>
                    <a:cubicBezTo>
                      <a:pt x="95898" y="140014"/>
                      <a:pt x="99886" y="136026"/>
                      <a:pt x="99886" y="130044"/>
                    </a:cubicBezTo>
                    <a:cubicBezTo>
                      <a:pt x="99886" y="124062"/>
                      <a:pt x="95898" y="120074"/>
                      <a:pt x="89916" y="120074"/>
                    </a:cubicBezTo>
                    <a:lnTo>
                      <a:pt x="19940" y="120074"/>
                    </a:lnTo>
                    <a:lnTo>
                      <a:pt x="19940" y="98078"/>
                    </a:lnTo>
                    <a:lnTo>
                      <a:pt x="469892" y="21061"/>
                    </a:lnTo>
                    <a:lnTo>
                      <a:pt x="469892" y="90040"/>
                    </a:lnTo>
                    <a:cubicBezTo>
                      <a:pt x="469892" y="96022"/>
                      <a:pt x="473880" y="100010"/>
                      <a:pt x="479862" y="100010"/>
                    </a:cubicBezTo>
                    <a:cubicBezTo>
                      <a:pt x="485844" y="100010"/>
                      <a:pt x="489832" y="96022"/>
                      <a:pt x="489832" y="90040"/>
                    </a:cubicBezTo>
                    <a:lnTo>
                      <a:pt x="489832" y="9970"/>
                    </a:lnTo>
                    <a:cubicBezTo>
                      <a:pt x="489832" y="6979"/>
                      <a:pt x="488835" y="3988"/>
                      <a:pt x="485844" y="1994"/>
                    </a:cubicBezTo>
                    <a:cubicBezTo>
                      <a:pt x="483850" y="0"/>
                      <a:pt x="480859" y="0"/>
                      <a:pt x="477868" y="0"/>
                    </a:cubicBezTo>
                    <a:lnTo>
                      <a:pt x="7977" y="80008"/>
                    </a:lnTo>
                    <a:cubicBezTo>
                      <a:pt x="3989" y="81005"/>
                      <a:pt x="1" y="84993"/>
                      <a:pt x="1" y="89978"/>
                    </a:cubicBezTo>
                    <a:lnTo>
                      <a:pt x="1" y="129982"/>
                    </a:lnTo>
                    <a:lnTo>
                      <a:pt x="1" y="379976"/>
                    </a:lnTo>
                    <a:cubicBezTo>
                      <a:pt x="-62" y="385958"/>
                      <a:pt x="3989" y="389946"/>
                      <a:pt x="9971" y="38994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2956183" y="2229752"/>
                <a:ext cx="59943" cy="59943"/>
              </a:xfrm>
              <a:custGeom>
                <a:avLst/>
                <a:gdLst>
                  <a:gd name="connsiteX0" fmla="*/ 29972 w 59943"/>
                  <a:gd name="connsiteY0" fmla="*/ 59944 h 59943"/>
                  <a:gd name="connsiteX1" fmla="*/ 59944 w 59943"/>
                  <a:gd name="connsiteY1" fmla="*/ 29972 h 59943"/>
                  <a:gd name="connsiteX2" fmla="*/ 29972 w 59943"/>
                  <a:gd name="connsiteY2" fmla="*/ 0 h 59943"/>
                  <a:gd name="connsiteX3" fmla="*/ 0 w 59943"/>
                  <a:gd name="connsiteY3" fmla="*/ 29972 h 59943"/>
                  <a:gd name="connsiteX4" fmla="*/ 29972 w 59943"/>
                  <a:gd name="connsiteY4" fmla="*/ 59944 h 59943"/>
                  <a:gd name="connsiteX5" fmla="*/ 29972 w 59943"/>
                  <a:gd name="connsiteY5" fmla="*/ 19940 h 59943"/>
                  <a:gd name="connsiteX6" fmla="*/ 39942 w 59943"/>
                  <a:gd name="connsiteY6" fmla="*/ 29910 h 59943"/>
                  <a:gd name="connsiteX7" fmla="*/ 29972 w 59943"/>
                  <a:gd name="connsiteY7" fmla="*/ 39879 h 59943"/>
                  <a:gd name="connsiteX8" fmla="*/ 20002 w 59943"/>
                  <a:gd name="connsiteY8" fmla="*/ 29910 h 59943"/>
                  <a:gd name="connsiteX9" fmla="*/ 29972 w 59943"/>
                  <a:gd name="connsiteY9" fmla="*/ 19940 h 59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942" h="59942">
                    <a:moveTo>
                      <a:pt x="29972" y="59944"/>
                    </a:moveTo>
                    <a:cubicBezTo>
                      <a:pt x="46983" y="59944"/>
                      <a:pt x="59944" y="46921"/>
                      <a:pt x="59944" y="29972"/>
                    </a:cubicBezTo>
                    <a:cubicBezTo>
                      <a:pt x="59944" y="12961"/>
                      <a:pt x="46921" y="0"/>
                      <a:pt x="29972" y="0"/>
                    </a:cubicBezTo>
                    <a:cubicBezTo>
                      <a:pt x="13023" y="0"/>
                      <a:pt x="0" y="13023"/>
                      <a:pt x="0" y="29972"/>
                    </a:cubicBezTo>
                    <a:cubicBezTo>
                      <a:pt x="-62" y="46983"/>
                      <a:pt x="12961" y="59944"/>
                      <a:pt x="29972" y="59944"/>
                    </a:cubicBezTo>
                    <a:close/>
                    <a:moveTo>
                      <a:pt x="29972" y="19940"/>
                    </a:moveTo>
                    <a:cubicBezTo>
                      <a:pt x="35954" y="19940"/>
                      <a:pt x="39942" y="23928"/>
                      <a:pt x="39942" y="29910"/>
                    </a:cubicBezTo>
                    <a:cubicBezTo>
                      <a:pt x="39942" y="35892"/>
                      <a:pt x="35954" y="39879"/>
                      <a:pt x="29972" y="39879"/>
                    </a:cubicBezTo>
                    <a:cubicBezTo>
                      <a:pt x="23990" y="39879"/>
                      <a:pt x="20002" y="35892"/>
                      <a:pt x="20002" y="29910"/>
                    </a:cubicBezTo>
                    <a:cubicBezTo>
                      <a:pt x="20002" y="23928"/>
                      <a:pt x="23928" y="19940"/>
                      <a:pt x="29972" y="1994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Graphic 2"/>
          <p:cNvGrpSpPr>
            <a:grpSpLocks noChangeAspect="1"/>
          </p:cNvGrpSpPr>
          <p:nvPr/>
        </p:nvGrpSpPr>
        <p:grpSpPr>
          <a:xfrm>
            <a:off x="1128462" y="3753664"/>
            <a:ext cx="306478" cy="311280"/>
            <a:chOff x="2496206" y="2890012"/>
            <a:chExt cx="499934" cy="507769"/>
          </a:xfrm>
          <a:solidFill>
            <a:schemeClr val="accent6"/>
          </a:solidFill>
        </p:grpSpPr>
        <p:grpSp>
          <p:nvGrpSpPr>
            <p:cNvPr id="50" name="Graphic 2"/>
            <p:cNvGrpSpPr/>
            <p:nvPr/>
          </p:nvGrpSpPr>
          <p:grpSpPr>
            <a:xfrm>
              <a:off x="2496206" y="2890012"/>
              <a:ext cx="499934" cy="507769"/>
              <a:chOff x="2496206" y="2890012"/>
              <a:chExt cx="499934" cy="507769"/>
            </a:xfrm>
            <a:grpFill/>
          </p:grpSpPr>
          <p:sp>
            <p:nvSpPr>
              <p:cNvPr id="51" name="Freeform: Shape 50"/>
              <p:cNvSpPr/>
              <p:nvPr/>
            </p:nvSpPr>
            <p:spPr>
              <a:xfrm>
                <a:off x="2496206" y="2890012"/>
                <a:ext cx="414123" cy="414863"/>
              </a:xfrm>
              <a:custGeom>
                <a:avLst/>
                <a:gdLst>
                  <a:gd name="connsiteX0" fmla="*/ 310865 w 414123"/>
                  <a:gd name="connsiteY0" fmla="*/ 321957 h 414863"/>
                  <a:gd name="connsiteX1" fmla="*/ 316411 w 414123"/>
                  <a:gd name="connsiteY1" fmla="*/ 324325 h 414863"/>
                  <a:gd name="connsiteX2" fmla="*/ 321957 w 414123"/>
                  <a:gd name="connsiteY2" fmla="*/ 321957 h 414863"/>
                  <a:gd name="connsiteX3" fmla="*/ 321957 w 414123"/>
                  <a:gd name="connsiteY3" fmla="*/ 310866 h 414863"/>
                  <a:gd name="connsiteX4" fmla="*/ 283012 w 414123"/>
                  <a:gd name="connsiteY4" fmla="*/ 271921 h 414863"/>
                  <a:gd name="connsiteX5" fmla="*/ 317159 w 414123"/>
                  <a:gd name="connsiteY5" fmla="*/ 237774 h 414863"/>
                  <a:gd name="connsiteX6" fmla="*/ 406140 w 414123"/>
                  <a:gd name="connsiteY6" fmla="*/ 237774 h 414863"/>
                  <a:gd name="connsiteX7" fmla="*/ 413306 w 414123"/>
                  <a:gd name="connsiteY7" fmla="*/ 233038 h 414863"/>
                  <a:gd name="connsiteX8" fmla="*/ 411748 w 414123"/>
                  <a:gd name="connsiteY8" fmla="*/ 224315 h 414863"/>
                  <a:gd name="connsiteX9" fmla="*/ 328313 w 414123"/>
                  <a:gd name="connsiteY9" fmla="*/ 139322 h 414863"/>
                  <a:gd name="connsiteX10" fmla="*/ 324325 w 414123"/>
                  <a:gd name="connsiteY10" fmla="*/ 136954 h 414863"/>
                  <a:gd name="connsiteX11" fmla="*/ 244067 w 414123"/>
                  <a:gd name="connsiteY11" fmla="*/ 120254 h 414863"/>
                  <a:gd name="connsiteX12" fmla="*/ 141627 w 414123"/>
                  <a:gd name="connsiteY12" fmla="*/ 40807 h 414863"/>
                  <a:gd name="connsiteX13" fmla="*/ 140070 w 414123"/>
                  <a:gd name="connsiteY13" fmla="*/ 39997 h 414863"/>
                  <a:gd name="connsiteX14" fmla="*/ 10586 w 414123"/>
                  <a:gd name="connsiteY14" fmla="*/ 305 h 414863"/>
                  <a:gd name="connsiteX15" fmla="*/ 2673 w 414123"/>
                  <a:gd name="connsiteY15" fmla="*/ 2673 h 414863"/>
                  <a:gd name="connsiteX16" fmla="*/ 305 w 414123"/>
                  <a:gd name="connsiteY16" fmla="*/ 10586 h 414863"/>
                  <a:gd name="connsiteX17" fmla="*/ 39249 w 414123"/>
                  <a:gd name="connsiteY17" fmla="*/ 140070 h 414863"/>
                  <a:gd name="connsiteX18" fmla="*/ 40060 w 414123"/>
                  <a:gd name="connsiteY18" fmla="*/ 141627 h 414863"/>
                  <a:gd name="connsiteX19" fmla="*/ 119507 w 414123"/>
                  <a:gd name="connsiteY19" fmla="*/ 244068 h 414863"/>
                  <a:gd name="connsiteX20" fmla="*/ 136206 w 414123"/>
                  <a:gd name="connsiteY20" fmla="*/ 324325 h 414863"/>
                  <a:gd name="connsiteX21" fmla="*/ 138574 w 414123"/>
                  <a:gd name="connsiteY21" fmla="*/ 328313 h 414863"/>
                  <a:gd name="connsiteX22" fmla="*/ 224377 w 414123"/>
                  <a:gd name="connsiteY22" fmla="*/ 412496 h 414863"/>
                  <a:gd name="connsiteX23" fmla="*/ 229923 w 414123"/>
                  <a:gd name="connsiteY23" fmla="*/ 414863 h 414863"/>
                  <a:gd name="connsiteX24" fmla="*/ 233101 w 414123"/>
                  <a:gd name="connsiteY24" fmla="*/ 414053 h 414863"/>
                  <a:gd name="connsiteX25" fmla="*/ 237836 w 414123"/>
                  <a:gd name="connsiteY25" fmla="*/ 406887 h 414863"/>
                  <a:gd name="connsiteX26" fmla="*/ 237836 w 414123"/>
                  <a:gd name="connsiteY26" fmla="*/ 317097 h 414863"/>
                  <a:gd name="connsiteX27" fmla="*/ 271983 w 414123"/>
                  <a:gd name="connsiteY27" fmla="*/ 282950 h 414863"/>
                  <a:gd name="connsiteX28" fmla="*/ 310865 w 414123"/>
                  <a:gd name="connsiteY28" fmla="*/ 321957 h 414863"/>
                  <a:gd name="connsiteX29" fmla="*/ 318031 w 414123"/>
                  <a:gd name="connsiteY29" fmla="*/ 152781 h 414863"/>
                  <a:gd name="connsiteX30" fmla="*/ 387135 w 414123"/>
                  <a:gd name="connsiteY30" fmla="*/ 222695 h 414863"/>
                  <a:gd name="connsiteX31" fmla="*/ 322767 w 414123"/>
                  <a:gd name="connsiteY31" fmla="*/ 222695 h 414863"/>
                  <a:gd name="connsiteX32" fmla="*/ 322767 w 414123"/>
                  <a:gd name="connsiteY32" fmla="*/ 221884 h 414863"/>
                  <a:gd name="connsiteX33" fmla="*/ 262387 w 414123"/>
                  <a:gd name="connsiteY33" fmla="*/ 140879 h 414863"/>
                  <a:gd name="connsiteX34" fmla="*/ 318031 w 414123"/>
                  <a:gd name="connsiteY34" fmla="*/ 152781 h 414863"/>
                  <a:gd name="connsiteX35" fmla="*/ 20120 w 414123"/>
                  <a:gd name="connsiteY35" fmla="*/ 20120 h 414863"/>
                  <a:gd name="connsiteX36" fmla="*/ 122560 w 414123"/>
                  <a:gd name="connsiteY36" fmla="*/ 51089 h 414863"/>
                  <a:gd name="connsiteX37" fmla="*/ 51089 w 414123"/>
                  <a:gd name="connsiteY37" fmla="*/ 122560 h 414863"/>
                  <a:gd name="connsiteX38" fmla="*/ 20120 w 414123"/>
                  <a:gd name="connsiteY38" fmla="*/ 20120 h 414863"/>
                  <a:gd name="connsiteX39" fmla="*/ 221137 w 414123"/>
                  <a:gd name="connsiteY39" fmla="*/ 387882 h 414863"/>
                  <a:gd name="connsiteX40" fmla="*/ 152033 w 414123"/>
                  <a:gd name="connsiteY40" fmla="*/ 318779 h 414863"/>
                  <a:gd name="connsiteX41" fmla="*/ 140132 w 414123"/>
                  <a:gd name="connsiteY41" fmla="*/ 263197 h 414863"/>
                  <a:gd name="connsiteX42" fmla="*/ 221137 w 414123"/>
                  <a:gd name="connsiteY42" fmla="*/ 323577 h 414863"/>
                  <a:gd name="connsiteX43" fmla="*/ 221137 w 414123"/>
                  <a:gd name="connsiteY43" fmla="*/ 387882 h 414863"/>
                  <a:gd name="connsiteX44" fmla="*/ 221137 w 414123"/>
                  <a:gd name="connsiteY44" fmla="*/ 387882 h 414863"/>
                  <a:gd name="connsiteX45" fmla="*/ 225873 w 414123"/>
                  <a:gd name="connsiteY45" fmla="*/ 306877 h 414863"/>
                  <a:gd name="connsiteX46" fmla="*/ 134524 w 414123"/>
                  <a:gd name="connsiteY46" fmla="*/ 235406 h 414863"/>
                  <a:gd name="connsiteX47" fmla="*/ 129788 w 414123"/>
                  <a:gd name="connsiteY47" fmla="*/ 231418 h 414863"/>
                  <a:gd name="connsiteX48" fmla="*/ 57507 w 414123"/>
                  <a:gd name="connsiteY48" fmla="*/ 138512 h 414863"/>
                  <a:gd name="connsiteX49" fmla="*/ 138512 w 414123"/>
                  <a:gd name="connsiteY49" fmla="*/ 57507 h 414863"/>
                  <a:gd name="connsiteX50" fmla="*/ 231418 w 414123"/>
                  <a:gd name="connsiteY50" fmla="*/ 130598 h 414863"/>
                  <a:gd name="connsiteX51" fmla="*/ 235406 w 414123"/>
                  <a:gd name="connsiteY51" fmla="*/ 135334 h 414863"/>
                  <a:gd name="connsiteX52" fmla="*/ 306878 w 414123"/>
                  <a:gd name="connsiteY52" fmla="*/ 226683 h 414863"/>
                  <a:gd name="connsiteX53" fmla="*/ 271921 w 414123"/>
                  <a:gd name="connsiteY53" fmla="*/ 260829 h 414863"/>
                  <a:gd name="connsiteX54" fmla="*/ 226620 w 414123"/>
                  <a:gd name="connsiteY54" fmla="*/ 215529 h 414863"/>
                  <a:gd name="connsiteX55" fmla="*/ 215529 w 414123"/>
                  <a:gd name="connsiteY55" fmla="*/ 215529 h 414863"/>
                  <a:gd name="connsiteX56" fmla="*/ 215529 w 414123"/>
                  <a:gd name="connsiteY56" fmla="*/ 226620 h 414863"/>
                  <a:gd name="connsiteX57" fmla="*/ 260829 w 414123"/>
                  <a:gd name="connsiteY57" fmla="*/ 271921 h 414863"/>
                  <a:gd name="connsiteX58" fmla="*/ 225873 w 414123"/>
                  <a:gd name="connsiteY58" fmla="*/ 306877 h 41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14122" h="414863">
                    <a:moveTo>
                      <a:pt x="310865" y="321957"/>
                    </a:moveTo>
                    <a:cubicBezTo>
                      <a:pt x="312423" y="323515"/>
                      <a:pt x="314853" y="324325"/>
                      <a:pt x="316411" y="324325"/>
                    </a:cubicBezTo>
                    <a:cubicBezTo>
                      <a:pt x="317969" y="324325"/>
                      <a:pt x="320399" y="323515"/>
                      <a:pt x="321957" y="321957"/>
                    </a:cubicBezTo>
                    <a:cubicBezTo>
                      <a:pt x="325135" y="318779"/>
                      <a:pt x="325135" y="314043"/>
                      <a:pt x="321957" y="310866"/>
                    </a:cubicBezTo>
                    <a:lnTo>
                      <a:pt x="283012" y="271921"/>
                    </a:lnTo>
                    <a:lnTo>
                      <a:pt x="317159" y="237774"/>
                    </a:lnTo>
                    <a:lnTo>
                      <a:pt x="406140" y="237774"/>
                    </a:lnTo>
                    <a:cubicBezTo>
                      <a:pt x="409318" y="237774"/>
                      <a:pt x="412496" y="236216"/>
                      <a:pt x="413306" y="233038"/>
                    </a:cubicBezTo>
                    <a:cubicBezTo>
                      <a:pt x="414863" y="229861"/>
                      <a:pt x="414116" y="226683"/>
                      <a:pt x="411748" y="224315"/>
                    </a:cubicBezTo>
                    <a:lnTo>
                      <a:pt x="328313" y="139322"/>
                    </a:lnTo>
                    <a:cubicBezTo>
                      <a:pt x="327503" y="138512"/>
                      <a:pt x="325945" y="137764"/>
                      <a:pt x="324325" y="136954"/>
                    </a:cubicBezTo>
                    <a:lnTo>
                      <a:pt x="244067" y="120254"/>
                    </a:lnTo>
                    <a:cubicBezTo>
                      <a:pt x="213099" y="89286"/>
                      <a:pt x="178952" y="63052"/>
                      <a:pt x="141627" y="40807"/>
                    </a:cubicBezTo>
                    <a:cubicBezTo>
                      <a:pt x="140817" y="40807"/>
                      <a:pt x="140817" y="39997"/>
                      <a:pt x="140070" y="39997"/>
                    </a:cubicBezTo>
                    <a:lnTo>
                      <a:pt x="10586" y="305"/>
                    </a:lnTo>
                    <a:cubicBezTo>
                      <a:pt x="7408" y="-505"/>
                      <a:pt x="4230" y="305"/>
                      <a:pt x="2673" y="2673"/>
                    </a:cubicBezTo>
                    <a:cubicBezTo>
                      <a:pt x="305" y="4230"/>
                      <a:pt x="-505" y="7408"/>
                      <a:pt x="305" y="10586"/>
                    </a:cubicBezTo>
                    <a:lnTo>
                      <a:pt x="39249" y="140070"/>
                    </a:lnTo>
                    <a:cubicBezTo>
                      <a:pt x="39249" y="140879"/>
                      <a:pt x="40060" y="141627"/>
                      <a:pt x="40060" y="141627"/>
                    </a:cubicBezTo>
                    <a:cubicBezTo>
                      <a:pt x="57507" y="169418"/>
                      <a:pt x="82182" y="206743"/>
                      <a:pt x="119507" y="244068"/>
                    </a:cubicBezTo>
                    <a:lnTo>
                      <a:pt x="136206" y="324325"/>
                    </a:lnTo>
                    <a:cubicBezTo>
                      <a:pt x="136206" y="325882"/>
                      <a:pt x="137016" y="327503"/>
                      <a:pt x="138574" y="328313"/>
                    </a:cubicBezTo>
                    <a:lnTo>
                      <a:pt x="224377" y="412496"/>
                    </a:lnTo>
                    <a:cubicBezTo>
                      <a:pt x="225935" y="414053"/>
                      <a:pt x="227555" y="414863"/>
                      <a:pt x="229923" y="414863"/>
                    </a:cubicBezTo>
                    <a:cubicBezTo>
                      <a:pt x="230733" y="414863"/>
                      <a:pt x="232291" y="414863"/>
                      <a:pt x="233101" y="414053"/>
                    </a:cubicBezTo>
                    <a:cubicBezTo>
                      <a:pt x="236279" y="412496"/>
                      <a:pt x="237836" y="410065"/>
                      <a:pt x="237836" y="406887"/>
                    </a:cubicBezTo>
                    <a:lnTo>
                      <a:pt x="237836" y="317097"/>
                    </a:lnTo>
                    <a:lnTo>
                      <a:pt x="271983" y="282950"/>
                    </a:lnTo>
                    <a:lnTo>
                      <a:pt x="310865" y="321957"/>
                    </a:lnTo>
                    <a:close/>
                    <a:moveTo>
                      <a:pt x="318031" y="152781"/>
                    </a:moveTo>
                    <a:lnTo>
                      <a:pt x="387135" y="222695"/>
                    </a:lnTo>
                    <a:lnTo>
                      <a:pt x="322767" y="222695"/>
                    </a:lnTo>
                    <a:lnTo>
                      <a:pt x="322767" y="221884"/>
                    </a:lnTo>
                    <a:cubicBezTo>
                      <a:pt x="305320" y="193283"/>
                      <a:pt x="285442" y="165493"/>
                      <a:pt x="262387" y="140879"/>
                    </a:cubicBezTo>
                    <a:lnTo>
                      <a:pt x="318031" y="152781"/>
                    </a:lnTo>
                    <a:close/>
                    <a:moveTo>
                      <a:pt x="20120" y="20120"/>
                    </a:moveTo>
                    <a:lnTo>
                      <a:pt x="122560" y="51089"/>
                    </a:lnTo>
                    <a:lnTo>
                      <a:pt x="51089" y="122560"/>
                    </a:lnTo>
                    <a:lnTo>
                      <a:pt x="20120" y="20120"/>
                    </a:lnTo>
                    <a:close/>
                    <a:moveTo>
                      <a:pt x="221137" y="387882"/>
                    </a:moveTo>
                    <a:lnTo>
                      <a:pt x="152033" y="318779"/>
                    </a:lnTo>
                    <a:lnTo>
                      <a:pt x="140132" y="263197"/>
                    </a:lnTo>
                    <a:cubicBezTo>
                      <a:pt x="164745" y="284632"/>
                      <a:pt x="191788" y="305320"/>
                      <a:pt x="221137" y="323577"/>
                    </a:cubicBezTo>
                    <a:lnTo>
                      <a:pt x="221137" y="387882"/>
                    </a:lnTo>
                    <a:lnTo>
                      <a:pt x="221137" y="387882"/>
                    </a:lnTo>
                    <a:close/>
                    <a:moveTo>
                      <a:pt x="225873" y="306877"/>
                    </a:moveTo>
                    <a:cubicBezTo>
                      <a:pt x="191726" y="285442"/>
                      <a:pt x="160757" y="261577"/>
                      <a:pt x="134524" y="235406"/>
                    </a:cubicBezTo>
                    <a:cubicBezTo>
                      <a:pt x="133714" y="233038"/>
                      <a:pt x="132156" y="231418"/>
                      <a:pt x="129788" y="231418"/>
                    </a:cubicBezTo>
                    <a:cubicBezTo>
                      <a:pt x="96451" y="198082"/>
                      <a:pt x="73396" y="164683"/>
                      <a:pt x="57507" y="138512"/>
                    </a:cubicBezTo>
                    <a:lnTo>
                      <a:pt x="138512" y="57507"/>
                    </a:lnTo>
                    <a:cubicBezTo>
                      <a:pt x="171848" y="78132"/>
                      <a:pt x="203627" y="102807"/>
                      <a:pt x="231418" y="130598"/>
                    </a:cubicBezTo>
                    <a:cubicBezTo>
                      <a:pt x="232228" y="132966"/>
                      <a:pt x="233786" y="133776"/>
                      <a:pt x="235406" y="135334"/>
                    </a:cubicBezTo>
                    <a:cubicBezTo>
                      <a:pt x="262387" y="163125"/>
                      <a:pt x="287062" y="193346"/>
                      <a:pt x="306878" y="226683"/>
                    </a:cubicBezTo>
                    <a:lnTo>
                      <a:pt x="271921" y="260829"/>
                    </a:lnTo>
                    <a:lnTo>
                      <a:pt x="226620" y="215529"/>
                    </a:lnTo>
                    <a:cubicBezTo>
                      <a:pt x="223442" y="212351"/>
                      <a:pt x="218707" y="212351"/>
                      <a:pt x="215529" y="215529"/>
                    </a:cubicBezTo>
                    <a:cubicBezTo>
                      <a:pt x="212351" y="218707"/>
                      <a:pt x="212351" y="223442"/>
                      <a:pt x="215529" y="226620"/>
                    </a:cubicBezTo>
                    <a:lnTo>
                      <a:pt x="260829" y="271921"/>
                    </a:lnTo>
                    <a:lnTo>
                      <a:pt x="225873" y="30687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2760260" y="3199241"/>
                <a:ext cx="43649" cy="43633"/>
              </a:xfrm>
              <a:custGeom>
                <a:avLst/>
                <a:gdLst>
                  <a:gd name="connsiteX0" fmla="*/ 13475 w 43649"/>
                  <a:gd name="connsiteY0" fmla="*/ 2383 h 43633"/>
                  <a:gd name="connsiteX1" fmla="*/ 2383 w 43649"/>
                  <a:gd name="connsiteY1" fmla="*/ 2383 h 43633"/>
                  <a:gd name="connsiteX2" fmla="*/ 2383 w 43649"/>
                  <a:gd name="connsiteY2" fmla="*/ 13475 h 43633"/>
                  <a:gd name="connsiteX3" fmla="*/ 30174 w 43649"/>
                  <a:gd name="connsiteY3" fmla="*/ 41266 h 43633"/>
                  <a:gd name="connsiteX4" fmla="*/ 35720 w 43649"/>
                  <a:gd name="connsiteY4" fmla="*/ 43634 h 43633"/>
                  <a:gd name="connsiteX5" fmla="*/ 41266 w 43649"/>
                  <a:gd name="connsiteY5" fmla="*/ 41266 h 43633"/>
                  <a:gd name="connsiteX6" fmla="*/ 41266 w 43649"/>
                  <a:gd name="connsiteY6" fmla="*/ 30174 h 43633"/>
                  <a:gd name="connsiteX7" fmla="*/ 13475 w 43649"/>
                  <a:gd name="connsiteY7" fmla="*/ 2383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49" h="43633">
                    <a:moveTo>
                      <a:pt x="13475" y="2383"/>
                    </a:move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30174" y="41266"/>
                    </a:lnTo>
                    <a:cubicBezTo>
                      <a:pt x="31732" y="42824"/>
                      <a:pt x="34162" y="43634"/>
                      <a:pt x="35720" y="43634"/>
                    </a:cubicBezTo>
                    <a:cubicBezTo>
                      <a:pt x="38088" y="43634"/>
                      <a:pt x="39708" y="42824"/>
                      <a:pt x="41266" y="41266"/>
                    </a:cubicBezTo>
                    <a:cubicBezTo>
                      <a:pt x="44444" y="38088"/>
                      <a:pt x="44444" y="33352"/>
                      <a:pt x="41266" y="30174"/>
                    </a:cubicBezTo>
                    <a:lnTo>
                      <a:pt x="13475" y="238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2799953" y="3148395"/>
                <a:ext cx="196187" cy="193804"/>
              </a:xfrm>
              <a:custGeom>
                <a:avLst/>
                <a:gdLst>
                  <a:gd name="connsiteX0" fmla="*/ 193804 w 196187"/>
                  <a:gd name="connsiteY0" fmla="*/ 180345 h 193804"/>
                  <a:gd name="connsiteX1" fmla="*/ 13475 w 196187"/>
                  <a:gd name="connsiteY1" fmla="*/ 2383 h 193804"/>
                  <a:gd name="connsiteX2" fmla="*/ 2383 w 196187"/>
                  <a:gd name="connsiteY2" fmla="*/ 2383 h 193804"/>
                  <a:gd name="connsiteX3" fmla="*/ 2383 w 196187"/>
                  <a:gd name="connsiteY3" fmla="*/ 13475 h 193804"/>
                  <a:gd name="connsiteX4" fmla="*/ 182713 w 196187"/>
                  <a:gd name="connsiteY4" fmla="*/ 191437 h 193804"/>
                  <a:gd name="connsiteX5" fmla="*/ 188259 w 196187"/>
                  <a:gd name="connsiteY5" fmla="*/ 193804 h 193804"/>
                  <a:gd name="connsiteX6" fmla="*/ 193804 w 196187"/>
                  <a:gd name="connsiteY6" fmla="*/ 191437 h 193804"/>
                  <a:gd name="connsiteX7" fmla="*/ 193804 w 196187"/>
                  <a:gd name="connsiteY7" fmla="*/ 180345 h 19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187" h="193804">
                    <a:moveTo>
                      <a:pt x="193804" y="180345"/>
                    </a:moveTo>
                    <a:lnTo>
                      <a:pt x="13475" y="2383"/>
                    </a:ln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182713" y="191437"/>
                    </a:lnTo>
                    <a:cubicBezTo>
                      <a:pt x="184271" y="192994"/>
                      <a:pt x="185891" y="193804"/>
                      <a:pt x="188259" y="193804"/>
                    </a:cubicBezTo>
                    <a:cubicBezTo>
                      <a:pt x="190627" y="193804"/>
                      <a:pt x="192247" y="192994"/>
                      <a:pt x="193804" y="191437"/>
                    </a:cubicBezTo>
                    <a:cubicBezTo>
                      <a:pt x="196982" y="188259"/>
                      <a:pt x="196982" y="183523"/>
                      <a:pt x="193804" y="18034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2805498" y="3243732"/>
                <a:ext cx="158863" cy="154049"/>
              </a:xfrm>
              <a:custGeom>
                <a:avLst/>
                <a:gdLst>
                  <a:gd name="connsiteX0" fmla="*/ 13475 w 158863"/>
                  <a:gd name="connsiteY0" fmla="*/ 2383 h 154049"/>
                  <a:gd name="connsiteX1" fmla="*/ 2383 w 158863"/>
                  <a:gd name="connsiteY1" fmla="*/ 2383 h 154049"/>
                  <a:gd name="connsiteX2" fmla="*/ 2383 w 158863"/>
                  <a:gd name="connsiteY2" fmla="*/ 13475 h 154049"/>
                  <a:gd name="connsiteX3" fmla="*/ 145388 w 158863"/>
                  <a:gd name="connsiteY3" fmla="*/ 151682 h 154049"/>
                  <a:gd name="connsiteX4" fmla="*/ 150934 w 158863"/>
                  <a:gd name="connsiteY4" fmla="*/ 154050 h 154049"/>
                  <a:gd name="connsiteX5" fmla="*/ 156480 w 158863"/>
                  <a:gd name="connsiteY5" fmla="*/ 151682 h 154049"/>
                  <a:gd name="connsiteX6" fmla="*/ 156480 w 158863"/>
                  <a:gd name="connsiteY6" fmla="*/ 140590 h 154049"/>
                  <a:gd name="connsiteX7" fmla="*/ 13475 w 158863"/>
                  <a:gd name="connsiteY7" fmla="*/ 2383 h 15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863" h="154049">
                    <a:moveTo>
                      <a:pt x="13475" y="2383"/>
                    </a:move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145388" y="151682"/>
                    </a:lnTo>
                    <a:cubicBezTo>
                      <a:pt x="146946" y="153239"/>
                      <a:pt x="149376" y="154050"/>
                      <a:pt x="150934" y="154050"/>
                    </a:cubicBezTo>
                    <a:cubicBezTo>
                      <a:pt x="153302" y="154050"/>
                      <a:pt x="154922" y="153239"/>
                      <a:pt x="156480" y="151682"/>
                    </a:cubicBezTo>
                    <a:cubicBezTo>
                      <a:pt x="159658" y="148504"/>
                      <a:pt x="159658" y="143768"/>
                      <a:pt x="156480" y="140590"/>
                    </a:cubicBezTo>
                    <a:lnTo>
                      <a:pt x="13475" y="238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2603578" y="2996682"/>
                <a:ext cx="94059" cy="96084"/>
              </a:xfrm>
              <a:custGeom>
                <a:avLst/>
                <a:gdLst>
                  <a:gd name="connsiteX0" fmla="*/ 47030 w 94059"/>
                  <a:gd name="connsiteY0" fmla="*/ 0 h 96084"/>
                  <a:gd name="connsiteX1" fmla="*/ 13693 w 94059"/>
                  <a:gd name="connsiteY1" fmla="*/ 14269 h 96084"/>
                  <a:gd name="connsiteX2" fmla="*/ 13693 w 94059"/>
                  <a:gd name="connsiteY2" fmla="*/ 81815 h 96084"/>
                  <a:gd name="connsiteX3" fmla="*/ 47030 w 94059"/>
                  <a:gd name="connsiteY3" fmla="*/ 96084 h 96084"/>
                  <a:gd name="connsiteX4" fmla="*/ 80366 w 94059"/>
                  <a:gd name="connsiteY4" fmla="*/ 81815 h 96084"/>
                  <a:gd name="connsiteX5" fmla="*/ 80366 w 94059"/>
                  <a:gd name="connsiteY5" fmla="*/ 14269 h 96084"/>
                  <a:gd name="connsiteX6" fmla="*/ 47030 w 94059"/>
                  <a:gd name="connsiteY6" fmla="*/ 0 h 96084"/>
                  <a:gd name="connsiteX7" fmla="*/ 69275 w 94059"/>
                  <a:gd name="connsiteY7" fmla="*/ 69914 h 96084"/>
                  <a:gd name="connsiteX8" fmla="*/ 23974 w 94059"/>
                  <a:gd name="connsiteY8" fmla="*/ 69914 h 96084"/>
                  <a:gd name="connsiteX9" fmla="*/ 23974 w 94059"/>
                  <a:gd name="connsiteY9" fmla="*/ 24613 h 96084"/>
                  <a:gd name="connsiteX10" fmla="*/ 46220 w 94059"/>
                  <a:gd name="connsiteY10" fmla="*/ 15079 h 96084"/>
                  <a:gd name="connsiteX11" fmla="*/ 68465 w 94059"/>
                  <a:gd name="connsiteY11" fmla="*/ 24613 h 96084"/>
                  <a:gd name="connsiteX12" fmla="*/ 69275 w 94059"/>
                  <a:gd name="connsiteY12" fmla="*/ 69914 h 9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059" h="96084">
                    <a:moveTo>
                      <a:pt x="47030" y="0"/>
                    </a:moveTo>
                    <a:cubicBezTo>
                      <a:pt x="34318" y="0"/>
                      <a:pt x="22417" y="4736"/>
                      <a:pt x="13693" y="14269"/>
                    </a:cubicBezTo>
                    <a:cubicBezTo>
                      <a:pt x="-4564" y="32527"/>
                      <a:pt x="-4564" y="62748"/>
                      <a:pt x="13693" y="81815"/>
                    </a:cubicBezTo>
                    <a:cubicBezTo>
                      <a:pt x="22417" y="90539"/>
                      <a:pt x="34318" y="96084"/>
                      <a:pt x="47030" y="96084"/>
                    </a:cubicBezTo>
                    <a:cubicBezTo>
                      <a:pt x="59741" y="96084"/>
                      <a:pt x="71643" y="91349"/>
                      <a:pt x="80366" y="81815"/>
                    </a:cubicBezTo>
                    <a:cubicBezTo>
                      <a:pt x="98624" y="63558"/>
                      <a:pt x="98624" y="33337"/>
                      <a:pt x="80366" y="14269"/>
                    </a:cubicBezTo>
                    <a:cubicBezTo>
                      <a:pt x="71643" y="4798"/>
                      <a:pt x="59741" y="0"/>
                      <a:pt x="47030" y="0"/>
                    </a:cubicBezTo>
                    <a:close/>
                    <a:moveTo>
                      <a:pt x="69275" y="69914"/>
                    </a:moveTo>
                    <a:cubicBezTo>
                      <a:pt x="57373" y="81815"/>
                      <a:pt x="36686" y="81815"/>
                      <a:pt x="23974" y="69914"/>
                    </a:cubicBezTo>
                    <a:cubicBezTo>
                      <a:pt x="11263" y="57202"/>
                      <a:pt x="11263" y="37325"/>
                      <a:pt x="23974" y="24613"/>
                    </a:cubicBezTo>
                    <a:cubicBezTo>
                      <a:pt x="30330" y="18257"/>
                      <a:pt x="38244" y="15079"/>
                      <a:pt x="46220" y="15079"/>
                    </a:cubicBezTo>
                    <a:cubicBezTo>
                      <a:pt x="54195" y="15079"/>
                      <a:pt x="62919" y="18257"/>
                      <a:pt x="68465" y="24613"/>
                    </a:cubicBezTo>
                    <a:cubicBezTo>
                      <a:pt x="81986" y="37325"/>
                      <a:pt x="81986" y="57202"/>
                      <a:pt x="69275" y="6991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2853167" y="3246972"/>
                <a:ext cx="63526" cy="63511"/>
              </a:xfrm>
              <a:custGeom>
                <a:avLst/>
                <a:gdLst>
                  <a:gd name="connsiteX0" fmla="*/ 55597 w 63526"/>
                  <a:gd name="connsiteY0" fmla="*/ 63511 h 63511"/>
                  <a:gd name="connsiteX1" fmla="*/ 61143 w 63526"/>
                  <a:gd name="connsiteY1" fmla="*/ 61143 h 63511"/>
                  <a:gd name="connsiteX2" fmla="*/ 61143 w 63526"/>
                  <a:gd name="connsiteY2" fmla="*/ 50052 h 63511"/>
                  <a:gd name="connsiteX3" fmla="*/ 13475 w 63526"/>
                  <a:gd name="connsiteY3" fmla="*/ 2383 h 63511"/>
                  <a:gd name="connsiteX4" fmla="*/ 2383 w 63526"/>
                  <a:gd name="connsiteY4" fmla="*/ 2383 h 63511"/>
                  <a:gd name="connsiteX5" fmla="*/ 2383 w 63526"/>
                  <a:gd name="connsiteY5" fmla="*/ 13475 h 63511"/>
                  <a:gd name="connsiteX6" fmla="*/ 50052 w 63526"/>
                  <a:gd name="connsiteY6" fmla="*/ 61143 h 63511"/>
                  <a:gd name="connsiteX7" fmla="*/ 55597 w 63526"/>
                  <a:gd name="connsiteY7" fmla="*/ 63511 h 6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25" h="63510">
                    <a:moveTo>
                      <a:pt x="55597" y="63511"/>
                    </a:moveTo>
                    <a:cubicBezTo>
                      <a:pt x="57965" y="63511"/>
                      <a:pt x="59585" y="62701"/>
                      <a:pt x="61143" y="61143"/>
                    </a:cubicBezTo>
                    <a:cubicBezTo>
                      <a:pt x="64321" y="57965"/>
                      <a:pt x="64321" y="53230"/>
                      <a:pt x="61143" y="50052"/>
                    </a:cubicBezTo>
                    <a:lnTo>
                      <a:pt x="13475" y="2383"/>
                    </a:ln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50052" y="61143"/>
                    </a:lnTo>
                    <a:cubicBezTo>
                      <a:pt x="51610" y="62701"/>
                      <a:pt x="53167" y="63511"/>
                      <a:pt x="55597" y="6351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: Shape 56"/>
              <p:cNvSpPr/>
              <p:nvPr/>
            </p:nvSpPr>
            <p:spPr>
              <a:xfrm>
                <a:off x="2924700" y="3318506"/>
                <a:ext cx="23771" cy="23756"/>
              </a:xfrm>
              <a:custGeom>
                <a:avLst/>
                <a:gdLst>
                  <a:gd name="connsiteX0" fmla="*/ 15843 w 23771"/>
                  <a:gd name="connsiteY0" fmla="*/ 23756 h 23756"/>
                  <a:gd name="connsiteX1" fmla="*/ 21388 w 23771"/>
                  <a:gd name="connsiteY1" fmla="*/ 21388 h 23756"/>
                  <a:gd name="connsiteX2" fmla="*/ 21388 w 23771"/>
                  <a:gd name="connsiteY2" fmla="*/ 10297 h 23756"/>
                  <a:gd name="connsiteX3" fmla="*/ 13475 w 23771"/>
                  <a:gd name="connsiteY3" fmla="*/ 2383 h 23756"/>
                  <a:gd name="connsiteX4" fmla="*/ 2383 w 23771"/>
                  <a:gd name="connsiteY4" fmla="*/ 2383 h 23756"/>
                  <a:gd name="connsiteX5" fmla="*/ 2383 w 23771"/>
                  <a:gd name="connsiteY5" fmla="*/ 13475 h 23756"/>
                  <a:gd name="connsiteX6" fmla="*/ 10297 w 23771"/>
                  <a:gd name="connsiteY6" fmla="*/ 21388 h 23756"/>
                  <a:gd name="connsiteX7" fmla="*/ 15843 w 23771"/>
                  <a:gd name="connsiteY7" fmla="*/ 23756 h 2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71" h="23756">
                    <a:moveTo>
                      <a:pt x="15843" y="23756"/>
                    </a:moveTo>
                    <a:cubicBezTo>
                      <a:pt x="18211" y="23756"/>
                      <a:pt x="19831" y="22946"/>
                      <a:pt x="21388" y="21388"/>
                    </a:cubicBezTo>
                    <a:cubicBezTo>
                      <a:pt x="24566" y="18211"/>
                      <a:pt x="24566" y="13475"/>
                      <a:pt x="21388" y="10297"/>
                    </a:cubicBezTo>
                    <a:lnTo>
                      <a:pt x="13475" y="2383"/>
                    </a:ln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10297" y="21388"/>
                    </a:lnTo>
                    <a:cubicBezTo>
                      <a:pt x="11855" y="22946"/>
                      <a:pt x="13413" y="23756"/>
                      <a:pt x="15843" y="2375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Graphic 2"/>
          <p:cNvGrpSpPr>
            <a:grpSpLocks noChangeAspect="1"/>
          </p:cNvGrpSpPr>
          <p:nvPr/>
        </p:nvGrpSpPr>
        <p:grpSpPr>
          <a:xfrm>
            <a:off x="1129837" y="5362911"/>
            <a:ext cx="311346" cy="311280"/>
            <a:chOff x="2526234" y="3590137"/>
            <a:chExt cx="593018" cy="592894"/>
          </a:xfrm>
          <a:solidFill>
            <a:schemeClr val="accent6"/>
          </a:solidFill>
        </p:grpSpPr>
        <p:grpSp>
          <p:nvGrpSpPr>
            <p:cNvPr id="59" name="Graphic 2"/>
            <p:cNvGrpSpPr/>
            <p:nvPr/>
          </p:nvGrpSpPr>
          <p:grpSpPr>
            <a:xfrm>
              <a:off x="2526234" y="3590137"/>
              <a:ext cx="593018" cy="592894"/>
              <a:chOff x="2526234" y="3590137"/>
              <a:chExt cx="593018" cy="592894"/>
            </a:xfrm>
            <a:grpFill/>
          </p:grpSpPr>
          <p:sp>
            <p:nvSpPr>
              <p:cNvPr id="60" name="Freeform: Shape 59"/>
              <p:cNvSpPr/>
              <p:nvPr/>
            </p:nvSpPr>
            <p:spPr>
              <a:xfrm>
                <a:off x="2544338" y="4054218"/>
                <a:ext cx="28782" cy="26871"/>
              </a:xfrm>
              <a:custGeom>
                <a:avLst/>
                <a:gdLst>
                  <a:gd name="connsiteX0" fmla="*/ 12553 w 28782"/>
                  <a:gd name="connsiteY0" fmla="*/ 2757 h 26871"/>
                  <a:gd name="connsiteX1" fmla="*/ 3269 w 28782"/>
                  <a:gd name="connsiteY1" fmla="*/ 11107 h 26871"/>
                  <a:gd name="connsiteX2" fmla="*/ 2334 w 28782"/>
                  <a:gd name="connsiteY2" fmla="*/ 24068 h 26871"/>
                  <a:gd name="connsiteX3" fmla="*/ 9749 w 28782"/>
                  <a:gd name="connsiteY3" fmla="*/ 26872 h 26871"/>
                  <a:gd name="connsiteX4" fmla="*/ 16230 w 28782"/>
                  <a:gd name="connsiteY4" fmla="*/ 24068 h 26871"/>
                  <a:gd name="connsiteX5" fmla="*/ 25514 w 28782"/>
                  <a:gd name="connsiteY5" fmla="*/ 15718 h 26871"/>
                  <a:gd name="connsiteX6" fmla="*/ 26449 w 28782"/>
                  <a:gd name="connsiteY6" fmla="*/ 2757 h 26871"/>
                  <a:gd name="connsiteX7" fmla="*/ 12553 w 28782"/>
                  <a:gd name="connsiteY7" fmla="*/ 2757 h 26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82" h="26871">
                    <a:moveTo>
                      <a:pt x="12553" y="2757"/>
                    </a:moveTo>
                    <a:lnTo>
                      <a:pt x="3269" y="11107"/>
                    </a:lnTo>
                    <a:cubicBezTo>
                      <a:pt x="-408" y="14783"/>
                      <a:pt x="-1342" y="20391"/>
                      <a:pt x="2334" y="24068"/>
                    </a:cubicBezTo>
                    <a:cubicBezTo>
                      <a:pt x="5138" y="25937"/>
                      <a:pt x="6945" y="26872"/>
                      <a:pt x="9749" y="26872"/>
                    </a:cubicBezTo>
                    <a:cubicBezTo>
                      <a:pt x="11618" y="26872"/>
                      <a:pt x="14360" y="25937"/>
                      <a:pt x="16230" y="24068"/>
                    </a:cubicBezTo>
                    <a:lnTo>
                      <a:pt x="25514" y="15718"/>
                    </a:lnTo>
                    <a:cubicBezTo>
                      <a:pt x="29190" y="12042"/>
                      <a:pt x="30125" y="6434"/>
                      <a:pt x="26449" y="2757"/>
                    </a:cubicBezTo>
                    <a:cubicBezTo>
                      <a:pt x="22772" y="-919"/>
                      <a:pt x="16292" y="-919"/>
                      <a:pt x="12553" y="2757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: Shape 60"/>
              <p:cNvSpPr/>
              <p:nvPr/>
            </p:nvSpPr>
            <p:spPr>
              <a:xfrm>
                <a:off x="2526234" y="3590137"/>
                <a:ext cx="593018" cy="592894"/>
              </a:xfrm>
              <a:custGeom>
                <a:avLst/>
                <a:gdLst>
                  <a:gd name="connsiteX0" fmla="*/ 583672 w 593018"/>
                  <a:gd name="connsiteY0" fmla="*/ 277909 h 592894"/>
                  <a:gd name="connsiteX1" fmla="*/ 555881 w 593018"/>
                  <a:gd name="connsiteY1" fmla="*/ 277909 h 592894"/>
                  <a:gd name="connsiteX2" fmla="*/ 305763 w 593018"/>
                  <a:gd name="connsiteY2" fmla="*/ 27791 h 592894"/>
                  <a:gd name="connsiteX3" fmla="*/ 305763 w 593018"/>
                  <a:gd name="connsiteY3" fmla="*/ 9285 h 592894"/>
                  <a:gd name="connsiteX4" fmla="*/ 296478 w 593018"/>
                  <a:gd name="connsiteY4" fmla="*/ 0 h 592894"/>
                  <a:gd name="connsiteX5" fmla="*/ 287194 w 593018"/>
                  <a:gd name="connsiteY5" fmla="*/ 9285 h 592894"/>
                  <a:gd name="connsiteX6" fmla="*/ 287194 w 593018"/>
                  <a:gd name="connsiteY6" fmla="*/ 27791 h 592894"/>
                  <a:gd name="connsiteX7" fmla="*/ 37075 w 593018"/>
                  <a:gd name="connsiteY7" fmla="*/ 277909 h 592894"/>
                  <a:gd name="connsiteX8" fmla="*/ 9284 w 593018"/>
                  <a:gd name="connsiteY8" fmla="*/ 277909 h 592894"/>
                  <a:gd name="connsiteX9" fmla="*/ 0 w 593018"/>
                  <a:gd name="connsiteY9" fmla="*/ 287194 h 592894"/>
                  <a:gd name="connsiteX10" fmla="*/ 9284 w 593018"/>
                  <a:gd name="connsiteY10" fmla="*/ 296478 h 592894"/>
                  <a:gd name="connsiteX11" fmla="*/ 24115 w 593018"/>
                  <a:gd name="connsiteY11" fmla="*/ 296478 h 592894"/>
                  <a:gd name="connsiteX12" fmla="*/ 51906 w 593018"/>
                  <a:gd name="connsiteY12" fmla="*/ 324269 h 592894"/>
                  <a:gd name="connsiteX13" fmla="*/ 275168 w 593018"/>
                  <a:gd name="connsiteY13" fmla="*/ 324269 h 592894"/>
                  <a:gd name="connsiteX14" fmla="*/ 272364 w 593018"/>
                  <a:gd name="connsiteY14" fmla="*/ 326139 h 592894"/>
                  <a:gd name="connsiteX15" fmla="*/ 152850 w 593018"/>
                  <a:gd name="connsiteY15" fmla="*/ 399292 h 592894"/>
                  <a:gd name="connsiteX16" fmla="*/ 141759 w 593018"/>
                  <a:gd name="connsiteY16" fmla="*/ 398358 h 592894"/>
                  <a:gd name="connsiteX17" fmla="*/ 82500 w 593018"/>
                  <a:gd name="connsiteY17" fmla="*/ 420603 h 592894"/>
                  <a:gd name="connsiteX18" fmla="*/ 58386 w 593018"/>
                  <a:gd name="connsiteY18" fmla="*/ 441914 h 592894"/>
                  <a:gd name="connsiteX19" fmla="*/ 57451 w 593018"/>
                  <a:gd name="connsiteY19" fmla="*/ 454874 h 592894"/>
                  <a:gd name="connsiteX20" fmla="*/ 70412 w 593018"/>
                  <a:gd name="connsiteY20" fmla="*/ 455809 h 592894"/>
                  <a:gd name="connsiteX21" fmla="*/ 94527 w 593018"/>
                  <a:gd name="connsiteY21" fmla="*/ 434499 h 592894"/>
                  <a:gd name="connsiteX22" fmla="*/ 140824 w 593018"/>
                  <a:gd name="connsiteY22" fmla="*/ 416926 h 592894"/>
                  <a:gd name="connsiteX23" fmla="*/ 213105 w 593018"/>
                  <a:gd name="connsiteY23" fmla="*/ 422472 h 592894"/>
                  <a:gd name="connsiteX24" fmla="*/ 249246 w 593018"/>
                  <a:gd name="connsiteY24" fmla="*/ 426149 h 592894"/>
                  <a:gd name="connsiteX25" fmla="*/ 250181 w 593018"/>
                  <a:gd name="connsiteY25" fmla="*/ 426149 h 592894"/>
                  <a:gd name="connsiteX26" fmla="*/ 252985 w 593018"/>
                  <a:gd name="connsiteY26" fmla="*/ 425214 h 592894"/>
                  <a:gd name="connsiteX27" fmla="*/ 378979 w 593018"/>
                  <a:gd name="connsiteY27" fmla="*/ 435433 h 592894"/>
                  <a:gd name="connsiteX28" fmla="*/ 385459 w 593018"/>
                  <a:gd name="connsiteY28" fmla="*/ 433564 h 592894"/>
                  <a:gd name="connsiteX29" fmla="*/ 511453 w 593018"/>
                  <a:gd name="connsiteY29" fmla="*/ 336295 h 592894"/>
                  <a:gd name="connsiteX30" fmla="*/ 517934 w 593018"/>
                  <a:gd name="connsiteY30" fmla="*/ 367763 h 592894"/>
                  <a:gd name="connsiteX31" fmla="*/ 376175 w 593018"/>
                  <a:gd name="connsiteY31" fmla="*/ 490953 h 592894"/>
                  <a:gd name="connsiteX32" fmla="*/ 166808 w 593018"/>
                  <a:gd name="connsiteY32" fmla="*/ 490953 h 592894"/>
                  <a:gd name="connsiteX33" fmla="*/ 160328 w 593018"/>
                  <a:gd name="connsiteY33" fmla="*/ 493756 h 592894"/>
                  <a:gd name="connsiteX34" fmla="*/ 86239 w 593018"/>
                  <a:gd name="connsiteY34" fmla="*/ 577129 h 592894"/>
                  <a:gd name="connsiteX35" fmla="*/ 87174 w 593018"/>
                  <a:gd name="connsiteY35" fmla="*/ 590090 h 592894"/>
                  <a:gd name="connsiteX36" fmla="*/ 92720 w 593018"/>
                  <a:gd name="connsiteY36" fmla="*/ 592894 h 592894"/>
                  <a:gd name="connsiteX37" fmla="*/ 99200 w 593018"/>
                  <a:gd name="connsiteY37" fmla="*/ 590090 h 592894"/>
                  <a:gd name="connsiteX38" fmla="*/ 170547 w 593018"/>
                  <a:gd name="connsiteY38" fmla="*/ 509521 h 592894"/>
                  <a:gd name="connsiteX39" fmla="*/ 379913 w 593018"/>
                  <a:gd name="connsiteY39" fmla="*/ 509521 h 592894"/>
                  <a:gd name="connsiteX40" fmla="*/ 386394 w 593018"/>
                  <a:gd name="connsiteY40" fmla="*/ 507652 h 592894"/>
                  <a:gd name="connsiteX41" fmla="*/ 534633 w 593018"/>
                  <a:gd name="connsiteY41" fmla="*/ 377982 h 592894"/>
                  <a:gd name="connsiteX42" fmla="*/ 537437 w 593018"/>
                  <a:gd name="connsiteY42" fmla="*/ 368697 h 592894"/>
                  <a:gd name="connsiteX43" fmla="*/ 528153 w 593018"/>
                  <a:gd name="connsiteY43" fmla="*/ 324207 h 592894"/>
                  <a:gd name="connsiteX44" fmla="*/ 551333 w 593018"/>
                  <a:gd name="connsiteY44" fmla="*/ 324207 h 592894"/>
                  <a:gd name="connsiteX45" fmla="*/ 579124 w 593018"/>
                  <a:gd name="connsiteY45" fmla="*/ 296416 h 592894"/>
                  <a:gd name="connsiteX46" fmla="*/ 583735 w 593018"/>
                  <a:gd name="connsiteY46" fmla="*/ 296416 h 592894"/>
                  <a:gd name="connsiteX47" fmla="*/ 593019 w 593018"/>
                  <a:gd name="connsiteY47" fmla="*/ 287132 h 592894"/>
                  <a:gd name="connsiteX48" fmla="*/ 583672 w 593018"/>
                  <a:gd name="connsiteY48" fmla="*/ 277909 h 592894"/>
                  <a:gd name="connsiteX49" fmla="*/ 296541 w 593018"/>
                  <a:gd name="connsiteY49" fmla="*/ 46298 h 592894"/>
                  <a:gd name="connsiteX50" fmla="*/ 537375 w 593018"/>
                  <a:gd name="connsiteY50" fmla="*/ 277909 h 592894"/>
                  <a:gd name="connsiteX51" fmla="*/ 55707 w 593018"/>
                  <a:gd name="connsiteY51" fmla="*/ 277909 h 592894"/>
                  <a:gd name="connsiteX52" fmla="*/ 296541 w 593018"/>
                  <a:gd name="connsiteY52" fmla="*/ 46298 h 592894"/>
                  <a:gd name="connsiteX53" fmla="*/ 246504 w 593018"/>
                  <a:gd name="connsiteY53" fmla="*/ 406645 h 592894"/>
                  <a:gd name="connsiteX54" fmla="*/ 215037 w 593018"/>
                  <a:gd name="connsiteY54" fmla="*/ 403841 h 592894"/>
                  <a:gd name="connsiteX55" fmla="*/ 185377 w 593018"/>
                  <a:gd name="connsiteY55" fmla="*/ 401037 h 592894"/>
                  <a:gd name="connsiteX56" fmla="*/ 282645 w 593018"/>
                  <a:gd name="connsiteY56" fmla="*/ 341779 h 592894"/>
                  <a:gd name="connsiteX57" fmla="*/ 283580 w 593018"/>
                  <a:gd name="connsiteY57" fmla="*/ 340844 h 592894"/>
                  <a:gd name="connsiteX58" fmla="*/ 291930 w 593018"/>
                  <a:gd name="connsiteY58" fmla="*/ 338040 h 592894"/>
                  <a:gd name="connsiteX59" fmla="*/ 301214 w 593018"/>
                  <a:gd name="connsiteY59" fmla="*/ 341717 h 592894"/>
                  <a:gd name="connsiteX60" fmla="*/ 298410 w 593018"/>
                  <a:gd name="connsiteY60" fmla="*/ 355612 h 592894"/>
                  <a:gd name="connsiteX61" fmla="*/ 271554 w 593018"/>
                  <a:gd name="connsiteY61" fmla="*/ 382468 h 592894"/>
                  <a:gd name="connsiteX62" fmla="*/ 246504 w 593018"/>
                  <a:gd name="connsiteY62" fmla="*/ 406645 h 592894"/>
                  <a:gd name="connsiteX63" fmla="*/ 377109 w 593018"/>
                  <a:gd name="connsiteY63" fmla="*/ 416802 h 592894"/>
                  <a:gd name="connsiteX64" fmla="*/ 271491 w 593018"/>
                  <a:gd name="connsiteY64" fmla="*/ 408452 h 592894"/>
                  <a:gd name="connsiteX65" fmla="*/ 284452 w 593018"/>
                  <a:gd name="connsiteY65" fmla="*/ 395491 h 592894"/>
                  <a:gd name="connsiteX66" fmla="*/ 313178 w 593018"/>
                  <a:gd name="connsiteY66" fmla="*/ 366766 h 592894"/>
                  <a:gd name="connsiteX67" fmla="*/ 317789 w 593018"/>
                  <a:gd name="connsiteY67" fmla="*/ 331560 h 592894"/>
                  <a:gd name="connsiteX68" fmla="*/ 309439 w 593018"/>
                  <a:gd name="connsiteY68" fmla="*/ 324145 h 592894"/>
                  <a:gd name="connsiteX69" fmla="*/ 496561 w 593018"/>
                  <a:gd name="connsiteY69" fmla="*/ 324145 h 592894"/>
                  <a:gd name="connsiteX70" fmla="*/ 377109 w 593018"/>
                  <a:gd name="connsiteY70" fmla="*/ 416802 h 592894"/>
                  <a:gd name="connsiteX71" fmla="*/ 542920 w 593018"/>
                  <a:gd name="connsiteY71" fmla="*/ 305701 h 592894"/>
                  <a:gd name="connsiteX72" fmla="*/ 59383 w 593018"/>
                  <a:gd name="connsiteY72" fmla="*/ 305701 h 592894"/>
                  <a:gd name="connsiteX73" fmla="*/ 50098 w 593018"/>
                  <a:gd name="connsiteY73" fmla="*/ 296416 h 592894"/>
                  <a:gd name="connsiteX74" fmla="*/ 552143 w 593018"/>
                  <a:gd name="connsiteY74" fmla="*/ 296416 h 592894"/>
                  <a:gd name="connsiteX75" fmla="*/ 542920 w 593018"/>
                  <a:gd name="connsiteY75" fmla="*/ 305701 h 5928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93018" h="592894">
                    <a:moveTo>
                      <a:pt x="583672" y="277909"/>
                    </a:moveTo>
                    <a:lnTo>
                      <a:pt x="555881" y="277909"/>
                    </a:lnTo>
                    <a:cubicBezTo>
                      <a:pt x="553077" y="142694"/>
                      <a:pt x="442848" y="32402"/>
                      <a:pt x="305763" y="27791"/>
                    </a:cubicBezTo>
                    <a:lnTo>
                      <a:pt x="305763" y="9285"/>
                    </a:lnTo>
                    <a:cubicBezTo>
                      <a:pt x="305763" y="3739"/>
                      <a:pt x="302086" y="0"/>
                      <a:pt x="296478" y="0"/>
                    </a:cubicBezTo>
                    <a:cubicBezTo>
                      <a:pt x="290933" y="0"/>
                      <a:pt x="287194" y="3677"/>
                      <a:pt x="287194" y="9285"/>
                    </a:cubicBezTo>
                    <a:lnTo>
                      <a:pt x="287194" y="27791"/>
                    </a:lnTo>
                    <a:cubicBezTo>
                      <a:pt x="150109" y="32402"/>
                      <a:pt x="39879" y="142631"/>
                      <a:pt x="37075" y="277909"/>
                    </a:cubicBezTo>
                    <a:lnTo>
                      <a:pt x="9284" y="277909"/>
                    </a:lnTo>
                    <a:cubicBezTo>
                      <a:pt x="3739" y="277909"/>
                      <a:pt x="0" y="281586"/>
                      <a:pt x="0" y="287194"/>
                    </a:cubicBezTo>
                    <a:cubicBezTo>
                      <a:pt x="0" y="292802"/>
                      <a:pt x="3676" y="296478"/>
                      <a:pt x="9284" y="296478"/>
                    </a:cubicBezTo>
                    <a:lnTo>
                      <a:pt x="24115" y="296478"/>
                    </a:lnTo>
                    <a:lnTo>
                      <a:pt x="51906" y="324269"/>
                    </a:lnTo>
                    <a:lnTo>
                      <a:pt x="275168" y="324269"/>
                    </a:lnTo>
                    <a:cubicBezTo>
                      <a:pt x="274233" y="325204"/>
                      <a:pt x="273298" y="325204"/>
                      <a:pt x="272364" y="326139"/>
                    </a:cubicBezTo>
                    <a:lnTo>
                      <a:pt x="152850" y="399292"/>
                    </a:lnTo>
                    <a:lnTo>
                      <a:pt x="141759" y="398358"/>
                    </a:lnTo>
                    <a:cubicBezTo>
                      <a:pt x="119514" y="398358"/>
                      <a:pt x="99138" y="406707"/>
                      <a:pt x="82500" y="420603"/>
                    </a:cubicBezTo>
                    <a:lnTo>
                      <a:pt x="58386" y="441914"/>
                    </a:lnTo>
                    <a:cubicBezTo>
                      <a:pt x="54710" y="445590"/>
                      <a:pt x="53775" y="451198"/>
                      <a:pt x="57451" y="454874"/>
                    </a:cubicBezTo>
                    <a:cubicBezTo>
                      <a:pt x="61128" y="458551"/>
                      <a:pt x="66736" y="459485"/>
                      <a:pt x="70412" y="455809"/>
                    </a:cubicBezTo>
                    <a:lnTo>
                      <a:pt x="94527" y="434499"/>
                    </a:lnTo>
                    <a:cubicBezTo>
                      <a:pt x="107487" y="423407"/>
                      <a:pt x="124187" y="416926"/>
                      <a:pt x="140824" y="416926"/>
                    </a:cubicBezTo>
                    <a:lnTo>
                      <a:pt x="213105" y="422472"/>
                    </a:lnTo>
                    <a:lnTo>
                      <a:pt x="249246" y="426149"/>
                    </a:lnTo>
                    <a:lnTo>
                      <a:pt x="250181" y="426149"/>
                    </a:lnTo>
                    <a:cubicBezTo>
                      <a:pt x="251116" y="426149"/>
                      <a:pt x="252050" y="426149"/>
                      <a:pt x="252985" y="425214"/>
                    </a:cubicBezTo>
                    <a:lnTo>
                      <a:pt x="378979" y="435433"/>
                    </a:lnTo>
                    <a:cubicBezTo>
                      <a:pt x="380848" y="435433"/>
                      <a:pt x="383590" y="434499"/>
                      <a:pt x="385459" y="433564"/>
                    </a:cubicBezTo>
                    <a:lnTo>
                      <a:pt x="511453" y="336295"/>
                    </a:lnTo>
                    <a:lnTo>
                      <a:pt x="517934" y="367763"/>
                    </a:lnTo>
                    <a:lnTo>
                      <a:pt x="376175" y="490953"/>
                    </a:lnTo>
                    <a:lnTo>
                      <a:pt x="166808" y="490953"/>
                    </a:lnTo>
                    <a:cubicBezTo>
                      <a:pt x="164004" y="490953"/>
                      <a:pt x="161262" y="491887"/>
                      <a:pt x="160328" y="493756"/>
                    </a:cubicBezTo>
                    <a:lnTo>
                      <a:pt x="86239" y="577129"/>
                    </a:lnTo>
                    <a:cubicBezTo>
                      <a:pt x="82563" y="580806"/>
                      <a:pt x="83435" y="586414"/>
                      <a:pt x="87174" y="590090"/>
                    </a:cubicBezTo>
                    <a:cubicBezTo>
                      <a:pt x="88109" y="591960"/>
                      <a:pt x="90850" y="592894"/>
                      <a:pt x="92720" y="592894"/>
                    </a:cubicBezTo>
                    <a:cubicBezTo>
                      <a:pt x="95524" y="592894"/>
                      <a:pt x="97331" y="591960"/>
                      <a:pt x="99200" y="590090"/>
                    </a:cubicBezTo>
                    <a:lnTo>
                      <a:pt x="170547" y="509521"/>
                    </a:lnTo>
                    <a:lnTo>
                      <a:pt x="379913" y="509521"/>
                    </a:lnTo>
                    <a:cubicBezTo>
                      <a:pt x="381783" y="509521"/>
                      <a:pt x="384525" y="508587"/>
                      <a:pt x="386394" y="507652"/>
                    </a:cubicBezTo>
                    <a:lnTo>
                      <a:pt x="534633" y="377982"/>
                    </a:lnTo>
                    <a:cubicBezTo>
                      <a:pt x="537437" y="376112"/>
                      <a:pt x="538309" y="372436"/>
                      <a:pt x="537437" y="368697"/>
                    </a:cubicBezTo>
                    <a:lnTo>
                      <a:pt x="528153" y="324207"/>
                    </a:lnTo>
                    <a:lnTo>
                      <a:pt x="551333" y="324207"/>
                    </a:lnTo>
                    <a:lnTo>
                      <a:pt x="579124" y="296416"/>
                    </a:lnTo>
                    <a:lnTo>
                      <a:pt x="583735" y="296416"/>
                    </a:lnTo>
                    <a:cubicBezTo>
                      <a:pt x="589280" y="296416"/>
                      <a:pt x="593019" y="292740"/>
                      <a:pt x="593019" y="287132"/>
                    </a:cubicBezTo>
                    <a:cubicBezTo>
                      <a:pt x="593019" y="281524"/>
                      <a:pt x="589218" y="277909"/>
                      <a:pt x="583672" y="277909"/>
                    </a:cubicBezTo>
                    <a:close/>
                    <a:moveTo>
                      <a:pt x="296541" y="46298"/>
                    </a:moveTo>
                    <a:cubicBezTo>
                      <a:pt x="428080" y="46298"/>
                      <a:pt x="534633" y="150046"/>
                      <a:pt x="537375" y="277909"/>
                    </a:cubicBezTo>
                    <a:lnTo>
                      <a:pt x="55707" y="277909"/>
                    </a:lnTo>
                    <a:cubicBezTo>
                      <a:pt x="58448" y="150046"/>
                      <a:pt x="165001" y="46298"/>
                      <a:pt x="296541" y="46298"/>
                    </a:cubicBezTo>
                    <a:close/>
                    <a:moveTo>
                      <a:pt x="246504" y="406645"/>
                    </a:moveTo>
                    <a:lnTo>
                      <a:pt x="215037" y="403841"/>
                    </a:lnTo>
                    <a:lnTo>
                      <a:pt x="185377" y="401037"/>
                    </a:lnTo>
                    <a:lnTo>
                      <a:pt x="282645" y="341779"/>
                    </a:lnTo>
                    <a:cubicBezTo>
                      <a:pt x="282645" y="341779"/>
                      <a:pt x="283580" y="341779"/>
                      <a:pt x="283580" y="340844"/>
                    </a:cubicBezTo>
                    <a:cubicBezTo>
                      <a:pt x="287256" y="338040"/>
                      <a:pt x="290060" y="338040"/>
                      <a:pt x="291930" y="338040"/>
                    </a:cubicBezTo>
                    <a:cubicBezTo>
                      <a:pt x="295606" y="338040"/>
                      <a:pt x="299345" y="339910"/>
                      <a:pt x="301214" y="341717"/>
                    </a:cubicBezTo>
                    <a:cubicBezTo>
                      <a:pt x="303083" y="344521"/>
                      <a:pt x="303083" y="350066"/>
                      <a:pt x="298410" y="355612"/>
                    </a:cubicBezTo>
                    <a:cubicBezTo>
                      <a:pt x="292864" y="363027"/>
                      <a:pt x="281710" y="373184"/>
                      <a:pt x="271554" y="382468"/>
                    </a:cubicBezTo>
                    <a:cubicBezTo>
                      <a:pt x="262269" y="390880"/>
                      <a:pt x="252985" y="399230"/>
                      <a:pt x="246504" y="406645"/>
                    </a:cubicBezTo>
                    <a:close/>
                    <a:moveTo>
                      <a:pt x="377109" y="416802"/>
                    </a:moveTo>
                    <a:lnTo>
                      <a:pt x="271491" y="408452"/>
                    </a:lnTo>
                    <a:cubicBezTo>
                      <a:pt x="276102" y="404776"/>
                      <a:pt x="279841" y="400102"/>
                      <a:pt x="284452" y="395491"/>
                    </a:cubicBezTo>
                    <a:cubicBezTo>
                      <a:pt x="295544" y="385272"/>
                      <a:pt x="306697" y="375115"/>
                      <a:pt x="313178" y="366766"/>
                    </a:cubicBezTo>
                    <a:cubicBezTo>
                      <a:pt x="322462" y="356547"/>
                      <a:pt x="324269" y="341779"/>
                      <a:pt x="317789" y="331560"/>
                    </a:cubicBezTo>
                    <a:cubicBezTo>
                      <a:pt x="315920" y="328756"/>
                      <a:pt x="313178" y="326014"/>
                      <a:pt x="309439" y="324145"/>
                    </a:cubicBezTo>
                    <a:lnTo>
                      <a:pt x="496561" y="324145"/>
                    </a:lnTo>
                    <a:lnTo>
                      <a:pt x="377109" y="416802"/>
                    </a:lnTo>
                    <a:close/>
                    <a:moveTo>
                      <a:pt x="542920" y="305701"/>
                    </a:moveTo>
                    <a:lnTo>
                      <a:pt x="59383" y="305701"/>
                    </a:lnTo>
                    <a:lnTo>
                      <a:pt x="50098" y="296416"/>
                    </a:lnTo>
                    <a:lnTo>
                      <a:pt x="552143" y="296416"/>
                    </a:lnTo>
                    <a:lnTo>
                      <a:pt x="542920" y="305701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2783830" y="3654941"/>
                <a:ext cx="85242" cy="194598"/>
              </a:xfrm>
              <a:custGeom>
                <a:avLst/>
                <a:gdLst>
                  <a:gd name="connsiteX0" fmla="*/ 52840 w 85242"/>
                  <a:gd name="connsiteY0" fmla="*/ 27791 h 194598"/>
                  <a:gd name="connsiteX1" fmla="*/ 48229 w 85242"/>
                  <a:gd name="connsiteY1" fmla="*/ 27791 h 194598"/>
                  <a:gd name="connsiteX2" fmla="*/ 48229 w 85242"/>
                  <a:gd name="connsiteY2" fmla="*/ 9284 h 194598"/>
                  <a:gd name="connsiteX3" fmla="*/ 38945 w 85242"/>
                  <a:gd name="connsiteY3" fmla="*/ 0 h 194598"/>
                  <a:gd name="connsiteX4" fmla="*/ 29660 w 85242"/>
                  <a:gd name="connsiteY4" fmla="*/ 9284 h 194598"/>
                  <a:gd name="connsiteX5" fmla="*/ 29660 w 85242"/>
                  <a:gd name="connsiteY5" fmla="*/ 27791 h 194598"/>
                  <a:gd name="connsiteX6" fmla="*/ 30595 w 85242"/>
                  <a:gd name="connsiteY6" fmla="*/ 30595 h 194598"/>
                  <a:gd name="connsiteX7" fmla="*/ 0 w 85242"/>
                  <a:gd name="connsiteY7" fmla="*/ 62997 h 194598"/>
                  <a:gd name="connsiteX8" fmla="*/ 13895 w 85242"/>
                  <a:gd name="connsiteY8" fmla="*/ 89853 h 194598"/>
                  <a:gd name="connsiteX9" fmla="*/ 61128 w 85242"/>
                  <a:gd name="connsiteY9" fmla="*/ 119513 h 194598"/>
                  <a:gd name="connsiteX10" fmla="*/ 66673 w 85242"/>
                  <a:gd name="connsiteY10" fmla="*/ 130605 h 194598"/>
                  <a:gd name="connsiteX11" fmla="*/ 66673 w 85242"/>
                  <a:gd name="connsiteY11" fmla="*/ 138955 h 194598"/>
                  <a:gd name="connsiteX12" fmla="*/ 52778 w 85242"/>
                  <a:gd name="connsiteY12" fmla="*/ 148239 h 194598"/>
                  <a:gd name="connsiteX13" fmla="*/ 32402 w 85242"/>
                  <a:gd name="connsiteY13" fmla="*/ 148239 h 194598"/>
                  <a:gd name="connsiteX14" fmla="*/ 20376 w 85242"/>
                  <a:gd name="connsiteY14" fmla="*/ 138955 h 194598"/>
                  <a:gd name="connsiteX15" fmla="*/ 20376 w 85242"/>
                  <a:gd name="connsiteY15" fmla="*/ 126929 h 194598"/>
                  <a:gd name="connsiteX16" fmla="*/ 11091 w 85242"/>
                  <a:gd name="connsiteY16" fmla="*/ 117644 h 194598"/>
                  <a:gd name="connsiteX17" fmla="*/ 1807 w 85242"/>
                  <a:gd name="connsiteY17" fmla="*/ 126929 h 194598"/>
                  <a:gd name="connsiteX18" fmla="*/ 1807 w 85242"/>
                  <a:gd name="connsiteY18" fmla="*/ 138955 h 194598"/>
                  <a:gd name="connsiteX19" fmla="*/ 29598 w 85242"/>
                  <a:gd name="connsiteY19" fmla="*/ 171357 h 194598"/>
                  <a:gd name="connsiteX20" fmla="*/ 29598 w 85242"/>
                  <a:gd name="connsiteY20" fmla="*/ 185314 h 194598"/>
                  <a:gd name="connsiteX21" fmla="*/ 38882 w 85242"/>
                  <a:gd name="connsiteY21" fmla="*/ 194599 h 194598"/>
                  <a:gd name="connsiteX22" fmla="*/ 48167 w 85242"/>
                  <a:gd name="connsiteY22" fmla="*/ 185314 h 194598"/>
                  <a:gd name="connsiteX23" fmla="*/ 48167 w 85242"/>
                  <a:gd name="connsiteY23" fmla="*/ 166808 h 194598"/>
                  <a:gd name="connsiteX24" fmla="*/ 52778 w 85242"/>
                  <a:gd name="connsiteY24" fmla="*/ 166808 h 194598"/>
                  <a:gd name="connsiteX25" fmla="*/ 85180 w 85242"/>
                  <a:gd name="connsiteY25" fmla="*/ 139017 h 194598"/>
                  <a:gd name="connsiteX26" fmla="*/ 85180 w 85242"/>
                  <a:gd name="connsiteY26" fmla="*/ 129732 h 194598"/>
                  <a:gd name="connsiteX27" fmla="*/ 71284 w 85242"/>
                  <a:gd name="connsiteY27" fmla="*/ 102876 h 194598"/>
                  <a:gd name="connsiteX28" fmla="*/ 24052 w 85242"/>
                  <a:gd name="connsiteY28" fmla="*/ 73216 h 194598"/>
                  <a:gd name="connsiteX29" fmla="*/ 18507 w 85242"/>
                  <a:gd name="connsiteY29" fmla="*/ 61190 h 194598"/>
                  <a:gd name="connsiteX30" fmla="*/ 32402 w 85242"/>
                  <a:gd name="connsiteY30" fmla="*/ 46360 h 194598"/>
                  <a:gd name="connsiteX31" fmla="*/ 52778 w 85242"/>
                  <a:gd name="connsiteY31" fmla="*/ 46360 h 194598"/>
                  <a:gd name="connsiteX32" fmla="*/ 66673 w 85242"/>
                  <a:gd name="connsiteY32" fmla="*/ 62125 h 194598"/>
                  <a:gd name="connsiteX33" fmla="*/ 66673 w 85242"/>
                  <a:gd name="connsiteY33" fmla="*/ 64929 h 194598"/>
                  <a:gd name="connsiteX34" fmla="*/ 75958 w 85242"/>
                  <a:gd name="connsiteY34" fmla="*/ 74213 h 194598"/>
                  <a:gd name="connsiteX35" fmla="*/ 85242 w 85242"/>
                  <a:gd name="connsiteY35" fmla="*/ 64929 h 194598"/>
                  <a:gd name="connsiteX36" fmla="*/ 85242 w 85242"/>
                  <a:gd name="connsiteY36" fmla="*/ 62125 h 194598"/>
                  <a:gd name="connsiteX37" fmla="*/ 52840 w 85242"/>
                  <a:gd name="connsiteY37" fmla="*/ 27791 h 19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5242" h="194598">
                    <a:moveTo>
                      <a:pt x="52840" y="27791"/>
                    </a:moveTo>
                    <a:lnTo>
                      <a:pt x="48229" y="27791"/>
                    </a:lnTo>
                    <a:lnTo>
                      <a:pt x="48229" y="9284"/>
                    </a:lnTo>
                    <a:cubicBezTo>
                      <a:pt x="48229" y="3739"/>
                      <a:pt x="44553" y="0"/>
                      <a:pt x="38945" y="0"/>
                    </a:cubicBezTo>
                    <a:cubicBezTo>
                      <a:pt x="33399" y="0"/>
                      <a:pt x="29660" y="3676"/>
                      <a:pt x="29660" y="9284"/>
                    </a:cubicBezTo>
                    <a:lnTo>
                      <a:pt x="29660" y="27791"/>
                    </a:lnTo>
                    <a:cubicBezTo>
                      <a:pt x="29660" y="28726"/>
                      <a:pt x="29660" y="29660"/>
                      <a:pt x="30595" y="30595"/>
                    </a:cubicBezTo>
                    <a:cubicBezTo>
                      <a:pt x="13895" y="31530"/>
                      <a:pt x="0" y="45425"/>
                      <a:pt x="0" y="62997"/>
                    </a:cubicBezTo>
                    <a:cubicBezTo>
                      <a:pt x="0" y="73216"/>
                      <a:pt x="4611" y="83373"/>
                      <a:pt x="13895" y="89853"/>
                    </a:cubicBezTo>
                    <a:lnTo>
                      <a:pt x="61128" y="119513"/>
                    </a:lnTo>
                    <a:cubicBezTo>
                      <a:pt x="64804" y="122318"/>
                      <a:pt x="66673" y="125994"/>
                      <a:pt x="66673" y="130605"/>
                    </a:cubicBezTo>
                    <a:lnTo>
                      <a:pt x="66673" y="138955"/>
                    </a:lnTo>
                    <a:cubicBezTo>
                      <a:pt x="66673" y="146370"/>
                      <a:pt x="60193" y="148239"/>
                      <a:pt x="52778" y="148239"/>
                    </a:cubicBezTo>
                    <a:lnTo>
                      <a:pt x="32402" y="148239"/>
                    </a:lnTo>
                    <a:cubicBezTo>
                      <a:pt x="24987" y="148239"/>
                      <a:pt x="20376" y="146370"/>
                      <a:pt x="20376" y="138955"/>
                    </a:cubicBezTo>
                    <a:lnTo>
                      <a:pt x="20376" y="126929"/>
                    </a:lnTo>
                    <a:cubicBezTo>
                      <a:pt x="20376" y="121383"/>
                      <a:pt x="16699" y="117644"/>
                      <a:pt x="11091" y="117644"/>
                    </a:cubicBezTo>
                    <a:cubicBezTo>
                      <a:pt x="5483" y="117644"/>
                      <a:pt x="1807" y="121321"/>
                      <a:pt x="1807" y="126929"/>
                    </a:cubicBezTo>
                    <a:lnTo>
                      <a:pt x="1807" y="138955"/>
                    </a:lnTo>
                    <a:cubicBezTo>
                      <a:pt x="1807" y="155654"/>
                      <a:pt x="12898" y="169550"/>
                      <a:pt x="29598" y="171357"/>
                    </a:cubicBezTo>
                    <a:lnTo>
                      <a:pt x="29598" y="185314"/>
                    </a:lnTo>
                    <a:cubicBezTo>
                      <a:pt x="29598" y="190860"/>
                      <a:pt x="33274" y="194599"/>
                      <a:pt x="38882" y="194599"/>
                    </a:cubicBezTo>
                    <a:cubicBezTo>
                      <a:pt x="44428" y="194599"/>
                      <a:pt x="48167" y="190922"/>
                      <a:pt x="48167" y="185314"/>
                    </a:cubicBezTo>
                    <a:lnTo>
                      <a:pt x="48167" y="166808"/>
                    </a:lnTo>
                    <a:lnTo>
                      <a:pt x="52778" y="166808"/>
                    </a:lnTo>
                    <a:cubicBezTo>
                      <a:pt x="70350" y="166808"/>
                      <a:pt x="85180" y="156589"/>
                      <a:pt x="85180" y="139017"/>
                    </a:cubicBezTo>
                    <a:lnTo>
                      <a:pt x="85180" y="129732"/>
                    </a:lnTo>
                    <a:cubicBezTo>
                      <a:pt x="85180" y="119513"/>
                      <a:pt x="80569" y="109357"/>
                      <a:pt x="71284" y="102876"/>
                    </a:cubicBezTo>
                    <a:lnTo>
                      <a:pt x="24052" y="73216"/>
                    </a:lnTo>
                    <a:cubicBezTo>
                      <a:pt x="20376" y="70412"/>
                      <a:pt x="18507" y="64866"/>
                      <a:pt x="18507" y="61190"/>
                    </a:cubicBezTo>
                    <a:cubicBezTo>
                      <a:pt x="18507" y="53775"/>
                      <a:pt x="24987" y="46360"/>
                      <a:pt x="32402" y="46360"/>
                    </a:cubicBezTo>
                    <a:lnTo>
                      <a:pt x="52778" y="46360"/>
                    </a:lnTo>
                    <a:cubicBezTo>
                      <a:pt x="60193" y="46360"/>
                      <a:pt x="66673" y="54710"/>
                      <a:pt x="66673" y="62125"/>
                    </a:cubicBezTo>
                    <a:lnTo>
                      <a:pt x="66673" y="64929"/>
                    </a:lnTo>
                    <a:cubicBezTo>
                      <a:pt x="66673" y="70474"/>
                      <a:pt x="70350" y="74213"/>
                      <a:pt x="75958" y="74213"/>
                    </a:cubicBezTo>
                    <a:cubicBezTo>
                      <a:pt x="81503" y="74213"/>
                      <a:pt x="85242" y="70537"/>
                      <a:pt x="85242" y="64929"/>
                    </a:cubicBezTo>
                    <a:lnTo>
                      <a:pt x="85242" y="62125"/>
                    </a:lnTo>
                    <a:cubicBezTo>
                      <a:pt x="85242" y="44490"/>
                      <a:pt x="70412" y="27791"/>
                      <a:pt x="52840" y="277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: Shape 62"/>
              <p:cNvSpPr/>
              <p:nvPr/>
            </p:nvSpPr>
            <p:spPr>
              <a:xfrm>
                <a:off x="2655966" y="3830971"/>
                <a:ext cx="27853" cy="18568"/>
              </a:xfrm>
              <a:custGeom>
                <a:avLst/>
                <a:gdLst>
                  <a:gd name="connsiteX0" fmla="*/ 18569 w 27853"/>
                  <a:gd name="connsiteY0" fmla="*/ 0 h 18568"/>
                  <a:gd name="connsiteX1" fmla="*/ 9284 w 27853"/>
                  <a:gd name="connsiteY1" fmla="*/ 0 h 18568"/>
                  <a:gd name="connsiteX2" fmla="*/ 0 w 27853"/>
                  <a:gd name="connsiteY2" fmla="*/ 9284 h 18568"/>
                  <a:gd name="connsiteX3" fmla="*/ 9284 w 27853"/>
                  <a:gd name="connsiteY3" fmla="*/ 18569 h 18568"/>
                  <a:gd name="connsiteX4" fmla="*/ 18569 w 27853"/>
                  <a:gd name="connsiteY4" fmla="*/ 18569 h 18568"/>
                  <a:gd name="connsiteX5" fmla="*/ 27853 w 27853"/>
                  <a:gd name="connsiteY5" fmla="*/ 9284 h 18568"/>
                  <a:gd name="connsiteX6" fmla="*/ 18569 w 27853"/>
                  <a:gd name="connsiteY6" fmla="*/ 0 h 1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53" h="18568">
                    <a:moveTo>
                      <a:pt x="18569" y="0"/>
                    </a:moveTo>
                    <a:lnTo>
                      <a:pt x="9284" y="0"/>
                    </a:lnTo>
                    <a:cubicBezTo>
                      <a:pt x="3739" y="0"/>
                      <a:pt x="0" y="3676"/>
                      <a:pt x="0" y="9284"/>
                    </a:cubicBezTo>
                    <a:cubicBezTo>
                      <a:pt x="0" y="14892"/>
                      <a:pt x="3676" y="18569"/>
                      <a:pt x="9284" y="18569"/>
                    </a:cubicBezTo>
                    <a:lnTo>
                      <a:pt x="18569" y="18569"/>
                    </a:lnTo>
                    <a:cubicBezTo>
                      <a:pt x="24115" y="18569"/>
                      <a:pt x="27853" y="14892"/>
                      <a:pt x="27853" y="9284"/>
                    </a:cubicBezTo>
                    <a:cubicBezTo>
                      <a:pt x="27853" y="3676"/>
                      <a:pt x="24115" y="0"/>
                      <a:pt x="18569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4" name="Freeform: Shape 63"/>
              <p:cNvSpPr/>
              <p:nvPr/>
            </p:nvSpPr>
            <p:spPr>
              <a:xfrm>
                <a:off x="2693042" y="3830971"/>
                <a:ext cx="27853" cy="18568"/>
              </a:xfrm>
              <a:custGeom>
                <a:avLst/>
                <a:gdLst>
                  <a:gd name="connsiteX0" fmla="*/ 18569 w 27853"/>
                  <a:gd name="connsiteY0" fmla="*/ 0 h 18568"/>
                  <a:gd name="connsiteX1" fmla="*/ 9284 w 27853"/>
                  <a:gd name="connsiteY1" fmla="*/ 0 h 18568"/>
                  <a:gd name="connsiteX2" fmla="*/ 0 w 27853"/>
                  <a:gd name="connsiteY2" fmla="*/ 9284 h 18568"/>
                  <a:gd name="connsiteX3" fmla="*/ 9284 w 27853"/>
                  <a:gd name="connsiteY3" fmla="*/ 18569 h 18568"/>
                  <a:gd name="connsiteX4" fmla="*/ 18569 w 27853"/>
                  <a:gd name="connsiteY4" fmla="*/ 18569 h 18568"/>
                  <a:gd name="connsiteX5" fmla="*/ 27853 w 27853"/>
                  <a:gd name="connsiteY5" fmla="*/ 9284 h 18568"/>
                  <a:gd name="connsiteX6" fmla="*/ 18569 w 27853"/>
                  <a:gd name="connsiteY6" fmla="*/ 0 h 1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53" h="18568">
                    <a:moveTo>
                      <a:pt x="18569" y="0"/>
                    </a:moveTo>
                    <a:lnTo>
                      <a:pt x="9284" y="0"/>
                    </a:lnTo>
                    <a:cubicBezTo>
                      <a:pt x="3739" y="0"/>
                      <a:pt x="0" y="3676"/>
                      <a:pt x="0" y="9284"/>
                    </a:cubicBezTo>
                    <a:cubicBezTo>
                      <a:pt x="0" y="14892"/>
                      <a:pt x="3676" y="18569"/>
                      <a:pt x="9284" y="18569"/>
                    </a:cubicBezTo>
                    <a:lnTo>
                      <a:pt x="18569" y="18569"/>
                    </a:lnTo>
                    <a:cubicBezTo>
                      <a:pt x="24115" y="18569"/>
                      <a:pt x="27853" y="14892"/>
                      <a:pt x="27853" y="9284"/>
                    </a:cubicBezTo>
                    <a:cubicBezTo>
                      <a:pt x="27853" y="3676"/>
                      <a:pt x="24115" y="0"/>
                      <a:pt x="18569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2618891" y="3830971"/>
                <a:ext cx="27853" cy="18568"/>
              </a:xfrm>
              <a:custGeom>
                <a:avLst/>
                <a:gdLst>
                  <a:gd name="connsiteX0" fmla="*/ 18569 w 27853"/>
                  <a:gd name="connsiteY0" fmla="*/ 0 h 18568"/>
                  <a:gd name="connsiteX1" fmla="*/ 9284 w 27853"/>
                  <a:gd name="connsiteY1" fmla="*/ 0 h 18568"/>
                  <a:gd name="connsiteX2" fmla="*/ 0 w 27853"/>
                  <a:gd name="connsiteY2" fmla="*/ 9284 h 18568"/>
                  <a:gd name="connsiteX3" fmla="*/ 9284 w 27853"/>
                  <a:gd name="connsiteY3" fmla="*/ 18569 h 18568"/>
                  <a:gd name="connsiteX4" fmla="*/ 18569 w 27853"/>
                  <a:gd name="connsiteY4" fmla="*/ 18569 h 18568"/>
                  <a:gd name="connsiteX5" fmla="*/ 27853 w 27853"/>
                  <a:gd name="connsiteY5" fmla="*/ 9284 h 18568"/>
                  <a:gd name="connsiteX6" fmla="*/ 18569 w 27853"/>
                  <a:gd name="connsiteY6" fmla="*/ 0 h 185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853" h="18568">
                    <a:moveTo>
                      <a:pt x="18569" y="0"/>
                    </a:moveTo>
                    <a:lnTo>
                      <a:pt x="9284" y="0"/>
                    </a:lnTo>
                    <a:cubicBezTo>
                      <a:pt x="3739" y="0"/>
                      <a:pt x="0" y="3676"/>
                      <a:pt x="0" y="9284"/>
                    </a:cubicBezTo>
                    <a:cubicBezTo>
                      <a:pt x="0" y="14892"/>
                      <a:pt x="3676" y="18569"/>
                      <a:pt x="9284" y="18569"/>
                    </a:cubicBezTo>
                    <a:lnTo>
                      <a:pt x="18569" y="18569"/>
                    </a:lnTo>
                    <a:cubicBezTo>
                      <a:pt x="24115" y="18569"/>
                      <a:pt x="27853" y="14892"/>
                      <a:pt x="27853" y="9284"/>
                    </a:cubicBezTo>
                    <a:cubicBezTo>
                      <a:pt x="27853" y="3676"/>
                      <a:pt x="24177" y="0"/>
                      <a:pt x="18569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6" name="Graphic 2"/>
          <p:cNvGrpSpPr>
            <a:grpSpLocks noChangeAspect="1"/>
          </p:cNvGrpSpPr>
          <p:nvPr/>
        </p:nvGrpSpPr>
        <p:grpSpPr>
          <a:xfrm>
            <a:off x="4826321" y="2133600"/>
            <a:ext cx="273336" cy="311280"/>
            <a:chOff x="4003142" y="1683467"/>
            <a:chExt cx="575447" cy="655330"/>
          </a:xfrm>
          <a:solidFill>
            <a:schemeClr val="accent6"/>
          </a:solidFill>
        </p:grpSpPr>
        <p:grpSp>
          <p:nvGrpSpPr>
            <p:cNvPr id="67" name="Graphic 2"/>
            <p:cNvGrpSpPr/>
            <p:nvPr/>
          </p:nvGrpSpPr>
          <p:grpSpPr>
            <a:xfrm>
              <a:off x="4003142" y="1683467"/>
              <a:ext cx="575447" cy="655330"/>
              <a:chOff x="4003142" y="1683467"/>
              <a:chExt cx="575447" cy="655330"/>
            </a:xfrm>
            <a:grpFill/>
          </p:grpSpPr>
          <p:sp>
            <p:nvSpPr>
              <p:cNvPr id="68" name="Freeform: Shape 67"/>
              <p:cNvSpPr/>
              <p:nvPr/>
            </p:nvSpPr>
            <p:spPr>
              <a:xfrm>
                <a:off x="4095363" y="2072540"/>
                <a:ext cx="71720" cy="143316"/>
              </a:xfrm>
              <a:custGeom>
                <a:avLst/>
                <a:gdLst>
                  <a:gd name="connsiteX0" fmla="*/ 51158 w 71720"/>
                  <a:gd name="connsiteY0" fmla="*/ 20438 h 143316"/>
                  <a:gd name="connsiteX1" fmla="*/ 40939 w 71720"/>
                  <a:gd name="connsiteY1" fmla="*/ 20438 h 143316"/>
                  <a:gd name="connsiteX2" fmla="*/ 40939 w 71720"/>
                  <a:gd name="connsiteY2" fmla="*/ 10219 h 143316"/>
                  <a:gd name="connsiteX3" fmla="*/ 30720 w 71720"/>
                  <a:gd name="connsiteY3" fmla="*/ 0 h 143316"/>
                  <a:gd name="connsiteX4" fmla="*/ 20501 w 71720"/>
                  <a:gd name="connsiteY4" fmla="*/ 10219 h 143316"/>
                  <a:gd name="connsiteX5" fmla="*/ 20501 w 71720"/>
                  <a:gd name="connsiteY5" fmla="*/ 20438 h 143316"/>
                  <a:gd name="connsiteX6" fmla="*/ 0 w 71720"/>
                  <a:gd name="connsiteY6" fmla="*/ 40939 h 143316"/>
                  <a:gd name="connsiteX7" fmla="*/ 0 w 71720"/>
                  <a:gd name="connsiteY7" fmla="*/ 54273 h 143316"/>
                  <a:gd name="connsiteX8" fmla="*/ 13335 w 71720"/>
                  <a:gd name="connsiteY8" fmla="*/ 73715 h 143316"/>
                  <a:gd name="connsiteX9" fmla="*/ 51220 w 71720"/>
                  <a:gd name="connsiteY9" fmla="*/ 89043 h 143316"/>
                  <a:gd name="connsiteX10" fmla="*/ 51220 w 71720"/>
                  <a:gd name="connsiteY10" fmla="*/ 102378 h 143316"/>
                  <a:gd name="connsiteX11" fmla="*/ 20501 w 71720"/>
                  <a:gd name="connsiteY11" fmla="*/ 102378 h 143316"/>
                  <a:gd name="connsiteX12" fmla="*/ 20501 w 71720"/>
                  <a:gd name="connsiteY12" fmla="*/ 92159 h 143316"/>
                  <a:gd name="connsiteX13" fmla="*/ 10281 w 71720"/>
                  <a:gd name="connsiteY13" fmla="*/ 81940 h 143316"/>
                  <a:gd name="connsiteX14" fmla="*/ 62 w 71720"/>
                  <a:gd name="connsiteY14" fmla="*/ 92159 h 143316"/>
                  <a:gd name="connsiteX15" fmla="*/ 62 w 71720"/>
                  <a:gd name="connsiteY15" fmla="*/ 102378 h 143316"/>
                  <a:gd name="connsiteX16" fmla="*/ 20563 w 71720"/>
                  <a:gd name="connsiteY16" fmla="*/ 122878 h 143316"/>
                  <a:gd name="connsiteX17" fmla="*/ 20563 w 71720"/>
                  <a:gd name="connsiteY17" fmla="*/ 133097 h 143316"/>
                  <a:gd name="connsiteX18" fmla="*/ 30782 w 71720"/>
                  <a:gd name="connsiteY18" fmla="*/ 143317 h 143316"/>
                  <a:gd name="connsiteX19" fmla="*/ 41001 w 71720"/>
                  <a:gd name="connsiteY19" fmla="*/ 133097 h 143316"/>
                  <a:gd name="connsiteX20" fmla="*/ 41001 w 71720"/>
                  <a:gd name="connsiteY20" fmla="*/ 122878 h 143316"/>
                  <a:gd name="connsiteX21" fmla="*/ 51220 w 71720"/>
                  <a:gd name="connsiteY21" fmla="*/ 122878 h 143316"/>
                  <a:gd name="connsiteX22" fmla="*/ 71721 w 71720"/>
                  <a:gd name="connsiteY22" fmla="*/ 102378 h 143316"/>
                  <a:gd name="connsiteX23" fmla="*/ 71721 w 71720"/>
                  <a:gd name="connsiteY23" fmla="*/ 89043 h 143316"/>
                  <a:gd name="connsiteX24" fmla="*/ 58386 w 71720"/>
                  <a:gd name="connsiteY24" fmla="*/ 69602 h 143316"/>
                  <a:gd name="connsiteX25" fmla="*/ 20501 w 71720"/>
                  <a:gd name="connsiteY25" fmla="*/ 54273 h 143316"/>
                  <a:gd name="connsiteX26" fmla="*/ 20501 w 71720"/>
                  <a:gd name="connsiteY26" fmla="*/ 40939 h 143316"/>
                  <a:gd name="connsiteX27" fmla="*/ 51220 w 71720"/>
                  <a:gd name="connsiteY27" fmla="*/ 40939 h 143316"/>
                  <a:gd name="connsiteX28" fmla="*/ 51220 w 71720"/>
                  <a:gd name="connsiteY28" fmla="*/ 51158 h 143316"/>
                  <a:gd name="connsiteX29" fmla="*/ 61439 w 71720"/>
                  <a:gd name="connsiteY29" fmla="*/ 61377 h 143316"/>
                  <a:gd name="connsiteX30" fmla="*/ 71658 w 71720"/>
                  <a:gd name="connsiteY30" fmla="*/ 51158 h 143316"/>
                  <a:gd name="connsiteX31" fmla="*/ 71658 w 71720"/>
                  <a:gd name="connsiteY31" fmla="*/ 40939 h 143316"/>
                  <a:gd name="connsiteX32" fmla="*/ 51158 w 71720"/>
                  <a:gd name="connsiteY32" fmla="*/ 20438 h 143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1720" h="143316">
                    <a:moveTo>
                      <a:pt x="51158" y="20438"/>
                    </a:moveTo>
                    <a:lnTo>
                      <a:pt x="40939" y="20438"/>
                    </a:lnTo>
                    <a:lnTo>
                      <a:pt x="40939" y="10219"/>
                    </a:lnTo>
                    <a:cubicBezTo>
                      <a:pt x="40939" y="4050"/>
                      <a:pt x="36826" y="0"/>
                      <a:pt x="30720" y="0"/>
                    </a:cubicBezTo>
                    <a:cubicBezTo>
                      <a:pt x="24551" y="0"/>
                      <a:pt x="20501" y="4113"/>
                      <a:pt x="20501" y="10219"/>
                    </a:cubicBezTo>
                    <a:lnTo>
                      <a:pt x="20501" y="20438"/>
                    </a:lnTo>
                    <a:cubicBezTo>
                      <a:pt x="9222" y="20438"/>
                      <a:pt x="0" y="29660"/>
                      <a:pt x="0" y="40939"/>
                    </a:cubicBezTo>
                    <a:lnTo>
                      <a:pt x="0" y="54273"/>
                    </a:lnTo>
                    <a:cubicBezTo>
                      <a:pt x="0" y="62436"/>
                      <a:pt x="5110" y="70661"/>
                      <a:pt x="13335" y="73715"/>
                    </a:cubicBezTo>
                    <a:lnTo>
                      <a:pt x="51220" y="89043"/>
                    </a:lnTo>
                    <a:lnTo>
                      <a:pt x="51220" y="102378"/>
                    </a:lnTo>
                    <a:lnTo>
                      <a:pt x="20501" y="102378"/>
                    </a:lnTo>
                    <a:lnTo>
                      <a:pt x="20501" y="92159"/>
                    </a:lnTo>
                    <a:cubicBezTo>
                      <a:pt x="20501" y="85990"/>
                      <a:pt x="16388" y="81940"/>
                      <a:pt x="10281" y="81940"/>
                    </a:cubicBezTo>
                    <a:cubicBezTo>
                      <a:pt x="4113" y="81940"/>
                      <a:pt x="62" y="86052"/>
                      <a:pt x="62" y="92159"/>
                    </a:cubicBezTo>
                    <a:lnTo>
                      <a:pt x="62" y="102378"/>
                    </a:lnTo>
                    <a:cubicBezTo>
                      <a:pt x="62" y="113656"/>
                      <a:pt x="9285" y="122878"/>
                      <a:pt x="20563" y="122878"/>
                    </a:cubicBezTo>
                    <a:lnTo>
                      <a:pt x="20563" y="133097"/>
                    </a:lnTo>
                    <a:cubicBezTo>
                      <a:pt x="20563" y="139266"/>
                      <a:pt x="24676" y="143317"/>
                      <a:pt x="30782" y="143317"/>
                    </a:cubicBezTo>
                    <a:cubicBezTo>
                      <a:pt x="36951" y="143317"/>
                      <a:pt x="41001" y="139204"/>
                      <a:pt x="41001" y="133097"/>
                    </a:cubicBezTo>
                    <a:lnTo>
                      <a:pt x="41001" y="122878"/>
                    </a:lnTo>
                    <a:lnTo>
                      <a:pt x="51220" y="122878"/>
                    </a:lnTo>
                    <a:cubicBezTo>
                      <a:pt x="62498" y="122878"/>
                      <a:pt x="71721" y="113656"/>
                      <a:pt x="71721" y="102378"/>
                    </a:cubicBezTo>
                    <a:lnTo>
                      <a:pt x="71721" y="89043"/>
                    </a:lnTo>
                    <a:cubicBezTo>
                      <a:pt x="71721" y="80880"/>
                      <a:pt x="66611" y="72655"/>
                      <a:pt x="58386" y="69602"/>
                    </a:cubicBezTo>
                    <a:lnTo>
                      <a:pt x="20501" y="54273"/>
                    </a:lnTo>
                    <a:lnTo>
                      <a:pt x="20501" y="40939"/>
                    </a:lnTo>
                    <a:lnTo>
                      <a:pt x="51220" y="40939"/>
                    </a:lnTo>
                    <a:lnTo>
                      <a:pt x="51220" y="51158"/>
                    </a:lnTo>
                    <a:cubicBezTo>
                      <a:pt x="51220" y="57327"/>
                      <a:pt x="55333" y="61377"/>
                      <a:pt x="61439" y="61377"/>
                    </a:cubicBezTo>
                    <a:cubicBezTo>
                      <a:pt x="67608" y="61377"/>
                      <a:pt x="71658" y="57264"/>
                      <a:pt x="71658" y="51158"/>
                    </a:cubicBezTo>
                    <a:lnTo>
                      <a:pt x="71658" y="40939"/>
                    </a:lnTo>
                    <a:cubicBezTo>
                      <a:pt x="71658" y="29660"/>
                      <a:pt x="62436" y="20438"/>
                      <a:pt x="51158" y="2043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4003142" y="1683467"/>
                <a:ext cx="575447" cy="655330"/>
              </a:xfrm>
              <a:custGeom>
                <a:avLst/>
                <a:gdLst>
                  <a:gd name="connsiteX0" fmla="*/ 372748 w 575447"/>
                  <a:gd name="connsiteY0" fmla="*/ 313240 h 655330"/>
                  <a:gd name="connsiteX1" fmla="*/ 374804 w 575447"/>
                  <a:gd name="connsiteY1" fmla="*/ 315296 h 655330"/>
                  <a:gd name="connsiteX2" fmla="*/ 375801 w 575447"/>
                  <a:gd name="connsiteY2" fmla="*/ 316293 h 655330"/>
                  <a:gd name="connsiteX3" fmla="*/ 379913 w 575447"/>
                  <a:gd name="connsiteY3" fmla="*/ 317290 h 655330"/>
                  <a:gd name="connsiteX4" fmla="*/ 380910 w 575447"/>
                  <a:gd name="connsiteY4" fmla="*/ 317290 h 655330"/>
                  <a:gd name="connsiteX5" fmla="*/ 382967 w 575447"/>
                  <a:gd name="connsiteY5" fmla="*/ 317290 h 655330"/>
                  <a:gd name="connsiteX6" fmla="*/ 385023 w 575447"/>
                  <a:gd name="connsiteY6" fmla="*/ 316293 h 655330"/>
                  <a:gd name="connsiteX7" fmla="*/ 387079 w 575447"/>
                  <a:gd name="connsiteY7" fmla="*/ 315296 h 655330"/>
                  <a:gd name="connsiteX8" fmla="*/ 388076 w 575447"/>
                  <a:gd name="connsiteY8" fmla="*/ 314299 h 655330"/>
                  <a:gd name="connsiteX9" fmla="*/ 426959 w 575447"/>
                  <a:gd name="connsiteY9" fmla="*/ 297911 h 655330"/>
                  <a:gd name="connsiteX10" fmla="*/ 465841 w 575447"/>
                  <a:gd name="connsiteY10" fmla="*/ 314299 h 655330"/>
                  <a:gd name="connsiteX11" fmla="*/ 473007 w 575447"/>
                  <a:gd name="connsiteY11" fmla="*/ 317353 h 655330"/>
                  <a:gd name="connsiteX12" fmla="*/ 475063 w 575447"/>
                  <a:gd name="connsiteY12" fmla="*/ 316356 h 655330"/>
                  <a:gd name="connsiteX13" fmla="*/ 477120 w 575447"/>
                  <a:gd name="connsiteY13" fmla="*/ 316356 h 655330"/>
                  <a:gd name="connsiteX14" fmla="*/ 479176 w 575447"/>
                  <a:gd name="connsiteY14" fmla="*/ 314299 h 655330"/>
                  <a:gd name="connsiteX15" fmla="*/ 480173 w 575447"/>
                  <a:gd name="connsiteY15" fmla="*/ 313302 h 655330"/>
                  <a:gd name="connsiteX16" fmla="*/ 519055 w 575447"/>
                  <a:gd name="connsiteY16" fmla="*/ 295917 h 655330"/>
                  <a:gd name="connsiteX17" fmla="*/ 521111 w 575447"/>
                  <a:gd name="connsiteY17" fmla="*/ 295917 h 655330"/>
                  <a:gd name="connsiteX18" fmla="*/ 558000 w 575447"/>
                  <a:gd name="connsiteY18" fmla="*/ 313302 h 655330"/>
                  <a:gd name="connsiteX19" fmla="*/ 565166 w 575447"/>
                  <a:gd name="connsiteY19" fmla="*/ 316356 h 655330"/>
                  <a:gd name="connsiteX20" fmla="*/ 569278 w 575447"/>
                  <a:gd name="connsiteY20" fmla="*/ 315359 h 655330"/>
                  <a:gd name="connsiteX21" fmla="*/ 575447 w 575447"/>
                  <a:gd name="connsiteY21" fmla="*/ 306137 h 655330"/>
                  <a:gd name="connsiteX22" fmla="*/ 296914 w 575447"/>
                  <a:gd name="connsiteY22" fmla="*/ 30720 h 655330"/>
                  <a:gd name="connsiteX23" fmla="*/ 296914 w 575447"/>
                  <a:gd name="connsiteY23" fmla="*/ 10219 h 655330"/>
                  <a:gd name="connsiteX24" fmla="*/ 286695 w 575447"/>
                  <a:gd name="connsiteY24" fmla="*/ 0 h 655330"/>
                  <a:gd name="connsiteX25" fmla="*/ 276476 w 575447"/>
                  <a:gd name="connsiteY25" fmla="*/ 10219 h 655330"/>
                  <a:gd name="connsiteX26" fmla="*/ 276476 w 575447"/>
                  <a:gd name="connsiteY26" fmla="*/ 30720 h 655330"/>
                  <a:gd name="connsiteX27" fmla="*/ 0 w 575447"/>
                  <a:gd name="connsiteY27" fmla="*/ 307196 h 655330"/>
                  <a:gd name="connsiteX28" fmla="*/ 6169 w 575447"/>
                  <a:gd name="connsiteY28" fmla="*/ 316418 h 655330"/>
                  <a:gd name="connsiteX29" fmla="*/ 17447 w 575447"/>
                  <a:gd name="connsiteY29" fmla="*/ 313365 h 655330"/>
                  <a:gd name="connsiteX30" fmla="*/ 60442 w 575447"/>
                  <a:gd name="connsiteY30" fmla="*/ 296977 h 655330"/>
                  <a:gd name="connsiteX31" fmla="*/ 94215 w 575447"/>
                  <a:gd name="connsiteY31" fmla="*/ 314362 h 655330"/>
                  <a:gd name="connsiteX32" fmla="*/ 97268 w 575447"/>
                  <a:gd name="connsiteY32" fmla="*/ 316418 h 655330"/>
                  <a:gd name="connsiteX33" fmla="*/ 99325 w 575447"/>
                  <a:gd name="connsiteY33" fmla="*/ 316418 h 655330"/>
                  <a:gd name="connsiteX34" fmla="*/ 101381 w 575447"/>
                  <a:gd name="connsiteY34" fmla="*/ 317415 h 655330"/>
                  <a:gd name="connsiteX35" fmla="*/ 102378 w 575447"/>
                  <a:gd name="connsiteY35" fmla="*/ 317415 h 655330"/>
                  <a:gd name="connsiteX36" fmla="*/ 106490 w 575447"/>
                  <a:gd name="connsiteY36" fmla="*/ 316418 h 655330"/>
                  <a:gd name="connsiteX37" fmla="*/ 107487 w 575447"/>
                  <a:gd name="connsiteY37" fmla="*/ 315421 h 655330"/>
                  <a:gd name="connsiteX38" fmla="*/ 109544 w 575447"/>
                  <a:gd name="connsiteY38" fmla="*/ 313365 h 655330"/>
                  <a:gd name="connsiteX39" fmla="*/ 153598 w 575447"/>
                  <a:gd name="connsiteY39" fmla="*/ 295980 h 655330"/>
                  <a:gd name="connsiteX40" fmla="*/ 187371 w 575447"/>
                  <a:gd name="connsiteY40" fmla="*/ 313365 h 655330"/>
                  <a:gd name="connsiteX41" fmla="*/ 188368 w 575447"/>
                  <a:gd name="connsiteY41" fmla="*/ 314362 h 655330"/>
                  <a:gd name="connsiteX42" fmla="*/ 190424 w 575447"/>
                  <a:gd name="connsiteY42" fmla="*/ 316418 h 655330"/>
                  <a:gd name="connsiteX43" fmla="*/ 192480 w 575447"/>
                  <a:gd name="connsiteY43" fmla="*/ 316418 h 655330"/>
                  <a:gd name="connsiteX44" fmla="*/ 194537 w 575447"/>
                  <a:gd name="connsiteY44" fmla="*/ 317415 h 655330"/>
                  <a:gd name="connsiteX45" fmla="*/ 195534 w 575447"/>
                  <a:gd name="connsiteY45" fmla="*/ 317415 h 655330"/>
                  <a:gd name="connsiteX46" fmla="*/ 202699 w 575447"/>
                  <a:gd name="connsiteY46" fmla="*/ 314362 h 655330"/>
                  <a:gd name="connsiteX47" fmla="*/ 245694 w 575447"/>
                  <a:gd name="connsiteY47" fmla="*/ 297974 h 655330"/>
                  <a:gd name="connsiteX48" fmla="*/ 277411 w 575447"/>
                  <a:gd name="connsiteY48" fmla="*/ 311308 h 655330"/>
                  <a:gd name="connsiteX49" fmla="*/ 277411 w 575447"/>
                  <a:gd name="connsiteY49" fmla="*/ 617445 h 655330"/>
                  <a:gd name="connsiteX50" fmla="*/ 261023 w 575447"/>
                  <a:gd name="connsiteY50" fmla="*/ 633833 h 655330"/>
                  <a:gd name="connsiteX51" fmla="*/ 253857 w 575447"/>
                  <a:gd name="connsiteY51" fmla="*/ 633833 h 655330"/>
                  <a:gd name="connsiteX52" fmla="*/ 237469 w 575447"/>
                  <a:gd name="connsiteY52" fmla="*/ 617445 h 655330"/>
                  <a:gd name="connsiteX53" fmla="*/ 237469 w 575447"/>
                  <a:gd name="connsiteY53" fmla="*/ 604110 h 655330"/>
                  <a:gd name="connsiteX54" fmla="*/ 227250 w 575447"/>
                  <a:gd name="connsiteY54" fmla="*/ 593891 h 655330"/>
                  <a:gd name="connsiteX55" fmla="*/ 217031 w 575447"/>
                  <a:gd name="connsiteY55" fmla="*/ 604110 h 655330"/>
                  <a:gd name="connsiteX56" fmla="*/ 217031 w 575447"/>
                  <a:gd name="connsiteY56" fmla="*/ 618442 h 655330"/>
                  <a:gd name="connsiteX57" fmla="*/ 253920 w 575447"/>
                  <a:gd name="connsiteY57" fmla="*/ 655330 h 655330"/>
                  <a:gd name="connsiteX58" fmla="*/ 261085 w 575447"/>
                  <a:gd name="connsiteY58" fmla="*/ 655330 h 655330"/>
                  <a:gd name="connsiteX59" fmla="*/ 297974 w 575447"/>
                  <a:gd name="connsiteY59" fmla="*/ 618442 h 655330"/>
                  <a:gd name="connsiteX60" fmla="*/ 297974 w 575447"/>
                  <a:gd name="connsiteY60" fmla="*/ 311246 h 655330"/>
                  <a:gd name="connsiteX61" fmla="*/ 336856 w 575447"/>
                  <a:gd name="connsiteY61" fmla="*/ 296915 h 655330"/>
                  <a:gd name="connsiteX62" fmla="*/ 372748 w 575447"/>
                  <a:gd name="connsiteY62" fmla="*/ 313240 h 655330"/>
                  <a:gd name="connsiteX63" fmla="*/ 551956 w 575447"/>
                  <a:gd name="connsiteY63" fmla="*/ 285574 h 655330"/>
                  <a:gd name="connsiteX64" fmla="*/ 520239 w 575447"/>
                  <a:gd name="connsiteY64" fmla="*/ 276352 h 655330"/>
                  <a:gd name="connsiteX65" fmla="*/ 479300 w 575447"/>
                  <a:gd name="connsiteY65" fmla="*/ 287630 h 655330"/>
                  <a:gd name="connsiteX66" fmla="*/ 340034 w 575447"/>
                  <a:gd name="connsiteY66" fmla="*/ 56205 h 655330"/>
                  <a:gd name="connsiteX67" fmla="*/ 551956 w 575447"/>
                  <a:gd name="connsiteY67" fmla="*/ 285574 h 655330"/>
                  <a:gd name="connsiteX68" fmla="*/ 94277 w 575447"/>
                  <a:gd name="connsiteY68" fmla="*/ 287630 h 655330"/>
                  <a:gd name="connsiteX69" fmla="*/ 62561 w 575447"/>
                  <a:gd name="connsiteY69" fmla="*/ 276352 h 655330"/>
                  <a:gd name="connsiteX70" fmla="*/ 21622 w 575447"/>
                  <a:gd name="connsiteY70" fmla="*/ 285574 h 655330"/>
                  <a:gd name="connsiteX71" fmla="*/ 233606 w 575447"/>
                  <a:gd name="connsiteY71" fmla="*/ 56205 h 655330"/>
                  <a:gd name="connsiteX72" fmla="*/ 94277 w 575447"/>
                  <a:gd name="connsiteY72" fmla="*/ 287630 h 655330"/>
                  <a:gd name="connsiteX73" fmla="*/ 286758 w 575447"/>
                  <a:gd name="connsiteY73" fmla="*/ 293799 h 655330"/>
                  <a:gd name="connsiteX74" fmla="*/ 246816 w 575447"/>
                  <a:gd name="connsiteY74" fmla="*/ 277411 h 655330"/>
                  <a:gd name="connsiteX75" fmla="*/ 240647 w 575447"/>
                  <a:gd name="connsiteY75" fmla="*/ 277411 h 655330"/>
                  <a:gd name="connsiteX76" fmla="*/ 206874 w 575447"/>
                  <a:gd name="connsiteY76" fmla="*/ 285574 h 655330"/>
                  <a:gd name="connsiteX77" fmla="*/ 253982 w 575447"/>
                  <a:gd name="connsiteY77" fmla="*/ 108422 h 655330"/>
                  <a:gd name="connsiteX78" fmla="*/ 251926 w 575447"/>
                  <a:gd name="connsiteY78" fmla="*/ 94090 h 655330"/>
                  <a:gd name="connsiteX79" fmla="*/ 237594 w 575447"/>
                  <a:gd name="connsiteY79" fmla="*/ 96147 h 655330"/>
                  <a:gd name="connsiteX80" fmla="*/ 186374 w 575447"/>
                  <a:gd name="connsiteY80" fmla="*/ 286571 h 655330"/>
                  <a:gd name="connsiteX81" fmla="*/ 155654 w 575447"/>
                  <a:gd name="connsiteY81" fmla="*/ 276352 h 655330"/>
                  <a:gd name="connsiteX82" fmla="*/ 115713 w 575447"/>
                  <a:gd name="connsiteY82" fmla="*/ 284514 h 655330"/>
                  <a:gd name="connsiteX83" fmla="*/ 276476 w 575447"/>
                  <a:gd name="connsiteY83" fmla="*/ 56205 h 655330"/>
                  <a:gd name="connsiteX84" fmla="*/ 276476 w 575447"/>
                  <a:gd name="connsiteY84" fmla="*/ 71534 h 655330"/>
                  <a:gd name="connsiteX85" fmla="*/ 286695 w 575447"/>
                  <a:gd name="connsiteY85" fmla="*/ 81753 h 655330"/>
                  <a:gd name="connsiteX86" fmla="*/ 296914 w 575447"/>
                  <a:gd name="connsiteY86" fmla="*/ 71534 h 655330"/>
                  <a:gd name="connsiteX87" fmla="*/ 296914 w 575447"/>
                  <a:gd name="connsiteY87" fmla="*/ 56205 h 655330"/>
                  <a:gd name="connsiteX88" fmla="*/ 457678 w 575447"/>
                  <a:gd name="connsiteY88" fmla="*/ 285574 h 655330"/>
                  <a:gd name="connsiteX89" fmla="*/ 424902 w 575447"/>
                  <a:gd name="connsiteY89" fmla="*/ 277411 h 655330"/>
                  <a:gd name="connsiteX90" fmla="*/ 387017 w 575447"/>
                  <a:gd name="connsiteY90" fmla="*/ 287630 h 655330"/>
                  <a:gd name="connsiteX91" fmla="*/ 335797 w 575447"/>
                  <a:gd name="connsiteY91" fmla="*/ 96147 h 655330"/>
                  <a:gd name="connsiteX92" fmla="*/ 321465 w 575447"/>
                  <a:gd name="connsiteY92" fmla="*/ 94090 h 655330"/>
                  <a:gd name="connsiteX93" fmla="*/ 319409 w 575447"/>
                  <a:gd name="connsiteY93" fmla="*/ 108422 h 655330"/>
                  <a:gd name="connsiteX94" fmla="*/ 366517 w 575447"/>
                  <a:gd name="connsiteY94" fmla="*/ 285574 h 655330"/>
                  <a:gd name="connsiteX95" fmla="*/ 336794 w 575447"/>
                  <a:gd name="connsiteY95" fmla="*/ 277411 h 655330"/>
                  <a:gd name="connsiteX96" fmla="*/ 286758 w 575447"/>
                  <a:gd name="connsiteY96" fmla="*/ 293799 h 655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75447" h="655330">
                    <a:moveTo>
                      <a:pt x="372748" y="313240"/>
                    </a:moveTo>
                    <a:cubicBezTo>
                      <a:pt x="373745" y="314237"/>
                      <a:pt x="373745" y="314237"/>
                      <a:pt x="374804" y="315296"/>
                    </a:cubicBezTo>
                    <a:cubicBezTo>
                      <a:pt x="374804" y="315296"/>
                      <a:pt x="375801" y="315296"/>
                      <a:pt x="375801" y="316293"/>
                    </a:cubicBezTo>
                    <a:cubicBezTo>
                      <a:pt x="376798" y="316293"/>
                      <a:pt x="377857" y="317290"/>
                      <a:pt x="379913" y="317290"/>
                    </a:cubicBezTo>
                    <a:cubicBezTo>
                      <a:pt x="379913" y="317290"/>
                      <a:pt x="379913" y="317290"/>
                      <a:pt x="380910" y="317290"/>
                    </a:cubicBezTo>
                    <a:cubicBezTo>
                      <a:pt x="381908" y="317290"/>
                      <a:pt x="381908" y="317290"/>
                      <a:pt x="382967" y="317290"/>
                    </a:cubicBezTo>
                    <a:cubicBezTo>
                      <a:pt x="384026" y="317290"/>
                      <a:pt x="383964" y="317290"/>
                      <a:pt x="385023" y="316293"/>
                    </a:cubicBezTo>
                    <a:cubicBezTo>
                      <a:pt x="386020" y="316293"/>
                      <a:pt x="386020" y="315296"/>
                      <a:pt x="387079" y="315296"/>
                    </a:cubicBezTo>
                    <a:cubicBezTo>
                      <a:pt x="387079" y="315296"/>
                      <a:pt x="388076" y="315296"/>
                      <a:pt x="388076" y="314299"/>
                    </a:cubicBezTo>
                    <a:cubicBezTo>
                      <a:pt x="392189" y="310187"/>
                      <a:pt x="405461" y="297911"/>
                      <a:pt x="426959" y="297911"/>
                    </a:cubicBezTo>
                    <a:cubicBezTo>
                      <a:pt x="432068" y="297911"/>
                      <a:pt x="450512" y="298908"/>
                      <a:pt x="465841" y="314299"/>
                    </a:cubicBezTo>
                    <a:cubicBezTo>
                      <a:pt x="467897" y="316356"/>
                      <a:pt x="469954" y="317353"/>
                      <a:pt x="473007" y="317353"/>
                    </a:cubicBezTo>
                    <a:cubicBezTo>
                      <a:pt x="474004" y="317353"/>
                      <a:pt x="474004" y="317353"/>
                      <a:pt x="475063" y="316356"/>
                    </a:cubicBezTo>
                    <a:cubicBezTo>
                      <a:pt x="476060" y="316356"/>
                      <a:pt x="476060" y="316356"/>
                      <a:pt x="477120" y="316356"/>
                    </a:cubicBezTo>
                    <a:cubicBezTo>
                      <a:pt x="478116" y="316356"/>
                      <a:pt x="479176" y="315359"/>
                      <a:pt x="479176" y="314299"/>
                    </a:cubicBezTo>
                    <a:cubicBezTo>
                      <a:pt x="479176" y="314299"/>
                      <a:pt x="480173" y="314299"/>
                      <a:pt x="480173" y="313302"/>
                    </a:cubicBezTo>
                    <a:cubicBezTo>
                      <a:pt x="483226" y="310249"/>
                      <a:pt x="496561" y="295917"/>
                      <a:pt x="519055" y="295917"/>
                    </a:cubicBezTo>
                    <a:lnTo>
                      <a:pt x="521111" y="295917"/>
                    </a:lnTo>
                    <a:cubicBezTo>
                      <a:pt x="541612" y="296915"/>
                      <a:pt x="553887" y="309252"/>
                      <a:pt x="558000" y="313302"/>
                    </a:cubicBezTo>
                    <a:cubicBezTo>
                      <a:pt x="560056" y="315359"/>
                      <a:pt x="563109" y="316356"/>
                      <a:pt x="565166" y="316356"/>
                    </a:cubicBezTo>
                    <a:cubicBezTo>
                      <a:pt x="566163" y="316356"/>
                      <a:pt x="567222" y="316356"/>
                      <a:pt x="569278" y="315359"/>
                    </a:cubicBezTo>
                    <a:cubicBezTo>
                      <a:pt x="573391" y="314362"/>
                      <a:pt x="575447" y="310249"/>
                      <a:pt x="575447" y="306137"/>
                    </a:cubicBezTo>
                    <a:cubicBezTo>
                      <a:pt x="573391" y="155592"/>
                      <a:pt x="452569" y="35829"/>
                      <a:pt x="296914" y="30720"/>
                    </a:cubicBezTo>
                    <a:lnTo>
                      <a:pt x="296914" y="10219"/>
                    </a:lnTo>
                    <a:cubicBezTo>
                      <a:pt x="296914" y="4050"/>
                      <a:pt x="292802" y="0"/>
                      <a:pt x="286695" y="0"/>
                    </a:cubicBezTo>
                    <a:cubicBezTo>
                      <a:pt x="280527" y="0"/>
                      <a:pt x="276476" y="4113"/>
                      <a:pt x="276476" y="10219"/>
                    </a:cubicBezTo>
                    <a:lnTo>
                      <a:pt x="276476" y="30720"/>
                    </a:lnTo>
                    <a:cubicBezTo>
                      <a:pt x="120822" y="35829"/>
                      <a:pt x="0" y="155654"/>
                      <a:pt x="0" y="307196"/>
                    </a:cubicBezTo>
                    <a:cubicBezTo>
                      <a:pt x="0" y="311308"/>
                      <a:pt x="3053" y="315359"/>
                      <a:pt x="6169" y="316418"/>
                    </a:cubicBezTo>
                    <a:cubicBezTo>
                      <a:pt x="9222" y="317415"/>
                      <a:pt x="14332" y="316418"/>
                      <a:pt x="17447" y="313365"/>
                    </a:cubicBezTo>
                    <a:cubicBezTo>
                      <a:pt x="20500" y="311308"/>
                      <a:pt x="36888" y="294920"/>
                      <a:pt x="60442" y="296977"/>
                    </a:cubicBezTo>
                    <a:cubicBezTo>
                      <a:pt x="78886" y="297974"/>
                      <a:pt x="90165" y="309252"/>
                      <a:pt x="94215" y="314362"/>
                    </a:cubicBezTo>
                    <a:cubicBezTo>
                      <a:pt x="95212" y="315359"/>
                      <a:pt x="96271" y="316418"/>
                      <a:pt x="97268" y="316418"/>
                    </a:cubicBezTo>
                    <a:cubicBezTo>
                      <a:pt x="98265" y="316418"/>
                      <a:pt x="98265" y="316418"/>
                      <a:pt x="99325" y="316418"/>
                    </a:cubicBezTo>
                    <a:cubicBezTo>
                      <a:pt x="100384" y="316418"/>
                      <a:pt x="100322" y="316418"/>
                      <a:pt x="101381" y="317415"/>
                    </a:cubicBezTo>
                    <a:cubicBezTo>
                      <a:pt x="101381" y="317415"/>
                      <a:pt x="101381" y="317415"/>
                      <a:pt x="102378" y="317415"/>
                    </a:cubicBezTo>
                    <a:cubicBezTo>
                      <a:pt x="103375" y="317415"/>
                      <a:pt x="105431" y="317415"/>
                      <a:pt x="106490" y="316418"/>
                    </a:cubicBezTo>
                    <a:cubicBezTo>
                      <a:pt x="106490" y="316418"/>
                      <a:pt x="107487" y="316418"/>
                      <a:pt x="107487" y="315421"/>
                    </a:cubicBezTo>
                    <a:cubicBezTo>
                      <a:pt x="108484" y="315421"/>
                      <a:pt x="109544" y="314424"/>
                      <a:pt x="109544" y="313365"/>
                    </a:cubicBezTo>
                    <a:cubicBezTo>
                      <a:pt x="111600" y="311308"/>
                      <a:pt x="127988" y="293923"/>
                      <a:pt x="153598" y="295980"/>
                    </a:cubicBezTo>
                    <a:cubicBezTo>
                      <a:pt x="170983" y="298036"/>
                      <a:pt x="183320" y="308255"/>
                      <a:pt x="187371" y="313365"/>
                    </a:cubicBezTo>
                    <a:cubicBezTo>
                      <a:pt x="187371" y="313365"/>
                      <a:pt x="188368" y="313365"/>
                      <a:pt x="188368" y="314362"/>
                    </a:cubicBezTo>
                    <a:cubicBezTo>
                      <a:pt x="189365" y="315359"/>
                      <a:pt x="189365" y="315359"/>
                      <a:pt x="190424" y="316418"/>
                    </a:cubicBezTo>
                    <a:cubicBezTo>
                      <a:pt x="191421" y="316418"/>
                      <a:pt x="191421" y="316418"/>
                      <a:pt x="192480" y="316418"/>
                    </a:cubicBezTo>
                    <a:cubicBezTo>
                      <a:pt x="193540" y="316418"/>
                      <a:pt x="193477" y="316418"/>
                      <a:pt x="194537" y="317415"/>
                    </a:cubicBezTo>
                    <a:cubicBezTo>
                      <a:pt x="194537" y="317415"/>
                      <a:pt x="194537" y="317415"/>
                      <a:pt x="195534" y="317415"/>
                    </a:cubicBezTo>
                    <a:cubicBezTo>
                      <a:pt x="198587" y="317415"/>
                      <a:pt x="200643" y="316418"/>
                      <a:pt x="202699" y="314362"/>
                    </a:cubicBezTo>
                    <a:cubicBezTo>
                      <a:pt x="205753" y="311308"/>
                      <a:pt x="222141" y="295917"/>
                      <a:pt x="245694" y="297974"/>
                    </a:cubicBezTo>
                    <a:cubicBezTo>
                      <a:pt x="261023" y="298971"/>
                      <a:pt x="271305" y="307196"/>
                      <a:pt x="277411" y="311308"/>
                    </a:cubicBezTo>
                    <a:lnTo>
                      <a:pt x="277411" y="617445"/>
                    </a:lnTo>
                    <a:cubicBezTo>
                      <a:pt x="277411" y="626667"/>
                      <a:pt x="270245" y="633833"/>
                      <a:pt x="261023" y="633833"/>
                    </a:cubicBezTo>
                    <a:lnTo>
                      <a:pt x="253857" y="633833"/>
                    </a:lnTo>
                    <a:cubicBezTo>
                      <a:pt x="244635" y="633833"/>
                      <a:pt x="237469" y="626667"/>
                      <a:pt x="237469" y="617445"/>
                    </a:cubicBezTo>
                    <a:lnTo>
                      <a:pt x="237469" y="604110"/>
                    </a:lnTo>
                    <a:cubicBezTo>
                      <a:pt x="237469" y="597941"/>
                      <a:pt x="233357" y="593891"/>
                      <a:pt x="227250" y="593891"/>
                    </a:cubicBezTo>
                    <a:cubicBezTo>
                      <a:pt x="221081" y="593891"/>
                      <a:pt x="217031" y="598004"/>
                      <a:pt x="217031" y="604110"/>
                    </a:cubicBezTo>
                    <a:lnTo>
                      <a:pt x="217031" y="618442"/>
                    </a:lnTo>
                    <a:cubicBezTo>
                      <a:pt x="217031" y="638942"/>
                      <a:pt x="233419" y="655330"/>
                      <a:pt x="253920" y="655330"/>
                    </a:cubicBezTo>
                    <a:lnTo>
                      <a:pt x="261085" y="655330"/>
                    </a:lnTo>
                    <a:cubicBezTo>
                      <a:pt x="281586" y="655330"/>
                      <a:pt x="297974" y="638942"/>
                      <a:pt x="297974" y="618442"/>
                    </a:cubicBezTo>
                    <a:lnTo>
                      <a:pt x="297974" y="311246"/>
                    </a:lnTo>
                    <a:cubicBezTo>
                      <a:pt x="304143" y="306137"/>
                      <a:pt x="317415" y="296915"/>
                      <a:pt x="336856" y="296915"/>
                    </a:cubicBezTo>
                    <a:cubicBezTo>
                      <a:pt x="355363" y="297911"/>
                      <a:pt x="368697" y="309128"/>
                      <a:pt x="372748" y="313240"/>
                    </a:cubicBezTo>
                    <a:close/>
                    <a:moveTo>
                      <a:pt x="551956" y="285574"/>
                    </a:moveTo>
                    <a:cubicBezTo>
                      <a:pt x="543793" y="280464"/>
                      <a:pt x="533511" y="277411"/>
                      <a:pt x="520239" y="276352"/>
                    </a:cubicBezTo>
                    <a:cubicBezTo>
                      <a:pt x="502854" y="275355"/>
                      <a:pt x="488522" y="281461"/>
                      <a:pt x="479300" y="287630"/>
                    </a:cubicBezTo>
                    <a:cubicBezTo>
                      <a:pt x="472134" y="241582"/>
                      <a:pt x="444468" y="121757"/>
                      <a:pt x="340034" y="56205"/>
                    </a:cubicBezTo>
                    <a:cubicBezTo>
                      <a:pt x="455684" y="77765"/>
                      <a:pt x="542734" y="169924"/>
                      <a:pt x="551956" y="285574"/>
                    </a:cubicBezTo>
                    <a:close/>
                    <a:moveTo>
                      <a:pt x="94277" y="287630"/>
                    </a:moveTo>
                    <a:cubicBezTo>
                      <a:pt x="86115" y="282521"/>
                      <a:pt x="75833" y="277411"/>
                      <a:pt x="62561" y="276352"/>
                    </a:cubicBezTo>
                    <a:cubicBezTo>
                      <a:pt x="45176" y="275355"/>
                      <a:pt x="31841" y="279405"/>
                      <a:pt x="21622" y="285574"/>
                    </a:cubicBezTo>
                    <a:cubicBezTo>
                      <a:pt x="30844" y="169861"/>
                      <a:pt x="117893" y="77702"/>
                      <a:pt x="233606" y="56205"/>
                    </a:cubicBezTo>
                    <a:cubicBezTo>
                      <a:pt x="130107" y="121757"/>
                      <a:pt x="101443" y="241582"/>
                      <a:pt x="94277" y="287630"/>
                    </a:cubicBezTo>
                    <a:close/>
                    <a:moveTo>
                      <a:pt x="286758" y="293799"/>
                    </a:moveTo>
                    <a:cubicBezTo>
                      <a:pt x="278595" y="286633"/>
                      <a:pt x="264201" y="279467"/>
                      <a:pt x="246816" y="277411"/>
                    </a:cubicBezTo>
                    <a:cubicBezTo>
                      <a:pt x="244760" y="277411"/>
                      <a:pt x="242703" y="277411"/>
                      <a:pt x="240647" y="277411"/>
                    </a:cubicBezTo>
                    <a:cubicBezTo>
                      <a:pt x="227312" y="277411"/>
                      <a:pt x="216096" y="281524"/>
                      <a:pt x="206874" y="285574"/>
                    </a:cubicBezTo>
                    <a:cubicBezTo>
                      <a:pt x="211984" y="241520"/>
                      <a:pt x="225319" y="146308"/>
                      <a:pt x="253982" y="108422"/>
                    </a:cubicBezTo>
                    <a:cubicBezTo>
                      <a:pt x="257035" y="104310"/>
                      <a:pt x="256038" y="97144"/>
                      <a:pt x="251926" y="94090"/>
                    </a:cubicBezTo>
                    <a:cubicBezTo>
                      <a:pt x="247813" y="91037"/>
                      <a:pt x="240647" y="92034"/>
                      <a:pt x="237594" y="96147"/>
                    </a:cubicBezTo>
                    <a:cubicBezTo>
                      <a:pt x="204818" y="139142"/>
                      <a:pt x="190486" y="243576"/>
                      <a:pt x="186374" y="286571"/>
                    </a:cubicBezTo>
                    <a:cubicBezTo>
                      <a:pt x="178211" y="281461"/>
                      <a:pt x="167929" y="277349"/>
                      <a:pt x="155654" y="276352"/>
                    </a:cubicBezTo>
                    <a:cubicBezTo>
                      <a:pt x="139266" y="274295"/>
                      <a:pt x="125932" y="279405"/>
                      <a:pt x="115713" y="284514"/>
                    </a:cubicBezTo>
                    <a:cubicBezTo>
                      <a:pt x="124935" y="233294"/>
                      <a:pt x="157711" y="109419"/>
                      <a:pt x="276476" y="56205"/>
                    </a:cubicBezTo>
                    <a:lnTo>
                      <a:pt x="276476" y="71534"/>
                    </a:lnTo>
                    <a:cubicBezTo>
                      <a:pt x="276476" y="77702"/>
                      <a:pt x="280589" y="81753"/>
                      <a:pt x="286695" y="81753"/>
                    </a:cubicBezTo>
                    <a:cubicBezTo>
                      <a:pt x="292864" y="81753"/>
                      <a:pt x="296914" y="77640"/>
                      <a:pt x="296914" y="71534"/>
                    </a:cubicBezTo>
                    <a:lnTo>
                      <a:pt x="296914" y="56205"/>
                    </a:lnTo>
                    <a:cubicBezTo>
                      <a:pt x="416740" y="109419"/>
                      <a:pt x="449453" y="234354"/>
                      <a:pt x="457678" y="285574"/>
                    </a:cubicBezTo>
                    <a:cubicBezTo>
                      <a:pt x="443347" y="278408"/>
                      <a:pt x="430012" y="277411"/>
                      <a:pt x="424902" y="277411"/>
                    </a:cubicBezTo>
                    <a:cubicBezTo>
                      <a:pt x="409574" y="277411"/>
                      <a:pt x="396239" y="282521"/>
                      <a:pt x="387017" y="287630"/>
                    </a:cubicBezTo>
                    <a:cubicBezTo>
                      <a:pt x="382904" y="244635"/>
                      <a:pt x="368573" y="139142"/>
                      <a:pt x="335797" y="96147"/>
                    </a:cubicBezTo>
                    <a:cubicBezTo>
                      <a:pt x="332744" y="92034"/>
                      <a:pt x="325578" y="91037"/>
                      <a:pt x="321465" y="94090"/>
                    </a:cubicBezTo>
                    <a:cubicBezTo>
                      <a:pt x="317353" y="97144"/>
                      <a:pt x="316356" y="104310"/>
                      <a:pt x="319409" y="108422"/>
                    </a:cubicBezTo>
                    <a:cubicBezTo>
                      <a:pt x="348072" y="146308"/>
                      <a:pt x="361407" y="241520"/>
                      <a:pt x="366517" y="285574"/>
                    </a:cubicBezTo>
                    <a:cubicBezTo>
                      <a:pt x="358354" y="281461"/>
                      <a:pt x="349132" y="278408"/>
                      <a:pt x="336794" y="277411"/>
                    </a:cubicBezTo>
                    <a:cubicBezTo>
                      <a:pt x="313365" y="276352"/>
                      <a:pt x="296977" y="285574"/>
                      <a:pt x="286758" y="29379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4016701" y="2022317"/>
                <a:ext cx="230975" cy="232484"/>
              </a:xfrm>
              <a:custGeom>
                <a:avLst/>
                <a:gdLst>
                  <a:gd name="connsiteX0" fmla="*/ 135988 w 230975"/>
                  <a:gd name="connsiteY0" fmla="*/ 2056 h 232484"/>
                  <a:gd name="connsiteX1" fmla="*/ 115488 w 230975"/>
                  <a:gd name="connsiteY1" fmla="*/ 0 h 232484"/>
                  <a:gd name="connsiteX2" fmla="*/ 1832 w 230975"/>
                  <a:gd name="connsiteY2" fmla="*/ 96271 h 232484"/>
                  <a:gd name="connsiteX3" fmla="*/ 94987 w 230975"/>
                  <a:gd name="connsiteY3" fmla="*/ 230428 h 232484"/>
                  <a:gd name="connsiteX4" fmla="*/ 115488 w 230975"/>
                  <a:gd name="connsiteY4" fmla="*/ 232484 h 232484"/>
                  <a:gd name="connsiteX5" fmla="*/ 229144 w 230975"/>
                  <a:gd name="connsiteY5" fmla="*/ 136213 h 232484"/>
                  <a:gd name="connsiteX6" fmla="*/ 135988 w 230975"/>
                  <a:gd name="connsiteY6" fmla="*/ 2056 h 232484"/>
                  <a:gd name="connsiteX7" fmla="*/ 208706 w 230975"/>
                  <a:gd name="connsiteY7" fmla="*/ 133097 h 232484"/>
                  <a:gd name="connsiteX8" fmla="*/ 115550 w 230975"/>
                  <a:gd name="connsiteY8" fmla="*/ 211921 h 232484"/>
                  <a:gd name="connsiteX9" fmla="*/ 99162 w 230975"/>
                  <a:gd name="connsiteY9" fmla="*/ 210925 h 232484"/>
                  <a:gd name="connsiteX10" fmla="*/ 22394 w 230975"/>
                  <a:gd name="connsiteY10" fmla="*/ 100322 h 232484"/>
                  <a:gd name="connsiteX11" fmla="*/ 115550 w 230975"/>
                  <a:gd name="connsiteY11" fmla="*/ 21497 h 232484"/>
                  <a:gd name="connsiteX12" fmla="*/ 131938 w 230975"/>
                  <a:gd name="connsiteY12" fmla="*/ 22494 h 232484"/>
                  <a:gd name="connsiteX13" fmla="*/ 208706 w 230975"/>
                  <a:gd name="connsiteY13" fmla="*/ 133097 h 23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0975" h="232484">
                    <a:moveTo>
                      <a:pt x="135988" y="2056"/>
                    </a:moveTo>
                    <a:cubicBezTo>
                      <a:pt x="128823" y="1059"/>
                      <a:pt x="122654" y="0"/>
                      <a:pt x="115488" y="0"/>
                    </a:cubicBezTo>
                    <a:cubicBezTo>
                      <a:pt x="59158" y="0"/>
                      <a:pt x="12051" y="39942"/>
                      <a:pt x="1832" y="96271"/>
                    </a:cubicBezTo>
                    <a:cubicBezTo>
                      <a:pt x="-9447" y="159767"/>
                      <a:pt x="32551" y="219150"/>
                      <a:pt x="94987" y="230428"/>
                    </a:cubicBezTo>
                    <a:cubicBezTo>
                      <a:pt x="102153" y="231425"/>
                      <a:pt x="108322" y="232484"/>
                      <a:pt x="115488" y="232484"/>
                    </a:cubicBezTo>
                    <a:cubicBezTo>
                      <a:pt x="171818" y="232484"/>
                      <a:pt x="218925" y="192543"/>
                      <a:pt x="229144" y="136213"/>
                    </a:cubicBezTo>
                    <a:cubicBezTo>
                      <a:pt x="240423" y="73715"/>
                      <a:pt x="198425" y="13272"/>
                      <a:pt x="135988" y="2056"/>
                    </a:cubicBezTo>
                    <a:close/>
                    <a:moveTo>
                      <a:pt x="208706" y="133097"/>
                    </a:moveTo>
                    <a:cubicBezTo>
                      <a:pt x="200543" y="179146"/>
                      <a:pt x="161598" y="211921"/>
                      <a:pt x="115550" y="211921"/>
                    </a:cubicBezTo>
                    <a:cubicBezTo>
                      <a:pt x="110441" y="211921"/>
                      <a:pt x="104272" y="211921"/>
                      <a:pt x="99162" y="210925"/>
                    </a:cubicBezTo>
                    <a:cubicBezTo>
                      <a:pt x="47942" y="201702"/>
                      <a:pt x="13172" y="152539"/>
                      <a:pt x="22394" y="100322"/>
                    </a:cubicBezTo>
                    <a:cubicBezTo>
                      <a:pt x="30557" y="54273"/>
                      <a:pt x="69502" y="21497"/>
                      <a:pt x="115550" y="21497"/>
                    </a:cubicBezTo>
                    <a:cubicBezTo>
                      <a:pt x="120660" y="21497"/>
                      <a:pt x="126829" y="21497"/>
                      <a:pt x="131938" y="22494"/>
                    </a:cubicBezTo>
                    <a:cubicBezTo>
                      <a:pt x="183096" y="31717"/>
                      <a:pt x="217928" y="80880"/>
                      <a:pt x="208706" y="133097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4330838" y="2062258"/>
                <a:ext cx="245756" cy="163816"/>
              </a:xfrm>
              <a:custGeom>
                <a:avLst/>
                <a:gdLst>
                  <a:gd name="connsiteX0" fmla="*/ 0 w 245756"/>
                  <a:gd name="connsiteY0" fmla="*/ 71658 h 163816"/>
                  <a:gd name="connsiteX1" fmla="*/ 10219 w 245756"/>
                  <a:gd name="connsiteY1" fmla="*/ 81877 h 163816"/>
                  <a:gd name="connsiteX2" fmla="*/ 20438 w 245756"/>
                  <a:gd name="connsiteY2" fmla="*/ 71658 h 163816"/>
                  <a:gd name="connsiteX3" fmla="*/ 20438 w 245756"/>
                  <a:gd name="connsiteY3" fmla="*/ 20438 h 163816"/>
                  <a:gd name="connsiteX4" fmla="*/ 225194 w 245756"/>
                  <a:gd name="connsiteY4" fmla="*/ 20438 h 163816"/>
                  <a:gd name="connsiteX5" fmla="*/ 225194 w 245756"/>
                  <a:gd name="connsiteY5" fmla="*/ 143317 h 163816"/>
                  <a:gd name="connsiteX6" fmla="*/ 20438 w 245756"/>
                  <a:gd name="connsiteY6" fmla="*/ 143317 h 163816"/>
                  <a:gd name="connsiteX7" fmla="*/ 20438 w 245756"/>
                  <a:gd name="connsiteY7" fmla="*/ 112597 h 163816"/>
                  <a:gd name="connsiteX8" fmla="*/ 10219 w 245756"/>
                  <a:gd name="connsiteY8" fmla="*/ 102378 h 163816"/>
                  <a:gd name="connsiteX9" fmla="*/ 0 w 245756"/>
                  <a:gd name="connsiteY9" fmla="*/ 112597 h 163816"/>
                  <a:gd name="connsiteX10" fmla="*/ 0 w 245756"/>
                  <a:gd name="connsiteY10" fmla="*/ 163817 h 163816"/>
                  <a:gd name="connsiteX11" fmla="*/ 245757 w 245756"/>
                  <a:gd name="connsiteY11" fmla="*/ 163817 h 163816"/>
                  <a:gd name="connsiteX12" fmla="*/ 245757 w 245756"/>
                  <a:gd name="connsiteY12" fmla="*/ 0 h 163816"/>
                  <a:gd name="connsiteX13" fmla="*/ 0 w 245756"/>
                  <a:gd name="connsiteY13" fmla="*/ 0 h 163816"/>
                  <a:gd name="connsiteX14" fmla="*/ 0 w 245756"/>
                  <a:gd name="connsiteY14" fmla="*/ 71658 h 16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45756" h="163816">
                    <a:moveTo>
                      <a:pt x="0" y="71658"/>
                    </a:moveTo>
                    <a:cubicBezTo>
                      <a:pt x="0" y="77827"/>
                      <a:pt x="4113" y="81877"/>
                      <a:pt x="10219" y="81877"/>
                    </a:cubicBezTo>
                    <a:cubicBezTo>
                      <a:pt x="16326" y="81877"/>
                      <a:pt x="20438" y="77765"/>
                      <a:pt x="20438" y="71658"/>
                    </a:cubicBezTo>
                    <a:lnTo>
                      <a:pt x="20438" y="20438"/>
                    </a:lnTo>
                    <a:lnTo>
                      <a:pt x="225194" y="20438"/>
                    </a:lnTo>
                    <a:lnTo>
                      <a:pt x="225194" y="143317"/>
                    </a:lnTo>
                    <a:lnTo>
                      <a:pt x="20438" y="143317"/>
                    </a:lnTo>
                    <a:lnTo>
                      <a:pt x="20438" y="112597"/>
                    </a:lnTo>
                    <a:cubicBezTo>
                      <a:pt x="20438" y="106428"/>
                      <a:pt x="16326" y="102378"/>
                      <a:pt x="10219" y="102378"/>
                    </a:cubicBezTo>
                    <a:cubicBezTo>
                      <a:pt x="4113" y="102378"/>
                      <a:pt x="0" y="106490"/>
                      <a:pt x="0" y="112597"/>
                    </a:cubicBezTo>
                    <a:lnTo>
                      <a:pt x="0" y="163817"/>
                    </a:lnTo>
                    <a:lnTo>
                      <a:pt x="245757" y="163817"/>
                    </a:lnTo>
                    <a:lnTo>
                      <a:pt x="245757" y="0"/>
                    </a:lnTo>
                    <a:lnTo>
                      <a:pt x="0" y="0"/>
                    </a:lnTo>
                    <a:lnTo>
                      <a:pt x="0" y="7165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4412778" y="2103197"/>
                <a:ext cx="81877" cy="81877"/>
              </a:xfrm>
              <a:custGeom>
                <a:avLst/>
                <a:gdLst>
                  <a:gd name="connsiteX0" fmla="*/ 81877 w 81877"/>
                  <a:gd name="connsiteY0" fmla="*/ 40939 h 81877"/>
                  <a:gd name="connsiteX1" fmla="*/ 40939 w 81877"/>
                  <a:gd name="connsiteY1" fmla="*/ 0 h 81877"/>
                  <a:gd name="connsiteX2" fmla="*/ 0 w 81877"/>
                  <a:gd name="connsiteY2" fmla="*/ 40939 h 81877"/>
                  <a:gd name="connsiteX3" fmla="*/ 40939 w 81877"/>
                  <a:gd name="connsiteY3" fmla="*/ 81877 h 81877"/>
                  <a:gd name="connsiteX4" fmla="*/ 81877 w 81877"/>
                  <a:gd name="connsiteY4" fmla="*/ 40939 h 81877"/>
                  <a:gd name="connsiteX5" fmla="*/ 20438 w 81877"/>
                  <a:gd name="connsiteY5" fmla="*/ 40939 h 81877"/>
                  <a:gd name="connsiteX6" fmla="*/ 40939 w 81877"/>
                  <a:gd name="connsiteY6" fmla="*/ 20438 h 81877"/>
                  <a:gd name="connsiteX7" fmla="*/ 61439 w 81877"/>
                  <a:gd name="connsiteY7" fmla="*/ 40939 h 81877"/>
                  <a:gd name="connsiteX8" fmla="*/ 40939 w 81877"/>
                  <a:gd name="connsiteY8" fmla="*/ 61439 h 81877"/>
                  <a:gd name="connsiteX9" fmla="*/ 20438 w 81877"/>
                  <a:gd name="connsiteY9" fmla="*/ 40939 h 81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1877" h="81877">
                    <a:moveTo>
                      <a:pt x="81877" y="40939"/>
                    </a:moveTo>
                    <a:cubicBezTo>
                      <a:pt x="81877" y="18382"/>
                      <a:pt x="63433" y="0"/>
                      <a:pt x="40939" y="0"/>
                    </a:cubicBezTo>
                    <a:cubicBezTo>
                      <a:pt x="18444" y="0"/>
                      <a:pt x="0" y="18444"/>
                      <a:pt x="0" y="40939"/>
                    </a:cubicBezTo>
                    <a:cubicBezTo>
                      <a:pt x="0" y="63433"/>
                      <a:pt x="18444" y="81877"/>
                      <a:pt x="40939" y="81877"/>
                    </a:cubicBezTo>
                    <a:cubicBezTo>
                      <a:pt x="63433" y="81877"/>
                      <a:pt x="81877" y="63495"/>
                      <a:pt x="81877" y="40939"/>
                    </a:cubicBezTo>
                    <a:close/>
                    <a:moveTo>
                      <a:pt x="20438" y="40939"/>
                    </a:moveTo>
                    <a:cubicBezTo>
                      <a:pt x="20438" y="29660"/>
                      <a:pt x="29660" y="20438"/>
                      <a:pt x="40939" y="20438"/>
                    </a:cubicBezTo>
                    <a:cubicBezTo>
                      <a:pt x="52217" y="20438"/>
                      <a:pt x="61439" y="29660"/>
                      <a:pt x="61439" y="40939"/>
                    </a:cubicBezTo>
                    <a:cubicBezTo>
                      <a:pt x="61439" y="52217"/>
                      <a:pt x="52217" y="61439"/>
                      <a:pt x="40939" y="61439"/>
                    </a:cubicBezTo>
                    <a:cubicBezTo>
                      <a:pt x="29660" y="61439"/>
                      <a:pt x="20438" y="52217"/>
                      <a:pt x="20438" y="4093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: Shape 72"/>
              <p:cNvSpPr/>
              <p:nvPr/>
            </p:nvSpPr>
            <p:spPr>
              <a:xfrm>
                <a:off x="4371839" y="2133917"/>
                <a:ext cx="20438" cy="20438"/>
              </a:xfrm>
              <a:custGeom>
                <a:avLst/>
                <a:gdLst>
                  <a:gd name="connsiteX0" fmla="*/ 20438 w 20438"/>
                  <a:gd name="connsiteY0" fmla="*/ 10219 h 20438"/>
                  <a:gd name="connsiteX1" fmla="*/ 10219 w 20438"/>
                  <a:gd name="connsiteY1" fmla="*/ 20438 h 20438"/>
                  <a:gd name="connsiteX2" fmla="*/ 0 w 20438"/>
                  <a:gd name="connsiteY2" fmla="*/ 10219 h 20438"/>
                  <a:gd name="connsiteX3" fmla="*/ 10219 w 20438"/>
                  <a:gd name="connsiteY3" fmla="*/ 0 h 20438"/>
                  <a:gd name="connsiteX4" fmla="*/ 20438 w 20438"/>
                  <a:gd name="connsiteY4" fmla="*/ 10219 h 2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8" h="20438">
                    <a:moveTo>
                      <a:pt x="20438" y="10219"/>
                    </a:moveTo>
                    <a:cubicBezTo>
                      <a:pt x="20438" y="15863"/>
                      <a:pt x="15863" y="20438"/>
                      <a:pt x="10219" y="20438"/>
                    </a:cubicBezTo>
                    <a:cubicBezTo>
                      <a:pt x="4575" y="20438"/>
                      <a:pt x="0" y="15863"/>
                      <a:pt x="0" y="10219"/>
                    </a:cubicBezTo>
                    <a:cubicBezTo>
                      <a:pt x="0" y="4575"/>
                      <a:pt x="4575" y="0"/>
                      <a:pt x="10219" y="0"/>
                    </a:cubicBezTo>
                    <a:cubicBezTo>
                      <a:pt x="15863" y="0"/>
                      <a:pt x="20438" y="4575"/>
                      <a:pt x="20438" y="1021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: Shape 73"/>
              <p:cNvSpPr/>
              <p:nvPr/>
            </p:nvSpPr>
            <p:spPr>
              <a:xfrm>
                <a:off x="4515156" y="2133917"/>
                <a:ext cx="20438" cy="20438"/>
              </a:xfrm>
              <a:custGeom>
                <a:avLst/>
                <a:gdLst>
                  <a:gd name="connsiteX0" fmla="*/ 20438 w 20438"/>
                  <a:gd name="connsiteY0" fmla="*/ 10219 h 20438"/>
                  <a:gd name="connsiteX1" fmla="*/ 10219 w 20438"/>
                  <a:gd name="connsiteY1" fmla="*/ 20438 h 20438"/>
                  <a:gd name="connsiteX2" fmla="*/ 0 w 20438"/>
                  <a:gd name="connsiteY2" fmla="*/ 10219 h 20438"/>
                  <a:gd name="connsiteX3" fmla="*/ 10219 w 20438"/>
                  <a:gd name="connsiteY3" fmla="*/ 0 h 20438"/>
                  <a:gd name="connsiteX4" fmla="*/ 20438 w 20438"/>
                  <a:gd name="connsiteY4" fmla="*/ 10219 h 20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38" h="20438">
                    <a:moveTo>
                      <a:pt x="20438" y="10219"/>
                    </a:moveTo>
                    <a:cubicBezTo>
                      <a:pt x="20438" y="15863"/>
                      <a:pt x="15863" y="20438"/>
                      <a:pt x="10219" y="20438"/>
                    </a:cubicBezTo>
                    <a:cubicBezTo>
                      <a:pt x="4575" y="20438"/>
                      <a:pt x="0" y="15863"/>
                      <a:pt x="0" y="10219"/>
                    </a:cubicBezTo>
                    <a:cubicBezTo>
                      <a:pt x="0" y="4575"/>
                      <a:pt x="4575" y="0"/>
                      <a:pt x="10219" y="0"/>
                    </a:cubicBezTo>
                    <a:cubicBezTo>
                      <a:pt x="15863" y="0"/>
                      <a:pt x="20438" y="4575"/>
                      <a:pt x="20438" y="1021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: Shape 74"/>
              <p:cNvSpPr/>
              <p:nvPr/>
            </p:nvSpPr>
            <p:spPr>
              <a:xfrm>
                <a:off x="4279680" y="1796001"/>
                <a:ext cx="20438" cy="153535"/>
              </a:xfrm>
              <a:custGeom>
                <a:avLst/>
                <a:gdLst>
                  <a:gd name="connsiteX0" fmla="*/ 10219 w 20438"/>
                  <a:gd name="connsiteY0" fmla="*/ 0 h 153535"/>
                  <a:gd name="connsiteX1" fmla="*/ 0 w 20438"/>
                  <a:gd name="connsiteY1" fmla="*/ 10219 h 153535"/>
                  <a:gd name="connsiteX2" fmla="*/ 0 w 20438"/>
                  <a:gd name="connsiteY2" fmla="*/ 143317 h 153535"/>
                  <a:gd name="connsiteX3" fmla="*/ 10219 w 20438"/>
                  <a:gd name="connsiteY3" fmla="*/ 153536 h 153535"/>
                  <a:gd name="connsiteX4" fmla="*/ 20438 w 20438"/>
                  <a:gd name="connsiteY4" fmla="*/ 143317 h 153535"/>
                  <a:gd name="connsiteX5" fmla="*/ 20438 w 20438"/>
                  <a:gd name="connsiteY5" fmla="*/ 10219 h 153535"/>
                  <a:gd name="connsiteX6" fmla="*/ 10219 w 20438"/>
                  <a:gd name="connsiteY6" fmla="*/ 0 h 15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438" h="153535">
                    <a:moveTo>
                      <a:pt x="10219" y="0"/>
                    </a:moveTo>
                    <a:cubicBezTo>
                      <a:pt x="4050" y="0"/>
                      <a:pt x="0" y="4113"/>
                      <a:pt x="0" y="10219"/>
                    </a:cubicBezTo>
                    <a:lnTo>
                      <a:pt x="0" y="143317"/>
                    </a:lnTo>
                    <a:cubicBezTo>
                      <a:pt x="0" y="149485"/>
                      <a:pt x="4113" y="153536"/>
                      <a:pt x="10219" y="153536"/>
                    </a:cubicBezTo>
                    <a:cubicBezTo>
                      <a:pt x="16388" y="153536"/>
                      <a:pt x="20438" y="149423"/>
                      <a:pt x="20438" y="143317"/>
                    </a:cubicBezTo>
                    <a:lnTo>
                      <a:pt x="20438" y="10219"/>
                    </a:lnTo>
                    <a:cubicBezTo>
                      <a:pt x="20438" y="4113"/>
                      <a:pt x="16388" y="0"/>
                      <a:pt x="10219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Graphic 2"/>
          <p:cNvGrpSpPr>
            <a:grpSpLocks noChangeAspect="1"/>
          </p:cNvGrpSpPr>
          <p:nvPr/>
        </p:nvGrpSpPr>
        <p:grpSpPr>
          <a:xfrm>
            <a:off x="4807321" y="5382608"/>
            <a:ext cx="311334" cy="311280"/>
            <a:chOff x="3733208" y="2560688"/>
            <a:chExt cx="638615" cy="638506"/>
          </a:xfrm>
          <a:solidFill>
            <a:schemeClr val="accent6"/>
          </a:solidFill>
        </p:grpSpPr>
        <p:grpSp>
          <p:nvGrpSpPr>
            <p:cNvPr id="77" name="Graphic 2"/>
            <p:cNvGrpSpPr/>
            <p:nvPr/>
          </p:nvGrpSpPr>
          <p:grpSpPr>
            <a:xfrm>
              <a:off x="3733208" y="2560688"/>
              <a:ext cx="638615" cy="638506"/>
              <a:chOff x="3733208" y="2560688"/>
              <a:chExt cx="638615" cy="638506"/>
            </a:xfrm>
            <a:grpFill/>
          </p:grpSpPr>
          <p:sp>
            <p:nvSpPr>
              <p:cNvPr id="78" name="Freeform: Shape 77"/>
              <p:cNvSpPr/>
              <p:nvPr/>
            </p:nvSpPr>
            <p:spPr>
              <a:xfrm>
                <a:off x="3733208" y="2560688"/>
                <a:ext cx="638615" cy="369133"/>
              </a:xfrm>
              <a:custGeom>
                <a:avLst/>
                <a:gdLst>
                  <a:gd name="connsiteX0" fmla="*/ 635578 w 638615"/>
                  <a:gd name="connsiteY0" fmla="*/ 2991 h 369133"/>
                  <a:gd name="connsiteX1" fmla="*/ 621620 w 638615"/>
                  <a:gd name="connsiteY1" fmla="*/ 2991 h 369133"/>
                  <a:gd name="connsiteX2" fmla="*/ 319284 w 638615"/>
                  <a:gd name="connsiteY2" fmla="*/ 305327 h 369133"/>
                  <a:gd name="connsiteX3" fmla="*/ 16949 w 638615"/>
                  <a:gd name="connsiteY3" fmla="*/ 2991 h 369133"/>
                  <a:gd name="connsiteX4" fmla="*/ 2991 w 638615"/>
                  <a:gd name="connsiteY4" fmla="*/ 2991 h 369133"/>
                  <a:gd name="connsiteX5" fmla="*/ 2991 w 638615"/>
                  <a:gd name="connsiteY5" fmla="*/ 16949 h 369133"/>
                  <a:gd name="connsiteX6" fmla="*/ 309315 w 638615"/>
                  <a:gd name="connsiteY6" fmla="*/ 323272 h 369133"/>
                  <a:gd name="connsiteX7" fmla="*/ 309315 w 638615"/>
                  <a:gd name="connsiteY7" fmla="*/ 359164 h 369133"/>
                  <a:gd name="connsiteX8" fmla="*/ 319284 w 638615"/>
                  <a:gd name="connsiteY8" fmla="*/ 369134 h 369133"/>
                  <a:gd name="connsiteX9" fmla="*/ 329254 w 638615"/>
                  <a:gd name="connsiteY9" fmla="*/ 359164 h 369133"/>
                  <a:gd name="connsiteX10" fmla="*/ 329254 w 638615"/>
                  <a:gd name="connsiteY10" fmla="*/ 323272 h 369133"/>
                  <a:gd name="connsiteX11" fmla="*/ 635578 w 638615"/>
                  <a:gd name="connsiteY11" fmla="*/ 16949 h 369133"/>
                  <a:gd name="connsiteX12" fmla="*/ 635578 w 638615"/>
                  <a:gd name="connsiteY12" fmla="*/ 2991 h 36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615" h="369133">
                    <a:moveTo>
                      <a:pt x="635578" y="2991"/>
                    </a:moveTo>
                    <a:cubicBezTo>
                      <a:pt x="631590" y="-997"/>
                      <a:pt x="625608" y="-997"/>
                      <a:pt x="621620" y="2991"/>
                    </a:cubicBezTo>
                    <a:lnTo>
                      <a:pt x="319284" y="305327"/>
                    </a:ln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309315" y="323272"/>
                    </a:lnTo>
                    <a:lnTo>
                      <a:pt x="309315" y="359164"/>
                    </a:lnTo>
                    <a:cubicBezTo>
                      <a:pt x="309315" y="365146"/>
                      <a:pt x="313302" y="369134"/>
                      <a:pt x="319284" y="369134"/>
                    </a:cubicBezTo>
                    <a:cubicBezTo>
                      <a:pt x="325266" y="369134"/>
                      <a:pt x="329254" y="365146"/>
                      <a:pt x="329254" y="359164"/>
                    </a:cubicBezTo>
                    <a:lnTo>
                      <a:pt x="329254" y="323272"/>
                    </a:lnTo>
                    <a:lnTo>
                      <a:pt x="635578" y="16949"/>
                    </a:lnTo>
                    <a:cubicBezTo>
                      <a:pt x="639628" y="12961"/>
                      <a:pt x="639628" y="6979"/>
                      <a:pt x="635578" y="29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>
                <a:off x="3932792" y="2820091"/>
                <a:ext cx="89790" cy="159642"/>
              </a:xfrm>
              <a:custGeom>
                <a:avLst/>
                <a:gdLst>
                  <a:gd name="connsiteX0" fmla="*/ 69851 w 89790"/>
                  <a:gd name="connsiteY0" fmla="*/ 149672 h 159642"/>
                  <a:gd name="connsiteX1" fmla="*/ 79821 w 89790"/>
                  <a:gd name="connsiteY1" fmla="*/ 159642 h 159642"/>
                  <a:gd name="connsiteX2" fmla="*/ 89791 w 89790"/>
                  <a:gd name="connsiteY2" fmla="*/ 149672 h 159642"/>
                  <a:gd name="connsiteX3" fmla="*/ 89791 w 89790"/>
                  <a:gd name="connsiteY3" fmla="*/ 79821 h 159642"/>
                  <a:gd name="connsiteX4" fmla="*/ 86800 w 89790"/>
                  <a:gd name="connsiteY4" fmla="*/ 72842 h 159642"/>
                  <a:gd name="connsiteX5" fmla="*/ 16949 w 89790"/>
                  <a:gd name="connsiteY5" fmla="*/ 2991 h 159642"/>
                  <a:gd name="connsiteX6" fmla="*/ 2991 w 89790"/>
                  <a:gd name="connsiteY6" fmla="*/ 2991 h 159642"/>
                  <a:gd name="connsiteX7" fmla="*/ 2991 w 89790"/>
                  <a:gd name="connsiteY7" fmla="*/ 16949 h 159642"/>
                  <a:gd name="connsiteX8" fmla="*/ 69851 w 89790"/>
                  <a:gd name="connsiteY8" fmla="*/ 83809 h 159642"/>
                  <a:gd name="connsiteX9" fmla="*/ 69851 w 89790"/>
                  <a:gd name="connsiteY9" fmla="*/ 149672 h 1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790" h="159642">
                    <a:moveTo>
                      <a:pt x="69851" y="149672"/>
                    </a:moveTo>
                    <a:cubicBezTo>
                      <a:pt x="69851" y="155654"/>
                      <a:pt x="73839" y="159642"/>
                      <a:pt x="79821" y="159642"/>
                    </a:cubicBezTo>
                    <a:cubicBezTo>
                      <a:pt x="85803" y="159642"/>
                      <a:pt x="89791" y="155654"/>
                      <a:pt x="89791" y="149672"/>
                    </a:cubicBezTo>
                    <a:lnTo>
                      <a:pt x="89791" y="79821"/>
                    </a:lnTo>
                    <a:cubicBezTo>
                      <a:pt x="89791" y="76830"/>
                      <a:pt x="88794" y="74836"/>
                      <a:pt x="86800" y="72842"/>
                    </a:cubicBez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69851" y="83809"/>
                    </a:lnTo>
                    <a:lnTo>
                      <a:pt x="69851" y="1496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3902883" y="2790182"/>
                <a:ext cx="29909" cy="29909"/>
              </a:xfrm>
              <a:custGeom>
                <a:avLst/>
                <a:gdLst>
                  <a:gd name="connsiteX0" fmla="*/ 26919 w 29909"/>
                  <a:gd name="connsiteY0" fmla="*/ 12961 h 29909"/>
                  <a:gd name="connsiteX1" fmla="*/ 16949 w 29909"/>
                  <a:gd name="connsiteY1" fmla="*/ 2991 h 29909"/>
                  <a:gd name="connsiteX2" fmla="*/ 2991 w 29909"/>
                  <a:gd name="connsiteY2" fmla="*/ 2991 h 29909"/>
                  <a:gd name="connsiteX3" fmla="*/ 2991 w 29909"/>
                  <a:gd name="connsiteY3" fmla="*/ 16949 h 29909"/>
                  <a:gd name="connsiteX4" fmla="*/ 12961 w 29909"/>
                  <a:gd name="connsiteY4" fmla="*/ 26918 h 29909"/>
                  <a:gd name="connsiteX5" fmla="*/ 19940 w 29909"/>
                  <a:gd name="connsiteY5" fmla="*/ 29910 h 29909"/>
                  <a:gd name="connsiteX6" fmla="*/ 26919 w 29909"/>
                  <a:gd name="connsiteY6" fmla="*/ 26918 h 29909"/>
                  <a:gd name="connsiteX7" fmla="*/ 26919 w 29909"/>
                  <a:gd name="connsiteY7" fmla="*/ 12961 h 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09" h="29909">
                    <a:moveTo>
                      <a:pt x="26919" y="12961"/>
                    </a:move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12961" y="26918"/>
                    </a:lnTo>
                    <a:cubicBezTo>
                      <a:pt x="14955" y="28912"/>
                      <a:pt x="17946" y="29910"/>
                      <a:pt x="19940" y="29910"/>
                    </a:cubicBezTo>
                    <a:cubicBezTo>
                      <a:pt x="21934" y="29910"/>
                      <a:pt x="24925" y="28912"/>
                      <a:pt x="26919" y="26918"/>
                    </a:cubicBezTo>
                    <a:cubicBezTo>
                      <a:pt x="30906" y="22931"/>
                      <a:pt x="30906" y="16949"/>
                      <a:pt x="26919" y="1296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3743178" y="2630540"/>
                <a:ext cx="159642" cy="159642"/>
              </a:xfrm>
              <a:custGeom>
                <a:avLst/>
                <a:gdLst>
                  <a:gd name="connsiteX0" fmla="*/ 156651 w 159642"/>
                  <a:gd name="connsiteY0" fmla="*/ 142693 h 159642"/>
                  <a:gd name="connsiteX1" fmla="*/ 16949 w 159642"/>
                  <a:gd name="connsiteY1" fmla="*/ 2991 h 159642"/>
                  <a:gd name="connsiteX2" fmla="*/ 2991 w 159642"/>
                  <a:gd name="connsiteY2" fmla="*/ 2991 h 159642"/>
                  <a:gd name="connsiteX3" fmla="*/ 2991 w 159642"/>
                  <a:gd name="connsiteY3" fmla="*/ 16949 h 159642"/>
                  <a:gd name="connsiteX4" fmla="*/ 142693 w 159642"/>
                  <a:gd name="connsiteY4" fmla="*/ 156651 h 159642"/>
                  <a:gd name="connsiteX5" fmla="*/ 149672 w 159642"/>
                  <a:gd name="connsiteY5" fmla="*/ 159642 h 159642"/>
                  <a:gd name="connsiteX6" fmla="*/ 156651 w 159642"/>
                  <a:gd name="connsiteY6" fmla="*/ 156651 h 159642"/>
                  <a:gd name="connsiteX7" fmla="*/ 156651 w 159642"/>
                  <a:gd name="connsiteY7" fmla="*/ 142693 h 1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642" h="159642">
                    <a:moveTo>
                      <a:pt x="156651" y="142693"/>
                    </a:move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142693" y="156651"/>
                    </a:lnTo>
                    <a:cubicBezTo>
                      <a:pt x="144687" y="158645"/>
                      <a:pt x="147678" y="159642"/>
                      <a:pt x="149672" y="159642"/>
                    </a:cubicBezTo>
                    <a:cubicBezTo>
                      <a:pt x="151666" y="159642"/>
                      <a:pt x="154657" y="158645"/>
                      <a:pt x="156651" y="156651"/>
                    </a:cubicBezTo>
                    <a:cubicBezTo>
                      <a:pt x="160639" y="152663"/>
                      <a:pt x="160639" y="146681"/>
                      <a:pt x="156651" y="14269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4082464" y="2630540"/>
                <a:ext cx="279342" cy="349193"/>
              </a:xfrm>
              <a:custGeom>
                <a:avLst/>
                <a:gdLst>
                  <a:gd name="connsiteX0" fmla="*/ 262394 w 279342"/>
                  <a:gd name="connsiteY0" fmla="*/ 2991 h 349193"/>
                  <a:gd name="connsiteX1" fmla="*/ 2991 w 279342"/>
                  <a:gd name="connsiteY1" fmla="*/ 262394 h 349193"/>
                  <a:gd name="connsiteX2" fmla="*/ 0 w 279342"/>
                  <a:gd name="connsiteY2" fmla="*/ 269373 h 349193"/>
                  <a:gd name="connsiteX3" fmla="*/ 0 w 279342"/>
                  <a:gd name="connsiteY3" fmla="*/ 339224 h 349193"/>
                  <a:gd name="connsiteX4" fmla="*/ 9970 w 279342"/>
                  <a:gd name="connsiteY4" fmla="*/ 349194 h 349193"/>
                  <a:gd name="connsiteX5" fmla="*/ 19940 w 279342"/>
                  <a:gd name="connsiteY5" fmla="*/ 339224 h 349193"/>
                  <a:gd name="connsiteX6" fmla="*/ 19940 w 279342"/>
                  <a:gd name="connsiteY6" fmla="*/ 273361 h 349193"/>
                  <a:gd name="connsiteX7" fmla="*/ 276352 w 279342"/>
                  <a:gd name="connsiteY7" fmla="*/ 16949 h 349193"/>
                  <a:gd name="connsiteX8" fmla="*/ 276352 w 279342"/>
                  <a:gd name="connsiteY8" fmla="*/ 2991 h 349193"/>
                  <a:gd name="connsiteX9" fmla="*/ 262394 w 279342"/>
                  <a:gd name="connsiteY9" fmla="*/ 2991 h 34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342" h="349193">
                    <a:moveTo>
                      <a:pt x="262394" y="2991"/>
                    </a:moveTo>
                    <a:lnTo>
                      <a:pt x="2991" y="262394"/>
                    </a:lnTo>
                    <a:cubicBezTo>
                      <a:pt x="997" y="264388"/>
                      <a:pt x="0" y="266382"/>
                      <a:pt x="0" y="269373"/>
                    </a:cubicBezTo>
                    <a:lnTo>
                      <a:pt x="0" y="339224"/>
                    </a:lnTo>
                    <a:cubicBezTo>
                      <a:pt x="0" y="345206"/>
                      <a:pt x="3988" y="349194"/>
                      <a:pt x="9970" y="349194"/>
                    </a:cubicBezTo>
                    <a:cubicBezTo>
                      <a:pt x="15952" y="349194"/>
                      <a:pt x="19940" y="345206"/>
                      <a:pt x="19940" y="339224"/>
                    </a:cubicBezTo>
                    <a:lnTo>
                      <a:pt x="19940" y="273361"/>
                    </a:lnTo>
                    <a:lnTo>
                      <a:pt x="276352" y="16949"/>
                    </a:lnTo>
                    <a:cubicBezTo>
                      <a:pt x="280340" y="12961"/>
                      <a:pt x="280340" y="6979"/>
                      <a:pt x="276352" y="2991"/>
                    </a:cubicBezTo>
                    <a:cubicBezTo>
                      <a:pt x="272364" y="-997"/>
                      <a:pt x="266382" y="-997"/>
                      <a:pt x="262394" y="29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4152316" y="2570658"/>
                <a:ext cx="149672" cy="149672"/>
              </a:xfrm>
              <a:custGeom>
                <a:avLst/>
                <a:gdLst>
                  <a:gd name="connsiteX0" fmla="*/ 9970 w 149672"/>
                  <a:gd name="connsiteY0" fmla="*/ 149672 h 149672"/>
                  <a:gd name="connsiteX1" fmla="*/ 16949 w 149672"/>
                  <a:gd name="connsiteY1" fmla="*/ 146681 h 149672"/>
                  <a:gd name="connsiteX2" fmla="*/ 146681 w 149672"/>
                  <a:gd name="connsiteY2" fmla="*/ 16949 h 149672"/>
                  <a:gd name="connsiteX3" fmla="*/ 146681 w 149672"/>
                  <a:gd name="connsiteY3" fmla="*/ 2991 h 149672"/>
                  <a:gd name="connsiteX4" fmla="*/ 132724 w 149672"/>
                  <a:gd name="connsiteY4" fmla="*/ 2991 h 149672"/>
                  <a:gd name="connsiteX5" fmla="*/ 2991 w 149672"/>
                  <a:gd name="connsiteY5" fmla="*/ 132723 h 149672"/>
                  <a:gd name="connsiteX6" fmla="*/ 2991 w 149672"/>
                  <a:gd name="connsiteY6" fmla="*/ 146681 h 149672"/>
                  <a:gd name="connsiteX7" fmla="*/ 9970 w 149672"/>
                  <a:gd name="connsiteY7" fmla="*/ 149672 h 14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672" h="149672">
                    <a:moveTo>
                      <a:pt x="9970" y="149672"/>
                    </a:moveTo>
                    <a:cubicBezTo>
                      <a:pt x="11964" y="149672"/>
                      <a:pt x="14955" y="148675"/>
                      <a:pt x="16949" y="146681"/>
                    </a:cubicBezTo>
                    <a:lnTo>
                      <a:pt x="146681" y="16949"/>
                    </a:lnTo>
                    <a:cubicBezTo>
                      <a:pt x="150669" y="12961"/>
                      <a:pt x="150669" y="6979"/>
                      <a:pt x="146681" y="2991"/>
                    </a:cubicBezTo>
                    <a:cubicBezTo>
                      <a:pt x="142693" y="-997"/>
                      <a:pt x="136712" y="-997"/>
                      <a:pt x="132724" y="2991"/>
                    </a:cubicBezTo>
                    <a:lnTo>
                      <a:pt x="2991" y="132723"/>
                    </a:lnTo>
                    <a:cubicBezTo>
                      <a:pt x="-997" y="136712"/>
                      <a:pt x="-997" y="142693"/>
                      <a:pt x="2991" y="146681"/>
                    </a:cubicBezTo>
                    <a:cubicBezTo>
                      <a:pt x="4985" y="148675"/>
                      <a:pt x="7976" y="149672"/>
                      <a:pt x="9970" y="14967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4122344" y="2720330"/>
                <a:ext cx="29909" cy="29909"/>
              </a:xfrm>
              <a:custGeom>
                <a:avLst/>
                <a:gdLst>
                  <a:gd name="connsiteX0" fmla="*/ 9970 w 29909"/>
                  <a:gd name="connsiteY0" fmla="*/ 29910 h 29909"/>
                  <a:gd name="connsiteX1" fmla="*/ 16949 w 29909"/>
                  <a:gd name="connsiteY1" fmla="*/ 26919 h 29909"/>
                  <a:gd name="connsiteX2" fmla="*/ 26918 w 29909"/>
                  <a:gd name="connsiteY2" fmla="*/ 16949 h 29909"/>
                  <a:gd name="connsiteX3" fmla="*/ 26918 w 29909"/>
                  <a:gd name="connsiteY3" fmla="*/ 2991 h 29909"/>
                  <a:gd name="connsiteX4" fmla="*/ 12961 w 29909"/>
                  <a:gd name="connsiteY4" fmla="*/ 2991 h 29909"/>
                  <a:gd name="connsiteX5" fmla="*/ 2991 w 29909"/>
                  <a:gd name="connsiteY5" fmla="*/ 12961 h 29909"/>
                  <a:gd name="connsiteX6" fmla="*/ 2991 w 29909"/>
                  <a:gd name="connsiteY6" fmla="*/ 26919 h 29909"/>
                  <a:gd name="connsiteX7" fmla="*/ 9970 w 29909"/>
                  <a:gd name="connsiteY7" fmla="*/ 29910 h 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09" h="29909">
                    <a:moveTo>
                      <a:pt x="9970" y="29910"/>
                    </a:moveTo>
                    <a:cubicBezTo>
                      <a:pt x="11964" y="29910"/>
                      <a:pt x="14955" y="28913"/>
                      <a:pt x="16949" y="26919"/>
                    </a:cubicBezTo>
                    <a:lnTo>
                      <a:pt x="26918" y="16949"/>
                    </a:lnTo>
                    <a:cubicBezTo>
                      <a:pt x="30907" y="12961"/>
                      <a:pt x="30907" y="6979"/>
                      <a:pt x="26918" y="2991"/>
                    </a:cubicBezTo>
                    <a:cubicBezTo>
                      <a:pt x="22931" y="-997"/>
                      <a:pt x="16949" y="-997"/>
                      <a:pt x="12961" y="2991"/>
                    </a:cubicBezTo>
                    <a:lnTo>
                      <a:pt x="2991" y="12961"/>
                    </a:lnTo>
                    <a:cubicBezTo>
                      <a:pt x="-997" y="16949"/>
                      <a:pt x="-997" y="22931"/>
                      <a:pt x="2991" y="26919"/>
                    </a:cubicBezTo>
                    <a:cubicBezTo>
                      <a:pt x="4985" y="28913"/>
                      <a:pt x="7976" y="29910"/>
                      <a:pt x="9970" y="2991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3803059" y="2570658"/>
                <a:ext cx="319284" cy="259402"/>
              </a:xfrm>
              <a:custGeom>
                <a:avLst/>
                <a:gdLst>
                  <a:gd name="connsiteX0" fmla="*/ 242454 w 319284"/>
                  <a:gd name="connsiteY0" fmla="*/ 256412 h 259402"/>
                  <a:gd name="connsiteX1" fmla="*/ 249433 w 319284"/>
                  <a:gd name="connsiteY1" fmla="*/ 259403 h 259402"/>
                  <a:gd name="connsiteX2" fmla="*/ 256412 w 319284"/>
                  <a:gd name="connsiteY2" fmla="*/ 256412 h 259402"/>
                  <a:gd name="connsiteX3" fmla="*/ 316293 w 319284"/>
                  <a:gd name="connsiteY3" fmla="*/ 196531 h 259402"/>
                  <a:gd name="connsiteX4" fmla="*/ 316293 w 319284"/>
                  <a:gd name="connsiteY4" fmla="*/ 182573 h 259402"/>
                  <a:gd name="connsiteX5" fmla="*/ 302336 w 319284"/>
                  <a:gd name="connsiteY5" fmla="*/ 182573 h 259402"/>
                  <a:gd name="connsiteX6" fmla="*/ 249433 w 319284"/>
                  <a:gd name="connsiteY6" fmla="*/ 235475 h 259402"/>
                  <a:gd name="connsiteX7" fmla="*/ 16949 w 319284"/>
                  <a:gd name="connsiteY7" fmla="*/ 2991 h 259402"/>
                  <a:gd name="connsiteX8" fmla="*/ 2991 w 319284"/>
                  <a:gd name="connsiteY8" fmla="*/ 2991 h 259402"/>
                  <a:gd name="connsiteX9" fmla="*/ 2991 w 319284"/>
                  <a:gd name="connsiteY9" fmla="*/ 16949 h 259402"/>
                  <a:gd name="connsiteX10" fmla="*/ 242454 w 319284"/>
                  <a:gd name="connsiteY10" fmla="*/ 256412 h 25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9284" h="259402">
                    <a:moveTo>
                      <a:pt x="242454" y="256412"/>
                    </a:moveTo>
                    <a:cubicBezTo>
                      <a:pt x="244448" y="258406"/>
                      <a:pt x="247439" y="259403"/>
                      <a:pt x="249433" y="259403"/>
                    </a:cubicBezTo>
                    <a:cubicBezTo>
                      <a:pt x="251427" y="259403"/>
                      <a:pt x="254418" y="258406"/>
                      <a:pt x="256412" y="256412"/>
                    </a:cubicBezTo>
                    <a:lnTo>
                      <a:pt x="316293" y="196531"/>
                    </a:lnTo>
                    <a:cubicBezTo>
                      <a:pt x="320281" y="192543"/>
                      <a:pt x="320281" y="186561"/>
                      <a:pt x="316293" y="182573"/>
                    </a:cubicBezTo>
                    <a:cubicBezTo>
                      <a:pt x="312306" y="178585"/>
                      <a:pt x="306323" y="178585"/>
                      <a:pt x="302336" y="182573"/>
                    </a:cubicBezTo>
                    <a:lnTo>
                      <a:pt x="249433" y="235475"/>
                    </a:ln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242454" y="25641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3942762" y="2979733"/>
                <a:ext cx="219461" cy="219461"/>
              </a:xfrm>
              <a:custGeom>
                <a:avLst/>
                <a:gdLst>
                  <a:gd name="connsiteX0" fmla="*/ 109731 w 219461"/>
                  <a:gd name="connsiteY0" fmla="*/ 0 h 219461"/>
                  <a:gd name="connsiteX1" fmla="*/ 0 w 219461"/>
                  <a:gd name="connsiteY1" fmla="*/ 109731 h 219461"/>
                  <a:gd name="connsiteX2" fmla="*/ 109731 w 219461"/>
                  <a:gd name="connsiteY2" fmla="*/ 219461 h 219461"/>
                  <a:gd name="connsiteX3" fmla="*/ 219461 w 219461"/>
                  <a:gd name="connsiteY3" fmla="*/ 109731 h 219461"/>
                  <a:gd name="connsiteX4" fmla="*/ 109731 w 219461"/>
                  <a:gd name="connsiteY4" fmla="*/ 0 h 219461"/>
                  <a:gd name="connsiteX5" fmla="*/ 109731 w 219461"/>
                  <a:gd name="connsiteY5" fmla="*/ 199584 h 219461"/>
                  <a:gd name="connsiteX6" fmla="*/ 19940 w 219461"/>
                  <a:gd name="connsiteY6" fmla="*/ 109793 h 219461"/>
                  <a:gd name="connsiteX7" fmla="*/ 109731 w 219461"/>
                  <a:gd name="connsiteY7" fmla="*/ 20002 h 219461"/>
                  <a:gd name="connsiteX8" fmla="*/ 199521 w 219461"/>
                  <a:gd name="connsiteY8" fmla="*/ 109793 h 219461"/>
                  <a:gd name="connsiteX9" fmla="*/ 109731 w 219461"/>
                  <a:gd name="connsiteY9" fmla="*/ 199584 h 21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61" h="219461">
                    <a:moveTo>
                      <a:pt x="109731" y="0"/>
                    </a:moveTo>
                    <a:cubicBezTo>
                      <a:pt x="48852" y="0"/>
                      <a:pt x="0" y="48915"/>
                      <a:pt x="0" y="109731"/>
                    </a:cubicBezTo>
                    <a:cubicBezTo>
                      <a:pt x="0" y="170609"/>
                      <a:pt x="48915" y="219461"/>
                      <a:pt x="109731" y="219461"/>
                    </a:cubicBezTo>
                    <a:cubicBezTo>
                      <a:pt x="170609" y="219461"/>
                      <a:pt x="219461" y="170547"/>
                      <a:pt x="219461" y="109731"/>
                    </a:cubicBezTo>
                    <a:cubicBezTo>
                      <a:pt x="219524" y="48915"/>
                      <a:pt x="170609" y="0"/>
                      <a:pt x="109731" y="0"/>
                    </a:cubicBezTo>
                    <a:close/>
                    <a:moveTo>
                      <a:pt x="109731" y="199584"/>
                    </a:moveTo>
                    <a:cubicBezTo>
                      <a:pt x="59819" y="199584"/>
                      <a:pt x="19940" y="159642"/>
                      <a:pt x="19940" y="109793"/>
                    </a:cubicBezTo>
                    <a:cubicBezTo>
                      <a:pt x="19940" y="59881"/>
                      <a:pt x="59881" y="20002"/>
                      <a:pt x="109731" y="20002"/>
                    </a:cubicBezTo>
                    <a:cubicBezTo>
                      <a:pt x="159642" y="20002"/>
                      <a:pt x="199521" y="59944"/>
                      <a:pt x="199521" y="109793"/>
                    </a:cubicBezTo>
                    <a:cubicBezTo>
                      <a:pt x="199584" y="159642"/>
                      <a:pt x="159642" y="199584"/>
                      <a:pt x="109731" y="19958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4042585" y="2939854"/>
                <a:ext cx="19939" cy="29909"/>
              </a:xfrm>
              <a:custGeom>
                <a:avLst/>
                <a:gdLst>
                  <a:gd name="connsiteX0" fmla="*/ 19940 w 19939"/>
                  <a:gd name="connsiteY0" fmla="*/ 19940 h 29909"/>
                  <a:gd name="connsiteX1" fmla="*/ 19940 w 19939"/>
                  <a:gd name="connsiteY1" fmla="*/ 9970 h 29909"/>
                  <a:gd name="connsiteX2" fmla="*/ 9970 w 19939"/>
                  <a:gd name="connsiteY2" fmla="*/ 0 h 29909"/>
                  <a:gd name="connsiteX3" fmla="*/ 0 w 19939"/>
                  <a:gd name="connsiteY3" fmla="*/ 9970 h 29909"/>
                  <a:gd name="connsiteX4" fmla="*/ 0 w 19939"/>
                  <a:gd name="connsiteY4" fmla="*/ 19940 h 29909"/>
                  <a:gd name="connsiteX5" fmla="*/ 9970 w 19939"/>
                  <a:gd name="connsiteY5" fmla="*/ 29909 h 29909"/>
                  <a:gd name="connsiteX6" fmla="*/ 19940 w 19939"/>
                  <a:gd name="connsiteY6" fmla="*/ 19940 h 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39" h="29909">
                    <a:moveTo>
                      <a:pt x="19940" y="19940"/>
                    </a:moveTo>
                    <a:lnTo>
                      <a:pt x="19940" y="9970"/>
                    </a:lnTo>
                    <a:cubicBezTo>
                      <a:pt x="19940" y="3988"/>
                      <a:pt x="15952" y="0"/>
                      <a:pt x="9970" y="0"/>
                    </a:cubicBezTo>
                    <a:cubicBezTo>
                      <a:pt x="3988" y="0"/>
                      <a:pt x="0" y="3988"/>
                      <a:pt x="0" y="9970"/>
                    </a:cubicBezTo>
                    <a:lnTo>
                      <a:pt x="0" y="19940"/>
                    </a:lnTo>
                    <a:cubicBezTo>
                      <a:pt x="0" y="25922"/>
                      <a:pt x="3988" y="29909"/>
                      <a:pt x="9970" y="29909"/>
                    </a:cubicBezTo>
                    <a:cubicBezTo>
                      <a:pt x="15890" y="29909"/>
                      <a:pt x="19940" y="25922"/>
                      <a:pt x="19940" y="1994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4022645" y="3019675"/>
                <a:ext cx="69788" cy="139577"/>
              </a:xfrm>
              <a:custGeom>
                <a:avLst/>
                <a:gdLst>
                  <a:gd name="connsiteX0" fmla="*/ 49849 w 69788"/>
                  <a:gd name="connsiteY0" fmla="*/ 19940 h 139577"/>
                  <a:gd name="connsiteX1" fmla="*/ 39879 w 69788"/>
                  <a:gd name="connsiteY1" fmla="*/ 19940 h 139577"/>
                  <a:gd name="connsiteX2" fmla="*/ 39879 w 69788"/>
                  <a:gd name="connsiteY2" fmla="*/ 9970 h 139577"/>
                  <a:gd name="connsiteX3" fmla="*/ 29910 w 69788"/>
                  <a:gd name="connsiteY3" fmla="*/ 0 h 139577"/>
                  <a:gd name="connsiteX4" fmla="*/ 19940 w 69788"/>
                  <a:gd name="connsiteY4" fmla="*/ 9970 h 139577"/>
                  <a:gd name="connsiteX5" fmla="*/ 19940 w 69788"/>
                  <a:gd name="connsiteY5" fmla="*/ 19940 h 139577"/>
                  <a:gd name="connsiteX6" fmla="*/ 0 w 69788"/>
                  <a:gd name="connsiteY6" fmla="*/ 39879 h 139577"/>
                  <a:gd name="connsiteX7" fmla="*/ 0 w 69788"/>
                  <a:gd name="connsiteY7" fmla="*/ 52840 h 139577"/>
                  <a:gd name="connsiteX8" fmla="*/ 12961 w 69788"/>
                  <a:gd name="connsiteY8" fmla="*/ 71783 h 139577"/>
                  <a:gd name="connsiteX9" fmla="*/ 49849 w 69788"/>
                  <a:gd name="connsiteY9" fmla="*/ 86738 h 139577"/>
                  <a:gd name="connsiteX10" fmla="*/ 49849 w 69788"/>
                  <a:gd name="connsiteY10" fmla="*/ 99698 h 139577"/>
                  <a:gd name="connsiteX11" fmla="*/ 19940 w 69788"/>
                  <a:gd name="connsiteY11" fmla="*/ 99698 h 139577"/>
                  <a:gd name="connsiteX12" fmla="*/ 19940 w 69788"/>
                  <a:gd name="connsiteY12" fmla="*/ 89729 h 139577"/>
                  <a:gd name="connsiteX13" fmla="*/ 9970 w 69788"/>
                  <a:gd name="connsiteY13" fmla="*/ 79759 h 139577"/>
                  <a:gd name="connsiteX14" fmla="*/ 0 w 69788"/>
                  <a:gd name="connsiteY14" fmla="*/ 89729 h 139577"/>
                  <a:gd name="connsiteX15" fmla="*/ 0 w 69788"/>
                  <a:gd name="connsiteY15" fmla="*/ 99698 h 139577"/>
                  <a:gd name="connsiteX16" fmla="*/ 19940 w 69788"/>
                  <a:gd name="connsiteY16" fmla="*/ 119638 h 139577"/>
                  <a:gd name="connsiteX17" fmla="*/ 19940 w 69788"/>
                  <a:gd name="connsiteY17" fmla="*/ 129608 h 139577"/>
                  <a:gd name="connsiteX18" fmla="*/ 29910 w 69788"/>
                  <a:gd name="connsiteY18" fmla="*/ 139578 h 139577"/>
                  <a:gd name="connsiteX19" fmla="*/ 39879 w 69788"/>
                  <a:gd name="connsiteY19" fmla="*/ 129608 h 139577"/>
                  <a:gd name="connsiteX20" fmla="*/ 39879 w 69788"/>
                  <a:gd name="connsiteY20" fmla="*/ 119638 h 139577"/>
                  <a:gd name="connsiteX21" fmla="*/ 49849 w 69788"/>
                  <a:gd name="connsiteY21" fmla="*/ 119638 h 139577"/>
                  <a:gd name="connsiteX22" fmla="*/ 69789 w 69788"/>
                  <a:gd name="connsiteY22" fmla="*/ 99698 h 139577"/>
                  <a:gd name="connsiteX23" fmla="*/ 69789 w 69788"/>
                  <a:gd name="connsiteY23" fmla="*/ 86738 h 139577"/>
                  <a:gd name="connsiteX24" fmla="*/ 56828 w 69788"/>
                  <a:gd name="connsiteY24" fmla="*/ 67795 h 139577"/>
                  <a:gd name="connsiteX25" fmla="*/ 19940 w 69788"/>
                  <a:gd name="connsiteY25" fmla="*/ 52840 h 139577"/>
                  <a:gd name="connsiteX26" fmla="*/ 19940 w 69788"/>
                  <a:gd name="connsiteY26" fmla="*/ 39879 h 139577"/>
                  <a:gd name="connsiteX27" fmla="*/ 49849 w 69788"/>
                  <a:gd name="connsiteY27" fmla="*/ 39879 h 139577"/>
                  <a:gd name="connsiteX28" fmla="*/ 49849 w 69788"/>
                  <a:gd name="connsiteY28" fmla="*/ 49849 h 139577"/>
                  <a:gd name="connsiteX29" fmla="*/ 59819 w 69788"/>
                  <a:gd name="connsiteY29" fmla="*/ 59819 h 139577"/>
                  <a:gd name="connsiteX30" fmla="*/ 69789 w 69788"/>
                  <a:gd name="connsiteY30" fmla="*/ 49849 h 139577"/>
                  <a:gd name="connsiteX31" fmla="*/ 69789 w 69788"/>
                  <a:gd name="connsiteY31" fmla="*/ 39879 h 139577"/>
                  <a:gd name="connsiteX32" fmla="*/ 49849 w 69788"/>
                  <a:gd name="connsiteY32" fmla="*/ 19940 h 13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9788" h="139577">
                    <a:moveTo>
                      <a:pt x="49849" y="19940"/>
                    </a:moveTo>
                    <a:lnTo>
                      <a:pt x="39879" y="19940"/>
                    </a:lnTo>
                    <a:lnTo>
                      <a:pt x="39879" y="9970"/>
                    </a:lnTo>
                    <a:cubicBezTo>
                      <a:pt x="39879" y="3988"/>
                      <a:pt x="35891" y="0"/>
                      <a:pt x="29910" y="0"/>
                    </a:cubicBezTo>
                    <a:cubicBezTo>
                      <a:pt x="23928" y="0"/>
                      <a:pt x="19940" y="3988"/>
                      <a:pt x="19940" y="9970"/>
                    </a:cubicBezTo>
                    <a:lnTo>
                      <a:pt x="19940" y="19940"/>
                    </a:lnTo>
                    <a:cubicBezTo>
                      <a:pt x="8973" y="19940"/>
                      <a:pt x="0" y="28913"/>
                      <a:pt x="0" y="39879"/>
                    </a:cubicBezTo>
                    <a:lnTo>
                      <a:pt x="0" y="52840"/>
                    </a:lnTo>
                    <a:cubicBezTo>
                      <a:pt x="0" y="60816"/>
                      <a:pt x="4985" y="68792"/>
                      <a:pt x="12961" y="71783"/>
                    </a:cubicBezTo>
                    <a:lnTo>
                      <a:pt x="49849" y="86738"/>
                    </a:lnTo>
                    <a:lnTo>
                      <a:pt x="49849" y="99698"/>
                    </a:lnTo>
                    <a:lnTo>
                      <a:pt x="19940" y="99698"/>
                    </a:lnTo>
                    <a:lnTo>
                      <a:pt x="19940" y="89729"/>
                    </a:lnTo>
                    <a:cubicBezTo>
                      <a:pt x="19940" y="83747"/>
                      <a:pt x="15952" y="79759"/>
                      <a:pt x="9970" y="79759"/>
                    </a:cubicBezTo>
                    <a:cubicBezTo>
                      <a:pt x="3988" y="79759"/>
                      <a:pt x="0" y="83747"/>
                      <a:pt x="0" y="89729"/>
                    </a:cubicBezTo>
                    <a:lnTo>
                      <a:pt x="0" y="99698"/>
                    </a:lnTo>
                    <a:cubicBezTo>
                      <a:pt x="0" y="110665"/>
                      <a:pt x="8973" y="119638"/>
                      <a:pt x="19940" y="119638"/>
                    </a:cubicBezTo>
                    <a:lnTo>
                      <a:pt x="19940" y="129608"/>
                    </a:lnTo>
                    <a:cubicBezTo>
                      <a:pt x="19940" y="135590"/>
                      <a:pt x="23928" y="139578"/>
                      <a:pt x="29910" y="139578"/>
                    </a:cubicBezTo>
                    <a:cubicBezTo>
                      <a:pt x="35891" y="139578"/>
                      <a:pt x="39879" y="135590"/>
                      <a:pt x="39879" y="129608"/>
                    </a:cubicBezTo>
                    <a:lnTo>
                      <a:pt x="39879" y="119638"/>
                    </a:lnTo>
                    <a:lnTo>
                      <a:pt x="49849" y="119638"/>
                    </a:lnTo>
                    <a:cubicBezTo>
                      <a:pt x="60816" y="119638"/>
                      <a:pt x="69789" y="110665"/>
                      <a:pt x="69789" y="99698"/>
                    </a:cubicBezTo>
                    <a:lnTo>
                      <a:pt x="69789" y="86738"/>
                    </a:lnTo>
                    <a:cubicBezTo>
                      <a:pt x="69789" y="78762"/>
                      <a:pt x="64804" y="70786"/>
                      <a:pt x="56828" y="67795"/>
                    </a:cubicBezTo>
                    <a:lnTo>
                      <a:pt x="19940" y="52840"/>
                    </a:lnTo>
                    <a:lnTo>
                      <a:pt x="19940" y="39879"/>
                    </a:lnTo>
                    <a:lnTo>
                      <a:pt x="49849" y="39879"/>
                    </a:lnTo>
                    <a:lnTo>
                      <a:pt x="49849" y="49849"/>
                    </a:lnTo>
                    <a:cubicBezTo>
                      <a:pt x="49849" y="55831"/>
                      <a:pt x="53837" y="59819"/>
                      <a:pt x="59819" y="59819"/>
                    </a:cubicBezTo>
                    <a:cubicBezTo>
                      <a:pt x="65801" y="59819"/>
                      <a:pt x="69789" y="55831"/>
                      <a:pt x="69789" y="49849"/>
                    </a:cubicBezTo>
                    <a:lnTo>
                      <a:pt x="69789" y="39879"/>
                    </a:lnTo>
                    <a:cubicBezTo>
                      <a:pt x="69789" y="28913"/>
                      <a:pt x="60816" y="19940"/>
                      <a:pt x="49849" y="1994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9" name="Graphic 2"/>
          <p:cNvGrpSpPr>
            <a:grpSpLocks noChangeAspect="1"/>
          </p:cNvGrpSpPr>
          <p:nvPr/>
        </p:nvGrpSpPr>
        <p:grpSpPr>
          <a:xfrm>
            <a:off x="4807348" y="3741756"/>
            <a:ext cx="311280" cy="311280"/>
            <a:chOff x="3752774" y="3453052"/>
            <a:chExt cx="553887" cy="553887"/>
          </a:xfrm>
          <a:solidFill>
            <a:schemeClr val="accent6"/>
          </a:solidFill>
        </p:grpSpPr>
        <p:grpSp>
          <p:nvGrpSpPr>
            <p:cNvPr id="90" name="Graphic 2"/>
            <p:cNvGrpSpPr/>
            <p:nvPr/>
          </p:nvGrpSpPr>
          <p:grpSpPr>
            <a:xfrm>
              <a:off x="3752774" y="3453052"/>
              <a:ext cx="553887" cy="553887"/>
              <a:chOff x="3752774" y="3453052"/>
              <a:chExt cx="553887" cy="553887"/>
            </a:xfrm>
            <a:grpFill/>
          </p:grpSpPr>
          <p:sp>
            <p:nvSpPr>
              <p:cNvPr id="91" name="Freeform: Shape 90"/>
              <p:cNvSpPr/>
              <p:nvPr/>
            </p:nvSpPr>
            <p:spPr>
              <a:xfrm>
                <a:off x="3821877" y="3955033"/>
                <a:ext cx="25983" cy="17322"/>
              </a:xfrm>
              <a:custGeom>
                <a:avLst/>
                <a:gdLst>
                  <a:gd name="connsiteX0" fmla="*/ 8661 w 25983"/>
                  <a:gd name="connsiteY0" fmla="*/ 0 h 17322"/>
                  <a:gd name="connsiteX1" fmla="*/ 0 w 25983"/>
                  <a:gd name="connsiteY1" fmla="*/ 8661 h 17322"/>
                  <a:gd name="connsiteX2" fmla="*/ 8661 w 25983"/>
                  <a:gd name="connsiteY2" fmla="*/ 17323 h 17322"/>
                  <a:gd name="connsiteX3" fmla="*/ 17323 w 25983"/>
                  <a:gd name="connsiteY3" fmla="*/ 17323 h 17322"/>
                  <a:gd name="connsiteX4" fmla="*/ 25984 w 25983"/>
                  <a:gd name="connsiteY4" fmla="*/ 8661 h 17322"/>
                  <a:gd name="connsiteX5" fmla="*/ 17323 w 25983"/>
                  <a:gd name="connsiteY5" fmla="*/ 0 h 17322"/>
                  <a:gd name="connsiteX6" fmla="*/ 8661 w 25983"/>
                  <a:gd name="connsiteY6" fmla="*/ 0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0"/>
                    </a:moveTo>
                    <a:cubicBezTo>
                      <a:pt x="3490" y="0"/>
                      <a:pt x="0" y="3489"/>
                      <a:pt x="0" y="8661"/>
                    </a:cubicBezTo>
                    <a:cubicBezTo>
                      <a:pt x="0" y="13833"/>
                      <a:pt x="3490" y="17323"/>
                      <a:pt x="8661" y="17323"/>
                    </a:cubicBezTo>
                    <a:lnTo>
                      <a:pt x="17323" y="17323"/>
                    </a:lnTo>
                    <a:cubicBezTo>
                      <a:pt x="22494" y="17323"/>
                      <a:pt x="25984" y="13833"/>
                      <a:pt x="25984" y="8661"/>
                    </a:cubicBezTo>
                    <a:cubicBezTo>
                      <a:pt x="25984" y="3489"/>
                      <a:pt x="22494" y="0"/>
                      <a:pt x="17323" y="0"/>
                    </a:cubicBezTo>
                    <a:lnTo>
                      <a:pt x="866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3856523" y="3955033"/>
                <a:ext cx="25983" cy="17322"/>
              </a:xfrm>
              <a:custGeom>
                <a:avLst/>
                <a:gdLst>
                  <a:gd name="connsiteX0" fmla="*/ 8661 w 25983"/>
                  <a:gd name="connsiteY0" fmla="*/ 0 h 17322"/>
                  <a:gd name="connsiteX1" fmla="*/ 0 w 25983"/>
                  <a:gd name="connsiteY1" fmla="*/ 8661 h 17322"/>
                  <a:gd name="connsiteX2" fmla="*/ 8661 w 25983"/>
                  <a:gd name="connsiteY2" fmla="*/ 17323 h 17322"/>
                  <a:gd name="connsiteX3" fmla="*/ 17323 w 25983"/>
                  <a:gd name="connsiteY3" fmla="*/ 17323 h 17322"/>
                  <a:gd name="connsiteX4" fmla="*/ 25984 w 25983"/>
                  <a:gd name="connsiteY4" fmla="*/ 8661 h 17322"/>
                  <a:gd name="connsiteX5" fmla="*/ 17323 w 25983"/>
                  <a:gd name="connsiteY5" fmla="*/ 0 h 17322"/>
                  <a:gd name="connsiteX6" fmla="*/ 8661 w 25983"/>
                  <a:gd name="connsiteY6" fmla="*/ 0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0"/>
                    </a:moveTo>
                    <a:cubicBezTo>
                      <a:pt x="3489" y="0"/>
                      <a:pt x="0" y="3489"/>
                      <a:pt x="0" y="8661"/>
                    </a:cubicBezTo>
                    <a:cubicBezTo>
                      <a:pt x="0" y="13833"/>
                      <a:pt x="3489" y="17323"/>
                      <a:pt x="8661" y="17323"/>
                    </a:cubicBezTo>
                    <a:lnTo>
                      <a:pt x="17323" y="17323"/>
                    </a:lnTo>
                    <a:cubicBezTo>
                      <a:pt x="22494" y="17323"/>
                      <a:pt x="25984" y="13833"/>
                      <a:pt x="25984" y="8661"/>
                    </a:cubicBezTo>
                    <a:cubicBezTo>
                      <a:pt x="25984" y="3489"/>
                      <a:pt x="22494" y="0"/>
                      <a:pt x="17323" y="0"/>
                    </a:cubicBezTo>
                    <a:lnTo>
                      <a:pt x="866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3787295" y="3955033"/>
                <a:ext cx="25983" cy="17322"/>
              </a:xfrm>
              <a:custGeom>
                <a:avLst/>
                <a:gdLst>
                  <a:gd name="connsiteX0" fmla="*/ 8661 w 25983"/>
                  <a:gd name="connsiteY0" fmla="*/ 0 h 17322"/>
                  <a:gd name="connsiteX1" fmla="*/ 0 w 25983"/>
                  <a:gd name="connsiteY1" fmla="*/ 8661 h 17322"/>
                  <a:gd name="connsiteX2" fmla="*/ 8661 w 25983"/>
                  <a:gd name="connsiteY2" fmla="*/ 17323 h 17322"/>
                  <a:gd name="connsiteX3" fmla="*/ 17323 w 25983"/>
                  <a:gd name="connsiteY3" fmla="*/ 17323 h 17322"/>
                  <a:gd name="connsiteX4" fmla="*/ 25984 w 25983"/>
                  <a:gd name="connsiteY4" fmla="*/ 8661 h 17322"/>
                  <a:gd name="connsiteX5" fmla="*/ 17323 w 25983"/>
                  <a:gd name="connsiteY5" fmla="*/ 0 h 17322"/>
                  <a:gd name="connsiteX6" fmla="*/ 8661 w 25983"/>
                  <a:gd name="connsiteY6" fmla="*/ 0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0"/>
                    </a:moveTo>
                    <a:cubicBezTo>
                      <a:pt x="3489" y="0"/>
                      <a:pt x="0" y="3489"/>
                      <a:pt x="0" y="8661"/>
                    </a:cubicBezTo>
                    <a:cubicBezTo>
                      <a:pt x="0" y="13833"/>
                      <a:pt x="3489" y="17323"/>
                      <a:pt x="8661" y="17323"/>
                    </a:cubicBezTo>
                    <a:lnTo>
                      <a:pt x="17323" y="17323"/>
                    </a:lnTo>
                    <a:cubicBezTo>
                      <a:pt x="22494" y="17323"/>
                      <a:pt x="25984" y="13833"/>
                      <a:pt x="25984" y="8661"/>
                    </a:cubicBezTo>
                    <a:cubicBezTo>
                      <a:pt x="25984" y="3489"/>
                      <a:pt x="22494" y="0"/>
                      <a:pt x="17323" y="0"/>
                    </a:cubicBezTo>
                    <a:lnTo>
                      <a:pt x="866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4194064" y="3582909"/>
                <a:ext cx="25983" cy="17322"/>
              </a:xfrm>
              <a:custGeom>
                <a:avLst/>
                <a:gdLst>
                  <a:gd name="connsiteX0" fmla="*/ 8661 w 25983"/>
                  <a:gd name="connsiteY0" fmla="*/ 17323 h 17322"/>
                  <a:gd name="connsiteX1" fmla="*/ 17323 w 25983"/>
                  <a:gd name="connsiteY1" fmla="*/ 17323 h 17322"/>
                  <a:gd name="connsiteX2" fmla="*/ 25984 w 25983"/>
                  <a:gd name="connsiteY2" fmla="*/ 8661 h 17322"/>
                  <a:gd name="connsiteX3" fmla="*/ 17323 w 25983"/>
                  <a:gd name="connsiteY3" fmla="*/ 0 h 17322"/>
                  <a:gd name="connsiteX4" fmla="*/ 8661 w 25983"/>
                  <a:gd name="connsiteY4" fmla="*/ 0 h 17322"/>
                  <a:gd name="connsiteX5" fmla="*/ 0 w 25983"/>
                  <a:gd name="connsiteY5" fmla="*/ 8661 h 17322"/>
                  <a:gd name="connsiteX6" fmla="*/ 8661 w 25983"/>
                  <a:gd name="connsiteY6" fmla="*/ 17323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17323"/>
                    </a:moveTo>
                    <a:lnTo>
                      <a:pt x="17323" y="17323"/>
                    </a:lnTo>
                    <a:cubicBezTo>
                      <a:pt x="22495" y="17323"/>
                      <a:pt x="25984" y="13833"/>
                      <a:pt x="25984" y="8661"/>
                    </a:cubicBezTo>
                    <a:cubicBezTo>
                      <a:pt x="25984" y="3489"/>
                      <a:pt x="22495" y="0"/>
                      <a:pt x="17323" y="0"/>
                    </a:cubicBezTo>
                    <a:lnTo>
                      <a:pt x="8661" y="0"/>
                    </a:lnTo>
                    <a:cubicBezTo>
                      <a:pt x="3489" y="0"/>
                      <a:pt x="0" y="3489"/>
                      <a:pt x="0" y="8661"/>
                    </a:cubicBezTo>
                    <a:cubicBezTo>
                      <a:pt x="0" y="13833"/>
                      <a:pt x="3427" y="17323"/>
                      <a:pt x="8661" y="1732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4228647" y="3582909"/>
                <a:ext cx="25983" cy="17322"/>
              </a:xfrm>
              <a:custGeom>
                <a:avLst/>
                <a:gdLst>
                  <a:gd name="connsiteX0" fmla="*/ 8661 w 25983"/>
                  <a:gd name="connsiteY0" fmla="*/ 17323 h 17322"/>
                  <a:gd name="connsiteX1" fmla="*/ 17323 w 25983"/>
                  <a:gd name="connsiteY1" fmla="*/ 17323 h 17322"/>
                  <a:gd name="connsiteX2" fmla="*/ 25984 w 25983"/>
                  <a:gd name="connsiteY2" fmla="*/ 8661 h 17322"/>
                  <a:gd name="connsiteX3" fmla="*/ 17323 w 25983"/>
                  <a:gd name="connsiteY3" fmla="*/ 0 h 17322"/>
                  <a:gd name="connsiteX4" fmla="*/ 8661 w 25983"/>
                  <a:gd name="connsiteY4" fmla="*/ 0 h 17322"/>
                  <a:gd name="connsiteX5" fmla="*/ 0 w 25983"/>
                  <a:gd name="connsiteY5" fmla="*/ 8661 h 17322"/>
                  <a:gd name="connsiteX6" fmla="*/ 8661 w 25983"/>
                  <a:gd name="connsiteY6" fmla="*/ 17323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17323"/>
                    </a:moveTo>
                    <a:lnTo>
                      <a:pt x="17323" y="17323"/>
                    </a:lnTo>
                    <a:cubicBezTo>
                      <a:pt x="22494" y="17323"/>
                      <a:pt x="25984" y="13833"/>
                      <a:pt x="25984" y="8661"/>
                    </a:cubicBezTo>
                    <a:cubicBezTo>
                      <a:pt x="25984" y="3489"/>
                      <a:pt x="22494" y="0"/>
                      <a:pt x="17323" y="0"/>
                    </a:cubicBezTo>
                    <a:lnTo>
                      <a:pt x="8661" y="0"/>
                    </a:lnTo>
                    <a:cubicBezTo>
                      <a:pt x="3489" y="0"/>
                      <a:pt x="0" y="3489"/>
                      <a:pt x="0" y="8661"/>
                    </a:cubicBezTo>
                    <a:cubicBezTo>
                      <a:pt x="62" y="13833"/>
                      <a:pt x="3489" y="17323"/>
                      <a:pt x="8661" y="1732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4159419" y="3582909"/>
                <a:ext cx="25983" cy="17322"/>
              </a:xfrm>
              <a:custGeom>
                <a:avLst/>
                <a:gdLst>
                  <a:gd name="connsiteX0" fmla="*/ 8661 w 25983"/>
                  <a:gd name="connsiteY0" fmla="*/ 17323 h 17322"/>
                  <a:gd name="connsiteX1" fmla="*/ 17323 w 25983"/>
                  <a:gd name="connsiteY1" fmla="*/ 17323 h 17322"/>
                  <a:gd name="connsiteX2" fmla="*/ 25984 w 25983"/>
                  <a:gd name="connsiteY2" fmla="*/ 8661 h 17322"/>
                  <a:gd name="connsiteX3" fmla="*/ 17323 w 25983"/>
                  <a:gd name="connsiteY3" fmla="*/ 0 h 17322"/>
                  <a:gd name="connsiteX4" fmla="*/ 8661 w 25983"/>
                  <a:gd name="connsiteY4" fmla="*/ 0 h 17322"/>
                  <a:gd name="connsiteX5" fmla="*/ 0 w 25983"/>
                  <a:gd name="connsiteY5" fmla="*/ 8661 h 17322"/>
                  <a:gd name="connsiteX6" fmla="*/ 8661 w 25983"/>
                  <a:gd name="connsiteY6" fmla="*/ 17323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17323"/>
                    </a:moveTo>
                    <a:lnTo>
                      <a:pt x="17323" y="17323"/>
                    </a:lnTo>
                    <a:cubicBezTo>
                      <a:pt x="22495" y="17323"/>
                      <a:pt x="25984" y="13833"/>
                      <a:pt x="25984" y="8661"/>
                    </a:cubicBezTo>
                    <a:cubicBezTo>
                      <a:pt x="25984" y="3489"/>
                      <a:pt x="22495" y="0"/>
                      <a:pt x="17323" y="0"/>
                    </a:cubicBezTo>
                    <a:lnTo>
                      <a:pt x="8661" y="0"/>
                    </a:lnTo>
                    <a:cubicBezTo>
                      <a:pt x="3489" y="0"/>
                      <a:pt x="0" y="3489"/>
                      <a:pt x="0" y="8661"/>
                    </a:cubicBezTo>
                    <a:cubicBezTo>
                      <a:pt x="0" y="13833"/>
                      <a:pt x="3489" y="17323"/>
                      <a:pt x="8661" y="1732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3856523" y="3505020"/>
                <a:ext cx="25983" cy="17322"/>
              </a:xfrm>
              <a:custGeom>
                <a:avLst/>
                <a:gdLst>
                  <a:gd name="connsiteX0" fmla="*/ 8661 w 25983"/>
                  <a:gd name="connsiteY0" fmla="*/ 17323 h 17322"/>
                  <a:gd name="connsiteX1" fmla="*/ 17323 w 25983"/>
                  <a:gd name="connsiteY1" fmla="*/ 17323 h 17322"/>
                  <a:gd name="connsiteX2" fmla="*/ 25984 w 25983"/>
                  <a:gd name="connsiteY2" fmla="*/ 8661 h 17322"/>
                  <a:gd name="connsiteX3" fmla="*/ 17323 w 25983"/>
                  <a:gd name="connsiteY3" fmla="*/ 0 h 17322"/>
                  <a:gd name="connsiteX4" fmla="*/ 8661 w 25983"/>
                  <a:gd name="connsiteY4" fmla="*/ 0 h 17322"/>
                  <a:gd name="connsiteX5" fmla="*/ 0 w 25983"/>
                  <a:gd name="connsiteY5" fmla="*/ 8661 h 17322"/>
                  <a:gd name="connsiteX6" fmla="*/ 8661 w 25983"/>
                  <a:gd name="connsiteY6" fmla="*/ 17323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17323"/>
                    </a:moveTo>
                    <a:lnTo>
                      <a:pt x="17323" y="17323"/>
                    </a:lnTo>
                    <a:cubicBezTo>
                      <a:pt x="22494" y="17323"/>
                      <a:pt x="25984" y="13833"/>
                      <a:pt x="25984" y="8661"/>
                    </a:cubicBezTo>
                    <a:cubicBezTo>
                      <a:pt x="25984" y="3489"/>
                      <a:pt x="22494" y="0"/>
                      <a:pt x="17323" y="0"/>
                    </a:cubicBezTo>
                    <a:lnTo>
                      <a:pt x="8661" y="0"/>
                    </a:lnTo>
                    <a:cubicBezTo>
                      <a:pt x="3489" y="0"/>
                      <a:pt x="0" y="3489"/>
                      <a:pt x="0" y="8661"/>
                    </a:cubicBezTo>
                    <a:cubicBezTo>
                      <a:pt x="0" y="13833"/>
                      <a:pt x="3489" y="17323"/>
                      <a:pt x="8661" y="1732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3891168" y="3505020"/>
                <a:ext cx="25983" cy="17322"/>
              </a:xfrm>
              <a:custGeom>
                <a:avLst/>
                <a:gdLst>
                  <a:gd name="connsiteX0" fmla="*/ 8661 w 25983"/>
                  <a:gd name="connsiteY0" fmla="*/ 17323 h 17322"/>
                  <a:gd name="connsiteX1" fmla="*/ 17323 w 25983"/>
                  <a:gd name="connsiteY1" fmla="*/ 17323 h 17322"/>
                  <a:gd name="connsiteX2" fmla="*/ 25984 w 25983"/>
                  <a:gd name="connsiteY2" fmla="*/ 8661 h 17322"/>
                  <a:gd name="connsiteX3" fmla="*/ 17323 w 25983"/>
                  <a:gd name="connsiteY3" fmla="*/ 0 h 17322"/>
                  <a:gd name="connsiteX4" fmla="*/ 8661 w 25983"/>
                  <a:gd name="connsiteY4" fmla="*/ 0 h 17322"/>
                  <a:gd name="connsiteX5" fmla="*/ 0 w 25983"/>
                  <a:gd name="connsiteY5" fmla="*/ 8661 h 17322"/>
                  <a:gd name="connsiteX6" fmla="*/ 8661 w 25983"/>
                  <a:gd name="connsiteY6" fmla="*/ 17323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17323"/>
                    </a:moveTo>
                    <a:lnTo>
                      <a:pt x="17323" y="17323"/>
                    </a:lnTo>
                    <a:cubicBezTo>
                      <a:pt x="22494" y="17323"/>
                      <a:pt x="25984" y="13833"/>
                      <a:pt x="25984" y="8661"/>
                    </a:cubicBezTo>
                    <a:cubicBezTo>
                      <a:pt x="25984" y="3489"/>
                      <a:pt x="22494" y="0"/>
                      <a:pt x="17323" y="0"/>
                    </a:cubicBezTo>
                    <a:lnTo>
                      <a:pt x="8661" y="0"/>
                    </a:lnTo>
                    <a:cubicBezTo>
                      <a:pt x="3489" y="0"/>
                      <a:pt x="0" y="3489"/>
                      <a:pt x="0" y="8661"/>
                    </a:cubicBezTo>
                    <a:cubicBezTo>
                      <a:pt x="0" y="13833"/>
                      <a:pt x="3427" y="17323"/>
                      <a:pt x="8661" y="1732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3821877" y="3505020"/>
                <a:ext cx="25983" cy="17322"/>
              </a:xfrm>
              <a:custGeom>
                <a:avLst/>
                <a:gdLst>
                  <a:gd name="connsiteX0" fmla="*/ 8661 w 25983"/>
                  <a:gd name="connsiteY0" fmla="*/ 17323 h 17322"/>
                  <a:gd name="connsiteX1" fmla="*/ 17323 w 25983"/>
                  <a:gd name="connsiteY1" fmla="*/ 17323 h 17322"/>
                  <a:gd name="connsiteX2" fmla="*/ 25984 w 25983"/>
                  <a:gd name="connsiteY2" fmla="*/ 8661 h 17322"/>
                  <a:gd name="connsiteX3" fmla="*/ 17323 w 25983"/>
                  <a:gd name="connsiteY3" fmla="*/ 0 h 17322"/>
                  <a:gd name="connsiteX4" fmla="*/ 8661 w 25983"/>
                  <a:gd name="connsiteY4" fmla="*/ 0 h 17322"/>
                  <a:gd name="connsiteX5" fmla="*/ 0 w 25983"/>
                  <a:gd name="connsiteY5" fmla="*/ 8661 h 17322"/>
                  <a:gd name="connsiteX6" fmla="*/ 8661 w 25983"/>
                  <a:gd name="connsiteY6" fmla="*/ 17323 h 173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983" h="17322">
                    <a:moveTo>
                      <a:pt x="8661" y="17323"/>
                    </a:moveTo>
                    <a:lnTo>
                      <a:pt x="17323" y="17323"/>
                    </a:lnTo>
                    <a:cubicBezTo>
                      <a:pt x="22494" y="17323"/>
                      <a:pt x="25984" y="13833"/>
                      <a:pt x="25984" y="8661"/>
                    </a:cubicBezTo>
                    <a:cubicBezTo>
                      <a:pt x="25984" y="3489"/>
                      <a:pt x="22494" y="0"/>
                      <a:pt x="17323" y="0"/>
                    </a:cubicBezTo>
                    <a:lnTo>
                      <a:pt x="8661" y="0"/>
                    </a:lnTo>
                    <a:cubicBezTo>
                      <a:pt x="3490" y="0"/>
                      <a:pt x="0" y="3489"/>
                      <a:pt x="0" y="8661"/>
                    </a:cubicBezTo>
                    <a:cubicBezTo>
                      <a:pt x="0" y="13833"/>
                      <a:pt x="3490" y="17323"/>
                      <a:pt x="8661" y="1732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4254854" y="3860134"/>
                <a:ext cx="42833" cy="51717"/>
              </a:xfrm>
              <a:custGeom>
                <a:avLst/>
                <a:gdLst>
                  <a:gd name="connsiteX0" fmla="*/ 1522 w 42833"/>
                  <a:gd name="connsiteY0" fmla="*/ 13583 h 51717"/>
                  <a:gd name="connsiteX1" fmla="*/ 27506 w 42833"/>
                  <a:gd name="connsiteY1" fmla="*/ 48228 h 51717"/>
                  <a:gd name="connsiteX2" fmla="*/ 34422 w 42833"/>
                  <a:gd name="connsiteY2" fmla="*/ 51718 h 51717"/>
                  <a:gd name="connsiteX3" fmla="*/ 39594 w 42833"/>
                  <a:gd name="connsiteY3" fmla="*/ 49973 h 51717"/>
                  <a:gd name="connsiteX4" fmla="*/ 41339 w 42833"/>
                  <a:gd name="connsiteY4" fmla="*/ 37885 h 51717"/>
                  <a:gd name="connsiteX5" fmla="*/ 15355 w 42833"/>
                  <a:gd name="connsiteY5" fmla="*/ 3239 h 51717"/>
                  <a:gd name="connsiteX6" fmla="*/ 3266 w 42833"/>
                  <a:gd name="connsiteY6" fmla="*/ 1495 h 51717"/>
                  <a:gd name="connsiteX7" fmla="*/ 1522 w 42833"/>
                  <a:gd name="connsiteY7" fmla="*/ 13583 h 51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2833" h="51717">
                    <a:moveTo>
                      <a:pt x="1522" y="13583"/>
                    </a:moveTo>
                    <a:lnTo>
                      <a:pt x="27506" y="48228"/>
                    </a:lnTo>
                    <a:cubicBezTo>
                      <a:pt x="29250" y="50845"/>
                      <a:pt x="31805" y="51718"/>
                      <a:pt x="34422" y="51718"/>
                    </a:cubicBezTo>
                    <a:cubicBezTo>
                      <a:pt x="36167" y="51718"/>
                      <a:pt x="37912" y="50845"/>
                      <a:pt x="39594" y="49973"/>
                    </a:cubicBezTo>
                    <a:cubicBezTo>
                      <a:pt x="43084" y="47356"/>
                      <a:pt x="43894" y="41312"/>
                      <a:pt x="41339" y="37885"/>
                    </a:cubicBezTo>
                    <a:lnTo>
                      <a:pt x="15355" y="3239"/>
                    </a:lnTo>
                    <a:cubicBezTo>
                      <a:pt x="12738" y="-250"/>
                      <a:pt x="6694" y="-1060"/>
                      <a:pt x="3266" y="1495"/>
                    </a:cubicBezTo>
                    <a:cubicBezTo>
                      <a:pt x="-223" y="4049"/>
                      <a:pt x="-1095" y="10094"/>
                      <a:pt x="1522" y="1358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4106081" y="3790847"/>
                <a:ext cx="149234" cy="112218"/>
              </a:xfrm>
              <a:custGeom>
                <a:avLst/>
                <a:gdLst>
                  <a:gd name="connsiteX0" fmla="*/ 51655 w 149234"/>
                  <a:gd name="connsiteY0" fmla="*/ 77635 h 112218"/>
                  <a:gd name="connsiteX1" fmla="*/ 37822 w 149234"/>
                  <a:gd name="connsiteY1" fmla="*/ 98385 h 112218"/>
                  <a:gd name="connsiteX2" fmla="*/ 40439 w 149234"/>
                  <a:gd name="connsiteY2" fmla="*/ 110473 h 112218"/>
                  <a:gd name="connsiteX3" fmla="*/ 45611 w 149234"/>
                  <a:gd name="connsiteY3" fmla="*/ 112218 h 112218"/>
                  <a:gd name="connsiteX4" fmla="*/ 52528 w 149234"/>
                  <a:gd name="connsiteY4" fmla="*/ 108729 h 112218"/>
                  <a:gd name="connsiteX5" fmla="*/ 69850 w 149234"/>
                  <a:gd name="connsiteY5" fmla="*/ 82745 h 112218"/>
                  <a:gd name="connsiteX6" fmla="*/ 107050 w 149234"/>
                  <a:gd name="connsiteY6" fmla="*/ 23923 h 112218"/>
                  <a:gd name="connsiteX7" fmla="*/ 133907 w 149234"/>
                  <a:gd name="connsiteY7" fmla="*/ 57696 h 112218"/>
                  <a:gd name="connsiteX8" fmla="*/ 145995 w 149234"/>
                  <a:gd name="connsiteY8" fmla="*/ 59440 h 112218"/>
                  <a:gd name="connsiteX9" fmla="*/ 147740 w 149234"/>
                  <a:gd name="connsiteY9" fmla="*/ 47352 h 112218"/>
                  <a:gd name="connsiteX10" fmla="*/ 113095 w 149234"/>
                  <a:gd name="connsiteY10" fmla="*/ 4108 h 112218"/>
                  <a:gd name="connsiteX11" fmla="*/ 106178 w 149234"/>
                  <a:gd name="connsiteY11" fmla="*/ 618 h 112218"/>
                  <a:gd name="connsiteX12" fmla="*/ 99261 w 149234"/>
                  <a:gd name="connsiteY12" fmla="*/ 4918 h 112218"/>
                  <a:gd name="connsiteX13" fmla="*/ 62934 w 149234"/>
                  <a:gd name="connsiteY13" fmla="*/ 63740 h 112218"/>
                  <a:gd name="connsiteX14" fmla="*/ 17073 w 149234"/>
                  <a:gd name="connsiteY14" fmla="*/ 4045 h 112218"/>
                  <a:gd name="connsiteX15" fmla="*/ 3239 w 149234"/>
                  <a:gd name="connsiteY15" fmla="*/ 1428 h 112218"/>
                  <a:gd name="connsiteX16" fmla="*/ 1495 w 149234"/>
                  <a:gd name="connsiteY16" fmla="*/ 13517 h 112218"/>
                  <a:gd name="connsiteX17" fmla="*/ 51655 w 149234"/>
                  <a:gd name="connsiteY17" fmla="*/ 77635 h 112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9234" h="112218">
                    <a:moveTo>
                      <a:pt x="51655" y="77635"/>
                    </a:moveTo>
                    <a:lnTo>
                      <a:pt x="37822" y="98385"/>
                    </a:lnTo>
                    <a:cubicBezTo>
                      <a:pt x="35205" y="102684"/>
                      <a:pt x="36078" y="107919"/>
                      <a:pt x="40439" y="110473"/>
                    </a:cubicBezTo>
                    <a:cubicBezTo>
                      <a:pt x="42184" y="111346"/>
                      <a:pt x="43929" y="112218"/>
                      <a:pt x="45611" y="112218"/>
                    </a:cubicBezTo>
                    <a:cubicBezTo>
                      <a:pt x="48228" y="112218"/>
                      <a:pt x="50783" y="110473"/>
                      <a:pt x="52528" y="108729"/>
                    </a:cubicBezTo>
                    <a:lnTo>
                      <a:pt x="69850" y="82745"/>
                    </a:lnTo>
                    <a:lnTo>
                      <a:pt x="107050" y="23923"/>
                    </a:lnTo>
                    <a:lnTo>
                      <a:pt x="133907" y="57696"/>
                    </a:lnTo>
                    <a:cubicBezTo>
                      <a:pt x="136524" y="61185"/>
                      <a:pt x="142568" y="61995"/>
                      <a:pt x="145995" y="59440"/>
                    </a:cubicBezTo>
                    <a:cubicBezTo>
                      <a:pt x="149485" y="56823"/>
                      <a:pt x="150295" y="50779"/>
                      <a:pt x="147740" y="47352"/>
                    </a:cubicBezTo>
                    <a:lnTo>
                      <a:pt x="113095" y="4108"/>
                    </a:lnTo>
                    <a:cubicBezTo>
                      <a:pt x="111350" y="1491"/>
                      <a:pt x="108795" y="618"/>
                      <a:pt x="106178" y="618"/>
                    </a:cubicBezTo>
                    <a:cubicBezTo>
                      <a:pt x="103561" y="618"/>
                      <a:pt x="101006" y="2363"/>
                      <a:pt x="99261" y="4918"/>
                    </a:cubicBezTo>
                    <a:lnTo>
                      <a:pt x="62934" y="63740"/>
                    </a:lnTo>
                    <a:lnTo>
                      <a:pt x="17073" y="4045"/>
                    </a:lnTo>
                    <a:cubicBezTo>
                      <a:pt x="11901" y="-254"/>
                      <a:pt x="6666" y="-1126"/>
                      <a:pt x="3239" y="1428"/>
                    </a:cubicBezTo>
                    <a:cubicBezTo>
                      <a:pt x="-250" y="4045"/>
                      <a:pt x="-1060" y="10090"/>
                      <a:pt x="1495" y="13517"/>
                    </a:cubicBezTo>
                    <a:lnTo>
                      <a:pt x="51655" y="77635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3752774" y="3453052"/>
                <a:ext cx="553887" cy="553887"/>
              </a:xfrm>
              <a:custGeom>
                <a:avLst/>
                <a:gdLst>
                  <a:gd name="connsiteX0" fmla="*/ 545164 w 553887"/>
                  <a:gd name="connsiteY0" fmla="*/ 536627 h 553887"/>
                  <a:gd name="connsiteX1" fmla="*/ 17260 w 553887"/>
                  <a:gd name="connsiteY1" fmla="*/ 536627 h 553887"/>
                  <a:gd name="connsiteX2" fmla="*/ 17260 w 553887"/>
                  <a:gd name="connsiteY2" fmla="*/ 470016 h 553887"/>
                  <a:gd name="connsiteX3" fmla="*/ 96894 w 553887"/>
                  <a:gd name="connsiteY3" fmla="*/ 351437 h 553887"/>
                  <a:gd name="connsiteX4" fmla="*/ 162695 w 553887"/>
                  <a:gd name="connsiteY4" fmla="*/ 417238 h 553887"/>
                  <a:gd name="connsiteX5" fmla="*/ 149735 w 553887"/>
                  <a:gd name="connsiteY5" fmla="*/ 437116 h 553887"/>
                  <a:gd name="connsiteX6" fmla="*/ 152352 w 553887"/>
                  <a:gd name="connsiteY6" fmla="*/ 449204 h 553887"/>
                  <a:gd name="connsiteX7" fmla="*/ 157524 w 553887"/>
                  <a:gd name="connsiteY7" fmla="*/ 450949 h 553887"/>
                  <a:gd name="connsiteX8" fmla="*/ 164440 w 553887"/>
                  <a:gd name="connsiteY8" fmla="*/ 447459 h 553887"/>
                  <a:gd name="connsiteX9" fmla="*/ 181763 w 553887"/>
                  <a:gd name="connsiteY9" fmla="*/ 421475 h 553887"/>
                  <a:gd name="connsiteX10" fmla="*/ 295980 w 553887"/>
                  <a:gd name="connsiteY10" fmla="*/ 274358 h 553887"/>
                  <a:gd name="connsiteX11" fmla="*/ 336669 w 553887"/>
                  <a:gd name="connsiteY11" fmla="*/ 326263 h 553887"/>
                  <a:gd name="connsiteX12" fmla="*/ 348758 w 553887"/>
                  <a:gd name="connsiteY12" fmla="*/ 328008 h 553887"/>
                  <a:gd name="connsiteX13" fmla="*/ 350503 w 553887"/>
                  <a:gd name="connsiteY13" fmla="*/ 315920 h 553887"/>
                  <a:gd name="connsiteX14" fmla="*/ 302896 w 553887"/>
                  <a:gd name="connsiteY14" fmla="*/ 257097 h 553887"/>
                  <a:gd name="connsiteX15" fmla="*/ 302896 w 553887"/>
                  <a:gd name="connsiteY15" fmla="*/ 95274 h 553887"/>
                  <a:gd name="connsiteX16" fmla="*/ 302024 w 553887"/>
                  <a:gd name="connsiteY16" fmla="*/ 91785 h 553887"/>
                  <a:gd name="connsiteX17" fmla="*/ 297725 w 553887"/>
                  <a:gd name="connsiteY17" fmla="*/ 87485 h 553887"/>
                  <a:gd name="connsiteX18" fmla="*/ 290808 w 553887"/>
                  <a:gd name="connsiteY18" fmla="*/ 87485 h 553887"/>
                  <a:gd name="connsiteX19" fmla="*/ 288191 w 553887"/>
                  <a:gd name="connsiteY19" fmla="*/ 89230 h 553887"/>
                  <a:gd name="connsiteX20" fmla="*/ 210301 w 553887"/>
                  <a:gd name="connsiteY20" fmla="*/ 167120 h 553887"/>
                  <a:gd name="connsiteX21" fmla="*/ 208557 w 553887"/>
                  <a:gd name="connsiteY21" fmla="*/ 176653 h 553887"/>
                  <a:gd name="connsiteX22" fmla="*/ 216346 w 553887"/>
                  <a:gd name="connsiteY22" fmla="*/ 181825 h 553887"/>
                  <a:gd name="connsiteX23" fmla="*/ 285574 w 553887"/>
                  <a:gd name="connsiteY23" fmla="*/ 181825 h 553887"/>
                  <a:gd name="connsiteX24" fmla="*/ 285574 w 553887"/>
                  <a:gd name="connsiteY24" fmla="*/ 257097 h 553887"/>
                  <a:gd name="connsiteX25" fmla="*/ 172229 w 553887"/>
                  <a:gd name="connsiteY25" fmla="*/ 402470 h 553887"/>
                  <a:gd name="connsiteX26" fmla="*/ 93467 w 553887"/>
                  <a:gd name="connsiteY26" fmla="*/ 323708 h 553887"/>
                  <a:gd name="connsiteX27" fmla="*/ 17323 w 553887"/>
                  <a:gd name="connsiteY27" fmla="*/ 438798 h 553887"/>
                  <a:gd name="connsiteX28" fmla="*/ 17323 w 553887"/>
                  <a:gd name="connsiteY28" fmla="*/ 8661 h 553887"/>
                  <a:gd name="connsiteX29" fmla="*/ 8661 w 553887"/>
                  <a:gd name="connsiteY29" fmla="*/ 0 h 553887"/>
                  <a:gd name="connsiteX30" fmla="*/ 0 w 553887"/>
                  <a:gd name="connsiteY30" fmla="*/ 8661 h 553887"/>
                  <a:gd name="connsiteX31" fmla="*/ 0 w 553887"/>
                  <a:gd name="connsiteY31" fmla="*/ 553887 h 553887"/>
                  <a:gd name="connsiteX32" fmla="*/ 545226 w 553887"/>
                  <a:gd name="connsiteY32" fmla="*/ 553887 h 553887"/>
                  <a:gd name="connsiteX33" fmla="*/ 553887 w 553887"/>
                  <a:gd name="connsiteY33" fmla="*/ 545226 h 553887"/>
                  <a:gd name="connsiteX34" fmla="*/ 545164 w 553887"/>
                  <a:gd name="connsiteY34" fmla="*/ 536627 h 553887"/>
                  <a:gd name="connsiteX35" fmla="*/ 237033 w 553887"/>
                  <a:gd name="connsiteY35" fmla="*/ 164440 h 553887"/>
                  <a:gd name="connsiteX36" fmla="*/ 285511 w 553887"/>
                  <a:gd name="connsiteY36" fmla="*/ 115962 h 553887"/>
                  <a:gd name="connsiteX37" fmla="*/ 285511 w 553887"/>
                  <a:gd name="connsiteY37" fmla="*/ 164440 h 553887"/>
                  <a:gd name="connsiteX38" fmla="*/ 237033 w 553887"/>
                  <a:gd name="connsiteY38" fmla="*/ 164440 h 553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53887" h="553887">
                    <a:moveTo>
                      <a:pt x="545164" y="536627"/>
                    </a:moveTo>
                    <a:lnTo>
                      <a:pt x="17260" y="536627"/>
                    </a:lnTo>
                    <a:lnTo>
                      <a:pt x="17260" y="470016"/>
                    </a:lnTo>
                    <a:lnTo>
                      <a:pt x="96894" y="351437"/>
                    </a:lnTo>
                    <a:lnTo>
                      <a:pt x="162695" y="417238"/>
                    </a:lnTo>
                    <a:lnTo>
                      <a:pt x="149735" y="437116"/>
                    </a:lnTo>
                    <a:cubicBezTo>
                      <a:pt x="147118" y="441415"/>
                      <a:pt x="147990" y="446649"/>
                      <a:pt x="152352" y="449204"/>
                    </a:cubicBezTo>
                    <a:cubicBezTo>
                      <a:pt x="154096" y="450076"/>
                      <a:pt x="155841" y="450949"/>
                      <a:pt x="157524" y="450949"/>
                    </a:cubicBezTo>
                    <a:cubicBezTo>
                      <a:pt x="160141" y="450949"/>
                      <a:pt x="162695" y="449204"/>
                      <a:pt x="164440" y="447459"/>
                    </a:cubicBezTo>
                    <a:lnTo>
                      <a:pt x="181763" y="421475"/>
                    </a:lnTo>
                    <a:lnTo>
                      <a:pt x="295980" y="274358"/>
                    </a:lnTo>
                    <a:lnTo>
                      <a:pt x="336669" y="326263"/>
                    </a:lnTo>
                    <a:cubicBezTo>
                      <a:pt x="339286" y="329753"/>
                      <a:pt x="345331" y="330563"/>
                      <a:pt x="348758" y="328008"/>
                    </a:cubicBezTo>
                    <a:cubicBezTo>
                      <a:pt x="352247" y="325391"/>
                      <a:pt x="353057" y="319347"/>
                      <a:pt x="350503" y="315920"/>
                    </a:cubicBezTo>
                    <a:lnTo>
                      <a:pt x="302896" y="257097"/>
                    </a:lnTo>
                    <a:lnTo>
                      <a:pt x="302896" y="95274"/>
                    </a:lnTo>
                    <a:cubicBezTo>
                      <a:pt x="302896" y="94402"/>
                      <a:pt x="302896" y="92657"/>
                      <a:pt x="302024" y="91785"/>
                    </a:cubicBezTo>
                    <a:cubicBezTo>
                      <a:pt x="301152" y="90040"/>
                      <a:pt x="299407" y="88296"/>
                      <a:pt x="297725" y="87485"/>
                    </a:cubicBezTo>
                    <a:cubicBezTo>
                      <a:pt x="296042" y="86675"/>
                      <a:pt x="293425" y="86613"/>
                      <a:pt x="290808" y="87485"/>
                    </a:cubicBezTo>
                    <a:cubicBezTo>
                      <a:pt x="289936" y="88358"/>
                      <a:pt x="289063" y="88358"/>
                      <a:pt x="288191" y="89230"/>
                    </a:cubicBezTo>
                    <a:lnTo>
                      <a:pt x="210301" y="167120"/>
                    </a:lnTo>
                    <a:cubicBezTo>
                      <a:pt x="207684" y="169737"/>
                      <a:pt x="206812" y="173164"/>
                      <a:pt x="208557" y="176653"/>
                    </a:cubicBezTo>
                    <a:cubicBezTo>
                      <a:pt x="210301" y="180143"/>
                      <a:pt x="212856" y="181825"/>
                      <a:pt x="216346" y="181825"/>
                    </a:cubicBezTo>
                    <a:lnTo>
                      <a:pt x="285574" y="181825"/>
                    </a:lnTo>
                    <a:lnTo>
                      <a:pt x="285574" y="257097"/>
                    </a:lnTo>
                    <a:lnTo>
                      <a:pt x="172229" y="402470"/>
                    </a:lnTo>
                    <a:lnTo>
                      <a:pt x="93467" y="323708"/>
                    </a:lnTo>
                    <a:lnTo>
                      <a:pt x="17323" y="438798"/>
                    </a:lnTo>
                    <a:lnTo>
                      <a:pt x="17323" y="8661"/>
                    </a:lnTo>
                    <a:cubicBezTo>
                      <a:pt x="17323" y="3490"/>
                      <a:pt x="13833" y="0"/>
                      <a:pt x="8661" y="0"/>
                    </a:cubicBezTo>
                    <a:cubicBezTo>
                      <a:pt x="3489" y="0"/>
                      <a:pt x="0" y="3490"/>
                      <a:pt x="0" y="8661"/>
                    </a:cubicBezTo>
                    <a:lnTo>
                      <a:pt x="0" y="553887"/>
                    </a:lnTo>
                    <a:lnTo>
                      <a:pt x="545226" y="553887"/>
                    </a:lnTo>
                    <a:cubicBezTo>
                      <a:pt x="550398" y="553887"/>
                      <a:pt x="553887" y="550398"/>
                      <a:pt x="553887" y="545226"/>
                    </a:cubicBezTo>
                    <a:cubicBezTo>
                      <a:pt x="553887" y="540054"/>
                      <a:pt x="550336" y="536627"/>
                      <a:pt x="545164" y="536627"/>
                    </a:cubicBezTo>
                    <a:close/>
                    <a:moveTo>
                      <a:pt x="237033" y="164440"/>
                    </a:moveTo>
                    <a:lnTo>
                      <a:pt x="285511" y="115962"/>
                    </a:lnTo>
                    <a:lnTo>
                      <a:pt x="285511" y="164440"/>
                    </a:lnTo>
                    <a:lnTo>
                      <a:pt x="237033" y="16444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4098852" y="3929392"/>
                <a:ext cx="34372" cy="43026"/>
              </a:xfrm>
              <a:custGeom>
                <a:avLst/>
                <a:gdLst>
                  <a:gd name="connsiteX0" fmla="*/ 18195 w 34372"/>
                  <a:gd name="connsiteY0" fmla="*/ 4020 h 43026"/>
                  <a:gd name="connsiteX1" fmla="*/ 872 w 34372"/>
                  <a:gd name="connsiteY1" fmla="*/ 30003 h 43026"/>
                  <a:gd name="connsiteX2" fmla="*/ 3489 w 34372"/>
                  <a:gd name="connsiteY2" fmla="*/ 41282 h 43026"/>
                  <a:gd name="connsiteX3" fmla="*/ 8661 w 34372"/>
                  <a:gd name="connsiteY3" fmla="*/ 43026 h 43026"/>
                  <a:gd name="connsiteX4" fmla="*/ 15578 w 34372"/>
                  <a:gd name="connsiteY4" fmla="*/ 39537 h 43026"/>
                  <a:gd name="connsiteX5" fmla="*/ 32900 w 34372"/>
                  <a:gd name="connsiteY5" fmla="*/ 13553 h 43026"/>
                  <a:gd name="connsiteX6" fmla="*/ 30283 w 34372"/>
                  <a:gd name="connsiteY6" fmla="*/ 1465 h 43026"/>
                  <a:gd name="connsiteX7" fmla="*/ 18195 w 34372"/>
                  <a:gd name="connsiteY7" fmla="*/ 4020 h 43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372" h="43026">
                    <a:moveTo>
                      <a:pt x="18195" y="4020"/>
                    </a:moveTo>
                    <a:lnTo>
                      <a:pt x="872" y="30003"/>
                    </a:lnTo>
                    <a:cubicBezTo>
                      <a:pt x="-872" y="33493"/>
                      <a:pt x="0" y="38665"/>
                      <a:pt x="3489" y="41282"/>
                    </a:cubicBezTo>
                    <a:cubicBezTo>
                      <a:pt x="5234" y="42154"/>
                      <a:pt x="6979" y="43026"/>
                      <a:pt x="8661" y="43026"/>
                    </a:cubicBezTo>
                    <a:cubicBezTo>
                      <a:pt x="11278" y="43026"/>
                      <a:pt x="13833" y="41282"/>
                      <a:pt x="15578" y="39537"/>
                    </a:cubicBezTo>
                    <a:lnTo>
                      <a:pt x="32900" y="13553"/>
                    </a:lnTo>
                    <a:cubicBezTo>
                      <a:pt x="35518" y="9254"/>
                      <a:pt x="34645" y="4020"/>
                      <a:pt x="30283" y="1465"/>
                    </a:cubicBezTo>
                    <a:cubicBezTo>
                      <a:pt x="25922" y="-1090"/>
                      <a:pt x="20750" y="-342"/>
                      <a:pt x="18195" y="402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4150820" y="3643538"/>
                <a:ext cx="86488" cy="86488"/>
              </a:xfrm>
              <a:custGeom>
                <a:avLst/>
                <a:gdLst>
                  <a:gd name="connsiteX0" fmla="*/ 43244 w 86488"/>
                  <a:gd name="connsiteY0" fmla="*/ 86488 h 86488"/>
                  <a:gd name="connsiteX1" fmla="*/ 86489 w 86488"/>
                  <a:gd name="connsiteY1" fmla="*/ 43244 h 86488"/>
                  <a:gd name="connsiteX2" fmla="*/ 43244 w 86488"/>
                  <a:gd name="connsiteY2" fmla="*/ 0 h 86488"/>
                  <a:gd name="connsiteX3" fmla="*/ 0 w 86488"/>
                  <a:gd name="connsiteY3" fmla="*/ 43244 h 86488"/>
                  <a:gd name="connsiteX4" fmla="*/ 43244 w 86488"/>
                  <a:gd name="connsiteY4" fmla="*/ 86488 h 86488"/>
                  <a:gd name="connsiteX5" fmla="*/ 43244 w 86488"/>
                  <a:gd name="connsiteY5" fmla="*/ 17260 h 86488"/>
                  <a:gd name="connsiteX6" fmla="*/ 69228 w 86488"/>
                  <a:gd name="connsiteY6" fmla="*/ 43244 h 86488"/>
                  <a:gd name="connsiteX7" fmla="*/ 43244 w 86488"/>
                  <a:gd name="connsiteY7" fmla="*/ 69228 h 86488"/>
                  <a:gd name="connsiteX8" fmla="*/ 17261 w 86488"/>
                  <a:gd name="connsiteY8" fmla="*/ 43244 h 86488"/>
                  <a:gd name="connsiteX9" fmla="*/ 43244 w 86488"/>
                  <a:gd name="connsiteY9" fmla="*/ 17260 h 86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6488" h="86488">
                    <a:moveTo>
                      <a:pt x="43244" y="86488"/>
                    </a:moveTo>
                    <a:cubicBezTo>
                      <a:pt x="67484" y="86488"/>
                      <a:pt x="86489" y="67421"/>
                      <a:pt x="86489" y="43244"/>
                    </a:cubicBezTo>
                    <a:cubicBezTo>
                      <a:pt x="86489" y="19005"/>
                      <a:pt x="67421" y="0"/>
                      <a:pt x="43244" y="0"/>
                    </a:cubicBezTo>
                    <a:cubicBezTo>
                      <a:pt x="19068" y="0"/>
                      <a:pt x="0" y="19067"/>
                      <a:pt x="0" y="43244"/>
                    </a:cubicBezTo>
                    <a:cubicBezTo>
                      <a:pt x="-62" y="67421"/>
                      <a:pt x="19005" y="86488"/>
                      <a:pt x="43244" y="86488"/>
                    </a:cubicBezTo>
                    <a:close/>
                    <a:moveTo>
                      <a:pt x="43244" y="17260"/>
                    </a:moveTo>
                    <a:cubicBezTo>
                      <a:pt x="57950" y="17260"/>
                      <a:pt x="69228" y="28539"/>
                      <a:pt x="69228" y="43244"/>
                    </a:cubicBezTo>
                    <a:cubicBezTo>
                      <a:pt x="69228" y="57950"/>
                      <a:pt x="57950" y="69228"/>
                      <a:pt x="43244" y="69228"/>
                    </a:cubicBezTo>
                    <a:cubicBezTo>
                      <a:pt x="28539" y="69228"/>
                      <a:pt x="17261" y="57950"/>
                      <a:pt x="17261" y="43244"/>
                    </a:cubicBezTo>
                    <a:cubicBezTo>
                      <a:pt x="17261" y="28476"/>
                      <a:pt x="28539" y="17260"/>
                      <a:pt x="43244" y="1726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5" name="Graphic 2"/>
          <p:cNvGrpSpPr>
            <a:grpSpLocks noChangeAspect="1"/>
          </p:cNvGrpSpPr>
          <p:nvPr/>
        </p:nvGrpSpPr>
        <p:grpSpPr>
          <a:xfrm>
            <a:off x="8465643" y="2133600"/>
            <a:ext cx="311088" cy="311280"/>
            <a:chOff x="5545569" y="1796064"/>
            <a:chExt cx="523218" cy="523541"/>
          </a:xfrm>
          <a:solidFill>
            <a:schemeClr val="accent6"/>
          </a:solidFill>
        </p:grpSpPr>
        <p:grpSp>
          <p:nvGrpSpPr>
            <p:cNvPr id="106" name="Graphic 2"/>
            <p:cNvGrpSpPr/>
            <p:nvPr/>
          </p:nvGrpSpPr>
          <p:grpSpPr>
            <a:xfrm>
              <a:off x="5545569" y="1796064"/>
              <a:ext cx="523218" cy="523541"/>
              <a:chOff x="5545569" y="1796064"/>
              <a:chExt cx="523218" cy="523541"/>
            </a:xfrm>
            <a:grpFill/>
          </p:grpSpPr>
          <p:sp>
            <p:nvSpPr>
              <p:cNvPr id="107" name="Freeform: Shape 106"/>
              <p:cNvSpPr/>
              <p:nvPr/>
            </p:nvSpPr>
            <p:spPr>
              <a:xfrm>
                <a:off x="5545569" y="1796064"/>
                <a:ext cx="523218" cy="523541"/>
              </a:xfrm>
              <a:custGeom>
                <a:avLst/>
                <a:gdLst>
                  <a:gd name="connsiteX0" fmla="*/ 518776 w 523218"/>
                  <a:gd name="connsiteY0" fmla="*/ 83435 h 523541"/>
                  <a:gd name="connsiteX1" fmla="*/ 507311 w 523218"/>
                  <a:gd name="connsiteY1" fmla="*/ 86738 h 523541"/>
                  <a:gd name="connsiteX2" fmla="*/ 489303 w 523218"/>
                  <a:gd name="connsiteY2" fmla="*/ 122754 h 523541"/>
                  <a:gd name="connsiteX3" fmla="*/ 400945 w 523218"/>
                  <a:gd name="connsiteY3" fmla="*/ 122754 h 523541"/>
                  <a:gd name="connsiteX4" fmla="*/ 400945 w 523218"/>
                  <a:gd name="connsiteY4" fmla="*/ 0 h 523541"/>
                  <a:gd name="connsiteX5" fmla="*/ 122724 w 523218"/>
                  <a:gd name="connsiteY5" fmla="*/ 0 h 523541"/>
                  <a:gd name="connsiteX6" fmla="*/ 122724 w 523218"/>
                  <a:gd name="connsiteY6" fmla="*/ 32714 h 523541"/>
                  <a:gd name="connsiteX7" fmla="*/ 130887 w 523218"/>
                  <a:gd name="connsiteY7" fmla="*/ 40876 h 523541"/>
                  <a:gd name="connsiteX8" fmla="*/ 139050 w 523218"/>
                  <a:gd name="connsiteY8" fmla="*/ 32714 h 523541"/>
                  <a:gd name="connsiteX9" fmla="*/ 139050 w 523218"/>
                  <a:gd name="connsiteY9" fmla="*/ 16326 h 523541"/>
                  <a:gd name="connsiteX10" fmla="*/ 384557 w 523218"/>
                  <a:gd name="connsiteY10" fmla="*/ 16326 h 523541"/>
                  <a:gd name="connsiteX11" fmla="*/ 384557 w 523218"/>
                  <a:gd name="connsiteY11" fmla="*/ 222514 h 523541"/>
                  <a:gd name="connsiteX12" fmla="*/ 349351 w 523218"/>
                  <a:gd name="connsiteY12" fmla="*/ 311682 h 523541"/>
                  <a:gd name="connsiteX13" fmla="*/ 264234 w 523218"/>
                  <a:gd name="connsiteY13" fmla="*/ 355051 h 523541"/>
                  <a:gd name="connsiteX14" fmla="*/ 175066 w 523218"/>
                  <a:gd name="connsiteY14" fmla="*/ 312492 h 523541"/>
                  <a:gd name="connsiteX15" fmla="*/ 138239 w 523218"/>
                  <a:gd name="connsiteY15" fmla="*/ 221642 h 523541"/>
                  <a:gd name="connsiteX16" fmla="*/ 138239 w 523218"/>
                  <a:gd name="connsiteY16" fmla="*/ 114466 h 523541"/>
                  <a:gd name="connsiteX17" fmla="*/ 130077 w 523218"/>
                  <a:gd name="connsiteY17" fmla="*/ 106303 h 523541"/>
                  <a:gd name="connsiteX18" fmla="*/ 121914 w 523218"/>
                  <a:gd name="connsiteY18" fmla="*/ 114466 h 523541"/>
                  <a:gd name="connsiteX19" fmla="*/ 121914 w 523218"/>
                  <a:gd name="connsiteY19" fmla="*/ 122629 h 523541"/>
                  <a:gd name="connsiteX20" fmla="*/ 34366 w 523218"/>
                  <a:gd name="connsiteY20" fmla="*/ 122629 h 523541"/>
                  <a:gd name="connsiteX21" fmla="*/ 14738 w 523218"/>
                  <a:gd name="connsiteY21" fmla="*/ 85803 h 523541"/>
                  <a:gd name="connsiteX22" fmla="*/ 4083 w 523218"/>
                  <a:gd name="connsiteY22" fmla="*/ 82500 h 523541"/>
                  <a:gd name="connsiteX23" fmla="*/ 780 w 523218"/>
                  <a:gd name="connsiteY23" fmla="*/ 93966 h 523541"/>
                  <a:gd name="connsiteX24" fmla="*/ 76863 w 523218"/>
                  <a:gd name="connsiteY24" fmla="*/ 237158 h 523541"/>
                  <a:gd name="connsiteX25" fmla="*/ 123534 w 523218"/>
                  <a:gd name="connsiteY25" fmla="*/ 237158 h 523541"/>
                  <a:gd name="connsiteX26" fmla="*/ 163600 w 523218"/>
                  <a:gd name="connsiteY26" fmla="*/ 323895 h 523541"/>
                  <a:gd name="connsiteX27" fmla="*/ 237253 w 523218"/>
                  <a:gd name="connsiteY27" fmla="*/ 368074 h 523541"/>
                  <a:gd name="connsiteX28" fmla="*/ 237253 w 523218"/>
                  <a:gd name="connsiteY28" fmla="*/ 482603 h 523541"/>
                  <a:gd name="connsiteX29" fmla="*/ 122724 w 523218"/>
                  <a:gd name="connsiteY29" fmla="*/ 482603 h 523541"/>
                  <a:gd name="connsiteX30" fmla="*/ 122724 w 523218"/>
                  <a:gd name="connsiteY30" fmla="*/ 523541 h 523541"/>
                  <a:gd name="connsiteX31" fmla="*/ 400945 w 523218"/>
                  <a:gd name="connsiteY31" fmla="*/ 523541 h 523541"/>
                  <a:gd name="connsiteX32" fmla="*/ 400945 w 523218"/>
                  <a:gd name="connsiteY32" fmla="*/ 482603 h 523541"/>
                  <a:gd name="connsiteX33" fmla="*/ 286416 w 523218"/>
                  <a:gd name="connsiteY33" fmla="*/ 482603 h 523541"/>
                  <a:gd name="connsiteX34" fmla="*/ 286416 w 523218"/>
                  <a:gd name="connsiteY34" fmla="*/ 392625 h 523541"/>
                  <a:gd name="connsiteX35" fmla="*/ 278254 w 523218"/>
                  <a:gd name="connsiteY35" fmla="*/ 384462 h 523541"/>
                  <a:gd name="connsiteX36" fmla="*/ 270091 w 523218"/>
                  <a:gd name="connsiteY36" fmla="*/ 392625 h 523541"/>
                  <a:gd name="connsiteX37" fmla="*/ 270091 w 523218"/>
                  <a:gd name="connsiteY37" fmla="*/ 482603 h 523541"/>
                  <a:gd name="connsiteX38" fmla="*/ 253703 w 523218"/>
                  <a:gd name="connsiteY38" fmla="*/ 482603 h 523541"/>
                  <a:gd name="connsiteX39" fmla="*/ 253703 w 523218"/>
                  <a:gd name="connsiteY39" fmla="*/ 370504 h 523541"/>
                  <a:gd name="connsiteX40" fmla="*/ 262676 w 523218"/>
                  <a:gd name="connsiteY40" fmla="*/ 371314 h 523541"/>
                  <a:gd name="connsiteX41" fmla="*/ 264296 w 523218"/>
                  <a:gd name="connsiteY41" fmla="*/ 371314 h 523541"/>
                  <a:gd name="connsiteX42" fmla="*/ 360879 w 523218"/>
                  <a:gd name="connsiteY42" fmla="*/ 323023 h 523541"/>
                  <a:gd name="connsiteX43" fmla="*/ 399325 w 523218"/>
                  <a:gd name="connsiteY43" fmla="*/ 237905 h 523541"/>
                  <a:gd name="connsiteX44" fmla="*/ 445996 w 523218"/>
                  <a:gd name="connsiteY44" fmla="*/ 237905 h 523541"/>
                  <a:gd name="connsiteX45" fmla="*/ 522079 w 523218"/>
                  <a:gd name="connsiteY45" fmla="*/ 94714 h 523541"/>
                  <a:gd name="connsiteX46" fmla="*/ 518776 w 523218"/>
                  <a:gd name="connsiteY46" fmla="*/ 83435 h 523541"/>
                  <a:gd name="connsiteX47" fmla="*/ 122724 w 523218"/>
                  <a:gd name="connsiteY47" fmla="*/ 220894 h 523541"/>
                  <a:gd name="connsiteX48" fmla="*/ 86708 w 523218"/>
                  <a:gd name="connsiteY48" fmla="*/ 220894 h 523541"/>
                  <a:gd name="connsiteX49" fmla="*/ 69510 w 523218"/>
                  <a:gd name="connsiteY49" fmla="*/ 188181 h 523541"/>
                  <a:gd name="connsiteX50" fmla="*/ 122724 w 523218"/>
                  <a:gd name="connsiteY50" fmla="*/ 188181 h 523541"/>
                  <a:gd name="connsiteX51" fmla="*/ 122724 w 523218"/>
                  <a:gd name="connsiteY51" fmla="*/ 220894 h 523541"/>
                  <a:gd name="connsiteX52" fmla="*/ 122724 w 523218"/>
                  <a:gd name="connsiteY52" fmla="*/ 171793 h 523541"/>
                  <a:gd name="connsiteX53" fmla="*/ 60537 w 523218"/>
                  <a:gd name="connsiteY53" fmla="*/ 171793 h 523541"/>
                  <a:gd name="connsiteX54" fmla="*/ 43339 w 523218"/>
                  <a:gd name="connsiteY54" fmla="*/ 139079 h 523541"/>
                  <a:gd name="connsiteX55" fmla="*/ 122724 w 523218"/>
                  <a:gd name="connsiteY55" fmla="*/ 139079 h 523541"/>
                  <a:gd name="connsiteX56" fmla="*/ 122724 w 523218"/>
                  <a:gd name="connsiteY56" fmla="*/ 171793 h 523541"/>
                  <a:gd name="connsiteX57" fmla="*/ 384620 w 523218"/>
                  <a:gd name="connsiteY57" fmla="*/ 499115 h 523541"/>
                  <a:gd name="connsiteX58" fmla="*/ 384620 w 523218"/>
                  <a:gd name="connsiteY58" fmla="*/ 507278 h 523541"/>
                  <a:gd name="connsiteX59" fmla="*/ 139112 w 523218"/>
                  <a:gd name="connsiteY59" fmla="*/ 507278 h 523541"/>
                  <a:gd name="connsiteX60" fmla="*/ 139112 w 523218"/>
                  <a:gd name="connsiteY60" fmla="*/ 499115 h 523541"/>
                  <a:gd name="connsiteX61" fmla="*/ 384620 w 523218"/>
                  <a:gd name="connsiteY61" fmla="*/ 499115 h 523541"/>
                  <a:gd name="connsiteX62" fmla="*/ 436961 w 523218"/>
                  <a:gd name="connsiteY62" fmla="*/ 220894 h 523541"/>
                  <a:gd name="connsiteX63" fmla="*/ 400945 w 523218"/>
                  <a:gd name="connsiteY63" fmla="*/ 220894 h 523541"/>
                  <a:gd name="connsiteX64" fmla="*/ 400945 w 523218"/>
                  <a:gd name="connsiteY64" fmla="*/ 188181 h 523541"/>
                  <a:gd name="connsiteX65" fmla="*/ 454159 w 523218"/>
                  <a:gd name="connsiteY65" fmla="*/ 188181 h 523541"/>
                  <a:gd name="connsiteX66" fmla="*/ 436961 w 523218"/>
                  <a:gd name="connsiteY66" fmla="*/ 220894 h 523541"/>
                  <a:gd name="connsiteX67" fmla="*/ 463132 w 523218"/>
                  <a:gd name="connsiteY67" fmla="*/ 171793 h 523541"/>
                  <a:gd name="connsiteX68" fmla="*/ 400945 w 523218"/>
                  <a:gd name="connsiteY68" fmla="*/ 171793 h 523541"/>
                  <a:gd name="connsiteX69" fmla="*/ 400945 w 523218"/>
                  <a:gd name="connsiteY69" fmla="*/ 139079 h 523541"/>
                  <a:gd name="connsiteX70" fmla="*/ 480330 w 523218"/>
                  <a:gd name="connsiteY70" fmla="*/ 139079 h 523541"/>
                  <a:gd name="connsiteX71" fmla="*/ 463132 w 523218"/>
                  <a:gd name="connsiteY71" fmla="*/ 171793 h 523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23218" h="523541">
                    <a:moveTo>
                      <a:pt x="518776" y="83435"/>
                    </a:moveTo>
                    <a:cubicBezTo>
                      <a:pt x="514664" y="81005"/>
                      <a:pt x="509803" y="82625"/>
                      <a:pt x="507311" y="86738"/>
                    </a:cubicBezTo>
                    <a:lnTo>
                      <a:pt x="489303" y="122754"/>
                    </a:lnTo>
                    <a:lnTo>
                      <a:pt x="400945" y="122754"/>
                    </a:lnTo>
                    <a:lnTo>
                      <a:pt x="400945" y="0"/>
                    </a:lnTo>
                    <a:lnTo>
                      <a:pt x="122724" y="0"/>
                    </a:lnTo>
                    <a:lnTo>
                      <a:pt x="122724" y="32714"/>
                    </a:lnTo>
                    <a:cubicBezTo>
                      <a:pt x="122724" y="37636"/>
                      <a:pt x="126027" y="40876"/>
                      <a:pt x="130887" y="40876"/>
                    </a:cubicBezTo>
                    <a:cubicBezTo>
                      <a:pt x="135747" y="40876"/>
                      <a:pt x="139050" y="37574"/>
                      <a:pt x="139050" y="32714"/>
                    </a:cubicBezTo>
                    <a:lnTo>
                      <a:pt x="139050" y="16326"/>
                    </a:lnTo>
                    <a:lnTo>
                      <a:pt x="384557" y="16326"/>
                    </a:lnTo>
                    <a:lnTo>
                      <a:pt x="384557" y="222514"/>
                    </a:lnTo>
                    <a:cubicBezTo>
                      <a:pt x="384557" y="256038"/>
                      <a:pt x="372282" y="288004"/>
                      <a:pt x="349351" y="311682"/>
                    </a:cubicBezTo>
                    <a:cubicBezTo>
                      <a:pt x="323180" y="338663"/>
                      <a:pt x="292897" y="354241"/>
                      <a:pt x="264234" y="355051"/>
                    </a:cubicBezTo>
                    <a:cubicBezTo>
                      <a:pt x="233950" y="355861"/>
                      <a:pt x="202856" y="340346"/>
                      <a:pt x="175066" y="312492"/>
                    </a:cubicBezTo>
                    <a:cubicBezTo>
                      <a:pt x="151325" y="288752"/>
                      <a:pt x="138239" y="256038"/>
                      <a:pt x="138239" y="221642"/>
                    </a:cubicBezTo>
                    <a:lnTo>
                      <a:pt x="138239" y="114466"/>
                    </a:lnTo>
                    <a:cubicBezTo>
                      <a:pt x="138239" y="109544"/>
                      <a:pt x="134937" y="106303"/>
                      <a:pt x="130077" y="106303"/>
                    </a:cubicBezTo>
                    <a:cubicBezTo>
                      <a:pt x="125217" y="106303"/>
                      <a:pt x="121914" y="109606"/>
                      <a:pt x="121914" y="114466"/>
                    </a:cubicBezTo>
                    <a:lnTo>
                      <a:pt x="121914" y="122629"/>
                    </a:lnTo>
                    <a:lnTo>
                      <a:pt x="34366" y="122629"/>
                    </a:lnTo>
                    <a:lnTo>
                      <a:pt x="14738" y="85803"/>
                    </a:lnTo>
                    <a:cubicBezTo>
                      <a:pt x="13118" y="81690"/>
                      <a:pt x="8195" y="80880"/>
                      <a:pt x="4083" y="82500"/>
                    </a:cubicBezTo>
                    <a:cubicBezTo>
                      <a:pt x="-30" y="84931"/>
                      <a:pt x="-840" y="89853"/>
                      <a:pt x="780" y="93966"/>
                    </a:cubicBezTo>
                    <a:lnTo>
                      <a:pt x="76863" y="237158"/>
                    </a:lnTo>
                    <a:lnTo>
                      <a:pt x="123534" y="237158"/>
                    </a:lnTo>
                    <a:cubicBezTo>
                      <a:pt x="126837" y="269871"/>
                      <a:pt x="140732" y="300155"/>
                      <a:pt x="163600" y="323895"/>
                    </a:cubicBezTo>
                    <a:cubicBezTo>
                      <a:pt x="185721" y="346826"/>
                      <a:pt x="211082" y="361532"/>
                      <a:pt x="237253" y="368074"/>
                    </a:cubicBezTo>
                    <a:lnTo>
                      <a:pt x="237253" y="482603"/>
                    </a:lnTo>
                    <a:lnTo>
                      <a:pt x="122724" y="482603"/>
                    </a:lnTo>
                    <a:lnTo>
                      <a:pt x="122724" y="523541"/>
                    </a:lnTo>
                    <a:lnTo>
                      <a:pt x="400945" y="523541"/>
                    </a:lnTo>
                    <a:lnTo>
                      <a:pt x="400945" y="482603"/>
                    </a:lnTo>
                    <a:lnTo>
                      <a:pt x="286416" y="482603"/>
                    </a:lnTo>
                    <a:lnTo>
                      <a:pt x="286416" y="392625"/>
                    </a:lnTo>
                    <a:cubicBezTo>
                      <a:pt x="286416" y="387702"/>
                      <a:pt x="283114" y="384462"/>
                      <a:pt x="278254" y="384462"/>
                    </a:cubicBezTo>
                    <a:cubicBezTo>
                      <a:pt x="273393" y="384462"/>
                      <a:pt x="270091" y="387765"/>
                      <a:pt x="270091" y="392625"/>
                    </a:cubicBezTo>
                    <a:lnTo>
                      <a:pt x="270091" y="482603"/>
                    </a:lnTo>
                    <a:lnTo>
                      <a:pt x="253703" y="482603"/>
                    </a:lnTo>
                    <a:lnTo>
                      <a:pt x="253703" y="370504"/>
                    </a:lnTo>
                    <a:cubicBezTo>
                      <a:pt x="257005" y="370504"/>
                      <a:pt x="259435" y="371314"/>
                      <a:pt x="262676" y="371314"/>
                    </a:cubicBezTo>
                    <a:cubicBezTo>
                      <a:pt x="263486" y="371314"/>
                      <a:pt x="264296" y="371314"/>
                      <a:pt x="264296" y="371314"/>
                    </a:cubicBezTo>
                    <a:cubicBezTo>
                      <a:pt x="297820" y="370504"/>
                      <a:pt x="332215" y="353306"/>
                      <a:pt x="360879" y="323023"/>
                    </a:cubicBezTo>
                    <a:cubicBezTo>
                      <a:pt x="382999" y="300092"/>
                      <a:pt x="396085" y="269809"/>
                      <a:pt x="399325" y="237905"/>
                    </a:cubicBezTo>
                    <a:lnTo>
                      <a:pt x="445996" y="237905"/>
                    </a:lnTo>
                    <a:lnTo>
                      <a:pt x="522079" y="94714"/>
                    </a:lnTo>
                    <a:cubicBezTo>
                      <a:pt x="524509" y="90788"/>
                      <a:pt x="522889" y="85865"/>
                      <a:pt x="518776" y="83435"/>
                    </a:cubicBezTo>
                    <a:close/>
                    <a:moveTo>
                      <a:pt x="122724" y="220894"/>
                    </a:moveTo>
                    <a:lnTo>
                      <a:pt x="86708" y="220894"/>
                    </a:lnTo>
                    <a:lnTo>
                      <a:pt x="69510" y="188181"/>
                    </a:lnTo>
                    <a:lnTo>
                      <a:pt x="122724" y="188181"/>
                    </a:lnTo>
                    <a:lnTo>
                      <a:pt x="122724" y="220894"/>
                    </a:lnTo>
                    <a:close/>
                    <a:moveTo>
                      <a:pt x="122724" y="171793"/>
                    </a:moveTo>
                    <a:lnTo>
                      <a:pt x="60537" y="171793"/>
                    </a:lnTo>
                    <a:lnTo>
                      <a:pt x="43339" y="139079"/>
                    </a:lnTo>
                    <a:lnTo>
                      <a:pt x="122724" y="139079"/>
                    </a:lnTo>
                    <a:lnTo>
                      <a:pt x="122724" y="171793"/>
                    </a:lnTo>
                    <a:close/>
                    <a:moveTo>
                      <a:pt x="384620" y="499115"/>
                    </a:moveTo>
                    <a:lnTo>
                      <a:pt x="384620" y="507278"/>
                    </a:lnTo>
                    <a:lnTo>
                      <a:pt x="139112" y="507278"/>
                    </a:lnTo>
                    <a:lnTo>
                      <a:pt x="139112" y="499115"/>
                    </a:lnTo>
                    <a:lnTo>
                      <a:pt x="384620" y="499115"/>
                    </a:lnTo>
                    <a:close/>
                    <a:moveTo>
                      <a:pt x="436961" y="220894"/>
                    </a:moveTo>
                    <a:lnTo>
                      <a:pt x="400945" y="220894"/>
                    </a:lnTo>
                    <a:lnTo>
                      <a:pt x="400945" y="188181"/>
                    </a:lnTo>
                    <a:lnTo>
                      <a:pt x="454159" y="188181"/>
                    </a:lnTo>
                    <a:lnTo>
                      <a:pt x="436961" y="220894"/>
                    </a:lnTo>
                    <a:close/>
                    <a:moveTo>
                      <a:pt x="463132" y="171793"/>
                    </a:moveTo>
                    <a:lnTo>
                      <a:pt x="400945" y="171793"/>
                    </a:lnTo>
                    <a:lnTo>
                      <a:pt x="400945" y="139079"/>
                    </a:lnTo>
                    <a:lnTo>
                      <a:pt x="480330" y="139079"/>
                    </a:lnTo>
                    <a:lnTo>
                      <a:pt x="463132" y="17179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5668354" y="1853328"/>
                <a:ext cx="16326" cy="32713"/>
              </a:xfrm>
              <a:custGeom>
                <a:avLst/>
                <a:gdLst>
                  <a:gd name="connsiteX0" fmla="*/ 8164 w 16326"/>
                  <a:gd name="connsiteY0" fmla="*/ 32714 h 32713"/>
                  <a:gd name="connsiteX1" fmla="*/ 16326 w 16326"/>
                  <a:gd name="connsiteY1" fmla="*/ 24551 h 32713"/>
                  <a:gd name="connsiteX2" fmla="*/ 16326 w 16326"/>
                  <a:gd name="connsiteY2" fmla="*/ 8163 h 32713"/>
                  <a:gd name="connsiteX3" fmla="*/ 8164 w 16326"/>
                  <a:gd name="connsiteY3" fmla="*/ 0 h 32713"/>
                  <a:gd name="connsiteX4" fmla="*/ 1 w 16326"/>
                  <a:gd name="connsiteY4" fmla="*/ 8163 h 32713"/>
                  <a:gd name="connsiteX5" fmla="*/ 1 w 16326"/>
                  <a:gd name="connsiteY5" fmla="*/ 24551 h 32713"/>
                  <a:gd name="connsiteX6" fmla="*/ 8164 w 16326"/>
                  <a:gd name="connsiteY6" fmla="*/ 32714 h 32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26" h="32713">
                    <a:moveTo>
                      <a:pt x="8164" y="32714"/>
                    </a:moveTo>
                    <a:cubicBezTo>
                      <a:pt x="13086" y="32714"/>
                      <a:pt x="16326" y="29411"/>
                      <a:pt x="16326" y="24551"/>
                    </a:cubicBezTo>
                    <a:lnTo>
                      <a:pt x="16326" y="8163"/>
                    </a:lnTo>
                    <a:cubicBezTo>
                      <a:pt x="16326" y="3240"/>
                      <a:pt x="13024" y="0"/>
                      <a:pt x="8164" y="0"/>
                    </a:cubicBezTo>
                    <a:cubicBezTo>
                      <a:pt x="3304" y="0"/>
                      <a:pt x="1" y="3303"/>
                      <a:pt x="1" y="8163"/>
                    </a:cubicBezTo>
                    <a:lnTo>
                      <a:pt x="1" y="24551"/>
                    </a:lnTo>
                    <a:cubicBezTo>
                      <a:pt x="-62" y="29411"/>
                      <a:pt x="3241" y="32714"/>
                      <a:pt x="8164" y="3271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108"/>
              <p:cNvSpPr/>
              <p:nvPr/>
            </p:nvSpPr>
            <p:spPr>
              <a:xfrm>
                <a:off x="5709232" y="1869654"/>
                <a:ext cx="196406" cy="196405"/>
              </a:xfrm>
              <a:custGeom>
                <a:avLst/>
                <a:gdLst>
                  <a:gd name="connsiteX0" fmla="*/ 0 w 196406"/>
                  <a:gd name="connsiteY0" fmla="*/ 98203 h 196405"/>
                  <a:gd name="connsiteX1" fmla="*/ 98203 w 196406"/>
                  <a:gd name="connsiteY1" fmla="*/ 196406 h 196405"/>
                  <a:gd name="connsiteX2" fmla="*/ 196406 w 196406"/>
                  <a:gd name="connsiteY2" fmla="*/ 98203 h 196405"/>
                  <a:gd name="connsiteX3" fmla="*/ 98203 w 196406"/>
                  <a:gd name="connsiteY3" fmla="*/ 0 h 196405"/>
                  <a:gd name="connsiteX4" fmla="*/ 0 w 196406"/>
                  <a:gd name="connsiteY4" fmla="*/ 98203 h 196405"/>
                  <a:gd name="connsiteX5" fmla="*/ 180018 w 196406"/>
                  <a:gd name="connsiteY5" fmla="*/ 98203 h 196405"/>
                  <a:gd name="connsiteX6" fmla="*/ 98203 w 196406"/>
                  <a:gd name="connsiteY6" fmla="*/ 180018 h 196405"/>
                  <a:gd name="connsiteX7" fmla="*/ 16388 w 196406"/>
                  <a:gd name="connsiteY7" fmla="*/ 98203 h 196405"/>
                  <a:gd name="connsiteX8" fmla="*/ 98203 w 196406"/>
                  <a:gd name="connsiteY8" fmla="*/ 16388 h 196405"/>
                  <a:gd name="connsiteX9" fmla="*/ 180018 w 196406"/>
                  <a:gd name="connsiteY9" fmla="*/ 98203 h 196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96406" h="196405">
                    <a:moveTo>
                      <a:pt x="0" y="98203"/>
                    </a:moveTo>
                    <a:cubicBezTo>
                      <a:pt x="0" y="150545"/>
                      <a:pt x="45799" y="196406"/>
                      <a:pt x="98203" y="196406"/>
                    </a:cubicBezTo>
                    <a:cubicBezTo>
                      <a:pt x="150545" y="196406"/>
                      <a:pt x="196406" y="150607"/>
                      <a:pt x="196406" y="98203"/>
                    </a:cubicBezTo>
                    <a:cubicBezTo>
                      <a:pt x="196406" y="45799"/>
                      <a:pt x="150607" y="0"/>
                      <a:pt x="98203" y="0"/>
                    </a:cubicBezTo>
                    <a:cubicBezTo>
                      <a:pt x="45799" y="0"/>
                      <a:pt x="0" y="45861"/>
                      <a:pt x="0" y="98203"/>
                    </a:cubicBezTo>
                    <a:close/>
                    <a:moveTo>
                      <a:pt x="180018" y="98203"/>
                    </a:moveTo>
                    <a:cubicBezTo>
                      <a:pt x="180018" y="141572"/>
                      <a:pt x="141572" y="180018"/>
                      <a:pt x="98203" y="180018"/>
                    </a:cubicBezTo>
                    <a:cubicBezTo>
                      <a:pt x="54834" y="180018"/>
                      <a:pt x="16388" y="141572"/>
                      <a:pt x="16388" y="98203"/>
                    </a:cubicBezTo>
                    <a:cubicBezTo>
                      <a:pt x="16388" y="54834"/>
                      <a:pt x="54834" y="16388"/>
                      <a:pt x="98203" y="16388"/>
                    </a:cubicBezTo>
                    <a:cubicBezTo>
                      <a:pt x="141572" y="16388"/>
                      <a:pt x="180018" y="54834"/>
                      <a:pt x="180018" y="982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5783364" y="1913895"/>
                <a:ext cx="49431" cy="111226"/>
              </a:xfrm>
              <a:custGeom>
                <a:avLst/>
                <a:gdLst>
                  <a:gd name="connsiteX0" fmla="*/ 4442 w 49431"/>
                  <a:gd name="connsiteY0" fmla="*/ 13833 h 111226"/>
                  <a:gd name="connsiteX1" fmla="*/ 1140 w 49431"/>
                  <a:gd name="connsiteY1" fmla="*/ 24488 h 111226"/>
                  <a:gd name="connsiteX2" fmla="*/ 11795 w 49431"/>
                  <a:gd name="connsiteY2" fmla="*/ 27791 h 111226"/>
                  <a:gd name="connsiteX3" fmla="*/ 16718 w 49431"/>
                  <a:gd name="connsiteY3" fmla="*/ 25361 h 111226"/>
                  <a:gd name="connsiteX4" fmla="*/ 16718 w 49431"/>
                  <a:gd name="connsiteY4" fmla="*/ 94900 h 111226"/>
                  <a:gd name="connsiteX5" fmla="*/ 8555 w 49431"/>
                  <a:gd name="connsiteY5" fmla="*/ 94900 h 111226"/>
                  <a:gd name="connsiteX6" fmla="*/ 392 w 49431"/>
                  <a:gd name="connsiteY6" fmla="*/ 103063 h 111226"/>
                  <a:gd name="connsiteX7" fmla="*/ 8555 w 49431"/>
                  <a:gd name="connsiteY7" fmla="*/ 111226 h 111226"/>
                  <a:gd name="connsiteX8" fmla="*/ 41268 w 49431"/>
                  <a:gd name="connsiteY8" fmla="*/ 111226 h 111226"/>
                  <a:gd name="connsiteX9" fmla="*/ 49431 w 49431"/>
                  <a:gd name="connsiteY9" fmla="*/ 103063 h 111226"/>
                  <a:gd name="connsiteX10" fmla="*/ 41268 w 49431"/>
                  <a:gd name="connsiteY10" fmla="*/ 94900 h 111226"/>
                  <a:gd name="connsiteX11" fmla="*/ 33106 w 49431"/>
                  <a:gd name="connsiteY11" fmla="*/ 94900 h 111226"/>
                  <a:gd name="connsiteX12" fmla="*/ 33106 w 49431"/>
                  <a:gd name="connsiteY12" fmla="*/ 0 h 111226"/>
                  <a:gd name="connsiteX13" fmla="*/ 4442 w 49431"/>
                  <a:gd name="connsiteY13" fmla="*/ 13833 h 111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9431" h="111226">
                    <a:moveTo>
                      <a:pt x="4442" y="13833"/>
                    </a:moveTo>
                    <a:cubicBezTo>
                      <a:pt x="330" y="15453"/>
                      <a:pt x="-1290" y="20376"/>
                      <a:pt x="1140" y="24488"/>
                    </a:cubicBezTo>
                    <a:cubicBezTo>
                      <a:pt x="3570" y="28601"/>
                      <a:pt x="7682" y="30221"/>
                      <a:pt x="11795" y="27791"/>
                    </a:cubicBezTo>
                    <a:lnTo>
                      <a:pt x="16718" y="25361"/>
                    </a:lnTo>
                    <a:lnTo>
                      <a:pt x="16718" y="94900"/>
                    </a:lnTo>
                    <a:lnTo>
                      <a:pt x="8555" y="94900"/>
                    </a:lnTo>
                    <a:cubicBezTo>
                      <a:pt x="3632" y="94900"/>
                      <a:pt x="392" y="98203"/>
                      <a:pt x="392" y="103063"/>
                    </a:cubicBezTo>
                    <a:cubicBezTo>
                      <a:pt x="392" y="107924"/>
                      <a:pt x="3694" y="111226"/>
                      <a:pt x="8555" y="111226"/>
                    </a:cubicBezTo>
                    <a:lnTo>
                      <a:pt x="41268" y="111226"/>
                    </a:lnTo>
                    <a:cubicBezTo>
                      <a:pt x="46191" y="111226"/>
                      <a:pt x="49431" y="107924"/>
                      <a:pt x="49431" y="103063"/>
                    </a:cubicBezTo>
                    <a:cubicBezTo>
                      <a:pt x="49431" y="98203"/>
                      <a:pt x="46129" y="94900"/>
                      <a:pt x="41268" y="94900"/>
                    </a:cubicBezTo>
                    <a:lnTo>
                      <a:pt x="33106" y="94900"/>
                    </a:lnTo>
                    <a:lnTo>
                      <a:pt x="33106" y="0"/>
                    </a:lnTo>
                    <a:lnTo>
                      <a:pt x="4442" y="1383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5856536" y="1820614"/>
                <a:ext cx="24488" cy="16325"/>
              </a:xfrm>
              <a:custGeom>
                <a:avLst/>
                <a:gdLst>
                  <a:gd name="connsiteX0" fmla="*/ 16326 w 24488"/>
                  <a:gd name="connsiteY0" fmla="*/ 16326 h 16325"/>
                  <a:gd name="connsiteX1" fmla="*/ 24488 w 24488"/>
                  <a:gd name="connsiteY1" fmla="*/ 8163 h 16325"/>
                  <a:gd name="connsiteX2" fmla="*/ 16326 w 24488"/>
                  <a:gd name="connsiteY2" fmla="*/ 0 h 16325"/>
                  <a:gd name="connsiteX3" fmla="*/ 8163 w 24488"/>
                  <a:gd name="connsiteY3" fmla="*/ 0 h 16325"/>
                  <a:gd name="connsiteX4" fmla="*/ 0 w 24488"/>
                  <a:gd name="connsiteY4" fmla="*/ 8163 h 16325"/>
                  <a:gd name="connsiteX5" fmla="*/ 8163 w 24488"/>
                  <a:gd name="connsiteY5" fmla="*/ 16326 h 16325"/>
                  <a:gd name="connsiteX6" fmla="*/ 16326 w 24488"/>
                  <a:gd name="connsiteY6" fmla="*/ 16326 h 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88" h="16325">
                    <a:moveTo>
                      <a:pt x="16326" y="16326"/>
                    </a:moveTo>
                    <a:cubicBezTo>
                      <a:pt x="21248" y="16326"/>
                      <a:pt x="24488" y="13023"/>
                      <a:pt x="24488" y="8163"/>
                    </a:cubicBezTo>
                    <a:cubicBezTo>
                      <a:pt x="24488" y="3240"/>
                      <a:pt x="21186" y="0"/>
                      <a:pt x="16326" y="0"/>
                    </a:cubicBezTo>
                    <a:lnTo>
                      <a:pt x="8163" y="0"/>
                    </a:lnTo>
                    <a:cubicBezTo>
                      <a:pt x="3240" y="0"/>
                      <a:pt x="0" y="3303"/>
                      <a:pt x="0" y="8163"/>
                    </a:cubicBezTo>
                    <a:cubicBezTo>
                      <a:pt x="0" y="13085"/>
                      <a:pt x="3302" y="16326"/>
                      <a:pt x="8163" y="16326"/>
                    </a:cubicBezTo>
                    <a:lnTo>
                      <a:pt x="16326" y="16326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5889312" y="1820614"/>
                <a:ext cx="24488" cy="16325"/>
              </a:xfrm>
              <a:custGeom>
                <a:avLst/>
                <a:gdLst>
                  <a:gd name="connsiteX0" fmla="*/ 16326 w 24488"/>
                  <a:gd name="connsiteY0" fmla="*/ 16326 h 16325"/>
                  <a:gd name="connsiteX1" fmla="*/ 24488 w 24488"/>
                  <a:gd name="connsiteY1" fmla="*/ 8163 h 16325"/>
                  <a:gd name="connsiteX2" fmla="*/ 16326 w 24488"/>
                  <a:gd name="connsiteY2" fmla="*/ 0 h 16325"/>
                  <a:gd name="connsiteX3" fmla="*/ 8163 w 24488"/>
                  <a:gd name="connsiteY3" fmla="*/ 0 h 16325"/>
                  <a:gd name="connsiteX4" fmla="*/ 0 w 24488"/>
                  <a:gd name="connsiteY4" fmla="*/ 8163 h 16325"/>
                  <a:gd name="connsiteX5" fmla="*/ 8163 w 24488"/>
                  <a:gd name="connsiteY5" fmla="*/ 16326 h 16325"/>
                  <a:gd name="connsiteX6" fmla="*/ 16326 w 24488"/>
                  <a:gd name="connsiteY6" fmla="*/ 16326 h 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88" h="16325">
                    <a:moveTo>
                      <a:pt x="16326" y="16326"/>
                    </a:moveTo>
                    <a:cubicBezTo>
                      <a:pt x="21248" y="16326"/>
                      <a:pt x="24488" y="13023"/>
                      <a:pt x="24488" y="8163"/>
                    </a:cubicBezTo>
                    <a:cubicBezTo>
                      <a:pt x="24488" y="3240"/>
                      <a:pt x="21186" y="0"/>
                      <a:pt x="16326" y="0"/>
                    </a:cubicBezTo>
                    <a:lnTo>
                      <a:pt x="8163" y="0"/>
                    </a:lnTo>
                    <a:cubicBezTo>
                      <a:pt x="3240" y="0"/>
                      <a:pt x="0" y="3303"/>
                      <a:pt x="0" y="8163"/>
                    </a:cubicBezTo>
                    <a:cubicBezTo>
                      <a:pt x="0" y="13085"/>
                      <a:pt x="3302" y="16326"/>
                      <a:pt x="8163" y="16326"/>
                    </a:cubicBezTo>
                    <a:lnTo>
                      <a:pt x="16326" y="16326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5823823" y="1820614"/>
                <a:ext cx="24488" cy="16325"/>
              </a:xfrm>
              <a:custGeom>
                <a:avLst/>
                <a:gdLst>
                  <a:gd name="connsiteX0" fmla="*/ 16326 w 24488"/>
                  <a:gd name="connsiteY0" fmla="*/ 16326 h 16325"/>
                  <a:gd name="connsiteX1" fmla="*/ 24488 w 24488"/>
                  <a:gd name="connsiteY1" fmla="*/ 8163 h 16325"/>
                  <a:gd name="connsiteX2" fmla="*/ 16326 w 24488"/>
                  <a:gd name="connsiteY2" fmla="*/ 0 h 16325"/>
                  <a:gd name="connsiteX3" fmla="*/ 8163 w 24488"/>
                  <a:gd name="connsiteY3" fmla="*/ 0 h 16325"/>
                  <a:gd name="connsiteX4" fmla="*/ 0 w 24488"/>
                  <a:gd name="connsiteY4" fmla="*/ 8163 h 16325"/>
                  <a:gd name="connsiteX5" fmla="*/ 8163 w 24488"/>
                  <a:gd name="connsiteY5" fmla="*/ 16326 h 16325"/>
                  <a:gd name="connsiteX6" fmla="*/ 16326 w 24488"/>
                  <a:gd name="connsiteY6" fmla="*/ 16326 h 16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488" h="16325">
                    <a:moveTo>
                      <a:pt x="16326" y="16326"/>
                    </a:moveTo>
                    <a:cubicBezTo>
                      <a:pt x="21248" y="16326"/>
                      <a:pt x="24488" y="13023"/>
                      <a:pt x="24488" y="8163"/>
                    </a:cubicBezTo>
                    <a:cubicBezTo>
                      <a:pt x="24488" y="3240"/>
                      <a:pt x="21186" y="0"/>
                      <a:pt x="16326" y="0"/>
                    </a:cubicBezTo>
                    <a:lnTo>
                      <a:pt x="8163" y="0"/>
                    </a:lnTo>
                    <a:cubicBezTo>
                      <a:pt x="3240" y="0"/>
                      <a:pt x="0" y="3303"/>
                      <a:pt x="0" y="8163"/>
                    </a:cubicBezTo>
                    <a:cubicBezTo>
                      <a:pt x="0" y="13085"/>
                      <a:pt x="3302" y="16326"/>
                      <a:pt x="8163" y="16326"/>
                    </a:cubicBezTo>
                    <a:lnTo>
                      <a:pt x="16326" y="16326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4" name="Graphic 2"/>
          <p:cNvGrpSpPr>
            <a:grpSpLocks noChangeAspect="1"/>
          </p:cNvGrpSpPr>
          <p:nvPr/>
        </p:nvGrpSpPr>
        <p:grpSpPr>
          <a:xfrm>
            <a:off x="8465630" y="5386263"/>
            <a:ext cx="311116" cy="311280"/>
            <a:chOff x="5216183" y="2645432"/>
            <a:chExt cx="751953" cy="752349"/>
          </a:xfrm>
          <a:solidFill>
            <a:schemeClr val="accent6"/>
          </a:solidFill>
        </p:grpSpPr>
        <p:grpSp>
          <p:nvGrpSpPr>
            <p:cNvPr id="115" name="Graphic 2"/>
            <p:cNvGrpSpPr/>
            <p:nvPr/>
          </p:nvGrpSpPr>
          <p:grpSpPr>
            <a:xfrm>
              <a:off x="5216183" y="2645432"/>
              <a:ext cx="751953" cy="752349"/>
              <a:chOff x="5216183" y="2645432"/>
              <a:chExt cx="751953" cy="752349"/>
            </a:xfrm>
            <a:grpFill/>
          </p:grpSpPr>
          <p:sp>
            <p:nvSpPr>
              <p:cNvPr id="116" name="Freeform: Shape 115"/>
              <p:cNvSpPr/>
              <p:nvPr/>
            </p:nvSpPr>
            <p:spPr>
              <a:xfrm>
                <a:off x="5367849" y="3033277"/>
                <a:ext cx="600287" cy="364504"/>
              </a:xfrm>
              <a:custGeom>
                <a:avLst/>
                <a:gdLst>
                  <a:gd name="connsiteX0" fmla="*/ 593121 w 600287"/>
                  <a:gd name="connsiteY0" fmla="*/ 1291 h 364504"/>
                  <a:gd name="connsiteX1" fmla="*/ 580161 w 600287"/>
                  <a:gd name="connsiteY1" fmla="*/ 2475 h 364504"/>
                  <a:gd name="connsiteX2" fmla="*/ 408555 w 600287"/>
                  <a:gd name="connsiteY2" fmla="*/ 141180 h 364504"/>
                  <a:gd name="connsiteX3" fmla="*/ 273339 w 600287"/>
                  <a:gd name="connsiteY3" fmla="*/ 130587 h 364504"/>
                  <a:gd name="connsiteX4" fmla="*/ 289789 w 600287"/>
                  <a:gd name="connsiteY4" fmla="*/ 114137 h 364504"/>
                  <a:gd name="connsiteX5" fmla="*/ 326241 w 600287"/>
                  <a:gd name="connsiteY5" fmla="*/ 77684 h 364504"/>
                  <a:gd name="connsiteX6" fmla="*/ 332098 w 600287"/>
                  <a:gd name="connsiteY6" fmla="*/ 33007 h 364504"/>
                  <a:gd name="connsiteX7" fmla="*/ 300382 w 600287"/>
                  <a:gd name="connsiteY7" fmla="*/ 16557 h 364504"/>
                  <a:gd name="connsiteX8" fmla="*/ 275706 w 600287"/>
                  <a:gd name="connsiteY8" fmla="*/ 24782 h 364504"/>
                  <a:gd name="connsiteX9" fmla="*/ 124040 w 600287"/>
                  <a:gd name="connsiteY9" fmla="*/ 117626 h 364504"/>
                  <a:gd name="connsiteX10" fmla="*/ 109958 w 600287"/>
                  <a:gd name="connsiteY10" fmla="*/ 117626 h 364504"/>
                  <a:gd name="connsiteX11" fmla="*/ 34748 w 600287"/>
                  <a:gd name="connsiteY11" fmla="*/ 145853 h 364504"/>
                  <a:gd name="connsiteX12" fmla="*/ 4153 w 600287"/>
                  <a:gd name="connsiteY12" fmla="*/ 172897 h 364504"/>
                  <a:gd name="connsiteX13" fmla="*/ 2969 w 600287"/>
                  <a:gd name="connsiteY13" fmla="*/ 189347 h 364504"/>
                  <a:gd name="connsiteX14" fmla="*/ 19419 w 600287"/>
                  <a:gd name="connsiteY14" fmla="*/ 190531 h 364504"/>
                  <a:gd name="connsiteX15" fmla="*/ 50014 w 600287"/>
                  <a:gd name="connsiteY15" fmla="*/ 163488 h 364504"/>
                  <a:gd name="connsiteX16" fmla="*/ 108774 w 600287"/>
                  <a:gd name="connsiteY16" fmla="*/ 141180 h 364504"/>
                  <a:gd name="connsiteX17" fmla="*/ 200496 w 600287"/>
                  <a:gd name="connsiteY17" fmla="*/ 148221 h 364504"/>
                  <a:gd name="connsiteX18" fmla="*/ 246358 w 600287"/>
                  <a:gd name="connsiteY18" fmla="*/ 152895 h 364504"/>
                  <a:gd name="connsiteX19" fmla="*/ 247542 w 600287"/>
                  <a:gd name="connsiteY19" fmla="*/ 152895 h 364504"/>
                  <a:gd name="connsiteX20" fmla="*/ 251093 w 600287"/>
                  <a:gd name="connsiteY20" fmla="*/ 151711 h 364504"/>
                  <a:gd name="connsiteX21" fmla="*/ 410985 w 600287"/>
                  <a:gd name="connsiteY21" fmla="*/ 164672 h 364504"/>
                  <a:gd name="connsiteX22" fmla="*/ 419210 w 600287"/>
                  <a:gd name="connsiteY22" fmla="*/ 162304 h 364504"/>
                  <a:gd name="connsiteX23" fmla="*/ 576734 w 600287"/>
                  <a:gd name="connsiteY23" fmla="*/ 36497 h 364504"/>
                  <a:gd name="connsiteX24" fmla="*/ 576734 w 600287"/>
                  <a:gd name="connsiteY24" fmla="*/ 77622 h 364504"/>
                  <a:gd name="connsiteX25" fmla="*/ 407433 w 600287"/>
                  <a:gd name="connsiteY25" fmla="*/ 235146 h 364504"/>
                  <a:gd name="connsiteX26" fmla="*/ 141737 w 600287"/>
                  <a:gd name="connsiteY26" fmla="*/ 235146 h 364504"/>
                  <a:gd name="connsiteX27" fmla="*/ 133511 w 600287"/>
                  <a:gd name="connsiteY27" fmla="*/ 238697 h 364504"/>
                  <a:gd name="connsiteX28" fmla="*/ 39483 w 600287"/>
                  <a:gd name="connsiteY28" fmla="*/ 344503 h 364504"/>
                  <a:gd name="connsiteX29" fmla="*/ 40667 w 600287"/>
                  <a:gd name="connsiteY29" fmla="*/ 360953 h 364504"/>
                  <a:gd name="connsiteX30" fmla="*/ 48892 w 600287"/>
                  <a:gd name="connsiteY30" fmla="*/ 364504 h 364504"/>
                  <a:gd name="connsiteX31" fmla="*/ 57117 w 600287"/>
                  <a:gd name="connsiteY31" fmla="*/ 360953 h 364504"/>
                  <a:gd name="connsiteX32" fmla="*/ 147656 w 600287"/>
                  <a:gd name="connsiteY32" fmla="*/ 258700 h 364504"/>
                  <a:gd name="connsiteX33" fmla="*/ 412169 w 600287"/>
                  <a:gd name="connsiteY33" fmla="*/ 258700 h 364504"/>
                  <a:gd name="connsiteX34" fmla="*/ 420394 w 600287"/>
                  <a:gd name="connsiteY34" fmla="*/ 255148 h 364504"/>
                  <a:gd name="connsiteX35" fmla="*/ 596735 w 600287"/>
                  <a:gd name="connsiteY35" fmla="*/ 90583 h 364504"/>
                  <a:gd name="connsiteX36" fmla="*/ 600287 w 600287"/>
                  <a:gd name="connsiteY36" fmla="*/ 82358 h 364504"/>
                  <a:gd name="connsiteX37" fmla="*/ 600287 w 600287"/>
                  <a:gd name="connsiteY37" fmla="*/ 11884 h 364504"/>
                  <a:gd name="connsiteX38" fmla="*/ 593121 w 600287"/>
                  <a:gd name="connsiteY38" fmla="*/ 1291 h 364504"/>
                  <a:gd name="connsiteX39" fmla="*/ 242806 w 600287"/>
                  <a:gd name="connsiteY39" fmla="*/ 128281 h 364504"/>
                  <a:gd name="connsiteX40" fmla="*/ 202864 w 600287"/>
                  <a:gd name="connsiteY40" fmla="*/ 124730 h 364504"/>
                  <a:gd name="connsiteX41" fmla="*/ 165228 w 600287"/>
                  <a:gd name="connsiteY41" fmla="*/ 121178 h 364504"/>
                  <a:gd name="connsiteX42" fmla="*/ 288667 w 600287"/>
                  <a:gd name="connsiteY42" fmla="*/ 45968 h 364504"/>
                  <a:gd name="connsiteX43" fmla="*/ 289851 w 600287"/>
                  <a:gd name="connsiteY43" fmla="*/ 44784 h 364504"/>
                  <a:gd name="connsiteX44" fmla="*/ 300444 w 600287"/>
                  <a:gd name="connsiteY44" fmla="*/ 41232 h 364504"/>
                  <a:gd name="connsiteX45" fmla="*/ 312221 w 600287"/>
                  <a:gd name="connsiteY45" fmla="*/ 45906 h 364504"/>
                  <a:gd name="connsiteX46" fmla="*/ 308669 w 600287"/>
                  <a:gd name="connsiteY46" fmla="*/ 63540 h 364504"/>
                  <a:gd name="connsiteX47" fmla="*/ 274585 w 600287"/>
                  <a:gd name="connsiteY47" fmla="*/ 97624 h 364504"/>
                  <a:gd name="connsiteX48" fmla="*/ 242806 w 600287"/>
                  <a:gd name="connsiteY48" fmla="*/ 128281 h 36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0287" h="364504">
                    <a:moveTo>
                      <a:pt x="593121" y="1291"/>
                    </a:moveTo>
                    <a:cubicBezTo>
                      <a:pt x="589570" y="-1077"/>
                      <a:pt x="583712" y="107"/>
                      <a:pt x="580161" y="2475"/>
                    </a:cubicBezTo>
                    <a:lnTo>
                      <a:pt x="408555" y="141180"/>
                    </a:lnTo>
                    <a:lnTo>
                      <a:pt x="273339" y="130587"/>
                    </a:lnTo>
                    <a:cubicBezTo>
                      <a:pt x="279196" y="125914"/>
                      <a:pt x="283932" y="119994"/>
                      <a:pt x="289789" y="114137"/>
                    </a:cubicBezTo>
                    <a:cubicBezTo>
                      <a:pt x="303871" y="101176"/>
                      <a:pt x="318016" y="88278"/>
                      <a:pt x="326241" y="77684"/>
                    </a:cubicBezTo>
                    <a:cubicBezTo>
                      <a:pt x="338018" y="64724"/>
                      <a:pt x="340323" y="45968"/>
                      <a:pt x="332098" y="33007"/>
                    </a:cubicBezTo>
                    <a:cubicBezTo>
                      <a:pt x="326241" y="22414"/>
                      <a:pt x="313280" y="16557"/>
                      <a:pt x="300382" y="16557"/>
                    </a:cubicBezTo>
                    <a:cubicBezTo>
                      <a:pt x="290973" y="16557"/>
                      <a:pt x="282748" y="18925"/>
                      <a:pt x="275706" y="24782"/>
                    </a:cubicBezTo>
                    <a:lnTo>
                      <a:pt x="124040" y="117626"/>
                    </a:lnTo>
                    <a:lnTo>
                      <a:pt x="109958" y="117626"/>
                    </a:lnTo>
                    <a:cubicBezTo>
                      <a:pt x="81731" y="117626"/>
                      <a:pt x="55871" y="128219"/>
                      <a:pt x="34748" y="145853"/>
                    </a:cubicBezTo>
                    <a:lnTo>
                      <a:pt x="4153" y="172897"/>
                    </a:lnTo>
                    <a:cubicBezTo>
                      <a:pt x="-521" y="177570"/>
                      <a:pt x="-1705" y="184673"/>
                      <a:pt x="2969" y="189347"/>
                    </a:cubicBezTo>
                    <a:cubicBezTo>
                      <a:pt x="7642" y="194020"/>
                      <a:pt x="14746" y="194020"/>
                      <a:pt x="19419" y="190531"/>
                    </a:cubicBezTo>
                    <a:lnTo>
                      <a:pt x="50014" y="163488"/>
                    </a:lnTo>
                    <a:cubicBezTo>
                      <a:pt x="66464" y="149405"/>
                      <a:pt x="87650" y="141180"/>
                      <a:pt x="108774" y="141180"/>
                    </a:cubicBezTo>
                    <a:lnTo>
                      <a:pt x="200496" y="148221"/>
                    </a:lnTo>
                    <a:lnTo>
                      <a:pt x="246358" y="152895"/>
                    </a:lnTo>
                    <a:lnTo>
                      <a:pt x="247542" y="152895"/>
                    </a:lnTo>
                    <a:cubicBezTo>
                      <a:pt x="248725" y="152895"/>
                      <a:pt x="249909" y="152895"/>
                      <a:pt x="251093" y="151711"/>
                    </a:cubicBezTo>
                    <a:lnTo>
                      <a:pt x="410985" y="164672"/>
                    </a:lnTo>
                    <a:cubicBezTo>
                      <a:pt x="414536" y="164672"/>
                      <a:pt x="416842" y="163488"/>
                      <a:pt x="419210" y="162304"/>
                    </a:cubicBezTo>
                    <a:lnTo>
                      <a:pt x="576734" y="36497"/>
                    </a:lnTo>
                    <a:lnTo>
                      <a:pt x="576734" y="77622"/>
                    </a:lnTo>
                    <a:lnTo>
                      <a:pt x="407433" y="235146"/>
                    </a:lnTo>
                    <a:lnTo>
                      <a:pt x="141737" y="235146"/>
                    </a:lnTo>
                    <a:cubicBezTo>
                      <a:pt x="138185" y="235146"/>
                      <a:pt x="134695" y="236330"/>
                      <a:pt x="133511" y="238697"/>
                    </a:cubicBezTo>
                    <a:lnTo>
                      <a:pt x="39483" y="344503"/>
                    </a:lnTo>
                    <a:cubicBezTo>
                      <a:pt x="34810" y="349176"/>
                      <a:pt x="35932" y="356279"/>
                      <a:pt x="40667" y="360953"/>
                    </a:cubicBezTo>
                    <a:cubicBezTo>
                      <a:pt x="43035" y="363321"/>
                      <a:pt x="45341" y="364504"/>
                      <a:pt x="48892" y="364504"/>
                    </a:cubicBezTo>
                    <a:cubicBezTo>
                      <a:pt x="52444" y="364504"/>
                      <a:pt x="54750" y="363321"/>
                      <a:pt x="57117" y="360953"/>
                    </a:cubicBezTo>
                    <a:lnTo>
                      <a:pt x="147656" y="258700"/>
                    </a:lnTo>
                    <a:lnTo>
                      <a:pt x="412169" y="258700"/>
                    </a:lnTo>
                    <a:cubicBezTo>
                      <a:pt x="415720" y="258700"/>
                      <a:pt x="418026" y="257516"/>
                      <a:pt x="420394" y="255148"/>
                    </a:cubicBezTo>
                    <a:lnTo>
                      <a:pt x="596735" y="90583"/>
                    </a:lnTo>
                    <a:cubicBezTo>
                      <a:pt x="599103" y="88215"/>
                      <a:pt x="600287" y="84726"/>
                      <a:pt x="600287" y="82358"/>
                    </a:cubicBezTo>
                    <a:lnTo>
                      <a:pt x="600287" y="11884"/>
                    </a:lnTo>
                    <a:cubicBezTo>
                      <a:pt x="600163" y="7210"/>
                      <a:pt x="597795" y="3658"/>
                      <a:pt x="593121" y="1291"/>
                    </a:cubicBezTo>
                    <a:close/>
                    <a:moveTo>
                      <a:pt x="242806" y="128281"/>
                    </a:moveTo>
                    <a:lnTo>
                      <a:pt x="202864" y="124730"/>
                    </a:lnTo>
                    <a:lnTo>
                      <a:pt x="165228" y="121178"/>
                    </a:lnTo>
                    <a:lnTo>
                      <a:pt x="288667" y="45968"/>
                    </a:lnTo>
                    <a:cubicBezTo>
                      <a:pt x="288667" y="45968"/>
                      <a:pt x="289851" y="45968"/>
                      <a:pt x="289851" y="44784"/>
                    </a:cubicBezTo>
                    <a:cubicBezTo>
                      <a:pt x="294524" y="41232"/>
                      <a:pt x="298076" y="41232"/>
                      <a:pt x="300444" y="41232"/>
                    </a:cubicBezTo>
                    <a:cubicBezTo>
                      <a:pt x="305117" y="41232"/>
                      <a:pt x="309853" y="43600"/>
                      <a:pt x="312221" y="45906"/>
                    </a:cubicBezTo>
                    <a:cubicBezTo>
                      <a:pt x="314589" y="49457"/>
                      <a:pt x="314589" y="56499"/>
                      <a:pt x="308669" y="63540"/>
                    </a:cubicBezTo>
                    <a:cubicBezTo>
                      <a:pt x="301628" y="72949"/>
                      <a:pt x="287483" y="85847"/>
                      <a:pt x="274585" y="97624"/>
                    </a:cubicBezTo>
                    <a:cubicBezTo>
                      <a:pt x="262808" y="108279"/>
                      <a:pt x="251031" y="118873"/>
                      <a:pt x="242806" y="12828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5321988" y="3233794"/>
                <a:ext cx="35348" cy="34690"/>
              </a:xfrm>
              <a:custGeom>
                <a:avLst/>
                <a:gdLst>
                  <a:gd name="connsiteX0" fmla="*/ 15929 w 35348"/>
                  <a:gd name="connsiteY0" fmla="*/ 2974 h 34690"/>
                  <a:gd name="connsiteX1" fmla="*/ 4153 w 35348"/>
                  <a:gd name="connsiteY1" fmla="*/ 13567 h 34690"/>
                  <a:gd name="connsiteX2" fmla="*/ 2969 w 35348"/>
                  <a:gd name="connsiteY2" fmla="*/ 30017 h 34690"/>
                  <a:gd name="connsiteX3" fmla="*/ 11194 w 35348"/>
                  <a:gd name="connsiteY3" fmla="*/ 34691 h 34690"/>
                  <a:gd name="connsiteX4" fmla="*/ 19419 w 35348"/>
                  <a:gd name="connsiteY4" fmla="*/ 31139 h 34690"/>
                  <a:gd name="connsiteX5" fmla="*/ 31196 w 35348"/>
                  <a:gd name="connsiteY5" fmla="*/ 20546 h 34690"/>
                  <a:gd name="connsiteX6" fmla="*/ 32380 w 35348"/>
                  <a:gd name="connsiteY6" fmla="*/ 4096 h 34690"/>
                  <a:gd name="connsiteX7" fmla="*/ 15929 w 35348"/>
                  <a:gd name="connsiteY7" fmla="*/ 2974 h 3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48" h="34690">
                    <a:moveTo>
                      <a:pt x="15929" y="2974"/>
                    </a:moveTo>
                    <a:lnTo>
                      <a:pt x="4153" y="13567"/>
                    </a:lnTo>
                    <a:cubicBezTo>
                      <a:pt x="-521" y="18240"/>
                      <a:pt x="-1705" y="25344"/>
                      <a:pt x="2969" y="30017"/>
                    </a:cubicBezTo>
                    <a:cubicBezTo>
                      <a:pt x="5337" y="33569"/>
                      <a:pt x="7642" y="34691"/>
                      <a:pt x="11194" y="34691"/>
                    </a:cubicBezTo>
                    <a:cubicBezTo>
                      <a:pt x="13562" y="34691"/>
                      <a:pt x="17051" y="33507"/>
                      <a:pt x="19419" y="31139"/>
                    </a:cubicBezTo>
                    <a:lnTo>
                      <a:pt x="31196" y="20546"/>
                    </a:lnTo>
                    <a:cubicBezTo>
                      <a:pt x="35869" y="15872"/>
                      <a:pt x="37053" y="8769"/>
                      <a:pt x="32380" y="4096"/>
                    </a:cubicBezTo>
                    <a:cubicBezTo>
                      <a:pt x="27706" y="-515"/>
                      <a:pt x="20603" y="-1699"/>
                      <a:pt x="15929" y="297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5216183" y="3276602"/>
                <a:ext cx="94108" cy="85973"/>
              </a:xfrm>
              <a:custGeom>
                <a:avLst/>
                <a:gdLst>
                  <a:gd name="connsiteX0" fmla="*/ 74689 w 94108"/>
                  <a:gd name="connsiteY0" fmla="*/ 2538 h 85973"/>
                  <a:gd name="connsiteX1" fmla="*/ 4153 w 94108"/>
                  <a:gd name="connsiteY1" fmla="*/ 64850 h 85973"/>
                  <a:gd name="connsiteX2" fmla="*/ 2969 w 94108"/>
                  <a:gd name="connsiteY2" fmla="*/ 81300 h 85973"/>
                  <a:gd name="connsiteX3" fmla="*/ 11194 w 94108"/>
                  <a:gd name="connsiteY3" fmla="*/ 85973 h 85973"/>
                  <a:gd name="connsiteX4" fmla="*/ 19419 w 94108"/>
                  <a:gd name="connsiteY4" fmla="*/ 82421 h 85973"/>
                  <a:gd name="connsiteX5" fmla="*/ 89956 w 94108"/>
                  <a:gd name="connsiteY5" fmla="*/ 20110 h 85973"/>
                  <a:gd name="connsiteX6" fmla="*/ 91140 w 94108"/>
                  <a:gd name="connsiteY6" fmla="*/ 3660 h 85973"/>
                  <a:gd name="connsiteX7" fmla="*/ 74689 w 94108"/>
                  <a:gd name="connsiteY7" fmla="*/ 2538 h 8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108" h="85973">
                    <a:moveTo>
                      <a:pt x="74689" y="2538"/>
                    </a:moveTo>
                    <a:lnTo>
                      <a:pt x="4153" y="64850"/>
                    </a:lnTo>
                    <a:cubicBezTo>
                      <a:pt x="-521" y="69523"/>
                      <a:pt x="-1705" y="76626"/>
                      <a:pt x="2969" y="81300"/>
                    </a:cubicBezTo>
                    <a:cubicBezTo>
                      <a:pt x="5337" y="84852"/>
                      <a:pt x="7642" y="85973"/>
                      <a:pt x="11194" y="85973"/>
                    </a:cubicBezTo>
                    <a:cubicBezTo>
                      <a:pt x="13562" y="85973"/>
                      <a:pt x="17051" y="84789"/>
                      <a:pt x="19419" y="82421"/>
                    </a:cubicBezTo>
                    <a:lnTo>
                      <a:pt x="89956" y="20110"/>
                    </a:lnTo>
                    <a:cubicBezTo>
                      <a:pt x="94629" y="15436"/>
                      <a:pt x="95813" y="8333"/>
                      <a:pt x="91140" y="3660"/>
                    </a:cubicBezTo>
                    <a:cubicBezTo>
                      <a:pt x="86466" y="-1014"/>
                      <a:pt x="79425" y="-1014"/>
                      <a:pt x="74689" y="253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5497809" y="2786505"/>
                <a:ext cx="352683" cy="211672"/>
              </a:xfrm>
              <a:custGeom>
                <a:avLst/>
                <a:gdLst>
                  <a:gd name="connsiteX0" fmla="*/ 0 w 352683"/>
                  <a:gd name="connsiteY0" fmla="*/ 11777 h 211672"/>
                  <a:gd name="connsiteX1" fmla="*/ 0 w 352683"/>
                  <a:gd name="connsiteY1" fmla="*/ 199895 h 211672"/>
                  <a:gd name="connsiteX2" fmla="*/ 11777 w 352683"/>
                  <a:gd name="connsiteY2" fmla="*/ 211672 h 211672"/>
                  <a:gd name="connsiteX3" fmla="*/ 340907 w 352683"/>
                  <a:gd name="connsiteY3" fmla="*/ 211672 h 211672"/>
                  <a:gd name="connsiteX4" fmla="*/ 352683 w 352683"/>
                  <a:gd name="connsiteY4" fmla="*/ 199895 h 211672"/>
                  <a:gd name="connsiteX5" fmla="*/ 352683 w 352683"/>
                  <a:gd name="connsiteY5" fmla="*/ 11777 h 211672"/>
                  <a:gd name="connsiteX6" fmla="*/ 340907 w 352683"/>
                  <a:gd name="connsiteY6" fmla="*/ 0 h 211672"/>
                  <a:gd name="connsiteX7" fmla="*/ 11777 w 352683"/>
                  <a:gd name="connsiteY7" fmla="*/ 0 h 211672"/>
                  <a:gd name="connsiteX8" fmla="*/ 0 w 352683"/>
                  <a:gd name="connsiteY8" fmla="*/ 11777 h 211672"/>
                  <a:gd name="connsiteX9" fmla="*/ 329130 w 352683"/>
                  <a:gd name="connsiteY9" fmla="*/ 188118 h 211672"/>
                  <a:gd name="connsiteX10" fmla="*/ 307944 w 352683"/>
                  <a:gd name="connsiteY10" fmla="*/ 188118 h 211672"/>
                  <a:gd name="connsiteX11" fmla="*/ 329130 w 352683"/>
                  <a:gd name="connsiteY11" fmla="*/ 166932 h 211672"/>
                  <a:gd name="connsiteX12" fmla="*/ 329130 w 352683"/>
                  <a:gd name="connsiteY12" fmla="*/ 188118 h 211672"/>
                  <a:gd name="connsiteX13" fmla="*/ 329130 w 352683"/>
                  <a:gd name="connsiteY13" fmla="*/ 23554 h 211672"/>
                  <a:gd name="connsiteX14" fmla="*/ 329130 w 352683"/>
                  <a:gd name="connsiteY14" fmla="*/ 44740 h 211672"/>
                  <a:gd name="connsiteX15" fmla="*/ 307944 w 352683"/>
                  <a:gd name="connsiteY15" fmla="*/ 23554 h 211672"/>
                  <a:gd name="connsiteX16" fmla="*/ 329130 w 352683"/>
                  <a:gd name="connsiteY16" fmla="*/ 23554 h 211672"/>
                  <a:gd name="connsiteX17" fmla="*/ 23491 w 352683"/>
                  <a:gd name="connsiteY17" fmla="*/ 23554 h 211672"/>
                  <a:gd name="connsiteX18" fmla="*/ 44677 w 352683"/>
                  <a:gd name="connsiteY18" fmla="*/ 23554 h 211672"/>
                  <a:gd name="connsiteX19" fmla="*/ 23491 w 352683"/>
                  <a:gd name="connsiteY19" fmla="*/ 44740 h 211672"/>
                  <a:gd name="connsiteX20" fmla="*/ 23491 w 352683"/>
                  <a:gd name="connsiteY20" fmla="*/ 23554 h 211672"/>
                  <a:gd name="connsiteX21" fmla="*/ 23491 w 352683"/>
                  <a:gd name="connsiteY21" fmla="*/ 69415 h 211672"/>
                  <a:gd name="connsiteX22" fmla="*/ 69353 w 352683"/>
                  <a:gd name="connsiteY22" fmla="*/ 23554 h 211672"/>
                  <a:gd name="connsiteX23" fmla="*/ 283330 w 352683"/>
                  <a:gd name="connsiteY23" fmla="*/ 23554 h 211672"/>
                  <a:gd name="connsiteX24" fmla="*/ 329192 w 352683"/>
                  <a:gd name="connsiteY24" fmla="*/ 69415 h 211672"/>
                  <a:gd name="connsiteX25" fmla="*/ 329192 w 352683"/>
                  <a:gd name="connsiteY25" fmla="*/ 142320 h 211672"/>
                  <a:gd name="connsiteX26" fmla="*/ 283330 w 352683"/>
                  <a:gd name="connsiteY26" fmla="*/ 188181 h 211672"/>
                  <a:gd name="connsiteX27" fmla="*/ 69353 w 352683"/>
                  <a:gd name="connsiteY27" fmla="*/ 188181 h 211672"/>
                  <a:gd name="connsiteX28" fmla="*/ 23491 w 352683"/>
                  <a:gd name="connsiteY28" fmla="*/ 142320 h 211672"/>
                  <a:gd name="connsiteX29" fmla="*/ 23491 w 352683"/>
                  <a:gd name="connsiteY29" fmla="*/ 69415 h 211672"/>
                  <a:gd name="connsiteX30" fmla="*/ 23491 w 352683"/>
                  <a:gd name="connsiteY30" fmla="*/ 69415 h 211672"/>
                  <a:gd name="connsiteX31" fmla="*/ 23491 w 352683"/>
                  <a:gd name="connsiteY31" fmla="*/ 166995 h 211672"/>
                  <a:gd name="connsiteX32" fmla="*/ 44677 w 352683"/>
                  <a:gd name="connsiteY32" fmla="*/ 188181 h 211672"/>
                  <a:gd name="connsiteX33" fmla="*/ 23491 w 352683"/>
                  <a:gd name="connsiteY33" fmla="*/ 188181 h 211672"/>
                  <a:gd name="connsiteX34" fmla="*/ 23491 w 352683"/>
                  <a:gd name="connsiteY34" fmla="*/ 166995 h 2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52683" h="211672">
                    <a:moveTo>
                      <a:pt x="0" y="11777"/>
                    </a:moveTo>
                    <a:lnTo>
                      <a:pt x="0" y="199895"/>
                    </a:lnTo>
                    <a:cubicBezTo>
                      <a:pt x="0" y="206937"/>
                      <a:pt x="4673" y="211672"/>
                      <a:pt x="11777" y="211672"/>
                    </a:cubicBezTo>
                    <a:lnTo>
                      <a:pt x="340907" y="211672"/>
                    </a:lnTo>
                    <a:cubicBezTo>
                      <a:pt x="347948" y="211672"/>
                      <a:pt x="352683" y="206999"/>
                      <a:pt x="352683" y="199895"/>
                    </a:cubicBezTo>
                    <a:lnTo>
                      <a:pt x="352683" y="11777"/>
                    </a:lnTo>
                    <a:cubicBezTo>
                      <a:pt x="352683" y="4736"/>
                      <a:pt x="348010" y="0"/>
                      <a:pt x="340907" y="0"/>
                    </a:cubicBezTo>
                    <a:lnTo>
                      <a:pt x="11777" y="0"/>
                    </a:lnTo>
                    <a:cubicBezTo>
                      <a:pt x="4673" y="62"/>
                      <a:pt x="0" y="4736"/>
                      <a:pt x="0" y="11777"/>
                    </a:cubicBezTo>
                    <a:close/>
                    <a:moveTo>
                      <a:pt x="329130" y="188118"/>
                    </a:moveTo>
                    <a:lnTo>
                      <a:pt x="307944" y="188118"/>
                    </a:lnTo>
                    <a:cubicBezTo>
                      <a:pt x="311495" y="178709"/>
                      <a:pt x="319721" y="170484"/>
                      <a:pt x="329130" y="166932"/>
                    </a:cubicBezTo>
                    <a:lnTo>
                      <a:pt x="329130" y="188118"/>
                    </a:lnTo>
                    <a:close/>
                    <a:moveTo>
                      <a:pt x="329130" y="23554"/>
                    </a:moveTo>
                    <a:lnTo>
                      <a:pt x="329130" y="44740"/>
                    </a:lnTo>
                    <a:cubicBezTo>
                      <a:pt x="319721" y="41188"/>
                      <a:pt x="311495" y="32963"/>
                      <a:pt x="307944" y="23554"/>
                    </a:cubicBezTo>
                    <a:lnTo>
                      <a:pt x="329130" y="23554"/>
                    </a:lnTo>
                    <a:close/>
                    <a:moveTo>
                      <a:pt x="23491" y="23554"/>
                    </a:moveTo>
                    <a:lnTo>
                      <a:pt x="44677" y="23554"/>
                    </a:lnTo>
                    <a:cubicBezTo>
                      <a:pt x="41126" y="32963"/>
                      <a:pt x="32900" y="41188"/>
                      <a:pt x="23491" y="44740"/>
                    </a:cubicBezTo>
                    <a:lnTo>
                      <a:pt x="23491" y="23554"/>
                    </a:lnTo>
                    <a:close/>
                    <a:moveTo>
                      <a:pt x="23491" y="69415"/>
                    </a:moveTo>
                    <a:cubicBezTo>
                      <a:pt x="46983" y="64742"/>
                      <a:pt x="64617" y="47108"/>
                      <a:pt x="69353" y="23554"/>
                    </a:cubicBezTo>
                    <a:lnTo>
                      <a:pt x="283330" y="23554"/>
                    </a:lnTo>
                    <a:cubicBezTo>
                      <a:pt x="288004" y="47045"/>
                      <a:pt x="305638" y="64679"/>
                      <a:pt x="329192" y="69415"/>
                    </a:cubicBezTo>
                    <a:lnTo>
                      <a:pt x="329192" y="142320"/>
                    </a:lnTo>
                    <a:cubicBezTo>
                      <a:pt x="305700" y="146993"/>
                      <a:pt x="288066" y="164627"/>
                      <a:pt x="283330" y="188181"/>
                    </a:cubicBezTo>
                    <a:lnTo>
                      <a:pt x="69353" y="188181"/>
                    </a:lnTo>
                    <a:cubicBezTo>
                      <a:pt x="64679" y="164689"/>
                      <a:pt x="47045" y="147055"/>
                      <a:pt x="23491" y="142320"/>
                    </a:cubicBezTo>
                    <a:lnTo>
                      <a:pt x="23491" y="69415"/>
                    </a:lnTo>
                    <a:lnTo>
                      <a:pt x="23491" y="69415"/>
                    </a:lnTo>
                    <a:close/>
                    <a:moveTo>
                      <a:pt x="23491" y="166995"/>
                    </a:moveTo>
                    <a:cubicBezTo>
                      <a:pt x="32900" y="170547"/>
                      <a:pt x="41126" y="178772"/>
                      <a:pt x="44677" y="188181"/>
                    </a:cubicBezTo>
                    <a:lnTo>
                      <a:pt x="23491" y="188181"/>
                    </a:lnTo>
                    <a:lnTo>
                      <a:pt x="23491" y="166995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119"/>
              <p:cNvSpPr/>
              <p:nvPr/>
            </p:nvSpPr>
            <p:spPr>
              <a:xfrm>
                <a:off x="5615390" y="2833613"/>
                <a:ext cx="117519" cy="117519"/>
              </a:xfrm>
              <a:custGeom>
                <a:avLst/>
                <a:gdLst>
                  <a:gd name="connsiteX0" fmla="*/ 58760 w 117519"/>
                  <a:gd name="connsiteY0" fmla="*/ 117519 h 117519"/>
                  <a:gd name="connsiteX1" fmla="*/ 117520 w 117519"/>
                  <a:gd name="connsiteY1" fmla="*/ 58760 h 117519"/>
                  <a:gd name="connsiteX2" fmla="*/ 58760 w 117519"/>
                  <a:gd name="connsiteY2" fmla="*/ 0 h 117519"/>
                  <a:gd name="connsiteX3" fmla="*/ 0 w 117519"/>
                  <a:gd name="connsiteY3" fmla="*/ 58760 h 117519"/>
                  <a:gd name="connsiteX4" fmla="*/ 58760 w 117519"/>
                  <a:gd name="connsiteY4" fmla="*/ 117519 h 117519"/>
                  <a:gd name="connsiteX5" fmla="*/ 58760 w 117519"/>
                  <a:gd name="connsiteY5" fmla="*/ 23491 h 117519"/>
                  <a:gd name="connsiteX6" fmla="*/ 94028 w 117519"/>
                  <a:gd name="connsiteY6" fmla="*/ 58760 h 117519"/>
                  <a:gd name="connsiteX7" fmla="*/ 58760 w 117519"/>
                  <a:gd name="connsiteY7" fmla="*/ 94028 h 117519"/>
                  <a:gd name="connsiteX8" fmla="*/ 23492 w 117519"/>
                  <a:gd name="connsiteY8" fmla="*/ 58760 h 117519"/>
                  <a:gd name="connsiteX9" fmla="*/ 58760 w 117519"/>
                  <a:gd name="connsiteY9" fmla="*/ 23491 h 11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19" h="117519">
                    <a:moveTo>
                      <a:pt x="58760" y="117519"/>
                    </a:moveTo>
                    <a:cubicBezTo>
                      <a:pt x="91661" y="117519"/>
                      <a:pt x="117520" y="91660"/>
                      <a:pt x="117520" y="58760"/>
                    </a:cubicBezTo>
                    <a:cubicBezTo>
                      <a:pt x="117520" y="25859"/>
                      <a:pt x="91661" y="0"/>
                      <a:pt x="58760" y="0"/>
                    </a:cubicBezTo>
                    <a:cubicBezTo>
                      <a:pt x="25860" y="0"/>
                      <a:pt x="0" y="25859"/>
                      <a:pt x="0" y="58760"/>
                    </a:cubicBezTo>
                    <a:cubicBezTo>
                      <a:pt x="-62" y="91660"/>
                      <a:pt x="25797" y="117519"/>
                      <a:pt x="58760" y="117519"/>
                    </a:cubicBezTo>
                    <a:close/>
                    <a:moveTo>
                      <a:pt x="58760" y="23491"/>
                    </a:moveTo>
                    <a:cubicBezTo>
                      <a:pt x="78762" y="23491"/>
                      <a:pt x="94028" y="38758"/>
                      <a:pt x="94028" y="58760"/>
                    </a:cubicBezTo>
                    <a:cubicBezTo>
                      <a:pt x="94028" y="78762"/>
                      <a:pt x="78762" y="94028"/>
                      <a:pt x="58760" y="94028"/>
                    </a:cubicBezTo>
                    <a:cubicBezTo>
                      <a:pt x="38758" y="94028"/>
                      <a:pt x="23492" y="78762"/>
                      <a:pt x="23492" y="58760"/>
                    </a:cubicBezTo>
                    <a:cubicBezTo>
                      <a:pt x="23492" y="38758"/>
                      <a:pt x="38758" y="23491"/>
                      <a:pt x="58760" y="234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5450764" y="2739460"/>
                <a:ext cx="364460" cy="223449"/>
              </a:xfrm>
              <a:custGeom>
                <a:avLst/>
                <a:gdLst>
                  <a:gd name="connsiteX0" fmla="*/ 0 w 364460"/>
                  <a:gd name="connsiteY0" fmla="*/ 11839 h 223449"/>
                  <a:gd name="connsiteX1" fmla="*/ 0 w 364460"/>
                  <a:gd name="connsiteY1" fmla="*/ 211672 h 223449"/>
                  <a:gd name="connsiteX2" fmla="*/ 11777 w 364460"/>
                  <a:gd name="connsiteY2" fmla="*/ 223449 h 223449"/>
                  <a:gd name="connsiteX3" fmla="*/ 23554 w 364460"/>
                  <a:gd name="connsiteY3" fmla="*/ 211672 h 223449"/>
                  <a:gd name="connsiteX4" fmla="*/ 23554 w 364460"/>
                  <a:gd name="connsiteY4" fmla="*/ 23554 h 223449"/>
                  <a:gd name="connsiteX5" fmla="*/ 352683 w 364460"/>
                  <a:gd name="connsiteY5" fmla="*/ 23554 h 223449"/>
                  <a:gd name="connsiteX6" fmla="*/ 364460 w 364460"/>
                  <a:gd name="connsiteY6" fmla="*/ 11777 h 223449"/>
                  <a:gd name="connsiteX7" fmla="*/ 352683 w 364460"/>
                  <a:gd name="connsiteY7" fmla="*/ 0 h 223449"/>
                  <a:gd name="connsiteX8" fmla="*/ 11777 w 364460"/>
                  <a:gd name="connsiteY8" fmla="*/ 0 h 223449"/>
                  <a:gd name="connsiteX9" fmla="*/ 0 w 364460"/>
                  <a:gd name="connsiteY9" fmla="*/ 11839 h 223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460" h="223449">
                    <a:moveTo>
                      <a:pt x="0" y="11839"/>
                    </a:moveTo>
                    <a:lnTo>
                      <a:pt x="0" y="211672"/>
                    </a:lnTo>
                    <a:cubicBezTo>
                      <a:pt x="0" y="218714"/>
                      <a:pt x="4673" y="223449"/>
                      <a:pt x="11777" y="223449"/>
                    </a:cubicBezTo>
                    <a:cubicBezTo>
                      <a:pt x="18880" y="223449"/>
                      <a:pt x="23554" y="218776"/>
                      <a:pt x="23554" y="211672"/>
                    </a:cubicBezTo>
                    <a:lnTo>
                      <a:pt x="23554" y="23554"/>
                    </a:lnTo>
                    <a:lnTo>
                      <a:pt x="352683" y="23554"/>
                    </a:lnTo>
                    <a:cubicBezTo>
                      <a:pt x="359724" y="23554"/>
                      <a:pt x="364460" y="18880"/>
                      <a:pt x="364460" y="11777"/>
                    </a:cubicBezTo>
                    <a:cubicBezTo>
                      <a:pt x="364460" y="4736"/>
                      <a:pt x="359787" y="0"/>
                      <a:pt x="352683" y="0"/>
                    </a:cubicBezTo>
                    <a:lnTo>
                      <a:pt x="11777" y="0"/>
                    </a:lnTo>
                    <a:cubicBezTo>
                      <a:pt x="4736" y="62"/>
                      <a:pt x="0" y="4798"/>
                      <a:pt x="0" y="1183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121"/>
              <p:cNvSpPr/>
              <p:nvPr/>
            </p:nvSpPr>
            <p:spPr>
              <a:xfrm>
                <a:off x="5403718" y="2692415"/>
                <a:ext cx="364460" cy="223449"/>
              </a:xfrm>
              <a:custGeom>
                <a:avLst/>
                <a:gdLst>
                  <a:gd name="connsiteX0" fmla="*/ 0 w 364460"/>
                  <a:gd name="connsiteY0" fmla="*/ 11839 h 223449"/>
                  <a:gd name="connsiteX1" fmla="*/ 0 w 364460"/>
                  <a:gd name="connsiteY1" fmla="*/ 211672 h 223449"/>
                  <a:gd name="connsiteX2" fmla="*/ 11777 w 364460"/>
                  <a:gd name="connsiteY2" fmla="*/ 223449 h 223449"/>
                  <a:gd name="connsiteX3" fmla="*/ 23554 w 364460"/>
                  <a:gd name="connsiteY3" fmla="*/ 211672 h 223449"/>
                  <a:gd name="connsiteX4" fmla="*/ 23554 w 364460"/>
                  <a:gd name="connsiteY4" fmla="*/ 23554 h 223449"/>
                  <a:gd name="connsiteX5" fmla="*/ 352683 w 364460"/>
                  <a:gd name="connsiteY5" fmla="*/ 23554 h 223449"/>
                  <a:gd name="connsiteX6" fmla="*/ 364460 w 364460"/>
                  <a:gd name="connsiteY6" fmla="*/ 11777 h 223449"/>
                  <a:gd name="connsiteX7" fmla="*/ 352683 w 364460"/>
                  <a:gd name="connsiteY7" fmla="*/ 0 h 223449"/>
                  <a:gd name="connsiteX8" fmla="*/ 11777 w 364460"/>
                  <a:gd name="connsiteY8" fmla="*/ 0 h 223449"/>
                  <a:gd name="connsiteX9" fmla="*/ 0 w 364460"/>
                  <a:gd name="connsiteY9" fmla="*/ 11839 h 223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460" h="223449">
                    <a:moveTo>
                      <a:pt x="0" y="11839"/>
                    </a:moveTo>
                    <a:lnTo>
                      <a:pt x="0" y="211672"/>
                    </a:lnTo>
                    <a:cubicBezTo>
                      <a:pt x="0" y="218714"/>
                      <a:pt x="4673" y="223449"/>
                      <a:pt x="11777" y="223449"/>
                    </a:cubicBezTo>
                    <a:cubicBezTo>
                      <a:pt x="18880" y="223449"/>
                      <a:pt x="23554" y="218776"/>
                      <a:pt x="23554" y="211672"/>
                    </a:cubicBezTo>
                    <a:lnTo>
                      <a:pt x="23554" y="23554"/>
                    </a:lnTo>
                    <a:lnTo>
                      <a:pt x="352683" y="23554"/>
                    </a:lnTo>
                    <a:cubicBezTo>
                      <a:pt x="359725" y="23554"/>
                      <a:pt x="364460" y="18880"/>
                      <a:pt x="364460" y="11777"/>
                    </a:cubicBezTo>
                    <a:cubicBezTo>
                      <a:pt x="364460" y="4736"/>
                      <a:pt x="359787" y="0"/>
                      <a:pt x="352683" y="0"/>
                    </a:cubicBezTo>
                    <a:lnTo>
                      <a:pt x="11777" y="0"/>
                    </a:lnTo>
                    <a:cubicBezTo>
                      <a:pt x="4736" y="125"/>
                      <a:pt x="0" y="4798"/>
                      <a:pt x="0" y="1183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122"/>
              <p:cNvSpPr/>
              <p:nvPr/>
            </p:nvSpPr>
            <p:spPr>
              <a:xfrm>
                <a:off x="5356673" y="2645432"/>
                <a:ext cx="364460" cy="223386"/>
              </a:xfrm>
              <a:custGeom>
                <a:avLst/>
                <a:gdLst>
                  <a:gd name="connsiteX0" fmla="*/ 23554 w 364460"/>
                  <a:gd name="connsiteY0" fmla="*/ 211672 h 223386"/>
                  <a:gd name="connsiteX1" fmla="*/ 23554 w 364460"/>
                  <a:gd name="connsiteY1" fmla="*/ 23554 h 223386"/>
                  <a:gd name="connsiteX2" fmla="*/ 352683 w 364460"/>
                  <a:gd name="connsiteY2" fmla="*/ 23554 h 223386"/>
                  <a:gd name="connsiteX3" fmla="*/ 364460 w 364460"/>
                  <a:gd name="connsiteY3" fmla="*/ 11777 h 223386"/>
                  <a:gd name="connsiteX4" fmla="*/ 352683 w 364460"/>
                  <a:gd name="connsiteY4" fmla="*/ 0 h 223386"/>
                  <a:gd name="connsiteX5" fmla="*/ 11777 w 364460"/>
                  <a:gd name="connsiteY5" fmla="*/ 0 h 223386"/>
                  <a:gd name="connsiteX6" fmla="*/ 0 w 364460"/>
                  <a:gd name="connsiteY6" fmla="*/ 11777 h 223386"/>
                  <a:gd name="connsiteX7" fmla="*/ 0 w 364460"/>
                  <a:gd name="connsiteY7" fmla="*/ 211610 h 223386"/>
                  <a:gd name="connsiteX8" fmla="*/ 11777 w 364460"/>
                  <a:gd name="connsiteY8" fmla="*/ 223387 h 223386"/>
                  <a:gd name="connsiteX9" fmla="*/ 23554 w 364460"/>
                  <a:gd name="connsiteY9" fmla="*/ 211672 h 22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460" h="223386">
                    <a:moveTo>
                      <a:pt x="23554" y="211672"/>
                    </a:moveTo>
                    <a:lnTo>
                      <a:pt x="23554" y="23554"/>
                    </a:lnTo>
                    <a:lnTo>
                      <a:pt x="352683" y="23554"/>
                    </a:lnTo>
                    <a:cubicBezTo>
                      <a:pt x="359725" y="23554"/>
                      <a:pt x="364460" y="18880"/>
                      <a:pt x="364460" y="11777"/>
                    </a:cubicBezTo>
                    <a:cubicBezTo>
                      <a:pt x="364460" y="4736"/>
                      <a:pt x="359787" y="0"/>
                      <a:pt x="352683" y="0"/>
                    </a:cubicBezTo>
                    <a:lnTo>
                      <a:pt x="11777" y="0"/>
                    </a:lnTo>
                    <a:cubicBezTo>
                      <a:pt x="4736" y="0"/>
                      <a:pt x="0" y="4673"/>
                      <a:pt x="0" y="11777"/>
                    </a:cubicBezTo>
                    <a:lnTo>
                      <a:pt x="0" y="211610"/>
                    </a:lnTo>
                    <a:cubicBezTo>
                      <a:pt x="0" y="218651"/>
                      <a:pt x="4673" y="223387"/>
                      <a:pt x="11777" y="223387"/>
                    </a:cubicBezTo>
                    <a:cubicBezTo>
                      <a:pt x="18880" y="223387"/>
                      <a:pt x="23554" y="218714"/>
                      <a:pt x="23554" y="21167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4" name="Graphic 2"/>
          <p:cNvGrpSpPr>
            <a:grpSpLocks noChangeAspect="1"/>
          </p:cNvGrpSpPr>
          <p:nvPr/>
        </p:nvGrpSpPr>
        <p:grpSpPr>
          <a:xfrm>
            <a:off x="8504452" y="3748106"/>
            <a:ext cx="233470" cy="311280"/>
            <a:chOff x="5523543" y="3569076"/>
            <a:chExt cx="373931" cy="498554"/>
          </a:xfrm>
          <a:solidFill>
            <a:schemeClr val="accent6"/>
          </a:solidFill>
        </p:grpSpPr>
        <p:grpSp>
          <p:nvGrpSpPr>
            <p:cNvPr id="125" name="Graphic 2"/>
            <p:cNvGrpSpPr/>
            <p:nvPr/>
          </p:nvGrpSpPr>
          <p:grpSpPr>
            <a:xfrm>
              <a:off x="5523543" y="3569076"/>
              <a:ext cx="373931" cy="498554"/>
              <a:chOff x="5523543" y="3569076"/>
              <a:chExt cx="373931" cy="498554"/>
            </a:xfrm>
            <a:grpFill/>
          </p:grpSpPr>
          <p:sp>
            <p:nvSpPr>
              <p:cNvPr id="126" name="Freeform: Shape 125"/>
              <p:cNvSpPr/>
              <p:nvPr/>
            </p:nvSpPr>
            <p:spPr>
              <a:xfrm>
                <a:off x="5609222" y="4020897"/>
                <a:ext cx="23366" cy="15577"/>
              </a:xfrm>
              <a:custGeom>
                <a:avLst/>
                <a:gdLst>
                  <a:gd name="connsiteX0" fmla="*/ 7789 w 23366"/>
                  <a:gd name="connsiteY0" fmla="*/ 0 h 15577"/>
                  <a:gd name="connsiteX1" fmla="*/ 0 w 23366"/>
                  <a:gd name="connsiteY1" fmla="*/ 7789 h 15577"/>
                  <a:gd name="connsiteX2" fmla="*/ 7789 w 23366"/>
                  <a:gd name="connsiteY2" fmla="*/ 15578 h 15577"/>
                  <a:gd name="connsiteX3" fmla="*/ 15578 w 23366"/>
                  <a:gd name="connsiteY3" fmla="*/ 15578 h 15577"/>
                  <a:gd name="connsiteX4" fmla="*/ 23367 w 23366"/>
                  <a:gd name="connsiteY4" fmla="*/ 7789 h 15577"/>
                  <a:gd name="connsiteX5" fmla="*/ 15578 w 23366"/>
                  <a:gd name="connsiteY5" fmla="*/ 0 h 15577"/>
                  <a:gd name="connsiteX6" fmla="*/ 7789 w 23366"/>
                  <a:gd name="connsiteY6" fmla="*/ 0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66" h="15577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lnTo>
                      <a:pt x="15578" y="15578"/>
                    </a:lnTo>
                    <a:cubicBezTo>
                      <a:pt x="20251" y="15578"/>
                      <a:pt x="23367" y="12462"/>
                      <a:pt x="23367" y="7789"/>
                    </a:cubicBezTo>
                    <a:cubicBezTo>
                      <a:pt x="23367" y="3116"/>
                      <a:pt x="20251" y="0"/>
                      <a:pt x="15578" y="0"/>
                    </a:cubicBezTo>
                    <a:lnTo>
                      <a:pt x="7789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5640378" y="4020897"/>
                <a:ext cx="23366" cy="15577"/>
              </a:xfrm>
              <a:custGeom>
                <a:avLst/>
                <a:gdLst>
                  <a:gd name="connsiteX0" fmla="*/ 7789 w 23366"/>
                  <a:gd name="connsiteY0" fmla="*/ 0 h 15577"/>
                  <a:gd name="connsiteX1" fmla="*/ 0 w 23366"/>
                  <a:gd name="connsiteY1" fmla="*/ 7789 h 15577"/>
                  <a:gd name="connsiteX2" fmla="*/ 7789 w 23366"/>
                  <a:gd name="connsiteY2" fmla="*/ 15578 h 15577"/>
                  <a:gd name="connsiteX3" fmla="*/ 15578 w 23366"/>
                  <a:gd name="connsiteY3" fmla="*/ 15578 h 15577"/>
                  <a:gd name="connsiteX4" fmla="*/ 23367 w 23366"/>
                  <a:gd name="connsiteY4" fmla="*/ 7789 h 15577"/>
                  <a:gd name="connsiteX5" fmla="*/ 15578 w 23366"/>
                  <a:gd name="connsiteY5" fmla="*/ 0 h 15577"/>
                  <a:gd name="connsiteX6" fmla="*/ 7789 w 23366"/>
                  <a:gd name="connsiteY6" fmla="*/ 0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66" h="15577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lnTo>
                      <a:pt x="15578" y="15578"/>
                    </a:lnTo>
                    <a:cubicBezTo>
                      <a:pt x="20251" y="15578"/>
                      <a:pt x="23367" y="12462"/>
                      <a:pt x="23367" y="7789"/>
                    </a:cubicBezTo>
                    <a:cubicBezTo>
                      <a:pt x="23367" y="3116"/>
                      <a:pt x="20251" y="0"/>
                      <a:pt x="15578" y="0"/>
                    </a:cubicBezTo>
                    <a:lnTo>
                      <a:pt x="7789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127"/>
              <p:cNvSpPr/>
              <p:nvPr/>
            </p:nvSpPr>
            <p:spPr>
              <a:xfrm>
                <a:off x="5578066" y="4020897"/>
                <a:ext cx="23366" cy="15577"/>
              </a:xfrm>
              <a:custGeom>
                <a:avLst/>
                <a:gdLst>
                  <a:gd name="connsiteX0" fmla="*/ 7789 w 23366"/>
                  <a:gd name="connsiteY0" fmla="*/ 0 h 15577"/>
                  <a:gd name="connsiteX1" fmla="*/ 0 w 23366"/>
                  <a:gd name="connsiteY1" fmla="*/ 7789 h 15577"/>
                  <a:gd name="connsiteX2" fmla="*/ 7789 w 23366"/>
                  <a:gd name="connsiteY2" fmla="*/ 15578 h 15577"/>
                  <a:gd name="connsiteX3" fmla="*/ 15578 w 23366"/>
                  <a:gd name="connsiteY3" fmla="*/ 15578 h 15577"/>
                  <a:gd name="connsiteX4" fmla="*/ 23367 w 23366"/>
                  <a:gd name="connsiteY4" fmla="*/ 7789 h 15577"/>
                  <a:gd name="connsiteX5" fmla="*/ 15578 w 23366"/>
                  <a:gd name="connsiteY5" fmla="*/ 0 h 15577"/>
                  <a:gd name="connsiteX6" fmla="*/ 7789 w 23366"/>
                  <a:gd name="connsiteY6" fmla="*/ 0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66" h="15577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lnTo>
                      <a:pt x="15578" y="15578"/>
                    </a:lnTo>
                    <a:cubicBezTo>
                      <a:pt x="20251" y="15578"/>
                      <a:pt x="23367" y="12462"/>
                      <a:pt x="23367" y="7789"/>
                    </a:cubicBezTo>
                    <a:cubicBezTo>
                      <a:pt x="23367" y="3116"/>
                      <a:pt x="20251" y="0"/>
                      <a:pt x="15578" y="0"/>
                    </a:cubicBezTo>
                    <a:lnTo>
                      <a:pt x="7789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: Shape 128"/>
              <p:cNvSpPr/>
              <p:nvPr/>
            </p:nvSpPr>
            <p:spPr>
              <a:xfrm>
                <a:off x="5523543" y="3569076"/>
                <a:ext cx="373931" cy="498554"/>
              </a:xfrm>
              <a:custGeom>
                <a:avLst/>
                <a:gdLst>
                  <a:gd name="connsiteX0" fmla="*/ 366143 w 373931"/>
                  <a:gd name="connsiteY0" fmla="*/ 31156 h 498554"/>
                  <a:gd name="connsiteX1" fmla="*/ 288253 w 373931"/>
                  <a:gd name="connsiteY1" fmla="*/ 31156 h 498554"/>
                  <a:gd name="connsiteX2" fmla="*/ 288253 w 373931"/>
                  <a:gd name="connsiteY2" fmla="*/ 7789 h 498554"/>
                  <a:gd name="connsiteX3" fmla="*/ 280464 w 373931"/>
                  <a:gd name="connsiteY3" fmla="*/ 0 h 498554"/>
                  <a:gd name="connsiteX4" fmla="*/ 272675 w 373931"/>
                  <a:gd name="connsiteY4" fmla="*/ 7789 h 498554"/>
                  <a:gd name="connsiteX5" fmla="*/ 272675 w 373931"/>
                  <a:gd name="connsiteY5" fmla="*/ 31156 h 498554"/>
                  <a:gd name="connsiteX6" fmla="*/ 116834 w 373931"/>
                  <a:gd name="connsiteY6" fmla="*/ 31156 h 498554"/>
                  <a:gd name="connsiteX7" fmla="*/ 116834 w 373931"/>
                  <a:gd name="connsiteY7" fmla="*/ 7789 h 498554"/>
                  <a:gd name="connsiteX8" fmla="*/ 109045 w 373931"/>
                  <a:gd name="connsiteY8" fmla="*/ 0 h 498554"/>
                  <a:gd name="connsiteX9" fmla="*/ 101256 w 373931"/>
                  <a:gd name="connsiteY9" fmla="*/ 7789 h 498554"/>
                  <a:gd name="connsiteX10" fmla="*/ 101256 w 373931"/>
                  <a:gd name="connsiteY10" fmla="*/ 31156 h 498554"/>
                  <a:gd name="connsiteX11" fmla="*/ 7789 w 373931"/>
                  <a:gd name="connsiteY11" fmla="*/ 31156 h 498554"/>
                  <a:gd name="connsiteX12" fmla="*/ 0 w 373931"/>
                  <a:gd name="connsiteY12" fmla="*/ 38945 h 498554"/>
                  <a:gd name="connsiteX13" fmla="*/ 0 w 373931"/>
                  <a:gd name="connsiteY13" fmla="*/ 490765 h 498554"/>
                  <a:gd name="connsiteX14" fmla="*/ 7789 w 373931"/>
                  <a:gd name="connsiteY14" fmla="*/ 498554 h 498554"/>
                  <a:gd name="connsiteX15" fmla="*/ 366143 w 373931"/>
                  <a:gd name="connsiteY15" fmla="*/ 498554 h 498554"/>
                  <a:gd name="connsiteX16" fmla="*/ 373932 w 373931"/>
                  <a:gd name="connsiteY16" fmla="*/ 490765 h 498554"/>
                  <a:gd name="connsiteX17" fmla="*/ 373932 w 373931"/>
                  <a:gd name="connsiteY17" fmla="*/ 428454 h 498554"/>
                  <a:gd name="connsiteX18" fmla="*/ 366143 w 373931"/>
                  <a:gd name="connsiteY18" fmla="*/ 420665 h 498554"/>
                  <a:gd name="connsiteX19" fmla="*/ 358354 w 373931"/>
                  <a:gd name="connsiteY19" fmla="*/ 428454 h 498554"/>
                  <a:gd name="connsiteX20" fmla="*/ 358354 w 373931"/>
                  <a:gd name="connsiteY20" fmla="*/ 482977 h 498554"/>
                  <a:gd name="connsiteX21" fmla="*/ 15578 w 373931"/>
                  <a:gd name="connsiteY21" fmla="*/ 482977 h 498554"/>
                  <a:gd name="connsiteX22" fmla="*/ 15578 w 373931"/>
                  <a:gd name="connsiteY22" fmla="*/ 46734 h 498554"/>
                  <a:gd name="connsiteX23" fmla="*/ 101256 w 373931"/>
                  <a:gd name="connsiteY23" fmla="*/ 46734 h 498554"/>
                  <a:gd name="connsiteX24" fmla="*/ 101256 w 373931"/>
                  <a:gd name="connsiteY24" fmla="*/ 70100 h 498554"/>
                  <a:gd name="connsiteX25" fmla="*/ 109045 w 373931"/>
                  <a:gd name="connsiteY25" fmla="*/ 77889 h 498554"/>
                  <a:gd name="connsiteX26" fmla="*/ 116834 w 373931"/>
                  <a:gd name="connsiteY26" fmla="*/ 70100 h 498554"/>
                  <a:gd name="connsiteX27" fmla="*/ 116834 w 373931"/>
                  <a:gd name="connsiteY27" fmla="*/ 46734 h 498554"/>
                  <a:gd name="connsiteX28" fmla="*/ 272675 w 373931"/>
                  <a:gd name="connsiteY28" fmla="*/ 46734 h 498554"/>
                  <a:gd name="connsiteX29" fmla="*/ 272675 w 373931"/>
                  <a:gd name="connsiteY29" fmla="*/ 70100 h 498554"/>
                  <a:gd name="connsiteX30" fmla="*/ 280464 w 373931"/>
                  <a:gd name="connsiteY30" fmla="*/ 77889 h 498554"/>
                  <a:gd name="connsiteX31" fmla="*/ 288253 w 373931"/>
                  <a:gd name="connsiteY31" fmla="*/ 70100 h 498554"/>
                  <a:gd name="connsiteX32" fmla="*/ 288253 w 373931"/>
                  <a:gd name="connsiteY32" fmla="*/ 46734 h 498554"/>
                  <a:gd name="connsiteX33" fmla="*/ 358354 w 373931"/>
                  <a:gd name="connsiteY33" fmla="*/ 46734 h 498554"/>
                  <a:gd name="connsiteX34" fmla="*/ 358354 w 373931"/>
                  <a:gd name="connsiteY34" fmla="*/ 358353 h 498554"/>
                  <a:gd name="connsiteX35" fmla="*/ 366143 w 373931"/>
                  <a:gd name="connsiteY35" fmla="*/ 366142 h 498554"/>
                  <a:gd name="connsiteX36" fmla="*/ 373932 w 373931"/>
                  <a:gd name="connsiteY36" fmla="*/ 358353 h 498554"/>
                  <a:gd name="connsiteX37" fmla="*/ 373932 w 373931"/>
                  <a:gd name="connsiteY37" fmla="*/ 38945 h 498554"/>
                  <a:gd name="connsiteX38" fmla="*/ 366143 w 373931"/>
                  <a:gd name="connsiteY38" fmla="*/ 31156 h 49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3931" h="498554">
                    <a:moveTo>
                      <a:pt x="366143" y="31156"/>
                    </a:moveTo>
                    <a:lnTo>
                      <a:pt x="288253" y="31156"/>
                    </a:lnTo>
                    <a:lnTo>
                      <a:pt x="288253" y="7789"/>
                    </a:lnTo>
                    <a:cubicBezTo>
                      <a:pt x="288253" y="3116"/>
                      <a:pt x="285138" y="0"/>
                      <a:pt x="280464" y="0"/>
                    </a:cubicBezTo>
                    <a:cubicBezTo>
                      <a:pt x="275791" y="0"/>
                      <a:pt x="272675" y="3116"/>
                      <a:pt x="272675" y="7789"/>
                    </a:cubicBezTo>
                    <a:lnTo>
                      <a:pt x="272675" y="31156"/>
                    </a:lnTo>
                    <a:lnTo>
                      <a:pt x="116834" y="31156"/>
                    </a:lnTo>
                    <a:lnTo>
                      <a:pt x="116834" y="7789"/>
                    </a:lnTo>
                    <a:cubicBezTo>
                      <a:pt x="116834" y="3116"/>
                      <a:pt x="113719" y="0"/>
                      <a:pt x="109045" y="0"/>
                    </a:cubicBezTo>
                    <a:cubicBezTo>
                      <a:pt x="104372" y="0"/>
                      <a:pt x="101256" y="3116"/>
                      <a:pt x="101256" y="7789"/>
                    </a:cubicBezTo>
                    <a:lnTo>
                      <a:pt x="101256" y="31156"/>
                    </a:lnTo>
                    <a:lnTo>
                      <a:pt x="7789" y="31156"/>
                    </a:lnTo>
                    <a:cubicBezTo>
                      <a:pt x="3116" y="31156"/>
                      <a:pt x="0" y="34271"/>
                      <a:pt x="0" y="38945"/>
                    </a:cubicBezTo>
                    <a:lnTo>
                      <a:pt x="0" y="490765"/>
                    </a:lnTo>
                    <a:cubicBezTo>
                      <a:pt x="0" y="495439"/>
                      <a:pt x="3116" y="498554"/>
                      <a:pt x="7789" y="498554"/>
                    </a:cubicBezTo>
                    <a:lnTo>
                      <a:pt x="366143" y="498554"/>
                    </a:lnTo>
                    <a:cubicBezTo>
                      <a:pt x="370816" y="498554"/>
                      <a:pt x="373932" y="495439"/>
                      <a:pt x="373932" y="490765"/>
                    </a:cubicBezTo>
                    <a:lnTo>
                      <a:pt x="373932" y="428454"/>
                    </a:lnTo>
                    <a:cubicBezTo>
                      <a:pt x="373932" y="423781"/>
                      <a:pt x="370816" y="420665"/>
                      <a:pt x="366143" y="420665"/>
                    </a:cubicBezTo>
                    <a:cubicBezTo>
                      <a:pt x="361469" y="420665"/>
                      <a:pt x="358354" y="424591"/>
                      <a:pt x="358354" y="428454"/>
                    </a:cubicBezTo>
                    <a:lnTo>
                      <a:pt x="358354" y="482977"/>
                    </a:lnTo>
                    <a:lnTo>
                      <a:pt x="15578" y="482977"/>
                    </a:lnTo>
                    <a:lnTo>
                      <a:pt x="15578" y="46734"/>
                    </a:lnTo>
                    <a:lnTo>
                      <a:pt x="101256" y="46734"/>
                    </a:lnTo>
                    <a:lnTo>
                      <a:pt x="101256" y="70100"/>
                    </a:lnTo>
                    <a:cubicBezTo>
                      <a:pt x="101256" y="74774"/>
                      <a:pt x="104372" y="77889"/>
                      <a:pt x="109045" y="77889"/>
                    </a:cubicBezTo>
                    <a:cubicBezTo>
                      <a:pt x="113719" y="77889"/>
                      <a:pt x="116834" y="74774"/>
                      <a:pt x="116834" y="70100"/>
                    </a:cubicBezTo>
                    <a:lnTo>
                      <a:pt x="116834" y="46734"/>
                    </a:lnTo>
                    <a:lnTo>
                      <a:pt x="272675" y="46734"/>
                    </a:lnTo>
                    <a:lnTo>
                      <a:pt x="272675" y="70100"/>
                    </a:lnTo>
                    <a:cubicBezTo>
                      <a:pt x="272675" y="74774"/>
                      <a:pt x="275791" y="77889"/>
                      <a:pt x="280464" y="77889"/>
                    </a:cubicBezTo>
                    <a:cubicBezTo>
                      <a:pt x="285138" y="77889"/>
                      <a:pt x="288253" y="74774"/>
                      <a:pt x="288253" y="70100"/>
                    </a:cubicBezTo>
                    <a:lnTo>
                      <a:pt x="288253" y="46734"/>
                    </a:lnTo>
                    <a:lnTo>
                      <a:pt x="358354" y="46734"/>
                    </a:lnTo>
                    <a:lnTo>
                      <a:pt x="358354" y="358353"/>
                    </a:lnTo>
                    <a:cubicBezTo>
                      <a:pt x="358354" y="363027"/>
                      <a:pt x="361469" y="366142"/>
                      <a:pt x="366143" y="366142"/>
                    </a:cubicBezTo>
                    <a:cubicBezTo>
                      <a:pt x="370816" y="366142"/>
                      <a:pt x="373932" y="362217"/>
                      <a:pt x="373932" y="358353"/>
                    </a:cubicBezTo>
                    <a:lnTo>
                      <a:pt x="373932" y="38945"/>
                    </a:lnTo>
                    <a:cubicBezTo>
                      <a:pt x="373932" y="34271"/>
                      <a:pt x="370816" y="31156"/>
                      <a:pt x="366143" y="3115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129"/>
              <p:cNvSpPr/>
              <p:nvPr/>
            </p:nvSpPr>
            <p:spPr>
              <a:xfrm>
                <a:off x="5578066" y="3685910"/>
                <a:ext cx="264886" cy="319408"/>
              </a:xfrm>
              <a:custGeom>
                <a:avLst/>
                <a:gdLst>
                  <a:gd name="connsiteX0" fmla="*/ 264886 w 264886"/>
                  <a:gd name="connsiteY0" fmla="*/ 311620 h 319408"/>
                  <a:gd name="connsiteX1" fmla="*/ 264886 w 264886"/>
                  <a:gd name="connsiteY1" fmla="*/ 7789 h 319408"/>
                  <a:gd name="connsiteX2" fmla="*/ 257097 w 264886"/>
                  <a:gd name="connsiteY2" fmla="*/ 0 h 319408"/>
                  <a:gd name="connsiteX3" fmla="*/ 7789 w 264886"/>
                  <a:gd name="connsiteY3" fmla="*/ 0 h 319408"/>
                  <a:gd name="connsiteX4" fmla="*/ 0 w 264886"/>
                  <a:gd name="connsiteY4" fmla="*/ 7789 h 319408"/>
                  <a:gd name="connsiteX5" fmla="*/ 0 w 264886"/>
                  <a:gd name="connsiteY5" fmla="*/ 311620 h 319408"/>
                  <a:gd name="connsiteX6" fmla="*/ 7789 w 264886"/>
                  <a:gd name="connsiteY6" fmla="*/ 319409 h 319408"/>
                  <a:gd name="connsiteX7" fmla="*/ 257097 w 264886"/>
                  <a:gd name="connsiteY7" fmla="*/ 319409 h 319408"/>
                  <a:gd name="connsiteX8" fmla="*/ 264886 w 264886"/>
                  <a:gd name="connsiteY8" fmla="*/ 311620 h 319408"/>
                  <a:gd name="connsiteX9" fmla="*/ 249309 w 264886"/>
                  <a:gd name="connsiteY9" fmla="*/ 303831 h 319408"/>
                  <a:gd name="connsiteX10" fmla="*/ 15578 w 264886"/>
                  <a:gd name="connsiteY10" fmla="*/ 303831 h 319408"/>
                  <a:gd name="connsiteX11" fmla="*/ 15578 w 264886"/>
                  <a:gd name="connsiteY11" fmla="*/ 15578 h 319408"/>
                  <a:gd name="connsiteX12" fmla="*/ 249309 w 264886"/>
                  <a:gd name="connsiteY12" fmla="*/ 15578 h 319408"/>
                  <a:gd name="connsiteX13" fmla="*/ 249309 w 264886"/>
                  <a:gd name="connsiteY13" fmla="*/ 303831 h 31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886" h="319408">
                    <a:moveTo>
                      <a:pt x="264886" y="311620"/>
                    </a:moveTo>
                    <a:lnTo>
                      <a:pt x="264886" y="7789"/>
                    </a:lnTo>
                    <a:cubicBezTo>
                      <a:pt x="264886" y="3116"/>
                      <a:pt x="261771" y="0"/>
                      <a:pt x="257097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lnTo>
                      <a:pt x="0" y="311620"/>
                    </a:lnTo>
                    <a:cubicBezTo>
                      <a:pt x="0" y="316293"/>
                      <a:pt x="3116" y="319409"/>
                      <a:pt x="7789" y="319409"/>
                    </a:cubicBezTo>
                    <a:lnTo>
                      <a:pt x="257097" y="319409"/>
                    </a:lnTo>
                    <a:cubicBezTo>
                      <a:pt x="261771" y="319409"/>
                      <a:pt x="264886" y="316293"/>
                      <a:pt x="264886" y="311620"/>
                    </a:cubicBezTo>
                    <a:close/>
                    <a:moveTo>
                      <a:pt x="249309" y="303831"/>
                    </a:moveTo>
                    <a:lnTo>
                      <a:pt x="15578" y="303831"/>
                    </a:lnTo>
                    <a:lnTo>
                      <a:pt x="15578" y="15578"/>
                    </a:lnTo>
                    <a:lnTo>
                      <a:pt x="249309" y="15578"/>
                    </a:lnTo>
                    <a:lnTo>
                      <a:pt x="249309" y="303831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: Shape 130"/>
              <p:cNvSpPr/>
              <p:nvPr/>
            </p:nvSpPr>
            <p:spPr>
              <a:xfrm>
                <a:off x="5627946" y="3725634"/>
                <a:ext cx="64679" cy="51438"/>
              </a:xfrm>
              <a:custGeom>
                <a:avLst/>
                <a:gdLst>
                  <a:gd name="connsiteX0" fmla="*/ 15547 w 64679"/>
                  <a:gd name="connsiteY0" fmla="*/ 49070 h 51438"/>
                  <a:gd name="connsiteX1" fmla="*/ 21030 w 64679"/>
                  <a:gd name="connsiteY1" fmla="*/ 51438 h 51438"/>
                  <a:gd name="connsiteX2" fmla="*/ 26514 w 64679"/>
                  <a:gd name="connsiteY2" fmla="*/ 49070 h 51438"/>
                  <a:gd name="connsiteX3" fmla="*/ 62343 w 64679"/>
                  <a:gd name="connsiteY3" fmla="*/ 13241 h 51438"/>
                  <a:gd name="connsiteX4" fmla="*/ 62343 w 64679"/>
                  <a:gd name="connsiteY4" fmla="*/ 2337 h 51438"/>
                  <a:gd name="connsiteX5" fmla="*/ 51438 w 64679"/>
                  <a:gd name="connsiteY5" fmla="*/ 2337 h 51438"/>
                  <a:gd name="connsiteX6" fmla="*/ 21030 w 64679"/>
                  <a:gd name="connsiteY6" fmla="*/ 32745 h 51438"/>
                  <a:gd name="connsiteX7" fmla="*/ 13241 w 64679"/>
                  <a:gd name="connsiteY7" fmla="*/ 24956 h 51438"/>
                  <a:gd name="connsiteX8" fmla="*/ 2337 w 64679"/>
                  <a:gd name="connsiteY8" fmla="*/ 24956 h 51438"/>
                  <a:gd name="connsiteX9" fmla="*/ 2337 w 64679"/>
                  <a:gd name="connsiteY9" fmla="*/ 35860 h 51438"/>
                  <a:gd name="connsiteX10" fmla="*/ 15547 w 64679"/>
                  <a:gd name="connsiteY10" fmla="*/ 49070 h 5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79" h="51438">
                    <a:moveTo>
                      <a:pt x="15547" y="49070"/>
                    </a:moveTo>
                    <a:cubicBezTo>
                      <a:pt x="17104" y="50628"/>
                      <a:pt x="19472" y="51438"/>
                      <a:pt x="21030" y="51438"/>
                    </a:cubicBezTo>
                    <a:cubicBezTo>
                      <a:pt x="23398" y="51438"/>
                      <a:pt x="24956" y="50628"/>
                      <a:pt x="26514" y="49070"/>
                    </a:cubicBezTo>
                    <a:lnTo>
                      <a:pt x="62343" y="13241"/>
                    </a:lnTo>
                    <a:cubicBezTo>
                      <a:pt x="65458" y="10126"/>
                      <a:pt x="65458" y="5452"/>
                      <a:pt x="62343" y="2337"/>
                    </a:cubicBezTo>
                    <a:cubicBezTo>
                      <a:pt x="59227" y="-779"/>
                      <a:pt x="54554" y="-779"/>
                      <a:pt x="51438" y="2337"/>
                    </a:cubicBezTo>
                    <a:lnTo>
                      <a:pt x="21030" y="32745"/>
                    </a:lnTo>
                    <a:lnTo>
                      <a:pt x="13241" y="24956"/>
                    </a:lnTo>
                    <a:cubicBezTo>
                      <a:pt x="10126" y="21840"/>
                      <a:pt x="5452" y="21840"/>
                      <a:pt x="2337" y="24956"/>
                    </a:cubicBezTo>
                    <a:cubicBezTo>
                      <a:pt x="-779" y="28071"/>
                      <a:pt x="-779" y="32745"/>
                      <a:pt x="2337" y="35860"/>
                    </a:cubicBezTo>
                    <a:lnTo>
                      <a:pt x="15547" y="4907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131"/>
              <p:cNvSpPr/>
              <p:nvPr/>
            </p:nvSpPr>
            <p:spPr>
              <a:xfrm>
                <a:off x="5627946" y="3811312"/>
                <a:ext cx="64679" cy="51438"/>
              </a:xfrm>
              <a:custGeom>
                <a:avLst/>
                <a:gdLst>
                  <a:gd name="connsiteX0" fmla="*/ 15547 w 64679"/>
                  <a:gd name="connsiteY0" fmla="*/ 49070 h 51438"/>
                  <a:gd name="connsiteX1" fmla="*/ 21030 w 64679"/>
                  <a:gd name="connsiteY1" fmla="*/ 51438 h 51438"/>
                  <a:gd name="connsiteX2" fmla="*/ 26514 w 64679"/>
                  <a:gd name="connsiteY2" fmla="*/ 49070 h 51438"/>
                  <a:gd name="connsiteX3" fmla="*/ 62343 w 64679"/>
                  <a:gd name="connsiteY3" fmla="*/ 13241 h 51438"/>
                  <a:gd name="connsiteX4" fmla="*/ 62343 w 64679"/>
                  <a:gd name="connsiteY4" fmla="*/ 2337 h 51438"/>
                  <a:gd name="connsiteX5" fmla="*/ 51438 w 64679"/>
                  <a:gd name="connsiteY5" fmla="*/ 2337 h 51438"/>
                  <a:gd name="connsiteX6" fmla="*/ 21030 w 64679"/>
                  <a:gd name="connsiteY6" fmla="*/ 32745 h 51438"/>
                  <a:gd name="connsiteX7" fmla="*/ 13241 w 64679"/>
                  <a:gd name="connsiteY7" fmla="*/ 24956 h 51438"/>
                  <a:gd name="connsiteX8" fmla="*/ 2337 w 64679"/>
                  <a:gd name="connsiteY8" fmla="*/ 24956 h 51438"/>
                  <a:gd name="connsiteX9" fmla="*/ 2337 w 64679"/>
                  <a:gd name="connsiteY9" fmla="*/ 35860 h 51438"/>
                  <a:gd name="connsiteX10" fmla="*/ 15547 w 64679"/>
                  <a:gd name="connsiteY10" fmla="*/ 49070 h 5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79" h="51438">
                    <a:moveTo>
                      <a:pt x="15547" y="49070"/>
                    </a:moveTo>
                    <a:cubicBezTo>
                      <a:pt x="17104" y="50628"/>
                      <a:pt x="19472" y="51438"/>
                      <a:pt x="21030" y="51438"/>
                    </a:cubicBezTo>
                    <a:cubicBezTo>
                      <a:pt x="23398" y="51438"/>
                      <a:pt x="24956" y="50628"/>
                      <a:pt x="26514" y="49070"/>
                    </a:cubicBezTo>
                    <a:lnTo>
                      <a:pt x="62343" y="13241"/>
                    </a:lnTo>
                    <a:cubicBezTo>
                      <a:pt x="65458" y="10126"/>
                      <a:pt x="65458" y="5452"/>
                      <a:pt x="62343" y="2337"/>
                    </a:cubicBezTo>
                    <a:cubicBezTo>
                      <a:pt x="59227" y="-779"/>
                      <a:pt x="54554" y="-779"/>
                      <a:pt x="51438" y="2337"/>
                    </a:cubicBezTo>
                    <a:lnTo>
                      <a:pt x="21030" y="32745"/>
                    </a:lnTo>
                    <a:lnTo>
                      <a:pt x="13241" y="24956"/>
                    </a:lnTo>
                    <a:cubicBezTo>
                      <a:pt x="10126" y="21840"/>
                      <a:pt x="5452" y="21840"/>
                      <a:pt x="2337" y="24956"/>
                    </a:cubicBezTo>
                    <a:cubicBezTo>
                      <a:pt x="-779" y="28071"/>
                      <a:pt x="-779" y="32745"/>
                      <a:pt x="2337" y="35860"/>
                    </a:cubicBezTo>
                    <a:lnTo>
                      <a:pt x="15547" y="4907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: Shape 132"/>
              <p:cNvSpPr/>
              <p:nvPr/>
            </p:nvSpPr>
            <p:spPr>
              <a:xfrm>
                <a:off x="5627946" y="3912630"/>
                <a:ext cx="64679" cy="51438"/>
              </a:xfrm>
              <a:custGeom>
                <a:avLst/>
                <a:gdLst>
                  <a:gd name="connsiteX0" fmla="*/ 15547 w 64679"/>
                  <a:gd name="connsiteY0" fmla="*/ 49070 h 51438"/>
                  <a:gd name="connsiteX1" fmla="*/ 21030 w 64679"/>
                  <a:gd name="connsiteY1" fmla="*/ 51438 h 51438"/>
                  <a:gd name="connsiteX2" fmla="*/ 26514 w 64679"/>
                  <a:gd name="connsiteY2" fmla="*/ 49070 h 51438"/>
                  <a:gd name="connsiteX3" fmla="*/ 62343 w 64679"/>
                  <a:gd name="connsiteY3" fmla="*/ 13241 h 51438"/>
                  <a:gd name="connsiteX4" fmla="*/ 62343 w 64679"/>
                  <a:gd name="connsiteY4" fmla="*/ 2337 h 51438"/>
                  <a:gd name="connsiteX5" fmla="*/ 51438 w 64679"/>
                  <a:gd name="connsiteY5" fmla="*/ 2337 h 51438"/>
                  <a:gd name="connsiteX6" fmla="*/ 21030 w 64679"/>
                  <a:gd name="connsiteY6" fmla="*/ 32745 h 51438"/>
                  <a:gd name="connsiteX7" fmla="*/ 13241 w 64679"/>
                  <a:gd name="connsiteY7" fmla="*/ 24956 h 51438"/>
                  <a:gd name="connsiteX8" fmla="*/ 2337 w 64679"/>
                  <a:gd name="connsiteY8" fmla="*/ 24956 h 51438"/>
                  <a:gd name="connsiteX9" fmla="*/ 2337 w 64679"/>
                  <a:gd name="connsiteY9" fmla="*/ 35860 h 51438"/>
                  <a:gd name="connsiteX10" fmla="*/ 15547 w 64679"/>
                  <a:gd name="connsiteY10" fmla="*/ 49070 h 5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79" h="51438">
                    <a:moveTo>
                      <a:pt x="15547" y="49070"/>
                    </a:moveTo>
                    <a:cubicBezTo>
                      <a:pt x="17104" y="50628"/>
                      <a:pt x="19472" y="51438"/>
                      <a:pt x="21030" y="51438"/>
                    </a:cubicBezTo>
                    <a:cubicBezTo>
                      <a:pt x="23398" y="51438"/>
                      <a:pt x="24956" y="50628"/>
                      <a:pt x="26514" y="49070"/>
                    </a:cubicBezTo>
                    <a:lnTo>
                      <a:pt x="62343" y="13241"/>
                    </a:lnTo>
                    <a:cubicBezTo>
                      <a:pt x="65458" y="10126"/>
                      <a:pt x="65458" y="5452"/>
                      <a:pt x="62343" y="2337"/>
                    </a:cubicBezTo>
                    <a:cubicBezTo>
                      <a:pt x="59227" y="-779"/>
                      <a:pt x="54554" y="-779"/>
                      <a:pt x="51438" y="2337"/>
                    </a:cubicBezTo>
                    <a:lnTo>
                      <a:pt x="21030" y="32745"/>
                    </a:lnTo>
                    <a:lnTo>
                      <a:pt x="13241" y="24956"/>
                    </a:lnTo>
                    <a:cubicBezTo>
                      <a:pt x="10126" y="21840"/>
                      <a:pt x="5452" y="21840"/>
                      <a:pt x="2337" y="24956"/>
                    </a:cubicBezTo>
                    <a:cubicBezTo>
                      <a:pt x="-779" y="28071"/>
                      <a:pt x="-779" y="32745"/>
                      <a:pt x="2337" y="35860"/>
                    </a:cubicBezTo>
                    <a:lnTo>
                      <a:pt x="15547" y="4907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: Shape 133"/>
              <p:cNvSpPr/>
              <p:nvPr/>
            </p:nvSpPr>
            <p:spPr>
              <a:xfrm>
                <a:off x="5718267" y="3732644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: Shape 134"/>
              <p:cNvSpPr/>
              <p:nvPr/>
            </p:nvSpPr>
            <p:spPr>
              <a:xfrm>
                <a:off x="5718267" y="3756010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6" name="Freeform: Shape 135"/>
              <p:cNvSpPr/>
              <p:nvPr/>
            </p:nvSpPr>
            <p:spPr>
              <a:xfrm>
                <a:off x="5718267" y="3826111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7" name="Freeform: Shape 136"/>
              <p:cNvSpPr/>
              <p:nvPr/>
            </p:nvSpPr>
            <p:spPr>
              <a:xfrm>
                <a:off x="5718267" y="3849540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8" name="Freeform: Shape 137"/>
              <p:cNvSpPr/>
              <p:nvPr/>
            </p:nvSpPr>
            <p:spPr>
              <a:xfrm>
                <a:off x="5718267" y="3919640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: Shape 138"/>
              <p:cNvSpPr/>
              <p:nvPr/>
            </p:nvSpPr>
            <p:spPr>
              <a:xfrm>
                <a:off x="5718267" y="3943007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: Shape 139"/>
              <p:cNvSpPr/>
              <p:nvPr/>
            </p:nvSpPr>
            <p:spPr>
              <a:xfrm>
                <a:off x="5881897" y="3950796"/>
                <a:ext cx="15577" cy="23366"/>
              </a:xfrm>
              <a:custGeom>
                <a:avLst/>
                <a:gdLst>
                  <a:gd name="connsiteX0" fmla="*/ 7789 w 15577"/>
                  <a:gd name="connsiteY0" fmla="*/ 0 h 23366"/>
                  <a:gd name="connsiteX1" fmla="*/ 0 w 15577"/>
                  <a:gd name="connsiteY1" fmla="*/ 7789 h 23366"/>
                  <a:gd name="connsiteX2" fmla="*/ 0 w 15577"/>
                  <a:gd name="connsiteY2" fmla="*/ 15578 h 23366"/>
                  <a:gd name="connsiteX3" fmla="*/ 7789 w 15577"/>
                  <a:gd name="connsiteY3" fmla="*/ 23367 h 23366"/>
                  <a:gd name="connsiteX4" fmla="*/ 15578 w 15577"/>
                  <a:gd name="connsiteY4" fmla="*/ 15578 h 23366"/>
                  <a:gd name="connsiteX5" fmla="*/ 15578 w 15577"/>
                  <a:gd name="connsiteY5" fmla="*/ 7789 h 23366"/>
                  <a:gd name="connsiteX6" fmla="*/ 7789 w 15577"/>
                  <a:gd name="connsiteY6" fmla="*/ 0 h 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77" h="23366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lnTo>
                      <a:pt x="0" y="15578"/>
                    </a:lnTo>
                    <a:cubicBezTo>
                      <a:pt x="0" y="20251"/>
                      <a:pt x="3116" y="23367"/>
                      <a:pt x="7789" y="23367"/>
                    </a:cubicBezTo>
                    <a:cubicBezTo>
                      <a:pt x="12462" y="23367"/>
                      <a:pt x="15578" y="20251"/>
                      <a:pt x="15578" y="15578"/>
                    </a:cubicBezTo>
                    <a:lnTo>
                      <a:pt x="15578" y="7789"/>
                    </a:lnTo>
                    <a:cubicBezTo>
                      <a:pt x="15578" y="3116"/>
                      <a:pt x="12462" y="0"/>
                      <a:pt x="7789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64869" y="492943"/>
            <a:ext cx="266226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cs typeface="+mn-ea"/>
                <a:sym typeface="+mn-lt"/>
              </a:rPr>
              <a:t>Your Reclaim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5800" y="1067302"/>
            <a:ext cx="6940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89877" y="2196037"/>
            <a:ext cx="2998514" cy="3232907"/>
            <a:chOff x="681946" y="2237127"/>
            <a:chExt cx="2998514" cy="3232907"/>
          </a:xfrm>
        </p:grpSpPr>
        <p:sp>
          <p:nvSpPr>
            <p:cNvPr id="5" name="Oval 4"/>
            <p:cNvSpPr/>
            <p:nvPr/>
          </p:nvSpPr>
          <p:spPr>
            <a:xfrm flipV="1">
              <a:off x="1261498" y="2237127"/>
              <a:ext cx="1839411" cy="1839411"/>
            </a:xfrm>
            <a:prstGeom prst="ellipse">
              <a:avLst/>
            </a:prstGeom>
            <a:solidFill>
              <a:schemeClr val="bg2"/>
            </a:solidFill>
            <a:ln w="254000">
              <a:solidFill>
                <a:schemeClr val="accent6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1946" y="4764776"/>
              <a:ext cx="2998514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408205" y="4456999"/>
              <a:ext cx="15460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HUSTLING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6742" y="2196037"/>
            <a:ext cx="2998514" cy="3232907"/>
            <a:chOff x="681946" y="2237127"/>
            <a:chExt cx="2998514" cy="3232907"/>
          </a:xfrm>
        </p:grpSpPr>
        <p:sp>
          <p:nvSpPr>
            <p:cNvPr id="10" name="Oval 9"/>
            <p:cNvSpPr/>
            <p:nvPr/>
          </p:nvSpPr>
          <p:spPr>
            <a:xfrm flipV="1">
              <a:off x="1261498" y="2237127"/>
              <a:ext cx="1839411" cy="1839411"/>
            </a:xfrm>
            <a:prstGeom prst="ellipse">
              <a:avLst/>
            </a:prstGeom>
            <a:solidFill>
              <a:schemeClr val="bg2"/>
            </a:solidFill>
            <a:ln w="254000">
              <a:solidFill>
                <a:schemeClr val="accent5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1946" y="4764776"/>
              <a:ext cx="2998514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95184" y="4456999"/>
              <a:ext cx="13720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ACTIONS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03608" y="2196037"/>
            <a:ext cx="2998514" cy="3232907"/>
            <a:chOff x="681946" y="2237127"/>
            <a:chExt cx="2998514" cy="3232907"/>
          </a:xfrm>
        </p:grpSpPr>
        <p:sp>
          <p:nvSpPr>
            <p:cNvPr id="14" name="Oval 13"/>
            <p:cNvSpPr/>
            <p:nvPr/>
          </p:nvSpPr>
          <p:spPr>
            <a:xfrm flipV="1">
              <a:off x="1261498" y="2237127"/>
              <a:ext cx="1839411" cy="1839411"/>
            </a:xfrm>
            <a:prstGeom prst="ellipse">
              <a:avLst/>
            </a:prstGeom>
            <a:solidFill>
              <a:schemeClr val="bg2"/>
            </a:solidFill>
            <a:ln w="254000">
              <a:solidFill>
                <a:schemeClr val="accent3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1946" y="4764776"/>
              <a:ext cx="2998514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650641" y="4456999"/>
              <a:ext cx="10611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GOALS</a:t>
              </a:r>
            </a:p>
          </p:txBody>
        </p:sp>
      </p:grpSp>
      <p:grpSp>
        <p:nvGrpSpPr>
          <p:cNvPr id="18" name="Graphic 2"/>
          <p:cNvGrpSpPr>
            <a:grpSpLocks noChangeAspect="1"/>
          </p:cNvGrpSpPr>
          <p:nvPr/>
        </p:nvGrpSpPr>
        <p:grpSpPr>
          <a:xfrm>
            <a:off x="2010039" y="2746638"/>
            <a:ext cx="755650" cy="755590"/>
            <a:chOff x="6489435" y="2681697"/>
            <a:chExt cx="796341" cy="79627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19" name="Graphic 2"/>
            <p:cNvGrpSpPr/>
            <p:nvPr/>
          </p:nvGrpSpPr>
          <p:grpSpPr>
            <a:xfrm>
              <a:off x="6489435" y="2681697"/>
              <a:ext cx="796341" cy="796278"/>
              <a:chOff x="6489435" y="2681697"/>
              <a:chExt cx="796341" cy="796278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6576546" y="2681760"/>
                <a:ext cx="709229" cy="261334"/>
              </a:xfrm>
              <a:custGeom>
                <a:avLst/>
                <a:gdLst>
                  <a:gd name="connsiteX0" fmla="*/ 696768 w 709229"/>
                  <a:gd name="connsiteY0" fmla="*/ 0 h 261334"/>
                  <a:gd name="connsiteX1" fmla="*/ 12462 w 709229"/>
                  <a:gd name="connsiteY1" fmla="*/ 0 h 261334"/>
                  <a:gd name="connsiteX2" fmla="*/ 0 w 709229"/>
                  <a:gd name="connsiteY2" fmla="*/ 12462 h 261334"/>
                  <a:gd name="connsiteX3" fmla="*/ 12462 w 709229"/>
                  <a:gd name="connsiteY3" fmla="*/ 24925 h 261334"/>
                  <a:gd name="connsiteX4" fmla="*/ 684305 w 709229"/>
                  <a:gd name="connsiteY4" fmla="*/ 24925 h 261334"/>
                  <a:gd name="connsiteX5" fmla="*/ 684305 w 709229"/>
                  <a:gd name="connsiteY5" fmla="*/ 248872 h 261334"/>
                  <a:gd name="connsiteX6" fmla="*/ 696768 w 709229"/>
                  <a:gd name="connsiteY6" fmla="*/ 261335 h 261334"/>
                  <a:gd name="connsiteX7" fmla="*/ 709230 w 709229"/>
                  <a:gd name="connsiteY7" fmla="*/ 248872 h 261334"/>
                  <a:gd name="connsiteX8" fmla="*/ 709230 w 709229"/>
                  <a:gd name="connsiteY8" fmla="*/ 12462 h 261334"/>
                  <a:gd name="connsiteX9" fmla="*/ 696768 w 709229"/>
                  <a:gd name="connsiteY9" fmla="*/ 0 h 26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229" h="261334">
                    <a:moveTo>
                      <a:pt x="696768" y="0"/>
                    </a:move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6231" y="24925"/>
                      <a:pt x="12462" y="24925"/>
                    </a:cubicBezTo>
                    <a:lnTo>
                      <a:pt x="684305" y="24925"/>
                    </a:lnTo>
                    <a:lnTo>
                      <a:pt x="684305" y="248872"/>
                    </a:lnTo>
                    <a:cubicBezTo>
                      <a:pt x="684305" y="256350"/>
                      <a:pt x="689290" y="261335"/>
                      <a:pt x="696768" y="261335"/>
                    </a:cubicBezTo>
                    <a:cubicBezTo>
                      <a:pt x="704245" y="261335"/>
                      <a:pt x="709230" y="255103"/>
                      <a:pt x="709230" y="248872"/>
                    </a:cubicBezTo>
                    <a:lnTo>
                      <a:pt x="709230" y="12462"/>
                    </a:lnTo>
                    <a:cubicBezTo>
                      <a:pt x="709168" y="4923"/>
                      <a:pt x="704183" y="0"/>
                      <a:pt x="696768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6489435" y="2681697"/>
                <a:ext cx="796217" cy="796278"/>
              </a:xfrm>
              <a:custGeom>
                <a:avLst/>
                <a:gdLst>
                  <a:gd name="connsiteX0" fmla="*/ 783879 w 796217"/>
                  <a:gd name="connsiteY0" fmla="*/ 348384 h 796278"/>
                  <a:gd name="connsiteX1" fmla="*/ 771417 w 796217"/>
                  <a:gd name="connsiteY1" fmla="*/ 360846 h 796278"/>
                  <a:gd name="connsiteX2" fmla="*/ 771417 w 796217"/>
                  <a:gd name="connsiteY2" fmla="*/ 646981 h 796278"/>
                  <a:gd name="connsiteX3" fmla="*/ 24925 w 796217"/>
                  <a:gd name="connsiteY3" fmla="*/ 646981 h 796278"/>
                  <a:gd name="connsiteX4" fmla="*/ 24925 w 796217"/>
                  <a:gd name="connsiteY4" fmla="*/ 24925 h 796278"/>
                  <a:gd name="connsiteX5" fmla="*/ 49787 w 796217"/>
                  <a:gd name="connsiteY5" fmla="*/ 24925 h 796278"/>
                  <a:gd name="connsiteX6" fmla="*/ 62249 w 796217"/>
                  <a:gd name="connsiteY6" fmla="*/ 12462 h 796278"/>
                  <a:gd name="connsiteX7" fmla="*/ 49787 w 796217"/>
                  <a:gd name="connsiteY7" fmla="*/ 0 h 796278"/>
                  <a:gd name="connsiteX8" fmla="*/ 12462 w 796217"/>
                  <a:gd name="connsiteY8" fmla="*/ 0 h 796278"/>
                  <a:gd name="connsiteX9" fmla="*/ 0 w 796217"/>
                  <a:gd name="connsiteY9" fmla="*/ 12462 h 796278"/>
                  <a:gd name="connsiteX10" fmla="*/ 0 w 796217"/>
                  <a:gd name="connsiteY10" fmla="*/ 659381 h 796278"/>
                  <a:gd name="connsiteX11" fmla="*/ 12462 w 796217"/>
                  <a:gd name="connsiteY11" fmla="*/ 671843 h 796278"/>
                  <a:gd name="connsiteX12" fmla="*/ 111974 w 796217"/>
                  <a:gd name="connsiteY12" fmla="*/ 671843 h 796278"/>
                  <a:gd name="connsiteX13" fmla="*/ 111974 w 796217"/>
                  <a:gd name="connsiteY13" fmla="*/ 796279 h 796278"/>
                  <a:gd name="connsiteX14" fmla="*/ 211485 w 796217"/>
                  <a:gd name="connsiteY14" fmla="*/ 796279 h 796278"/>
                  <a:gd name="connsiteX15" fmla="*/ 211485 w 796217"/>
                  <a:gd name="connsiteY15" fmla="*/ 671843 h 796278"/>
                  <a:gd name="connsiteX16" fmla="*/ 584731 w 796217"/>
                  <a:gd name="connsiteY16" fmla="*/ 671843 h 796278"/>
                  <a:gd name="connsiteX17" fmla="*/ 584731 w 796217"/>
                  <a:gd name="connsiteY17" fmla="*/ 796279 h 796278"/>
                  <a:gd name="connsiteX18" fmla="*/ 684243 w 796217"/>
                  <a:gd name="connsiteY18" fmla="*/ 796279 h 796278"/>
                  <a:gd name="connsiteX19" fmla="*/ 684243 w 796217"/>
                  <a:gd name="connsiteY19" fmla="*/ 671843 h 796278"/>
                  <a:gd name="connsiteX20" fmla="*/ 783754 w 796217"/>
                  <a:gd name="connsiteY20" fmla="*/ 671843 h 796278"/>
                  <a:gd name="connsiteX21" fmla="*/ 796217 w 796217"/>
                  <a:gd name="connsiteY21" fmla="*/ 659381 h 796278"/>
                  <a:gd name="connsiteX22" fmla="*/ 796217 w 796217"/>
                  <a:gd name="connsiteY22" fmla="*/ 360784 h 796278"/>
                  <a:gd name="connsiteX23" fmla="*/ 783879 w 796217"/>
                  <a:gd name="connsiteY23" fmla="*/ 348384 h 796278"/>
                  <a:gd name="connsiteX24" fmla="*/ 186685 w 796217"/>
                  <a:gd name="connsiteY24" fmla="*/ 771354 h 796278"/>
                  <a:gd name="connsiteX25" fmla="*/ 136898 w 796217"/>
                  <a:gd name="connsiteY25" fmla="*/ 771354 h 796278"/>
                  <a:gd name="connsiteX26" fmla="*/ 136898 w 796217"/>
                  <a:gd name="connsiteY26" fmla="*/ 671843 h 796278"/>
                  <a:gd name="connsiteX27" fmla="*/ 186685 w 796217"/>
                  <a:gd name="connsiteY27" fmla="*/ 671843 h 796278"/>
                  <a:gd name="connsiteX28" fmla="*/ 186685 w 796217"/>
                  <a:gd name="connsiteY28" fmla="*/ 771354 h 796278"/>
                  <a:gd name="connsiteX29" fmla="*/ 659443 w 796217"/>
                  <a:gd name="connsiteY29" fmla="*/ 771354 h 796278"/>
                  <a:gd name="connsiteX30" fmla="*/ 609656 w 796217"/>
                  <a:gd name="connsiteY30" fmla="*/ 771354 h 796278"/>
                  <a:gd name="connsiteX31" fmla="*/ 609656 w 796217"/>
                  <a:gd name="connsiteY31" fmla="*/ 671843 h 796278"/>
                  <a:gd name="connsiteX32" fmla="*/ 659443 w 796217"/>
                  <a:gd name="connsiteY32" fmla="*/ 671843 h 796278"/>
                  <a:gd name="connsiteX33" fmla="*/ 659443 w 796217"/>
                  <a:gd name="connsiteY33" fmla="*/ 771354 h 79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96217" h="796278">
                    <a:moveTo>
                      <a:pt x="783879" y="348384"/>
                    </a:moveTo>
                    <a:cubicBezTo>
                      <a:pt x="776402" y="348384"/>
                      <a:pt x="771417" y="354615"/>
                      <a:pt x="771417" y="360846"/>
                    </a:cubicBezTo>
                    <a:lnTo>
                      <a:pt x="771417" y="646981"/>
                    </a:lnTo>
                    <a:lnTo>
                      <a:pt x="24925" y="646981"/>
                    </a:lnTo>
                    <a:lnTo>
                      <a:pt x="24925" y="24925"/>
                    </a:lnTo>
                    <a:lnTo>
                      <a:pt x="49787" y="24925"/>
                    </a:lnTo>
                    <a:cubicBezTo>
                      <a:pt x="57264" y="24925"/>
                      <a:pt x="62249" y="19940"/>
                      <a:pt x="62249" y="12462"/>
                    </a:cubicBezTo>
                    <a:cubicBezTo>
                      <a:pt x="62249" y="4985"/>
                      <a:pt x="57264" y="0"/>
                      <a:pt x="49787" y="0"/>
                    </a:cubicBez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lnTo>
                      <a:pt x="0" y="659381"/>
                    </a:lnTo>
                    <a:cubicBezTo>
                      <a:pt x="0" y="666858"/>
                      <a:pt x="4985" y="671843"/>
                      <a:pt x="12462" y="671843"/>
                    </a:cubicBezTo>
                    <a:lnTo>
                      <a:pt x="111974" y="671843"/>
                    </a:lnTo>
                    <a:lnTo>
                      <a:pt x="111974" y="796279"/>
                    </a:lnTo>
                    <a:lnTo>
                      <a:pt x="211485" y="796279"/>
                    </a:lnTo>
                    <a:lnTo>
                      <a:pt x="211485" y="671843"/>
                    </a:lnTo>
                    <a:lnTo>
                      <a:pt x="584731" y="671843"/>
                    </a:lnTo>
                    <a:lnTo>
                      <a:pt x="584731" y="796279"/>
                    </a:lnTo>
                    <a:lnTo>
                      <a:pt x="684243" y="796279"/>
                    </a:lnTo>
                    <a:lnTo>
                      <a:pt x="684243" y="671843"/>
                    </a:lnTo>
                    <a:lnTo>
                      <a:pt x="783754" y="671843"/>
                    </a:lnTo>
                    <a:cubicBezTo>
                      <a:pt x="791232" y="671843"/>
                      <a:pt x="796217" y="666858"/>
                      <a:pt x="796217" y="659381"/>
                    </a:cubicBezTo>
                    <a:lnTo>
                      <a:pt x="796217" y="360784"/>
                    </a:lnTo>
                    <a:cubicBezTo>
                      <a:pt x="796279" y="353369"/>
                      <a:pt x="791294" y="348384"/>
                      <a:pt x="783879" y="348384"/>
                    </a:cubicBezTo>
                    <a:close/>
                    <a:moveTo>
                      <a:pt x="186685" y="771354"/>
                    </a:moveTo>
                    <a:lnTo>
                      <a:pt x="136898" y="771354"/>
                    </a:lnTo>
                    <a:lnTo>
                      <a:pt x="136898" y="671843"/>
                    </a:lnTo>
                    <a:lnTo>
                      <a:pt x="186685" y="671843"/>
                    </a:lnTo>
                    <a:lnTo>
                      <a:pt x="186685" y="771354"/>
                    </a:lnTo>
                    <a:close/>
                    <a:moveTo>
                      <a:pt x="659443" y="771354"/>
                    </a:moveTo>
                    <a:lnTo>
                      <a:pt x="609656" y="771354"/>
                    </a:lnTo>
                    <a:lnTo>
                      <a:pt x="609656" y="671843"/>
                    </a:lnTo>
                    <a:lnTo>
                      <a:pt x="659443" y="671843"/>
                    </a:lnTo>
                    <a:lnTo>
                      <a:pt x="659443" y="77135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589008" y="3278891"/>
                <a:ext cx="37386" cy="24924"/>
              </a:xfrm>
              <a:custGeom>
                <a:avLst/>
                <a:gdLst>
                  <a:gd name="connsiteX0" fmla="*/ 12462 w 37386"/>
                  <a:gd name="connsiteY0" fmla="*/ 0 h 24924"/>
                  <a:gd name="connsiteX1" fmla="*/ 0 w 37386"/>
                  <a:gd name="connsiteY1" fmla="*/ 12462 h 24924"/>
                  <a:gd name="connsiteX2" fmla="*/ 12462 w 37386"/>
                  <a:gd name="connsiteY2" fmla="*/ 24925 h 24924"/>
                  <a:gd name="connsiteX3" fmla="*/ 24925 w 37386"/>
                  <a:gd name="connsiteY3" fmla="*/ 24925 h 24924"/>
                  <a:gd name="connsiteX4" fmla="*/ 37387 w 37386"/>
                  <a:gd name="connsiteY4" fmla="*/ 12462 h 24924"/>
                  <a:gd name="connsiteX5" fmla="*/ 24925 w 37386"/>
                  <a:gd name="connsiteY5" fmla="*/ 0 h 24924"/>
                  <a:gd name="connsiteX6" fmla="*/ 12462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638795" y="3278891"/>
                <a:ext cx="37386" cy="24924"/>
              </a:xfrm>
              <a:custGeom>
                <a:avLst/>
                <a:gdLst>
                  <a:gd name="connsiteX0" fmla="*/ 12462 w 37386"/>
                  <a:gd name="connsiteY0" fmla="*/ 0 h 24924"/>
                  <a:gd name="connsiteX1" fmla="*/ 0 w 37386"/>
                  <a:gd name="connsiteY1" fmla="*/ 12462 h 24924"/>
                  <a:gd name="connsiteX2" fmla="*/ 12462 w 37386"/>
                  <a:gd name="connsiteY2" fmla="*/ 24925 h 24924"/>
                  <a:gd name="connsiteX3" fmla="*/ 24925 w 37386"/>
                  <a:gd name="connsiteY3" fmla="*/ 24925 h 24924"/>
                  <a:gd name="connsiteX4" fmla="*/ 37387 w 37386"/>
                  <a:gd name="connsiteY4" fmla="*/ 12462 h 24924"/>
                  <a:gd name="connsiteX5" fmla="*/ 24925 w 37386"/>
                  <a:gd name="connsiteY5" fmla="*/ 0 h 24924"/>
                  <a:gd name="connsiteX6" fmla="*/ 12462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6539222" y="3278891"/>
                <a:ext cx="37386" cy="24924"/>
              </a:xfrm>
              <a:custGeom>
                <a:avLst/>
                <a:gdLst>
                  <a:gd name="connsiteX0" fmla="*/ 12462 w 37386"/>
                  <a:gd name="connsiteY0" fmla="*/ 0 h 24924"/>
                  <a:gd name="connsiteX1" fmla="*/ 0 w 37386"/>
                  <a:gd name="connsiteY1" fmla="*/ 12462 h 24924"/>
                  <a:gd name="connsiteX2" fmla="*/ 12462 w 37386"/>
                  <a:gd name="connsiteY2" fmla="*/ 24925 h 24924"/>
                  <a:gd name="connsiteX3" fmla="*/ 24925 w 37386"/>
                  <a:gd name="connsiteY3" fmla="*/ 24925 h 24924"/>
                  <a:gd name="connsiteX4" fmla="*/ 37387 w 37386"/>
                  <a:gd name="connsiteY4" fmla="*/ 12462 h 24924"/>
                  <a:gd name="connsiteX5" fmla="*/ 24925 w 37386"/>
                  <a:gd name="connsiteY5" fmla="*/ 0 h 24924"/>
                  <a:gd name="connsiteX6" fmla="*/ 12462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061766" y="2793671"/>
                <a:ext cx="37386" cy="24924"/>
              </a:xfrm>
              <a:custGeom>
                <a:avLst/>
                <a:gdLst>
                  <a:gd name="connsiteX0" fmla="*/ 24925 w 37386"/>
                  <a:gd name="connsiteY0" fmla="*/ 0 h 24924"/>
                  <a:gd name="connsiteX1" fmla="*/ 12462 w 37386"/>
                  <a:gd name="connsiteY1" fmla="*/ 0 h 24924"/>
                  <a:gd name="connsiteX2" fmla="*/ 0 w 37386"/>
                  <a:gd name="connsiteY2" fmla="*/ 12462 h 24924"/>
                  <a:gd name="connsiteX3" fmla="*/ 12462 w 37386"/>
                  <a:gd name="connsiteY3" fmla="*/ 24925 h 24924"/>
                  <a:gd name="connsiteX4" fmla="*/ 24925 w 37386"/>
                  <a:gd name="connsiteY4" fmla="*/ 24925 h 24924"/>
                  <a:gd name="connsiteX5" fmla="*/ 37387 w 37386"/>
                  <a:gd name="connsiteY5" fmla="*/ 12462 h 24924"/>
                  <a:gd name="connsiteX6" fmla="*/ 24925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24925" y="0"/>
                    </a:move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25" y="4985"/>
                      <a:pt x="32402" y="0"/>
                      <a:pt x="24925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7111490" y="2793671"/>
                <a:ext cx="37386" cy="24924"/>
              </a:xfrm>
              <a:custGeom>
                <a:avLst/>
                <a:gdLst>
                  <a:gd name="connsiteX0" fmla="*/ 24925 w 37386"/>
                  <a:gd name="connsiteY0" fmla="*/ 0 h 24924"/>
                  <a:gd name="connsiteX1" fmla="*/ 12462 w 37386"/>
                  <a:gd name="connsiteY1" fmla="*/ 0 h 24924"/>
                  <a:gd name="connsiteX2" fmla="*/ 0 w 37386"/>
                  <a:gd name="connsiteY2" fmla="*/ 12462 h 24924"/>
                  <a:gd name="connsiteX3" fmla="*/ 12462 w 37386"/>
                  <a:gd name="connsiteY3" fmla="*/ 24925 h 24924"/>
                  <a:gd name="connsiteX4" fmla="*/ 24925 w 37386"/>
                  <a:gd name="connsiteY4" fmla="*/ 24925 h 24924"/>
                  <a:gd name="connsiteX5" fmla="*/ 37387 w 37386"/>
                  <a:gd name="connsiteY5" fmla="*/ 12462 h 24924"/>
                  <a:gd name="connsiteX6" fmla="*/ 24925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24925" y="0"/>
                    </a:move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7012042" y="2793671"/>
                <a:ext cx="37386" cy="24924"/>
              </a:xfrm>
              <a:custGeom>
                <a:avLst/>
                <a:gdLst>
                  <a:gd name="connsiteX0" fmla="*/ 12462 w 37386"/>
                  <a:gd name="connsiteY0" fmla="*/ 24925 h 24924"/>
                  <a:gd name="connsiteX1" fmla="*/ 24925 w 37386"/>
                  <a:gd name="connsiteY1" fmla="*/ 24925 h 24924"/>
                  <a:gd name="connsiteX2" fmla="*/ 37387 w 37386"/>
                  <a:gd name="connsiteY2" fmla="*/ 12462 h 24924"/>
                  <a:gd name="connsiteX3" fmla="*/ 24925 w 37386"/>
                  <a:gd name="connsiteY3" fmla="*/ 0 h 24924"/>
                  <a:gd name="connsiteX4" fmla="*/ 12462 w 37386"/>
                  <a:gd name="connsiteY4" fmla="*/ 0 h 24924"/>
                  <a:gd name="connsiteX5" fmla="*/ 0 w 37386"/>
                  <a:gd name="connsiteY5" fmla="*/ 12462 h 24924"/>
                  <a:gd name="connsiteX6" fmla="*/ 12462 w 37386"/>
                  <a:gd name="connsiteY6" fmla="*/ 24925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24925"/>
                    </a:move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7260851" y="2967894"/>
                <a:ext cx="24924" cy="37386"/>
              </a:xfrm>
              <a:custGeom>
                <a:avLst/>
                <a:gdLst>
                  <a:gd name="connsiteX0" fmla="*/ 12462 w 24924"/>
                  <a:gd name="connsiteY0" fmla="*/ 0 h 37386"/>
                  <a:gd name="connsiteX1" fmla="*/ 0 w 24924"/>
                  <a:gd name="connsiteY1" fmla="*/ 12462 h 37386"/>
                  <a:gd name="connsiteX2" fmla="*/ 0 w 24924"/>
                  <a:gd name="connsiteY2" fmla="*/ 24925 h 37386"/>
                  <a:gd name="connsiteX3" fmla="*/ 12462 w 24924"/>
                  <a:gd name="connsiteY3" fmla="*/ 37387 h 37386"/>
                  <a:gd name="connsiteX4" fmla="*/ 24925 w 24924"/>
                  <a:gd name="connsiteY4" fmla="*/ 24925 h 37386"/>
                  <a:gd name="connsiteX5" fmla="*/ 24925 w 24924"/>
                  <a:gd name="connsiteY5" fmla="*/ 12462 h 37386"/>
                  <a:gd name="connsiteX6" fmla="*/ 12462 w 24924"/>
                  <a:gd name="connsiteY6" fmla="*/ 0 h 3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24" h="37386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lnTo>
                      <a:pt x="0" y="24925"/>
                    </a:lnTo>
                    <a:cubicBezTo>
                      <a:pt x="0" y="32402"/>
                      <a:pt x="4985" y="37387"/>
                      <a:pt x="12462" y="37387"/>
                    </a:cubicBezTo>
                    <a:cubicBezTo>
                      <a:pt x="19940" y="37387"/>
                      <a:pt x="24925" y="32402"/>
                      <a:pt x="24925" y="24925"/>
                    </a:cubicBezTo>
                    <a:lnTo>
                      <a:pt x="24925" y="12462"/>
                    </a:lnTo>
                    <a:cubicBezTo>
                      <a:pt x="24862" y="4985"/>
                      <a:pt x="19877" y="0"/>
                      <a:pt x="1246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738307" y="2855920"/>
                <a:ext cx="335921" cy="298596"/>
              </a:xfrm>
              <a:custGeom>
                <a:avLst/>
                <a:gdLst>
                  <a:gd name="connsiteX0" fmla="*/ 323459 w 335921"/>
                  <a:gd name="connsiteY0" fmla="*/ 136836 h 298596"/>
                  <a:gd name="connsiteX1" fmla="*/ 298597 w 335921"/>
                  <a:gd name="connsiteY1" fmla="*/ 136836 h 298596"/>
                  <a:gd name="connsiteX2" fmla="*/ 149298 w 335921"/>
                  <a:gd name="connsiteY2" fmla="*/ 0 h 298596"/>
                  <a:gd name="connsiteX3" fmla="*/ 0 w 335921"/>
                  <a:gd name="connsiteY3" fmla="*/ 149298 h 298596"/>
                  <a:gd name="connsiteX4" fmla="*/ 149298 w 335921"/>
                  <a:gd name="connsiteY4" fmla="*/ 298597 h 298596"/>
                  <a:gd name="connsiteX5" fmla="*/ 298597 w 335921"/>
                  <a:gd name="connsiteY5" fmla="*/ 161761 h 298596"/>
                  <a:gd name="connsiteX6" fmla="*/ 323459 w 335921"/>
                  <a:gd name="connsiteY6" fmla="*/ 161761 h 298596"/>
                  <a:gd name="connsiteX7" fmla="*/ 335921 w 335921"/>
                  <a:gd name="connsiteY7" fmla="*/ 149298 h 298596"/>
                  <a:gd name="connsiteX8" fmla="*/ 323459 w 335921"/>
                  <a:gd name="connsiteY8" fmla="*/ 136836 h 298596"/>
                  <a:gd name="connsiteX9" fmla="*/ 149298 w 335921"/>
                  <a:gd name="connsiteY9" fmla="*/ 161698 h 298596"/>
                  <a:gd name="connsiteX10" fmla="*/ 272488 w 335921"/>
                  <a:gd name="connsiteY10" fmla="*/ 161698 h 298596"/>
                  <a:gd name="connsiteX11" fmla="*/ 149298 w 335921"/>
                  <a:gd name="connsiteY11" fmla="*/ 273672 h 298596"/>
                  <a:gd name="connsiteX12" fmla="*/ 24862 w 335921"/>
                  <a:gd name="connsiteY12" fmla="*/ 149236 h 298596"/>
                  <a:gd name="connsiteX13" fmla="*/ 149298 w 335921"/>
                  <a:gd name="connsiteY13" fmla="*/ 24800 h 298596"/>
                  <a:gd name="connsiteX14" fmla="*/ 272488 w 335921"/>
                  <a:gd name="connsiteY14" fmla="*/ 136774 h 298596"/>
                  <a:gd name="connsiteX15" fmla="*/ 149298 w 335921"/>
                  <a:gd name="connsiteY15" fmla="*/ 136774 h 298596"/>
                  <a:gd name="connsiteX16" fmla="*/ 136836 w 335921"/>
                  <a:gd name="connsiteY16" fmla="*/ 149236 h 298596"/>
                  <a:gd name="connsiteX17" fmla="*/ 149298 w 335921"/>
                  <a:gd name="connsiteY17" fmla="*/ 161698 h 29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921" h="298596">
                    <a:moveTo>
                      <a:pt x="323459" y="136836"/>
                    </a:moveTo>
                    <a:lnTo>
                      <a:pt x="298597" y="136836"/>
                    </a:lnTo>
                    <a:cubicBezTo>
                      <a:pt x="292366" y="62187"/>
                      <a:pt x="225194" y="0"/>
                      <a:pt x="149298" y="0"/>
                    </a:cubicBezTo>
                    <a:cubicBezTo>
                      <a:pt x="69664" y="0"/>
                      <a:pt x="0" y="69664"/>
                      <a:pt x="0" y="149298"/>
                    </a:cubicBezTo>
                    <a:cubicBezTo>
                      <a:pt x="0" y="228932"/>
                      <a:pt x="69664" y="298597"/>
                      <a:pt x="149298" y="298597"/>
                    </a:cubicBezTo>
                    <a:cubicBezTo>
                      <a:pt x="225194" y="298597"/>
                      <a:pt x="291119" y="236410"/>
                      <a:pt x="298597" y="161761"/>
                    </a:cubicBezTo>
                    <a:lnTo>
                      <a:pt x="323459" y="161761"/>
                    </a:lnTo>
                    <a:cubicBezTo>
                      <a:pt x="330937" y="161761"/>
                      <a:pt x="335921" y="156776"/>
                      <a:pt x="335921" y="149298"/>
                    </a:cubicBezTo>
                    <a:cubicBezTo>
                      <a:pt x="335921" y="141821"/>
                      <a:pt x="330937" y="136836"/>
                      <a:pt x="323459" y="136836"/>
                    </a:cubicBezTo>
                    <a:close/>
                    <a:moveTo>
                      <a:pt x="149298" y="161698"/>
                    </a:moveTo>
                    <a:lnTo>
                      <a:pt x="272488" y="161698"/>
                    </a:lnTo>
                    <a:cubicBezTo>
                      <a:pt x="266257" y="222639"/>
                      <a:pt x="211548" y="273672"/>
                      <a:pt x="149298" y="273672"/>
                    </a:cubicBezTo>
                    <a:cubicBezTo>
                      <a:pt x="83373" y="273672"/>
                      <a:pt x="24862" y="215224"/>
                      <a:pt x="24862" y="149236"/>
                    </a:cubicBezTo>
                    <a:cubicBezTo>
                      <a:pt x="24862" y="83248"/>
                      <a:pt x="83311" y="24800"/>
                      <a:pt x="149298" y="24800"/>
                    </a:cubicBezTo>
                    <a:cubicBezTo>
                      <a:pt x="211485" y="24800"/>
                      <a:pt x="266257" y="75833"/>
                      <a:pt x="272488" y="136774"/>
                    </a:cubicBezTo>
                    <a:lnTo>
                      <a:pt x="149298" y="136774"/>
                    </a:lnTo>
                    <a:cubicBezTo>
                      <a:pt x="141821" y="136774"/>
                      <a:pt x="136836" y="141759"/>
                      <a:pt x="136836" y="149236"/>
                    </a:cubicBezTo>
                    <a:cubicBezTo>
                      <a:pt x="136898" y="156713"/>
                      <a:pt x="141821" y="161698"/>
                      <a:pt x="149298" y="16169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6551684" y="2743947"/>
                <a:ext cx="647042" cy="510144"/>
              </a:xfrm>
              <a:custGeom>
                <a:avLst/>
                <a:gdLst>
                  <a:gd name="connsiteX0" fmla="*/ 12462 w 647042"/>
                  <a:gd name="connsiteY0" fmla="*/ 149298 h 510144"/>
                  <a:gd name="connsiteX1" fmla="*/ 24925 w 647042"/>
                  <a:gd name="connsiteY1" fmla="*/ 149298 h 510144"/>
                  <a:gd name="connsiteX2" fmla="*/ 24925 w 647042"/>
                  <a:gd name="connsiteY2" fmla="*/ 373246 h 510144"/>
                  <a:gd name="connsiteX3" fmla="*/ 12462 w 647042"/>
                  <a:gd name="connsiteY3" fmla="*/ 373246 h 510144"/>
                  <a:gd name="connsiteX4" fmla="*/ 0 w 647042"/>
                  <a:gd name="connsiteY4" fmla="*/ 385708 h 510144"/>
                  <a:gd name="connsiteX5" fmla="*/ 12462 w 647042"/>
                  <a:gd name="connsiteY5" fmla="*/ 398171 h 510144"/>
                  <a:gd name="connsiteX6" fmla="*/ 24925 w 647042"/>
                  <a:gd name="connsiteY6" fmla="*/ 398171 h 510144"/>
                  <a:gd name="connsiteX7" fmla="*/ 24925 w 647042"/>
                  <a:gd name="connsiteY7" fmla="*/ 497682 h 510144"/>
                  <a:gd name="connsiteX8" fmla="*/ 37387 w 647042"/>
                  <a:gd name="connsiteY8" fmla="*/ 510144 h 510144"/>
                  <a:gd name="connsiteX9" fmla="*/ 634581 w 647042"/>
                  <a:gd name="connsiteY9" fmla="*/ 510144 h 510144"/>
                  <a:gd name="connsiteX10" fmla="*/ 647043 w 647042"/>
                  <a:gd name="connsiteY10" fmla="*/ 497682 h 510144"/>
                  <a:gd name="connsiteX11" fmla="*/ 647043 w 647042"/>
                  <a:gd name="connsiteY11" fmla="*/ 12462 h 510144"/>
                  <a:gd name="connsiteX12" fmla="*/ 634581 w 647042"/>
                  <a:gd name="connsiteY12" fmla="*/ 0 h 510144"/>
                  <a:gd name="connsiteX13" fmla="*/ 37387 w 647042"/>
                  <a:gd name="connsiteY13" fmla="*/ 0 h 510144"/>
                  <a:gd name="connsiteX14" fmla="*/ 24925 w 647042"/>
                  <a:gd name="connsiteY14" fmla="*/ 12462 h 510144"/>
                  <a:gd name="connsiteX15" fmla="*/ 24925 w 647042"/>
                  <a:gd name="connsiteY15" fmla="*/ 124436 h 510144"/>
                  <a:gd name="connsiteX16" fmla="*/ 12462 w 647042"/>
                  <a:gd name="connsiteY16" fmla="*/ 124436 h 510144"/>
                  <a:gd name="connsiteX17" fmla="*/ 0 w 647042"/>
                  <a:gd name="connsiteY17" fmla="*/ 136898 h 510144"/>
                  <a:gd name="connsiteX18" fmla="*/ 12462 w 647042"/>
                  <a:gd name="connsiteY18" fmla="*/ 149298 h 510144"/>
                  <a:gd name="connsiteX19" fmla="*/ 49787 w 647042"/>
                  <a:gd name="connsiteY19" fmla="*/ 398108 h 510144"/>
                  <a:gd name="connsiteX20" fmla="*/ 62249 w 647042"/>
                  <a:gd name="connsiteY20" fmla="*/ 398108 h 510144"/>
                  <a:gd name="connsiteX21" fmla="*/ 74711 w 647042"/>
                  <a:gd name="connsiteY21" fmla="*/ 385646 h 510144"/>
                  <a:gd name="connsiteX22" fmla="*/ 62249 w 647042"/>
                  <a:gd name="connsiteY22" fmla="*/ 373184 h 510144"/>
                  <a:gd name="connsiteX23" fmla="*/ 49787 w 647042"/>
                  <a:gd name="connsiteY23" fmla="*/ 373184 h 510144"/>
                  <a:gd name="connsiteX24" fmla="*/ 49787 w 647042"/>
                  <a:gd name="connsiteY24" fmla="*/ 149236 h 510144"/>
                  <a:gd name="connsiteX25" fmla="*/ 62249 w 647042"/>
                  <a:gd name="connsiteY25" fmla="*/ 149236 h 510144"/>
                  <a:gd name="connsiteX26" fmla="*/ 74711 w 647042"/>
                  <a:gd name="connsiteY26" fmla="*/ 136774 h 510144"/>
                  <a:gd name="connsiteX27" fmla="*/ 62249 w 647042"/>
                  <a:gd name="connsiteY27" fmla="*/ 124312 h 510144"/>
                  <a:gd name="connsiteX28" fmla="*/ 49787 w 647042"/>
                  <a:gd name="connsiteY28" fmla="*/ 124312 h 510144"/>
                  <a:gd name="connsiteX29" fmla="*/ 49787 w 647042"/>
                  <a:gd name="connsiteY29" fmla="*/ 24800 h 510144"/>
                  <a:gd name="connsiteX30" fmla="*/ 622056 w 647042"/>
                  <a:gd name="connsiteY30" fmla="*/ 24800 h 510144"/>
                  <a:gd name="connsiteX31" fmla="*/ 622056 w 647042"/>
                  <a:gd name="connsiteY31" fmla="*/ 485095 h 510144"/>
                  <a:gd name="connsiteX32" fmla="*/ 49787 w 647042"/>
                  <a:gd name="connsiteY32" fmla="*/ 485095 h 510144"/>
                  <a:gd name="connsiteX33" fmla="*/ 49787 w 647042"/>
                  <a:gd name="connsiteY33" fmla="*/ 398108 h 51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7042" h="510144">
                    <a:moveTo>
                      <a:pt x="12462" y="149298"/>
                    </a:moveTo>
                    <a:lnTo>
                      <a:pt x="24925" y="149298"/>
                    </a:lnTo>
                    <a:lnTo>
                      <a:pt x="24925" y="373246"/>
                    </a:lnTo>
                    <a:lnTo>
                      <a:pt x="12462" y="373246"/>
                    </a:lnTo>
                    <a:cubicBezTo>
                      <a:pt x="4985" y="373246"/>
                      <a:pt x="0" y="378231"/>
                      <a:pt x="0" y="385708"/>
                    </a:cubicBezTo>
                    <a:cubicBezTo>
                      <a:pt x="0" y="393186"/>
                      <a:pt x="4985" y="398171"/>
                      <a:pt x="12462" y="398171"/>
                    </a:cubicBezTo>
                    <a:lnTo>
                      <a:pt x="24925" y="398171"/>
                    </a:lnTo>
                    <a:lnTo>
                      <a:pt x="24925" y="497682"/>
                    </a:lnTo>
                    <a:cubicBezTo>
                      <a:pt x="24925" y="505160"/>
                      <a:pt x="29909" y="510144"/>
                      <a:pt x="37387" y="510144"/>
                    </a:cubicBezTo>
                    <a:lnTo>
                      <a:pt x="634581" y="510144"/>
                    </a:lnTo>
                    <a:cubicBezTo>
                      <a:pt x="642058" y="510144"/>
                      <a:pt x="647043" y="505160"/>
                      <a:pt x="647043" y="497682"/>
                    </a:cubicBezTo>
                    <a:lnTo>
                      <a:pt x="647043" y="12462"/>
                    </a:lnTo>
                    <a:cubicBezTo>
                      <a:pt x="647043" y="4985"/>
                      <a:pt x="642058" y="0"/>
                      <a:pt x="634581" y="0"/>
                    </a:cubicBezTo>
                    <a:lnTo>
                      <a:pt x="37387" y="0"/>
                    </a:lnTo>
                    <a:cubicBezTo>
                      <a:pt x="29909" y="0"/>
                      <a:pt x="24925" y="4985"/>
                      <a:pt x="24925" y="12462"/>
                    </a:cubicBezTo>
                    <a:lnTo>
                      <a:pt x="24925" y="124436"/>
                    </a:lnTo>
                    <a:lnTo>
                      <a:pt x="12462" y="124436"/>
                    </a:lnTo>
                    <a:cubicBezTo>
                      <a:pt x="4985" y="124436"/>
                      <a:pt x="0" y="129421"/>
                      <a:pt x="0" y="136898"/>
                    </a:cubicBezTo>
                    <a:cubicBezTo>
                      <a:pt x="0" y="144314"/>
                      <a:pt x="4985" y="149298"/>
                      <a:pt x="12462" y="149298"/>
                    </a:cubicBezTo>
                    <a:close/>
                    <a:moveTo>
                      <a:pt x="49787" y="398108"/>
                    </a:moveTo>
                    <a:lnTo>
                      <a:pt x="62249" y="398108"/>
                    </a:lnTo>
                    <a:cubicBezTo>
                      <a:pt x="69727" y="398108"/>
                      <a:pt x="74711" y="393123"/>
                      <a:pt x="74711" y="385646"/>
                    </a:cubicBezTo>
                    <a:cubicBezTo>
                      <a:pt x="74711" y="378169"/>
                      <a:pt x="69727" y="373184"/>
                      <a:pt x="62249" y="373184"/>
                    </a:cubicBezTo>
                    <a:lnTo>
                      <a:pt x="49787" y="373184"/>
                    </a:lnTo>
                    <a:lnTo>
                      <a:pt x="49787" y="149236"/>
                    </a:lnTo>
                    <a:lnTo>
                      <a:pt x="62249" y="149236"/>
                    </a:lnTo>
                    <a:cubicBezTo>
                      <a:pt x="69727" y="149236"/>
                      <a:pt x="74711" y="144251"/>
                      <a:pt x="74711" y="136774"/>
                    </a:cubicBezTo>
                    <a:cubicBezTo>
                      <a:pt x="74711" y="129296"/>
                      <a:pt x="69727" y="124312"/>
                      <a:pt x="62249" y="124312"/>
                    </a:cubicBezTo>
                    <a:lnTo>
                      <a:pt x="49787" y="124312"/>
                    </a:lnTo>
                    <a:lnTo>
                      <a:pt x="49787" y="24800"/>
                    </a:lnTo>
                    <a:lnTo>
                      <a:pt x="622056" y="24800"/>
                    </a:lnTo>
                    <a:lnTo>
                      <a:pt x="622056" y="485095"/>
                    </a:lnTo>
                    <a:lnTo>
                      <a:pt x="49787" y="485095"/>
                    </a:lnTo>
                    <a:lnTo>
                      <a:pt x="49787" y="39810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1" name="Graphic 2"/>
          <p:cNvGrpSpPr>
            <a:grpSpLocks noChangeAspect="1"/>
          </p:cNvGrpSpPr>
          <p:nvPr/>
        </p:nvGrpSpPr>
        <p:grpSpPr>
          <a:xfrm>
            <a:off x="5761713" y="2723959"/>
            <a:ext cx="755660" cy="755590"/>
            <a:chOff x="7975066" y="2720330"/>
            <a:chExt cx="677575" cy="677513"/>
          </a:xfrm>
          <a:solidFill>
            <a:schemeClr val="accent5"/>
          </a:solidFill>
        </p:grpSpPr>
        <p:grpSp>
          <p:nvGrpSpPr>
            <p:cNvPr id="32" name="Graphic 2"/>
            <p:cNvGrpSpPr/>
            <p:nvPr/>
          </p:nvGrpSpPr>
          <p:grpSpPr>
            <a:xfrm>
              <a:off x="7975066" y="2720330"/>
              <a:ext cx="677575" cy="677513"/>
              <a:chOff x="7975066" y="2720330"/>
              <a:chExt cx="677575" cy="677513"/>
            </a:xfrm>
            <a:grpFill/>
          </p:grpSpPr>
          <p:sp>
            <p:nvSpPr>
              <p:cNvPr id="33" name="Freeform: Shape 32"/>
              <p:cNvSpPr/>
              <p:nvPr/>
            </p:nvSpPr>
            <p:spPr>
              <a:xfrm>
                <a:off x="8049217" y="2720330"/>
                <a:ext cx="603424" cy="222327"/>
              </a:xfrm>
              <a:custGeom>
                <a:avLst/>
                <a:gdLst>
                  <a:gd name="connsiteX0" fmla="*/ 592832 w 603424"/>
                  <a:gd name="connsiteY0" fmla="*/ 0 h 222327"/>
                  <a:gd name="connsiteX1" fmla="*/ 10593 w 603424"/>
                  <a:gd name="connsiteY1" fmla="*/ 0 h 222327"/>
                  <a:gd name="connsiteX2" fmla="*/ 0 w 603424"/>
                  <a:gd name="connsiteY2" fmla="*/ 10593 h 222327"/>
                  <a:gd name="connsiteX3" fmla="*/ 10593 w 603424"/>
                  <a:gd name="connsiteY3" fmla="*/ 21186 h 222327"/>
                  <a:gd name="connsiteX4" fmla="*/ 582239 w 603424"/>
                  <a:gd name="connsiteY4" fmla="*/ 21186 h 222327"/>
                  <a:gd name="connsiteX5" fmla="*/ 582239 w 603424"/>
                  <a:gd name="connsiteY5" fmla="*/ 211735 h 222327"/>
                  <a:gd name="connsiteX6" fmla="*/ 592832 w 603424"/>
                  <a:gd name="connsiteY6" fmla="*/ 222328 h 222327"/>
                  <a:gd name="connsiteX7" fmla="*/ 603425 w 603424"/>
                  <a:gd name="connsiteY7" fmla="*/ 211735 h 222327"/>
                  <a:gd name="connsiteX8" fmla="*/ 603425 w 603424"/>
                  <a:gd name="connsiteY8" fmla="*/ 10593 h 222327"/>
                  <a:gd name="connsiteX9" fmla="*/ 592832 w 603424"/>
                  <a:gd name="connsiteY9" fmla="*/ 0 h 22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424" h="222327">
                    <a:moveTo>
                      <a:pt x="592832" y="0"/>
                    </a:move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5296" y="21186"/>
                      <a:pt x="10593" y="21186"/>
                    </a:cubicBezTo>
                    <a:lnTo>
                      <a:pt x="582239" y="21186"/>
                    </a:lnTo>
                    <a:lnTo>
                      <a:pt x="582239" y="211735"/>
                    </a:lnTo>
                    <a:cubicBezTo>
                      <a:pt x="582239" y="218090"/>
                      <a:pt x="586476" y="222328"/>
                      <a:pt x="592832" y="222328"/>
                    </a:cubicBezTo>
                    <a:cubicBezTo>
                      <a:pt x="599188" y="222328"/>
                      <a:pt x="603425" y="217031"/>
                      <a:pt x="603425" y="211735"/>
                    </a:cubicBezTo>
                    <a:lnTo>
                      <a:pt x="603425" y="10593"/>
                    </a:lnTo>
                    <a:cubicBezTo>
                      <a:pt x="603362" y="4237"/>
                      <a:pt x="599188" y="0"/>
                      <a:pt x="59283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7975066" y="2720330"/>
                <a:ext cx="677513" cy="677513"/>
              </a:xfrm>
              <a:custGeom>
                <a:avLst/>
                <a:gdLst>
                  <a:gd name="connsiteX0" fmla="*/ 666983 w 677513"/>
                  <a:gd name="connsiteY0" fmla="*/ 296416 h 677513"/>
                  <a:gd name="connsiteX1" fmla="*/ 656390 w 677513"/>
                  <a:gd name="connsiteY1" fmla="*/ 307009 h 677513"/>
                  <a:gd name="connsiteX2" fmla="*/ 656390 w 677513"/>
                  <a:gd name="connsiteY2" fmla="*/ 550522 h 677513"/>
                  <a:gd name="connsiteX3" fmla="*/ 21186 w 677513"/>
                  <a:gd name="connsiteY3" fmla="*/ 550522 h 677513"/>
                  <a:gd name="connsiteX4" fmla="*/ 21186 w 677513"/>
                  <a:gd name="connsiteY4" fmla="*/ 21186 h 677513"/>
                  <a:gd name="connsiteX5" fmla="*/ 42372 w 677513"/>
                  <a:gd name="connsiteY5" fmla="*/ 21186 h 677513"/>
                  <a:gd name="connsiteX6" fmla="*/ 52965 w 677513"/>
                  <a:gd name="connsiteY6" fmla="*/ 10593 h 677513"/>
                  <a:gd name="connsiteX7" fmla="*/ 42372 w 677513"/>
                  <a:gd name="connsiteY7" fmla="*/ 0 h 677513"/>
                  <a:gd name="connsiteX8" fmla="*/ 10593 w 677513"/>
                  <a:gd name="connsiteY8" fmla="*/ 0 h 677513"/>
                  <a:gd name="connsiteX9" fmla="*/ 0 w 677513"/>
                  <a:gd name="connsiteY9" fmla="*/ 10593 h 677513"/>
                  <a:gd name="connsiteX10" fmla="*/ 0 w 677513"/>
                  <a:gd name="connsiteY10" fmla="*/ 561053 h 677513"/>
                  <a:gd name="connsiteX11" fmla="*/ 10593 w 677513"/>
                  <a:gd name="connsiteY11" fmla="*/ 571646 h 677513"/>
                  <a:gd name="connsiteX12" fmla="*/ 95274 w 677513"/>
                  <a:gd name="connsiteY12" fmla="*/ 571646 h 677513"/>
                  <a:gd name="connsiteX13" fmla="*/ 95274 w 677513"/>
                  <a:gd name="connsiteY13" fmla="*/ 677513 h 677513"/>
                  <a:gd name="connsiteX14" fmla="*/ 179956 w 677513"/>
                  <a:gd name="connsiteY14" fmla="*/ 677513 h 677513"/>
                  <a:gd name="connsiteX15" fmla="*/ 179956 w 677513"/>
                  <a:gd name="connsiteY15" fmla="*/ 571646 h 677513"/>
                  <a:gd name="connsiteX16" fmla="*/ 497558 w 677513"/>
                  <a:gd name="connsiteY16" fmla="*/ 571646 h 677513"/>
                  <a:gd name="connsiteX17" fmla="*/ 497558 w 677513"/>
                  <a:gd name="connsiteY17" fmla="*/ 677513 h 677513"/>
                  <a:gd name="connsiteX18" fmla="*/ 582239 w 677513"/>
                  <a:gd name="connsiteY18" fmla="*/ 677513 h 677513"/>
                  <a:gd name="connsiteX19" fmla="*/ 582239 w 677513"/>
                  <a:gd name="connsiteY19" fmla="*/ 571646 h 677513"/>
                  <a:gd name="connsiteX20" fmla="*/ 666921 w 677513"/>
                  <a:gd name="connsiteY20" fmla="*/ 571646 h 677513"/>
                  <a:gd name="connsiteX21" fmla="*/ 677513 w 677513"/>
                  <a:gd name="connsiteY21" fmla="*/ 561053 h 677513"/>
                  <a:gd name="connsiteX22" fmla="*/ 677513 w 677513"/>
                  <a:gd name="connsiteY22" fmla="*/ 307009 h 677513"/>
                  <a:gd name="connsiteX23" fmla="*/ 666983 w 677513"/>
                  <a:gd name="connsiteY23" fmla="*/ 296416 h 677513"/>
                  <a:gd name="connsiteX24" fmla="*/ 158832 w 677513"/>
                  <a:gd name="connsiteY24" fmla="*/ 656327 h 677513"/>
                  <a:gd name="connsiteX25" fmla="*/ 116460 w 677513"/>
                  <a:gd name="connsiteY25" fmla="*/ 656327 h 677513"/>
                  <a:gd name="connsiteX26" fmla="*/ 116460 w 677513"/>
                  <a:gd name="connsiteY26" fmla="*/ 571646 h 677513"/>
                  <a:gd name="connsiteX27" fmla="*/ 158832 w 677513"/>
                  <a:gd name="connsiteY27" fmla="*/ 571646 h 677513"/>
                  <a:gd name="connsiteX28" fmla="*/ 158832 w 677513"/>
                  <a:gd name="connsiteY28" fmla="*/ 656327 h 677513"/>
                  <a:gd name="connsiteX29" fmla="*/ 561115 w 677513"/>
                  <a:gd name="connsiteY29" fmla="*/ 656327 h 677513"/>
                  <a:gd name="connsiteX30" fmla="*/ 518744 w 677513"/>
                  <a:gd name="connsiteY30" fmla="*/ 656327 h 677513"/>
                  <a:gd name="connsiteX31" fmla="*/ 518744 w 677513"/>
                  <a:gd name="connsiteY31" fmla="*/ 571646 h 677513"/>
                  <a:gd name="connsiteX32" fmla="*/ 561115 w 677513"/>
                  <a:gd name="connsiteY32" fmla="*/ 571646 h 677513"/>
                  <a:gd name="connsiteX33" fmla="*/ 561115 w 677513"/>
                  <a:gd name="connsiteY33" fmla="*/ 656327 h 67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77513" h="677513">
                    <a:moveTo>
                      <a:pt x="666983" y="296416"/>
                    </a:moveTo>
                    <a:cubicBezTo>
                      <a:pt x="660627" y="296416"/>
                      <a:pt x="656390" y="301713"/>
                      <a:pt x="656390" y="307009"/>
                    </a:cubicBezTo>
                    <a:lnTo>
                      <a:pt x="656390" y="550522"/>
                    </a:lnTo>
                    <a:lnTo>
                      <a:pt x="21186" y="550522"/>
                    </a:lnTo>
                    <a:lnTo>
                      <a:pt x="21186" y="21186"/>
                    </a:lnTo>
                    <a:lnTo>
                      <a:pt x="42372" y="21186"/>
                    </a:lnTo>
                    <a:cubicBezTo>
                      <a:pt x="48728" y="21186"/>
                      <a:pt x="52965" y="16949"/>
                      <a:pt x="52965" y="10593"/>
                    </a:cubicBezTo>
                    <a:cubicBezTo>
                      <a:pt x="52965" y="4237"/>
                      <a:pt x="48728" y="0"/>
                      <a:pt x="42372" y="0"/>
                    </a:cubicBez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lnTo>
                      <a:pt x="0" y="561053"/>
                    </a:lnTo>
                    <a:cubicBezTo>
                      <a:pt x="0" y="567409"/>
                      <a:pt x="4237" y="571646"/>
                      <a:pt x="10593" y="571646"/>
                    </a:cubicBezTo>
                    <a:lnTo>
                      <a:pt x="95274" y="571646"/>
                    </a:lnTo>
                    <a:lnTo>
                      <a:pt x="95274" y="677513"/>
                    </a:lnTo>
                    <a:lnTo>
                      <a:pt x="179956" y="677513"/>
                    </a:lnTo>
                    <a:lnTo>
                      <a:pt x="179956" y="571646"/>
                    </a:lnTo>
                    <a:lnTo>
                      <a:pt x="497558" y="571646"/>
                    </a:lnTo>
                    <a:lnTo>
                      <a:pt x="497558" y="677513"/>
                    </a:lnTo>
                    <a:lnTo>
                      <a:pt x="582239" y="677513"/>
                    </a:lnTo>
                    <a:lnTo>
                      <a:pt x="582239" y="571646"/>
                    </a:lnTo>
                    <a:lnTo>
                      <a:pt x="666921" y="571646"/>
                    </a:lnTo>
                    <a:cubicBezTo>
                      <a:pt x="673276" y="571646"/>
                      <a:pt x="677513" y="567409"/>
                      <a:pt x="677513" y="561053"/>
                    </a:cubicBezTo>
                    <a:lnTo>
                      <a:pt x="677513" y="307009"/>
                    </a:lnTo>
                    <a:cubicBezTo>
                      <a:pt x="677513" y="300653"/>
                      <a:pt x="673339" y="296416"/>
                      <a:pt x="666983" y="296416"/>
                    </a:cubicBezTo>
                    <a:close/>
                    <a:moveTo>
                      <a:pt x="158832" y="656327"/>
                    </a:moveTo>
                    <a:lnTo>
                      <a:pt x="116460" y="656327"/>
                    </a:lnTo>
                    <a:lnTo>
                      <a:pt x="116460" y="571646"/>
                    </a:lnTo>
                    <a:lnTo>
                      <a:pt x="158832" y="571646"/>
                    </a:lnTo>
                    <a:lnTo>
                      <a:pt x="158832" y="656327"/>
                    </a:lnTo>
                    <a:close/>
                    <a:moveTo>
                      <a:pt x="561115" y="656327"/>
                    </a:moveTo>
                    <a:lnTo>
                      <a:pt x="518744" y="656327"/>
                    </a:lnTo>
                    <a:lnTo>
                      <a:pt x="518744" y="571646"/>
                    </a:lnTo>
                    <a:lnTo>
                      <a:pt x="561115" y="571646"/>
                    </a:lnTo>
                    <a:lnTo>
                      <a:pt x="561115" y="65632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8059748" y="3228481"/>
                <a:ext cx="31778" cy="21185"/>
              </a:xfrm>
              <a:custGeom>
                <a:avLst/>
                <a:gdLst>
                  <a:gd name="connsiteX0" fmla="*/ 10593 w 31778"/>
                  <a:gd name="connsiteY0" fmla="*/ 0 h 21185"/>
                  <a:gd name="connsiteX1" fmla="*/ 0 w 31778"/>
                  <a:gd name="connsiteY1" fmla="*/ 10593 h 21185"/>
                  <a:gd name="connsiteX2" fmla="*/ 10593 w 31778"/>
                  <a:gd name="connsiteY2" fmla="*/ 21186 h 21185"/>
                  <a:gd name="connsiteX3" fmla="*/ 21186 w 31778"/>
                  <a:gd name="connsiteY3" fmla="*/ 21186 h 21185"/>
                  <a:gd name="connsiteX4" fmla="*/ 31779 w 31778"/>
                  <a:gd name="connsiteY4" fmla="*/ 10593 h 21185"/>
                  <a:gd name="connsiteX5" fmla="*/ 21186 w 31778"/>
                  <a:gd name="connsiteY5" fmla="*/ 0 h 21185"/>
                  <a:gd name="connsiteX6" fmla="*/ 10593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8102120" y="3228481"/>
                <a:ext cx="31778" cy="21185"/>
              </a:xfrm>
              <a:custGeom>
                <a:avLst/>
                <a:gdLst>
                  <a:gd name="connsiteX0" fmla="*/ 10593 w 31778"/>
                  <a:gd name="connsiteY0" fmla="*/ 0 h 21185"/>
                  <a:gd name="connsiteX1" fmla="*/ 0 w 31778"/>
                  <a:gd name="connsiteY1" fmla="*/ 10593 h 21185"/>
                  <a:gd name="connsiteX2" fmla="*/ 10593 w 31778"/>
                  <a:gd name="connsiteY2" fmla="*/ 21186 h 21185"/>
                  <a:gd name="connsiteX3" fmla="*/ 21186 w 31778"/>
                  <a:gd name="connsiteY3" fmla="*/ 21186 h 21185"/>
                  <a:gd name="connsiteX4" fmla="*/ 31779 w 31778"/>
                  <a:gd name="connsiteY4" fmla="*/ 10593 h 21185"/>
                  <a:gd name="connsiteX5" fmla="*/ 21186 w 31778"/>
                  <a:gd name="connsiteY5" fmla="*/ 0 h 21185"/>
                  <a:gd name="connsiteX6" fmla="*/ 10593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8017438" y="3228481"/>
                <a:ext cx="31779" cy="21185"/>
              </a:xfrm>
              <a:custGeom>
                <a:avLst/>
                <a:gdLst>
                  <a:gd name="connsiteX0" fmla="*/ 10593 w 31779"/>
                  <a:gd name="connsiteY0" fmla="*/ 0 h 21185"/>
                  <a:gd name="connsiteX1" fmla="*/ 0 w 31779"/>
                  <a:gd name="connsiteY1" fmla="*/ 10593 h 21185"/>
                  <a:gd name="connsiteX2" fmla="*/ 10593 w 31779"/>
                  <a:gd name="connsiteY2" fmla="*/ 21186 h 21185"/>
                  <a:gd name="connsiteX3" fmla="*/ 21186 w 31779"/>
                  <a:gd name="connsiteY3" fmla="*/ 21186 h 21185"/>
                  <a:gd name="connsiteX4" fmla="*/ 31779 w 31779"/>
                  <a:gd name="connsiteY4" fmla="*/ 10593 h 21185"/>
                  <a:gd name="connsiteX5" fmla="*/ 21186 w 31779"/>
                  <a:gd name="connsiteY5" fmla="*/ 0 h 21185"/>
                  <a:gd name="connsiteX6" fmla="*/ 10593 w 31779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9" h="21185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8462031" y="2815605"/>
                <a:ext cx="31778" cy="21185"/>
              </a:xfrm>
              <a:custGeom>
                <a:avLst/>
                <a:gdLst>
                  <a:gd name="connsiteX0" fmla="*/ 21186 w 31778"/>
                  <a:gd name="connsiteY0" fmla="*/ 0 h 21185"/>
                  <a:gd name="connsiteX1" fmla="*/ 10593 w 31778"/>
                  <a:gd name="connsiteY1" fmla="*/ 0 h 21185"/>
                  <a:gd name="connsiteX2" fmla="*/ 0 w 31778"/>
                  <a:gd name="connsiteY2" fmla="*/ 10593 h 21185"/>
                  <a:gd name="connsiteX3" fmla="*/ 10593 w 31778"/>
                  <a:gd name="connsiteY3" fmla="*/ 21186 h 21185"/>
                  <a:gd name="connsiteX4" fmla="*/ 21186 w 31778"/>
                  <a:gd name="connsiteY4" fmla="*/ 21186 h 21185"/>
                  <a:gd name="connsiteX5" fmla="*/ 31779 w 31778"/>
                  <a:gd name="connsiteY5" fmla="*/ 10593 h 21185"/>
                  <a:gd name="connsiteX6" fmla="*/ 21186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21186" y="0"/>
                    </a:move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8504403" y="2815605"/>
                <a:ext cx="31778" cy="21185"/>
              </a:xfrm>
              <a:custGeom>
                <a:avLst/>
                <a:gdLst>
                  <a:gd name="connsiteX0" fmla="*/ 21186 w 31778"/>
                  <a:gd name="connsiteY0" fmla="*/ 0 h 21185"/>
                  <a:gd name="connsiteX1" fmla="*/ 10593 w 31778"/>
                  <a:gd name="connsiteY1" fmla="*/ 0 h 21185"/>
                  <a:gd name="connsiteX2" fmla="*/ 0 w 31778"/>
                  <a:gd name="connsiteY2" fmla="*/ 10593 h 21185"/>
                  <a:gd name="connsiteX3" fmla="*/ 10593 w 31778"/>
                  <a:gd name="connsiteY3" fmla="*/ 21186 h 21185"/>
                  <a:gd name="connsiteX4" fmla="*/ 21186 w 31778"/>
                  <a:gd name="connsiteY4" fmla="*/ 21186 h 21185"/>
                  <a:gd name="connsiteX5" fmla="*/ 31779 w 31778"/>
                  <a:gd name="connsiteY5" fmla="*/ 10593 h 21185"/>
                  <a:gd name="connsiteX6" fmla="*/ 21186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21186" y="0"/>
                    </a:move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8419721" y="2815605"/>
                <a:ext cx="31779" cy="21185"/>
              </a:xfrm>
              <a:custGeom>
                <a:avLst/>
                <a:gdLst>
                  <a:gd name="connsiteX0" fmla="*/ 10593 w 31779"/>
                  <a:gd name="connsiteY0" fmla="*/ 21186 h 21185"/>
                  <a:gd name="connsiteX1" fmla="*/ 21186 w 31779"/>
                  <a:gd name="connsiteY1" fmla="*/ 21186 h 21185"/>
                  <a:gd name="connsiteX2" fmla="*/ 31779 w 31779"/>
                  <a:gd name="connsiteY2" fmla="*/ 10593 h 21185"/>
                  <a:gd name="connsiteX3" fmla="*/ 21186 w 31779"/>
                  <a:gd name="connsiteY3" fmla="*/ 0 h 21185"/>
                  <a:gd name="connsiteX4" fmla="*/ 10593 w 31779"/>
                  <a:gd name="connsiteY4" fmla="*/ 0 h 21185"/>
                  <a:gd name="connsiteX5" fmla="*/ 0 w 31779"/>
                  <a:gd name="connsiteY5" fmla="*/ 10593 h 21185"/>
                  <a:gd name="connsiteX6" fmla="*/ 10593 w 31779"/>
                  <a:gd name="connsiteY6" fmla="*/ 21186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9" h="21185">
                    <a:moveTo>
                      <a:pt x="10593" y="21186"/>
                    </a:move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8631456" y="2963782"/>
                <a:ext cx="21185" cy="31778"/>
              </a:xfrm>
              <a:custGeom>
                <a:avLst/>
                <a:gdLst>
                  <a:gd name="connsiteX0" fmla="*/ 10593 w 21185"/>
                  <a:gd name="connsiteY0" fmla="*/ 0 h 31778"/>
                  <a:gd name="connsiteX1" fmla="*/ 0 w 21185"/>
                  <a:gd name="connsiteY1" fmla="*/ 10593 h 31778"/>
                  <a:gd name="connsiteX2" fmla="*/ 0 w 21185"/>
                  <a:gd name="connsiteY2" fmla="*/ 21186 h 31778"/>
                  <a:gd name="connsiteX3" fmla="*/ 10593 w 21185"/>
                  <a:gd name="connsiteY3" fmla="*/ 31779 h 31778"/>
                  <a:gd name="connsiteX4" fmla="*/ 21186 w 21185"/>
                  <a:gd name="connsiteY4" fmla="*/ 21186 h 31778"/>
                  <a:gd name="connsiteX5" fmla="*/ 21186 w 21185"/>
                  <a:gd name="connsiteY5" fmla="*/ 10593 h 31778"/>
                  <a:gd name="connsiteX6" fmla="*/ 10593 w 21185"/>
                  <a:gd name="connsiteY6" fmla="*/ 0 h 3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85" h="31778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lnTo>
                      <a:pt x="0" y="21186"/>
                    </a:lnTo>
                    <a:cubicBezTo>
                      <a:pt x="0" y="27542"/>
                      <a:pt x="4237" y="31779"/>
                      <a:pt x="10593" y="31779"/>
                    </a:cubicBezTo>
                    <a:cubicBezTo>
                      <a:pt x="16949" y="31779"/>
                      <a:pt x="21186" y="27542"/>
                      <a:pt x="21186" y="21186"/>
                    </a:cubicBezTo>
                    <a:lnTo>
                      <a:pt x="21186" y="10593"/>
                    </a:lnTo>
                    <a:cubicBezTo>
                      <a:pt x="21123" y="4237"/>
                      <a:pt x="16949" y="0"/>
                      <a:pt x="1059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8028031" y="2773233"/>
                <a:ext cx="550522" cy="434062"/>
              </a:xfrm>
              <a:custGeom>
                <a:avLst/>
                <a:gdLst>
                  <a:gd name="connsiteX0" fmla="*/ 10593 w 550522"/>
                  <a:gd name="connsiteY0" fmla="*/ 127053 h 434062"/>
                  <a:gd name="connsiteX1" fmla="*/ 21186 w 550522"/>
                  <a:gd name="connsiteY1" fmla="*/ 127053 h 434062"/>
                  <a:gd name="connsiteX2" fmla="*/ 21186 w 550522"/>
                  <a:gd name="connsiteY2" fmla="*/ 317602 h 434062"/>
                  <a:gd name="connsiteX3" fmla="*/ 10593 w 550522"/>
                  <a:gd name="connsiteY3" fmla="*/ 317602 h 434062"/>
                  <a:gd name="connsiteX4" fmla="*/ 0 w 550522"/>
                  <a:gd name="connsiteY4" fmla="*/ 328195 h 434062"/>
                  <a:gd name="connsiteX5" fmla="*/ 10593 w 550522"/>
                  <a:gd name="connsiteY5" fmla="*/ 338788 h 434062"/>
                  <a:gd name="connsiteX6" fmla="*/ 21186 w 550522"/>
                  <a:gd name="connsiteY6" fmla="*/ 338788 h 434062"/>
                  <a:gd name="connsiteX7" fmla="*/ 21186 w 550522"/>
                  <a:gd name="connsiteY7" fmla="*/ 423469 h 434062"/>
                  <a:gd name="connsiteX8" fmla="*/ 31779 w 550522"/>
                  <a:gd name="connsiteY8" fmla="*/ 434062 h 434062"/>
                  <a:gd name="connsiteX9" fmla="*/ 539930 w 550522"/>
                  <a:gd name="connsiteY9" fmla="*/ 434062 h 434062"/>
                  <a:gd name="connsiteX10" fmla="*/ 550522 w 550522"/>
                  <a:gd name="connsiteY10" fmla="*/ 423469 h 434062"/>
                  <a:gd name="connsiteX11" fmla="*/ 550522 w 550522"/>
                  <a:gd name="connsiteY11" fmla="*/ 10593 h 434062"/>
                  <a:gd name="connsiteX12" fmla="*/ 539930 w 550522"/>
                  <a:gd name="connsiteY12" fmla="*/ 0 h 434062"/>
                  <a:gd name="connsiteX13" fmla="*/ 31779 w 550522"/>
                  <a:gd name="connsiteY13" fmla="*/ 0 h 434062"/>
                  <a:gd name="connsiteX14" fmla="*/ 21186 w 550522"/>
                  <a:gd name="connsiteY14" fmla="*/ 10593 h 434062"/>
                  <a:gd name="connsiteX15" fmla="*/ 21186 w 550522"/>
                  <a:gd name="connsiteY15" fmla="*/ 105867 h 434062"/>
                  <a:gd name="connsiteX16" fmla="*/ 10593 w 550522"/>
                  <a:gd name="connsiteY16" fmla="*/ 105867 h 434062"/>
                  <a:gd name="connsiteX17" fmla="*/ 0 w 550522"/>
                  <a:gd name="connsiteY17" fmla="*/ 116460 h 434062"/>
                  <a:gd name="connsiteX18" fmla="*/ 10593 w 550522"/>
                  <a:gd name="connsiteY18" fmla="*/ 127053 h 434062"/>
                  <a:gd name="connsiteX19" fmla="*/ 42309 w 550522"/>
                  <a:gd name="connsiteY19" fmla="*/ 338788 h 434062"/>
                  <a:gd name="connsiteX20" fmla="*/ 52902 w 550522"/>
                  <a:gd name="connsiteY20" fmla="*/ 338788 h 434062"/>
                  <a:gd name="connsiteX21" fmla="*/ 63495 w 550522"/>
                  <a:gd name="connsiteY21" fmla="*/ 328195 h 434062"/>
                  <a:gd name="connsiteX22" fmla="*/ 52902 w 550522"/>
                  <a:gd name="connsiteY22" fmla="*/ 317602 h 434062"/>
                  <a:gd name="connsiteX23" fmla="*/ 42309 w 550522"/>
                  <a:gd name="connsiteY23" fmla="*/ 317602 h 434062"/>
                  <a:gd name="connsiteX24" fmla="*/ 42309 w 550522"/>
                  <a:gd name="connsiteY24" fmla="*/ 127053 h 434062"/>
                  <a:gd name="connsiteX25" fmla="*/ 52902 w 550522"/>
                  <a:gd name="connsiteY25" fmla="*/ 127053 h 434062"/>
                  <a:gd name="connsiteX26" fmla="*/ 63495 w 550522"/>
                  <a:gd name="connsiteY26" fmla="*/ 116460 h 434062"/>
                  <a:gd name="connsiteX27" fmla="*/ 52902 w 550522"/>
                  <a:gd name="connsiteY27" fmla="*/ 105867 h 434062"/>
                  <a:gd name="connsiteX28" fmla="*/ 42309 w 550522"/>
                  <a:gd name="connsiteY28" fmla="*/ 105867 h 434062"/>
                  <a:gd name="connsiteX29" fmla="*/ 42309 w 550522"/>
                  <a:gd name="connsiteY29" fmla="*/ 21186 h 434062"/>
                  <a:gd name="connsiteX30" fmla="*/ 529274 w 550522"/>
                  <a:gd name="connsiteY30" fmla="*/ 21186 h 434062"/>
                  <a:gd name="connsiteX31" fmla="*/ 529274 w 550522"/>
                  <a:gd name="connsiteY31" fmla="*/ 412876 h 434062"/>
                  <a:gd name="connsiteX32" fmla="*/ 42309 w 550522"/>
                  <a:gd name="connsiteY32" fmla="*/ 412876 h 434062"/>
                  <a:gd name="connsiteX33" fmla="*/ 42309 w 550522"/>
                  <a:gd name="connsiteY33" fmla="*/ 338788 h 43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0522" h="434061">
                    <a:moveTo>
                      <a:pt x="10593" y="127053"/>
                    </a:moveTo>
                    <a:lnTo>
                      <a:pt x="21186" y="127053"/>
                    </a:lnTo>
                    <a:lnTo>
                      <a:pt x="21186" y="317602"/>
                    </a:lnTo>
                    <a:lnTo>
                      <a:pt x="10593" y="317602"/>
                    </a:lnTo>
                    <a:cubicBezTo>
                      <a:pt x="4237" y="317602"/>
                      <a:pt x="0" y="321839"/>
                      <a:pt x="0" y="328195"/>
                    </a:cubicBezTo>
                    <a:cubicBezTo>
                      <a:pt x="0" y="334551"/>
                      <a:pt x="4237" y="338788"/>
                      <a:pt x="10593" y="338788"/>
                    </a:cubicBezTo>
                    <a:lnTo>
                      <a:pt x="21186" y="338788"/>
                    </a:lnTo>
                    <a:lnTo>
                      <a:pt x="21186" y="423469"/>
                    </a:lnTo>
                    <a:cubicBezTo>
                      <a:pt x="21186" y="429825"/>
                      <a:pt x="25423" y="434062"/>
                      <a:pt x="31779" y="434062"/>
                    </a:cubicBezTo>
                    <a:lnTo>
                      <a:pt x="539930" y="434062"/>
                    </a:lnTo>
                    <a:cubicBezTo>
                      <a:pt x="546285" y="434062"/>
                      <a:pt x="550522" y="429825"/>
                      <a:pt x="550522" y="423469"/>
                    </a:cubicBezTo>
                    <a:lnTo>
                      <a:pt x="550522" y="10593"/>
                    </a:lnTo>
                    <a:cubicBezTo>
                      <a:pt x="550522" y="4237"/>
                      <a:pt x="546285" y="0"/>
                      <a:pt x="539930" y="0"/>
                    </a:cubicBezTo>
                    <a:lnTo>
                      <a:pt x="31779" y="0"/>
                    </a:lnTo>
                    <a:cubicBezTo>
                      <a:pt x="25423" y="0"/>
                      <a:pt x="21186" y="4237"/>
                      <a:pt x="21186" y="10593"/>
                    </a:cubicBezTo>
                    <a:lnTo>
                      <a:pt x="21186" y="105867"/>
                    </a:lnTo>
                    <a:lnTo>
                      <a:pt x="10593" y="105867"/>
                    </a:lnTo>
                    <a:cubicBezTo>
                      <a:pt x="4237" y="105867"/>
                      <a:pt x="0" y="110104"/>
                      <a:pt x="0" y="116460"/>
                    </a:cubicBezTo>
                    <a:cubicBezTo>
                      <a:pt x="0" y="122816"/>
                      <a:pt x="4237" y="127053"/>
                      <a:pt x="10593" y="127053"/>
                    </a:cubicBezTo>
                    <a:close/>
                    <a:moveTo>
                      <a:pt x="42309" y="338788"/>
                    </a:moveTo>
                    <a:lnTo>
                      <a:pt x="52902" y="338788"/>
                    </a:lnTo>
                    <a:cubicBezTo>
                      <a:pt x="59258" y="338788"/>
                      <a:pt x="63495" y="334551"/>
                      <a:pt x="63495" y="328195"/>
                    </a:cubicBezTo>
                    <a:cubicBezTo>
                      <a:pt x="63495" y="321839"/>
                      <a:pt x="59258" y="317602"/>
                      <a:pt x="52902" y="317602"/>
                    </a:cubicBezTo>
                    <a:lnTo>
                      <a:pt x="42309" y="317602"/>
                    </a:lnTo>
                    <a:lnTo>
                      <a:pt x="42309" y="127053"/>
                    </a:lnTo>
                    <a:lnTo>
                      <a:pt x="52902" y="127053"/>
                    </a:lnTo>
                    <a:cubicBezTo>
                      <a:pt x="59258" y="127053"/>
                      <a:pt x="63495" y="122816"/>
                      <a:pt x="63495" y="116460"/>
                    </a:cubicBezTo>
                    <a:cubicBezTo>
                      <a:pt x="63495" y="110104"/>
                      <a:pt x="59258" y="105867"/>
                      <a:pt x="52902" y="105867"/>
                    </a:cubicBezTo>
                    <a:lnTo>
                      <a:pt x="42309" y="105867"/>
                    </a:lnTo>
                    <a:lnTo>
                      <a:pt x="42309" y="21186"/>
                    </a:lnTo>
                    <a:lnTo>
                      <a:pt x="529274" y="21186"/>
                    </a:lnTo>
                    <a:lnTo>
                      <a:pt x="529274" y="412876"/>
                    </a:lnTo>
                    <a:lnTo>
                      <a:pt x="42309" y="412876"/>
                    </a:lnTo>
                    <a:lnTo>
                      <a:pt x="42309" y="33878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8219543" y="2879038"/>
                <a:ext cx="190522" cy="232920"/>
              </a:xfrm>
              <a:custGeom>
                <a:avLst/>
                <a:gdLst>
                  <a:gd name="connsiteX0" fmla="*/ 180051 w 190522"/>
                  <a:gd name="connsiteY0" fmla="*/ 74151 h 232920"/>
                  <a:gd name="connsiteX1" fmla="*/ 158865 w 190522"/>
                  <a:gd name="connsiteY1" fmla="*/ 74151 h 232920"/>
                  <a:gd name="connsiteX2" fmla="*/ 158865 w 190522"/>
                  <a:gd name="connsiteY2" fmla="*/ 39194 h 232920"/>
                  <a:gd name="connsiteX3" fmla="*/ 119672 w 190522"/>
                  <a:gd name="connsiteY3" fmla="*/ 0 h 232920"/>
                  <a:gd name="connsiteX4" fmla="*/ 69947 w 190522"/>
                  <a:gd name="connsiteY4" fmla="*/ 0 h 232920"/>
                  <a:gd name="connsiteX5" fmla="*/ 31812 w 190522"/>
                  <a:gd name="connsiteY5" fmla="*/ 38135 h 232920"/>
                  <a:gd name="connsiteX6" fmla="*/ 31812 w 190522"/>
                  <a:gd name="connsiteY6" fmla="*/ 74151 h 232920"/>
                  <a:gd name="connsiteX7" fmla="*/ 10626 w 190522"/>
                  <a:gd name="connsiteY7" fmla="*/ 74151 h 232920"/>
                  <a:gd name="connsiteX8" fmla="*/ 33 w 190522"/>
                  <a:gd name="connsiteY8" fmla="*/ 84744 h 232920"/>
                  <a:gd name="connsiteX9" fmla="*/ 33 w 190522"/>
                  <a:gd name="connsiteY9" fmla="*/ 182137 h 232920"/>
                  <a:gd name="connsiteX10" fmla="*/ 50817 w 190522"/>
                  <a:gd name="connsiteY10" fmla="*/ 232921 h 232920"/>
                  <a:gd name="connsiteX11" fmla="*/ 138676 w 190522"/>
                  <a:gd name="connsiteY11" fmla="*/ 232921 h 232920"/>
                  <a:gd name="connsiteX12" fmla="*/ 190520 w 190522"/>
                  <a:gd name="connsiteY12" fmla="*/ 182137 h 232920"/>
                  <a:gd name="connsiteX13" fmla="*/ 190520 w 190522"/>
                  <a:gd name="connsiteY13" fmla="*/ 84744 h 232920"/>
                  <a:gd name="connsiteX14" fmla="*/ 180051 w 190522"/>
                  <a:gd name="connsiteY14" fmla="*/ 74151 h 232920"/>
                  <a:gd name="connsiteX15" fmla="*/ 51939 w 190522"/>
                  <a:gd name="connsiteY15" fmla="*/ 38197 h 232920"/>
                  <a:gd name="connsiteX16" fmla="*/ 68887 w 190522"/>
                  <a:gd name="connsiteY16" fmla="*/ 21248 h 232920"/>
                  <a:gd name="connsiteX17" fmla="*/ 118612 w 190522"/>
                  <a:gd name="connsiteY17" fmla="*/ 21248 h 232920"/>
                  <a:gd name="connsiteX18" fmla="*/ 136620 w 190522"/>
                  <a:gd name="connsiteY18" fmla="*/ 39256 h 232920"/>
                  <a:gd name="connsiteX19" fmla="*/ 136620 w 190522"/>
                  <a:gd name="connsiteY19" fmla="*/ 74213 h 232920"/>
                  <a:gd name="connsiteX20" fmla="*/ 51939 w 190522"/>
                  <a:gd name="connsiteY20" fmla="*/ 74213 h 232920"/>
                  <a:gd name="connsiteX21" fmla="*/ 51939 w 190522"/>
                  <a:gd name="connsiteY21" fmla="*/ 38197 h 232920"/>
                  <a:gd name="connsiteX22" fmla="*/ 168399 w 190522"/>
                  <a:gd name="connsiteY22" fmla="*/ 182137 h 232920"/>
                  <a:gd name="connsiteX23" fmla="*/ 137680 w 190522"/>
                  <a:gd name="connsiteY23" fmla="*/ 211797 h 232920"/>
                  <a:gd name="connsiteX24" fmla="*/ 49820 w 190522"/>
                  <a:gd name="connsiteY24" fmla="*/ 211797 h 232920"/>
                  <a:gd name="connsiteX25" fmla="*/ 19101 w 190522"/>
                  <a:gd name="connsiteY25" fmla="*/ 182137 h 232920"/>
                  <a:gd name="connsiteX26" fmla="*/ 19101 w 190522"/>
                  <a:gd name="connsiteY26" fmla="*/ 95337 h 232920"/>
                  <a:gd name="connsiteX27" fmla="*/ 20160 w 190522"/>
                  <a:gd name="connsiteY27" fmla="*/ 95337 h 232920"/>
                  <a:gd name="connsiteX28" fmla="*/ 41346 w 190522"/>
                  <a:gd name="connsiteY28" fmla="*/ 95337 h 232920"/>
                  <a:gd name="connsiteX29" fmla="*/ 147213 w 190522"/>
                  <a:gd name="connsiteY29" fmla="*/ 95337 h 232920"/>
                  <a:gd name="connsiteX30" fmla="*/ 168399 w 190522"/>
                  <a:gd name="connsiteY30" fmla="*/ 95337 h 232920"/>
                  <a:gd name="connsiteX31" fmla="*/ 168399 w 190522"/>
                  <a:gd name="connsiteY31" fmla="*/ 182137 h 23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90522" h="232920">
                    <a:moveTo>
                      <a:pt x="180051" y="74151"/>
                    </a:moveTo>
                    <a:lnTo>
                      <a:pt x="158865" y="74151"/>
                    </a:lnTo>
                    <a:lnTo>
                      <a:pt x="158865" y="39194"/>
                    </a:lnTo>
                    <a:cubicBezTo>
                      <a:pt x="158865" y="18008"/>
                      <a:pt x="140858" y="0"/>
                      <a:pt x="119672" y="0"/>
                    </a:cubicBezTo>
                    <a:lnTo>
                      <a:pt x="69947" y="0"/>
                    </a:lnTo>
                    <a:cubicBezTo>
                      <a:pt x="48761" y="0"/>
                      <a:pt x="31812" y="16949"/>
                      <a:pt x="31812" y="38135"/>
                    </a:cubicBezTo>
                    <a:lnTo>
                      <a:pt x="31812" y="74151"/>
                    </a:lnTo>
                    <a:lnTo>
                      <a:pt x="10626" y="74151"/>
                    </a:lnTo>
                    <a:cubicBezTo>
                      <a:pt x="4270" y="74151"/>
                      <a:pt x="33" y="78388"/>
                      <a:pt x="33" y="84744"/>
                    </a:cubicBezTo>
                    <a:lnTo>
                      <a:pt x="33" y="182137"/>
                    </a:lnTo>
                    <a:cubicBezTo>
                      <a:pt x="-1026" y="208619"/>
                      <a:pt x="23338" y="232921"/>
                      <a:pt x="50817" y="232921"/>
                    </a:cubicBezTo>
                    <a:lnTo>
                      <a:pt x="138676" y="232921"/>
                    </a:lnTo>
                    <a:cubicBezTo>
                      <a:pt x="166218" y="232921"/>
                      <a:pt x="190520" y="208557"/>
                      <a:pt x="190520" y="182137"/>
                    </a:cubicBezTo>
                    <a:lnTo>
                      <a:pt x="190520" y="84744"/>
                    </a:lnTo>
                    <a:cubicBezTo>
                      <a:pt x="190644" y="78388"/>
                      <a:pt x="186407" y="74151"/>
                      <a:pt x="180051" y="74151"/>
                    </a:cubicBezTo>
                    <a:close/>
                    <a:moveTo>
                      <a:pt x="51939" y="38197"/>
                    </a:moveTo>
                    <a:cubicBezTo>
                      <a:pt x="51939" y="28663"/>
                      <a:pt x="59354" y="21248"/>
                      <a:pt x="68887" y="21248"/>
                    </a:cubicBezTo>
                    <a:lnTo>
                      <a:pt x="118612" y="21248"/>
                    </a:lnTo>
                    <a:cubicBezTo>
                      <a:pt x="128146" y="21248"/>
                      <a:pt x="136620" y="28663"/>
                      <a:pt x="136620" y="39256"/>
                    </a:cubicBezTo>
                    <a:lnTo>
                      <a:pt x="136620" y="74213"/>
                    </a:lnTo>
                    <a:lnTo>
                      <a:pt x="51939" y="74213"/>
                    </a:lnTo>
                    <a:lnTo>
                      <a:pt x="51939" y="38197"/>
                    </a:lnTo>
                    <a:close/>
                    <a:moveTo>
                      <a:pt x="168399" y="182137"/>
                    </a:moveTo>
                    <a:cubicBezTo>
                      <a:pt x="168399" y="198026"/>
                      <a:pt x="153569" y="211797"/>
                      <a:pt x="137680" y="211797"/>
                    </a:cubicBezTo>
                    <a:lnTo>
                      <a:pt x="49820" y="211797"/>
                    </a:lnTo>
                    <a:cubicBezTo>
                      <a:pt x="33931" y="211797"/>
                      <a:pt x="19101" y="196967"/>
                      <a:pt x="19101" y="182137"/>
                    </a:cubicBezTo>
                    <a:lnTo>
                      <a:pt x="19101" y="95337"/>
                    </a:lnTo>
                    <a:lnTo>
                      <a:pt x="20160" y="95337"/>
                    </a:lnTo>
                    <a:lnTo>
                      <a:pt x="41346" y="95337"/>
                    </a:lnTo>
                    <a:lnTo>
                      <a:pt x="147213" y="95337"/>
                    </a:lnTo>
                    <a:lnTo>
                      <a:pt x="168399" y="95337"/>
                    </a:lnTo>
                    <a:lnTo>
                      <a:pt x="168399" y="18213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8275719" y="2983908"/>
                <a:ext cx="76269" cy="96395"/>
              </a:xfrm>
              <a:custGeom>
                <a:avLst/>
                <a:gdLst>
                  <a:gd name="connsiteX0" fmla="*/ 38135 w 76269"/>
                  <a:gd name="connsiteY0" fmla="*/ 0 h 96395"/>
                  <a:gd name="connsiteX1" fmla="*/ 0 w 76269"/>
                  <a:gd name="connsiteY1" fmla="*/ 38135 h 96395"/>
                  <a:gd name="connsiteX2" fmla="*/ 27542 w 76269"/>
                  <a:gd name="connsiteY2" fmla="*/ 74151 h 96395"/>
                  <a:gd name="connsiteX3" fmla="*/ 27542 w 76269"/>
                  <a:gd name="connsiteY3" fmla="*/ 85803 h 96395"/>
                  <a:gd name="connsiteX4" fmla="*/ 38135 w 76269"/>
                  <a:gd name="connsiteY4" fmla="*/ 96396 h 96395"/>
                  <a:gd name="connsiteX5" fmla="*/ 48728 w 76269"/>
                  <a:gd name="connsiteY5" fmla="*/ 85803 h 96395"/>
                  <a:gd name="connsiteX6" fmla="*/ 48728 w 76269"/>
                  <a:gd name="connsiteY6" fmla="*/ 74151 h 96395"/>
                  <a:gd name="connsiteX7" fmla="*/ 76269 w 76269"/>
                  <a:gd name="connsiteY7" fmla="*/ 38135 h 96395"/>
                  <a:gd name="connsiteX8" fmla="*/ 38135 w 76269"/>
                  <a:gd name="connsiteY8" fmla="*/ 0 h 96395"/>
                  <a:gd name="connsiteX9" fmla="*/ 38135 w 76269"/>
                  <a:gd name="connsiteY9" fmla="*/ 54024 h 96395"/>
                  <a:gd name="connsiteX10" fmla="*/ 21186 w 76269"/>
                  <a:gd name="connsiteY10" fmla="*/ 38135 h 96395"/>
                  <a:gd name="connsiteX11" fmla="*/ 38135 w 76269"/>
                  <a:gd name="connsiteY11" fmla="*/ 21186 h 96395"/>
                  <a:gd name="connsiteX12" fmla="*/ 55084 w 76269"/>
                  <a:gd name="connsiteY12" fmla="*/ 38135 h 96395"/>
                  <a:gd name="connsiteX13" fmla="*/ 38135 w 76269"/>
                  <a:gd name="connsiteY13" fmla="*/ 54024 h 9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69" h="96395">
                    <a:moveTo>
                      <a:pt x="38135" y="0"/>
                    </a:moveTo>
                    <a:cubicBezTo>
                      <a:pt x="16949" y="0"/>
                      <a:pt x="0" y="16949"/>
                      <a:pt x="0" y="38135"/>
                    </a:cubicBezTo>
                    <a:cubicBezTo>
                      <a:pt x="0" y="55083"/>
                      <a:pt x="11652" y="68854"/>
                      <a:pt x="27542" y="74151"/>
                    </a:cubicBezTo>
                    <a:lnTo>
                      <a:pt x="27542" y="85803"/>
                    </a:lnTo>
                    <a:cubicBezTo>
                      <a:pt x="27542" y="92159"/>
                      <a:pt x="31779" y="96396"/>
                      <a:pt x="38135" y="96396"/>
                    </a:cubicBezTo>
                    <a:cubicBezTo>
                      <a:pt x="44491" y="96396"/>
                      <a:pt x="48728" y="92159"/>
                      <a:pt x="48728" y="85803"/>
                    </a:cubicBezTo>
                    <a:lnTo>
                      <a:pt x="48728" y="74151"/>
                    </a:lnTo>
                    <a:cubicBezTo>
                      <a:pt x="64617" y="69914"/>
                      <a:pt x="76269" y="56143"/>
                      <a:pt x="76269" y="38135"/>
                    </a:cubicBezTo>
                    <a:cubicBezTo>
                      <a:pt x="76269" y="16949"/>
                      <a:pt x="59321" y="0"/>
                      <a:pt x="38135" y="0"/>
                    </a:cubicBezTo>
                    <a:close/>
                    <a:moveTo>
                      <a:pt x="38135" y="54024"/>
                    </a:moveTo>
                    <a:cubicBezTo>
                      <a:pt x="28601" y="54024"/>
                      <a:pt x="21186" y="47668"/>
                      <a:pt x="21186" y="38135"/>
                    </a:cubicBezTo>
                    <a:cubicBezTo>
                      <a:pt x="21186" y="28601"/>
                      <a:pt x="28601" y="21186"/>
                      <a:pt x="38135" y="21186"/>
                    </a:cubicBezTo>
                    <a:cubicBezTo>
                      <a:pt x="47668" y="21186"/>
                      <a:pt x="55084" y="28601"/>
                      <a:pt x="55084" y="38135"/>
                    </a:cubicBezTo>
                    <a:cubicBezTo>
                      <a:pt x="55084" y="47668"/>
                      <a:pt x="47668" y="54024"/>
                      <a:pt x="38135" y="5402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8149788" y="2836791"/>
                <a:ext cx="328132" cy="328132"/>
              </a:xfrm>
              <a:custGeom>
                <a:avLst/>
                <a:gdLst>
                  <a:gd name="connsiteX0" fmla="*/ 164066 w 328132"/>
                  <a:gd name="connsiteY0" fmla="*/ 0 h 328132"/>
                  <a:gd name="connsiteX1" fmla="*/ 0 w 328132"/>
                  <a:gd name="connsiteY1" fmla="*/ 164066 h 328132"/>
                  <a:gd name="connsiteX2" fmla="*/ 164066 w 328132"/>
                  <a:gd name="connsiteY2" fmla="*/ 328133 h 328132"/>
                  <a:gd name="connsiteX3" fmla="*/ 328133 w 328132"/>
                  <a:gd name="connsiteY3" fmla="*/ 164066 h 328132"/>
                  <a:gd name="connsiteX4" fmla="*/ 164066 w 328132"/>
                  <a:gd name="connsiteY4" fmla="*/ 0 h 328132"/>
                  <a:gd name="connsiteX5" fmla="*/ 164066 w 328132"/>
                  <a:gd name="connsiteY5" fmla="*/ 305950 h 328132"/>
                  <a:gd name="connsiteX6" fmla="*/ 22183 w 328132"/>
                  <a:gd name="connsiteY6" fmla="*/ 164066 h 328132"/>
                  <a:gd name="connsiteX7" fmla="*/ 164066 w 328132"/>
                  <a:gd name="connsiteY7" fmla="*/ 22183 h 328132"/>
                  <a:gd name="connsiteX8" fmla="*/ 305950 w 328132"/>
                  <a:gd name="connsiteY8" fmla="*/ 164066 h 328132"/>
                  <a:gd name="connsiteX9" fmla="*/ 164066 w 328132"/>
                  <a:gd name="connsiteY9" fmla="*/ 305950 h 32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32" h="328132">
                    <a:moveTo>
                      <a:pt x="164066" y="0"/>
                    </a:moveTo>
                    <a:cubicBezTo>
                      <a:pt x="74089" y="0"/>
                      <a:pt x="0" y="74089"/>
                      <a:pt x="0" y="164066"/>
                    </a:cubicBezTo>
                    <a:cubicBezTo>
                      <a:pt x="0" y="254044"/>
                      <a:pt x="74089" y="328133"/>
                      <a:pt x="164066" y="328133"/>
                    </a:cubicBezTo>
                    <a:cubicBezTo>
                      <a:pt x="254044" y="328133"/>
                      <a:pt x="328133" y="254044"/>
                      <a:pt x="328133" y="164066"/>
                    </a:cubicBezTo>
                    <a:cubicBezTo>
                      <a:pt x="328133" y="74089"/>
                      <a:pt x="254044" y="0"/>
                      <a:pt x="164066" y="0"/>
                    </a:cubicBezTo>
                    <a:close/>
                    <a:moveTo>
                      <a:pt x="164066" y="305950"/>
                    </a:moveTo>
                    <a:cubicBezTo>
                      <a:pt x="85741" y="305950"/>
                      <a:pt x="22183" y="242454"/>
                      <a:pt x="22183" y="164066"/>
                    </a:cubicBezTo>
                    <a:cubicBezTo>
                      <a:pt x="22183" y="85678"/>
                      <a:pt x="85678" y="22183"/>
                      <a:pt x="164066" y="22183"/>
                    </a:cubicBezTo>
                    <a:cubicBezTo>
                      <a:pt x="242454" y="22183"/>
                      <a:pt x="305950" y="85678"/>
                      <a:pt x="305950" y="164066"/>
                    </a:cubicBezTo>
                    <a:cubicBezTo>
                      <a:pt x="305950" y="242454"/>
                      <a:pt x="242392" y="305950"/>
                      <a:pt x="164066" y="30595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6" name="Graphic 2"/>
          <p:cNvGrpSpPr>
            <a:grpSpLocks noChangeAspect="1"/>
          </p:cNvGrpSpPr>
          <p:nvPr/>
        </p:nvGrpSpPr>
        <p:grpSpPr>
          <a:xfrm>
            <a:off x="9454062" y="2738474"/>
            <a:ext cx="755662" cy="755590"/>
            <a:chOff x="8979653" y="2710298"/>
            <a:chExt cx="666421" cy="666359"/>
          </a:xfrm>
          <a:solidFill>
            <a:schemeClr val="accent3"/>
          </a:solidFill>
        </p:grpSpPr>
        <p:grpSp>
          <p:nvGrpSpPr>
            <p:cNvPr id="47" name="Graphic 2"/>
            <p:cNvGrpSpPr/>
            <p:nvPr/>
          </p:nvGrpSpPr>
          <p:grpSpPr>
            <a:xfrm>
              <a:off x="8979653" y="2710298"/>
              <a:ext cx="666421" cy="666359"/>
              <a:chOff x="8979653" y="2710298"/>
              <a:chExt cx="666421" cy="666359"/>
            </a:xfrm>
            <a:grpFill/>
          </p:grpSpPr>
          <p:sp>
            <p:nvSpPr>
              <p:cNvPr id="48" name="Freeform: Shape 47"/>
              <p:cNvSpPr/>
              <p:nvPr/>
            </p:nvSpPr>
            <p:spPr>
              <a:xfrm>
                <a:off x="9052557" y="2710298"/>
                <a:ext cx="593455" cy="218651"/>
              </a:xfrm>
              <a:custGeom>
                <a:avLst/>
                <a:gdLst>
                  <a:gd name="connsiteX0" fmla="*/ 583050 w 593455"/>
                  <a:gd name="connsiteY0" fmla="*/ 0 h 218651"/>
                  <a:gd name="connsiteX1" fmla="*/ 10406 w 593455"/>
                  <a:gd name="connsiteY1" fmla="*/ 0 h 218651"/>
                  <a:gd name="connsiteX2" fmla="*/ 0 w 593455"/>
                  <a:gd name="connsiteY2" fmla="*/ 10406 h 218651"/>
                  <a:gd name="connsiteX3" fmla="*/ 10406 w 593455"/>
                  <a:gd name="connsiteY3" fmla="*/ 20812 h 218651"/>
                  <a:gd name="connsiteX4" fmla="*/ 572643 w 593455"/>
                  <a:gd name="connsiteY4" fmla="*/ 20812 h 218651"/>
                  <a:gd name="connsiteX5" fmla="*/ 572643 w 593455"/>
                  <a:gd name="connsiteY5" fmla="*/ 208245 h 218651"/>
                  <a:gd name="connsiteX6" fmla="*/ 583050 w 593455"/>
                  <a:gd name="connsiteY6" fmla="*/ 218651 h 218651"/>
                  <a:gd name="connsiteX7" fmla="*/ 593455 w 593455"/>
                  <a:gd name="connsiteY7" fmla="*/ 208245 h 218651"/>
                  <a:gd name="connsiteX8" fmla="*/ 593455 w 593455"/>
                  <a:gd name="connsiteY8" fmla="*/ 10406 h 218651"/>
                  <a:gd name="connsiteX9" fmla="*/ 583050 w 593455"/>
                  <a:gd name="connsiteY9" fmla="*/ 0 h 2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455" h="218651">
                    <a:moveTo>
                      <a:pt x="583050" y="0"/>
                    </a:moveTo>
                    <a:lnTo>
                      <a:pt x="10406" y="0"/>
                    </a:ln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5234" y="20812"/>
                      <a:pt x="10406" y="20812"/>
                    </a:cubicBezTo>
                    <a:lnTo>
                      <a:pt x="572643" y="20812"/>
                    </a:lnTo>
                    <a:lnTo>
                      <a:pt x="572643" y="208245"/>
                    </a:lnTo>
                    <a:cubicBezTo>
                      <a:pt x="572643" y="214476"/>
                      <a:pt x="576818" y="218651"/>
                      <a:pt x="583050" y="218651"/>
                    </a:cubicBezTo>
                    <a:cubicBezTo>
                      <a:pt x="589281" y="218651"/>
                      <a:pt x="593455" y="213417"/>
                      <a:pt x="593455" y="208245"/>
                    </a:cubicBezTo>
                    <a:lnTo>
                      <a:pt x="593455" y="10406"/>
                    </a:lnTo>
                    <a:cubicBezTo>
                      <a:pt x="593455" y="4175"/>
                      <a:pt x="589281" y="0"/>
                      <a:pt x="583050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8979653" y="2710298"/>
                <a:ext cx="666421" cy="666359"/>
              </a:xfrm>
              <a:custGeom>
                <a:avLst/>
                <a:gdLst>
                  <a:gd name="connsiteX0" fmla="*/ 655954 w 666421"/>
                  <a:gd name="connsiteY0" fmla="*/ 291556 h 666359"/>
                  <a:gd name="connsiteX1" fmla="*/ 645547 w 666421"/>
                  <a:gd name="connsiteY1" fmla="*/ 301962 h 666359"/>
                  <a:gd name="connsiteX2" fmla="*/ 645547 w 666421"/>
                  <a:gd name="connsiteY2" fmla="*/ 541425 h 666359"/>
                  <a:gd name="connsiteX3" fmla="*/ 20812 w 666421"/>
                  <a:gd name="connsiteY3" fmla="*/ 541425 h 666359"/>
                  <a:gd name="connsiteX4" fmla="*/ 20812 w 666421"/>
                  <a:gd name="connsiteY4" fmla="*/ 20812 h 666359"/>
                  <a:gd name="connsiteX5" fmla="*/ 41624 w 666421"/>
                  <a:gd name="connsiteY5" fmla="*/ 20812 h 666359"/>
                  <a:gd name="connsiteX6" fmla="*/ 52030 w 666421"/>
                  <a:gd name="connsiteY6" fmla="*/ 10406 h 666359"/>
                  <a:gd name="connsiteX7" fmla="*/ 41624 w 666421"/>
                  <a:gd name="connsiteY7" fmla="*/ 0 h 666359"/>
                  <a:gd name="connsiteX8" fmla="*/ 10406 w 666421"/>
                  <a:gd name="connsiteY8" fmla="*/ 0 h 666359"/>
                  <a:gd name="connsiteX9" fmla="*/ 0 w 666421"/>
                  <a:gd name="connsiteY9" fmla="*/ 10406 h 666359"/>
                  <a:gd name="connsiteX10" fmla="*/ 0 w 666421"/>
                  <a:gd name="connsiteY10" fmla="*/ 551831 h 666359"/>
                  <a:gd name="connsiteX11" fmla="*/ 10406 w 666421"/>
                  <a:gd name="connsiteY11" fmla="*/ 562237 h 666359"/>
                  <a:gd name="connsiteX12" fmla="*/ 93716 w 666421"/>
                  <a:gd name="connsiteY12" fmla="*/ 562237 h 666359"/>
                  <a:gd name="connsiteX13" fmla="*/ 93716 w 666421"/>
                  <a:gd name="connsiteY13" fmla="*/ 666360 h 666359"/>
                  <a:gd name="connsiteX14" fmla="*/ 177027 w 666421"/>
                  <a:gd name="connsiteY14" fmla="*/ 666360 h 666359"/>
                  <a:gd name="connsiteX15" fmla="*/ 177027 w 666421"/>
                  <a:gd name="connsiteY15" fmla="*/ 562237 h 666359"/>
                  <a:gd name="connsiteX16" fmla="*/ 489394 w 666421"/>
                  <a:gd name="connsiteY16" fmla="*/ 562237 h 666359"/>
                  <a:gd name="connsiteX17" fmla="*/ 489394 w 666421"/>
                  <a:gd name="connsiteY17" fmla="*/ 666360 h 666359"/>
                  <a:gd name="connsiteX18" fmla="*/ 572705 w 666421"/>
                  <a:gd name="connsiteY18" fmla="*/ 666360 h 666359"/>
                  <a:gd name="connsiteX19" fmla="*/ 572705 w 666421"/>
                  <a:gd name="connsiteY19" fmla="*/ 562237 h 666359"/>
                  <a:gd name="connsiteX20" fmla="*/ 656016 w 666421"/>
                  <a:gd name="connsiteY20" fmla="*/ 562237 h 666359"/>
                  <a:gd name="connsiteX21" fmla="*/ 666422 w 666421"/>
                  <a:gd name="connsiteY21" fmla="*/ 551831 h 666359"/>
                  <a:gd name="connsiteX22" fmla="*/ 666422 w 666421"/>
                  <a:gd name="connsiteY22" fmla="*/ 301962 h 666359"/>
                  <a:gd name="connsiteX23" fmla="*/ 655954 w 666421"/>
                  <a:gd name="connsiteY23" fmla="*/ 291556 h 666359"/>
                  <a:gd name="connsiteX24" fmla="*/ 156215 w 666421"/>
                  <a:gd name="connsiteY24" fmla="*/ 645547 h 666359"/>
                  <a:gd name="connsiteX25" fmla="*/ 114591 w 666421"/>
                  <a:gd name="connsiteY25" fmla="*/ 645547 h 666359"/>
                  <a:gd name="connsiteX26" fmla="*/ 114591 w 666421"/>
                  <a:gd name="connsiteY26" fmla="*/ 562237 h 666359"/>
                  <a:gd name="connsiteX27" fmla="*/ 156215 w 666421"/>
                  <a:gd name="connsiteY27" fmla="*/ 562237 h 666359"/>
                  <a:gd name="connsiteX28" fmla="*/ 156215 w 666421"/>
                  <a:gd name="connsiteY28" fmla="*/ 645547 h 666359"/>
                  <a:gd name="connsiteX29" fmla="*/ 551831 w 666421"/>
                  <a:gd name="connsiteY29" fmla="*/ 645547 h 666359"/>
                  <a:gd name="connsiteX30" fmla="*/ 510207 w 666421"/>
                  <a:gd name="connsiteY30" fmla="*/ 645547 h 666359"/>
                  <a:gd name="connsiteX31" fmla="*/ 510207 w 666421"/>
                  <a:gd name="connsiteY31" fmla="*/ 562237 h 666359"/>
                  <a:gd name="connsiteX32" fmla="*/ 551831 w 666421"/>
                  <a:gd name="connsiteY32" fmla="*/ 562237 h 666359"/>
                  <a:gd name="connsiteX33" fmla="*/ 551831 w 666421"/>
                  <a:gd name="connsiteY33" fmla="*/ 645547 h 66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66421" h="666359">
                    <a:moveTo>
                      <a:pt x="655954" y="291556"/>
                    </a:moveTo>
                    <a:cubicBezTo>
                      <a:pt x="649723" y="291556"/>
                      <a:pt x="645547" y="296790"/>
                      <a:pt x="645547" y="301962"/>
                    </a:cubicBezTo>
                    <a:lnTo>
                      <a:pt x="645547" y="541425"/>
                    </a:lnTo>
                    <a:lnTo>
                      <a:pt x="20812" y="541425"/>
                    </a:lnTo>
                    <a:lnTo>
                      <a:pt x="20812" y="20812"/>
                    </a:lnTo>
                    <a:lnTo>
                      <a:pt x="41624" y="20812"/>
                    </a:lnTo>
                    <a:cubicBezTo>
                      <a:pt x="47855" y="20812"/>
                      <a:pt x="52030" y="16637"/>
                      <a:pt x="52030" y="10406"/>
                    </a:cubicBezTo>
                    <a:cubicBezTo>
                      <a:pt x="52030" y="4175"/>
                      <a:pt x="47855" y="0"/>
                      <a:pt x="41624" y="0"/>
                    </a:cubicBezTo>
                    <a:lnTo>
                      <a:pt x="10406" y="0"/>
                    </a:lnTo>
                    <a:cubicBezTo>
                      <a:pt x="4174" y="0"/>
                      <a:pt x="0" y="4175"/>
                      <a:pt x="0" y="10406"/>
                    </a:cubicBezTo>
                    <a:lnTo>
                      <a:pt x="0" y="551831"/>
                    </a:lnTo>
                    <a:cubicBezTo>
                      <a:pt x="0" y="558062"/>
                      <a:pt x="4174" y="562237"/>
                      <a:pt x="10406" y="562237"/>
                    </a:cubicBezTo>
                    <a:lnTo>
                      <a:pt x="93716" y="562237"/>
                    </a:lnTo>
                    <a:lnTo>
                      <a:pt x="93716" y="666360"/>
                    </a:lnTo>
                    <a:lnTo>
                      <a:pt x="177027" y="666360"/>
                    </a:lnTo>
                    <a:lnTo>
                      <a:pt x="177027" y="562237"/>
                    </a:lnTo>
                    <a:lnTo>
                      <a:pt x="489394" y="562237"/>
                    </a:lnTo>
                    <a:lnTo>
                      <a:pt x="489394" y="666360"/>
                    </a:lnTo>
                    <a:lnTo>
                      <a:pt x="572705" y="666360"/>
                    </a:lnTo>
                    <a:lnTo>
                      <a:pt x="572705" y="562237"/>
                    </a:lnTo>
                    <a:lnTo>
                      <a:pt x="656016" y="562237"/>
                    </a:lnTo>
                    <a:cubicBezTo>
                      <a:pt x="662247" y="562237"/>
                      <a:pt x="666422" y="558062"/>
                      <a:pt x="666422" y="551831"/>
                    </a:cubicBezTo>
                    <a:lnTo>
                      <a:pt x="666422" y="301962"/>
                    </a:lnTo>
                    <a:cubicBezTo>
                      <a:pt x="666359" y="295730"/>
                      <a:pt x="662185" y="291556"/>
                      <a:pt x="655954" y="291556"/>
                    </a:cubicBezTo>
                    <a:close/>
                    <a:moveTo>
                      <a:pt x="156215" y="645547"/>
                    </a:moveTo>
                    <a:lnTo>
                      <a:pt x="114591" y="645547"/>
                    </a:lnTo>
                    <a:lnTo>
                      <a:pt x="114591" y="562237"/>
                    </a:lnTo>
                    <a:lnTo>
                      <a:pt x="156215" y="562237"/>
                    </a:lnTo>
                    <a:lnTo>
                      <a:pt x="156215" y="645547"/>
                    </a:lnTo>
                    <a:close/>
                    <a:moveTo>
                      <a:pt x="551831" y="645547"/>
                    </a:moveTo>
                    <a:lnTo>
                      <a:pt x="510207" y="645547"/>
                    </a:lnTo>
                    <a:lnTo>
                      <a:pt x="510207" y="562237"/>
                    </a:lnTo>
                    <a:lnTo>
                      <a:pt x="551831" y="562237"/>
                    </a:lnTo>
                    <a:lnTo>
                      <a:pt x="551831" y="64554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9062964" y="3210099"/>
                <a:ext cx="31218" cy="20812"/>
              </a:xfrm>
              <a:custGeom>
                <a:avLst/>
                <a:gdLst>
                  <a:gd name="connsiteX0" fmla="*/ 10406 w 31218"/>
                  <a:gd name="connsiteY0" fmla="*/ 0 h 20812"/>
                  <a:gd name="connsiteX1" fmla="*/ 0 w 31218"/>
                  <a:gd name="connsiteY1" fmla="*/ 10406 h 20812"/>
                  <a:gd name="connsiteX2" fmla="*/ 10406 w 31218"/>
                  <a:gd name="connsiteY2" fmla="*/ 20812 h 20812"/>
                  <a:gd name="connsiteX3" fmla="*/ 20812 w 31218"/>
                  <a:gd name="connsiteY3" fmla="*/ 20812 h 20812"/>
                  <a:gd name="connsiteX4" fmla="*/ 31218 w 31218"/>
                  <a:gd name="connsiteY4" fmla="*/ 10406 h 20812"/>
                  <a:gd name="connsiteX5" fmla="*/ 20812 w 31218"/>
                  <a:gd name="connsiteY5" fmla="*/ 0 h 20812"/>
                  <a:gd name="connsiteX6" fmla="*/ 10406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0"/>
                    </a:moveTo>
                    <a:cubicBezTo>
                      <a:pt x="4174" y="0"/>
                      <a:pt x="0" y="4175"/>
                      <a:pt x="0" y="10406"/>
                    </a:cubicBezTo>
                    <a:cubicBezTo>
                      <a:pt x="0" y="16637"/>
                      <a:pt x="4174" y="20812"/>
                      <a:pt x="10406" y="20812"/>
                    </a:cubicBezTo>
                    <a:lnTo>
                      <a:pt x="20812" y="20812"/>
                    </a:lnTo>
                    <a:cubicBezTo>
                      <a:pt x="27043" y="20812"/>
                      <a:pt x="31218" y="16637"/>
                      <a:pt x="31218" y="10406"/>
                    </a:cubicBezTo>
                    <a:cubicBezTo>
                      <a:pt x="31218" y="4175"/>
                      <a:pt x="27043" y="0"/>
                      <a:pt x="20812" y="0"/>
                    </a:cubicBezTo>
                    <a:lnTo>
                      <a:pt x="10406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9104650" y="3210099"/>
                <a:ext cx="31218" cy="20812"/>
              </a:xfrm>
              <a:custGeom>
                <a:avLst/>
                <a:gdLst>
                  <a:gd name="connsiteX0" fmla="*/ 10406 w 31218"/>
                  <a:gd name="connsiteY0" fmla="*/ 0 h 20812"/>
                  <a:gd name="connsiteX1" fmla="*/ 0 w 31218"/>
                  <a:gd name="connsiteY1" fmla="*/ 10406 h 20812"/>
                  <a:gd name="connsiteX2" fmla="*/ 10406 w 31218"/>
                  <a:gd name="connsiteY2" fmla="*/ 20812 h 20812"/>
                  <a:gd name="connsiteX3" fmla="*/ 20813 w 31218"/>
                  <a:gd name="connsiteY3" fmla="*/ 20812 h 20812"/>
                  <a:gd name="connsiteX4" fmla="*/ 31218 w 31218"/>
                  <a:gd name="connsiteY4" fmla="*/ 10406 h 20812"/>
                  <a:gd name="connsiteX5" fmla="*/ 20813 w 31218"/>
                  <a:gd name="connsiteY5" fmla="*/ 0 h 20812"/>
                  <a:gd name="connsiteX6" fmla="*/ 10406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0"/>
                    </a:move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lnTo>
                      <a:pt x="10406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9021339" y="3210099"/>
                <a:ext cx="31218" cy="20812"/>
              </a:xfrm>
              <a:custGeom>
                <a:avLst/>
                <a:gdLst>
                  <a:gd name="connsiteX0" fmla="*/ 10406 w 31218"/>
                  <a:gd name="connsiteY0" fmla="*/ 0 h 20812"/>
                  <a:gd name="connsiteX1" fmla="*/ 0 w 31218"/>
                  <a:gd name="connsiteY1" fmla="*/ 10406 h 20812"/>
                  <a:gd name="connsiteX2" fmla="*/ 10406 w 31218"/>
                  <a:gd name="connsiteY2" fmla="*/ 20812 h 20812"/>
                  <a:gd name="connsiteX3" fmla="*/ 20813 w 31218"/>
                  <a:gd name="connsiteY3" fmla="*/ 20812 h 20812"/>
                  <a:gd name="connsiteX4" fmla="*/ 31218 w 31218"/>
                  <a:gd name="connsiteY4" fmla="*/ 10406 h 20812"/>
                  <a:gd name="connsiteX5" fmla="*/ 20813 w 31218"/>
                  <a:gd name="connsiteY5" fmla="*/ 0 h 20812"/>
                  <a:gd name="connsiteX6" fmla="*/ 10406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0"/>
                    </a:move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lnTo>
                      <a:pt x="10406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9458642" y="2804015"/>
                <a:ext cx="31218" cy="20812"/>
              </a:xfrm>
              <a:custGeom>
                <a:avLst/>
                <a:gdLst>
                  <a:gd name="connsiteX0" fmla="*/ 20812 w 31218"/>
                  <a:gd name="connsiteY0" fmla="*/ 0 h 20812"/>
                  <a:gd name="connsiteX1" fmla="*/ 10406 w 31218"/>
                  <a:gd name="connsiteY1" fmla="*/ 0 h 20812"/>
                  <a:gd name="connsiteX2" fmla="*/ 0 w 31218"/>
                  <a:gd name="connsiteY2" fmla="*/ 10406 h 20812"/>
                  <a:gd name="connsiteX3" fmla="*/ 10406 w 31218"/>
                  <a:gd name="connsiteY3" fmla="*/ 20812 h 20812"/>
                  <a:gd name="connsiteX4" fmla="*/ 20812 w 31218"/>
                  <a:gd name="connsiteY4" fmla="*/ 20812 h 20812"/>
                  <a:gd name="connsiteX5" fmla="*/ 31218 w 31218"/>
                  <a:gd name="connsiteY5" fmla="*/ 10406 h 20812"/>
                  <a:gd name="connsiteX6" fmla="*/ 20812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20812" y="0"/>
                    </a:moveTo>
                    <a:lnTo>
                      <a:pt x="10406" y="0"/>
                    </a:lnTo>
                    <a:cubicBezTo>
                      <a:pt x="4174" y="0"/>
                      <a:pt x="0" y="4175"/>
                      <a:pt x="0" y="10406"/>
                    </a:cubicBezTo>
                    <a:cubicBezTo>
                      <a:pt x="0" y="16637"/>
                      <a:pt x="4174" y="20812"/>
                      <a:pt x="10406" y="20812"/>
                    </a:cubicBezTo>
                    <a:lnTo>
                      <a:pt x="20812" y="20812"/>
                    </a:lnTo>
                    <a:cubicBezTo>
                      <a:pt x="27043" y="20812"/>
                      <a:pt x="31218" y="16637"/>
                      <a:pt x="31218" y="10406"/>
                    </a:cubicBezTo>
                    <a:cubicBezTo>
                      <a:pt x="31218" y="4175"/>
                      <a:pt x="27043" y="0"/>
                      <a:pt x="2081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9500266" y="2804015"/>
                <a:ext cx="31218" cy="20812"/>
              </a:xfrm>
              <a:custGeom>
                <a:avLst/>
                <a:gdLst>
                  <a:gd name="connsiteX0" fmla="*/ 20813 w 31218"/>
                  <a:gd name="connsiteY0" fmla="*/ 0 h 20812"/>
                  <a:gd name="connsiteX1" fmla="*/ 10406 w 31218"/>
                  <a:gd name="connsiteY1" fmla="*/ 0 h 20812"/>
                  <a:gd name="connsiteX2" fmla="*/ 0 w 31218"/>
                  <a:gd name="connsiteY2" fmla="*/ 10406 h 20812"/>
                  <a:gd name="connsiteX3" fmla="*/ 10406 w 31218"/>
                  <a:gd name="connsiteY3" fmla="*/ 20812 h 20812"/>
                  <a:gd name="connsiteX4" fmla="*/ 20813 w 31218"/>
                  <a:gd name="connsiteY4" fmla="*/ 20812 h 20812"/>
                  <a:gd name="connsiteX5" fmla="*/ 31218 w 31218"/>
                  <a:gd name="connsiteY5" fmla="*/ 10406 h 20812"/>
                  <a:gd name="connsiteX6" fmla="*/ 20813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20813" y="0"/>
                    </a:moveTo>
                    <a:lnTo>
                      <a:pt x="10406" y="0"/>
                    </a:ln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9416955" y="2804015"/>
                <a:ext cx="31218" cy="20812"/>
              </a:xfrm>
              <a:custGeom>
                <a:avLst/>
                <a:gdLst>
                  <a:gd name="connsiteX0" fmla="*/ 10406 w 31218"/>
                  <a:gd name="connsiteY0" fmla="*/ 20812 h 20812"/>
                  <a:gd name="connsiteX1" fmla="*/ 20813 w 31218"/>
                  <a:gd name="connsiteY1" fmla="*/ 20812 h 20812"/>
                  <a:gd name="connsiteX2" fmla="*/ 31218 w 31218"/>
                  <a:gd name="connsiteY2" fmla="*/ 10406 h 20812"/>
                  <a:gd name="connsiteX3" fmla="*/ 20813 w 31218"/>
                  <a:gd name="connsiteY3" fmla="*/ 0 h 20812"/>
                  <a:gd name="connsiteX4" fmla="*/ 10406 w 31218"/>
                  <a:gd name="connsiteY4" fmla="*/ 0 h 20812"/>
                  <a:gd name="connsiteX5" fmla="*/ 0 w 31218"/>
                  <a:gd name="connsiteY5" fmla="*/ 10406 h 20812"/>
                  <a:gd name="connsiteX6" fmla="*/ 10406 w 31218"/>
                  <a:gd name="connsiteY6" fmla="*/ 20812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20812"/>
                    </a:move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lnTo>
                      <a:pt x="10406" y="0"/>
                    </a:ln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9625201" y="2949762"/>
                <a:ext cx="20811" cy="31218"/>
              </a:xfrm>
              <a:custGeom>
                <a:avLst/>
                <a:gdLst>
                  <a:gd name="connsiteX0" fmla="*/ 10406 w 20811"/>
                  <a:gd name="connsiteY0" fmla="*/ 0 h 31218"/>
                  <a:gd name="connsiteX1" fmla="*/ 0 w 20811"/>
                  <a:gd name="connsiteY1" fmla="*/ 10406 h 31218"/>
                  <a:gd name="connsiteX2" fmla="*/ 0 w 20811"/>
                  <a:gd name="connsiteY2" fmla="*/ 20812 h 31218"/>
                  <a:gd name="connsiteX3" fmla="*/ 10406 w 20811"/>
                  <a:gd name="connsiteY3" fmla="*/ 31218 h 31218"/>
                  <a:gd name="connsiteX4" fmla="*/ 20812 w 20811"/>
                  <a:gd name="connsiteY4" fmla="*/ 20812 h 31218"/>
                  <a:gd name="connsiteX5" fmla="*/ 20812 w 20811"/>
                  <a:gd name="connsiteY5" fmla="*/ 10406 h 31218"/>
                  <a:gd name="connsiteX6" fmla="*/ 10406 w 20811"/>
                  <a:gd name="connsiteY6" fmla="*/ 0 h 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11" h="31218">
                    <a:moveTo>
                      <a:pt x="10406" y="0"/>
                    </a:moveTo>
                    <a:cubicBezTo>
                      <a:pt x="4175" y="0"/>
                      <a:pt x="0" y="4175"/>
                      <a:pt x="0" y="10406"/>
                    </a:cubicBezTo>
                    <a:lnTo>
                      <a:pt x="0" y="20812"/>
                    </a:lnTo>
                    <a:cubicBezTo>
                      <a:pt x="0" y="27043"/>
                      <a:pt x="4175" y="31218"/>
                      <a:pt x="10406" y="31218"/>
                    </a:cubicBezTo>
                    <a:cubicBezTo>
                      <a:pt x="16637" y="31218"/>
                      <a:pt x="20812" y="27043"/>
                      <a:pt x="20812" y="20812"/>
                    </a:cubicBezTo>
                    <a:lnTo>
                      <a:pt x="20812" y="10406"/>
                    </a:lnTo>
                    <a:cubicBezTo>
                      <a:pt x="20812" y="4175"/>
                      <a:pt x="16637" y="0"/>
                      <a:pt x="10406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: Shape 56"/>
              <p:cNvSpPr/>
              <p:nvPr/>
            </p:nvSpPr>
            <p:spPr>
              <a:xfrm>
                <a:off x="9031746" y="2762391"/>
                <a:ext cx="541362" cy="426896"/>
              </a:xfrm>
              <a:custGeom>
                <a:avLst/>
                <a:gdLst>
                  <a:gd name="connsiteX0" fmla="*/ 10406 w 541362"/>
                  <a:gd name="connsiteY0" fmla="*/ 124935 h 426896"/>
                  <a:gd name="connsiteX1" fmla="*/ 20812 w 541362"/>
                  <a:gd name="connsiteY1" fmla="*/ 124935 h 426896"/>
                  <a:gd name="connsiteX2" fmla="*/ 20812 w 541362"/>
                  <a:gd name="connsiteY2" fmla="*/ 312368 h 426896"/>
                  <a:gd name="connsiteX3" fmla="*/ 10406 w 541362"/>
                  <a:gd name="connsiteY3" fmla="*/ 312368 h 426896"/>
                  <a:gd name="connsiteX4" fmla="*/ 0 w 541362"/>
                  <a:gd name="connsiteY4" fmla="*/ 322774 h 426896"/>
                  <a:gd name="connsiteX5" fmla="*/ 10406 w 541362"/>
                  <a:gd name="connsiteY5" fmla="*/ 333180 h 426896"/>
                  <a:gd name="connsiteX6" fmla="*/ 20812 w 541362"/>
                  <a:gd name="connsiteY6" fmla="*/ 333180 h 426896"/>
                  <a:gd name="connsiteX7" fmla="*/ 20812 w 541362"/>
                  <a:gd name="connsiteY7" fmla="*/ 416490 h 426896"/>
                  <a:gd name="connsiteX8" fmla="*/ 31218 w 541362"/>
                  <a:gd name="connsiteY8" fmla="*/ 426896 h 426896"/>
                  <a:gd name="connsiteX9" fmla="*/ 530956 w 541362"/>
                  <a:gd name="connsiteY9" fmla="*/ 426896 h 426896"/>
                  <a:gd name="connsiteX10" fmla="*/ 541363 w 541362"/>
                  <a:gd name="connsiteY10" fmla="*/ 416490 h 426896"/>
                  <a:gd name="connsiteX11" fmla="*/ 541363 w 541362"/>
                  <a:gd name="connsiteY11" fmla="*/ 10406 h 426896"/>
                  <a:gd name="connsiteX12" fmla="*/ 530956 w 541362"/>
                  <a:gd name="connsiteY12" fmla="*/ 0 h 426896"/>
                  <a:gd name="connsiteX13" fmla="*/ 31218 w 541362"/>
                  <a:gd name="connsiteY13" fmla="*/ 0 h 426896"/>
                  <a:gd name="connsiteX14" fmla="*/ 20812 w 541362"/>
                  <a:gd name="connsiteY14" fmla="*/ 10406 h 426896"/>
                  <a:gd name="connsiteX15" fmla="*/ 20812 w 541362"/>
                  <a:gd name="connsiteY15" fmla="*/ 104123 h 426896"/>
                  <a:gd name="connsiteX16" fmla="*/ 10406 w 541362"/>
                  <a:gd name="connsiteY16" fmla="*/ 104123 h 426896"/>
                  <a:gd name="connsiteX17" fmla="*/ 0 w 541362"/>
                  <a:gd name="connsiteY17" fmla="*/ 114529 h 426896"/>
                  <a:gd name="connsiteX18" fmla="*/ 10406 w 541362"/>
                  <a:gd name="connsiteY18" fmla="*/ 124935 h 426896"/>
                  <a:gd name="connsiteX19" fmla="*/ 41624 w 541362"/>
                  <a:gd name="connsiteY19" fmla="*/ 333180 h 426896"/>
                  <a:gd name="connsiteX20" fmla="*/ 52030 w 541362"/>
                  <a:gd name="connsiteY20" fmla="*/ 333180 h 426896"/>
                  <a:gd name="connsiteX21" fmla="*/ 62436 w 541362"/>
                  <a:gd name="connsiteY21" fmla="*/ 322774 h 426896"/>
                  <a:gd name="connsiteX22" fmla="*/ 52030 w 541362"/>
                  <a:gd name="connsiteY22" fmla="*/ 312368 h 426896"/>
                  <a:gd name="connsiteX23" fmla="*/ 41624 w 541362"/>
                  <a:gd name="connsiteY23" fmla="*/ 312368 h 426896"/>
                  <a:gd name="connsiteX24" fmla="*/ 41624 w 541362"/>
                  <a:gd name="connsiteY24" fmla="*/ 124935 h 426896"/>
                  <a:gd name="connsiteX25" fmla="*/ 52030 w 541362"/>
                  <a:gd name="connsiteY25" fmla="*/ 124935 h 426896"/>
                  <a:gd name="connsiteX26" fmla="*/ 62436 w 541362"/>
                  <a:gd name="connsiteY26" fmla="*/ 114529 h 426896"/>
                  <a:gd name="connsiteX27" fmla="*/ 52030 w 541362"/>
                  <a:gd name="connsiteY27" fmla="*/ 104123 h 426896"/>
                  <a:gd name="connsiteX28" fmla="*/ 41624 w 541362"/>
                  <a:gd name="connsiteY28" fmla="*/ 104123 h 426896"/>
                  <a:gd name="connsiteX29" fmla="*/ 41624 w 541362"/>
                  <a:gd name="connsiteY29" fmla="*/ 20812 h 426896"/>
                  <a:gd name="connsiteX30" fmla="*/ 520551 w 541362"/>
                  <a:gd name="connsiteY30" fmla="*/ 20812 h 426896"/>
                  <a:gd name="connsiteX31" fmla="*/ 520551 w 541362"/>
                  <a:gd name="connsiteY31" fmla="*/ 406022 h 426896"/>
                  <a:gd name="connsiteX32" fmla="*/ 41624 w 541362"/>
                  <a:gd name="connsiteY32" fmla="*/ 406022 h 426896"/>
                  <a:gd name="connsiteX33" fmla="*/ 41624 w 541362"/>
                  <a:gd name="connsiteY33" fmla="*/ 333180 h 42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1362" h="426896">
                    <a:moveTo>
                      <a:pt x="10406" y="124935"/>
                    </a:moveTo>
                    <a:lnTo>
                      <a:pt x="20812" y="124935"/>
                    </a:lnTo>
                    <a:lnTo>
                      <a:pt x="20812" y="312368"/>
                    </a:lnTo>
                    <a:lnTo>
                      <a:pt x="10406" y="312368"/>
                    </a:lnTo>
                    <a:cubicBezTo>
                      <a:pt x="4175" y="312368"/>
                      <a:pt x="0" y="316543"/>
                      <a:pt x="0" y="322774"/>
                    </a:cubicBezTo>
                    <a:cubicBezTo>
                      <a:pt x="0" y="329005"/>
                      <a:pt x="4175" y="333180"/>
                      <a:pt x="10406" y="333180"/>
                    </a:cubicBezTo>
                    <a:lnTo>
                      <a:pt x="20812" y="333180"/>
                    </a:lnTo>
                    <a:lnTo>
                      <a:pt x="20812" y="416490"/>
                    </a:lnTo>
                    <a:cubicBezTo>
                      <a:pt x="20812" y="422721"/>
                      <a:pt x="24987" y="426896"/>
                      <a:pt x="31218" y="426896"/>
                    </a:cubicBezTo>
                    <a:lnTo>
                      <a:pt x="530956" y="426896"/>
                    </a:lnTo>
                    <a:cubicBezTo>
                      <a:pt x="537188" y="426896"/>
                      <a:pt x="541363" y="422721"/>
                      <a:pt x="541363" y="416490"/>
                    </a:cubicBezTo>
                    <a:lnTo>
                      <a:pt x="541363" y="10406"/>
                    </a:lnTo>
                    <a:cubicBezTo>
                      <a:pt x="541363" y="4175"/>
                      <a:pt x="537188" y="0"/>
                      <a:pt x="530956" y="0"/>
                    </a:cubicBezTo>
                    <a:lnTo>
                      <a:pt x="31218" y="0"/>
                    </a:lnTo>
                    <a:cubicBezTo>
                      <a:pt x="24987" y="0"/>
                      <a:pt x="20812" y="4175"/>
                      <a:pt x="20812" y="10406"/>
                    </a:cubicBezTo>
                    <a:lnTo>
                      <a:pt x="20812" y="104123"/>
                    </a:lnTo>
                    <a:lnTo>
                      <a:pt x="10406" y="104123"/>
                    </a:lnTo>
                    <a:cubicBezTo>
                      <a:pt x="4175" y="104123"/>
                      <a:pt x="0" y="108297"/>
                      <a:pt x="0" y="114529"/>
                    </a:cubicBezTo>
                    <a:cubicBezTo>
                      <a:pt x="0" y="120760"/>
                      <a:pt x="4175" y="124935"/>
                      <a:pt x="10406" y="124935"/>
                    </a:cubicBezTo>
                    <a:close/>
                    <a:moveTo>
                      <a:pt x="41624" y="333180"/>
                    </a:moveTo>
                    <a:lnTo>
                      <a:pt x="52030" y="333180"/>
                    </a:lnTo>
                    <a:cubicBezTo>
                      <a:pt x="58261" y="333180"/>
                      <a:pt x="62436" y="329005"/>
                      <a:pt x="62436" y="322774"/>
                    </a:cubicBezTo>
                    <a:cubicBezTo>
                      <a:pt x="62436" y="316543"/>
                      <a:pt x="58261" y="312368"/>
                      <a:pt x="52030" y="312368"/>
                    </a:cubicBezTo>
                    <a:lnTo>
                      <a:pt x="41624" y="312368"/>
                    </a:lnTo>
                    <a:lnTo>
                      <a:pt x="41624" y="124935"/>
                    </a:lnTo>
                    <a:lnTo>
                      <a:pt x="52030" y="124935"/>
                    </a:lnTo>
                    <a:cubicBezTo>
                      <a:pt x="58261" y="124935"/>
                      <a:pt x="62436" y="120760"/>
                      <a:pt x="62436" y="114529"/>
                    </a:cubicBezTo>
                    <a:cubicBezTo>
                      <a:pt x="62436" y="108297"/>
                      <a:pt x="58261" y="104123"/>
                      <a:pt x="52030" y="104123"/>
                    </a:cubicBezTo>
                    <a:lnTo>
                      <a:pt x="41624" y="104123"/>
                    </a:lnTo>
                    <a:lnTo>
                      <a:pt x="41624" y="20812"/>
                    </a:lnTo>
                    <a:lnTo>
                      <a:pt x="520551" y="20812"/>
                    </a:lnTo>
                    <a:lnTo>
                      <a:pt x="520551" y="406022"/>
                    </a:lnTo>
                    <a:lnTo>
                      <a:pt x="41624" y="406022"/>
                    </a:lnTo>
                    <a:lnTo>
                      <a:pt x="41624" y="33318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8" name="Freeform: Shape 57"/>
              <p:cNvSpPr/>
              <p:nvPr/>
            </p:nvSpPr>
            <p:spPr>
              <a:xfrm>
                <a:off x="9151446" y="2824827"/>
                <a:ext cx="322774" cy="322773"/>
              </a:xfrm>
              <a:custGeom>
                <a:avLst/>
                <a:gdLst>
                  <a:gd name="connsiteX0" fmla="*/ 161387 w 322774"/>
                  <a:gd name="connsiteY0" fmla="*/ 0 h 322773"/>
                  <a:gd name="connsiteX1" fmla="*/ 0 w 322774"/>
                  <a:gd name="connsiteY1" fmla="*/ 161387 h 322773"/>
                  <a:gd name="connsiteX2" fmla="*/ 161387 w 322774"/>
                  <a:gd name="connsiteY2" fmla="*/ 322774 h 322773"/>
                  <a:gd name="connsiteX3" fmla="*/ 322774 w 322774"/>
                  <a:gd name="connsiteY3" fmla="*/ 161387 h 322773"/>
                  <a:gd name="connsiteX4" fmla="*/ 161387 w 322774"/>
                  <a:gd name="connsiteY4" fmla="*/ 0 h 322773"/>
                  <a:gd name="connsiteX5" fmla="*/ 161387 w 322774"/>
                  <a:gd name="connsiteY5" fmla="*/ 300902 h 322773"/>
                  <a:gd name="connsiteX6" fmla="*/ 21871 w 322774"/>
                  <a:gd name="connsiteY6" fmla="*/ 161387 h 322773"/>
                  <a:gd name="connsiteX7" fmla="*/ 161387 w 322774"/>
                  <a:gd name="connsiteY7" fmla="*/ 21871 h 322773"/>
                  <a:gd name="connsiteX8" fmla="*/ 300903 w 322774"/>
                  <a:gd name="connsiteY8" fmla="*/ 161387 h 322773"/>
                  <a:gd name="connsiteX9" fmla="*/ 161387 w 322774"/>
                  <a:gd name="connsiteY9" fmla="*/ 300902 h 32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774" h="322773">
                    <a:moveTo>
                      <a:pt x="161387" y="0"/>
                    </a:moveTo>
                    <a:cubicBezTo>
                      <a:pt x="72905" y="0"/>
                      <a:pt x="0" y="72904"/>
                      <a:pt x="0" y="161387"/>
                    </a:cubicBezTo>
                    <a:cubicBezTo>
                      <a:pt x="0" y="249869"/>
                      <a:pt x="72905" y="322774"/>
                      <a:pt x="161387" y="322774"/>
                    </a:cubicBezTo>
                    <a:cubicBezTo>
                      <a:pt x="249869" y="322774"/>
                      <a:pt x="322774" y="249869"/>
                      <a:pt x="322774" y="161387"/>
                    </a:cubicBezTo>
                    <a:cubicBezTo>
                      <a:pt x="322774" y="72904"/>
                      <a:pt x="249932" y="0"/>
                      <a:pt x="161387" y="0"/>
                    </a:cubicBezTo>
                    <a:close/>
                    <a:moveTo>
                      <a:pt x="161387" y="300902"/>
                    </a:moveTo>
                    <a:cubicBezTo>
                      <a:pt x="84370" y="300902"/>
                      <a:pt x="21871" y="238404"/>
                      <a:pt x="21871" y="161387"/>
                    </a:cubicBezTo>
                    <a:cubicBezTo>
                      <a:pt x="21871" y="84370"/>
                      <a:pt x="84370" y="21871"/>
                      <a:pt x="161387" y="21871"/>
                    </a:cubicBezTo>
                    <a:cubicBezTo>
                      <a:pt x="238404" y="21871"/>
                      <a:pt x="300903" y="84370"/>
                      <a:pt x="300903" y="161387"/>
                    </a:cubicBezTo>
                    <a:cubicBezTo>
                      <a:pt x="300903" y="238404"/>
                      <a:pt x="238466" y="300902"/>
                      <a:pt x="161387" y="300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9" name="Freeform: Shape 58"/>
              <p:cNvSpPr/>
              <p:nvPr/>
            </p:nvSpPr>
            <p:spPr>
              <a:xfrm>
                <a:off x="9260803" y="2876919"/>
                <a:ext cx="114466" cy="229057"/>
              </a:xfrm>
              <a:custGeom>
                <a:avLst/>
                <a:gdLst>
                  <a:gd name="connsiteX0" fmla="*/ 104122 w 114466"/>
                  <a:gd name="connsiteY0" fmla="*/ 0 h 229057"/>
                  <a:gd name="connsiteX1" fmla="*/ 41624 w 114466"/>
                  <a:gd name="connsiteY1" fmla="*/ 0 h 229057"/>
                  <a:gd name="connsiteX2" fmla="*/ 41624 w 114466"/>
                  <a:gd name="connsiteY2" fmla="*/ 125994 h 229057"/>
                  <a:gd name="connsiteX3" fmla="*/ 0 w 114466"/>
                  <a:gd name="connsiteY3" fmla="*/ 177027 h 229057"/>
                  <a:gd name="connsiteX4" fmla="*/ 52030 w 114466"/>
                  <a:gd name="connsiteY4" fmla="*/ 229057 h 229057"/>
                  <a:gd name="connsiteX5" fmla="*/ 104060 w 114466"/>
                  <a:gd name="connsiteY5" fmla="*/ 177027 h 229057"/>
                  <a:gd name="connsiteX6" fmla="*/ 62436 w 114466"/>
                  <a:gd name="connsiteY6" fmla="*/ 125994 h 229057"/>
                  <a:gd name="connsiteX7" fmla="*/ 62436 w 114466"/>
                  <a:gd name="connsiteY7" fmla="*/ 62498 h 229057"/>
                  <a:gd name="connsiteX8" fmla="*/ 93654 w 114466"/>
                  <a:gd name="connsiteY8" fmla="*/ 62498 h 229057"/>
                  <a:gd name="connsiteX9" fmla="*/ 104060 w 114466"/>
                  <a:gd name="connsiteY9" fmla="*/ 52093 h 229057"/>
                  <a:gd name="connsiteX10" fmla="*/ 93654 w 114466"/>
                  <a:gd name="connsiteY10" fmla="*/ 41686 h 229057"/>
                  <a:gd name="connsiteX11" fmla="*/ 62436 w 114466"/>
                  <a:gd name="connsiteY11" fmla="*/ 41686 h 229057"/>
                  <a:gd name="connsiteX12" fmla="*/ 62436 w 114466"/>
                  <a:gd name="connsiteY12" fmla="*/ 20874 h 229057"/>
                  <a:gd name="connsiteX13" fmla="*/ 104060 w 114466"/>
                  <a:gd name="connsiteY13" fmla="*/ 20874 h 229057"/>
                  <a:gd name="connsiteX14" fmla="*/ 114466 w 114466"/>
                  <a:gd name="connsiteY14" fmla="*/ 10468 h 229057"/>
                  <a:gd name="connsiteX15" fmla="*/ 104122 w 114466"/>
                  <a:gd name="connsiteY15" fmla="*/ 0 h 229057"/>
                  <a:gd name="connsiteX16" fmla="*/ 83311 w 114466"/>
                  <a:gd name="connsiteY16" fmla="*/ 176965 h 229057"/>
                  <a:gd name="connsiteX17" fmla="*/ 52092 w 114466"/>
                  <a:gd name="connsiteY17" fmla="*/ 208183 h 229057"/>
                  <a:gd name="connsiteX18" fmla="*/ 20874 w 114466"/>
                  <a:gd name="connsiteY18" fmla="*/ 176965 h 229057"/>
                  <a:gd name="connsiteX19" fmla="*/ 52092 w 114466"/>
                  <a:gd name="connsiteY19" fmla="*/ 145747 h 229057"/>
                  <a:gd name="connsiteX20" fmla="*/ 83311 w 114466"/>
                  <a:gd name="connsiteY20" fmla="*/ 176965 h 22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465" h="229057">
                    <a:moveTo>
                      <a:pt x="104122" y="0"/>
                    </a:moveTo>
                    <a:lnTo>
                      <a:pt x="41624" y="0"/>
                    </a:lnTo>
                    <a:lnTo>
                      <a:pt x="41624" y="125994"/>
                    </a:lnTo>
                    <a:cubicBezTo>
                      <a:pt x="17696" y="131228"/>
                      <a:pt x="0" y="152040"/>
                      <a:pt x="0" y="177027"/>
                    </a:cubicBezTo>
                    <a:cubicBezTo>
                      <a:pt x="0" y="206189"/>
                      <a:pt x="22930" y="229057"/>
                      <a:pt x="52030" y="229057"/>
                    </a:cubicBezTo>
                    <a:cubicBezTo>
                      <a:pt x="81192" y="229057"/>
                      <a:pt x="104060" y="206127"/>
                      <a:pt x="104060" y="177027"/>
                    </a:cubicBezTo>
                    <a:cubicBezTo>
                      <a:pt x="104060" y="152040"/>
                      <a:pt x="86364" y="131228"/>
                      <a:pt x="62436" y="125994"/>
                    </a:cubicBezTo>
                    <a:lnTo>
                      <a:pt x="62436" y="62498"/>
                    </a:lnTo>
                    <a:lnTo>
                      <a:pt x="93654" y="62498"/>
                    </a:lnTo>
                    <a:cubicBezTo>
                      <a:pt x="99886" y="62498"/>
                      <a:pt x="104060" y="58324"/>
                      <a:pt x="104060" y="52093"/>
                    </a:cubicBezTo>
                    <a:cubicBezTo>
                      <a:pt x="104060" y="45861"/>
                      <a:pt x="99886" y="41686"/>
                      <a:pt x="93654" y="41686"/>
                    </a:cubicBezTo>
                    <a:lnTo>
                      <a:pt x="62436" y="41686"/>
                    </a:lnTo>
                    <a:lnTo>
                      <a:pt x="62436" y="20874"/>
                    </a:lnTo>
                    <a:lnTo>
                      <a:pt x="104060" y="20874"/>
                    </a:lnTo>
                    <a:cubicBezTo>
                      <a:pt x="110291" y="20874"/>
                      <a:pt x="114466" y="16699"/>
                      <a:pt x="114466" y="10468"/>
                    </a:cubicBezTo>
                    <a:cubicBezTo>
                      <a:pt x="114466" y="4237"/>
                      <a:pt x="110353" y="0"/>
                      <a:pt x="104122" y="0"/>
                    </a:cubicBezTo>
                    <a:close/>
                    <a:moveTo>
                      <a:pt x="83311" y="176965"/>
                    </a:moveTo>
                    <a:cubicBezTo>
                      <a:pt x="83311" y="194661"/>
                      <a:pt x="69789" y="208183"/>
                      <a:pt x="52092" y="208183"/>
                    </a:cubicBezTo>
                    <a:cubicBezTo>
                      <a:pt x="34396" y="208183"/>
                      <a:pt x="20874" y="194661"/>
                      <a:pt x="20874" y="176965"/>
                    </a:cubicBezTo>
                    <a:cubicBezTo>
                      <a:pt x="20874" y="159268"/>
                      <a:pt x="34396" y="145747"/>
                      <a:pt x="52092" y="145747"/>
                    </a:cubicBezTo>
                    <a:cubicBezTo>
                      <a:pt x="69726" y="145747"/>
                      <a:pt x="83311" y="159268"/>
                      <a:pt x="83311" y="17696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00315" y="2296724"/>
            <a:ext cx="5132790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42963" y="2043155"/>
            <a:ext cx="28069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FAMOUS TEENAGER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10410" y="3628919"/>
            <a:ext cx="1212946" cy="1212946"/>
            <a:chOff x="969060" y="4348765"/>
            <a:chExt cx="1212946" cy="1212946"/>
          </a:xfrm>
        </p:grpSpPr>
        <p:sp>
          <p:nvSpPr>
            <p:cNvPr id="23" name="Oval 22"/>
            <p:cNvSpPr/>
            <p:nvPr/>
          </p:nvSpPr>
          <p:spPr>
            <a:xfrm>
              <a:off x="1054500" y="4434205"/>
              <a:ext cx="1042066" cy="1042066"/>
            </a:xfrm>
            <a:prstGeom prst="ellipse">
              <a:avLst/>
            </a:prstGeom>
            <a:solidFill>
              <a:schemeClr val="accent6"/>
            </a:solidFill>
            <a:ln w="88900">
              <a:solidFill>
                <a:schemeClr val="bg2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969060" y="4348765"/>
              <a:ext cx="1212946" cy="1212946"/>
            </a:xfrm>
            <a:prstGeom prst="ellipse">
              <a:avLst/>
            </a:prstGeom>
            <a:noFill/>
            <a:ln w="63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6153518" y="4988574"/>
            <a:ext cx="1326731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939568" y="3618124"/>
            <a:ext cx="1212946" cy="1212946"/>
            <a:chOff x="969060" y="4348765"/>
            <a:chExt cx="1212946" cy="1212946"/>
          </a:xfrm>
        </p:grpSpPr>
        <p:sp>
          <p:nvSpPr>
            <p:cNvPr id="50" name="Oval 49"/>
            <p:cNvSpPr/>
            <p:nvPr/>
          </p:nvSpPr>
          <p:spPr>
            <a:xfrm>
              <a:off x="1054500" y="4434205"/>
              <a:ext cx="1042066" cy="1042066"/>
            </a:xfrm>
            <a:prstGeom prst="ellipse">
              <a:avLst/>
            </a:prstGeom>
            <a:solidFill>
              <a:schemeClr val="accent5"/>
            </a:solidFill>
            <a:ln w="88900">
              <a:solidFill>
                <a:schemeClr val="bg2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969060" y="4348765"/>
              <a:ext cx="1212946" cy="1212946"/>
            </a:xfrm>
            <a:prstGeom prst="ellipse">
              <a:avLst/>
            </a:prstGeom>
            <a:noFill/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7885216" y="4988574"/>
            <a:ext cx="1326731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9673805" y="3628919"/>
            <a:ext cx="1212946" cy="1212946"/>
            <a:chOff x="969060" y="4348765"/>
            <a:chExt cx="1212946" cy="1212946"/>
          </a:xfrm>
        </p:grpSpPr>
        <p:sp>
          <p:nvSpPr>
            <p:cNvPr id="62" name="Oval 61"/>
            <p:cNvSpPr/>
            <p:nvPr/>
          </p:nvSpPr>
          <p:spPr>
            <a:xfrm>
              <a:off x="1054500" y="4434205"/>
              <a:ext cx="1042066" cy="1042066"/>
            </a:xfrm>
            <a:prstGeom prst="ellipse">
              <a:avLst/>
            </a:prstGeom>
            <a:solidFill>
              <a:schemeClr val="accent3"/>
            </a:solidFill>
            <a:ln w="88900">
              <a:solidFill>
                <a:schemeClr val="bg2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3" name="Oval 62"/>
            <p:cNvSpPr/>
            <p:nvPr/>
          </p:nvSpPr>
          <p:spPr>
            <a:xfrm>
              <a:off x="969060" y="4348765"/>
              <a:ext cx="1212946" cy="1212946"/>
            </a:xfrm>
            <a:prstGeom prst="ellipse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4" name="Rectangle 63"/>
          <p:cNvSpPr/>
          <p:nvPr/>
        </p:nvSpPr>
        <p:spPr>
          <a:xfrm>
            <a:off x="9616913" y="4988574"/>
            <a:ext cx="1326731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description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096000" y="1253873"/>
            <a:ext cx="2475037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>
                <a:cs typeface="+mn-ea"/>
                <a:sym typeface="+mn-lt"/>
              </a:rPr>
              <a:t>Young Spirit</a:t>
            </a:r>
          </a:p>
        </p:txBody>
      </p:sp>
      <p:sp>
        <p:nvSpPr>
          <p:cNvPr id="67" name="Graphic 3"/>
          <p:cNvSpPr/>
          <p:nvPr/>
        </p:nvSpPr>
        <p:spPr>
          <a:xfrm flipV="1">
            <a:off x="1000234" y="1205706"/>
            <a:ext cx="4446587" cy="4446587"/>
          </a:xfrm>
          <a:custGeom>
            <a:avLst/>
            <a:gdLst>
              <a:gd name="connsiteX0" fmla="*/ 2887409 w 6858000"/>
              <a:gd name="connsiteY0" fmla="*/ 6858000 h 6858000"/>
              <a:gd name="connsiteX1" fmla="*/ 6858000 w 6858000"/>
              <a:gd name="connsiteY1" fmla="*/ 6858000 h 6858000"/>
              <a:gd name="connsiteX2" fmla="*/ 6858000 w 6858000"/>
              <a:gd name="connsiteY2" fmla="*/ 0 h 6858000"/>
              <a:gd name="connsiteX3" fmla="*/ 0 w 6858000"/>
              <a:gd name="connsiteY3" fmla="*/ 0 h 6858000"/>
              <a:gd name="connsiteX4" fmla="*/ 0 w 6858000"/>
              <a:gd name="connsiteY4" fmla="*/ 3970591 h 6858000"/>
              <a:gd name="connsiteX5" fmla="*/ 2887409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2887409" y="6858000"/>
                </a:moveTo>
                <a:lnTo>
                  <a:pt x="6858000" y="6858000"/>
                </a:lnTo>
                <a:lnTo>
                  <a:pt x="6858000" y="0"/>
                </a:lnTo>
                <a:lnTo>
                  <a:pt x="0" y="0"/>
                </a:lnTo>
                <a:lnTo>
                  <a:pt x="0" y="3970591"/>
                </a:lnTo>
                <a:cubicBezTo>
                  <a:pt x="0" y="5565267"/>
                  <a:pt x="1292733" y="6858000"/>
                  <a:pt x="2887409" y="6858000"/>
                </a:cubicBezTo>
                <a:close/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73" name="Graphic 2"/>
          <p:cNvGrpSpPr>
            <a:grpSpLocks noChangeAspect="1"/>
          </p:cNvGrpSpPr>
          <p:nvPr/>
        </p:nvGrpSpPr>
        <p:grpSpPr>
          <a:xfrm>
            <a:off x="6665612" y="4016860"/>
            <a:ext cx="399196" cy="457200"/>
            <a:chOff x="6672755" y="3660798"/>
            <a:chExt cx="665769" cy="762506"/>
          </a:xfrm>
          <a:solidFill>
            <a:schemeClr val="bg2"/>
          </a:solidFill>
        </p:grpSpPr>
        <p:grpSp>
          <p:nvGrpSpPr>
            <p:cNvPr id="74" name="Graphic 2"/>
            <p:cNvGrpSpPr/>
            <p:nvPr/>
          </p:nvGrpSpPr>
          <p:grpSpPr>
            <a:xfrm>
              <a:off x="6672755" y="3660798"/>
              <a:ext cx="665769" cy="762506"/>
              <a:chOff x="6672755" y="3660798"/>
              <a:chExt cx="665769" cy="762506"/>
            </a:xfrm>
            <a:grpFill/>
          </p:grpSpPr>
          <p:sp>
            <p:nvSpPr>
              <p:cNvPr id="75" name="Freeform: Shape 74"/>
              <p:cNvSpPr/>
              <p:nvPr/>
            </p:nvSpPr>
            <p:spPr>
              <a:xfrm>
                <a:off x="6803796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1 w 35704"/>
                  <a:gd name="connsiteY3" fmla="*/ 0 h 23803"/>
                  <a:gd name="connsiteX4" fmla="*/ 0 w 35704"/>
                  <a:gd name="connsiteY4" fmla="*/ 11902 h 23803"/>
                  <a:gd name="connsiteX5" fmla="*/ 11901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: Shape 75"/>
              <p:cNvSpPr/>
              <p:nvPr/>
            </p:nvSpPr>
            <p:spPr>
              <a:xfrm>
                <a:off x="6851465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2 w 35704"/>
                  <a:gd name="connsiteY3" fmla="*/ 0 h 23803"/>
                  <a:gd name="connsiteX4" fmla="*/ 0 w 35704"/>
                  <a:gd name="connsiteY4" fmla="*/ 11902 h 23803"/>
                  <a:gd name="connsiteX5" fmla="*/ 11902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: Shape 76"/>
              <p:cNvSpPr/>
              <p:nvPr/>
            </p:nvSpPr>
            <p:spPr>
              <a:xfrm>
                <a:off x="6756128" y="3779938"/>
                <a:ext cx="35704" cy="23803"/>
              </a:xfrm>
              <a:custGeom>
                <a:avLst/>
                <a:gdLst>
                  <a:gd name="connsiteX0" fmla="*/ 11901 w 35704"/>
                  <a:gd name="connsiteY0" fmla="*/ 23803 h 23803"/>
                  <a:gd name="connsiteX1" fmla="*/ 23803 w 35704"/>
                  <a:gd name="connsiteY1" fmla="*/ 23803 h 23803"/>
                  <a:gd name="connsiteX2" fmla="*/ 35704 w 35704"/>
                  <a:gd name="connsiteY2" fmla="*/ 11902 h 23803"/>
                  <a:gd name="connsiteX3" fmla="*/ 23803 w 35704"/>
                  <a:gd name="connsiteY3" fmla="*/ 0 h 23803"/>
                  <a:gd name="connsiteX4" fmla="*/ 11901 w 35704"/>
                  <a:gd name="connsiteY4" fmla="*/ 0 h 23803"/>
                  <a:gd name="connsiteX5" fmla="*/ 0 w 35704"/>
                  <a:gd name="connsiteY5" fmla="*/ 11902 h 23803"/>
                  <a:gd name="connsiteX6" fmla="*/ 11901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23803"/>
                    </a:move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7"/>
              <p:cNvSpPr/>
              <p:nvPr/>
            </p:nvSpPr>
            <p:spPr>
              <a:xfrm>
                <a:off x="6803796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>
                <a:off x="685146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23803 h 23803"/>
                  <a:gd name="connsiteX1" fmla="*/ 23804 w 35704"/>
                  <a:gd name="connsiteY1" fmla="*/ 23803 h 23803"/>
                  <a:gd name="connsiteX2" fmla="*/ 35705 w 35704"/>
                  <a:gd name="connsiteY2" fmla="*/ 11902 h 23803"/>
                  <a:gd name="connsiteX3" fmla="*/ 23804 w 35704"/>
                  <a:gd name="connsiteY3" fmla="*/ 0 h 23803"/>
                  <a:gd name="connsiteX4" fmla="*/ 11902 w 35704"/>
                  <a:gd name="connsiteY4" fmla="*/ 0 h 23803"/>
                  <a:gd name="connsiteX5" fmla="*/ 1 w 35704"/>
                  <a:gd name="connsiteY5" fmla="*/ 11902 h 23803"/>
                  <a:gd name="connsiteX6" fmla="*/ 11902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23803"/>
                    </a:moveTo>
                    <a:lnTo>
                      <a:pt x="23804" y="23803"/>
                    </a:lnTo>
                    <a:cubicBezTo>
                      <a:pt x="30970" y="23803"/>
                      <a:pt x="35705" y="19067"/>
                      <a:pt x="35705" y="11902"/>
                    </a:cubicBezTo>
                    <a:cubicBezTo>
                      <a:pt x="35705" y="4736"/>
                      <a:pt x="30970" y="0"/>
                      <a:pt x="23804" y="0"/>
                    </a:cubicBezTo>
                    <a:lnTo>
                      <a:pt x="11902" y="0"/>
                    </a:lnTo>
                    <a:cubicBezTo>
                      <a:pt x="4736" y="0"/>
                      <a:pt x="1" y="4736"/>
                      <a:pt x="1" y="11902"/>
                    </a:cubicBezTo>
                    <a:cubicBezTo>
                      <a:pt x="-62" y="19067"/>
                      <a:pt x="4736" y="23803"/>
                      <a:pt x="11902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6756128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6894148" y="3887176"/>
                <a:ext cx="444376" cy="444405"/>
              </a:xfrm>
              <a:custGeom>
                <a:avLst/>
                <a:gdLst>
                  <a:gd name="connsiteX0" fmla="*/ 440979 w 444376"/>
                  <a:gd name="connsiteY0" fmla="*/ 53588 h 444405"/>
                  <a:gd name="connsiteX1" fmla="*/ 390943 w 444376"/>
                  <a:gd name="connsiteY1" fmla="*/ 3552 h 444405"/>
                  <a:gd name="connsiteX2" fmla="*/ 374243 w 444376"/>
                  <a:gd name="connsiteY2" fmla="*/ 3552 h 444405"/>
                  <a:gd name="connsiteX3" fmla="*/ 319409 w 444376"/>
                  <a:gd name="connsiteY3" fmla="*/ 58386 h 444405"/>
                  <a:gd name="connsiteX4" fmla="*/ 283642 w 444376"/>
                  <a:gd name="connsiteY4" fmla="*/ 51220 h 444405"/>
                  <a:gd name="connsiteX5" fmla="*/ 272924 w 444376"/>
                  <a:gd name="connsiteY5" fmla="*/ 54772 h 444405"/>
                  <a:gd name="connsiteX6" fmla="*/ 196655 w 444376"/>
                  <a:gd name="connsiteY6" fmla="*/ 131041 h 444405"/>
                  <a:gd name="connsiteX7" fmla="*/ 196655 w 444376"/>
                  <a:gd name="connsiteY7" fmla="*/ 147741 h 444405"/>
                  <a:gd name="connsiteX8" fmla="*/ 205005 w 444376"/>
                  <a:gd name="connsiteY8" fmla="*/ 151292 h 444405"/>
                  <a:gd name="connsiteX9" fmla="*/ 213355 w 444376"/>
                  <a:gd name="connsiteY9" fmla="*/ 147741 h 444405"/>
                  <a:gd name="connsiteX10" fmla="*/ 284826 w 444376"/>
                  <a:gd name="connsiteY10" fmla="*/ 76269 h 444405"/>
                  <a:gd name="connsiteX11" fmla="*/ 299095 w 444376"/>
                  <a:gd name="connsiteY11" fmla="*/ 78637 h 444405"/>
                  <a:gd name="connsiteX12" fmla="*/ 54834 w 444376"/>
                  <a:gd name="connsiteY12" fmla="*/ 321714 h 444405"/>
                  <a:gd name="connsiteX13" fmla="*/ 14332 w 444376"/>
                  <a:gd name="connsiteY13" fmla="*/ 346764 h 444405"/>
                  <a:gd name="connsiteX14" fmla="*/ 8350 w 444376"/>
                  <a:gd name="connsiteY14" fmla="*/ 355114 h 444405"/>
                  <a:gd name="connsiteX15" fmla="*/ 0 w 444376"/>
                  <a:gd name="connsiteY15" fmla="*/ 431383 h 444405"/>
                  <a:gd name="connsiteX16" fmla="*/ 0 w 444376"/>
                  <a:gd name="connsiteY16" fmla="*/ 434935 h 444405"/>
                  <a:gd name="connsiteX17" fmla="*/ 0 w 444376"/>
                  <a:gd name="connsiteY17" fmla="*/ 436119 h 444405"/>
                  <a:gd name="connsiteX18" fmla="*/ 2367 w 444376"/>
                  <a:gd name="connsiteY18" fmla="*/ 440854 h 444405"/>
                  <a:gd name="connsiteX19" fmla="*/ 5919 w 444376"/>
                  <a:gd name="connsiteY19" fmla="*/ 443222 h 444405"/>
                  <a:gd name="connsiteX20" fmla="*/ 10655 w 444376"/>
                  <a:gd name="connsiteY20" fmla="*/ 444406 h 444405"/>
                  <a:gd name="connsiteX21" fmla="*/ 11839 w 444376"/>
                  <a:gd name="connsiteY21" fmla="*/ 444406 h 444405"/>
                  <a:gd name="connsiteX22" fmla="*/ 88108 w 444376"/>
                  <a:gd name="connsiteY22" fmla="*/ 436056 h 444405"/>
                  <a:gd name="connsiteX23" fmla="*/ 96458 w 444376"/>
                  <a:gd name="connsiteY23" fmla="*/ 430074 h 444405"/>
                  <a:gd name="connsiteX24" fmla="*/ 121508 w 444376"/>
                  <a:gd name="connsiteY24" fmla="*/ 389572 h 444405"/>
                  <a:gd name="connsiteX25" fmla="*/ 440792 w 444376"/>
                  <a:gd name="connsiteY25" fmla="*/ 70287 h 444405"/>
                  <a:gd name="connsiteX26" fmla="*/ 444344 w 444376"/>
                  <a:gd name="connsiteY26" fmla="*/ 61938 h 444405"/>
                  <a:gd name="connsiteX27" fmla="*/ 440979 w 444376"/>
                  <a:gd name="connsiteY27" fmla="*/ 53588 h 444405"/>
                  <a:gd name="connsiteX28" fmla="*/ 81192 w 444376"/>
                  <a:gd name="connsiteY28" fmla="*/ 413437 h 444405"/>
                  <a:gd name="connsiteX29" fmla="*/ 45425 w 444376"/>
                  <a:gd name="connsiteY29" fmla="*/ 416989 h 444405"/>
                  <a:gd name="connsiteX30" fmla="*/ 63308 w 444376"/>
                  <a:gd name="connsiteY30" fmla="*/ 399105 h 444405"/>
                  <a:gd name="connsiteX31" fmla="*/ 63308 w 444376"/>
                  <a:gd name="connsiteY31" fmla="*/ 382406 h 444405"/>
                  <a:gd name="connsiteX32" fmla="*/ 46609 w 444376"/>
                  <a:gd name="connsiteY32" fmla="*/ 382406 h 444405"/>
                  <a:gd name="connsiteX33" fmla="*/ 28726 w 444376"/>
                  <a:gd name="connsiteY33" fmla="*/ 400289 h 444405"/>
                  <a:gd name="connsiteX34" fmla="*/ 32277 w 444376"/>
                  <a:gd name="connsiteY34" fmla="*/ 364523 h 444405"/>
                  <a:gd name="connsiteX35" fmla="*/ 60878 w 444376"/>
                  <a:gd name="connsiteY35" fmla="*/ 346639 h 444405"/>
                  <a:gd name="connsiteX36" fmla="*/ 79945 w 444376"/>
                  <a:gd name="connsiteY36" fmla="*/ 365706 h 444405"/>
                  <a:gd name="connsiteX37" fmla="*/ 99013 w 444376"/>
                  <a:gd name="connsiteY37" fmla="*/ 384774 h 444405"/>
                  <a:gd name="connsiteX38" fmla="*/ 81192 w 444376"/>
                  <a:gd name="connsiteY38" fmla="*/ 413437 h 444405"/>
                  <a:gd name="connsiteX39" fmla="*/ 113345 w 444376"/>
                  <a:gd name="connsiteY39" fmla="*/ 365769 h 444405"/>
                  <a:gd name="connsiteX40" fmla="*/ 96645 w 444376"/>
                  <a:gd name="connsiteY40" fmla="*/ 349069 h 444405"/>
                  <a:gd name="connsiteX41" fmla="*/ 79945 w 444376"/>
                  <a:gd name="connsiteY41" fmla="*/ 332370 h 444405"/>
                  <a:gd name="connsiteX42" fmla="*/ 383777 w 444376"/>
                  <a:gd name="connsiteY42" fmla="*/ 28539 h 444405"/>
                  <a:gd name="connsiteX43" fmla="*/ 417113 w 444376"/>
                  <a:gd name="connsiteY43" fmla="*/ 61875 h 444405"/>
                  <a:gd name="connsiteX44" fmla="*/ 113345 w 444376"/>
                  <a:gd name="connsiteY44" fmla="*/ 365769 h 44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44376" h="444405">
                    <a:moveTo>
                      <a:pt x="440979" y="53588"/>
                    </a:moveTo>
                    <a:lnTo>
                      <a:pt x="390943" y="3552"/>
                    </a:lnTo>
                    <a:cubicBezTo>
                      <a:pt x="386207" y="-1184"/>
                      <a:pt x="379041" y="-1184"/>
                      <a:pt x="374243" y="3552"/>
                    </a:cubicBezTo>
                    <a:lnTo>
                      <a:pt x="319409" y="58386"/>
                    </a:lnTo>
                    <a:lnTo>
                      <a:pt x="283642" y="51220"/>
                    </a:lnTo>
                    <a:cubicBezTo>
                      <a:pt x="280090" y="50036"/>
                      <a:pt x="275292" y="51220"/>
                      <a:pt x="272924" y="54772"/>
                    </a:cubicBezTo>
                    <a:lnTo>
                      <a:pt x="196655" y="131041"/>
                    </a:lnTo>
                    <a:cubicBezTo>
                      <a:pt x="191919" y="135777"/>
                      <a:pt x="191919" y="142942"/>
                      <a:pt x="196655" y="147741"/>
                    </a:cubicBezTo>
                    <a:cubicBezTo>
                      <a:pt x="199023" y="150108"/>
                      <a:pt x="202637" y="151292"/>
                      <a:pt x="205005" y="151292"/>
                    </a:cubicBezTo>
                    <a:cubicBezTo>
                      <a:pt x="207373" y="151292"/>
                      <a:pt x="210987" y="150108"/>
                      <a:pt x="213355" y="147741"/>
                    </a:cubicBezTo>
                    <a:lnTo>
                      <a:pt x="284826" y="76269"/>
                    </a:lnTo>
                    <a:lnTo>
                      <a:pt x="299095" y="78637"/>
                    </a:lnTo>
                    <a:lnTo>
                      <a:pt x="54834" y="321714"/>
                    </a:lnTo>
                    <a:lnTo>
                      <a:pt x="14332" y="346764"/>
                    </a:lnTo>
                    <a:cubicBezTo>
                      <a:pt x="10780" y="349131"/>
                      <a:pt x="9596" y="351499"/>
                      <a:pt x="8350" y="355114"/>
                    </a:cubicBezTo>
                    <a:lnTo>
                      <a:pt x="0" y="431383"/>
                    </a:lnTo>
                    <a:cubicBezTo>
                      <a:pt x="0" y="432567"/>
                      <a:pt x="0" y="433751"/>
                      <a:pt x="0" y="434935"/>
                    </a:cubicBezTo>
                    <a:lnTo>
                      <a:pt x="0" y="436119"/>
                    </a:lnTo>
                    <a:cubicBezTo>
                      <a:pt x="0" y="437302"/>
                      <a:pt x="1184" y="439670"/>
                      <a:pt x="2367" y="440854"/>
                    </a:cubicBezTo>
                    <a:cubicBezTo>
                      <a:pt x="3551" y="442038"/>
                      <a:pt x="4735" y="443222"/>
                      <a:pt x="5919" y="443222"/>
                    </a:cubicBezTo>
                    <a:cubicBezTo>
                      <a:pt x="7103" y="443222"/>
                      <a:pt x="9471" y="444406"/>
                      <a:pt x="10655" y="444406"/>
                    </a:cubicBezTo>
                    <a:lnTo>
                      <a:pt x="11839" y="444406"/>
                    </a:lnTo>
                    <a:lnTo>
                      <a:pt x="88108" y="436056"/>
                    </a:lnTo>
                    <a:cubicBezTo>
                      <a:pt x="91660" y="436056"/>
                      <a:pt x="95274" y="433688"/>
                      <a:pt x="96458" y="430074"/>
                    </a:cubicBezTo>
                    <a:lnTo>
                      <a:pt x="121508" y="389572"/>
                    </a:lnTo>
                    <a:lnTo>
                      <a:pt x="440792" y="70287"/>
                    </a:lnTo>
                    <a:cubicBezTo>
                      <a:pt x="443160" y="67920"/>
                      <a:pt x="444344" y="65552"/>
                      <a:pt x="444344" y="61938"/>
                    </a:cubicBezTo>
                    <a:cubicBezTo>
                      <a:pt x="444593" y="58386"/>
                      <a:pt x="443409" y="55956"/>
                      <a:pt x="440979" y="53588"/>
                    </a:cubicBezTo>
                    <a:close/>
                    <a:moveTo>
                      <a:pt x="81192" y="413437"/>
                    </a:moveTo>
                    <a:lnTo>
                      <a:pt x="45425" y="416989"/>
                    </a:lnTo>
                    <a:lnTo>
                      <a:pt x="63308" y="399105"/>
                    </a:lnTo>
                    <a:cubicBezTo>
                      <a:pt x="68044" y="394370"/>
                      <a:pt x="68044" y="387204"/>
                      <a:pt x="63308" y="382406"/>
                    </a:cubicBezTo>
                    <a:cubicBezTo>
                      <a:pt x="58573" y="377608"/>
                      <a:pt x="51407" y="377670"/>
                      <a:pt x="46609" y="382406"/>
                    </a:cubicBezTo>
                    <a:lnTo>
                      <a:pt x="28726" y="400289"/>
                    </a:lnTo>
                    <a:lnTo>
                      <a:pt x="32277" y="364523"/>
                    </a:lnTo>
                    <a:lnTo>
                      <a:pt x="60878" y="346639"/>
                    </a:lnTo>
                    <a:lnTo>
                      <a:pt x="79945" y="365706"/>
                    </a:lnTo>
                    <a:lnTo>
                      <a:pt x="99013" y="384774"/>
                    </a:lnTo>
                    <a:lnTo>
                      <a:pt x="81192" y="413437"/>
                    </a:lnTo>
                    <a:close/>
                    <a:moveTo>
                      <a:pt x="113345" y="365769"/>
                    </a:moveTo>
                    <a:lnTo>
                      <a:pt x="96645" y="349069"/>
                    </a:lnTo>
                    <a:lnTo>
                      <a:pt x="79945" y="332370"/>
                    </a:lnTo>
                    <a:lnTo>
                      <a:pt x="383777" y="28539"/>
                    </a:lnTo>
                    <a:lnTo>
                      <a:pt x="417113" y="61875"/>
                    </a:lnTo>
                    <a:lnTo>
                      <a:pt x="113345" y="365769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6672755" y="3660798"/>
                <a:ext cx="571895" cy="762506"/>
              </a:xfrm>
              <a:custGeom>
                <a:avLst/>
                <a:gdLst>
                  <a:gd name="connsiteX0" fmla="*/ 559931 w 571895"/>
                  <a:gd name="connsiteY0" fmla="*/ 607600 h 762506"/>
                  <a:gd name="connsiteX1" fmla="*/ 548030 w 571895"/>
                  <a:gd name="connsiteY1" fmla="*/ 619501 h 762506"/>
                  <a:gd name="connsiteX2" fmla="*/ 548030 w 571895"/>
                  <a:gd name="connsiteY2" fmla="*/ 738641 h 762506"/>
                  <a:gd name="connsiteX3" fmla="*/ 23803 w 571895"/>
                  <a:gd name="connsiteY3" fmla="*/ 738641 h 762506"/>
                  <a:gd name="connsiteX4" fmla="*/ 23803 w 571895"/>
                  <a:gd name="connsiteY4" fmla="*/ 23803 h 762506"/>
                  <a:gd name="connsiteX5" fmla="*/ 428890 w 571895"/>
                  <a:gd name="connsiteY5" fmla="*/ 23803 h 762506"/>
                  <a:gd name="connsiteX6" fmla="*/ 428890 w 571895"/>
                  <a:gd name="connsiteY6" fmla="*/ 131041 h 762506"/>
                  <a:gd name="connsiteX7" fmla="*/ 440792 w 571895"/>
                  <a:gd name="connsiteY7" fmla="*/ 142943 h 762506"/>
                  <a:gd name="connsiteX8" fmla="*/ 548030 w 571895"/>
                  <a:gd name="connsiteY8" fmla="*/ 142943 h 762506"/>
                  <a:gd name="connsiteX9" fmla="*/ 548030 w 571895"/>
                  <a:gd name="connsiteY9" fmla="*/ 238279 h 762506"/>
                  <a:gd name="connsiteX10" fmla="*/ 559931 w 571895"/>
                  <a:gd name="connsiteY10" fmla="*/ 250181 h 762506"/>
                  <a:gd name="connsiteX11" fmla="*/ 571833 w 571895"/>
                  <a:gd name="connsiteY11" fmla="*/ 238279 h 762506"/>
                  <a:gd name="connsiteX12" fmla="*/ 571833 w 571895"/>
                  <a:gd name="connsiteY12" fmla="*/ 131041 h 762506"/>
                  <a:gd name="connsiteX13" fmla="*/ 567097 w 571895"/>
                  <a:gd name="connsiteY13" fmla="*/ 121507 h 762506"/>
                  <a:gd name="connsiteX14" fmla="*/ 450326 w 571895"/>
                  <a:gd name="connsiteY14" fmla="*/ 4736 h 762506"/>
                  <a:gd name="connsiteX15" fmla="*/ 440792 w 571895"/>
                  <a:gd name="connsiteY15" fmla="*/ 0 h 762506"/>
                  <a:gd name="connsiteX16" fmla="*/ 438424 w 571895"/>
                  <a:gd name="connsiteY16" fmla="*/ 0 h 762506"/>
                  <a:gd name="connsiteX17" fmla="*/ 11901 w 571895"/>
                  <a:gd name="connsiteY17" fmla="*/ 0 h 762506"/>
                  <a:gd name="connsiteX18" fmla="*/ 0 w 571895"/>
                  <a:gd name="connsiteY18" fmla="*/ 11901 h 762506"/>
                  <a:gd name="connsiteX19" fmla="*/ 0 w 571895"/>
                  <a:gd name="connsiteY19" fmla="*/ 750604 h 762506"/>
                  <a:gd name="connsiteX20" fmla="*/ 11901 w 571895"/>
                  <a:gd name="connsiteY20" fmla="*/ 762506 h 762506"/>
                  <a:gd name="connsiteX21" fmla="*/ 559994 w 571895"/>
                  <a:gd name="connsiteY21" fmla="*/ 762506 h 762506"/>
                  <a:gd name="connsiteX22" fmla="*/ 571896 w 571895"/>
                  <a:gd name="connsiteY22" fmla="*/ 750604 h 762506"/>
                  <a:gd name="connsiteX23" fmla="*/ 571896 w 571895"/>
                  <a:gd name="connsiteY23" fmla="*/ 619564 h 762506"/>
                  <a:gd name="connsiteX24" fmla="*/ 559931 w 571895"/>
                  <a:gd name="connsiteY24" fmla="*/ 607600 h 762506"/>
                  <a:gd name="connsiteX25" fmla="*/ 452694 w 571895"/>
                  <a:gd name="connsiteY25" fmla="*/ 40502 h 762506"/>
                  <a:gd name="connsiteX26" fmla="*/ 531331 w 571895"/>
                  <a:gd name="connsiteY26" fmla="*/ 119140 h 762506"/>
                  <a:gd name="connsiteX27" fmla="*/ 452694 w 571895"/>
                  <a:gd name="connsiteY27" fmla="*/ 119140 h 762506"/>
                  <a:gd name="connsiteX28" fmla="*/ 452694 w 571895"/>
                  <a:gd name="connsiteY28" fmla="*/ 40502 h 762506"/>
                  <a:gd name="connsiteX29" fmla="*/ 452694 w 571895"/>
                  <a:gd name="connsiteY29" fmla="*/ 40502 h 76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895" h="762506">
                    <a:moveTo>
                      <a:pt x="559931" y="607600"/>
                    </a:moveTo>
                    <a:cubicBezTo>
                      <a:pt x="552766" y="607600"/>
                      <a:pt x="548030" y="612335"/>
                      <a:pt x="548030" y="619501"/>
                    </a:cubicBezTo>
                    <a:lnTo>
                      <a:pt x="548030" y="738641"/>
                    </a:lnTo>
                    <a:lnTo>
                      <a:pt x="23803" y="738641"/>
                    </a:lnTo>
                    <a:lnTo>
                      <a:pt x="23803" y="23803"/>
                    </a:lnTo>
                    <a:lnTo>
                      <a:pt x="428890" y="23803"/>
                    </a:lnTo>
                    <a:lnTo>
                      <a:pt x="428890" y="131041"/>
                    </a:lnTo>
                    <a:cubicBezTo>
                      <a:pt x="428890" y="138207"/>
                      <a:pt x="433626" y="142943"/>
                      <a:pt x="440792" y="142943"/>
                    </a:cubicBezTo>
                    <a:lnTo>
                      <a:pt x="548030" y="142943"/>
                    </a:lnTo>
                    <a:lnTo>
                      <a:pt x="548030" y="238279"/>
                    </a:lnTo>
                    <a:cubicBezTo>
                      <a:pt x="548030" y="245445"/>
                      <a:pt x="552766" y="250181"/>
                      <a:pt x="559931" y="250181"/>
                    </a:cubicBezTo>
                    <a:cubicBezTo>
                      <a:pt x="567097" y="250181"/>
                      <a:pt x="571833" y="245445"/>
                      <a:pt x="571833" y="238279"/>
                    </a:cubicBezTo>
                    <a:lnTo>
                      <a:pt x="571833" y="131041"/>
                    </a:lnTo>
                    <a:cubicBezTo>
                      <a:pt x="571833" y="127489"/>
                      <a:pt x="569465" y="123875"/>
                      <a:pt x="567097" y="121507"/>
                    </a:cubicBezTo>
                    <a:lnTo>
                      <a:pt x="450326" y="4736"/>
                    </a:lnTo>
                    <a:cubicBezTo>
                      <a:pt x="447958" y="2368"/>
                      <a:pt x="444344" y="0"/>
                      <a:pt x="440792" y="0"/>
                    </a:cubicBezTo>
                    <a:cubicBezTo>
                      <a:pt x="439608" y="0"/>
                      <a:pt x="439608" y="0"/>
                      <a:pt x="438424" y="0"/>
                    </a:cubicBezTo>
                    <a:lnTo>
                      <a:pt x="11901" y="0"/>
                    </a:lnTo>
                    <a:cubicBezTo>
                      <a:pt x="4736" y="0"/>
                      <a:pt x="0" y="5982"/>
                      <a:pt x="0" y="11901"/>
                    </a:cubicBezTo>
                    <a:lnTo>
                      <a:pt x="0" y="750604"/>
                    </a:lnTo>
                    <a:cubicBezTo>
                      <a:pt x="0" y="757770"/>
                      <a:pt x="4736" y="762506"/>
                      <a:pt x="11901" y="762506"/>
                    </a:cubicBezTo>
                    <a:lnTo>
                      <a:pt x="559994" y="762506"/>
                    </a:lnTo>
                    <a:cubicBezTo>
                      <a:pt x="567160" y="762506"/>
                      <a:pt x="571896" y="757770"/>
                      <a:pt x="571896" y="750604"/>
                    </a:cubicBezTo>
                    <a:lnTo>
                      <a:pt x="571896" y="619564"/>
                    </a:lnTo>
                    <a:cubicBezTo>
                      <a:pt x="571833" y="612398"/>
                      <a:pt x="567097" y="607600"/>
                      <a:pt x="559931" y="607600"/>
                    </a:cubicBezTo>
                    <a:close/>
                    <a:moveTo>
                      <a:pt x="452694" y="40502"/>
                    </a:moveTo>
                    <a:lnTo>
                      <a:pt x="531331" y="119140"/>
                    </a:lnTo>
                    <a:lnTo>
                      <a:pt x="452694" y="119140"/>
                    </a:lnTo>
                    <a:lnTo>
                      <a:pt x="452694" y="40502"/>
                    </a:lnTo>
                    <a:lnTo>
                      <a:pt x="452694" y="4050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3" name="Freeform: Shape 82"/>
              <p:cNvSpPr/>
              <p:nvPr/>
            </p:nvSpPr>
            <p:spPr>
              <a:xfrm>
                <a:off x="7220785" y="4208828"/>
                <a:ext cx="23803" cy="35704"/>
              </a:xfrm>
              <a:custGeom>
                <a:avLst/>
                <a:gdLst>
                  <a:gd name="connsiteX0" fmla="*/ 11901 w 23803"/>
                  <a:gd name="connsiteY0" fmla="*/ 0 h 35704"/>
                  <a:gd name="connsiteX1" fmla="*/ 0 w 23803"/>
                  <a:gd name="connsiteY1" fmla="*/ 11901 h 35704"/>
                  <a:gd name="connsiteX2" fmla="*/ 0 w 23803"/>
                  <a:gd name="connsiteY2" fmla="*/ 23803 h 35704"/>
                  <a:gd name="connsiteX3" fmla="*/ 11901 w 23803"/>
                  <a:gd name="connsiteY3" fmla="*/ 35704 h 35704"/>
                  <a:gd name="connsiteX4" fmla="*/ 23803 w 23803"/>
                  <a:gd name="connsiteY4" fmla="*/ 23803 h 35704"/>
                  <a:gd name="connsiteX5" fmla="*/ 23803 w 23803"/>
                  <a:gd name="connsiteY5" fmla="*/ 11901 h 35704"/>
                  <a:gd name="connsiteX6" fmla="*/ 11901 w 23803"/>
                  <a:gd name="connsiteY6" fmla="*/ 0 h 3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3570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23803"/>
                    </a:lnTo>
                    <a:cubicBezTo>
                      <a:pt x="0" y="30969"/>
                      <a:pt x="4736" y="35704"/>
                      <a:pt x="11901" y="35704"/>
                    </a:cubicBezTo>
                    <a:cubicBezTo>
                      <a:pt x="19067" y="35704"/>
                      <a:pt x="23803" y="30969"/>
                      <a:pt x="23803" y="23803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4" name="Freeform: Shape 83"/>
              <p:cNvSpPr/>
              <p:nvPr/>
            </p:nvSpPr>
            <p:spPr>
              <a:xfrm>
                <a:off x="7220785" y="4089689"/>
                <a:ext cx="23803" cy="95274"/>
              </a:xfrm>
              <a:custGeom>
                <a:avLst/>
                <a:gdLst>
                  <a:gd name="connsiteX0" fmla="*/ 11901 w 23803"/>
                  <a:gd name="connsiteY0" fmla="*/ 0 h 95274"/>
                  <a:gd name="connsiteX1" fmla="*/ 0 w 23803"/>
                  <a:gd name="connsiteY1" fmla="*/ 11901 h 95274"/>
                  <a:gd name="connsiteX2" fmla="*/ 0 w 23803"/>
                  <a:gd name="connsiteY2" fmla="*/ 83372 h 95274"/>
                  <a:gd name="connsiteX3" fmla="*/ 11901 w 23803"/>
                  <a:gd name="connsiteY3" fmla="*/ 95274 h 95274"/>
                  <a:gd name="connsiteX4" fmla="*/ 23803 w 23803"/>
                  <a:gd name="connsiteY4" fmla="*/ 83372 h 95274"/>
                  <a:gd name="connsiteX5" fmla="*/ 23803 w 23803"/>
                  <a:gd name="connsiteY5" fmla="*/ 11901 h 95274"/>
                  <a:gd name="connsiteX6" fmla="*/ 11901 w 23803"/>
                  <a:gd name="connsiteY6" fmla="*/ 0 h 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9527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83372"/>
                    </a:lnTo>
                    <a:cubicBezTo>
                      <a:pt x="0" y="90538"/>
                      <a:pt x="4736" y="95274"/>
                      <a:pt x="11901" y="95274"/>
                    </a:cubicBezTo>
                    <a:cubicBezTo>
                      <a:pt x="19067" y="95274"/>
                      <a:pt x="23803" y="90538"/>
                      <a:pt x="23803" y="83372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6756128" y="4304165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1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1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1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1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07238" y="23803"/>
                    </a:lnTo>
                    <a:cubicBezTo>
                      <a:pt x="114342" y="23803"/>
                      <a:pt x="119140" y="19067"/>
                      <a:pt x="119140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708974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0 h 23803"/>
                  <a:gd name="connsiteX1" fmla="*/ 0 w 35704"/>
                  <a:gd name="connsiteY1" fmla="*/ 11902 h 23803"/>
                  <a:gd name="connsiteX2" fmla="*/ 11902 w 35704"/>
                  <a:gd name="connsiteY2" fmla="*/ 23803 h 23803"/>
                  <a:gd name="connsiteX3" fmla="*/ 23803 w 35704"/>
                  <a:gd name="connsiteY3" fmla="*/ 23803 h 23803"/>
                  <a:gd name="connsiteX4" fmla="*/ 35705 w 35704"/>
                  <a:gd name="connsiteY4" fmla="*/ 11902 h 23803"/>
                  <a:gd name="connsiteX5" fmla="*/ 23803 w 35704"/>
                  <a:gd name="connsiteY5" fmla="*/ 0 h 23803"/>
                  <a:gd name="connsiteX6" fmla="*/ 11902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ubicBezTo>
                      <a:pt x="30969" y="23803"/>
                      <a:pt x="35705" y="19067"/>
                      <a:pt x="35705" y="11902"/>
                    </a:cubicBezTo>
                    <a:cubicBezTo>
                      <a:pt x="35705" y="4736"/>
                      <a:pt x="30969" y="0"/>
                      <a:pt x="23803" y="0"/>
                    </a:cubicBezTo>
                    <a:lnTo>
                      <a:pt x="1190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7137412" y="4351833"/>
                <a:ext cx="35704" cy="23803"/>
              </a:xfrm>
              <a:custGeom>
                <a:avLst/>
                <a:gdLst>
                  <a:gd name="connsiteX0" fmla="*/ 23803 w 35704"/>
                  <a:gd name="connsiteY0" fmla="*/ 0 h 23803"/>
                  <a:gd name="connsiteX1" fmla="*/ 11901 w 35704"/>
                  <a:gd name="connsiteY1" fmla="*/ 0 h 23803"/>
                  <a:gd name="connsiteX2" fmla="*/ 0 w 35704"/>
                  <a:gd name="connsiteY2" fmla="*/ 11902 h 23803"/>
                  <a:gd name="connsiteX3" fmla="*/ 11901 w 35704"/>
                  <a:gd name="connsiteY3" fmla="*/ 23803 h 23803"/>
                  <a:gd name="connsiteX4" fmla="*/ 23803 w 35704"/>
                  <a:gd name="connsiteY4" fmla="*/ 23803 h 23803"/>
                  <a:gd name="connsiteX5" fmla="*/ 35704 w 35704"/>
                  <a:gd name="connsiteY5" fmla="*/ 11902 h 23803"/>
                  <a:gd name="connsiteX6" fmla="*/ 23803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0"/>
                    </a:move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07" y="0"/>
                      <a:pt x="2380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7042076" y="4351833"/>
                <a:ext cx="35704" cy="23803"/>
              </a:xfrm>
              <a:custGeom>
                <a:avLst/>
                <a:gdLst>
                  <a:gd name="connsiteX0" fmla="*/ 0 w 35704"/>
                  <a:gd name="connsiteY0" fmla="*/ 11902 h 23803"/>
                  <a:gd name="connsiteX1" fmla="*/ 11901 w 35704"/>
                  <a:gd name="connsiteY1" fmla="*/ 23803 h 23803"/>
                  <a:gd name="connsiteX2" fmla="*/ 23803 w 35704"/>
                  <a:gd name="connsiteY2" fmla="*/ 23803 h 23803"/>
                  <a:gd name="connsiteX3" fmla="*/ 35704 w 35704"/>
                  <a:gd name="connsiteY3" fmla="*/ 11902 h 23803"/>
                  <a:gd name="connsiteX4" fmla="*/ 23803 w 35704"/>
                  <a:gd name="connsiteY4" fmla="*/ 0 h 23803"/>
                  <a:gd name="connsiteX5" fmla="*/ 11901 w 35704"/>
                  <a:gd name="connsiteY5" fmla="*/ 0 h 23803"/>
                  <a:gd name="connsiteX6" fmla="*/ 0 w 3570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0" y="11902"/>
                    </a:move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7053977" y="4304165"/>
                <a:ext cx="119139" cy="23803"/>
              </a:xfrm>
              <a:custGeom>
                <a:avLst/>
                <a:gdLst>
                  <a:gd name="connsiteX0" fmla="*/ 107238 w 119139"/>
                  <a:gd name="connsiteY0" fmla="*/ 0 h 23803"/>
                  <a:gd name="connsiteX1" fmla="*/ 11902 w 119139"/>
                  <a:gd name="connsiteY1" fmla="*/ 0 h 23803"/>
                  <a:gd name="connsiteX2" fmla="*/ 0 w 119139"/>
                  <a:gd name="connsiteY2" fmla="*/ 11901 h 23803"/>
                  <a:gd name="connsiteX3" fmla="*/ 11902 w 119139"/>
                  <a:gd name="connsiteY3" fmla="*/ 23803 h 23803"/>
                  <a:gd name="connsiteX4" fmla="*/ 107238 w 119139"/>
                  <a:gd name="connsiteY4" fmla="*/ 23803 h 23803"/>
                  <a:gd name="connsiteX5" fmla="*/ 119140 w 119139"/>
                  <a:gd name="connsiteY5" fmla="*/ 11901 h 23803"/>
                  <a:gd name="connsiteX6" fmla="*/ 107238 w 119139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07238" y="0"/>
                    </a:moveTo>
                    <a:lnTo>
                      <a:pt x="11902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07238" y="23803"/>
                    </a:lnTo>
                    <a:cubicBezTo>
                      <a:pt x="114404" y="23803"/>
                      <a:pt x="119140" y="19067"/>
                      <a:pt x="119140" y="11901"/>
                    </a:cubicBezTo>
                    <a:cubicBezTo>
                      <a:pt x="119140" y="4798"/>
                      <a:pt x="114342" y="0"/>
                      <a:pt x="107238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6807859" y="3863373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699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8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2"/>
                      <a:pt x="-1757" y="48852"/>
                      <a:pt x="3040" y="53650"/>
                    </a:cubicBezTo>
                    <a:lnTo>
                      <a:pt x="23292" y="78699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8"/>
                    </a:lnTo>
                    <a:cubicBezTo>
                      <a:pt x="100745" y="15453"/>
                      <a:pt x="100745" y="8288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6807859" y="4006316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700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7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3"/>
                      <a:pt x="-1757" y="48852"/>
                      <a:pt x="3040" y="53650"/>
                    </a:cubicBezTo>
                    <a:lnTo>
                      <a:pt x="23292" y="78700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7"/>
                    </a:lnTo>
                    <a:cubicBezTo>
                      <a:pt x="100745" y="15453"/>
                      <a:pt x="100745" y="8350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6756128" y="3732270"/>
                <a:ext cx="178709" cy="23802"/>
              </a:xfrm>
              <a:custGeom>
                <a:avLst/>
                <a:gdLst>
                  <a:gd name="connsiteX0" fmla="*/ 178709 w 178709"/>
                  <a:gd name="connsiteY0" fmla="*/ 11901 h 23802"/>
                  <a:gd name="connsiteX1" fmla="*/ 166808 w 178709"/>
                  <a:gd name="connsiteY1" fmla="*/ 0 h 23802"/>
                  <a:gd name="connsiteX2" fmla="*/ 11901 w 178709"/>
                  <a:gd name="connsiteY2" fmla="*/ 0 h 23802"/>
                  <a:gd name="connsiteX3" fmla="*/ 0 w 178709"/>
                  <a:gd name="connsiteY3" fmla="*/ 11901 h 23802"/>
                  <a:gd name="connsiteX4" fmla="*/ 11901 w 178709"/>
                  <a:gd name="connsiteY4" fmla="*/ 23803 h 23802"/>
                  <a:gd name="connsiteX5" fmla="*/ 166808 w 178709"/>
                  <a:gd name="connsiteY5" fmla="*/ 23803 h 23802"/>
                  <a:gd name="connsiteX6" fmla="*/ 178709 w 178709"/>
                  <a:gd name="connsiteY6" fmla="*/ 11901 h 2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09" h="23802">
                    <a:moveTo>
                      <a:pt x="178709" y="11901"/>
                    </a:moveTo>
                    <a:cubicBezTo>
                      <a:pt x="178709" y="4736"/>
                      <a:pt x="173974" y="0"/>
                      <a:pt x="16680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66808" y="23803"/>
                    </a:lnTo>
                    <a:cubicBezTo>
                      <a:pt x="173911" y="23803"/>
                      <a:pt x="178709" y="19067"/>
                      <a:pt x="178709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6946801" y="3887176"/>
                <a:ext cx="214414" cy="23803"/>
              </a:xfrm>
              <a:custGeom>
                <a:avLst/>
                <a:gdLst>
                  <a:gd name="connsiteX0" fmla="*/ 214414 w 214414"/>
                  <a:gd name="connsiteY0" fmla="*/ 11902 h 23803"/>
                  <a:gd name="connsiteX1" fmla="*/ 202513 w 214414"/>
                  <a:gd name="connsiteY1" fmla="*/ 0 h 23803"/>
                  <a:gd name="connsiteX2" fmla="*/ 11902 w 214414"/>
                  <a:gd name="connsiteY2" fmla="*/ 0 h 23803"/>
                  <a:gd name="connsiteX3" fmla="*/ 0 w 214414"/>
                  <a:gd name="connsiteY3" fmla="*/ 11902 h 23803"/>
                  <a:gd name="connsiteX4" fmla="*/ 11902 w 214414"/>
                  <a:gd name="connsiteY4" fmla="*/ 23803 h 23803"/>
                  <a:gd name="connsiteX5" fmla="*/ 202513 w 214414"/>
                  <a:gd name="connsiteY5" fmla="*/ 23803 h 23803"/>
                  <a:gd name="connsiteX6" fmla="*/ 214414 w 21441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414" h="23803">
                    <a:moveTo>
                      <a:pt x="214414" y="11902"/>
                    </a:moveTo>
                    <a:cubicBezTo>
                      <a:pt x="214414" y="4736"/>
                      <a:pt x="209678" y="0"/>
                      <a:pt x="20251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02513" y="23803"/>
                    </a:lnTo>
                    <a:cubicBezTo>
                      <a:pt x="209616" y="23803"/>
                      <a:pt x="214414" y="19067"/>
                      <a:pt x="21441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6946801" y="3922943"/>
                <a:ext cx="154844" cy="23803"/>
              </a:xfrm>
              <a:custGeom>
                <a:avLst/>
                <a:gdLst>
                  <a:gd name="connsiteX0" fmla="*/ 154844 w 154844"/>
                  <a:gd name="connsiteY0" fmla="*/ 11902 h 23803"/>
                  <a:gd name="connsiteX1" fmla="*/ 142943 w 154844"/>
                  <a:gd name="connsiteY1" fmla="*/ 0 h 23803"/>
                  <a:gd name="connsiteX2" fmla="*/ 11902 w 154844"/>
                  <a:gd name="connsiteY2" fmla="*/ 0 h 23803"/>
                  <a:gd name="connsiteX3" fmla="*/ 0 w 154844"/>
                  <a:gd name="connsiteY3" fmla="*/ 11902 h 23803"/>
                  <a:gd name="connsiteX4" fmla="*/ 11902 w 154844"/>
                  <a:gd name="connsiteY4" fmla="*/ 23803 h 23803"/>
                  <a:gd name="connsiteX5" fmla="*/ 142943 w 154844"/>
                  <a:gd name="connsiteY5" fmla="*/ 23803 h 23803"/>
                  <a:gd name="connsiteX6" fmla="*/ 154844 w 15484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844" h="23803">
                    <a:moveTo>
                      <a:pt x="154844" y="11902"/>
                    </a:moveTo>
                    <a:cubicBezTo>
                      <a:pt x="154844" y="4736"/>
                      <a:pt x="150109" y="0"/>
                      <a:pt x="14294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42943" y="23803"/>
                    </a:lnTo>
                    <a:cubicBezTo>
                      <a:pt x="150046" y="23803"/>
                      <a:pt x="154844" y="19005"/>
                      <a:pt x="15484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6946739" y="4030119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2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2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2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8"/>
                      <a:pt x="4735" y="23803"/>
                      <a:pt x="11901" y="23803"/>
                    </a:cubicBezTo>
                    <a:lnTo>
                      <a:pt x="107238" y="23803"/>
                    </a:lnTo>
                    <a:cubicBezTo>
                      <a:pt x="114404" y="23865"/>
                      <a:pt x="119140" y="19068"/>
                      <a:pt x="11914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6946739" y="4065886"/>
                <a:ext cx="95274" cy="23803"/>
              </a:xfrm>
              <a:custGeom>
                <a:avLst/>
                <a:gdLst>
                  <a:gd name="connsiteX0" fmla="*/ 11901 w 95274"/>
                  <a:gd name="connsiteY0" fmla="*/ 0 h 23803"/>
                  <a:gd name="connsiteX1" fmla="*/ 0 w 95274"/>
                  <a:gd name="connsiteY1" fmla="*/ 11901 h 23803"/>
                  <a:gd name="connsiteX2" fmla="*/ 11901 w 95274"/>
                  <a:gd name="connsiteY2" fmla="*/ 23803 h 23803"/>
                  <a:gd name="connsiteX3" fmla="*/ 83372 w 95274"/>
                  <a:gd name="connsiteY3" fmla="*/ 23803 h 23803"/>
                  <a:gd name="connsiteX4" fmla="*/ 95274 w 95274"/>
                  <a:gd name="connsiteY4" fmla="*/ 11901 h 23803"/>
                  <a:gd name="connsiteX5" fmla="*/ 83372 w 95274"/>
                  <a:gd name="connsiteY5" fmla="*/ 0 h 23803"/>
                  <a:gd name="connsiteX6" fmla="*/ 11901 w 9527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74" h="23803">
                    <a:moveTo>
                      <a:pt x="11901" y="0"/>
                    </a:moveTo>
                    <a:cubicBezTo>
                      <a:pt x="4735" y="0"/>
                      <a:pt x="0" y="4735"/>
                      <a:pt x="0" y="11901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83372" y="23803"/>
                    </a:lnTo>
                    <a:cubicBezTo>
                      <a:pt x="90538" y="23803"/>
                      <a:pt x="95274" y="19067"/>
                      <a:pt x="95274" y="11901"/>
                    </a:cubicBezTo>
                    <a:cubicBezTo>
                      <a:pt x="95274" y="4735"/>
                      <a:pt x="90538" y="0"/>
                      <a:pt x="83372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7" name="Graphic 2"/>
          <p:cNvGrpSpPr>
            <a:grpSpLocks noChangeAspect="1"/>
          </p:cNvGrpSpPr>
          <p:nvPr/>
        </p:nvGrpSpPr>
        <p:grpSpPr>
          <a:xfrm>
            <a:off x="8392478" y="4016860"/>
            <a:ext cx="371485" cy="457200"/>
            <a:chOff x="8075263" y="3712766"/>
            <a:chExt cx="577378" cy="710600"/>
          </a:xfrm>
          <a:solidFill>
            <a:schemeClr val="bg2"/>
          </a:solidFill>
        </p:grpSpPr>
        <p:grpSp>
          <p:nvGrpSpPr>
            <p:cNvPr id="98" name="Graphic 2"/>
            <p:cNvGrpSpPr/>
            <p:nvPr/>
          </p:nvGrpSpPr>
          <p:grpSpPr>
            <a:xfrm>
              <a:off x="8075263" y="3712766"/>
              <a:ext cx="577378" cy="710600"/>
              <a:chOff x="8075263" y="3712766"/>
              <a:chExt cx="577378" cy="710600"/>
            </a:xfrm>
            <a:grpFill/>
          </p:grpSpPr>
          <p:sp>
            <p:nvSpPr>
              <p:cNvPr id="99" name="Freeform: Shape 98"/>
              <p:cNvSpPr/>
              <p:nvPr/>
            </p:nvSpPr>
            <p:spPr>
              <a:xfrm>
                <a:off x="8197394" y="3823743"/>
                <a:ext cx="33274" cy="22182"/>
              </a:xfrm>
              <a:custGeom>
                <a:avLst/>
                <a:gdLst>
                  <a:gd name="connsiteX0" fmla="*/ 22183 w 33274"/>
                  <a:gd name="connsiteY0" fmla="*/ 0 h 22182"/>
                  <a:gd name="connsiteX1" fmla="*/ 11092 w 33274"/>
                  <a:gd name="connsiteY1" fmla="*/ 0 h 22182"/>
                  <a:gd name="connsiteX2" fmla="*/ 0 w 33274"/>
                  <a:gd name="connsiteY2" fmla="*/ 11091 h 22182"/>
                  <a:gd name="connsiteX3" fmla="*/ 11092 w 33274"/>
                  <a:gd name="connsiteY3" fmla="*/ 22183 h 22182"/>
                  <a:gd name="connsiteX4" fmla="*/ 22183 w 33274"/>
                  <a:gd name="connsiteY4" fmla="*/ 22183 h 22182"/>
                  <a:gd name="connsiteX5" fmla="*/ 33275 w 33274"/>
                  <a:gd name="connsiteY5" fmla="*/ 11091 h 22182"/>
                  <a:gd name="connsiteX6" fmla="*/ 22183 w 33274"/>
                  <a:gd name="connsiteY6" fmla="*/ 0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22183" y="0"/>
                    </a:move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22183" y="22183"/>
                    </a:lnTo>
                    <a:cubicBezTo>
                      <a:pt x="28850" y="22183"/>
                      <a:pt x="33275" y="17759"/>
                      <a:pt x="33275" y="11091"/>
                    </a:cubicBezTo>
                    <a:cubicBezTo>
                      <a:pt x="33275" y="4424"/>
                      <a:pt x="28850" y="0"/>
                      <a:pt x="2218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8241822" y="3823743"/>
                <a:ext cx="33274" cy="22182"/>
              </a:xfrm>
              <a:custGeom>
                <a:avLst/>
                <a:gdLst>
                  <a:gd name="connsiteX0" fmla="*/ 11092 w 33274"/>
                  <a:gd name="connsiteY0" fmla="*/ 22183 h 22182"/>
                  <a:gd name="connsiteX1" fmla="*/ 22183 w 33274"/>
                  <a:gd name="connsiteY1" fmla="*/ 22183 h 22182"/>
                  <a:gd name="connsiteX2" fmla="*/ 33275 w 33274"/>
                  <a:gd name="connsiteY2" fmla="*/ 11091 h 22182"/>
                  <a:gd name="connsiteX3" fmla="*/ 22183 w 33274"/>
                  <a:gd name="connsiteY3" fmla="*/ 0 h 22182"/>
                  <a:gd name="connsiteX4" fmla="*/ 11092 w 33274"/>
                  <a:gd name="connsiteY4" fmla="*/ 0 h 22182"/>
                  <a:gd name="connsiteX5" fmla="*/ 0 w 33274"/>
                  <a:gd name="connsiteY5" fmla="*/ 11091 h 22182"/>
                  <a:gd name="connsiteX6" fmla="*/ 11092 w 33274"/>
                  <a:gd name="connsiteY6" fmla="*/ 22183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11092" y="22183"/>
                    </a:moveTo>
                    <a:lnTo>
                      <a:pt x="22183" y="22183"/>
                    </a:lnTo>
                    <a:cubicBezTo>
                      <a:pt x="28850" y="22183"/>
                      <a:pt x="33275" y="17759"/>
                      <a:pt x="33275" y="11091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2" y="2218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1" name="Freeform: Shape 100"/>
              <p:cNvSpPr/>
              <p:nvPr/>
            </p:nvSpPr>
            <p:spPr>
              <a:xfrm>
                <a:off x="8152966" y="3823743"/>
                <a:ext cx="33274" cy="22182"/>
              </a:xfrm>
              <a:custGeom>
                <a:avLst/>
                <a:gdLst>
                  <a:gd name="connsiteX0" fmla="*/ 11092 w 33274"/>
                  <a:gd name="connsiteY0" fmla="*/ 22183 h 22182"/>
                  <a:gd name="connsiteX1" fmla="*/ 22183 w 33274"/>
                  <a:gd name="connsiteY1" fmla="*/ 22183 h 22182"/>
                  <a:gd name="connsiteX2" fmla="*/ 33275 w 33274"/>
                  <a:gd name="connsiteY2" fmla="*/ 11091 h 22182"/>
                  <a:gd name="connsiteX3" fmla="*/ 22183 w 33274"/>
                  <a:gd name="connsiteY3" fmla="*/ 0 h 22182"/>
                  <a:gd name="connsiteX4" fmla="*/ 11092 w 33274"/>
                  <a:gd name="connsiteY4" fmla="*/ 0 h 22182"/>
                  <a:gd name="connsiteX5" fmla="*/ 0 w 33274"/>
                  <a:gd name="connsiteY5" fmla="*/ 11091 h 22182"/>
                  <a:gd name="connsiteX6" fmla="*/ 11092 w 33274"/>
                  <a:gd name="connsiteY6" fmla="*/ 22183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11092" y="22183"/>
                    </a:moveTo>
                    <a:lnTo>
                      <a:pt x="22183" y="22183"/>
                    </a:lnTo>
                    <a:cubicBezTo>
                      <a:pt x="28850" y="22183"/>
                      <a:pt x="33275" y="17759"/>
                      <a:pt x="33275" y="11091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2" y="2218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101"/>
              <p:cNvSpPr/>
              <p:nvPr/>
            </p:nvSpPr>
            <p:spPr>
              <a:xfrm>
                <a:off x="8408381" y="4179043"/>
                <a:ext cx="33274" cy="22182"/>
              </a:xfrm>
              <a:custGeom>
                <a:avLst/>
                <a:gdLst>
                  <a:gd name="connsiteX0" fmla="*/ 11092 w 33274"/>
                  <a:gd name="connsiteY0" fmla="*/ 0 h 22182"/>
                  <a:gd name="connsiteX1" fmla="*/ 0 w 33274"/>
                  <a:gd name="connsiteY1" fmla="*/ 11092 h 22182"/>
                  <a:gd name="connsiteX2" fmla="*/ 11092 w 33274"/>
                  <a:gd name="connsiteY2" fmla="*/ 22183 h 22182"/>
                  <a:gd name="connsiteX3" fmla="*/ 22183 w 33274"/>
                  <a:gd name="connsiteY3" fmla="*/ 22183 h 22182"/>
                  <a:gd name="connsiteX4" fmla="*/ 33275 w 33274"/>
                  <a:gd name="connsiteY4" fmla="*/ 11092 h 22182"/>
                  <a:gd name="connsiteX5" fmla="*/ 22183 w 33274"/>
                  <a:gd name="connsiteY5" fmla="*/ 0 h 22182"/>
                  <a:gd name="connsiteX6" fmla="*/ 11092 w 33274"/>
                  <a:gd name="connsiteY6" fmla="*/ 0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11092" y="0"/>
                    </a:move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22183" y="22183"/>
                    </a:lnTo>
                    <a:cubicBezTo>
                      <a:pt x="28850" y="22183"/>
                      <a:pt x="33275" y="17759"/>
                      <a:pt x="33275" y="11092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8452746" y="4179043"/>
                <a:ext cx="33274" cy="22182"/>
              </a:xfrm>
              <a:custGeom>
                <a:avLst/>
                <a:gdLst>
                  <a:gd name="connsiteX0" fmla="*/ 11092 w 33274"/>
                  <a:gd name="connsiteY0" fmla="*/ 0 h 22182"/>
                  <a:gd name="connsiteX1" fmla="*/ 0 w 33274"/>
                  <a:gd name="connsiteY1" fmla="*/ 11092 h 22182"/>
                  <a:gd name="connsiteX2" fmla="*/ 11092 w 33274"/>
                  <a:gd name="connsiteY2" fmla="*/ 22183 h 22182"/>
                  <a:gd name="connsiteX3" fmla="*/ 22183 w 33274"/>
                  <a:gd name="connsiteY3" fmla="*/ 22183 h 22182"/>
                  <a:gd name="connsiteX4" fmla="*/ 33275 w 33274"/>
                  <a:gd name="connsiteY4" fmla="*/ 11092 h 22182"/>
                  <a:gd name="connsiteX5" fmla="*/ 22183 w 33274"/>
                  <a:gd name="connsiteY5" fmla="*/ 0 h 22182"/>
                  <a:gd name="connsiteX6" fmla="*/ 11092 w 33274"/>
                  <a:gd name="connsiteY6" fmla="*/ 0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11092" y="0"/>
                    </a:move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22183" y="22183"/>
                    </a:lnTo>
                    <a:cubicBezTo>
                      <a:pt x="28850" y="22183"/>
                      <a:pt x="33275" y="17759"/>
                      <a:pt x="33275" y="11092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8363952" y="4179043"/>
                <a:ext cx="33274" cy="22182"/>
              </a:xfrm>
              <a:custGeom>
                <a:avLst/>
                <a:gdLst>
                  <a:gd name="connsiteX0" fmla="*/ 11092 w 33274"/>
                  <a:gd name="connsiteY0" fmla="*/ 0 h 22182"/>
                  <a:gd name="connsiteX1" fmla="*/ 0 w 33274"/>
                  <a:gd name="connsiteY1" fmla="*/ 11092 h 22182"/>
                  <a:gd name="connsiteX2" fmla="*/ 11092 w 33274"/>
                  <a:gd name="connsiteY2" fmla="*/ 22183 h 22182"/>
                  <a:gd name="connsiteX3" fmla="*/ 22183 w 33274"/>
                  <a:gd name="connsiteY3" fmla="*/ 22183 h 22182"/>
                  <a:gd name="connsiteX4" fmla="*/ 33275 w 33274"/>
                  <a:gd name="connsiteY4" fmla="*/ 11092 h 22182"/>
                  <a:gd name="connsiteX5" fmla="*/ 22183 w 33274"/>
                  <a:gd name="connsiteY5" fmla="*/ 0 h 22182"/>
                  <a:gd name="connsiteX6" fmla="*/ 11092 w 33274"/>
                  <a:gd name="connsiteY6" fmla="*/ 0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11092" y="0"/>
                    </a:move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22183" y="22183"/>
                    </a:lnTo>
                    <a:cubicBezTo>
                      <a:pt x="28850" y="22183"/>
                      <a:pt x="33275" y="17759"/>
                      <a:pt x="33275" y="11092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8586031" y="4223471"/>
                <a:ext cx="22182" cy="33274"/>
              </a:xfrm>
              <a:custGeom>
                <a:avLst/>
                <a:gdLst>
                  <a:gd name="connsiteX0" fmla="*/ 11092 w 22182"/>
                  <a:gd name="connsiteY0" fmla="*/ 0 h 33274"/>
                  <a:gd name="connsiteX1" fmla="*/ 0 w 22182"/>
                  <a:gd name="connsiteY1" fmla="*/ 11092 h 33274"/>
                  <a:gd name="connsiteX2" fmla="*/ 0 w 22182"/>
                  <a:gd name="connsiteY2" fmla="*/ 22183 h 33274"/>
                  <a:gd name="connsiteX3" fmla="*/ 11092 w 22182"/>
                  <a:gd name="connsiteY3" fmla="*/ 33275 h 33274"/>
                  <a:gd name="connsiteX4" fmla="*/ 22183 w 22182"/>
                  <a:gd name="connsiteY4" fmla="*/ 22183 h 33274"/>
                  <a:gd name="connsiteX5" fmla="*/ 22183 w 22182"/>
                  <a:gd name="connsiteY5" fmla="*/ 11092 h 33274"/>
                  <a:gd name="connsiteX6" fmla="*/ 11092 w 22182"/>
                  <a:gd name="connsiteY6" fmla="*/ 0 h 33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182" h="33274">
                    <a:moveTo>
                      <a:pt x="11092" y="0"/>
                    </a:moveTo>
                    <a:cubicBezTo>
                      <a:pt x="4424" y="0"/>
                      <a:pt x="0" y="4424"/>
                      <a:pt x="0" y="11092"/>
                    </a:cubicBezTo>
                    <a:lnTo>
                      <a:pt x="0" y="22183"/>
                    </a:lnTo>
                    <a:cubicBezTo>
                      <a:pt x="0" y="28850"/>
                      <a:pt x="4424" y="33275"/>
                      <a:pt x="11092" y="33275"/>
                    </a:cubicBezTo>
                    <a:cubicBezTo>
                      <a:pt x="17759" y="33275"/>
                      <a:pt x="22183" y="28850"/>
                      <a:pt x="22183" y="22183"/>
                    </a:cubicBezTo>
                    <a:lnTo>
                      <a:pt x="22183" y="11092"/>
                    </a:lnTo>
                    <a:cubicBezTo>
                      <a:pt x="22183" y="4424"/>
                      <a:pt x="17697" y="0"/>
                      <a:pt x="1109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8153028" y="3779315"/>
                <a:ext cx="166496" cy="22183"/>
              </a:xfrm>
              <a:custGeom>
                <a:avLst/>
                <a:gdLst>
                  <a:gd name="connsiteX0" fmla="*/ 166497 w 166496"/>
                  <a:gd name="connsiteY0" fmla="*/ 11091 h 22183"/>
                  <a:gd name="connsiteX1" fmla="*/ 155405 w 166496"/>
                  <a:gd name="connsiteY1" fmla="*/ 0 h 22183"/>
                  <a:gd name="connsiteX2" fmla="*/ 11092 w 166496"/>
                  <a:gd name="connsiteY2" fmla="*/ 0 h 22183"/>
                  <a:gd name="connsiteX3" fmla="*/ 0 w 166496"/>
                  <a:gd name="connsiteY3" fmla="*/ 11091 h 22183"/>
                  <a:gd name="connsiteX4" fmla="*/ 11092 w 166496"/>
                  <a:gd name="connsiteY4" fmla="*/ 22183 h 22183"/>
                  <a:gd name="connsiteX5" fmla="*/ 155405 w 166496"/>
                  <a:gd name="connsiteY5" fmla="*/ 22183 h 22183"/>
                  <a:gd name="connsiteX6" fmla="*/ 166497 w 166496"/>
                  <a:gd name="connsiteY6" fmla="*/ 11091 h 2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6496" h="22183">
                    <a:moveTo>
                      <a:pt x="166497" y="11091"/>
                    </a:moveTo>
                    <a:cubicBezTo>
                      <a:pt x="166497" y="4424"/>
                      <a:pt x="162072" y="0"/>
                      <a:pt x="155405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155405" y="22183"/>
                    </a:lnTo>
                    <a:cubicBezTo>
                      <a:pt x="162072" y="22245"/>
                      <a:pt x="166497" y="17759"/>
                      <a:pt x="166497" y="110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106"/>
              <p:cNvSpPr/>
              <p:nvPr/>
            </p:nvSpPr>
            <p:spPr>
              <a:xfrm>
                <a:off x="8275097" y="4134615"/>
                <a:ext cx="255352" cy="22183"/>
              </a:xfrm>
              <a:custGeom>
                <a:avLst/>
                <a:gdLst>
                  <a:gd name="connsiteX0" fmla="*/ 255353 w 255352"/>
                  <a:gd name="connsiteY0" fmla="*/ 11092 h 22183"/>
                  <a:gd name="connsiteX1" fmla="*/ 244261 w 255352"/>
                  <a:gd name="connsiteY1" fmla="*/ 0 h 22183"/>
                  <a:gd name="connsiteX2" fmla="*/ 11091 w 255352"/>
                  <a:gd name="connsiteY2" fmla="*/ 0 h 22183"/>
                  <a:gd name="connsiteX3" fmla="*/ 0 w 255352"/>
                  <a:gd name="connsiteY3" fmla="*/ 11092 h 22183"/>
                  <a:gd name="connsiteX4" fmla="*/ 11091 w 255352"/>
                  <a:gd name="connsiteY4" fmla="*/ 22183 h 22183"/>
                  <a:gd name="connsiteX5" fmla="*/ 244261 w 255352"/>
                  <a:gd name="connsiteY5" fmla="*/ 22183 h 22183"/>
                  <a:gd name="connsiteX6" fmla="*/ 255353 w 255352"/>
                  <a:gd name="connsiteY6" fmla="*/ 11092 h 2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352" h="22183">
                    <a:moveTo>
                      <a:pt x="255353" y="11092"/>
                    </a:moveTo>
                    <a:cubicBezTo>
                      <a:pt x="255353" y="4424"/>
                      <a:pt x="250928" y="0"/>
                      <a:pt x="244261" y="0"/>
                    </a:cubicBezTo>
                    <a:lnTo>
                      <a:pt x="11091" y="0"/>
                    </a:ln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1" y="22183"/>
                    </a:cubicBezTo>
                    <a:lnTo>
                      <a:pt x="244261" y="22183"/>
                    </a:lnTo>
                    <a:cubicBezTo>
                      <a:pt x="250928" y="22245"/>
                      <a:pt x="255353" y="17759"/>
                      <a:pt x="255353" y="1109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8275097" y="4179043"/>
                <a:ext cx="77702" cy="22182"/>
              </a:xfrm>
              <a:custGeom>
                <a:avLst/>
                <a:gdLst>
                  <a:gd name="connsiteX0" fmla="*/ 11091 w 77702"/>
                  <a:gd name="connsiteY0" fmla="*/ 0 h 22182"/>
                  <a:gd name="connsiteX1" fmla="*/ 0 w 77702"/>
                  <a:gd name="connsiteY1" fmla="*/ 11092 h 22182"/>
                  <a:gd name="connsiteX2" fmla="*/ 11091 w 77702"/>
                  <a:gd name="connsiteY2" fmla="*/ 22183 h 22182"/>
                  <a:gd name="connsiteX3" fmla="*/ 66611 w 77702"/>
                  <a:gd name="connsiteY3" fmla="*/ 22183 h 22182"/>
                  <a:gd name="connsiteX4" fmla="*/ 77702 w 77702"/>
                  <a:gd name="connsiteY4" fmla="*/ 11092 h 22182"/>
                  <a:gd name="connsiteX5" fmla="*/ 66611 w 77702"/>
                  <a:gd name="connsiteY5" fmla="*/ 0 h 22182"/>
                  <a:gd name="connsiteX6" fmla="*/ 11091 w 77702"/>
                  <a:gd name="connsiteY6" fmla="*/ 0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02" h="22182">
                    <a:moveTo>
                      <a:pt x="11091" y="0"/>
                    </a:move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1" y="22183"/>
                    </a:cubicBezTo>
                    <a:lnTo>
                      <a:pt x="66611" y="22183"/>
                    </a:lnTo>
                    <a:cubicBezTo>
                      <a:pt x="73278" y="22183"/>
                      <a:pt x="77702" y="17759"/>
                      <a:pt x="77702" y="11092"/>
                    </a:cubicBezTo>
                    <a:cubicBezTo>
                      <a:pt x="77702" y="4424"/>
                      <a:pt x="73278" y="0"/>
                      <a:pt x="66611" y="0"/>
                    </a:cubicBezTo>
                    <a:lnTo>
                      <a:pt x="1109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108"/>
              <p:cNvSpPr/>
              <p:nvPr/>
            </p:nvSpPr>
            <p:spPr>
              <a:xfrm>
                <a:off x="8408381" y="3957027"/>
                <a:ext cx="33274" cy="22182"/>
              </a:xfrm>
              <a:custGeom>
                <a:avLst/>
                <a:gdLst>
                  <a:gd name="connsiteX0" fmla="*/ 22183 w 33274"/>
                  <a:gd name="connsiteY0" fmla="*/ 22183 h 22182"/>
                  <a:gd name="connsiteX1" fmla="*/ 33275 w 33274"/>
                  <a:gd name="connsiteY1" fmla="*/ 11091 h 22182"/>
                  <a:gd name="connsiteX2" fmla="*/ 22183 w 33274"/>
                  <a:gd name="connsiteY2" fmla="*/ 0 h 22182"/>
                  <a:gd name="connsiteX3" fmla="*/ 11092 w 33274"/>
                  <a:gd name="connsiteY3" fmla="*/ 0 h 22182"/>
                  <a:gd name="connsiteX4" fmla="*/ 0 w 33274"/>
                  <a:gd name="connsiteY4" fmla="*/ 11091 h 22182"/>
                  <a:gd name="connsiteX5" fmla="*/ 11092 w 33274"/>
                  <a:gd name="connsiteY5" fmla="*/ 22183 h 22182"/>
                  <a:gd name="connsiteX6" fmla="*/ 22183 w 33274"/>
                  <a:gd name="connsiteY6" fmla="*/ 22183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22183" y="22183"/>
                    </a:moveTo>
                    <a:cubicBezTo>
                      <a:pt x="28850" y="22183"/>
                      <a:pt x="33275" y="17759"/>
                      <a:pt x="33275" y="11091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22183" y="2218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8452746" y="3957027"/>
                <a:ext cx="33274" cy="22182"/>
              </a:xfrm>
              <a:custGeom>
                <a:avLst/>
                <a:gdLst>
                  <a:gd name="connsiteX0" fmla="*/ 22183 w 33274"/>
                  <a:gd name="connsiteY0" fmla="*/ 22183 h 22182"/>
                  <a:gd name="connsiteX1" fmla="*/ 33275 w 33274"/>
                  <a:gd name="connsiteY1" fmla="*/ 11091 h 22182"/>
                  <a:gd name="connsiteX2" fmla="*/ 22183 w 33274"/>
                  <a:gd name="connsiteY2" fmla="*/ 0 h 22182"/>
                  <a:gd name="connsiteX3" fmla="*/ 11092 w 33274"/>
                  <a:gd name="connsiteY3" fmla="*/ 0 h 22182"/>
                  <a:gd name="connsiteX4" fmla="*/ 0 w 33274"/>
                  <a:gd name="connsiteY4" fmla="*/ 11091 h 22182"/>
                  <a:gd name="connsiteX5" fmla="*/ 11092 w 33274"/>
                  <a:gd name="connsiteY5" fmla="*/ 22183 h 22182"/>
                  <a:gd name="connsiteX6" fmla="*/ 22183 w 33274"/>
                  <a:gd name="connsiteY6" fmla="*/ 22183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22183" y="22183"/>
                    </a:moveTo>
                    <a:cubicBezTo>
                      <a:pt x="28850" y="22183"/>
                      <a:pt x="33275" y="17759"/>
                      <a:pt x="33275" y="11091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22183" y="2218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8363952" y="3957027"/>
                <a:ext cx="33274" cy="22182"/>
              </a:xfrm>
              <a:custGeom>
                <a:avLst/>
                <a:gdLst>
                  <a:gd name="connsiteX0" fmla="*/ 22183 w 33274"/>
                  <a:gd name="connsiteY0" fmla="*/ 22183 h 22182"/>
                  <a:gd name="connsiteX1" fmla="*/ 33275 w 33274"/>
                  <a:gd name="connsiteY1" fmla="*/ 11091 h 22182"/>
                  <a:gd name="connsiteX2" fmla="*/ 22183 w 33274"/>
                  <a:gd name="connsiteY2" fmla="*/ 0 h 22182"/>
                  <a:gd name="connsiteX3" fmla="*/ 11092 w 33274"/>
                  <a:gd name="connsiteY3" fmla="*/ 0 h 22182"/>
                  <a:gd name="connsiteX4" fmla="*/ 0 w 33274"/>
                  <a:gd name="connsiteY4" fmla="*/ 11091 h 22182"/>
                  <a:gd name="connsiteX5" fmla="*/ 11092 w 33274"/>
                  <a:gd name="connsiteY5" fmla="*/ 22183 h 22182"/>
                  <a:gd name="connsiteX6" fmla="*/ 22183 w 33274"/>
                  <a:gd name="connsiteY6" fmla="*/ 22183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274" h="22182">
                    <a:moveTo>
                      <a:pt x="22183" y="22183"/>
                    </a:moveTo>
                    <a:cubicBezTo>
                      <a:pt x="28850" y="22183"/>
                      <a:pt x="33275" y="17759"/>
                      <a:pt x="33275" y="11091"/>
                    </a:cubicBezTo>
                    <a:cubicBezTo>
                      <a:pt x="33275" y="4424"/>
                      <a:pt x="28850" y="0"/>
                      <a:pt x="22183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2" y="22183"/>
                    </a:cubicBezTo>
                    <a:lnTo>
                      <a:pt x="22183" y="2218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8275097" y="3912599"/>
                <a:ext cx="255352" cy="22183"/>
              </a:xfrm>
              <a:custGeom>
                <a:avLst/>
                <a:gdLst>
                  <a:gd name="connsiteX0" fmla="*/ 244261 w 255352"/>
                  <a:gd name="connsiteY0" fmla="*/ 0 h 22183"/>
                  <a:gd name="connsiteX1" fmla="*/ 11091 w 255352"/>
                  <a:gd name="connsiteY1" fmla="*/ 0 h 22183"/>
                  <a:gd name="connsiteX2" fmla="*/ 0 w 255352"/>
                  <a:gd name="connsiteY2" fmla="*/ 11092 h 22183"/>
                  <a:gd name="connsiteX3" fmla="*/ 11091 w 255352"/>
                  <a:gd name="connsiteY3" fmla="*/ 22183 h 22183"/>
                  <a:gd name="connsiteX4" fmla="*/ 244261 w 255352"/>
                  <a:gd name="connsiteY4" fmla="*/ 22183 h 22183"/>
                  <a:gd name="connsiteX5" fmla="*/ 255353 w 255352"/>
                  <a:gd name="connsiteY5" fmla="*/ 11092 h 22183"/>
                  <a:gd name="connsiteX6" fmla="*/ 244261 w 255352"/>
                  <a:gd name="connsiteY6" fmla="*/ 0 h 22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352" h="22183">
                    <a:moveTo>
                      <a:pt x="244261" y="0"/>
                    </a:moveTo>
                    <a:lnTo>
                      <a:pt x="11091" y="0"/>
                    </a:ln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1" y="22183"/>
                    </a:cubicBezTo>
                    <a:lnTo>
                      <a:pt x="244261" y="22183"/>
                    </a:lnTo>
                    <a:cubicBezTo>
                      <a:pt x="250928" y="22183"/>
                      <a:pt x="255353" y="17759"/>
                      <a:pt x="255353" y="11092"/>
                    </a:cubicBezTo>
                    <a:cubicBezTo>
                      <a:pt x="255353" y="4424"/>
                      <a:pt x="250928" y="0"/>
                      <a:pt x="24426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3" name="Freeform: Shape 112"/>
              <p:cNvSpPr/>
              <p:nvPr/>
            </p:nvSpPr>
            <p:spPr>
              <a:xfrm>
                <a:off x="8275097" y="3957027"/>
                <a:ext cx="77702" cy="22182"/>
              </a:xfrm>
              <a:custGeom>
                <a:avLst/>
                <a:gdLst>
                  <a:gd name="connsiteX0" fmla="*/ 11091 w 77702"/>
                  <a:gd name="connsiteY0" fmla="*/ 22183 h 22182"/>
                  <a:gd name="connsiteX1" fmla="*/ 66611 w 77702"/>
                  <a:gd name="connsiteY1" fmla="*/ 22183 h 22182"/>
                  <a:gd name="connsiteX2" fmla="*/ 77702 w 77702"/>
                  <a:gd name="connsiteY2" fmla="*/ 11091 h 22182"/>
                  <a:gd name="connsiteX3" fmla="*/ 66611 w 77702"/>
                  <a:gd name="connsiteY3" fmla="*/ 0 h 22182"/>
                  <a:gd name="connsiteX4" fmla="*/ 11091 w 77702"/>
                  <a:gd name="connsiteY4" fmla="*/ 0 h 22182"/>
                  <a:gd name="connsiteX5" fmla="*/ 0 w 77702"/>
                  <a:gd name="connsiteY5" fmla="*/ 11091 h 22182"/>
                  <a:gd name="connsiteX6" fmla="*/ 11091 w 77702"/>
                  <a:gd name="connsiteY6" fmla="*/ 22183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702" h="22182">
                    <a:moveTo>
                      <a:pt x="11091" y="22183"/>
                    </a:moveTo>
                    <a:lnTo>
                      <a:pt x="66611" y="22183"/>
                    </a:lnTo>
                    <a:cubicBezTo>
                      <a:pt x="73278" y="22183"/>
                      <a:pt x="77702" y="17759"/>
                      <a:pt x="77702" y="11091"/>
                    </a:cubicBezTo>
                    <a:cubicBezTo>
                      <a:pt x="77702" y="4424"/>
                      <a:pt x="73278" y="0"/>
                      <a:pt x="66611" y="0"/>
                    </a:cubicBezTo>
                    <a:lnTo>
                      <a:pt x="11091" y="0"/>
                    </a:lnTo>
                    <a:cubicBezTo>
                      <a:pt x="4424" y="0"/>
                      <a:pt x="0" y="4424"/>
                      <a:pt x="0" y="11091"/>
                    </a:cubicBezTo>
                    <a:cubicBezTo>
                      <a:pt x="0" y="17759"/>
                      <a:pt x="4424" y="22183"/>
                      <a:pt x="11091" y="2218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4" name="Freeform: Shape 113"/>
              <p:cNvSpPr/>
              <p:nvPr/>
            </p:nvSpPr>
            <p:spPr>
              <a:xfrm>
                <a:off x="8275097" y="4023576"/>
                <a:ext cx="255352" cy="22182"/>
              </a:xfrm>
              <a:custGeom>
                <a:avLst/>
                <a:gdLst>
                  <a:gd name="connsiteX0" fmla="*/ 244261 w 255352"/>
                  <a:gd name="connsiteY0" fmla="*/ 0 h 22182"/>
                  <a:gd name="connsiteX1" fmla="*/ 11091 w 255352"/>
                  <a:gd name="connsiteY1" fmla="*/ 0 h 22182"/>
                  <a:gd name="connsiteX2" fmla="*/ 0 w 255352"/>
                  <a:gd name="connsiteY2" fmla="*/ 11092 h 22182"/>
                  <a:gd name="connsiteX3" fmla="*/ 11091 w 255352"/>
                  <a:gd name="connsiteY3" fmla="*/ 22183 h 22182"/>
                  <a:gd name="connsiteX4" fmla="*/ 244261 w 255352"/>
                  <a:gd name="connsiteY4" fmla="*/ 22183 h 22182"/>
                  <a:gd name="connsiteX5" fmla="*/ 255353 w 255352"/>
                  <a:gd name="connsiteY5" fmla="*/ 11092 h 22182"/>
                  <a:gd name="connsiteX6" fmla="*/ 244261 w 255352"/>
                  <a:gd name="connsiteY6" fmla="*/ 0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352" h="22182">
                    <a:moveTo>
                      <a:pt x="244261" y="0"/>
                    </a:moveTo>
                    <a:lnTo>
                      <a:pt x="11091" y="0"/>
                    </a:ln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1" y="22183"/>
                    </a:cubicBezTo>
                    <a:lnTo>
                      <a:pt x="244261" y="22183"/>
                    </a:lnTo>
                    <a:cubicBezTo>
                      <a:pt x="250928" y="22183"/>
                      <a:pt x="255353" y="17759"/>
                      <a:pt x="255353" y="11092"/>
                    </a:cubicBezTo>
                    <a:cubicBezTo>
                      <a:pt x="255353" y="4487"/>
                      <a:pt x="250928" y="0"/>
                      <a:pt x="24426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5" name="Freeform: Shape 114"/>
              <p:cNvSpPr/>
              <p:nvPr/>
            </p:nvSpPr>
            <p:spPr>
              <a:xfrm>
                <a:off x="8275097" y="4068004"/>
                <a:ext cx="255352" cy="22182"/>
              </a:xfrm>
              <a:custGeom>
                <a:avLst/>
                <a:gdLst>
                  <a:gd name="connsiteX0" fmla="*/ 244261 w 255352"/>
                  <a:gd name="connsiteY0" fmla="*/ 0 h 22182"/>
                  <a:gd name="connsiteX1" fmla="*/ 11091 w 255352"/>
                  <a:gd name="connsiteY1" fmla="*/ 0 h 22182"/>
                  <a:gd name="connsiteX2" fmla="*/ 0 w 255352"/>
                  <a:gd name="connsiteY2" fmla="*/ 11092 h 22182"/>
                  <a:gd name="connsiteX3" fmla="*/ 11091 w 255352"/>
                  <a:gd name="connsiteY3" fmla="*/ 22183 h 22182"/>
                  <a:gd name="connsiteX4" fmla="*/ 244261 w 255352"/>
                  <a:gd name="connsiteY4" fmla="*/ 22183 h 22182"/>
                  <a:gd name="connsiteX5" fmla="*/ 255353 w 255352"/>
                  <a:gd name="connsiteY5" fmla="*/ 11092 h 22182"/>
                  <a:gd name="connsiteX6" fmla="*/ 244261 w 255352"/>
                  <a:gd name="connsiteY6" fmla="*/ 0 h 22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5352" h="22182">
                    <a:moveTo>
                      <a:pt x="244261" y="0"/>
                    </a:moveTo>
                    <a:lnTo>
                      <a:pt x="11091" y="0"/>
                    </a:lnTo>
                    <a:cubicBezTo>
                      <a:pt x="4424" y="0"/>
                      <a:pt x="0" y="4424"/>
                      <a:pt x="0" y="11092"/>
                    </a:cubicBezTo>
                    <a:cubicBezTo>
                      <a:pt x="0" y="17759"/>
                      <a:pt x="4424" y="22183"/>
                      <a:pt x="11091" y="22183"/>
                    </a:cubicBezTo>
                    <a:lnTo>
                      <a:pt x="244261" y="22183"/>
                    </a:lnTo>
                    <a:cubicBezTo>
                      <a:pt x="250928" y="22183"/>
                      <a:pt x="255353" y="17759"/>
                      <a:pt x="255353" y="11092"/>
                    </a:cubicBezTo>
                    <a:cubicBezTo>
                      <a:pt x="255353" y="4424"/>
                      <a:pt x="250928" y="0"/>
                      <a:pt x="24426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115"/>
              <p:cNvSpPr/>
              <p:nvPr/>
            </p:nvSpPr>
            <p:spPr>
              <a:xfrm>
                <a:off x="8075263" y="3712766"/>
                <a:ext cx="577378" cy="710600"/>
              </a:xfrm>
              <a:custGeom>
                <a:avLst/>
                <a:gdLst>
                  <a:gd name="connsiteX0" fmla="*/ 566225 w 577378"/>
                  <a:gd name="connsiteY0" fmla="*/ 555133 h 710600"/>
                  <a:gd name="connsiteX1" fmla="*/ 494068 w 577378"/>
                  <a:gd name="connsiteY1" fmla="*/ 555133 h 710600"/>
                  <a:gd name="connsiteX2" fmla="*/ 475188 w 577378"/>
                  <a:gd name="connsiteY2" fmla="*/ 526283 h 710600"/>
                  <a:gd name="connsiteX3" fmla="*/ 466277 w 577378"/>
                  <a:gd name="connsiteY3" fmla="*/ 521859 h 710600"/>
                  <a:gd name="connsiteX4" fmla="*/ 366329 w 577378"/>
                  <a:gd name="connsiteY4" fmla="*/ 521859 h 710600"/>
                  <a:gd name="connsiteX5" fmla="*/ 355238 w 577378"/>
                  <a:gd name="connsiteY5" fmla="*/ 532951 h 710600"/>
                  <a:gd name="connsiteX6" fmla="*/ 366329 w 577378"/>
                  <a:gd name="connsiteY6" fmla="*/ 544042 h 710600"/>
                  <a:gd name="connsiteX7" fmla="*/ 460732 w 577378"/>
                  <a:gd name="connsiteY7" fmla="*/ 544042 h 710600"/>
                  <a:gd name="connsiteX8" fmla="*/ 468521 w 577378"/>
                  <a:gd name="connsiteY8" fmla="*/ 555133 h 710600"/>
                  <a:gd name="connsiteX9" fmla="*/ 146556 w 577378"/>
                  <a:gd name="connsiteY9" fmla="*/ 555133 h 710600"/>
                  <a:gd name="connsiteX10" fmla="*/ 103250 w 577378"/>
                  <a:gd name="connsiteY10" fmla="*/ 544042 h 710600"/>
                  <a:gd name="connsiteX11" fmla="*/ 93280 w 577378"/>
                  <a:gd name="connsiteY11" fmla="*/ 546285 h 710600"/>
                  <a:gd name="connsiteX12" fmla="*/ 37761 w 577378"/>
                  <a:gd name="connsiteY12" fmla="*/ 590713 h 710600"/>
                  <a:gd name="connsiteX13" fmla="*/ 35518 w 577378"/>
                  <a:gd name="connsiteY13" fmla="*/ 592957 h 710600"/>
                  <a:gd name="connsiteX14" fmla="*/ 34396 w 577378"/>
                  <a:gd name="connsiteY14" fmla="*/ 594078 h 710600"/>
                  <a:gd name="connsiteX15" fmla="*/ 33274 w 577378"/>
                  <a:gd name="connsiteY15" fmla="*/ 599624 h 710600"/>
                  <a:gd name="connsiteX16" fmla="*/ 34396 w 577378"/>
                  <a:gd name="connsiteY16" fmla="*/ 604048 h 710600"/>
                  <a:gd name="connsiteX17" fmla="*/ 35518 w 577378"/>
                  <a:gd name="connsiteY17" fmla="*/ 605169 h 710600"/>
                  <a:gd name="connsiteX18" fmla="*/ 37761 w 577378"/>
                  <a:gd name="connsiteY18" fmla="*/ 607413 h 710600"/>
                  <a:gd name="connsiteX19" fmla="*/ 93280 w 577378"/>
                  <a:gd name="connsiteY19" fmla="*/ 651841 h 710600"/>
                  <a:gd name="connsiteX20" fmla="*/ 99948 w 577378"/>
                  <a:gd name="connsiteY20" fmla="*/ 654084 h 710600"/>
                  <a:gd name="connsiteX21" fmla="*/ 102191 w 577378"/>
                  <a:gd name="connsiteY21" fmla="*/ 654084 h 710600"/>
                  <a:gd name="connsiteX22" fmla="*/ 145497 w 577378"/>
                  <a:gd name="connsiteY22" fmla="*/ 642993 h 710600"/>
                  <a:gd name="connsiteX23" fmla="*/ 510768 w 577378"/>
                  <a:gd name="connsiteY23" fmla="*/ 642993 h 710600"/>
                  <a:gd name="connsiteX24" fmla="*/ 510768 w 577378"/>
                  <a:gd name="connsiteY24" fmla="*/ 687421 h 710600"/>
                  <a:gd name="connsiteX25" fmla="*/ 22245 w 577378"/>
                  <a:gd name="connsiteY25" fmla="*/ 687421 h 710600"/>
                  <a:gd name="connsiteX26" fmla="*/ 22245 w 577378"/>
                  <a:gd name="connsiteY26" fmla="*/ 22183 h 710600"/>
                  <a:gd name="connsiteX27" fmla="*/ 399728 w 577378"/>
                  <a:gd name="connsiteY27" fmla="*/ 22183 h 710600"/>
                  <a:gd name="connsiteX28" fmla="*/ 399728 w 577378"/>
                  <a:gd name="connsiteY28" fmla="*/ 122131 h 710600"/>
                  <a:gd name="connsiteX29" fmla="*/ 410820 w 577378"/>
                  <a:gd name="connsiteY29" fmla="*/ 133222 h 710600"/>
                  <a:gd name="connsiteX30" fmla="*/ 510768 w 577378"/>
                  <a:gd name="connsiteY30" fmla="*/ 133222 h 710600"/>
                  <a:gd name="connsiteX31" fmla="*/ 510768 w 577378"/>
                  <a:gd name="connsiteY31" fmla="*/ 488522 h 710600"/>
                  <a:gd name="connsiteX32" fmla="*/ 521859 w 577378"/>
                  <a:gd name="connsiteY32" fmla="*/ 499614 h 710600"/>
                  <a:gd name="connsiteX33" fmla="*/ 532950 w 577378"/>
                  <a:gd name="connsiteY33" fmla="*/ 488522 h 710600"/>
                  <a:gd name="connsiteX34" fmla="*/ 532950 w 577378"/>
                  <a:gd name="connsiteY34" fmla="*/ 122131 h 710600"/>
                  <a:gd name="connsiteX35" fmla="*/ 528527 w 577378"/>
                  <a:gd name="connsiteY35" fmla="*/ 113220 h 710600"/>
                  <a:gd name="connsiteX36" fmla="*/ 419730 w 577378"/>
                  <a:gd name="connsiteY36" fmla="*/ 4424 h 710600"/>
                  <a:gd name="connsiteX37" fmla="*/ 410820 w 577378"/>
                  <a:gd name="connsiteY37" fmla="*/ 0 h 710600"/>
                  <a:gd name="connsiteX38" fmla="*/ 408577 w 577378"/>
                  <a:gd name="connsiteY38" fmla="*/ 0 h 710600"/>
                  <a:gd name="connsiteX39" fmla="*/ 11091 w 577378"/>
                  <a:gd name="connsiteY39" fmla="*/ 0 h 710600"/>
                  <a:gd name="connsiteX40" fmla="*/ 0 w 577378"/>
                  <a:gd name="connsiteY40" fmla="*/ 11091 h 710600"/>
                  <a:gd name="connsiteX41" fmla="*/ 0 w 577378"/>
                  <a:gd name="connsiteY41" fmla="*/ 699509 h 710600"/>
                  <a:gd name="connsiteX42" fmla="*/ 11091 w 577378"/>
                  <a:gd name="connsiteY42" fmla="*/ 710601 h 710600"/>
                  <a:gd name="connsiteX43" fmla="*/ 521859 w 577378"/>
                  <a:gd name="connsiteY43" fmla="*/ 710601 h 710600"/>
                  <a:gd name="connsiteX44" fmla="*/ 532950 w 577378"/>
                  <a:gd name="connsiteY44" fmla="*/ 699509 h 710600"/>
                  <a:gd name="connsiteX45" fmla="*/ 532950 w 577378"/>
                  <a:gd name="connsiteY45" fmla="*/ 643990 h 710600"/>
                  <a:gd name="connsiteX46" fmla="*/ 566287 w 577378"/>
                  <a:gd name="connsiteY46" fmla="*/ 643990 h 710600"/>
                  <a:gd name="connsiteX47" fmla="*/ 577379 w 577378"/>
                  <a:gd name="connsiteY47" fmla="*/ 632898 h 710600"/>
                  <a:gd name="connsiteX48" fmla="*/ 577379 w 577378"/>
                  <a:gd name="connsiteY48" fmla="*/ 566287 h 710600"/>
                  <a:gd name="connsiteX49" fmla="*/ 566225 w 577378"/>
                  <a:gd name="connsiteY49" fmla="*/ 555133 h 710600"/>
                  <a:gd name="connsiteX50" fmla="*/ 134344 w 577378"/>
                  <a:gd name="connsiteY50" fmla="*/ 623925 h 710600"/>
                  <a:gd name="connsiteX51" fmla="*/ 102129 w 577378"/>
                  <a:gd name="connsiteY51" fmla="*/ 631714 h 710600"/>
                  <a:gd name="connsiteX52" fmla="*/ 76581 w 577378"/>
                  <a:gd name="connsiteY52" fmla="*/ 610591 h 710600"/>
                  <a:gd name="connsiteX53" fmla="*/ 99885 w 577378"/>
                  <a:gd name="connsiteY53" fmla="*/ 610591 h 710600"/>
                  <a:gd name="connsiteX54" fmla="*/ 110977 w 577378"/>
                  <a:gd name="connsiteY54" fmla="*/ 599499 h 710600"/>
                  <a:gd name="connsiteX55" fmla="*/ 99885 w 577378"/>
                  <a:gd name="connsiteY55" fmla="*/ 588408 h 710600"/>
                  <a:gd name="connsiteX56" fmla="*/ 76581 w 577378"/>
                  <a:gd name="connsiteY56" fmla="*/ 588408 h 710600"/>
                  <a:gd name="connsiteX57" fmla="*/ 103250 w 577378"/>
                  <a:gd name="connsiteY57" fmla="*/ 567284 h 710600"/>
                  <a:gd name="connsiteX58" fmla="*/ 134344 w 577378"/>
                  <a:gd name="connsiteY58" fmla="*/ 575073 h 710600"/>
                  <a:gd name="connsiteX59" fmla="*/ 134344 w 577378"/>
                  <a:gd name="connsiteY59" fmla="*/ 623925 h 710600"/>
                  <a:gd name="connsiteX60" fmla="*/ 134344 w 577378"/>
                  <a:gd name="connsiteY60" fmla="*/ 623925 h 710600"/>
                  <a:gd name="connsiteX61" fmla="*/ 421911 w 577378"/>
                  <a:gd name="connsiteY61" fmla="*/ 37698 h 710600"/>
                  <a:gd name="connsiteX62" fmla="*/ 495190 w 577378"/>
                  <a:gd name="connsiteY62" fmla="*/ 110977 h 710600"/>
                  <a:gd name="connsiteX63" fmla="*/ 421911 w 577378"/>
                  <a:gd name="connsiteY63" fmla="*/ 110977 h 710600"/>
                  <a:gd name="connsiteX64" fmla="*/ 421911 w 577378"/>
                  <a:gd name="connsiteY64" fmla="*/ 37698 h 710600"/>
                  <a:gd name="connsiteX65" fmla="*/ 555133 w 577378"/>
                  <a:gd name="connsiteY65" fmla="*/ 621744 h 710600"/>
                  <a:gd name="connsiteX66" fmla="*/ 155405 w 577378"/>
                  <a:gd name="connsiteY66" fmla="*/ 621744 h 710600"/>
                  <a:gd name="connsiteX67" fmla="*/ 155405 w 577378"/>
                  <a:gd name="connsiteY67" fmla="*/ 577316 h 710600"/>
                  <a:gd name="connsiteX68" fmla="*/ 555133 w 577378"/>
                  <a:gd name="connsiteY68" fmla="*/ 577316 h 710600"/>
                  <a:gd name="connsiteX69" fmla="*/ 555133 w 577378"/>
                  <a:gd name="connsiteY69" fmla="*/ 621744 h 71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577378" h="710600">
                    <a:moveTo>
                      <a:pt x="566225" y="555133"/>
                    </a:moveTo>
                    <a:lnTo>
                      <a:pt x="494068" y="555133"/>
                    </a:lnTo>
                    <a:lnTo>
                      <a:pt x="475188" y="526283"/>
                    </a:lnTo>
                    <a:cubicBezTo>
                      <a:pt x="472944" y="524040"/>
                      <a:pt x="469642" y="521859"/>
                      <a:pt x="466277" y="521859"/>
                    </a:cubicBezTo>
                    <a:lnTo>
                      <a:pt x="366329" y="521859"/>
                    </a:lnTo>
                    <a:cubicBezTo>
                      <a:pt x="359662" y="521859"/>
                      <a:pt x="355238" y="526283"/>
                      <a:pt x="355238" y="532951"/>
                    </a:cubicBezTo>
                    <a:cubicBezTo>
                      <a:pt x="355238" y="539618"/>
                      <a:pt x="359662" y="544042"/>
                      <a:pt x="366329" y="544042"/>
                    </a:cubicBezTo>
                    <a:lnTo>
                      <a:pt x="460732" y="544042"/>
                    </a:lnTo>
                    <a:lnTo>
                      <a:pt x="468521" y="555133"/>
                    </a:lnTo>
                    <a:lnTo>
                      <a:pt x="146556" y="555133"/>
                    </a:lnTo>
                    <a:lnTo>
                      <a:pt x="103250" y="544042"/>
                    </a:lnTo>
                    <a:cubicBezTo>
                      <a:pt x="99948" y="542920"/>
                      <a:pt x="96583" y="544042"/>
                      <a:pt x="93280" y="546285"/>
                    </a:cubicBezTo>
                    <a:lnTo>
                      <a:pt x="37761" y="590713"/>
                    </a:lnTo>
                    <a:cubicBezTo>
                      <a:pt x="36639" y="591835"/>
                      <a:pt x="36639" y="591835"/>
                      <a:pt x="35518" y="592957"/>
                    </a:cubicBezTo>
                    <a:cubicBezTo>
                      <a:pt x="35518" y="592957"/>
                      <a:pt x="35518" y="594078"/>
                      <a:pt x="34396" y="594078"/>
                    </a:cubicBezTo>
                    <a:cubicBezTo>
                      <a:pt x="33274" y="596321"/>
                      <a:pt x="33274" y="598502"/>
                      <a:pt x="33274" y="599624"/>
                    </a:cubicBezTo>
                    <a:cubicBezTo>
                      <a:pt x="33274" y="600745"/>
                      <a:pt x="33274" y="602926"/>
                      <a:pt x="34396" y="604048"/>
                    </a:cubicBezTo>
                    <a:cubicBezTo>
                      <a:pt x="34396" y="604048"/>
                      <a:pt x="34396" y="605169"/>
                      <a:pt x="35518" y="605169"/>
                    </a:cubicBezTo>
                    <a:cubicBezTo>
                      <a:pt x="36639" y="606291"/>
                      <a:pt x="36639" y="607413"/>
                      <a:pt x="37761" y="607413"/>
                    </a:cubicBezTo>
                    <a:lnTo>
                      <a:pt x="93280" y="651841"/>
                    </a:lnTo>
                    <a:cubicBezTo>
                      <a:pt x="95523" y="652963"/>
                      <a:pt x="97704" y="654084"/>
                      <a:pt x="99948" y="654084"/>
                    </a:cubicBezTo>
                    <a:cubicBezTo>
                      <a:pt x="101069" y="654084"/>
                      <a:pt x="102191" y="654084"/>
                      <a:pt x="102191" y="654084"/>
                    </a:cubicBezTo>
                    <a:lnTo>
                      <a:pt x="145497" y="642993"/>
                    </a:lnTo>
                    <a:lnTo>
                      <a:pt x="510768" y="642993"/>
                    </a:lnTo>
                    <a:lnTo>
                      <a:pt x="510768" y="687421"/>
                    </a:lnTo>
                    <a:lnTo>
                      <a:pt x="22245" y="687421"/>
                    </a:lnTo>
                    <a:lnTo>
                      <a:pt x="22245" y="22183"/>
                    </a:lnTo>
                    <a:lnTo>
                      <a:pt x="399728" y="22183"/>
                    </a:lnTo>
                    <a:lnTo>
                      <a:pt x="399728" y="122131"/>
                    </a:lnTo>
                    <a:cubicBezTo>
                      <a:pt x="399728" y="128798"/>
                      <a:pt x="404153" y="133222"/>
                      <a:pt x="410820" y="133222"/>
                    </a:cubicBezTo>
                    <a:lnTo>
                      <a:pt x="510768" y="133222"/>
                    </a:lnTo>
                    <a:lnTo>
                      <a:pt x="510768" y="488522"/>
                    </a:lnTo>
                    <a:cubicBezTo>
                      <a:pt x="510768" y="495190"/>
                      <a:pt x="515192" y="499614"/>
                      <a:pt x="521859" y="499614"/>
                    </a:cubicBezTo>
                    <a:cubicBezTo>
                      <a:pt x="528527" y="499614"/>
                      <a:pt x="532950" y="495190"/>
                      <a:pt x="532950" y="488522"/>
                    </a:cubicBezTo>
                    <a:lnTo>
                      <a:pt x="532950" y="122131"/>
                    </a:lnTo>
                    <a:cubicBezTo>
                      <a:pt x="532950" y="118828"/>
                      <a:pt x="530707" y="115463"/>
                      <a:pt x="528527" y="113220"/>
                    </a:cubicBezTo>
                    <a:lnTo>
                      <a:pt x="419730" y="4424"/>
                    </a:lnTo>
                    <a:cubicBezTo>
                      <a:pt x="417487" y="2181"/>
                      <a:pt x="414185" y="0"/>
                      <a:pt x="410820" y="0"/>
                    </a:cubicBezTo>
                    <a:cubicBezTo>
                      <a:pt x="409698" y="0"/>
                      <a:pt x="409698" y="0"/>
                      <a:pt x="408577" y="0"/>
                    </a:cubicBezTo>
                    <a:lnTo>
                      <a:pt x="11091" y="0"/>
                    </a:lnTo>
                    <a:cubicBezTo>
                      <a:pt x="4424" y="0"/>
                      <a:pt x="0" y="5546"/>
                      <a:pt x="0" y="11091"/>
                    </a:cubicBezTo>
                    <a:lnTo>
                      <a:pt x="0" y="699509"/>
                    </a:lnTo>
                    <a:cubicBezTo>
                      <a:pt x="0" y="706176"/>
                      <a:pt x="4424" y="710601"/>
                      <a:pt x="11091" y="710601"/>
                    </a:cubicBezTo>
                    <a:lnTo>
                      <a:pt x="521859" y="710601"/>
                    </a:lnTo>
                    <a:cubicBezTo>
                      <a:pt x="528527" y="710601"/>
                      <a:pt x="532950" y="706176"/>
                      <a:pt x="532950" y="699509"/>
                    </a:cubicBezTo>
                    <a:lnTo>
                      <a:pt x="532950" y="643990"/>
                    </a:lnTo>
                    <a:lnTo>
                      <a:pt x="566287" y="643990"/>
                    </a:lnTo>
                    <a:cubicBezTo>
                      <a:pt x="572955" y="643990"/>
                      <a:pt x="577379" y="639565"/>
                      <a:pt x="577379" y="632898"/>
                    </a:cubicBezTo>
                    <a:lnTo>
                      <a:pt x="577379" y="566287"/>
                    </a:lnTo>
                    <a:cubicBezTo>
                      <a:pt x="577316" y="559558"/>
                      <a:pt x="572892" y="555133"/>
                      <a:pt x="566225" y="555133"/>
                    </a:cubicBezTo>
                    <a:close/>
                    <a:moveTo>
                      <a:pt x="134344" y="623925"/>
                    </a:moveTo>
                    <a:lnTo>
                      <a:pt x="102129" y="631714"/>
                    </a:lnTo>
                    <a:lnTo>
                      <a:pt x="76581" y="610591"/>
                    </a:lnTo>
                    <a:lnTo>
                      <a:pt x="99885" y="610591"/>
                    </a:lnTo>
                    <a:cubicBezTo>
                      <a:pt x="106553" y="610591"/>
                      <a:pt x="110977" y="606167"/>
                      <a:pt x="110977" y="599499"/>
                    </a:cubicBezTo>
                    <a:cubicBezTo>
                      <a:pt x="110977" y="592832"/>
                      <a:pt x="106553" y="588408"/>
                      <a:pt x="99885" y="588408"/>
                    </a:cubicBezTo>
                    <a:lnTo>
                      <a:pt x="76581" y="588408"/>
                    </a:lnTo>
                    <a:lnTo>
                      <a:pt x="103250" y="567284"/>
                    </a:lnTo>
                    <a:lnTo>
                      <a:pt x="134344" y="575073"/>
                    </a:lnTo>
                    <a:lnTo>
                      <a:pt x="134344" y="623925"/>
                    </a:lnTo>
                    <a:lnTo>
                      <a:pt x="134344" y="623925"/>
                    </a:lnTo>
                    <a:close/>
                    <a:moveTo>
                      <a:pt x="421911" y="37698"/>
                    </a:moveTo>
                    <a:lnTo>
                      <a:pt x="495190" y="110977"/>
                    </a:lnTo>
                    <a:lnTo>
                      <a:pt x="421911" y="110977"/>
                    </a:lnTo>
                    <a:lnTo>
                      <a:pt x="421911" y="37698"/>
                    </a:lnTo>
                    <a:close/>
                    <a:moveTo>
                      <a:pt x="555133" y="621744"/>
                    </a:moveTo>
                    <a:lnTo>
                      <a:pt x="155405" y="621744"/>
                    </a:lnTo>
                    <a:lnTo>
                      <a:pt x="155405" y="577316"/>
                    </a:lnTo>
                    <a:lnTo>
                      <a:pt x="555133" y="577316"/>
                    </a:lnTo>
                    <a:lnTo>
                      <a:pt x="555133" y="62174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8152966" y="3901508"/>
                <a:ext cx="77702" cy="77702"/>
              </a:xfrm>
              <a:custGeom>
                <a:avLst/>
                <a:gdLst>
                  <a:gd name="connsiteX0" fmla="*/ 77703 w 77702"/>
                  <a:gd name="connsiteY0" fmla="*/ 11091 h 77702"/>
                  <a:gd name="connsiteX1" fmla="*/ 66611 w 77702"/>
                  <a:gd name="connsiteY1" fmla="*/ 0 h 77702"/>
                  <a:gd name="connsiteX2" fmla="*/ 11092 w 77702"/>
                  <a:gd name="connsiteY2" fmla="*/ 0 h 77702"/>
                  <a:gd name="connsiteX3" fmla="*/ 0 w 77702"/>
                  <a:gd name="connsiteY3" fmla="*/ 11091 h 77702"/>
                  <a:gd name="connsiteX4" fmla="*/ 0 w 77702"/>
                  <a:gd name="connsiteY4" fmla="*/ 66611 h 77702"/>
                  <a:gd name="connsiteX5" fmla="*/ 11092 w 77702"/>
                  <a:gd name="connsiteY5" fmla="*/ 77702 h 77702"/>
                  <a:gd name="connsiteX6" fmla="*/ 66611 w 77702"/>
                  <a:gd name="connsiteY6" fmla="*/ 77702 h 77702"/>
                  <a:gd name="connsiteX7" fmla="*/ 77703 w 77702"/>
                  <a:gd name="connsiteY7" fmla="*/ 66611 h 77702"/>
                  <a:gd name="connsiteX8" fmla="*/ 77703 w 77702"/>
                  <a:gd name="connsiteY8" fmla="*/ 11091 h 77702"/>
                  <a:gd name="connsiteX9" fmla="*/ 55520 w 77702"/>
                  <a:gd name="connsiteY9" fmla="*/ 55457 h 77702"/>
                  <a:gd name="connsiteX10" fmla="*/ 22183 w 77702"/>
                  <a:gd name="connsiteY10" fmla="*/ 55457 h 77702"/>
                  <a:gd name="connsiteX11" fmla="*/ 22183 w 77702"/>
                  <a:gd name="connsiteY11" fmla="*/ 22121 h 77702"/>
                  <a:gd name="connsiteX12" fmla="*/ 55520 w 77702"/>
                  <a:gd name="connsiteY12" fmla="*/ 22121 h 77702"/>
                  <a:gd name="connsiteX13" fmla="*/ 55520 w 77702"/>
                  <a:gd name="connsiteY13" fmla="*/ 55457 h 7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702" h="77702">
                    <a:moveTo>
                      <a:pt x="77703" y="11091"/>
                    </a:moveTo>
                    <a:cubicBezTo>
                      <a:pt x="77703" y="4424"/>
                      <a:pt x="73278" y="0"/>
                      <a:pt x="66611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lnTo>
                      <a:pt x="0" y="66611"/>
                    </a:lnTo>
                    <a:cubicBezTo>
                      <a:pt x="0" y="73278"/>
                      <a:pt x="4424" y="77702"/>
                      <a:pt x="11092" y="77702"/>
                    </a:cubicBezTo>
                    <a:lnTo>
                      <a:pt x="66611" y="77702"/>
                    </a:lnTo>
                    <a:cubicBezTo>
                      <a:pt x="73278" y="77702"/>
                      <a:pt x="77703" y="73278"/>
                      <a:pt x="77703" y="66611"/>
                    </a:cubicBezTo>
                    <a:lnTo>
                      <a:pt x="77703" y="11091"/>
                    </a:lnTo>
                    <a:close/>
                    <a:moveTo>
                      <a:pt x="55520" y="55457"/>
                    </a:moveTo>
                    <a:lnTo>
                      <a:pt x="22183" y="55457"/>
                    </a:lnTo>
                    <a:lnTo>
                      <a:pt x="22183" y="22121"/>
                    </a:lnTo>
                    <a:lnTo>
                      <a:pt x="55520" y="22121"/>
                    </a:lnTo>
                    <a:lnTo>
                      <a:pt x="55520" y="5545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8152966" y="4012485"/>
                <a:ext cx="77702" cy="77702"/>
              </a:xfrm>
              <a:custGeom>
                <a:avLst/>
                <a:gdLst>
                  <a:gd name="connsiteX0" fmla="*/ 77703 w 77702"/>
                  <a:gd name="connsiteY0" fmla="*/ 11091 h 77702"/>
                  <a:gd name="connsiteX1" fmla="*/ 66611 w 77702"/>
                  <a:gd name="connsiteY1" fmla="*/ 0 h 77702"/>
                  <a:gd name="connsiteX2" fmla="*/ 11092 w 77702"/>
                  <a:gd name="connsiteY2" fmla="*/ 0 h 77702"/>
                  <a:gd name="connsiteX3" fmla="*/ 0 w 77702"/>
                  <a:gd name="connsiteY3" fmla="*/ 11091 h 77702"/>
                  <a:gd name="connsiteX4" fmla="*/ 0 w 77702"/>
                  <a:gd name="connsiteY4" fmla="*/ 66611 h 77702"/>
                  <a:gd name="connsiteX5" fmla="*/ 11092 w 77702"/>
                  <a:gd name="connsiteY5" fmla="*/ 77702 h 77702"/>
                  <a:gd name="connsiteX6" fmla="*/ 66611 w 77702"/>
                  <a:gd name="connsiteY6" fmla="*/ 77702 h 77702"/>
                  <a:gd name="connsiteX7" fmla="*/ 77703 w 77702"/>
                  <a:gd name="connsiteY7" fmla="*/ 66611 h 77702"/>
                  <a:gd name="connsiteX8" fmla="*/ 77703 w 77702"/>
                  <a:gd name="connsiteY8" fmla="*/ 11091 h 77702"/>
                  <a:gd name="connsiteX9" fmla="*/ 55520 w 77702"/>
                  <a:gd name="connsiteY9" fmla="*/ 55519 h 77702"/>
                  <a:gd name="connsiteX10" fmla="*/ 22183 w 77702"/>
                  <a:gd name="connsiteY10" fmla="*/ 55519 h 77702"/>
                  <a:gd name="connsiteX11" fmla="*/ 22183 w 77702"/>
                  <a:gd name="connsiteY11" fmla="*/ 22183 h 77702"/>
                  <a:gd name="connsiteX12" fmla="*/ 55520 w 77702"/>
                  <a:gd name="connsiteY12" fmla="*/ 22183 h 77702"/>
                  <a:gd name="connsiteX13" fmla="*/ 55520 w 77702"/>
                  <a:gd name="connsiteY13" fmla="*/ 55519 h 7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702" h="77702">
                    <a:moveTo>
                      <a:pt x="77703" y="11091"/>
                    </a:moveTo>
                    <a:cubicBezTo>
                      <a:pt x="77703" y="4424"/>
                      <a:pt x="73278" y="0"/>
                      <a:pt x="66611" y="0"/>
                    </a:cubicBez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lnTo>
                      <a:pt x="0" y="66611"/>
                    </a:lnTo>
                    <a:cubicBezTo>
                      <a:pt x="0" y="73278"/>
                      <a:pt x="4424" y="77702"/>
                      <a:pt x="11092" y="77702"/>
                    </a:cubicBezTo>
                    <a:lnTo>
                      <a:pt x="66611" y="77702"/>
                    </a:lnTo>
                    <a:cubicBezTo>
                      <a:pt x="73278" y="77702"/>
                      <a:pt x="77703" y="73278"/>
                      <a:pt x="77703" y="66611"/>
                    </a:cubicBezTo>
                    <a:lnTo>
                      <a:pt x="77703" y="11091"/>
                    </a:lnTo>
                    <a:close/>
                    <a:moveTo>
                      <a:pt x="55520" y="55519"/>
                    </a:moveTo>
                    <a:lnTo>
                      <a:pt x="22183" y="55519"/>
                    </a:lnTo>
                    <a:lnTo>
                      <a:pt x="22183" y="22183"/>
                    </a:lnTo>
                    <a:lnTo>
                      <a:pt x="55520" y="22183"/>
                    </a:lnTo>
                    <a:lnTo>
                      <a:pt x="55520" y="55519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8152966" y="4123524"/>
                <a:ext cx="77702" cy="77702"/>
              </a:xfrm>
              <a:custGeom>
                <a:avLst/>
                <a:gdLst>
                  <a:gd name="connsiteX0" fmla="*/ 66611 w 77702"/>
                  <a:gd name="connsiteY0" fmla="*/ 0 h 77702"/>
                  <a:gd name="connsiteX1" fmla="*/ 11092 w 77702"/>
                  <a:gd name="connsiteY1" fmla="*/ 0 h 77702"/>
                  <a:gd name="connsiteX2" fmla="*/ 0 w 77702"/>
                  <a:gd name="connsiteY2" fmla="*/ 11091 h 77702"/>
                  <a:gd name="connsiteX3" fmla="*/ 0 w 77702"/>
                  <a:gd name="connsiteY3" fmla="*/ 66611 h 77702"/>
                  <a:gd name="connsiteX4" fmla="*/ 11092 w 77702"/>
                  <a:gd name="connsiteY4" fmla="*/ 77702 h 77702"/>
                  <a:gd name="connsiteX5" fmla="*/ 66611 w 77702"/>
                  <a:gd name="connsiteY5" fmla="*/ 77702 h 77702"/>
                  <a:gd name="connsiteX6" fmla="*/ 77703 w 77702"/>
                  <a:gd name="connsiteY6" fmla="*/ 66611 h 77702"/>
                  <a:gd name="connsiteX7" fmla="*/ 77703 w 77702"/>
                  <a:gd name="connsiteY7" fmla="*/ 11091 h 77702"/>
                  <a:gd name="connsiteX8" fmla="*/ 66611 w 77702"/>
                  <a:gd name="connsiteY8" fmla="*/ 0 h 77702"/>
                  <a:gd name="connsiteX9" fmla="*/ 55520 w 77702"/>
                  <a:gd name="connsiteY9" fmla="*/ 55519 h 77702"/>
                  <a:gd name="connsiteX10" fmla="*/ 22183 w 77702"/>
                  <a:gd name="connsiteY10" fmla="*/ 55519 h 77702"/>
                  <a:gd name="connsiteX11" fmla="*/ 22183 w 77702"/>
                  <a:gd name="connsiteY11" fmla="*/ 22183 h 77702"/>
                  <a:gd name="connsiteX12" fmla="*/ 55520 w 77702"/>
                  <a:gd name="connsiteY12" fmla="*/ 22183 h 77702"/>
                  <a:gd name="connsiteX13" fmla="*/ 55520 w 77702"/>
                  <a:gd name="connsiteY13" fmla="*/ 55519 h 7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7702" h="77702">
                    <a:moveTo>
                      <a:pt x="66611" y="0"/>
                    </a:moveTo>
                    <a:lnTo>
                      <a:pt x="11092" y="0"/>
                    </a:lnTo>
                    <a:cubicBezTo>
                      <a:pt x="4424" y="0"/>
                      <a:pt x="0" y="4424"/>
                      <a:pt x="0" y="11091"/>
                    </a:cubicBezTo>
                    <a:lnTo>
                      <a:pt x="0" y="66611"/>
                    </a:lnTo>
                    <a:cubicBezTo>
                      <a:pt x="0" y="73278"/>
                      <a:pt x="4424" y="77702"/>
                      <a:pt x="11092" y="77702"/>
                    </a:cubicBezTo>
                    <a:lnTo>
                      <a:pt x="66611" y="77702"/>
                    </a:lnTo>
                    <a:cubicBezTo>
                      <a:pt x="73278" y="77702"/>
                      <a:pt x="77703" y="73278"/>
                      <a:pt x="77703" y="66611"/>
                    </a:cubicBezTo>
                    <a:lnTo>
                      <a:pt x="77703" y="11091"/>
                    </a:lnTo>
                    <a:cubicBezTo>
                      <a:pt x="77703" y="4424"/>
                      <a:pt x="73278" y="0"/>
                      <a:pt x="66611" y="0"/>
                    </a:cubicBezTo>
                    <a:close/>
                    <a:moveTo>
                      <a:pt x="55520" y="55519"/>
                    </a:moveTo>
                    <a:lnTo>
                      <a:pt x="22183" y="55519"/>
                    </a:lnTo>
                    <a:lnTo>
                      <a:pt x="22183" y="22183"/>
                    </a:lnTo>
                    <a:lnTo>
                      <a:pt x="55520" y="22183"/>
                    </a:lnTo>
                    <a:lnTo>
                      <a:pt x="55520" y="55519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0" name="Graphic 2"/>
          <p:cNvGrpSpPr>
            <a:grpSpLocks noChangeAspect="1"/>
          </p:cNvGrpSpPr>
          <p:nvPr/>
        </p:nvGrpSpPr>
        <p:grpSpPr>
          <a:xfrm>
            <a:off x="10050976" y="4016860"/>
            <a:ext cx="458604" cy="457200"/>
            <a:chOff x="8998471" y="3618302"/>
            <a:chExt cx="759660" cy="757334"/>
          </a:xfrm>
          <a:solidFill>
            <a:schemeClr val="bg2"/>
          </a:solidFill>
        </p:grpSpPr>
        <p:grpSp>
          <p:nvGrpSpPr>
            <p:cNvPr id="121" name="Graphic 2"/>
            <p:cNvGrpSpPr/>
            <p:nvPr/>
          </p:nvGrpSpPr>
          <p:grpSpPr>
            <a:xfrm>
              <a:off x="8998471" y="3618302"/>
              <a:ext cx="759660" cy="757334"/>
              <a:chOff x="8998471" y="3618302"/>
              <a:chExt cx="759660" cy="757334"/>
            </a:xfrm>
            <a:grpFill/>
          </p:grpSpPr>
          <p:sp>
            <p:nvSpPr>
              <p:cNvPr id="122" name="Freeform: Shape 121"/>
              <p:cNvSpPr/>
              <p:nvPr/>
            </p:nvSpPr>
            <p:spPr>
              <a:xfrm>
                <a:off x="9343864" y="3842686"/>
                <a:ext cx="47543" cy="23802"/>
              </a:xfrm>
              <a:custGeom>
                <a:avLst/>
                <a:gdLst>
                  <a:gd name="connsiteX0" fmla="*/ 35642 w 47543"/>
                  <a:gd name="connsiteY0" fmla="*/ 0 h 23802"/>
                  <a:gd name="connsiteX1" fmla="*/ 11902 w 47543"/>
                  <a:gd name="connsiteY1" fmla="*/ 0 h 23802"/>
                  <a:gd name="connsiteX2" fmla="*/ 0 w 47543"/>
                  <a:gd name="connsiteY2" fmla="*/ 11901 h 23802"/>
                  <a:gd name="connsiteX3" fmla="*/ 11902 w 47543"/>
                  <a:gd name="connsiteY3" fmla="*/ 23803 h 23802"/>
                  <a:gd name="connsiteX4" fmla="*/ 35642 w 47543"/>
                  <a:gd name="connsiteY4" fmla="*/ 23803 h 23802"/>
                  <a:gd name="connsiteX5" fmla="*/ 47544 w 47543"/>
                  <a:gd name="connsiteY5" fmla="*/ 11901 h 23802"/>
                  <a:gd name="connsiteX6" fmla="*/ 35642 w 47543"/>
                  <a:gd name="connsiteY6" fmla="*/ 0 h 2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43" h="23802">
                    <a:moveTo>
                      <a:pt x="35642" y="0"/>
                    </a:moveTo>
                    <a:lnTo>
                      <a:pt x="11902" y="0"/>
                    </a:lnTo>
                    <a:cubicBezTo>
                      <a:pt x="4798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35642" y="23803"/>
                    </a:lnTo>
                    <a:cubicBezTo>
                      <a:pt x="42746" y="23803"/>
                      <a:pt x="47544" y="19067"/>
                      <a:pt x="47544" y="11901"/>
                    </a:cubicBezTo>
                    <a:cubicBezTo>
                      <a:pt x="47544" y="4736"/>
                      <a:pt x="42808" y="0"/>
                      <a:pt x="3564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3" name="Freeform: Shape 122"/>
              <p:cNvSpPr/>
              <p:nvPr/>
            </p:nvSpPr>
            <p:spPr>
              <a:xfrm>
                <a:off x="8998471" y="3618302"/>
                <a:ext cx="759660" cy="757334"/>
              </a:xfrm>
              <a:custGeom>
                <a:avLst/>
                <a:gdLst>
                  <a:gd name="connsiteX0" fmla="*/ 758518 w 759660"/>
                  <a:gd name="connsiteY0" fmla="*/ 231487 h 757334"/>
                  <a:gd name="connsiteX1" fmla="*/ 651654 w 759660"/>
                  <a:gd name="connsiteY1" fmla="*/ 5919 h 757334"/>
                  <a:gd name="connsiteX2" fmla="*/ 650470 w 759660"/>
                  <a:gd name="connsiteY2" fmla="*/ 4736 h 757334"/>
                  <a:gd name="connsiteX3" fmla="*/ 649286 w 759660"/>
                  <a:gd name="connsiteY3" fmla="*/ 3552 h 757334"/>
                  <a:gd name="connsiteX4" fmla="*/ 645735 w 759660"/>
                  <a:gd name="connsiteY4" fmla="*/ 1184 h 757334"/>
                  <a:gd name="connsiteX5" fmla="*/ 642182 w 759660"/>
                  <a:gd name="connsiteY5" fmla="*/ 0 h 757334"/>
                  <a:gd name="connsiteX6" fmla="*/ 640999 w 759660"/>
                  <a:gd name="connsiteY6" fmla="*/ 0 h 757334"/>
                  <a:gd name="connsiteX7" fmla="*/ 639815 w 759660"/>
                  <a:gd name="connsiteY7" fmla="*/ 0 h 757334"/>
                  <a:gd name="connsiteX8" fmla="*/ 119887 w 759660"/>
                  <a:gd name="connsiteY8" fmla="*/ 0 h 757334"/>
                  <a:gd name="connsiteX9" fmla="*/ 118703 w 759660"/>
                  <a:gd name="connsiteY9" fmla="*/ 0 h 757334"/>
                  <a:gd name="connsiteX10" fmla="*/ 117519 w 759660"/>
                  <a:gd name="connsiteY10" fmla="*/ 0 h 757334"/>
                  <a:gd name="connsiteX11" fmla="*/ 113967 w 759660"/>
                  <a:gd name="connsiteY11" fmla="*/ 1184 h 757334"/>
                  <a:gd name="connsiteX12" fmla="*/ 110416 w 759660"/>
                  <a:gd name="connsiteY12" fmla="*/ 3552 h 757334"/>
                  <a:gd name="connsiteX13" fmla="*/ 109232 w 759660"/>
                  <a:gd name="connsiteY13" fmla="*/ 4736 h 757334"/>
                  <a:gd name="connsiteX14" fmla="*/ 108048 w 759660"/>
                  <a:gd name="connsiteY14" fmla="*/ 5919 h 757334"/>
                  <a:gd name="connsiteX15" fmla="*/ 1184 w 759660"/>
                  <a:gd name="connsiteY15" fmla="*/ 231487 h 757334"/>
                  <a:gd name="connsiteX16" fmla="*/ 0 w 759660"/>
                  <a:gd name="connsiteY16" fmla="*/ 235039 h 757334"/>
                  <a:gd name="connsiteX17" fmla="*/ 0 w 759660"/>
                  <a:gd name="connsiteY17" fmla="*/ 238591 h 757334"/>
                  <a:gd name="connsiteX18" fmla="*/ 0 w 759660"/>
                  <a:gd name="connsiteY18" fmla="*/ 239775 h 757334"/>
                  <a:gd name="connsiteX19" fmla="*/ 1184 w 759660"/>
                  <a:gd name="connsiteY19" fmla="*/ 243326 h 757334"/>
                  <a:gd name="connsiteX20" fmla="*/ 369196 w 759660"/>
                  <a:gd name="connsiteY20" fmla="*/ 753782 h 757334"/>
                  <a:gd name="connsiteX21" fmla="*/ 371564 w 759660"/>
                  <a:gd name="connsiteY21" fmla="*/ 756150 h 757334"/>
                  <a:gd name="connsiteX22" fmla="*/ 372747 w 759660"/>
                  <a:gd name="connsiteY22" fmla="*/ 756150 h 757334"/>
                  <a:gd name="connsiteX23" fmla="*/ 375115 w 759660"/>
                  <a:gd name="connsiteY23" fmla="*/ 757334 h 757334"/>
                  <a:gd name="connsiteX24" fmla="*/ 376299 w 759660"/>
                  <a:gd name="connsiteY24" fmla="*/ 757334 h 757334"/>
                  <a:gd name="connsiteX25" fmla="*/ 379851 w 759660"/>
                  <a:gd name="connsiteY25" fmla="*/ 757334 h 757334"/>
                  <a:gd name="connsiteX26" fmla="*/ 383402 w 759660"/>
                  <a:gd name="connsiteY26" fmla="*/ 757334 h 757334"/>
                  <a:gd name="connsiteX27" fmla="*/ 384587 w 759660"/>
                  <a:gd name="connsiteY27" fmla="*/ 757334 h 757334"/>
                  <a:gd name="connsiteX28" fmla="*/ 386955 w 759660"/>
                  <a:gd name="connsiteY28" fmla="*/ 756150 h 757334"/>
                  <a:gd name="connsiteX29" fmla="*/ 388138 w 759660"/>
                  <a:gd name="connsiteY29" fmla="*/ 756150 h 757334"/>
                  <a:gd name="connsiteX30" fmla="*/ 390506 w 759660"/>
                  <a:gd name="connsiteY30" fmla="*/ 753782 h 757334"/>
                  <a:gd name="connsiteX31" fmla="*/ 595885 w 759660"/>
                  <a:gd name="connsiteY31" fmla="*/ 468894 h 757334"/>
                  <a:gd name="connsiteX32" fmla="*/ 593517 w 759660"/>
                  <a:gd name="connsiteY32" fmla="*/ 452257 h 757334"/>
                  <a:gd name="connsiteX33" fmla="*/ 576880 w 759660"/>
                  <a:gd name="connsiteY33" fmla="*/ 454625 h 757334"/>
                  <a:gd name="connsiteX34" fmla="*/ 408327 w 759660"/>
                  <a:gd name="connsiteY34" fmla="*/ 688480 h 757334"/>
                  <a:gd name="connsiteX35" fmla="*/ 521111 w 759660"/>
                  <a:gd name="connsiteY35" fmla="*/ 248062 h 757334"/>
                  <a:gd name="connsiteX36" fmla="*/ 725306 w 759660"/>
                  <a:gd name="connsiteY36" fmla="*/ 248062 h 757334"/>
                  <a:gd name="connsiteX37" fmla="*/ 662371 w 759660"/>
                  <a:gd name="connsiteY37" fmla="*/ 335921 h 757334"/>
                  <a:gd name="connsiteX38" fmla="*/ 664739 w 759660"/>
                  <a:gd name="connsiteY38" fmla="*/ 352559 h 757334"/>
                  <a:gd name="connsiteX39" fmla="*/ 671843 w 759660"/>
                  <a:gd name="connsiteY39" fmla="*/ 354926 h 757334"/>
                  <a:gd name="connsiteX40" fmla="*/ 681314 w 759660"/>
                  <a:gd name="connsiteY40" fmla="*/ 350191 h 757334"/>
                  <a:gd name="connsiteX41" fmla="*/ 758456 w 759660"/>
                  <a:gd name="connsiteY41" fmla="*/ 243326 h 757334"/>
                  <a:gd name="connsiteX42" fmla="*/ 759639 w 759660"/>
                  <a:gd name="connsiteY42" fmla="*/ 239775 h 757334"/>
                  <a:gd name="connsiteX43" fmla="*/ 759639 w 759660"/>
                  <a:gd name="connsiteY43" fmla="*/ 238591 h 757334"/>
                  <a:gd name="connsiteX44" fmla="*/ 759639 w 759660"/>
                  <a:gd name="connsiteY44" fmla="*/ 235039 h 757334"/>
                  <a:gd name="connsiteX45" fmla="*/ 758518 w 759660"/>
                  <a:gd name="connsiteY45" fmla="*/ 231487 h 757334"/>
                  <a:gd name="connsiteX46" fmla="*/ 359662 w 759660"/>
                  <a:gd name="connsiteY46" fmla="*/ 22557 h 757334"/>
                  <a:gd name="connsiteX47" fmla="*/ 250430 w 759660"/>
                  <a:gd name="connsiteY47" fmla="*/ 212482 h 757334"/>
                  <a:gd name="connsiteX48" fmla="*/ 140076 w 759660"/>
                  <a:gd name="connsiteY48" fmla="*/ 22557 h 757334"/>
                  <a:gd name="connsiteX49" fmla="*/ 359662 w 759660"/>
                  <a:gd name="connsiteY49" fmla="*/ 22557 h 757334"/>
                  <a:gd name="connsiteX50" fmla="*/ 121071 w 759660"/>
                  <a:gd name="connsiteY50" fmla="*/ 35642 h 757334"/>
                  <a:gd name="connsiteX51" fmla="*/ 230303 w 759660"/>
                  <a:gd name="connsiteY51" fmla="*/ 224384 h 757334"/>
                  <a:gd name="connsiteX52" fmla="*/ 32090 w 759660"/>
                  <a:gd name="connsiteY52" fmla="*/ 224384 h 757334"/>
                  <a:gd name="connsiteX53" fmla="*/ 121071 w 759660"/>
                  <a:gd name="connsiteY53" fmla="*/ 35642 h 757334"/>
                  <a:gd name="connsiteX54" fmla="*/ 36826 w 759660"/>
                  <a:gd name="connsiteY54" fmla="*/ 248125 h 757334"/>
                  <a:gd name="connsiteX55" fmla="*/ 241021 w 759660"/>
                  <a:gd name="connsiteY55" fmla="*/ 248125 h 757334"/>
                  <a:gd name="connsiteX56" fmla="*/ 353804 w 759660"/>
                  <a:gd name="connsiteY56" fmla="*/ 688542 h 757334"/>
                  <a:gd name="connsiteX57" fmla="*/ 36826 w 759660"/>
                  <a:gd name="connsiteY57" fmla="*/ 248125 h 757334"/>
                  <a:gd name="connsiteX58" fmla="*/ 381034 w 759660"/>
                  <a:gd name="connsiteY58" fmla="*/ 699198 h 757334"/>
                  <a:gd name="connsiteX59" fmla="*/ 265883 w 759660"/>
                  <a:gd name="connsiteY59" fmla="*/ 248125 h 757334"/>
                  <a:gd name="connsiteX60" fmla="*/ 309813 w 759660"/>
                  <a:gd name="connsiteY60" fmla="*/ 248125 h 757334"/>
                  <a:gd name="connsiteX61" fmla="*/ 321715 w 759660"/>
                  <a:gd name="connsiteY61" fmla="*/ 236223 h 757334"/>
                  <a:gd name="connsiteX62" fmla="*/ 309813 w 759660"/>
                  <a:gd name="connsiteY62" fmla="*/ 224322 h 757334"/>
                  <a:gd name="connsiteX63" fmla="*/ 270619 w 759660"/>
                  <a:gd name="connsiteY63" fmla="*/ 224322 h 757334"/>
                  <a:gd name="connsiteX64" fmla="*/ 381034 w 759660"/>
                  <a:gd name="connsiteY64" fmla="*/ 34396 h 757334"/>
                  <a:gd name="connsiteX65" fmla="*/ 491451 w 759660"/>
                  <a:gd name="connsiteY65" fmla="*/ 224322 h 757334"/>
                  <a:gd name="connsiteX66" fmla="*/ 428516 w 759660"/>
                  <a:gd name="connsiteY66" fmla="*/ 224322 h 757334"/>
                  <a:gd name="connsiteX67" fmla="*/ 416615 w 759660"/>
                  <a:gd name="connsiteY67" fmla="*/ 236223 h 757334"/>
                  <a:gd name="connsiteX68" fmla="*/ 428516 w 759660"/>
                  <a:gd name="connsiteY68" fmla="*/ 248125 h 757334"/>
                  <a:gd name="connsiteX69" fmla="*/ 496187 w 759660"/>
                  <a:gd name="connsiteY69" fmla="*/ 248125 h 757334"/>
                  <a:gd name="connsiteX70" fmla="*/ 381034 w 759660"/>
                  <a:gd name="connsiteY70" fmla="*/ 699198 h 757334"/>
                  <a:gd name="connsiteX71" fmla="*/ 511640 w 759660"/>
                  <a:gd name="connsiteY71" fmla="*/ 212482 h 757334"/>
                  <a:gd name="connsiteX72" fmla="*/ 401223 w 759660"/>
                  <a:gd name="connsiteY72" fmla="*/ 22557 h 757334"/>
                  <a:gd name="connsiteX73" fmla="*/ 620810 w 759660"/>
                  <a:gd name="connsiteY73" fmla="*/ 22557 h 757334"/>
                  <a:gd name="connsiteX74" fmla="*/ 511640 w 759660"/>
                  <a:gd name="connsiteY74" fmla="*/ 212482 h 757334"/>
                  <a:gd name="connsiteX75" fmla="*/ 531829 w 759660"/>
                  <a:gd name="connsiteY75" fmla="*/ 224384 h 757334"/>
                  <a:gd name="connsiteX76" fmla="*/ 641061 w 759660"/>
                  <a:gd name="connsiteY76" fmla="*/ 35642 h 757334"/>
                  <a:gd name="connsiteX77" fmla="*/ 730104 w 759660"/>
                  <a:gd name="connsiteY77" fmla="*/ 224384 h 757334"/>
                  <a:gd name="connsiteX78" fmla="*/ 531829 w 759660"/>
                  <a:gd name="connsiteY78" fmla="*/ 224384 h 75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759660" h="757334">
                    <a:moveTo>
                      <a:pt x="758518" y="231487"/>
                    </a:moveTo>
                    <a:lnTo>
                      <a:pt x="651654" y="5919"/>
                    </a:lnTo>
                    <a:lnTo>
                      <a:pt x="650470" y="4736"/>
                    </a:lnTo>
                    <a:cubicBezTo>
                      <a:pt x="650470" y="4736"/>
                      <a:pt x="650470" y="3552"/>
                      <a:pt x="649286" y="3552"/>
                    </a:cubicBezTo>
                    <a:cubicBezTo>
                      <a:pt x="648102" y="2368"/>
                      <a:pt x="646918" y="1184"/>
                      <a:pt x="645735" y="1184"/>
                    </a:cubicBezTo>
                    <a:cubicBezTo>
                      <a:pt x="644550" y="1184"/>
                      <a:pt x="643367" y="0"/>
                      <a:pt x="642182" y="0"/>
                    </a:cubicBezTo>
                    <a:lnTo>
                      <a:pt x="640999" y="0"/>
                    </a:lnTo>
                    <a:lnTo>
                      <a:pt x="639815" y="0"/>
                    </a:lnTo>
                    <a:lnTo>
                      <a:pt x="119887" y="0"/>
                    </a:lnTo>
                    <a:lnTo>
                      <a:pt x="118703" y="0"/>
                    </a:lnTo>
                    <a:lnTo>
                      <a:pt x="117519" y="0"/>
                    </a:lnTo>
                    <a:cubicBezTo>
                      <a:pt x="116335" y="0"/>
                      <a:pt x="115152" y="0"/>
                      <a:pt x="113967" y="1184"/>
                    </a:cubicBezTo>
                    <a:cubicBezTo>
                      <a:pt x="112784" y="1184"/>
                      <a:pt x="111599" y="2368"/>
                      <a:pt x="110416" y="3552"/>
                    </a:cubicBezTo>
                    <a:cubicBezTo>
                      <a:pt x="110416" y="3552"/>
                      <a:pt x="110416" y="4736"/>
                      <a:pt x="109232" y="4736"/>
                    </a:cubicBezTo>
                    <a:lnTo>
                      <a:pt x="108048" y="5919"/>
                    </a:lnTo>
                    <a:lnTo>
                      <a:pt x="1184" y="231487"/>
                    </a:lnTo>
                    <a:cubicBezTo>
                      <a:pt x="1184" y="232671"/>
                      <a:pt x="0" y="233855"/>
                      <a:pt x="0" y="235039"/>
                    </a:cubicBezTo>
                    <a:cubicBezTo>
                      <a:pt x="0" y="236223"/>
                      <a:pt x="0" y="237407"/>
                      <a:pt x="0" y="238591"/>
                    </a:cubicBezTo>
                    <a:cubicBezTo>
                      <a:pt x="0" y="238591"/>
                      <a:pt x="0" y="238591"/>
                      <a:pt x="0" y="239775"/>
                    </a:cubicBezTo>
                    <a:cubicBezTo>
                      <a:pt x="0" y="240959"/>
                      <a:pt x="1184" y="242143"/>
                      <a:pt x="1184" y="243326"/>
                    </a:cubicBezTo>
                    <a:lnTo>
                      <a:pt x="369196" y="753782"/>
                    </a:lnTo>
                    <a:cubicBezTo>
                      <a:pt x="370379" y="754966"/>
                      <a:pt x="370379" y="754966"/>
                      <a:pt x="371564" y="756150"/>
                    </a:cubicBezTo>
                    <a:cubicBezTo>
                      <a:pt x="371564" y="756150"/>
                      <a:pt x="371564" y="756150"/>
                      <a:pt x="372747" y="756150"/>
                    </a:cubicBezTo>
                    <a:cubicBezTo>
                      <a:pt x="373932" y="756150"/>
                      <a:pt x="373932" y="757334"/>
                      <a:pt x="375115" y="757334"/>
                    </a:cubicBezTo>
                    <a:lnTo>
                      <a:pt x="376299" y="757334"/>
                    </a:lnTo>
                    <a:cubicBezTo>
                      <a:pt x="377483" y="757334"/>
                      <a:pt x="378667" y="757334"/>
                      <a:pt x="379851" y="757334"/>
                    </a:cubicBezTo>
                    <a:cubicBezTo>
                      <a:pt x="381034" y="757334"/>
                      <a:pt x="382219" y="757334"/>
                      <a:pt x="383402" y="757334"/>
                    </a:cubicBezTo>
                    <a:lnTo>
                      <a:pt x="384587" y="757334"/>
                    </a:lnTo>
                    <a:cubicBezTo>
                      <a:pt x="385770" y="757334"/>
                      <a:pt x="385770" y="756150"/>
                      <a:pt x="386955" y="756150"/>
                    </a:cubicBezTo>
                    <a:cubicBezTo>
                      <a:pt x="386955" y="756150"/>
                      <a:pt x="386955" y="756150"/>
                      <a:pt x="388138" y="756150"/>
                    </a:cubicBezTo>
                    <a:cubicBezTo>
                      <a:pt x="389322" y="754966"/>
                      <a:pt x="389322" y="754966"/>
                      <a:pt x="390506" y="753782"/>
                    </a:cubicBezTo>
                    <a:lnTo>
                      <a:pt x="595885" y="468894"/>
                    </a:lnTo>
                    <a:cubicBezTo>
                      <a:pt x="599437" y="464159"/>
                      <a:pt x="598253" y="455809"/>
                      <a:pt x="593517" y="452257"/>
                    </a:cubicBezTo>
                    <a:cubicBezTo>
                      <a:pt x="588782" y="448705"/>
                      <a:pt x="580431" y="449889"/>
                      <a:pt x="576880" y="454625"/>
                    </a:cubicBezTo>
                    <a:lnTo>
                      <a:pt x="408327" y="688480"/>
                    </a:lnTo>
                    <a:lnTo>
                      <a:pt x="521111" y="248062"/>
                    </a:lnTo>
                    <a:lnTo>
                      <a:pt x="725306" y="248062"/>
                    </a:lnTo>
                    <a:lnTo>
                      <a:pt x="662371" y="335921"/>
                    </a:lnTo>
                    <a:cubicBezTo>
                      <a:pt x="658820" y="341841"/>
                      <a:pt x="660003" y="349007"/>
                      <a:pt x="664739" y="352559"/>
                    </a:cubicBezTo>
                    <a:cubicBezTo>
                      <a:pt x="667107" y="353742"/>
                      <a:pt x="669475" y="354926"/>
                      <a:pt x="671843" y="354926"/>
                    </a:cubicBezTo>
                    <a:cubicBezTo>
                      <a:pt x="675394" y="354926"/>
                      <a:pt x="678946" y="353742"/>
                      <a:pt x="681314" y="350191"/>
                    </a:cubicBezTo>
                    <a:lnTo>
                      <a:pt x="758456" y="243326"/>
                    </a:lnTo>
                    <a:cubicBezTo>
                      <a:pt x="759639" y="242143"/>
                      <a:pt x="759639" y="240959"/>
                      <a:pt x="759639" y="239775"/>
                    </a:cubicBezTo>
                    <a:cubicBezTo>
                      <a:pt x="759639" y="239775"/>
                      <a:pt x="759639" y="239775"/>
                      <a:pt x="759639" y="238591"/>
                    </a:cubicBezTo>
                    <a:cubicBezTo>
                      <a:pt x="759639" y="237407"/>
                      <a:pt x="759639" y="236223"/>
                      <a:pt x="759639" y="235039"/>
                    </a:cubicBezTo>
                    <a:cubicBezTo>
                      <a:pt x="759702" y="233855"/>
                      <a:pt x="759702" y="232671"/>
                      <a:pt x="758518" y="231487"/>
                    </a:cubicBezTo>
                    <a:close/>
                    <a:moveTo>
                      <a:pt x="359662" y="22557"/>
                    </a:moveTo>
                    <a:lnTo>
                      <a:pt x="250430" y="212482"/>
                    </a:lnTo>
                    <a:lnTo>
                      <a:pt x="140076" y="22557"/>
                    </a:lnTo>
                    <a:lnTo>
                      <a:pt x="359662" y="22557"/>
                    </a:lnTo>
                    <a:close/>
                    <a:moveTo>
                      <a:pt x="121071" y="35642"/>
                    </a:moveTo>
                    <a:lnTo>
                      <a:pt x="230303" y="224384"/>
                    </a:lnTo>
                    <a:lnTo>
                      <a:pt x="32090" y="224384"/>
                    </a:lnTo>
                    <a:lnTo>
                      <a:pt x="121071" y="35642"/>
                    </a:lnTo>
                    <a:close/>
                    <a:moveTo>
                      <a:pt x="36826" y="248125"/>
                    </a:moveTo>
                    <a:lnTo>
                      <a:pt x="241021" y="248125"/>
                    </a:lnTo>
                    <a:lnTo>
                      <a:pt x="353804" y="688542"/>
                    </a:lnTo>
                    <a:lnTo>
                      <a:pt x="36826" y="248125"/>
                    </a:lnTo>
                    <a:close/>
                    <a:moveTo>
                      <a:pt x="381034" y="699198"/>
                    </a:moveTo>
                    <a:lnTo>
                      <a:pt x="265883" y="248125"/>
                    </a:lnTo>
                    <a:lnTo>
                      <a:pt x="309813" y="248125"/>
                    </a:lnTo>
                    <a:cubicBezTo>
                      <a:pt x="316916" y="248125"/>
                      <a:pt x="321715" y="243389"/>
                      <a:pt x="321715" y="236223"/>
                    </a:cubicBezTo>
                    <a:cubicBezTo>
                      <a:pt x="321715" y="229057"/>
                      <a:pt x="316979" y="224322"/>
                      <a:pt x="309813" y="224322"/>
                    </a:cubicBezTo>
                    <a:lnTo>
                      <a:pt x="270619" y="224322"/>
                    </a:lnTo>
                    <a:lnTo>
                      <a:pt x="381034" y="34396"/>
                    </a:lnTo>
                    <a:lnTo>
                      <a:pt x="491451" y="224322"/>
                    </a:lnTo>
                    <a:lnTo>
                      <a:pt x="428516" y="224322"/>
                    </a:lnTo>
                    <a:cubicBezTo>
                      <a:pt x="421413" y="224322"/>
                      <a:pt x="416615" y="229057"/>
                      <a:pt x="416615" y="236223"/>
                    </a:cubicBezTo>
                    <a:cubicBezTo>
                      <a:pt x="416615" y="243389"/>
                      <a:pt x="421351" y="248125"/>
                      <a:pt x="428516" y="248125"/>
                    </a:cubicBezTo>
                    <a:lnTo>
                      <a:pt x="496187" y="248125"/>
                    </a:lnTo>
                    <a:lnTo>
                      <a:pt x="381034" y="699198"/>
                    </a:lnTo>
                    <a:close/>
                    <a:moveTo>
                      <a:pt x="511640" y="212482"/>
                    </a:moveTo>
                    <a:lnTo>
                      <a:pt x="401223" y="22557"/>
                    </a:lnTo>
                    <a:lnTo>
                      <a:pt x="620810" y="22557"/>
                    </a:lnTo>
                    <a:lnTo>
                      <a:pt x="511640" y="212482"/>
                    </a:lnTo>
                    <a:close/>
                    <a:moveTo>
                      <a:pt x="531829" y="224384"/>
                    </a:moveTo>
                    <a:lnTo>
                      <a:pt x="641061" y="35642"/>
                    </a:lnTo>
                    <a:lnTo>
                      <a:pt x="730104" y="224384"/>
                    </a:lnTo>
                    <a:lnTo>
                      <a:pt x="531829" y="22438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4" name="Freeform: Shape 123"/>
              <p:cNvSpPr/>
              <p:nvPr/>
            </p:nvSpPr>
            <p:spPr>
              <a:xfrm>
                <a:off x="9607682" y="3997272"/>
                <a:ext cx="39803" cy="47178"/>
              </a:xfrm>
              <a:custGeom>
                <a:avLst/>
                <a:gdLst>
                  <a:gd name="connsiteX0" fmla="*/ 35339 w 39803"/>
                  <a:gd name="connsiteY0" fmla="*/ 2065 h 47178"/>
                  <a:gd name="connsiteX1" fmla="*/ 18702 w 39803"/>
                  <a:gd name="connsiteY1" fmla="*/ 4433 h 47178"/>
                  <a:gd name="connsiteX2" fmla="*/ 2065 w 39803"/>
                  <a:gd name="connsiteY2" fmla="*/ 28174 h 47178"/>
                  <a:gd name="connsiteX3" fmla="*/ 4433 w 39803"/>
                  <a:gd name="connsiteY3" fmla="*/ 44811 h 47178"/>
                  <a:gd name="connsiteX4" fmla="*/ 11537 w 39803"/>
                  <a:gd name="connsiteY4" fmla="*/ 47179 h 47178"/>
                  <a:gd name="connsiteX5" fmla="*/ 21008 w 39803"/>
                  <a:gd name="connsiteY5" fmla="*/ 42443 h 47178"/>
                  <a:gd name="connsiteX6" fmla="*/ 37645 w 39803"/>
                  <a:gd name="connsiteY6" fmla="*/ 18702 h 47178"/>
                  <a:gd name="connsiteX7" fmla="*/ 35339 w 39803"/>
                  <a:gd name="connsiteY7" fmla="*/ 2065 h 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03" h="47178">
                    <a:moveTo>
                      <a:pt x="35339" y="2065"/>
                    </a:moveTo>
                    <a:cubicBezTo>
                      <a:pt x="30604" y="-1487"/>
                      <a:pt x="22254" y="-303"/>
                      <a:pt x="18702" y="4433"/>
                    </a:cubicBezTo>
                    <a:lnTo>
                      <a:pt x="2065" y="28174"/>
                    </a:lnTo>
                    <a:cubicBezTo>
                      <a:pt x="-1487" y="32909"/>
                      <a:pt x="-303" y="41259"/>
                      <a:pt x="4433" y="44811"/>
                    </a:cubicBezTo>
                    <a:cubicBezTo>
                      <a:pt x="6801" y="45995"/>
                      <a:pt x="9169" y="47179"/>
                      <a:pt x="11537" y="47179"/>
                    </a:cubicBezTo>
                    <a:cubicBezTo>
                      <a:pt x="15088" y="47179"/>
                      <a:pt x="18640" y="45995"/>
                      <a:pt x="21008" y="42443"/>
                    </a:cubicBezTo>
                    <a:lnTo>
                      <a:pt x="37645" y="18702"/>
                    </a:lnTo>
                    <a:cubicBezTo>
                      <a:pt x="41321" y="13967"/>
                      <a:pt x="40138" y="5679"/>
                      <a:pt x="35339" y="206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7" name="图片占位符 6" descr="图片包含 室内, 桌子, 电脑, 笔记本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/>
          <p:cNvSpPr/>
          <p:nvPr/>
        </p:nvSpPr>
        <p:spPr>
          <a:xfrm>
            <a:off x="1582057" y="0"/>
            <a:ext cx="7823190" cy="2993599"/>
          </a:xfrm>
          <a:custGeom>
            <a:avLst/>
            <a:gdLst>
              <a:gd name="connsiteX0" fmla="*/ 0 w 7823190"/>
              <a:gd name="connsiteY0" fmla="*/ 0 h 2993599"/>
              <a:gd name="connsiteX1" fmla="*/ 1625600 w 7823190"/>
              <a:gd name="connsiteY1" fmla="*/ 0 h 2993599"/>
              <a:gd name="connsiteX2" fmla="*/ 3164114 w 7823190"/>
              <a:gd name="connsiteY2" fmla="*/ 0 h 2993599"/>
              <a:gd name="connsiteX3" fmla="*/ 7823190 w 7823190"/>
              <a:gd name="connsiteY3" fmla="*/ 0 h 2993599"/>
              <a:gd name="connsiteX4" fmla="*/ 7823190 w 7823190"/>
              <a:gd name="connsiteY4" fmla="*/ 2993599 h 2993599"/>
              <a:gd name="connsiteX5" fmla="*/ 1625600 w 7823190"/>
              <a:gd name="connsiteY5" fmla="*/ 2993599 h 2993599"/>
              <a:gd name="connsiteX6" fmla="*/ 1625600 w 7823190"/>
              <a:gd name="connsiteY6" fmla="*/ 1637732 h 2993599"/>
              <a:gd name="connsiteX7" fmla="*/ 0 w 7823190"/>
              <a:gd name="connsiteY7" fmla="*/ 1637732 h 2993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23190" h="2993599">
                <a:moveTo>
                  <a:pt x="0" y="0"/>
                </a:moveTo>
                <a:lnTo>
                  <a:pt x="1625600" y="0"/>
                </a:lnTo>
                <a:lnTo>
                  <a:pt x="3164114" y="0"/>
                </a:lnTo>
                <a:lnTo>
                  <a:pt x="7823190" y="0"/>
                </a:lnTo>
                <a:lnTo>
                  <a:pt x="7823190" y="2993599"/>
                </a:lnTo>
                <a:lnTo>
                  <a:pt x="1625600" y="2993599"/>
                </a:lnTo>
                <a:lnTo>
                  <a:pt x="1625600" y="1637732"/>
                </a:lnTo>
                <a:lnTo>
                  <a:pt x="0" y="1637732"/>
                </a:ln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4850" y="4019939"/>
            <a:ext cx="1115177" cy="12003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>
              <a:defRPr sz="3600" b="1">
                <a:latin typeface="+mj-lt"/>
              </a:defRPr>
            </a:lvl1pPr>
          </a:lstStyle>
          <a:p>
            <a:r>
              <a:rPr lang="en-US">
                <a:latin typeface="+mn-lt"/>
                <a:cs typeface="+mn-ea"/>
                <a:sym typeface="+mn-lt"/>
              </a:rPr>
              <a:t>Port</a:t>
            </a:r>
          </a:p>
          <a:p>
            <a:r>
              <a:rPr lang="en-US">
                <a:latin typeface="+mn-lt"/>
                <a:cs typeface="+mn-ea"/>
                <a:sym typeface="+mn-lt"/>
              </a:rPr>
              <a:t>Folio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4851" y="5220268"/>
            <a:ext cx="3177832" cy="1162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9" name="Graphic 2"/>
          <p:cNvGrpSpPr>
            <a:grpSpLocks noChangeAspect="1"/>
          </p:cNvGrpSpPr>
          <p:nvPr/>
        </p:nvGrpSpPr>
        <p:grpSpPr>
          <a:xfrm>
            <a:off x="5456547" y="513314"/>
            <a:ext cx="1166837" cy="1336380"/>
            <a:chOff x="6672755" y="3660798"/>
            <a:chExt cx="665769" cy="762506"/>
          </a:xfrm>
          <a:solidFill>
            <a:schemeClr val="bg2">
              <a:alpha val="50000"/>
            </a:schemeClr>
          </a:solidFill>
        </p:grpSpPr>
        <p:grpSp>
          <p:nvGrpSpPr>
            <p:cNvPr id="10" name="Graphic 2"/>
            <p:cNvGrpSpPr/>
            <p:nvPr/>
          </p:nvGrpSpPr>
          <p:grpSpPr>
            <a:xfrm>
              <a:off x="6672755" y="3660798"/>
              <a:ext cx="665769" cy="762506"/>
              <a:chOff x="6672755" y="3660798"/>
              <a:chExt cx="665769" cy="762506"/>
            </a:xfrm>
            <a:grpFill/>
          </p:grpSpPr>
          <p:sp>
            <p:nvSpPr>
              <p:cNvPr id="11" name="Freeform: Shape 10"/>
              <p:cNvSpPr/>
              <p:nvPr/>
            </p:nvSpPr>
            <p:spPr>
              <a:xfrm>
                <a:off x="6803796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1 w 35704"/>
                  <a:gd name="connsiteY3" fmla="*/ 0 h 23803"/>
                  <a:gd name="connsiteX4" fmla="*/ 0 w 35704"/>
                  <a:gd name="connsiteY4" fmla="*/ 11902 h 23803"/>
                  <a:gd name="connsiteX5" fmla="*/ 11901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: Shape 11"/>
              <p:cNvSpPr/>
              <p:nvPr/>
            </p:nvSpPr>
            <p:spPr>
              <a:xfrm>
                <a:off x="6851465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2 w 35704"/>
                  <a:gd name="connsiteY3" fmla="*/ 0 h 23803"/>
                  <a:gd name="connsiteX4" fmla="*/ 0 w 35704"/>
                  <a:gd name="connsiteY4" fmla="*/ 11902 h 23803"/>
                  <a:gd name="connsiteX5" fmla="*/ 11902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6756128" y="3779938"/>
                <a:ext cx="35704" cy="23803"/>
              </a:xfrm>
              <a:custGeom>
                <a:avLst/>
                <a:gdLst>
                  <a:gd name="connsiteX0" fmla="*/ 11901 w 35704"/>
                  <a:gd name="connsiteY0" fmla="*/ 23803 h 23803"/>
                  <a:gd name="connsiteX1" fmla="*/ 23803 w 35704"/>
                  <a:gd name="connsiteY1" fmla="*/ 23803 h 23803"/>
                  <a:gd name="connsiteX2" fmla="*/ 35704 w 35704"/>
                  <a:gd name="connsiteY2" fmla="*/ 11902 h 23803"/>
                  <a:gd name="connsiteX3" fmla="*/ 23803 w 35704"/>
                  <a:gd name="connsiteY3" fmla="*/ 0 h 23803"/>
                  <a:gd name="connsiteX4" fmla="*/ 11901 w 35704"/>
                  <a:gd name="connsiteY4" fmla="*/ 0 h 23803"/>
                  <a:gd name="connsiteX5" fmla="*/ 0 w 35704"/>
                  <a:gd name="connsiteY5" fmla="*/ 11902 h 23803"/>
                  <a:gd name="connsiteX6" fmla="*/ 11901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23803"/>
                    </a:move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6803796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85146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23803 h 23803"/>
                  <a:gd name="connsiteX1" fmla="*/ 23804 w 35704"/>
                  <a:gd name="connsiteY1" fmla="*/ 23803 h 23803"/>
                  <a:gd name="connsiteX2" fmla="*/ 35705 w 35704"/>
                  <a:gd name="connsiteY2" fmla="*/ 11902 h 23803"/>
                  <a:gd name="connsiteX3" fmla="*/ 23804 w 35704"/>
                  <a:gd name="connsiteY3" fmla="*/ 0 h 23803"/>
                  <a:gd name="connsiteX4" fmla="*/ 11902 w 35704"/>
                  <a:gd name="connsiteY4" fmla="*/ 0 h 23803"/>
                  <a:gd name="connsiteX5" fmla="*/ 1 w 35704"/>
                  <a:gd name="connsiteY5" fmla="*/ 11902 h 23803"/>
                  <a:gd name="connsiteX6" fmla="*/ 11902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23803"/>
                    </a:moveTo>
                    <a:lnTo>
                      <a:pt x="23804" y="23803"/>
                    </a:lnTo>
                    <a:cubicBezTo>
                      <a:pt x="30970" y="23803"/>
                      <a:pt x="35705" y="19067"/>
                      <a:pt x="35705" y="11902"/>
                    </a:cubicBezTo>
                    <a:cubicBezTo>
                      <a:pt x="35705" y="4736"/>
                      <a:pt x="30970" y="0"/>
                      <a:pt x="23804" y="0"/>
                    </a:cubicBezTo>
                    <a:lnTo>
                      <a:pt x="11902" y="0"/>
                    </a:lnTo>
                    <a:cubicBezTo>
                      <a:pt x="4736" y="0"/>
                      <a:pt x="1" y="4736"/>
                      <a:pt x="1" y="11902"/>
                    </a:cubicBezTo>
                    <a:cubicBezTo>
                      <a:pt x="-62" y="19067"/>
                      <a:pt x="4736" y="23803"/>
                      <a:pt x="11902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6756128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6894148" y="3887176"/>
                <a:ext cx="444376" cy="444405"/>
              </a:xfrm>
              <a:custGeom>
                <a:avLst/>
                <a:gdLst>
                  <a:gd name="connsiteX0" fmla="*/ 440979 w 444376"/>
                  <a:gd name="connsiteY0" fmla="*/ 53588 h 444405"/>
                  <a:gd name="connsiteX1" fmla="*/ 390943 w 444376"/>
                  <a:gd name="connsiteY1" fmla="*/ 3552 h 444405"/>
                  <a:gd name="connsiteX2" fmla="*/ 374243 w 444376"/>
                  <a:gd name="connsiteY2" fmla="*/ 3552 h 444405"/>
                  <a:gd name="connsiteX3" fmla="*/ 319409 w 444376"/>
                  <a:gd name="connsiteY3" fmla="*/ 58386 h 444405"/>
                  <a:gd name="connsiteX4" fmla="*/ 283642 w 444376"/>
                  <a:gd name="connsiteY4" fmla="*/ 51220 h 444405"/>
                  <a:gd name="connsiteX5" fmla="*/ 272924 w 444376"/>
                  <a:gd name="connsiteY5" fmla="*/ 54772 h 444405"/>
                  <a:gd name="connsiteX6" fmla="*/ 196655 w 444376"/>
                  <a:gd name="connsiteY6" fmla="*/ 131041 h 444405"/>
                  <a:gd name="connsiteX7" fmla="*/ 196655 w 444376"/>
                  <a:gd name="connsiteY7" fmla="*/ 147741 h 444405"/>
                  <a:gd name="connsiteX8" fmla="*/ 205005 w 444376"/>
                  <a:gd name="connsiteY8" fmla="*/ 151292 h 444405"/>
                  <a:gd name="connsiteX9" fmla="*/ 213355 w 444376"/>
                  <a:gd name="connsiteY9" fmla="*/ 147741 h 444405"/>
                  <a:gd name="connsiteX10" fmla="*/ 284826 w 444376"/>
                  <a:gd name="connsiteY10" fmla="*/ 76269 h 444405"/>
                  <a:gd name="connsiteX11" fmla="*/ 299095 w 444376"/>
                  <a:gd name="connsiteY11" fmla="*/ 78637 h 444405"/>
                  <a:gd name="connsiteX12" fmla="*/ 54834 w 444376"/>
                  <a:gd name="connsiteY12" fmla="*/ 321714 h 444405"/>
                  <a:gd name="connsiteX13" fmla="*/ 14332 w 444376"/>
                  <a:gd name="connsiteY13" fmla="*/ 346764 h 444405"/>
                  <a:gd name="connsiteX14" fmla="*/ 8350 w 444376"/>
                  <a:gd name="connsiteY14" fmla="*/ 355114 h 444405"/>
                  <a:gd name="connsiteX15" fmla="*/ 0 w 444376"/>
                  <a:gd name="connsiteY15" fmla="*/ 431383 h 444405"/>
                  <a:gd name="connsiteX16" fmla="*/ 0 w 444376"/>
                  <a:gd name="connsiteY16" fmla="*/ 434935 h 444405"/>
                  <a:gd name="connsiteX17" fmla="*/ 0 w 444376"/>
                  <a:gd name="connsiteY17" fmla="*/ 436119 h 444405"/>
                  <a:gd name="connsiteX18" fmla="*/ 2367 w 444376"/>
                  <a:gd name="connsiteY18" fmla="*/ 440854 h 444405"/>
                  <a:gd name="connsiteX19" fmla="*/ 5919 w 444376"/>
                  <a:gd name="connsiteY19" fmla="*/ 443222 h 444405"/>
                  <a:gd name="connsiteX20" fmla="*/ 10655 w 444376"/>
                  <a:gd name="connsiteY20" fmla="*/ 444406 h 444405"/>
                  <a:gd name="connsiteX21" fmla="*/ 11839 w 444376"/>
                  <a:gd name="connsiteY21" fmla="*/ 444406 h 444405"/>
                  <a:gd name="connsiteX22" fmla="*/ 88108 w 444376"/>
                  <a:gd name="connsiteY22" fmla="*/ 436056 h 444405"/>
                  <a:gd name="connsiteX23" fmla="*/ 96458 w 444376"/>
                  <a:gd name="connsiteY23" fmla="*/ 430074 h 444405"/>
                  <a:gd name="connsiteX24" fmla="*/ 121508 w 444376"/>
                  <a:gd name="connsiteY24" fmla="*/ 389572 h 444405"/>
                  <a:gd name="connsiteX25" fmla="*/ 440792 w 444376"/>
                  <a:gd name="connsiteY25" fmla="*/ 70287 h 444405"/>
                  <a:gd name="connsiteX26" fmla="*/ 444344 w 444376"/>
                  <a:gd name="connsiteY26" fmla="*/ 61938 h 444405"/>
                  <a:gd name="connsiteX27" fmla="*/ 440979 w 444376"/>
                  <a:gd name="connsiteY27" fmla="*/ 53588 h 444405"/>
                  <a:gd name="connsiteX28" fmla="*/ 81192 w 444376"/>
                  <a:gd name="connsiteY28" fmla="*/ 413437 h 444405"/>
                  <a:gd name="connsiteX29" fmla="*/ 45425 w 444376"/>
                  <a:gd name="connsiteY29" fmla="*/ 416989 h 444405"/>
                  <a:gd name="connsiteX30" fmla="*/ 63308 w 444376"/>
                  <a:gd name="connsiteY30" fmla="*/ 399105 h 444405"/>
                  <a:gd name="connsiteX31" fmla="*/ 63308 w 444376"/>
                  <a:gd name="connsiteY31" fmla="*/ 382406 h 444405"/>
                  <a:gd name="connsiteX32" fmla="*/ 46609 w 444376"/>
                  <a:gd name="connsiteY32" fmla="*/ 382406 h 444405"/>
                  <a:gd name="connsiteX33" fmla="*/ 28726 w 444376"/>
                  <a:gd name="connsiteY33" fmla="*/ 400289 h 444405"/>
                  <a:gd name="connsiteX34" fmla="*/ 32277 w 444376"/>
                  <a:gd name="connsiteY34" fmla="*/ 364523 h 444405"/>
                  <a:gd name="connsiteX35" fmla="*/ 60878 w 444376"/>
                  <a:gd name="connsiteY35" fmla="*/ 346639 h 444405"/>
                  <a:gd name="connsiteX36" fmla="*/ 79945 w 444376"/>
                  <a:gd name="connsiteY36" fmla="*/ 365706 h 444405"/>
                  <a:gd name="connsiteX37" fmla="*/ 99013 w 444376"/>
                  <a:gd name="connsiteY37" fmla="*/ 384774 h 444405"/>
                  <a:gd name="connsiteX38" fmla="*/ 81192 w 444376"/>
                  <a:gd name="connsiteY38" fmla="*/ 413437 h 444405"/>
                  <a:gd name="connsiteX39" fmla="*/ 113345 w 444376"/>
                  <a:gd name="connsiteY39" fmla="*/ 365769 h 444405"/>
                  <a:gd name="connsiteX40" fmla="*/ 96645 w 444376"/>
                  <a:gd name="connsiteY40" fmla="*/ 349069 h 444405"/>
                  <a:gd name="connsiteX41" fmla="*/ 79945 w 444376"/>
                  <a:gd name="connsiteY41" fmla="*/ 332370 h 444405"/>
                  <a:gd name="connsiteX42" fmla="*/ 383777 w 444376"/>
                  <a:gd name="connsiteY42" fmla="*/ 28539 h 444405"/>
                  <a:gd name="connsiteX43" fmla="*/ 417113 w 444376"/>
                  <a:gd name="connsiteY43" fmla="*/ 61875 h 444405"/>
                  <a:gd name="connsiteX44" fmla="*/ 113345 w 444376"/>
                  <a:gd name="connsiteY44" fmla="*/ 365769 h 44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44376" h="444405">
                    <a:moveTo>
                      <a:pt x="440979" y="53588"/>
                    </a:moveTo>
                    <a:lnTo>
                      <a:pt x="390943" y="3552"/>
                    </a:lnTo>
                    <a:cubicBezTo>
                      <a:pt x="386207" y="-1184"/>
                      <a:pt x="379041" y="-1184"/>
                      <a:pt x="374243" y="3552"/>
                    </a:cubicBezTo>
                    <a:lnTo>
                      <a:pt x="319409" y="58386"/>
                    </a:lnTo>
                    <a:lnTo>
                      <a:pt x="283642" y="51220"/>
                    </a:lnTo>
                    <a:cubicBezTo>
                      <a:pt x="280090" y="50036"/>
                      <a:pt x="275292" y="51220"/>
                      <a:pt x="272924" y="54772"/>
                    </a:cubicBezTo>
                    <a:lnTo>
                      <a:pt x="196655" y="131041"/>
                    </a:lnTo>
                    <a:cubicBezTo>
                      <a:pt x="191919" y="135777"/>
                      <a:pt x="191919" y="142942"/>
                      <a:pt x="196655" y="147741"/>
                    </a:cubicBezTo>
                    <a:cubicBezTo>
                      <a:pt x="199023" y="150108"/>
                      <a:pt x="202637" y="151292"/>
                      <a:pt x="205005" y="151292"/>
                    </a:cubicBezTo>
                    <a:cubicBezTo>
                      <a:pt x="207373" y="151292"/>
                      <a:pt x="210987" y="150108"/>
                      <a:pt x="213355" y="147741"/>
                    </a:cubicBezTo>
                    <a:lnTo>
                      <a:pt x="284826" y="76269"/>
                    </a:lnTo>
                    <a:lnTo>
                      <a:pt x="299095" y="78637"/>
                    </a:lnTo>
                    <a:lnTo>
                      <a:pt x="54834" y="321714"/>
                    </a:lnTo>
                    <a:lnTo>
                      <a:pt x="14332" y="346764"/>
                    </a:lnTo>
                    <a:cubicBezTo>
                      <a:pt x="10780" y="349131"/>
                      <a:pt x="9596" y="351499"/>
                      <a:pt x="8350" y="355114"/>
                    </a:cubicBezTo>
                    <a:lnTo>
                      <a:pt x="0" y="431383"/>
                    </a:lnTo>
                    <a:cubicBezTo>
                      <a:pt x="0" y="432567"/>
                      <a:pt x="0" y="433751"/>
                      <a:pt x="0" y="434935"/>
                    </a:cubicBezTo>
                    <a:lnTo>
                      <a:pt x="0" y="436119"/>
                    </a:lnTo>
                    <a:cubicBezTo>
                      <a:pt x="0" y="437302"/>
                      <a:pt x="1184" y="439670"/>
                      <a:pt x="2367" y="440854"/>
                    </a:cubicBezTo>
                    <a:cubicBezTo>
                      <a:pt x="3551" y="442038"/>
                      <a:pt x="4735" y="443222"/>
                      <a:pt x="5919" y="443222"/>
                    </a:cubicBezTo>
                    <a:cubicBezTo>
                      <a:pt x="7103" y="443222"/>
                      <a:pt x="9471" y="444406"/>
                      <a:pt x="10655" y="444406"/>
                    </a:cubicBezTo>
                    <a:lnTo>
                      <a:pt x="11839" y="444406"/>
                    </a:lnTo>
                    <a:lnTo>
                      <a:pt x="88108" y="436056"/>
                    </a:lnTo>
                    <a:cubicBezTo>
                      <a:pt x="91660" y="436056"/>
                      <a:pt x="95274" y="433688"/>
                      <a:pt x="96458" y="430074"/>
                    </a:cubicBezTo>
                    <a:lnTo>
                      <a:pt x="121508" y="389572"/>
                    </a:lnTo>
                    <a:lnTo>
                      <a:pt x="440792" y="70287"/>
                    </a:lnTo>
                    <a:cubicBezTo>
                      <a:pt x="443160" y="67920"/>
                      <a:pt x="444344" y="65552"/>
                      <a:pt x="444344" y="61938"/>
                    </a:cubicBezTo>
                    <a:cubicBezTo>
                      <a:pt x="444593" y="58386"/>
                      <a:pt x="443409" y="55956"/>
                      <a:pt x="440979" y="53588"/>
                    </a:cubicBezTo>
                    <a:close/>
                    <a:moveTo>
                      <a:pt x="81192" y="413437"/>
                    </a:moveTo>
                    <a:lnTo>
                      <a:pt x="45425" y="416989"/>
                    </a:lnTo>
                    <a:lnTo>
                      <a:pt x="63308" y="399105"/>
                    </a:lnTo>
                    <a:cubicBezTo>
                      <a:pt x="68044" y="394370"/>
                      <a:pt x="68044" y="387204"/>
                      <a:pt x="63308" y="382406"/>
                    </a:cubicBezTo>
                    <a:cubicBezTo>
                      <a:pt x="58573" y="377608"/>
                      <a:pt x="51407" y="377670"/>
                      <a:pt x="46609" y="382406"/>
                    </a:cubicBezTo>
                    <a:lnTo>
                      <a:pt x="28726" y="400289"/>
                    </a:lnTo>
                    <a:lnTo>
                      <a:pt x="32277" y="364523"/>
                    </a:lnTo>
                    <a:lnTo>
                      <a:pt x="60878" y="346639"/>
                    </a:lnTo>
                    <a:lnTo>
                      <a:pt x="79945" y="365706"/>
                    </a:lnTo>
                    <a:lnTo>
                      <a:pt x="99013" y="384774"/>
                    </a:lnTo>
                    <a:lnTo>
                      <a:pt x="81192" y="413437"/>
                    </a:lnTo>
                    <a:close/>
                    <a:moveTo>
                      <a:pt x="113345" y="365769"/>
                    </a:moveTo>
                    <a:lnTo>
                      <a:pt x="96645" y="349069"/>
                    </a:lnTo>
                    <a:lnTo>
                      <a:pt x="79945" y="332370"/>
                    </a:lnTo>
                    <a:lnTo>
                      <a:pt x="383777" y="28539"/>
                    </a:lnTo>
                    <a:lnTo>
                      <a:pt x="417113" y="61875"/>
                    </a:lnTo>
                    <a:lnTo>
                      <a:pt x="113345" y="365769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6672755" y="3660798"/>
                <a:ext cx="571895" cy="762506"/>
              </a:xfrm>
              <a:custGeom>
                <a:avLst/>
                <a:gdLst>
                  <a:gd name="connsiteX0" fmla="*/ 559931 w 571895"/>
                  <a:gd name="connsiteY0" fmla="*/ 607600 h 762506"/>
                  <a:gd name="connsiteX1" fmla="*/ 548030 w 571895"/>
                  <a:gd name="connsiteY1" fmla="*/ 619501 h 762506"/>
                  <a:gd name="connsiteX2" fmla="*/ 548030 w 571895"/>
                  <a:gd name="connsiteY2" fmla="*/ 738641 h 762506"/>
                  <a:gd name="connsiteX3" fmla="*/ 23803 w 571895"/>
                  <a:gd name="connsiteY3" fmla="*/ 738641 h 762506"/>
                  <a:gd name="connsiteX4" fmla="*/ 23803 w 571895"/>
                  <a:gd name="connsiteY4" fmla="*/ 23803 h 762506"/>
                  <a:gd name="connsiteX5" fmla="*/ 428890 w 571895"/>
                  <a:gd name="connsiteY5" fmla="*/ 23803 h 762506"/>
                  <a:gd name="connsiteX6" fmla="*/ 428890 w 571895"/>
                  <a:gd name="connsiteY6" fmla="*/ 131041 h 762506"/>
                  <a:gd name="connsiteX7" fmla="*/ 440792 w 571895"/>
                  <a:gd name="connsiteY7" fmla="*/ 142943 h 762506"/>
                  <a:gd name="connsiteX8" fmla="*/ 548030 w 571895"/>
                  <a:gd name="connsiteY8" fmla="*/ 142943 h 762506"/>
                  <a:gd name="connsiteX9" fmla="*/ 548030 w 571895"/>
                  <a:gd name="connsiteY9" fmla="*/ 238279 h 762506"/>
                  <a:gd name="connsiteX10" fmla="*/ 559931 w 571895"/>
                  <a:gd name="connsiteY10" fmla="*/ 250181 h 762506"/>
                  <a:gd name="connsiteX11" fmla="*/ 571833 w 571895"/>
                  <a:gd name="connsiteY11" fmla="*/ 238279 h 762506"/>
                  <a:gd name="connsiteX12" fmla="*/ 571833 w 571895"/>
                  <a:gd name="connsiteY12" fmla="*/ 131041 h 762506"/>
                  <a:gd name="connsiteX13" fmla="*/ 567097 w 571895"/>
                  <a:gd name="connsiteY13" fmla="*/ 121507 h 762506"/>
                  <a:gd name="connsiteX14" fmla="*/ 450326 w 571895"/>
                  <a:gd name="connsiteY14" fmla="*/ 4736 h 762506"/>
                  <a:gd name="connsiteX15" fmla="*/ 440792 w 571895"/>
                  <a:gd name="connsiteY15" fmla="*/ 0 h 762506"/>
                  <a:gd name="connsiteX16" fmla="*/ 438424 w 571895"/>
                  <a:gd name="connsiteY16" fmla="*/ 0 h 762506"/>
                  <a:gd name="connsiteX17" fmla="*/ 11901 w 571895"/>
                  <a:gd name="connsiteY17" fmla="*/ 0 h 762506"/>
                  <a:gd name="connsiteX18" fmla="*/ 0 w 571895"/>
                  <a:gd name="connsiteY18" fmla="*/ 11901 h 762506"/>
                  <a:gd name="connsiteX19" fmla="*/ 0 w 571895"/>
                  <a:gd name="connsiteY19" fmla="*/ 750604 h 762506"/>
                  <a:gd name="connsiteX20" fmla="*/ 11901 w 571895"/>
                  <a:gd name="connsiteY20" fmla="*/ 762506 h 762506"/>
                  <a:gd name="connsiteX21" fmla="*/ 559994 w 571895"/>
                  <a:gd name="connsiteY21" fmla="*/ 762506 h 762506"/>
                  <a:gd name="connsiteX22" fmla="*/ 571896 w 571895"/>
                  <a:gd name="connsiteY22" fmla="*/ 750604 h 762506"/>
                  <a:gd name="connsiteX23" fmla="*/ 571896 w 571895"/>
                  <a:gd name="connsiteY23" fmla="*/ 619564 h 762506"/>
                  <a:gd name="connsiteX24" fmla="*/ 559931 w 571895"/>
                  <a:gd name="connsiteY24" fmla="*/ 607600 h 762506"/>
                  <a:gd name="connsiteX25" fmla="*/ 452694 w 571895"/>
                  <a:gd name="connsiteY25" fmla="*/ 40502 h 762506"/>
                  <a:gd name="connsiteX26" fmla="*/ 531331 w 571895"/>
                  <a:gd name="connsiteY26" fmla="*/ 119140 h 762506"/>
                  <a:gd name="connsiteX27" fmla="*/ 452694 w 571895"/>
                  <a:gd name="connsiteY27" fmla="*/ 119140 h 762506"/>
                  <a:gd name="connsiteX28" fmla="*/ 452694 w 571895"/>
                  <a:gd name="connsiteY28" fmla="*/ 40502 h 762506"/>
                  <a:gd name="connsiteX29" fmla="*/ 452694 w 571895"/>
                  <a:gd name="connsiteY29" fmla="*/ 40502 h 76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895" h="762506">
                    <a:moveTo>
                      <a:pt x="559931" y="607600"/>
                    </a:moveTo>
                    <a:cubicBezTo>
                      <a:pt x="552766" y="607600"/>
                      <a:pt x="548030" y="612335"/>
                      <a:pt x="548030" y="619501"/>
                    </a:cubicBezTo>
                    <a:lnTo>
                      <a:pt x="548030" y="738641"/>
                    </a:lnTo>
                    <a:lnTo>
                      <a:pt x="23803" y="738641"/>
                    </a:lnTo>
                    <a:lnTo>
                      <a:pt x="23803" y="23803"/>
                    </a:lnTo>
                    <a:lnTo>
                      <a:pt x="428890" y="23803"/>
                    </a:lnTo>
                    <a:lnTo>
                      <a:pt x="428890" y="131041"/>
                    </a:lnTo>
                    <a:cubicBezTo>
                      <a:pt x="428890" y="138207"/>
                      <a:pt x="433626" y="142943"/>
                      <a:pt x="440792" y="142943"/>
                    </a:cubicBezTo>
                    <a:lnTo>
                      <a:pt x="548030" y="142943"/>
                    </a:lnTo>
                    <a:lnTo>
                      <a:pt x="548030" y="238279"/>
                    </a:lnTo>
                    <a:cubicBezTo>
                      <a:pt x="548030" y="245445"/>
                      <a:pt x="552766" y="250181"/>
                      <a:pt x="559931" y="250181"/>
                    </a:cubicBezTo>
                    <a:cubicBezTo>
                      <a:pt x="567097" y="250181"/>
                      <a:pt x="571833" y="245445"/>
                      <a:pt x="571833" y="238279"/>
                    </a:cubicBezTo>
                    <a:lnTo>
                      <a:pt x="571833" y="131041"/>
                    </a:lnTo>
                    <a:cubicBezTo>
                      <a:pt x="571833" y="127489"/>
                      <a:pt x="569465" y="123875"/>
                      <a:pt x="567097" y="121507"/>
                    </a:cubicBezTo>
                    <a:lnTo>
                      <a:pt x="450326" y="4736"/>
                    </a:lnTo>
                    <a:cubicBezTo>
                      <a:pt x="447958" y="2368"/>
                      <a:pt x="444344" y="0"/>
                      <a:pt x="440792" y="0"/>
                    </a:cubicBezTo>
                    <a:cubicBezTo>
                      <a:pt x="439608" y="0"/>
                      <a:pt x="439608" y="0"/>
                      <a:pt x="438424" y="0"/>
                    </a:cubicBezTo>
                    <a:lnTo>
                      <a:pt x="11901" y="0"/>
                    </a:lnTo>
                    <a:cubicBezTo>
                      <a:pt x="4736" y="0"/>
                      <a:pt x="0" y="5982"/>
                      <a:pt x="0" y="11901"/>
                    </a:cubicBezTo>
                    <a:lnTo>
                      <a:pt x="0" y="750604"/>
                    </a:lnTo>
                    <a:cubicBezTo>
                      <a:pt x="0" y="757770"/>
                      <a:pt x="4736" y="762506"/>
                      <a:pt x="11901" y="762506"/>
                    </a:cubicBezTo>
                    <a:lnTo>
                      <a:pt x="559994" y="762506"/>
                    </a:lnTo>
                    <a:cubicBezTo>
                      <a:pt x="567160" y="762506"/>
                      <a:pt x="571896" y="757770"/>
                      <a:pt x="571896" y="750604"/>
                    </a:cubicBezTo>
                    <a:lnTo>
                      <a:pt x="571896" y="619564"/>
                    </a:lnTo>
                    <a:cubicBezTo>
                      <a:pt x="571833" y="612398"/>
                      <a:pt x="567097" y="607600"/>
                      <a:pt x="559931" y="607600"/>
                    </a:cubicBezTo>
                    <a:close/>
                    <a:moveTo>
                      <a:pt x="452694" y="40502"/>
                    </a:moveTo>
                    <a:lnTo>
                      <a:pt x="531331" y="119140"/>
                    </a:lnTo>
                    <a:lnTo>
                      <a:pt x="452694" y="119140"/>
                    </a:lnTo>
                    <a:lnTo>
                      <a:pt x="452694" y="40502"/>
                    </a:lnTo>
                    <a:lnTo>
                      <a:pt x="452694" y="4050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7220785" y="4208828"/>
                <a:ext cx="23803" cy="35704"/>
              </a:xfrm>
              <a:custGeom>
                <a:avLst/>
                <a:gdLst>
                  <a:gd name="connsiteX0" fmla="*/ 11901 w 23803"/>
                  <a:gd name="connsiteY0" fmla="*/ 0 h 35704"/>
                  <a:gd name="connsiteX1" fmla="*/ 0 w 23803"/>
                  <a:gd name="connsiteY1" fmla="*/ 11901 h 35704"/>
                  <a:gd name="connsiteX2" fmla="*/ 0 w 23803"/>
                  <a:gd name="connsiteY2" fmla="*/ 23803 h 35704"/>
                  <a:gd name="connsiteX3" fmla="*/ 11901 w 23803"/>
                  <a:gd name="connsiteY3" fmla="*/ 35704 h 35704"/>
                  <a:gd name="connsiteX4" fmla="*/ 23803 w 23803"/>
                  <a:gd name="connsiteY4" fmla="*/ 23803 h 35704"/>
                  <a:gd name="connsiteX5" fmla="*/ 23803 w 23803"/>
                  <a:gd name="connsiteY5" fmla="*/ 11901 h 35704"/>
                  <a:gd name="connsiteX6" fmla="*/ 11901 w 23803"/>
                  <a:gd name="connsiteY6" fmla="*/ 0 h 3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3570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23803"/>
                    </a:lnTo>
                    <a:cubicBezTo>
                      <a:pt x="0" y="30969"/>
                      <a:pt x="4736" y="35704"/>
                      <a:pt x="11901" y="35704"/>
                    </a:cubicBezTo>
                    <a:cubicBezTo>
                      <a:pt x="19067" y="35704"/>
                      <a:pt x="23803" y="30969"/>
                      <a:pt x="23803" y="23803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7220785" y="4089689"/>
                <a:ext cx="23803" cy="95274"/>
              </a:xfrm>
              <a:custGeom>
                <a:avLst/>
                <a:gdLst>
                  <a:gd name="connsiteX0" fmla="*/ 11901 w 23803"/>
                  <a:gd name="connsiteY0" fmla="*/ 0 h 95274"/>
                  <a:gd name="connsiteX1" fmla="*/ 0 w 23803"/>
                  <a:gd name="connsiteY1" fmla="*/ 11901 h 95274"/>
                  <a:gd name="connsiteX2" fmla="*/ 0 w 23803"/>
                  <a:gd name="connsiteY2" fmla="*/ 83372 h 95274"/>
                  <a:gd name="connsiteX3" fmla="*/ 11901 w 23803"/>
                  <a:gd name="connsiteY3" fmla="*/ 95274 h 95274"/>
                  <a:gd name="connsiteX4" fmla="*/ 23803 w 23803"/>
                  <a:gd name="connsiteY4" fmla="*/ 83372 h 95274"/>
                  <a:gd name="connsiteX5" fmla="*/ 23803 w 23803"/>
                  <a:gd name="connsiteY5" fmla="*/ 11901 h 95274"/>
                  <a:gd name="connsiteX6" fmla="*/ 11901 w 23803"/>
                  <a:gd name="connsiteY6" fmla="*/ 0 h 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9527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83372"/>
                    </a:lnTo>
                    <a:cubicBezTo>
                      <a:pt x="0" y="90538"/>
                      <a:pt x="4736" y="95274"/>
                      <a:pt x="11901" y="95274"/>
                    </a:cubicBezTo>
                    <a:cubicBezTo>
                      <a:pt x="19067" y="95274"/>
                      <a:pt x="23803" y="90538"/>
                      <a:pt x="23803" y="83372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756128" y="4304165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1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1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1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1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07238" y="23803"/>
                    </a:lnTo>
                    <a:cubicBezTo>
                      <a:pt x="114342" y="23803"/>
                      <a:pt x="119140" y="19067"/>
                      <a:pt x="119140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708974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0 h 23803"/>
                  <a:gd name="connsiteX1" fmla="*/ 0 w 35704"/>
                  <a:gd name="connsiteY1" fmla="*/ 11902 h 23803"/>
                  <a:gd name="connsiteX2" fmla="*/ 11902 w 35704"/>
                  <a:gd name="connsiteY2" fmla="*/ 23803 h 23803"/>
                  <a:gd name="connsiteX3" fmla="*/ 23803 w 35704"/>
                  <a:gd name="connsiteY3" fmla="*/ 23803 h 23803"/>
                  <a:gd name="connsiteX4" fmla="*/ 35705 w 35704"/>
                  <a:gd name="connsiteY4" fmla="*/ 11902 h 23803"/>
                  <a:gd name="connsiteX5" fmla="*/ 23803 w 35704"/>
                  <a:gd name="connsiteY5" fmla="*/ 0 h 23803"/>
                  <a:gd name="connsiteX6" fmla="*/ 11902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ubicBezTo>
                      <a:pt x="30969" y="23803"/>
                      <a:pt x="35705" y="19067"/>
                      <a:pt x="35705" y="11902"/>
                    </a:cubicBezTo>
                    <a:cubicBezTo>
                      <a:pt x="35705" y="4736"/>
                      <a:pt x="30969" y="0"/>
                      <a:pt x="23803" y="0"/>
                    </a:cubicBezTo>
                    <a:lnTo>
                      <a:pt x="1190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7137412" y="4351833"/>
                <a:ext cx="35704" cy="23803"/>
              </a:xfrm>
              <a:custGeom>
                <a:avLst/>
                <a:gdLst>
                  <a:gd name="connsiteX0" fmla="*/ 23803 w 35704"/>
                  <a:gd name="connsiteY0" fmla="*/ 0 h 23803"/>
                  <a:gd name="connsiteX1" fmla="*/ 11901 w 35704"/>
                  <a:gd name="connsiteY1" fmla="*/ 0 h 23803"/>
                  <a:gd name="connsiteX2" fmla="*/ 0 w 35704"/>
                  <a:gd name="connsiteY2" fmla="*/ 11902 h 23803"/>
                  <a:gd name="connsiteX3" fmla="*/ 11901 w 35704"/>
                  <a:gd name="connsiteY3" fmla="*/ 23803 h 23803"/>
                  <a:gd name="connsiteX4" fmla="*/ 23803 w 35704"/>
                  <a:gd name="connsiteY4" fmla="*/ 23803 h 23803"/>
                  <a:gd name="connsiteX5" fmla="*/ 35704 w 35704"/>
                  <a:gd name="connsiteY5" fmla="*/ 11902 h 23803"/>
                  <a:gd name="connsiteX6" fmla="*/ 23803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0"/>
                    </a:move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07" y="0"/>
                      <a:pt x="2380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7042076" y="4351833"/>
                <a:ext cx="35704" cy="23803"/>
              </a:xfrm>
              <a:custGeom>
                <a:avLst/>
                <a:gdLst>
                  <a:gd name="connsiteX0" fmla="*/ 0 w 35704"/>
                  <a:gd name="connsiteY0" fmla="*/ 11902 h 23803"/>
                  <a:gd name="connsiteX1" fmla="*/ 11901 w 35704"/>
                  <a:gd name="connsiteY1" fmla="*/ 23803 h 23803"/>
                  <a:gd name="connsiteX2" fmla="*/ 23803 w 35704"/>
                  <a:gd name="connsiteY2" fmla="*/ 23803 h 23803"/>
                  <a:gd name="connsiteX3" fmla="*/ 35704 w 35704"/>
                  <a:gd name="connsiteY3" fmla="*/ 11902 h 23803"/>
                  <a:gd name="connsiteX4" fmla="*/ 23803 w 35704"/>
                  <a:gd name="connsiteY4" fmla="*/ 0 h 23803"/>
                  <a:gd name="connsiteX5" fmla="*/ 11901 w 35704"/>
                  <a:gd name="connsiteY5" fmla="*/ 0 h 23803"/>
                  <a:gd name="connsiteX6" fmla="*/ 0 w 3570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0" y="11902"/>
                    </a:move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7053977" y="4304165"/>
                <a:ext cx="119139" cy="23803"/>
              </a:xfrm>
              <a:custGeom>
                <a:avLst/>
                <a:gdLst>
                  <a:gd name="connsiteX0" fmla="*/ 107238 w 119139"/>
                  <a:gd name="connsiteY0" fmla="*/ 0 h 23803"/>
                  <a:gd name="connsiteX1" fmla="*/ 11902 w 119139"/>
                  <a:gd name="connsiteY1" fmla="*/ 0 h 23803"/>
                  <a:gd name="connsiteX2" fmla="*/ 0 w 119139"/>
                  <a:gd name="connsiteY2" fmla="*/ 11901 h 23803"/>
                  <a:gd name="connsiteX3" fmla="*/ 11902 w 119139"/>
                  <a:gd name="connsiteY3" fmla="*/ 23803 h 23803"/>
                  <a:gd name="connsiteX4" fmla="*/ 107238 w 119139"/>
                  <a:gd name="connsiteY4" fmla="*/ 23803 h 23803"/>
                  <a:gd name="connsiteX5" fmla="*/ 119140 w 119139"/>
                  <a:gd name="connsiteY5" fmla="*/ 11901 h 23803"/>
                  <a:gd name="connsiteX6" fmla="*/ 107238 w 119139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07238" y="0"/>
                    </a:moveTo>
                    <a:lnTo>
                      <a:pt x="11902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07238" y="23803"/>
                    </a:lnTo>
                    <a:cubicBezTo>
                      <a:pt x="114404" y="23803"/>
                      <a:pt x="119140" y="19067"/>
                      <a:pt x="119140" y="11901"/>
                    </a:cubicBezTo>
                    <a:cubicBezTo>
                      <a:pt x="119140" y="4798"/>
                      <a:pt x="114342" y="0"/>
                      <a:pt x="107238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807859" y="3863373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699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8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2"/>
                      <a:pt x="-1757" y="48852"/>
                      <a:pt x="3040" y="53650"/>
                    </a:cubicBezTo>
                    <a:lnTo>
                      <a:pt x="23292" y="78699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8"/>
                    </a:lnTo>
                    <a:cubicBezTo>
                      <a:pt x="100745" y="15453"/>
                      <a:pt x="100745" y="8288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807859" y="4006316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700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7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3"/>
                      <a:pt x="-1757" y="48852"/>
                      <a:pt x="3040" y="53650"/>
                    </a:cubicBezTo>
                    <a:lnTo>
                      <a:pt x="23292" y="78700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7"/>
                    </a:lnTo>
                    <a:cubicBezTo>
                      <a:pt x="100745" y="15453"/>
                      <a:pt x="100745" y="8350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6756128" y="3732270"/>
                <a:ext cx="178709" cy="23802"/>
              </a:xfrm>
              <a:custGeom>
                <a:avLst/>
                <a:gdLst>
                  <a:gd name="connsiteX0" fmla="*/ 178709 w 178709"/>
                  <a:gd name="connsiteY0" fmla="*/ 11901 h 23802"/>
                  <a:gd name="connsiteX1" fmla="*/ 166808 w 178709"/>
                  <a:gd name="connsiteY1" fmla="*/ 0 h 23802"/>
                  <a:gd name="connsiteX2" fmla="*/ 11901 w 178709"/>
                  <a:gd name="connsiteY2" fmla="*/ 0 h 23802"/>
                  <a:gd name="connsiteX3" fmla="*/ 0 w 178709"/>
                  <a:gd name="connsiteY3" fmla="*/ 11901 h 23802"/>
                  <a:gd name="connsiteX4" fmla="*/ 11901 w 178709"/>
                  <a:gd name="connsiteY4" fmla="*/ 23803 h 23802"/>
                  <a:gd name="connsiteX5" fmla="*/ 166808 w 178709"/>
                  <a:gd name="connsiteY5" fmla="*/ 23803 h 23802"/>
                  <a:gd name="connsiteX6" fmla="*/ 178709 w 178709"/>
                  <a:gd name="connsiteY6" fmla="*/ 11901 h 2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09" h="23802">
                    <a:moveTo>
                      <a:pt x="178709" y="11901"/>
                    </a:moveTo>
                    <a:cubicBezTo>
                      <a:pt x="178709" y="4736"/>
                      <a:pt x="173974" y="0"/>
                      <a:pt x="16680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66808" y="23803"/>
                    </a:lnTo>
                    <a:cubicBezTo>
                      <a:pt x="173911" y="23803"/>
                      <a:pt x="178709" y="19067"/>
                      <a:pt x="178709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6946801" y="3887176"/>
                <a:ext cx="214414" cy="23803"/>
              </a:xfrm>
              <a:custGeom>
                <a:avLst/>
                <a:gdLst>
                  <a:gd name="connsiteX0" fmla="*/ 214414 w 214414"/>
                  <a:gd name="connsiteY0" fmla="*/ 11902 h 23803"/>
                  <a:gd name="connsiteX1" fmla="*/ 202513 w 214414"/>
                  <a:gd name="connsiteY1" fmla="*/ 0 h 23803"/>
                  <a:gd name="connsiteX2" fmla="*/ 11902 w 214414"/>
                  <a:gd name="connsiteY2" fmla="*/ 0 h 23803"/>
                  <a:gd name="connsiteX3" fmla="*/ 0 w 214414"/>
                  <a:gd name="connsiteY3" fmla="*/ 11902 h 23803"/>
                  <a:gd name="connsiteX4" fmla="*/ 11902 w 214414"/>
                  <a:gd name="connsiteY4" fmla="*/ 23803 h 23803"/>
                  <a:gd name="connsiteX5" fmla="*/ 202513 w 214414"/>
                  <a:gd name="connsiteY5" fmla="*/ 23803 h 23803"/>
                  <a:gd name="connsiteX6" fmla="*/ 214414 w 21441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414" h="23803">
                    <a:moveTo>
                      <a:pt x="214414" y="11902"/>
                    </a:moveTo>
                    <a:cubicBezTo>
                      <a:pt x="214414" y="4736"/>
                      <a:pt x="209678" y="0"/>
                      <a:pt x="20251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02513" y="23803"/>
                    </a:lnTo>
                    <a:cubicBezTo>
                      <a:pt x="209616" y="23803"/>
                      <a:pt x="214414" y="19067"/>
                      <a:pt x="21441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6946801" y="3922943"/>
                <a:ext cx="154844" cy="23803"/>
              </a:xfrm>
              <a:custGeom>
                <a:avLst/>
                <a:gdLst>
                  <a:gd name="connsiteX0" fmla="*/ 154844 w 154844"/>
                  <a:gd name="connsiteY0" fmla="*/ 11902 h 23803"/>
                  <a:gd name="connsiteX1" fmla="*/ 142943 w 154844"/>
                  <a:gd name="connsiteY1" fmla="*/ 0 h 23803"/>
                  <a:gd name="connsiteX2" fmla="*/ 11902 w 154844"/>
                  <a:gd name="connsiteY2" fmla="*/ 0 h 23803"/>
                  <a:gd name="connsiteX3" fmla="*/ 0 w 154844"/>
                  <a:gd name="connsiteY3" fmla="*/ 11902 h 23803"/>
                  <a:gd name="connsiteX4" fmla="*/ 11902 w 154844"/>
                  <a:gd name="connsiteY4" fmla="*/ 23803 h 23803"/>
                  <a:gd name="connsiteX5" fmla="*/ 142943 w 154844"/>
                  <a:gd name="connsiteY5" fmla="*/ 23803 h 23803"/>
                  <a:gd name="connsiteX6" fmla="*/ 154844 w 15484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844" h="23803">
                    <a:moveTo>
                      <a:pt x="154844" y="11902"/>
                    </a:moveTo>
                    <a:cubicBezTo>
                      <a:pt x="154844" y="4736"/>
                      <a:pt x="150109" y="0"/>
                      <a:pt x="14294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42943" y="23803"/>
                    </a:lnTo>
                    <a:cubicBezTo>
                      <a:pt x="150046" y="23803"/>
                      <a:pt x="154844" y="19005"/>
                      <a:pt x="15484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6946739" y="4030119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2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2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2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8"/>
                      <a:pt x="4735" y="23803"/>
                      <a:pt x="11901" y="23803"/>
                    </a:cubicBezTo>
                    <a:lnTo>
                      <a:pt x="107238" y="23803"/>
                    </a:lnTo>
                    <a:cubicBezTo>
                      <a:pt x="114404" y="23865"/>
                      <a:pt x="119140" y="19068"/>
                      <a:pt x="11914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6946739" y="4065886"/>
                <a:ext cx="95274" cy="23803"/>
              </a:xfrm>
              <a:custGeom>
                <a:avLst/>
                <a:gdLst>
                  <a:gd name="connsiteX0" fmla="*/ 11901 w 95274"/>
                  <a:gd name="connsiteY0" fmla="*/ 0 h 23803"/>
                  <a:gd name="connsiteX1" fmla="*/ 0 w 95274"/>
                  <a:gd name="connsiteY1" fmla="*/ 11901 h 23803"/>
                  <a:gd name="connsiteX2" fmla="*/ 11901 w 95274"/>
                  <a:gd name="connsiteY2" fmla="*/ 23803 h 23803"/>
                  <a:gd name="connsiteX3" fmla="*/ 83372 w 95274"/>
                  <a:gd name="connsiteY3" fmla="*/ 23803 h 23803"/>
                  <a:gd name="connsiteX4" fmla="*/ 95274 w 95274"/>
                  <a:gd name="connsiteY4" fmla="*/ 11901 h 23803"/>
                  <a:gd name="connsiteX5" fmla="*/ 83372 w 95274"/>
                  <a:gd name="connsiteY5" fmla="*/ 0 h 23803"/>
                  <a:gd name="connsiteX6" fmla="*/ 11901 w 9527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74" h="23803">
                    <a:moveTo>
                      <a:pt x="11901" y="0"/>
                    </a:moveTo>
                    <a:cubicBezTo>
                      <a:pt x="4735" y="0"/>
                      <a:pt x="0" y="4735"/>
                      <a:pt x="0" y="11901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83372" y="23803"/>
                    </a:lnTo>
                    <a:cubicBezTo>
                      <a:pt x="90538" y="23803"/>
                      <a:pt x="95274" y="19067"/>
                      <a:pt x="95274" y="11901"/>
                    </a:cubicBezTo>
                    <a:cubicBezTo>
                      <a:pt x="95274" y="4735"/>
                      <a:pt x="90538" y="0"/>
                      <a:pt x="83372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alpha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36" name="图片占位符 35" descr="男人拿着笔记本电脑的桌子前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7" name="图片占位符 6" descr="图片包含 床, 雪, 男人, 滑雪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/>
          <p:cNvSpPr/>
          <p:nvPr/>
        </p:nvSpPr>
        <p:spPr>
          <a:xfrm>
            <a:off x="0" y="2261767"/>
            <a:ext cx="12192000" cy="4596233"/>
          </a:xfrm>
          <a:custGeom>
            <a:avLst/>
            <a:gdLst>
              <a:gd name="connsiteX0" fmla="*/ 6096003 w 12192000"/>
              <a:gd name="connsiteY0" fmla="*/ 0 h 4596233"/>
              <a:gd name="connsiteX1" fmla="*/ 8664657 w 12192000"/>
              <a:gd name="connsiteY1" fmla="*/ 1063975 h 4596233"/>
              <a:gd name="connsiteX2" fmla="*/ 12192000 w 12192000"/>
              <a:gd name="connsiteY2" fmla="*/ 4591318 h 4596233"/>
              <a:gd name="connsiteX3" fmla="*/ 12192000 w 12192000"/>
              <a:gd name="connsiteY3" fmla="*/ 4596233 h 4596233"/>
              <a:gd name="connsiteX4" fmla="*/ 0 w 12192000"/>
              <a:gd name="connsiteY4" fmla="*/ 4596233 h 4596233"/>
              <a:gd name="connsiteX5" fmla="*/ 0 w 12192000"/>
              <a:gd name="connsiteY5" fmla="*/ 4591322 h 4596233"/>
              <a:gd name="connsiteX6" fmla="*/ 3527348 w 12192000"/>
              <a:gd name="connsiteY6" fmla="*/ 1063975 h 4596233"/>
              <a:gd name="connsiteX7" fmla="*/ 6096003 w 12192000"/>
              <a:gd name="connsiteY7" fmla="*/ 0 h 4596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596233">
                <a:moveTo>
                  <a:pt x="6096003" y="0"/>
                </a:moveTo>
                <a:cubicBezTo>
                  <a:pt x="7025672" y="0"/>
                  <a:pt x="7955341" y="354658"/>
                  <a:pt x="8664657" y="1063975"/>
                </a:cubicBezTo>
                <a:lnTo>
                  <a:pt x="12192000" y="4591318"/>
                </a:lnTo>
                <a:lnTo>
                  <a:pt x="12192000" y="4596233"/>
                </a:lnTo>
                <a:lnTo>
                  <a:pt x="0" y="4596233"/>
                </a:lnTo>
                <a:lnTo>
                  <a:pt x="0" y="4591322"/>
                </a:lnTo>
                <a:lnTo>
                  <a:pt x="3527348" y="1063975"/>
                </a:lnTo>
                <a:cubicBezTo>
                  <a:pt x="4236664" y="354658"/>
                  <a:pt x="5166333" y="0"/>
                  <a:pt x="6096003" y="0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Rectangle: Rounded Corners 10"/>
          <p:cNvSpPr/>
          <p:nvPr/>
        </p:nvSpPr>
        <p:spPr>
          <a:xfrm>
            <a:off x="812800" y="1638300"/>
            <a:ext cx="2913346" cy="3581400"/>
          </a:xfrm>
          <a:prstGeom prst="roundRect">
            <a:avLst>
              <a:gd name="adj" fmla="val 4488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1905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2" name="Rectangle: Rounded Corners 11"/>
          <p:cNvSpPr/>
          <p:nvPr/>
        </p:nvSpPr>
        <p:spPr>
          <a:xfrm>
            <a:off x="4639327" y="1638300"/>
            <a:ext cx="2913346" cy="3581400"/>
          </a:xfrm>
          <a:prstGeom prst="roundRect">
            <a:avLst>
              <a:gd name="adj" fmla="val 4488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1905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8465854" y="1638300"/>
            <a:ext cx="2913346" cy="3581400"/>
          </a:xfrm>
          <a:prstGeom prst="roundRect">
            <a:avLst>
              <a:gd name="adj" fmla="val 4488"/>
            </a:avLst>
          </a:prstGeom>
          <a:gradFill>
            <a:gsLst>
              <a:gs pos="0">
                <a:schemeClr val="bg2"/>
              </a:gs>
              <a:gs pos="100000">
                <a:schemeClr val="bg2">
                  <a:lumMod val="95000"/>
                </a:schemeClr>
              </a:gs>
            </a:gsLst>
            <a:lin ang="6600000" scaled="0"/>
          </a:gradFill>
          <a:ln>
            <a:noFill/>
          </a:ln>
          <a:effectLst>
            <a:outerShdw blurRad="190500" dist="38100" dir="5400000" algn="t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11141" y="4196319"/>
            <a:ext cx="2116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LOCATION SURVEY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83120" y="4196319"/>
            <a:ext cx="1625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PREPARATION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016097" y="4196319"/>
            <a:ext cx="18128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spc="3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ON AIR ACTION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99575" y="4456247"/>
            <a:ext cx="23397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926103" y="4456247"/>
            <a:ext cx="23397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752629" y="4456247"/>
            <a:ext cx="233979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28925" y="5651497"/>
            <a:ext cx="6534150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87184" y="511630"/>
            <a:ext cx="401763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cs typeface="+mn-ea"/>
                <a:sym typeface="+mn-lt"/>
              </a:rPr>
              <a:t>Passion Led Us Here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571487" y="574337"/>
            <a:ext cx="133376" cy="127675"/>
            <a:chOff x="571487" y="531019"/>
            <a:chExt cx="133376" cy="127675"/>
          </a:xfrm>
        </p:grpSpPr>
        <p:sp>
          <p:nvSpPr>
            <p:cNvPr id="31" name="Rectangle 30"/>
            <p:cNvSpPr/>
            <p:nvPr/>
          </p:nvSpPr>
          <p:spPr>
            <a:xfrm>
              <a:off x="571487" y="531019"/>
              <a:ext cx="133376" cy="41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571487" y="617656"/>
              <a:ext cx="133376" cy="410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3" name="Graphic 11"/>
          <p:cNvSpPr/>
          <p:nvPr/>
        </p:nvSpPr>
        <p:spPr>
          <a:xfrm>
            <a:off x="11470481" y="6136481"/>
            <a:ext cx="81757" cy="81757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accent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4" name="Graphic 11"/>
          <p:cNvSpPr/>
          <p:nvPr/>
        </p:nvSpPr>
        <p:spPr>
          <a:xfrm flipH="1" flipV="1">
            <a:off x="11552238" y="6218238"/>
            <a:ext cx="189706" cy="189706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accent1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Slide Number Placeholder 5"/>
          <p:cNvSpPr txBox="1"/>
          <p:nvPr/>
        </p:nvSpPr>
        <p:spPr>
          <a:xfrm>
            <a:off x="11487943" y="5944393"/>
            <a:ext cx="41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E056A6-AECD-4492-B219-85DE58BEDE49}" type="slidenum">
              <a:rPr lang="en-US" sz="1000" smtClean="0">
                <a:solidFill>
                  <a:schemeClr val="bg2">
                    <a:lumMod val="65000"/>
                  </a:schemeClr>
                </a:solidFill>
                <a:cs typeface="+mn-ea"/>
                <a:sym typeface="+mn-lt"/>
              </a:rPr>
              <a:t>15</a:t>
            </a:fld>
            <a:endParaRPr lang="en-US" sz="1000">
              <a:solidFill>
                <a:schemeClr val="bg2">
                  <a:lumMod val="6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" name="图片占位符 3" descr="桌子上放着电脑键盘和鼠标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8" name="图片占位符 7" descr="图片包含 人, 室内, 男人, 看着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0" name="图片占位符 9" descr="桌子上的电脑和键盘&#10;&#10;描述已自动生成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3367992"/>
            <a:ext cx="9334500" cy="2547090"/>
          </a:xfrm>
          <a:prstGeom prst="rect">
            <a:avLst/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77244" y="2171577"/>
            <a:ext cx="4752795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77244" y="1782184"/>
            <a:ext cx="36954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UNLIMITED WORKSPACE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030757" y="942919"/>
            <a:ext cx="198323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>
                <a:cs typeface="+mn-ea"/>
                <a:sym typeface="+mn-lt"/>
              </a:rPr>
              <a:t>The Signs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975763" y="3648192"/>
            <a:ext cx="4094737" cy="1067181"/>
            <a:chOff x="1629788" y="3893104"/>
            <a:chExt cx="4094737" cy="1067181"/>
          </a:xfrm>
        </p:grpSpPr>
        <p:sp>
          <p:nvSpPr>
            <p:cNvPr id="47" name="Rectangle 46"/>
            <p:cNvSpPr/>
            <p:nvPr/>
          </p:nvSpPr>
          <p:spPr>
            <a:xfrm>
              <a:off x="1629788" y="4167504"/>
              <a:ext cx="4094737" cy="792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solidFill>
                    <a:schemeClr val="bg2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629789" y="3893104"/>
              <a:ext cx="291935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600">
                  <a:solidFill>
                    <a:schemeClr val="bg2"/>
                  </a:solidFill>
                  <a:cs typeface="+mn-ea"/>
                  <a:sym typeface="+mn-lt"/>
                </a:rPr>
                <a:t>COMPANY DEALS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59258" y="4786109"/>
            <a:ext cx="4111242" cy="1026002"/>
            <a:chOff x="1629788" y="5561200"/>
            <a:chExt cx="4111242" cy="1026002"/>
          </a:xfrm>
        </p:grpSpPr>
        <p:sp>
          <p:nvSpPr>
            <p:cNvPr id="50" name="Rectangle 49"/>
            <p:cNvSpPr/>
            <p:nvPr/>
          </p:nvSpPr>
          <p:spPr>
            <a:xfrm>
              <a:off x="1629788" y="5794421"/>
              <a:ext cx="4111242" cy="792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i="1" dirty="0">
                  <a:solidFill>
                    <a:schemeClr val="bg2"/>
                  </a:solidFill>
                  <a:cs typeface="+mn-ea"/>
                  <a:sym typeface="+mn-lt"/>
                </a:rPr>
                <a:t>Click here to add content, content to match the title. 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629789" y="5561200"/>
              <a:ext cx="344468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spc="600">
                  <a:solidFill>
                    <a:schemeClr val="bg2"/>
                  </a:solidFill>
                  <a:cs typeface="+mn-ea"/>
                  <a:sym typeface="+mn-lt"/>
                </a:rPr>
                <a:t>CUSTOMER FEEDBACK</a:t>
              </a:r>
            </a:p>
          </p:txBody>
        </p:sp>
      </p:grpSp>
      <p:cxnSp>
        <p:nvCxnSpPr>
          <p:cNvPr id="56" name="Straight Connector 55"/>
          <p:cNvCxnSpPr/>
          <p:nvPr/>
        </p:nvCxnSpPr>
        <p:spPr>
          <a:xfrm>
            <a:off x="2066925" y="4651567"/>
            <a:ext cx="3857625" cy="0"/>
          </a:xfrm>
          <a:prstGeom prst="line">
            <a:avLst/>
          </a:prstGeom>
          <a:ln w="6350">
            <a:solidFill>
              <a:schemeClr val="bg2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aphic 2"/>
          <p:cNvGrpSpPr>
            <a:grpSpLocks noChangeAspect="1"/>
          </p:cNvGrpSpPr>
          <p:nvPr/>
        </p:nvGrpSpPr>
        <p:grpSpPr>
          <a:xfrm>
            <a:off x="1239929" y="3848100"/>
            <a:ext cx="519152" cy="594586"/>
            <a:chOff x="6672755" y="3660798"/>
            <a:chExt cx="665769" cy="762506"/>
          </a:xfrm>
          <a:solidFill>
            <a:schemeClr val="bg2"/>
          </a:solidFill>
        </p:grpSpPr>
        <p:grpSp>
          <p:nvGrpSpPr>
            <p:cNvPr id="58" name="Graphic 2"/>
            <p:cNvGrpSpPr/>
            <p:nvPr/>
          </p:nvGrpSpPr>
          <p:grpSpPr>
            <a:xfrm>
              <a:off x="6672755" y="3660798"/>
              <a:ext cx="665769" cy="762506"/>
              <a:chOff x="6672755" y="3660798"/>
              <a:chExt cx="665769" cy="762506"/>
            </a:xfrm>
            <a:grpFill/>
          </p:grpSpPr>
          <p:sp>
            <p:nvSpPr>
              <p:cNvPr id="59" name="Freeform: Shape 58"/>
              <p:cNvSpPr/>
              <p:nvPr/>
            </p:nvSpPr>
            <p:spPr>
              <a:xfrm>
                <a:off x="6803796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1 w 35704"/>
                  <a:gd name="connsiteY3" fmla="*/ 0 h 23803"/>
                  <a:gd name="connsiteX4" fmla="*/ 0 w 35704"/>
                  <a:gd name="connsiteY4" fmla="*/ 11902 h 23803"/>
                  <a:gd name="connsiteX5" fmla="*/ 11901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0" name="Freeform: Shape 59"/>
              <p:cNvSpPr/>
              <p:nvPr/>
            </p:nvSpPr>
            <p:spPr>
              <a:xfrm>
                <a:off x="6851465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2 w 35704"/>
                  <a:gd name="connsiteY3" fmla="*/ 0 h 23803"/>
                  <a:gd name="connsiteX4" fmla="*/ 0 w 35704"/>
                  <a:gd name="connsiteY4" fmla="*/ 11902 h 23803"/>
                  <a:gd name="connsiteX5" fmla="*/ 11902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1" name="Freeform: Shape 60"/>
              <p:cNvSpPr/>
              <p:nvPr/>
            </p:nvSpPr>
            <p:spPr>
              <a:xfrm>
                <a:off x="6756128" y="3779938"/>
                <a:ext cx="35704" cy="23803"/>
              </a:xfrm>
              <a:custGeom>
                <a:avLst/>
                <a:gdLst>
                  <a:gd name="connsiteX0" fmla="*/ 11901 w 35704"/>
                  <a:gd name="connsiteY0" fmla="*/ 23803 h 23803"/>
                  <a:gd name="connsiteX1" fmla="*/ 23803 w 35704"/>
                  <a:gd name="connsiteY1" fmla="*/ 23803 h 23803"/>
                  <a:gd name="connsiteX2" fmla="*/ 35704 w 35704"/>
                  <a:gd name="connsiteY2" fmla="*/ 11902 h 23803"/>
                  <a:gd name="connsiteX3" fmla="*/ 23803 w 35704"/>
                  <a:gd name="connsiteY3" fmla="*/ 0 h 23803"/>
                  <a:gd name="connsiteX4" fmla="*/ 11901 w 35704"/>
                  <a:gd name="connsiteY4" fmla="*/ 0 h 23803"/>
                  <a:gd name="connsiteX5" fmla="*/ 0 w 35704"/>
                  <a:gd name="connsiteY5" fmla="*/ 11902 h 23803"/>
                  <a:gd name="connsiteX6" fmla="*/ 11901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23803"/>
                    </a:move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2" name="Freeform: Shape 61"/>
              <p:cNvSpPr/>
              <p:nvPr/>
            </p:nvSpPr>
            <p:spPr>
              <a:xfrm>
                <a:off x="6803796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3" name="Freeform: Shape 62"/>
              <p:cNvSpPr/>
              <p:nvPr/>
            </p:nvSpPr>
            <p:spPr>
              <a:xfrm>
                <a:off x="685146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23803 h 23803"/>
                  <a:gd name="connsiteX1" fmla="*/ 23804 w 35704"/>
                  <a:gd name="connsiteY1" fmla="*/ 23803 h 23803"/>
                  <a:gd name="connsiteX2" fmla="*/ 35705 w 35704"/>
                  <a:gd name="connsiteY2" fmla="*/ 11902 h 23803"/>
                  <a:gd name="connsiteX3" fmla="*/ 23804 w 35704"/>
                  <a:gd name="connsiteY3" fmla="*/ 0 h 23803"/>
                  <a:gd name="connsiteX4" fmla="*/ 11902 w 35704"/>
                  <a:gd name="connsiteY4" fmla="*/ 0 h 23803"/>
                  <a:gd name="connsiteX5" fmla="*/ 1 w 35704"/>
                  <a:gd name="connsiteY5" fmla="*/ 11902 h 23803"/>
                  <a:gd name="connsiteX6" fmla="*/ 11902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23803"/>
                    </a:moveTo>
                    <a:lnTo>
                      <a:pt x="23804" y="23803"/>
                    </a:lnTo>
                    <a:cubicBezTo>
                      <a:pt x="30970" y="23803"/>
                      <a:pt x="35705" y="19067"/>
                      <a:pt x="35705" y="11902"/>
                    </a:cubicBezTo>
                    <a:cubicBezTo>
                      <a:pt x="35705" y="4736"/>
                      <a:pt x="30970" y="0"/>
                      <a:pt x="23804" y="0"/>
                    </a:cubicBezTo>
                    <a:lnTo>
                      <a:pt x="11902" y="0"/>
                    </a:lnTo>
                    <a:cubicBezTo>
                      <a:pt x="4736" y="0"/>
                      <a:pt x="1" y="4736"/>
                      <a:pt x="1" y="11902"/>
                    </a:cubicBezTo>
                    <a:cubicBezTo>
                      <a:pt x="-62" y="19067"/>
                      <a:pt x="4736" y="23803"/>
                      <a:pt x="11902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5" name="Freeform: Shape 64"/>
              <p:cNvSpPr/>
              <p:nvPr/>
            </p:nvSpPr>
            <p:spPr>
              <a:xfrm>
                <a:off x="6756128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6" name="Freeform: Shape 65"/>
              <p:cNvSpPr/>
              <p:nvPr/>
            </p:nvSpPr>
            <p:spPr>
              <a:xfrm>
                <a:off x="6894148" y="3887176"/>
                <a:ext cx="444376" cy="444405"/>
              </a:xfrm>
              <a:custGeom>
                <a:avLst/>
                <a:gdLst>
                  <a:gd name="connsiteX0" fmla="*/ 440979 w 444376"/>
                  <a:gd name="connsiteY0" fmla="*/ 53588 h 444405"/>
                  <a:gd name="connsiteX1" fmla="*/ 390943 w 444376"/>
                  <a:gd name="connsiteY1" fmla="*/ 3552 h 444405"/>
                  <a:gd name="connsiteX2" fmla="*/ 374243 w 444376"/>
                  <a:gd name="connsiteY2" fmla="*/ 3552 h 444405"/>
                  <a:gd name="connsiteX3" fmla="*/ 319409 w 444376"/>
                  <a:gd name="connsiteY3" fmla="*/ 58386 h 444405"/>
                  <a:gd name="connsiteX4" fmla="*/ 283642 w 444376"/>
                  <a:gd name="connsiteY4" fmla="*/ 51220 h 444405"/>
                  <a:gd name="connsiteX5" fmla="*/ 272924 w 444376"/>
                  <a:gd name="connsiteY5" fmla="*/ 54772 h 444405"/>
                  <a:gd name="connsiteX6" fmla="*/ 196655 w 444376"/>
                  <a:gd name="connsiteY6" fmla="*/ 131041 h 444405"/>
                  <a:gd name="connsiteX7" fmla="*/ 196655 w 444376"/>
                  <a:gd name="connsiteY7" fmla="*/ 147741 h 444405"/>
                  <a:gd name="connsiteX8" fmla="*/ 205005 w 444376"/>
                  <a:gd name="connsiteY8" fmla="*/ 151292 h 444405"/>
                  <a:gd name="connsiteX9" fmla="*/ 213355 w 444376"/>
                  <a:gd name="connsiteY9" fmla="*/ 147741 h 444405"/>
                  <a:gd name="connsiteX10" fmla="*/ 284826 w 444376"/>
                  <a:gd name="connsiteY10" fmla="*/ 76269 h 444405"/>
                  <a:gd name="connsiteX11" fmla="*/ 299095 w 444376"/>
                  <a:gd name="connsiteY11" fmla="*/ 78637 h 444405"/>
                  <a:gd name="connsiteX12" fmla="*/ 54834 w 444376"/>
                  <a:gd name="connsiteY12" fmla="*/ 321714 h 444405"/>
                  <a:gd name="connsiteX13" fmla="*/ 14332 w 444376"/>
                  <a:gd name="connsiteY13" fmla="*/ 346764 h 444405"/>
                  <a:gd name="connsiteX14" fmla="*/ 8350 w 444376"/>
                  <a:gd name="connsiteY14" fmla="*/ 355114 h 444405"/>
                  <a:gd name="connsiteX15" fmla="*/ 0 w 444376"/>
                  <a:gd name="connsiteY15" fmla="*/ 431383 h 444405"/>
                  <a:gd name="connsiteX16" fmla="*/ 0 w 444376"/>
                  <a:gd name="connsiteY16" fmla="*/ 434935 h 444405"/>
                  <a:gd name="connsiteX17" fmla="*/ 0 w 444376"/>
                  <a:gd name="connsiteY17" fmla="*/ 436119 h 444405"/>
                  <a:gd name="connsiteX18" fmla="*/ 2367 w 444376"/>
                  <a:gd name="connsiteY18" fmla="*/ 440854 h 444405"/>
                  <a:gd name="connsiteX19" fmla="*/ 5919 w 444376"/>
                  <a:gd name="connsiteY19" fmla="*/ 443222 h 444405"/>
                  <a:gd name="connsiteX20" fmla="*/ 10655 w 444376"/>
                  <a:gd name="connsiteY20" fmla="*/ 444406 h 444405"/>
                  <a:gd name="connsiteX21" fmla="*/ 11839 w 444376"/>
                  <a:gd name="connsiteY21" fmla="*/ 444406 h 444405"/>
                  <a:gd name="connsiteX22" fmla="*/ 88108 w 444376"/>
                  <a:gd name="connsiteY22" fmla="*/ 436056 h 444405"/>
                  <a:gd name="connsiteX23" fmla="*/ 96458 w 444376"/>
                  <a:gd name="connsiteY23" fmla="*/ 430074 h 444405"/>
                  <a:gd name="connsiteX24" fmla="*/ 121508 w 444376"/>
                  <a:gd name="connsiteY24" fmla="*/ 389572 h 444405"/>
                  <a:gd name="connsiteX25" fmla="*/ 440792 w 444376"/>
                  <a:gd name="connsiteY25" fmla="*/ 70287 h 444405"/>
                  <a:gd name="connsiteX26" fmla="*/ 444344 w 444376"/>
                  <a:gd name="connsiteY26" fmla="*/ 61938 h 444405"/>
                  <a:gd name="connsiteX27" fmla="*/ 440979 w 444376"/>
                  <a:gd name="connsiteY27" fmla="*/ 53588 h 444405"/>
                  <a:gd name="connsiteX28" fmla="*/ 81192 w 444376"/>
                  <a:gd name="connsiteY28" fmla="*/ 413437 h 444405"/>
                  <a:gd name="connsiteX29" fmla="*/ 45425 w 444376"/>
                  <a:gd name="connsiteY29" fmla="*/ 416989 h 444405"/>
                  <a:gd name="connsiteX30" fmla="*/ 63308 w 444376"/>
                  <a:gd name="connsiteY30" fmla="*/ 399105 h 444405"/>
                  <a:gd name="connsiteX31" fmla="*/ 63308 w 444376"/>
                  <a:gd name="connsiteY31" fmla="*/ 382406 h 444405"/>
                  <a:gd name="connsiteX32" fmla="*/ 46609 w 444376"/>
                  <a:gd name="connsiteY32" fmla="*/ 382406 h 444405"/>
                  <a:gd name="connsiteX33" fmla="*/ 28726 w 444376"/>
                  <a:gd name="connsiteY33" fmla="*/ 400289 h 444405"/>
                  <a:gd name="connsiteX34" fmla="*/ 32277 w 444376"/>
                  <a:gd name="connsiteY34" fmla="*/ 364523 h 444405"/>
                  <a:gd name="connsiteX35" fmla="*/ 60878 w 444376"/>
                  <a:gd name="connsiteY35" fmla="*/ 346639 h 444405"/>
                  <a:gd name="connsiteX36" fmla="*/ 79945 w 444376"/>
                  <a:gd name="connsiteY36" fmla="*/ 365706 h 444405"/>
                  <a:gd name="connsiteX37" fmla="*/ 99013 w 444376"/>
                  <a:gd name="connsiteY37" fmla="*/ 384774 h 444405"/>
                  <a:gd name="connsiteX38" fmla="*/ 81192 w 444376"/>
                  <a:gd name="connsiteY38" fmla="*/ 413437 h 444405"/>
                  <a:gd name="connsiteX39" fmla="*/ 113345 w 444376"/>
                  <a:gd name="connsiteY39" fmla="*/ 365769 h 444405"/>
                  <a:gd name="connsiteX40" fmla="*/ 96645 w 444376"/>
                  <a:gd name="connsiteY40" fmla="*/ 349069 h 444405"/>
                  <a:gd name="connsiteX41" fmla="*/ 79945 w 444376"/>
                  <a:gd name="connsiteY41" fmla="*/ 332370 h 444405"/>
                  <a:gd name="connsiteX42" fmla="*/ 383777 w 444376"/>
                  <a:gd name="connsiteY42" fmla="*/ 28539 h 444405"/>
                  <a:gd name="connsiteX43" fmla="*/ 417113 w 444376"/>
                  <a:gd name="connsiteY43" fmla="*/ 61875 h 444405"/>
                  <a:gd name="connsiteX44" fmla="*/ 113345 w 444376"/>
                  <a:gd name="connsiteY44" fmla="*/ 365769 h 44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44376" h="444405">
                    <a:moveTo>
                      <a:pt x="440979" y="53588"/>
                    </a:moveTo>
                    <a:lnTo>
                      <a:pt x="390943" y="3552"/>
                    </a:lnTo>
                    <a:cubicBezTo>
                      <a:pt x="386207" y="-1184"/>
                      <a:pt x="379041" y="-1184"/>
                      <a:pt x="374243" y="3552"/>
                    </a:cubicBezTo>
                    <a:lnTo>
                      <a:pt x="319409" y="58386"/>
                    </a:lnTo>
                    <a:lnTo>
                      <a:pt x="283642" y="51220"/>
                    </a:lnTo>
                    <a:cubicBezTo>
                      <a:pt x="280090" y="50036"/>
                      <a:pt x="275292" y="51220"/>
                      <a:pt x="272924" y="54772"/>
                    </a:cubicBezTo>
                    <a:lnTo>
                      <a:pt x="196655" y="131041"/>
                    </a:lnTo>
                    <a:cubicBezTo>
                      <a:pt x="191919" y="135777"/>
                      <a:pt x="191919" y="142942"/>
                      <a:pt x="196655" y="147741"/>
                    </a:cubicBezTo>
                    <a:cubicBezTo>
                      <a:pt x="199023" y="150108"/>
                      <a:pt x="202637" y="151292"/>
                      <a:pt x="205005" y="151292"/>
                    </a:cubicBezTo>
                    <a:cubicBezTo>
                      <a:pt x="207373" y="151292"/>
                      <a:pt x="210987" y="150108"/>
                      <a:pt x="213355" y="147741"/>
                    </a:cubicBezTo>
                    <a:lnTo>
                      <a:pt x="284826" y="76269"/>
                    </a:lnTo>
                    <a:lnTo>
                      <a:pt x="299095" y="78637"/>
                    </a:lnTo>
                    <a:lnTo>
                      <a:pt x="54834" y="321714"/>
                    </a:lnTo>
                    <a:lnTo>
                      <a:pt x="14332" y="346764"/>
                    </a:lnTo>
                    <a:cubicBezTo>
                      <a:pt x="10780" y="349131"/>
                      <a:pt x="9596" y="351499"/>
                      <a:pt x="8350" y="355114"/>
                    </a:cubicBezTo>
                    <a:lnTo>
                      <a:pt x="0" y="431383"/>
                    </a:lnTo>
                    <a:cubicBezTo>
                      <a:pt x="0" y="432567"/>
                      <a:pt x="0" y="433751"/>
                      <a:pt x="0" y="434935"/>
                    </a:cubicBezTo>
                    <a:lnTo>
                      <a:pt x="0" y="436119"/>
                    </a:lnTo>
                    <a:cubicBezTo>
                      <a:pt x="0" y="437302"/>
                      <a:pt x="1184" y="439670"/>
                      <a:pt x="2367" y="440854"/>
                    </a:cubicBezTo>
                    <a:cubicBezTo>
                      <a:pt x="3551" y="442038"/>
                      <a:pt x="4735" y="443222"/>
                      <a:pt x="5919" y="443222"/>
                    </a:cubicBezTo>
                    <a:cubicBezTo>
                      <a:pt x="7103" y="443222"/>
                      <a:pt x="9471" y="444406"/>
                      <a:pt x="10655" y="444406"/>
                    </a:cubicBezTo>
                    <a:lnTo>
                      <a:pt x="11839" y="444406"/>
                    </a:lnTo>
                    <a:lnTo>
                      <a:pt x="88108" y="436056"/>
                    </a:lnTo>
                    <a:cubicBezTo>
                      <a:pt x="91660" y="436056"/>
                      <a:pt x="95274" y="433688"/>
                      <a:pt x="96458" y="430074"/>
                    </a:cubicBezTo>
                    <a:lnTo>
                      <a:pt x="121508" y="389572"/>
                    </a:lnTo>
                    <a:lnTo>
                      <a:pt x="440792" y="70287"/>
                    </a:lnTo>
                    <a:cubicBezTo>
                      <a:pt x="443160" y="67920"/>
                      <a:pt x="444344" y="65552"/>
                      <a:pt x="444344" y="61938"/>
                    </a:cubicBezTo>
                    <a:cubicBezTo>
                      <a:pt x="444593" y="58386"/>
                      <a:pt x="443409" y="55956"/>
                      <a:pt x="440979" y="53588"/>
                    </a:cubicBezTo>
                    <a:close/>
                    <a:moveTo>
                      <a:pt x="81192" y="413437"/>
                    </a:moveTo>
                    <a:lnTo>
                      <a:pt x="45425" y="416989"/>
                    </a:lnTo>
                    <a:lnTo>
                      <a:pt x="63308" y="399105"/>
                    </a:lnTo>
                    <a:cubicBezTo>
                      <a:pt x="68044" y="394370"/>
                      <a:pt x="68044" y="387204"/>
                      <a:pt x="63308" y="382406"/>
                    </a:cubicBezTo>
                    <a:cubicBezTo>
                      <a:pt x="58573" y="377608"/>
                      <a:pt x="51407" y="377670"/>
                      <a:pt x="46609" y="382406"/>
                    </a:cubicBezTo>
                    <a:lnTo>
                      <a:pt x="28726" y="400289"/>
                    </a:lnTo>
                    <a:lnTo>
                      <a:pt x="32277" y="364523"/>
                    </a:lnTo>
                    <a:lnTo>
                      <a:pt x="60878" y="346639"/>
                    </a:lnTo>
                    <a:lnTo>
                      <a:pt x="79945" y="365706"/>
                    </a:lnTo>
                    <a:lnTo>
                      <a:pt x="99013" y="384774"/>
                    </a:lnTo>
                    <a:lnTo>
                      <a:pt x="81192" y="413437"/>
                    </a:lnTo>
                    <a:close/>
                    <a:moveTo>
                      <a:pt x="113345" y="365769"/>
                    </a:moveTo>
                    <a:lnTo>
                      <a:pt x="96645" y="349069"/>
                    </a:lnTo>
                    <a:lnTo>
                      <a:pt x="79945" y="332370"/>
                    </a:lnTo>
                    <a:lnTo>
                      <a:pt x="383777" y="28539"/>
                    </a:lnTo>
                    <a:lnTo>
                      <a:pt x="417113" y="61875"/>
                    </a:lnTo>
                    <a:lnTo>
                      <a:pt x="113345" y="365769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7" name="Freeform: Shape 66"/>
              <p:cNvSpPr/>
              <p:nvPr/>
            </p:nvSpPr>
            <p:spPr>
              <a:xfrm>
                <a:off x="6672755" y="3660798"/>
                <a:ext cx="571895" cy="762506"/>
              </a:xfrm>
              <a:custGeom>
                <a:avLst/>
                <a:gdLst>
                  <a:gd name="connsiteX0" fmla="*/ 559931 w 571895"/>
                  <a:gd name="connsiteY0" fmla="*/ 607600 h 762506"/>
                  <a:gd name="connsiteX1" fmla="*/ 548030 w 571895"/>
                  <a:gd name="connsiteY1" fmla="*/ 619501 h 762506"/>
                  <a:gd name="connsiteX2" fmla="*/ 548030 w 571895"/>
                  <a:gd name="connsiteY2" fmla="*/ 738641 h 762506"/>
                  <a:gd name="connsiteX3" fmla="*/ 23803 w 571895"/>
                  <a:gd name="connsiteY3" fmla="*/ 738641 h 762506"/>
                  <a:gd name="connsiteX4" fmla="*/ 23803 w 571895"/>
                  <a:gd name="connsiteY4" fmla="*/ 23803 h 762506"/>
                  <a:gd name="connsiteX5" fmla="*/ 428890 w 571895"/>
                  <a:gd name="connsiteY5" fmla="*/ 23803 h 762506"/>
                  <a:gd name="connsiteX6" fmla="*/ 428890 w 571895"/>
                  <a:gd name="connsiteY6" fmla="*/ 131041 h 762506"/>
                  <a:gd name="connsiteX7" fmla="*/ 440792 w 571895"/>
                  <a:gd name="connsiteY7" fmla="*/ 142943 h 762506"/>
                  <a:gd name="connsiteX8" fmla="*/ 548030 w 571895"/>
                  <a:gd name="connsiteY8" fmla="*/ 142943 h 762506"/>
                  <a:gd name="connsiteX9" fmla="*/ 548030 w 571895"/>
                  <a:gd name="connsiteY9" fmla="*/ 238279 h 762506"/>
                  <a:gd name="connsiteX10" fmla="*/ 559931 w 571895"/>
                  <a:gd name="connsiteY10" fmla="*/ 250181 h 762506"/>
                  <a:gd name="connsiteX11" fmla="*/ 571833 w 571895"/>
                  <a:gd name="connsiteY11" fmla="*/ 238279 h 762506"/>
                  <a:gd name="connsiteX12" fmla="*/ 571833 w 571895"/>
                  <a:gd name="connsiteY12" fmla="*/ 131041 h 762506"/>
                  <a:gd name="connsiteX13" fmla="*/ 567097 w 571895"/>
                  <a:gd name="connsiteY13" fmla="*/ 121507 h 762506"/>
                  <a:gd name="connsiteX14" fmla="*/ 450326 w 571895"/>
                  <a:gd name="connsiteY14" fmla="*/ 4736 h 762506"/>
                  <a:gd name="connsiteX15" fmla="*/ 440792 w 571895"/>
                  <a:gd name="connsiteY15" fmla="*/ 0 h 762506"/>
                  <a:gd name="connsiteX16" fmla="*/ 438424 w 571895"/>
                  <a:gd name="connsiteY16" fmla="*/ 0 h 762506"/>
                  <a:gd name="connsiteX17" fmla="*/ 11901 w 571895"/>
                  <a:gd name="connsiteY17" fmla="*/ 0 h 762506"/>
                  <a:gd name="connsiteX18" fmla="*/ 0 w 571895"/>
                  <a:gd name="connsiteY18" fmla="*/ 11901 h 762506"/>
                  <a:gd name="connsiteX19" fmla="*/ 0 w 571895"/>
                  <a:gd name="connsiteY19" fmla="*/ 750604 h 762506"/>
                  <a:gd name="connsiteX20" fmla="*/ 11901 w 571895"/>
                  <a:gd name="connsiteY20" fmla="*/ 762506 h 762506"/>
                  <a:gd name="connsiteX21" fmla="*/ 559994 w 571895"/>
                  <a:gd name="connsiteY21" fmla="*/ 762506 h 762506"/>
                  <a:gd name="connsiteX22" fmla="*/ 571896 w 571895"/>
                  <a:gd name="connsiteY22" fmla="*/ 750604 h 762506"/>
                  <a:gd name="connsiteX23" fmla="*/ 571896 w 571895"/>
                  <a:gd name="connsiteY23" fmla="*/ 619564 h 762506"/>
                  <a:gd name="connsiteX24" fmla="*/ 559931 w 571895"/>
                  <a:gd name="connsiteY24" fmla="*/ 607600 h 762506"/>
                  <a:gd name="connsiteX25" fmla="*/ 452694 w 571895"/>
                  <a:gd name="connsiteY25" fmla="*/ 40502 h 762506"/>
                  <a:gd name="connsiteX26" fmla="*/ 531331 w 571895"/>
                  <a:gd name="connsiteY26" fmla="*/ 119140 h 762506"/>
                  <a:gd name="connsiteX27" fmla="*/ 452694 w 571895"/>
                  <a:gd name="connsiteY27" fmla="*/ 119140 h 762506"/>
                  <a:gd name="connsiteX28" fmla="*/ 452694 w 571895"/>
                  <a:gd name="connsiteY28" fmla="*/ 40502 h 762506"/>
                  <a:gd name="connsiteX29" fmla="*/ 452694 w 571895"/>
                  <a:gd name="connsiteY29" fmla="*/ 40502 h 76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895" h="762506">
                    <a:moveTo>
                      <a:pt x="559931" y="607600"/>
                    </a:moveTo>
                    <a:cubicBezTo>
                      <a:pt x="552766" y="607600"/>
                      <a:pt x="548030" y="612335"/>
                      <a:pt x="548030" y="619501"/>
                    </a:cubicBezTo>
                    <a:lnTo>
                      <a:pt x="548030" y="738641"/>
                    </a:lnTo>
                    <a:lnTo>
                      <a:pt x="23803" y="738641"/>
                    </a:lnTo>
                    <a:lnTo>
                      <a:pt x="23803" y="23803"/>
                    </a:lnTo>
                    <a:lnTo>
                      <a:pt x="428890" y="23803"/>
                    </a:lnTo>
                    <a:lnTo>
                      <a:pt x="428890" y="131041"/>
                    </a:lnTo>
                    <a:cubicBezTo>
                      <a:pt x="428890" y="138207"/>
                      <a:pt x="433626" y="142943"/>
                      <a:pt x="440792" y="142943"/>
                    </a:cubicBezTo>
                    <a:lnTo>
                      <a:pt x="548030" y="142943"/>
                    </a:lnTo>
                    <a:lnTo>
                      <a:pt x="548030" y="238279"/>
                    </a:lnTo>
                    <a:cubicBezTo>
                      <a:pt x="548030" y="245445"/>
                      <a:pt x="552766" y="250181"/>
                      <a:pt x="559931" y="250181"/>
                    </a:cubicBezTo>
                    <a:cubicBezTo>
                      <a:pt x="567097" y="250181"/>
                      <a:pt x="571833" y="245445"/>
                      <a:pt x="571833" y="238279"/>
                    </a:cubicBezTo>
                    <a:lnTo>
                      <a:pt x="571833" y="131041"/>
                    </a:lnTo>
                    <a:cubicBezTo>
                      <a:pt x="571833" y="127489"/>
                      <a:pt x="569465" y="123875"/>
                      <a:pt x="567097" y="121507"/>
                    </a:cubicBezTo>
                    <a:lnTo>
                      <a:pt x="450326" y="4736"/>
                    </a:lnTo>
                    <a:cubicBezTo>
                      <a:pt x="447958" y="2368"/>
                      <a:pt x="444344" y="0"/>
                      <a:pt x="440792" y="0"/>
                    </a:cubicBezTo>
                    <a:cubicBezTo>
                      <a:pt x="439608" y="0"/>
                      <a:pt x="439608" y="0"/>
                      <a:pt x="438424" y="0"/>
                    </a:cubicBezTo>
                    <a:lnTo>
                      <a:pt x="11901" y="0"/>
                    </a:lnTo>
                    <a:cubicBezTo>
                      <a:pt x="4736" y="0"/>
                      <a:pt x="0" y="5982"/>
                      <a:pt x="0" y="11901"/>
                    </a:cubicBezTo>
                    <a:lnTo>
                      <a:pt x="0" y="750604"/>
                    </a:lnTo>
                    <a:cubicBezTo>
                      <a:pt x="0" y="757770"/>
                      <a:pt x="4736" y="762506"/>
                      <a:pt x="11901" y="762506"/>
                    </a:cubicBezTo>
                    <a:lnTo>
                      <a:pt x="559994" y="762506"/>
                    </a:lnTo>
                    <a:cubicBezTo>
                      <a:pt x="567160" y="762506"/>
                      <a:pt x="571896" y="757770"/>
                      <a:pt x="571896" y="750604"/>
                    </a:cubicBezTo>
                    <a:lnTo>
                      <a:pt x="571896" y="619564"/>
                    </a:lnTo>
                    <a:cubicBezTo>
                      <a:pt x="571833" y="612398"/>
                      <a:pt x="567097" y="607600"/>
                      <a:pt x="559931" y="607600"/>
                    </a:cubicBezTo>
                    <a:close/>
                    <a:moveTo>
                      <a:pt x="452694" y="40502"/>
                    </a:moveTo>
                    <a:lnTo>
                      <a:pt x="531331" y="119140"/>
                    </a:lnTo>
                    <a:lnTo>
                      <a:pt x="452694" y="119140"/>
                    </a:lnTo>
                    <a:lnTo>
                      <a:pt x="452694" y="40502"/>
                    </a:lnTo>
                    <a:lnTo>
                      <a:pt x="452694" y="4050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8" name="Freeform: Shape 67"/>
              <p:cNvSpPr/>
              <p:nvPr/>
            </p:nvSpPr>
            <p:spPr>
              <a:xfrm>
                <a:off x="7220785" y="4208828"/>
                <a:ext cx="23803" cy="35704"/>
              </a:xfrm>
              <a:custGeom>
                <a:avLst/>
                <a:gdLst>
                  <a:gd name="connsiteX0" fmla="*/ 11901 w 23803"/>
                  <a:gd name="connsiteY0" fmla="*/ 0 h 35704"/>
                  <a:gd name="connsiteX1" fmla="*/ 0 w 23803"/>
                  <a:gd name="connsiteY1" fmla="*/ 11901 h 35704"/>
                  <a:gd name="connsiteX2" fmla="*/ 0 w 23803"/>
                  <a:gd name="connsiteY2" fmla="*/ 23803 h 35704"/>
                  <a:gd name="connsiteX3" fmla="*/ 11901 w 23803"/>
                  <a:gd name="connsiteY3" fmla="*/ 35704 h 35704"/>
                  <a:gd name="connsiteX4" fmla="*/ 23803 w 23803"/>
                  <a:gd name="connsiteY4" fmla="*/ 23803 h 35704"/>
                  <a:gd name="connsiteX5" fmla="*/ 23803 w 23803"/>
                  <a:gd name="connsiteY5" fmla="*/ 11901 h 35704"/>
                  <a:gd name="connsiteX6" fmla="*/ 11901 w 23803"/>
                  <a:gd name="connsiteY6" fmla="*/ 0 h 3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3570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23803"/>
                    </a:lnTo>
                    <a:cubicBezTo>
                      <a:pt x="0" y="30969"/>
                      <a:pt x="4736" y="35704"/>
                      <a:pt x="11901" y="35704"/>
                    </a:cubicBezTo>
                    <a:cubicBezTo>
                      <a:pt x="19067" y="35704"/>
                      <a:pt x="23803" y="30969"/>
                      <a:pt x="23803" y="23803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: Shape 68"/>
              <p:cNvSpPr/>
              <p:nvPr/>
            </p:nvSpPr>
            <p:spPr>
              <a:xfrm>
                <a:off x="7220785" y="4089689"/>
                <a:ext cx="23803" cy="95274"/>
              </a:xfrm>
              <a:custGeom>
                <a:avLst/>
                <a:gdLst>
                  <a:gd name="connsiteX0" fmla="*/ 11901 w 23803"/>
                  <a:gd name="connsiteY0" fmla="*/ 0 h 95274"/>
                  <a:gd name="connsiteX1" fmla="*/ 0 w 23803"/>
                  <a:gd name="connsiteY1" fmla="*/ 11901 h 95274"/>
                  <a:gd name="connsiteX2" fmla="*/ 0 w 23803"/>
                  <a:gd name="connsiteY2" fmla="*/ 83372 h 95274"/>
                  <a:gd name="connsiteX3" fmla="*/ 11901 w 23803"/>
                  <a:gd name="connsiteY3" fmla="*/ 95274 h 95274"/>
                  <a:gd name="connsiteX4" fmla="*/ 23803 w 23803"/>
                  <a:gd name="connsiteY4" fmla="*/ 83372 h 95274"/>
                  <a:gd name="connsiteX5" fmla="*/ 23803 w 23803"/>
                  <a:gd name="connsiteY5" fmla="*/ 11901 h 95274"/>
                  <a:gd name="connsiteX6" fmla="*/ 11901 w 23803"/>
                  <a:gd name="connsiteY6" fmla="*/ 0 h 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9527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83372"/>
                    </a:lnTo>
                    <a:cubicBezTo>
                      <a:pt x="0" y="90538"/>
                      <a:pt x="4736" y="95274"/>
                      <a:pt x="11901" y="95274"/>
                    </a:cubicBezTo>
                    <a:cubicBezTo>
                      <a:pt x="19067" y="95274"/>
                      <a:pt x="23803" y="90538"/>
                      <a:pt x="23803" y="83372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0" name="Freeform: Shape 69"/>
              <p:cNvSpPr/>
              <p:nvPr/>
            </p:nvSpPr>
            <p:spPr>
              <a:xfrm>
                <a:off x="6756128" y="4304165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1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1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1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1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07238" y="23803"/>
                    </a:lnTo>
                    <a:cubicBezTo>
                      <a:pt x="114342" y="23803"/>
                      <a:pt x="119140" y="19067"/>
                      <a:pt x="119140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1" name="Freeform: Shape 70"/>
              <p:cNvSpPr/>
              <p:nvPr/>
            </p:nvSpPr>
            <p:spPr>
              <a:xfrm>
                <a:off x="708974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0 h 23803"/>
                  <a:gd name="connsiteX1" fmla="*/ 0 w 35704"/>
                  <a:gd name="connsiteY1" fmla="*/ 11902 h 23803"/>
                  <a:gd name="connsiteX2" fmla="*/ 11902 w 35704"/>
                  <a:gd name="connsiteY2" fmla="*/ 23803 h 23803"/>
                  <a:gd name="connsiteX3" fmla="*/ 23803 w 35704"/>
                  <a:gd name="connsiteY3" fmla="*/ 23803 h 23803"/>
                  <a:gd name="connsiteX4" fmla="*/ 35705 w 35704"/>
                  <a:gd name="connsiteY4" fmla="*/ 11902 h 23803"/>
                  <a:gd name="connsiteX5" fmla="*/ 23803 w 35704"/>
                  <a:gd name="connsiteY5" fmla="*/ 0 h 23803"/>
                  <a:gd name="connsiteX6" fmla="*/ 11902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ubicBezTo>
                      <a:pt x="30969" y="23803"/>
                      <a:pt x="35705" y="19067"/>
                      <a:pt x="35705" y="11902"/>
                    </a:cubicBezTo>
                    <a:cubicBezTo>
                      <a:pt x="35705" y="4736"/>
                      <a:pt x="30969" y="0"/>
                      <a:pt x="23803" y="0"/>
                    </a:cubicBezTo>
                    <a:lnTo>
                      <a:pt x="1190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2" name="Freeform: Shape 71"/>
              <p:cNvSpPr/>
              <p:nvPr/>
            </p:nvSpPr>
            <p:spPr>
              <a:xfrm>
                <a:off x="7137412" y="4351833"/>
                <a:ext cx="35704" cy="23803"/>
              </a:xfrm>
              <a:custGeom>
                <a:avLst/>
                <a:gdLst>
                  <a:gd name="connsiteX0" fmla="*/ 23803 w 35704"/>
                  <a:gd name="connsiteY0" fmla="*/ 0 h 23803"/>
                  <a:gd name="connsiteX1" fmla="*/ 11901 w 35704"/>
                  <a:gd name="connsiteY1" fmla="*/ 0 h 23803"/>
                  <a:gd name="connsiteX2" fmla="*/ 0 w 35704"/>
                  <a:gd name="connsiteY2" fmla="*/ 11902 h 23803"/>
                  <a:gd name="connsiteX3" fmla="*/ 11901 w 35704"/>
                  <a:gd name="connsiteY3" fmla="*/ 23803 h 23803"/>
                  <a:gd name="connsiteX4" fmla="*/ 23803 w 35704"/>
                  <a:gd name="connsiteY4" fmla="*/ 23803 h 23803"/>
                  <a:gd name="connsiteX5" fmla="*/ 35704 w 35704"/>
                  <a:gd name="connsiteY5" fmla="*/ 11902 h 23803"/>
                  <a:gd name="connsiteX6" fmla="*/ 23803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0"/>
                    </a:move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07" y="0"/>
                      <a:pt x="2380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3" name="Freeform: Shape 72"/>
              <p:cNvSpPr/>
              <p:nvPr/>
            </p:nvSpPr>
            <p:spPr>
              <a:xfrm>
                <a:off x="7042076" y="4351833"/>
                <a:ext cx="35704" cy="23803"/>
              </a:xfrm>
              <a:custGeom>
                <a:avLst/>
                <a:gdLst>
                  <a:gd name="connsiteX0" fmla="*/ 0 w 35704"/>
                  <a:gd name="connsiteY0" fmla="*/ 11902 h 23803"/>
                  <a:gd name="connsiteX1" fmla="*/ 11901 w 35704"/>
                  <a:gd name="connsiteY1" fmla="*/ 23803 h 23803"/>
                  <a:gd name="connsiteX2" fmla="*/ 23803 w 35704"/>
                  <a:gd name="connsiteY2" fmla="*/ 23803 h 23803"/>
                  <a:gd name="connsiteX3" fmla="*/ 35704 w 35704"/>
                  <a:gd name="connsiteY3" fmla="*/ 11902 h 23803"/>
                  <a:gd name="connsiteX4" fmla="*/ 23803 w 35704"/>
                  <a:gd name="connsiteY4" fmla="*/ 0 h 23803"/>
                  <a:gd name="connsiteX5" fmla="*/ 11901 w 35704"/>
                  <a:gd name="connsiteY5" fmla="*/ 0 h 23803"/>
                  <a:gd name="connsiteX6" fmla="*/ 0 w 3570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0" y="11902"/>
                    </a:move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4" name="Freeform: Shape 73"/>
              <p:cNvSpPr/>
              <p:nvPr/>
            </p:nvSpPr>
            <p:spPr>
              <a:xfrm>
                <a:off x="7053977" y="4304165"/>
                <a:ext cx="119139" cy="23803"/>
              </a:xfrm>
              <a:custGeom>
                <a:avLst/>
                <a:gdLst>
                  <a:gd name="connsiteX0" fmla="*/ 107238 w 119139"/>
                  <a:gd name="connsiteY0" fmla="*/ 0 h 23803"/>
                  <a:gd name="connsiteX1" fmla="*/ 11902 w 119139"/>
                  <a:gd name="connsiteY1" fmla="*/ 0 h 23803"/>
                  <a:gd name="connsiteX2" fmla="*/ 0 w 119139"/>
                  <a:gd name="connsiteY2" fmla="*/ 11901 h 23803"/>
                  <a:gd name="connsiteX3" fmla="*/ 11902 w 119139"/>
                  <a:gd name="connsiteY3" fmla="*/ 23803 h 23803"/>
                  <a:gd name="connsiteX4" fmla="*/ 107238 w 119139"/>
                  <a:gd name="connsiteY4" fmla="*/ 23803 h 23803"/>
                  <a:gd name="connsiteX5" fmla="*/ 119140 w 119139"/>
                  <a:gd name="connsiteY5" fmla="*/ 11901 h 23803"/>
                  <a:gd name="connsiteX6" fmla="*/ 107238 w 119139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07238" y="0"/>
                    </a:moveTo>
                    <a:lnTo>
                      <a:pt x="11902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07238" y="23803"/>
                    </a:lnTo>
                    <a:cubicBezTo>
                      <a:pt x="114404" y="23803"/>
                      <a:pt x="119140" y="19067"/>
                      <a:pt x="119140" y="11901"/>
                    </a:cubicBezTo>
                    <a:cubicBezTo>
                      <a:pt x="119140" y="4798"/>
                      <a:pt x="114342" y="0"/>
                      <a:pt x="107238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5" name="Freeform: Shape 74"/>
              <p:cNvSpPr/>
              <p:nvPr/>
            </p:nvSpPr>
            <p:spPr>
              <a:xfrm>
                <a:off x="6807859" y="3863373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699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8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2"/>
                      <a:pt x="-1757" y="48852"/>
                      <a:pt x="3040" y="53650"/>
                    </a:cubicBezTo>
                    <a:lnTo>
                      <a:pt x="23292" y="78699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8"/>
                    </a:lnTo>
                    <a:cubicBezTo>
                      <a:pt x="100745" y="15453"/>
                      <a:pt x="100745" y="8288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6" name="Freeform: Shape 75"/>
              <p:cNvSpPr/>
              <p:nvPr/>
            </p:nvSpPr>
            <p:spPr>
              <a:xfrm>
                <a:off x="6807859" y="4006316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700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7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3"/>
                      <a:pt x="-1757" y="48852"/>
                      <a:pt x="3040" y="53650"/>
                    </a:cubicBezTo>
                    <a:lnTo>
                      <a:pt x="23292" y="78700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7"/>
                    </a:lnTo>
                    <a:cubicBezTo>
                      <a:pt x="100745" y="15453"/>
                      <a:pt x="100745" y="8350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7"/>
              <p:cNvSpPr/>
              <p:nvPr/>
            </p:nvSpPr>
            <p:spPr>
              <a:xfrm>
                <a:off x="6756128" y="3732270"/>
                <a:ext cx="178709" cy="23802"/>
              </a:xfrm>
              <a:custGeom>
                <a:avLst/>
                <a:gdLst>
                  <a:gd name="connsiteX0" fmla="*/ 178709 w 178709"/>
                  <a:gd name="connsiteY0" fmla="*/ 11901 h 23802"/>
                  <a:gd name="connsiteX1" fmla="*/ 166808 w 178709"/>
                  <a:gd name="connsiteY1" fmla="*/ 0 h 23802"/>
                  <a:gd name="connsiteX2" fmla="*/ 11901 w 178709"/>
                  <a:gd name="connsiteY2" fmla="*/ 0 h 23802"/>
                  <a:gd name="connsiteX3" fmla="*/ 0 w 178709"/>
                  <a:gd name="connsiteY3" fmla="*/ 11901 h 23802"/>
                  <a:gd name="connsiteX4" fmla="*/ 11901 w 178709"/>
                  <a:gd name="connsiteY4" fmla="*/ 23803 h 23802"/>
                  <a:gd name="connsiteX5" fmla="*/ 166808 w 178709"/>
                  <a:gd name="connsiteY5" fmla="*/ 23803 h 23802"/>
                  <a:gd name="connsiteX6" fmla="*/ 178709 w 178709"/>
                  <a:gd name="connsiteY6" fmla="*/ 11901 h 2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09" h="23802">
                    <a:moveTo>
                      <a:pt x="178709" y="11901"/>
                    </a:moveTo>
                    <a:cubicBezTo>
                      <a:pt x="178709" y="4736"/>
                      <a:pt x="173974" y="0"/>
                      <a:pt x="16680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66808" y="23803"/>
                    </a:lnTo>
                    <a:cubicBezTo>
                      <a:pt x="173911" y="23803"/>
                      <a:pt x="178709" y="19067"/>
                      <a:pt x="178709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>
                <a:off x="6946801" y="3887176"/>
                <a:ext cx="214414" cy="23803"/>
              </a:xfrm>
              <a:custGeom>
                <a:avLst/>
                <a:gdLst>
                  <a:gd name="connsiteX0" fmla="*/ 214414 w 214414"/>
                  <a:gd name="connsiteY0" fmla="*/ 11902 h 23803"/>
                  <a:gd name="connsiteX1" fmla="*/ 202513 w 214414"/>
                  <a:gd name="connsiteY1" fmla="*/ 0 h 23803"/>
                  <a:gd name="connsiteX2" fmla="*/ 11902 w 214414"/>
                  <a:gd name="connsiteY2" fmla="*/ 0 h 23803"/>
                  <a:gd name="connsiteX3" fmla="*/ 0 w 214414"/>
                  <a:gd name="connsiteY3" fmla="*/ 11902 h 23803"/>
                  <a:gd name="connsiteX4" fmla="*/ 11902 w 214414"/>
                  <a:gd name="connsiteY4" fmla="*/ 23803 h 23803"/>
                  <a:gd name="connsiteX5" fmla="*/ 202513 w 214414"/>
                  <a:gd name="connsiteY5" fmla="*/ 23803 h 23803"/>
                  <a:gd name="connsiteX6" fmla="*/ 214414 w 21441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414" h="23803">
                    <a:moveTo>
                      <a:pt x="214414" y="11902"/>
                    </a:moveTo>
                    <a:cubicBezTo>
                      <a:pt x="214414" y="4736"/>
                      <a:pt x="209678" y="0"/>
                      <a:pt x="20251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02513" y="23803"/>
                    </a:lnTo>
                    <a:cubicBezTo>
                      <a:pt x="209616" y="23803"/>
                      <a:pt x="214414" y="19067"/>
                      <a:pt x="21441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6946801" y="3922943"/>
                <a:ext cx="154844" cy="23803"/>
              </a:xfrm>
              <a:custGeom>
                <a:avLst/>
                <a:gdLst>
                  <a:gd name="connsiteX0" fmla="*/ 154844 w 154844"/>
                  <a:gd name="connsiteY0" fmla="*/ 11902 h 23803"/>
                  <a:gd name="connsiteX1" fmla="*/ 142943 w 154844"/>
                  <a:gd name="connsiteY1" fmla="*/ 0 h 23803"/>
                  <a:gd name="connsiteX2" fmla="*/ 11902 w 154844"/>
                  <a:gd name="connsiteY2" fmla="*/ 0 h 23803"/>
                  <a:gd name="connsiteX3" fmla="*/ 0 w 154844"/>
                  <a:gd name="connsiteY3" fmla="*/ 11902 h 23803"/>
                  <a:gd name="connsiteX4" fmla="*/ 11902 w 154844"/>
                  <a:gd name="connsiteY4" fmla="*/ 23803 h 23803"/>
                  <a:gd name="connsiteX5" fmla="*/ 142943 w 154844"/>
                  <a:gd name="connsiteY5" fmla="*/ 23803 h 23803"/>
                  <a:gd name="connsiteX6" fmla="*/ 154844 w 15484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844" h="23803">
                    <a:moveTo>
                      <a:pt x="154844" y="11902"/>
                    </a:moveTo>
                    <a:cubicBezTo>
                      <a:pt x="154844" y="4736"/>
                      <a:pt x="150109" y="0"/>
                      <a:pt x="14294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42943" y="23803"/>
                    </a:lnTo>
                    <a:cubicBezTo>
                      <a:pt x="150046" y="23803"/>
                      <a:pt x="154844" y="19005"/>
                      <a:pt x="15484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6946739" y="4030119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2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2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2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8"/>
                      <a:pt x="4735" y="23803"/>
                      <a:pt x="11901" y="23803"/>
                    </a:cubicBezTo>
                    <a:lnTo>
                      <a:pt x="107238" y="23803"/>
                    </a:lnTo>
                    <a:cubicBezTo>
                      <a:pt x="114404" y="23865"/>
                      <a:pt x="119140" y="19068"/>
                      <a:pt x="11914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2" name="Freeform: Shape 81"/>
              <p:cNvSpPr/>
              <p:nvPr/>
            </p:nvSpPr>
            <p:spPr>
              <a:xfrm>
                <a:off x="6946739" y="4065886"/>
                <a:ext cx="95274" cy="23803"/>
              </a:xfrm>
              <a:custGeom>
                <a:avLst/>
                <a:gdLst>
                  <a:gd name="connsiteX0" fmla="*/ 11901 w 95274"/>
                  <a:gd name="connsiteY0" fmla="*/ 0 h 23803"/>
                  <a:gd name="connsiteX1" fmla="*/ 0 w 95274"/>
                  <a:gd name="connsiteY1" fmla="*/ 11901 h 23803"/>
                  <a:gd name="connsiteX2" fmla="*/ 11901 w 95274"/>
                  <a:gd name="connsiteY2" fmla="*/ 23803 h 23803"/>
                  <a:gd name="connsiteX3" fmla="*/ 83372 w 95274"/>
                  <a:gd name="connsiteY3" fmla="*/ 23803 h 23803"/>
                  <a:gd name="connsiteX4" fmla="*/ 95274 w 95274"/>
                  <a:gd name="connsiteY4" fmla="*/ 11901 h 23803"/>
                  <a:gd name="connsiteX5" fmla="*/ 83372 w 95274"/>
                  <a:gd name="connsiteY5" fmla="*/ 0 h 23803"/>
                  <a:gd name="connsiteX6" fmla="*/ 11901 w 9527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74" h="23803">
                    <a:moveTo>
                      <a:pt x="11901" y="0"/>
                    </a:moveTo>
                    <a:cubicBezTo>
                      <a:pt x="4735" y="0"/>
                      <a:pt x="0" y="4735"/>
                      <a:pt x="0" y="11901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83372" y="23803"/>
                    </a:lnTo>
                    <a:cubicBezTo>
                      <a:pt x="90538" y="23803"/>
                      <a:pt x="95274" y="19067"/>
                      <a:pt x="95274" y="11901"/>
                    </a:cubicBezTo>
                    <a:cubicBezTo>
                      <a:pt x="95274" y="4735"/>
                      <a:pt x="90538" y="0"/>
                      <a:pt x="83372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3" name="Graphic 2"/>
          <p:cNvGrpSpPr>
            <a:grpSpLocks noChangeAspect="1"/>
          </p:cNvGrpSpPr>
          <p:nvPr/>
        </p:nvGrpSpPr>
        <p:grpSpPr>
          <a:xfrm>
            <a:off x="1202245" y="4854101"/>
            <a:ext cx="594520" cy="594586"/>
            <a:chOff x="6776815" y="4630553"/>
            <a:chExt cx="561863" cy="561925"/>
          </a:xfrm>
          <a:solidFill>
            <a:schemeClr val="bg2"/>
          </a:solidFill>
        </p:grpSpPr>
        <p:grpSp>
          <p:nvGrpSpPr>
            <p:cNvPr id="84" name="Graphic 2"/>
            <p:cNvGrpSpPr/>
            <p:nvPr/>
          </p:nvGrpSpPr>
          <p:grpSpPr>
            <a:xfrm>
              <a:off x="6776815" y="4630553"/>
              <a:ext cx="561863" cy="561925"/>
              <a:chOff x="6776815" y="4630553"/>
              <a:chExt cx="561863" cy="561925"/>
            </a:xfrm>
            <a:grpFill/>
          </p:grpSpPr>
          <p:sp>
            <p:nvSpPr>
              <p:cNvPr id="85" name="Freeform: Shape 84"/>
              <p:cNvSpPr/>
              <p:nvPr/>
            </p:nvSpPr>
            <p:spPr>
              <a:xfrm>
                <a:off x="6891033" y="4823719"/>
                <a:ext cx="70224" cy="140450"/>
              </a:xfrm>
              <a:custGeom>
                <a:avLst/>
                <a:gdLst>
                  <a:gd name="connsiteX0" fmla="*/ 70225 w 70224"/>
                  <a:gd name="connsiteY0" fmla="*/ 0 h 140450"/>
                  <a:gd name="connsiteX1" fmla="*/ 0 w 70224"/>
                  <a:gd name="connsiteY1" fmla="*/ 0 h 140450"/>
                  <a:gd name="connsiteX2" fmla="*/ 0 w 70224"/>
                  <a:gd name="connsiteY2" fmla="*/ 140450 h 140450"/>
                  <a:gd name="connsiteX3" fmla="*/ 70225 w 70224"/>
                  <a:gd name="connsiteY3" fmla="*/ 140450 h 140450"/>
                  <a:gd name="connsiteX4" fmla="*/ 70225 w 70224"/>
                  <a:gd name="connsiteY4" fmla="*/ 0 h 140450"/>
                  <a:gd name="connsiteX5" fmla="*/ 52653 w 70224"/>
                  <a:gd name="connsiteY5" fmla="*/ 122878 h 140450"/>
                  <a:gd name="connsiteX6" fmla="*/ 17510 w 70224"/>
                  <a:gd name="connsiteY6" fmla="*/ 122878 h 140450"/>
                  <a:gd name="connsiteX7" fmla="*/ 17510 w 70224"/>
                  <a:gd name="connsiteY7" fmla="*/ 17510 h 140450"/>
                  <a:gd name="connsiteX8" fmla="*/ 52653 w 70224"/>
                  <a:gd name="connsiteY8" fmla="*/ 17510 h 140450"/>
                  <a:gd name="connsiteX9" fmla="*/ 52653 w 70224"/>
                  <a:gd name="connsiteY9" fmla="*/ 122878 h 1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4" h="140450">
                    <a:moveTo>
                      <a:pt x="70225" y="0"/>
                    </a:moveTo>
                    <a:lnTo>
                      <a:pt x="0" y="0"/>
                    </a:lnTo>
                    <a:lnTo>
                      <a:pt x="0" y="140450"/>
                    </a:lnTo>
                    <a:lnTo>
                      <a:pt x="70225" y="140450"/>
                    </a:lnTo>
                    <a:lnTo>
                      <a:pt x="70225" y="0"/>
                    </a:lnTo>
                    <a:close/>
                    <a:moveTo>
                      <a:pt x="52653" y="122878"/>
                    </a:moveTo>
                    <a:lnTo>
                      <a:pt x="17510" y="122878"/>
                    </a:lnTo>
                    <a:lnTo>
                      <a:pt x="17510" y="17510"/>
                    </a:lnTo>
                    <a:lnTo>
                      <a:pt x="52653" y="17510"/>
                    </a:lnTo>
                    <a:lnTo>
                      <a:pt x="52653" y="12287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6978767" y="4806147"/>
                <a:ext cx="70225" cy="158021"/>
              </a:xfrm>
              <a:custGeom>
                <a:avLst/>
                <a:gdLst>
                  <a:gd name="connsiteX0" fmla="*/ 0 w 70225"/>
                  <a:gd name="connsiteY0" fmla="*/ 0 h 158021"/>
                  <a:gd name="connsiteX1" fmla="*/ 0 w 70225"/>
                  <a:gd name="connsiteY1" fmla="*/ 158022 h 158021"/>
                  <a:gd name="connsiteX2" fmla="*/ 70225 w 70225"/>
                  <a:gd name="connsiteY2" fmla="*/ 158022 h 158021"/>
                  <a:gd name="connsiteX3" fmla="*/ 70225 w 70225"/>
                  <a:gd name="connsiteY3" fmla="*/ 0 h 158021"/>
                  <a:gd name="connsiteX4" fmla="*/ 0 w 70225"/>
                  <a:gd name="connsiteY4" fmla="*/ 0 h 158021"/>
                  <a:gd name="connsiteX5" fmla="*/ 52716 w 70225"/>
                  <a:gd name="connsiteY5" fmla="*/ 140450 h 158021"/>
                  <a:gd name="connsiteX6" fmla="*/ 17572 w 70225"/>
                  <a:gd name="connsiteY6" fmla="*/ 140450 h 158021"/>
                  <a:gd name="connsiteX7" fmla="*/ 17572 w 70225"/>
                  <a:gd name="connsiteY7" fmla="*/ 17572 h 158021"/>
                  <a:gd name="connsiteX8" fmla="*/ 52716 w 70225"/>
                  <a:gd name="connsiteY8" fmla="*/ 17572 h 158021"/>
                  <a:gd name="connsiteX9" fmla="*/ 52716 w 70225"/>
                  <a:gd name="connsiteY9" fmla="*/ 140450 h 15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5" h="158021">
                    <a:moveTo>
                      <a:pt x="0" y="0"/>
                    </a:moveTo>
                    <a:lnTo>
                      <a:pt x="0" y="158022"/>
                    </a:lnTo>
                    <a:lnTo>
                      <a:pt x="70225" y="158022"/>
                    </a:lnTo>
                    <a:lnTo>
                      <a:pt x="70225" y="0"/>
                    </a:lnTo>
                    <a:lnTo>
                      <a:pt x="0" y="0"/>
                    </a:lnTo>
                    <a:close/>
                    <a:moveTo>
                      <a:pt x="52716" y="140450"/>
                    </a:moveTo>
                    <a:lnTo>
                      <a:pt x="17572" y="140450"/>
                    </a:lnTo>
                    <a:lnTo>
                      <a:pt x="17572" y="17572"/>
                    </a:lnTo>
                    <a:lnTo>
                      <a:pt x="52716" y="17572"/>
                    </a:lnTo>
                    <a:lnTo>
                      <a:pt x="52716" y="14045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7066564" y="4779789"/>
                <a:ext cx="70225" cy="184379"/>
              </a:xfrm>
              <a:custGeom>
                <a:avLst/>
                <a:gdLst>
                  <a:gd name="connsiteX0" fmla="*/ 0 w 70225"/>
                  <a:gd name="connsiteY0" fmla="*/ 0 h 184379"/>
                  <a:gd name="connsiteX1" fmla="*/ 0 w 70225"/>
                  <a:gd name="connsiteY1" fmla="*/ 184380 h 184379"/>
                  <a:gd name="connsiteX2" fmla="*/ 70225 w 70225"/>
                  <a:gd name="connsiteY2" fmla="*/ 184380 h 184379"/>
                  <a:gd name="connsiteX3" fmla="*/ 70225 w 70225"/>
                  <a:gd name="connsiteY3" fmla="*/ 0 h 184379"/>
                  <a:gd name="connsiteX4" fmla="*/ 0 w 70225"/>
                  <a:gd name="connsiteY4" fmla="*/ 0 h 184379"/>
                  <a:gd name="connsiteX5" fmla="*/ 52715 w 70225"/>
                  <a:gd name="connsiteY5" fmla="*/ 166808 h 184379"/>
                  <a:gd name="connsiteX6" fmla="*/ 17572 w 70225"/>
                  <a:gd name="connsiteY6" fmla="*/ 166808 h 184379"/>
                  <a:gd name="connsiteX7" fmla="*/ 17572 w 70225"/>
                  <a:gd name="connsiteY7" fmla="*/ 17572 h 184379"/>
                  <a:gd name="connsiteX8" fmla="*/ 52715 w 70225"/>
                  <a:gd name="connsiteY8" fmla="*/ 17572 h 184379"/>
                  <a:gd name="connsiteX9" fmla="*/ 52715 w 70225"/>
                  <a:gd name="connsiteY9" fmla="*/ 166808 h 18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5" h="184379">
                    <a:moveTo>
                      <a:pt x="0" y="0"/>
                    </a:moveTo>
                    <a:lnTo>
                      <a:pt x="0" y="184380"/>
                    </a:lnTo>
                    <a:lnTo>
                      <a:pt x="70225" y="184380"/>
                    </a:lnTo>
                    <a:lnTo>
                      <a:pt x="70225" y="0"/>
                    </a:lnTo>
                    <a:lnTo>
                      <a:pt x="0" y="0"/>
                    </a:lnTo>
                    <a:close/>
                    <a:moveTo>
                      <a:pt x="52715" y="166808"/>
                    </a:moveTo>
                    <a:lnTo>
                      <a:pt x="17572" y="166808"/>
                    </a:lnTo>
                    <a:lnTo>
                      <a:pt x="17572" y="17572"/>
                    </a:lnTo>
                    <a:lnTo>
                      <a:pt x="52715" y="17572"/>
                    </a:lnTo>
                    <a:lnTo>
                      <a:pt x="52715" y="16680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7154361" y="4744708"/>
                <a:ext cx="70225" cy="219461"/>
              </a:xfrm>
              <a:custGeom>
                <a:avLst/>
                <a:gdLst>
                  <a:gd name="connsiteX0" fmla="*/ 0 w 70225"/>
                  <a:gd name="connsiteY0" fmla="*/ 219461 h 219461"/>
                  <a:gd name="connsiteX1" fmla="*/ 70225 w 70225"/>
                  <a:gd name="connsiteY1" fmla="*/ 219461 h 219461"/>
                  <a:gd name="connsiteX2" fmla="*/ 70225 w 70225"/>
                  <a:gd name="connsiteY2" fmla="*/ 0 h 219461"/>
                  <a:gd name="connsiteX3" fmla="*/ 0 w 70225"/>
                  <a:gd name="connsiteY3" fmla="*/ 0 h 219461"/>
                  <a:gd name="connsiteX4" fmla="*/ 0 w 70225"/>
                  <a:gd name="connsiteY4" fmla="*/ 219461 h 219461"/>
                  <a:gd name="connsiteX5" fmla="*/ 17572 w 70225"/>
                  <a:gd name="connsiteY5" fmla="*/ 17572 h 219461"/>
                  <a:gd name="connsiteX6" fmla="*/ 52716 w 70225"/>
                  <a:gd name="connsiteY6" fmla="*/ 17572 h 219461"/>
                  <a:gd name="connsiteX7" fmla="*/ 52716 w 70225"/>
                  <a:gd name="connsiteY7" fmla="*/ 201952 h 219461"/>
                  <a:gd name="connsiteX8" fmla="*/ 17572 w 70225"/>
                  <a:gd name="connsiteY8" fmla="*/ 201952 h 219461"/>
                  <a:gd name="connsiteX9" fmla="*/ 17572 w 70225"/>
                  <a:gd name="connsiteY9" fmla="*/ 17572 h 21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5" h="219461">
                    <a:moveTo>
                      <a:pt x="0" y="219461"/>
                    </a:moveTo>
                    <a:lnTo>
                      <a:pt x="70225" y="219461"/>
                    </a:lnTo>
                    <a:lnTo>
                      <a:pt x="70225" y="0"/>
                    </a:lnTo>
                    <a:lnTo>
                      <a:pt x="0" y="0"/>
                    </a:lnTo>
                    <a:lnTo>
                      <a:pt x="0" y="219461"/>
                    </a:lnTo>
                    <a:close/>
                    <a:moveTo>
                      <a:pt x="17572" y="17572"/>
                    </a:moveTo>
                    <a:lnTo>
                      <a:pt x="52716" y="17572"/>
                    </a:lnTo>
                    <a:lnTo>
                      <a:pt x="52716" y="201952"/>
                    </a:lnTo>
                    <a:lnTo>
                      <a:pt x="17572" y="201952"/>
                    </a:ln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6776878" y="4920239"/>
                <a:ext cx="491576" cy="272239"/>
              </a:xfrm>
              <a:custGeom>
                <a:avLst/>
                <a:gdLst>
                  <a:gd name="connsiteX0" fmla="*/ 482852 w 491576"/>
                  <a:gd name="connsiteY0" fmla="*/ 96583 h 272239"/>
                  <a:gd name="connsiteX1" fmla="*/ 17572 w 491576"/>
                  <a:gd name="connsiteY1" fmla="*/ 96583 h 272239"/>
                  <a:gd name="connsiteX2" fmla="*/ 17572 w 491576"/>
                  <a:gd name="connsiteY2" fmla="*/ 8786 h 272239"/>
                  <a:gd name="connsiteX3" fmla="*/ 8786 w 491576"/>
                  <a:gd name="connsiteY3" fmla="*/ 0 h 272239"/>
                  <a:gd name="connsiteX4" fmla="*/ 0 w 491576"/>
                  <a:gd name="connsiteY4" fmla="*/ 8786 h 272239"/>
                  <a:gd name="connsiteX5" fmla="*/ 0 w 491576"/>
                  <a:gd name="connsiteY5" fmla="*/ 105369 h 272239"/>
                  <a:gd name="connsiteX6" fmla="*/ 8786 w 491576"/>
                  <a:gd name="connsiteY6" fmla="*/ 114155 h 272239"/>
                  <a:gd name="connsiteX7" fmla="*/ 272177 w 491576"/>
                  <a:gd name="connsiteY7" fmla="*/ 114155 h 272239"/>
                  <a:gd name="connsiteX8" fmla="*/ 272177 w 491576"/>
                  <a:gd name="connsiteY8" fmla="*/ 172104 h 272239"/>
                  <a:gd name="connsiteX9" fmla="*/ 186997 w 491576"/>
                  <a:gd name="connsiteY9" fmla="*/ 257284 h 272239"/>
                  <a:gd name="connsiteX10" fmla="*/ 186997 w 491576"/>
                  <a:gd name="connsiteY10" fmla="*/ 269560 h 272239"/>
                  <a:gd name="connsiteX11" fmla="*/ 199272 w 491576"/>
                  <a:gd name="connsiteY11" fmla="*/ 269560 h 272239"/>
                  <a:gd name="connsiteX12" fmla="*/ 272114 w 491576"/>
                  <a:gd name="connsiteY12" fmla="*/ 196718 h 272239"/>
                  <a:gd name="connsiteX13" fmla="*/ 272114 w 491576"/>
                  <a:gd name="connsiteY13" fmla="*/ 263453 h 272239"/>
                  <a:gd name="connsiteX14" fmla="*/ 280900 w 491576"/>
                  <a:gd name="connsiteY14" fmla="*/ 272239 h 272239"/>
                  <a:gd name="connsiteX15" fmla="*/ 289686 w 491576"/>
                  <a:gd name="connsiteY15" fmla="*/ 263453 h 272239"/>
                  <a:gd name="connsiteX16" fmla="*/ 289686 w 491576"/>
                  <a:gd name="connsiteY16" fmla="*/ 196718 h 272239"/>
                  <a:gd name="connsiteX17" fmla="*/ 362529 w 491576"/>
                  <a:gd name="connsiteY17" fmla="*/ 269560 h 272239"/>
                  <a:gd name="connsiteX18" fmla="*/ 368697 w 491576"/>
                  <a:gd name="connsiteY18" fmla="*/ 272177 h 272239"/>
                  <a:gd name="connsiteX19" fmla="*/ 374866 w 491576"/>
                  <a:gd name="connsiteY19" fmla="*/ 269560 h 272239"/>
                  <a:gd name="connsiteX20" fmla="*/ 374866 w 491576"/>
                  <a:gd name="connsiteY20" fmla="*/ 257284 h 272239"/>
                  <a:gd name="connsiteX21" fmla="*/ 289686 w 491576"/>
                  <a:gd name="connsiteY21" fmla="*/ 172104 h 272239"/>
                  <a:gd name="connsiteX22" fmla="*/ 289686 w 491576"/>
                  <a:gd name="connsiteY22" fmla="*/ 114155 h 272239"/>
                  <a:gd name="connsiteX23" fmla="*/ 482790 w 491576"/>
                  <a:gd name="connsiteY23" fmla="*/ 114155 h 272239"/>
                  <a:gd name="connsiteX24" fmla="*/ 491575 w 491576"/>
                  <a:gd name="connsiteY24" fmla="*/ 105369 h 272239"/>
                  <a:gd name="connsiteX25" fmla="*/ 482852 w 491576"/>
                  <a:gd name="connsiteY25" fmla="*/ 96583 h 27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1576" h="272239">
                    <a:moveTo>
                      <a:pt x="482852" y="96583"/>
                    </a:moveTo>
                    <a:lnTo>
                      <a:pt x="17572" y="96583"/>
                    </a:lnTo>
                    <a:lnTo>
                      <a:pt x="17572" y="8786"/>
                    </a:lnTo>
                    <a:cubicBezTo>
                      <a:pt x="17572" y="3489"/>
                      <a:pt x="14082" y="0"/>
                      <a:pt x="8786" y="0"/>
                    </a:cubicBezTo>
                    <a:cubicBezTo>
                      <a:pt x="3489" y="0"/>
                      <a:pt x="0" y="4362"/>
                      <a:pt x="0" y="8786"/>
                    </a:cubicBezTo>
                    <a:lnTo>
                      <a:pt x="0" y="105369"/>
                    </a:lnTo>
                    <a:cubicBezTo>
                      <a:pt x="0" y="110665"/>
                      <a:pt x="3489" y="114155"/>
                      <a:pt x="8786" y="114155"/>
                    </a:cubicBezTo>
                    <a:lnTo>
                      <a:pt x="272177" y="114155"/>
                    </a:lnTo>
                    <a:lnTo>
                      <a:pt x="272177" y="172104"/>
                    </a:lnTo>
                    <a:lnTo>
                      <a:pt x="186997" y="257284"/>
                    </a:lnTo>
                    <a:cubicBezTo>
                      <a:pt x="183507" y="260774"/>
                      <a:pt x="183507" y="266070"/>
                      <a:pt x="186997" y="269560"/>
                    </a:cubicBezTo>
                    <a:cubicBezTo>
                      <a:pt x="190486" y="273049"/>
                      <a:pt x="195783" y="273049"/>
                      <a:pt x="199272" y="269560"/>
                    </a:cubicBezTo>
                    <a:lnTo>
                      <a:pt x="272114" y="196718"/>
                    </a:lnTo>
                    <a:lnTo>
                      <a:pt x="272114" y="263453"/>
                    </a:lnTo>
                    <a:cubicBezTo>
                      <a:pt x="272114" y="268750"/>
                      <a:pt x="275604" y="272239"/>
                      <a:pt x="280900" y="272239"/>
                    </a:cubicBezTo>
                    <a:cubicBezTo>
                      <a:pt x="286197" y="272239"/>
                      <a:pt x="289686" y="268750"/>
                      <a:pt x="289686" y="263453"/>
                    </a:cubicBezTo>
                    <a:lnTo>
                      <a:pt x="289686" y="196718"/>
                    </a:lnTo>
                    <a:lnTo>
                      <a:pt x="362529" y="269560"/>
                    </a:lnTo>
                    <a:cubicBezTo>
                      <a:pt x="364273" y="271304"/>
                      <a:pt x="366890" y="272177"/>
                      <a:pt x="368697" y="272177"/>
                    </a:cubicBezTo>
                    <a:cubicBezTo>
                      <a:pt x="370442" y="272177"/>
                      <a:pt x="373059" y="271304"/>
                      <a:pt x="374866" y="269560"/>
                    </a:cubicBezTo>
                    <a:cubicBezTo>
                      <a:pt x="378356" y="266070"/>
                      <a:pt x="378356" y="260774"/>
                      <a:pt x="374866" y="257284"/>
                    </a:cubicBezTo>
                    <a:lnTo>
                      <a:pt x="289686" y="172104"/>
                    </a:lnTo>
                    <a:lnTo>
                      <a:pt x="289686" y="114155"/>
                    </a:lnTo>
                    <a:lnTo>
                      <a:pt x="482790" y="114155"/>
                    </a:lnTo>
                    <a:cubicBezTo>
                      <a:pt x="488086" y="114155"/>
                      <a:pt x="491575" y="110665"/>
                      <a:pt x="491575" y="105369"/>
                    </a:cubicBezTo>
                    <a:cubicBezTo>
                      <a:pt x="491638" y="100135"/>
                      <a:pt x="487214" y="96583"/>
                      <a:pt x="482852" y="9658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6776815" y="4630553"/>
                <a:ext cx="561863" cy="403903"/>
              </a:xfrm>
              <a:custGeom>
                <a:avLst/>
                <a:gdLst>
                  <a:gd name="connsiteX0" fmla="*/ 553140 w 561863"/>
                  <a:gd name="connsiteY0" fmla="*/ 35143 h 403903"/>
                  <a:gd name="connsiteX1" fmla="*/ 289749 w 561863"/>
                  <a:gd name="connsiteY1" fmla="*/ 35143 h 403903"/>
                  <a:gd name="connsiteX2" fmla="*/ 289749 w 561863"/>
                  <a:gd name="connsiteY2" fmla="*/ 8786 h 403903"/>
                  <a:gd name="connsiteX3" fmla="*/ 280963 w 561863"/>
                  <a:gd name="connsiteY3" fmla="*/ 0 h 403903"/>
                  <a:gd name="connsiteX4" fmla="*/ 272177 w 561863"/>
                  <a:gd name="connsiteY4" fmla="*/ 8786 h 403903"/>
                  <a:gd name="connsiteX5" fmla="*/ 272177 w 561863"/>
                  <a:gd name="connsiteY5" fmla="*/ 35143 h 403903"/>
                  <a:gd name="connsiteX6" fmla="*/ 8786 w 561863"/>
                  <a:gd name="connsiteY6" fmla="*/ 35143 h 403903"/>
                  <a:gd name="connsiteX7" fmla="*/ 0 w 561863"/>
                  <a:gd name="connsiteY7" fmla="*/ 43930 h 403903"/>
                  <a:gd name="connsiteX8" fmla="*/ 0 w 561863"/>
                  <a:gd name="connsiteY8" fmla="*/ 219523 h 403903"/>
                  <a:gd name="connsiteX9" fmla="*/ 8786 w 561863"/>
                  <a:gd name="connsiteY9" fmla="*/ 228309 h 403903"/>
                  <a:gd name="connsiteX10" fmla="*/ 17572 w 561863"/>
                  <a:gd name="connsiteY10" fmla="*/ 219523 h 403903"/>
                  <a:gd name="connsiteX11" fmla="*/ 17572 w 561863"/>
                  <a:gd name="connsiteY11" fmla="*/ 52715 h 403903"/>
                  <a:gd name="connsiteX12" fmla="*/ 544291 w 561863"/>
                  <a:gd name="connsiteY12" fmla="*/ 52715 h 403903"/>
                  <a:gd name="connsiteX13" fmla="*/ 544291 w 561863"/>
                  <a:gd name="connsiteY13" fmla="*/ 386331 h 403903"/>
                  <a:gd name="connsiteX14" fmla="*/ 517934 w 561863"/>
                  <a:gd name="connsiteY14" fmla="*/ 386331 h 403903"/>
                  <a:gd name="connsiteX15" fmla="*/ 509147 w 561863"/>
                  <a:gd name="connsiteY15" fmla="*/ 395117 h 403903"/>
                  <a:gd name="connsiteX16" fmla="*/ 517934 w 561863"/>
                  <a:gd name="connsiteY16" fmla="*/ 403903 h 403903"/>
                  <a:gd name="connsiteX17" fmla="*/ 553077 w 561863"/>
                  <a:gd name="connsiteY17" fmla="*/ 403903 h 403903"/>
                  <a:gd name="connsiteX18" fmla="*/ 561863 w 561863"/>
                  <a:gd name="connsiteY18" fmla="*/ 395117 h 403903"/>
                  <a:gd name="connsiteX19" fmla="*/ 561863 w 561863"/>
                  <a:gd name="connsiteY19" fmla="*/ 43992 h 403903"/>
                  <a:gd name="connsiteX20" fmla="*/ 553140 w 561863"/>
                  <a:gd name="connsiteY20" fmla="*/ 35143 h 40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1863" h="403903">
                    <a:moveTo>
                      <a:pt x="553140" y="35143"/>
                    </a:moveTo>
                    <a:lnTo>
                      <a:pt x="289749" y="35143"/>
                    </a:lnTo>
                    <a:lnTo>
                      <a:pt x="289749" y="8786"/>
                    </a:lnTo>
                    <a:cubicBezTo>
                      <a:pt x="289749" y="3489"/>
                      <a:pt x="286259" y="0"/>
                      <a:pt x="280963" y="0"/>
                    </a:cubicBezTo>
                    <a:cubicBezTo>
                      <a:pt x="275666" y="0"/>
                      <a:pt x="272177" y="3489"/>
                      <a:pt x="272177" y="8786"/>
                    </a:cubicBezTo>
                    <a:lnTo>
                      <a:pt x="272177" y="35143"/>
                    </a:lnTo>
                    <a:lnTo>
                      <a:pt x="8786" y="35143"/>
                    </a:lnTo>
                    <a:cubicBezTo>
                      <a:pt x="3489" y="35143"/>
                      <a:pt x="0" y="38633"/>
                      <a:pt x="0" y="43930"/>
                    </a:cubicBezTo>
                    <a:lnTo>
                      <a:pt x="0" y="219523"/>
                    </a:lnTo>
                    <a:cubicBezTo>
                      <a:pt x="0" y="224820"/>
                      <a:pt x="3489" y="228309"/>
                      <a:pt x="8786" y="228309"/>
                    </a:cubicBezTo>
                    <a:cubicBezTo>
                      <a:pt x="14082" y="228309"/>
                      <a:pt x="17572" y="223948"/>
                      <a:pt x="17572" y="219523"/>
                    </a:cubicBezTo>
                    <a:lnTo>
                      <a:pt x="17572" y="52715"/>
                    </a:lnTo>
                    <a:lnTo>
                      <a:pt x="544291" y="52715"/>
                    </a:lnTo>
                    <a:lnTo>
                      <a:pt x="544291" y="386331"/>
                    </a:lnTo>
                    <a:lnTo>
                      <a:pt x="517934" y="386331"/>
                    </a:lnTo>
                    <a:cubicBezTo>
                      <a:pt x="512637" y="386331"/>
                      <a:pt x="509147" y="389821"/>
                      <a:pt x="509147" y="395117"/>
                    </a:cubicBezTo>
                    <a:cubicBezTo>
                      <a:pt x="509147" y="400414"/>
                      <a:pt x="513509" y="403903"/>
                      <a:pt x="517934" y="403903"/>
                    </a:cubicBezTo>
                    <a:lnTo>
                      <a:pt x="553077" y="403903"/>
                    </a:lnTo>
                    <a:cubicBezTo>
                      <a:pt x="558374" y="403903"/>
                      <a:pt x="561863" y="400414"/>
                      <a:pt x="561863" y="395117"/>
                    </a:cubicBezTo>
                    <a:lnTo>
                      <a:pt x="561863" y="43992"/>
                    </a:lnTo>
                    <a:cubicBezTo>
                      <a:pt x="561925" y="38633"/>
                      <a:pt x="558374" y="35143"/>
                      <a:pt x="553140" y="3514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6847103" y="4981740"/>
                <a:ext cx="26358" cy="17571"/>
              </a:xfrm>
              <a:custGeom>
                <a:avLst/>
                <a:gdLst>
                  <a:gd name="connsiteX0" fmla="*/ 17572 w 26358"/>
                  <a:gd name="connsiteY0" fmla="*/ 17572 h 17571"/>
                  <a:gd name="connsiteX1" fmla="*/ 26358 w 26358"/>
                  <a:gd name="connsiteY1" fmla="*/ 8786 h 17571"/>
                  <a:gd name="connsiteX2" fmla="*/ 17572 w 26358"/>
                  <a:gd name="connsiteY2" fmla="*/ 0 h 17571"/>
                  <a:gd name="connsiteX3" fmla="*/ 8786 w 26358"/>
                  <a:gd name="connsiteY3" fmla="*/ 0 h 17571"/>
                  <a:gd name="connsiteX4" fmla="*/ 0 w 26358"/>
                  <a:gd name="connsiteY4" fmla="*/ 8786 h 17571"/>
                  <a:gd name="connsiteX5" fmla="*/ 8786 w 26358"/>
                  <a:gd name="connsiteY5" fmla="*/ 17572 h 17571"/>
                  <a:gd name="connsiteX6" fmla="*/ 17572 w 26358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8" h="17571">
                    <a:moveTo>
                      <a:pt x="17572" y="17572"/>
                    </a:moveTo>
                    <a:cubicBezTo>
                      <a:pt x="22869" y="17572"/>
                      <a:pt x="26358" y="14082"/>
                      <a:pt x="26358" y="8786"/>
                    </a:cubicBezTo>
                    <a:cubicBezTo>
                      <a:pt x="26358" y="3489"/>
                      <a:pt x="22869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6882246" y="4981740"/>
                <a:ext cx="26357" cy="17571"/>
              </a:xfrm>
              <a:custGeom>
                <a:avLst/>
                <a:gdLst>
                  <a:gd name="connsiteX0" fmla="*/ 0 w 26357"/>
                  <a:gd name="connsiteY0" fmla="*/ 8786 h 17571"/>
                  <a:gd name="connsiteX1" fmla="*/ 8786 w 26357"/>
                  <a:gd name="connsiteY1" fmla="*/ 17572 h 17571"/>
                  <a:gd name="connsiteX2" fmla="*/ 17572 w 26357"/>
                  <a:gd name="connsiteY2" fmla="*/ 17572 h 17571"/>
                  <a:gd name="connsiteX3" fmla="*/ 26358 w 26357"/>
                  <a:gd name="connsiteY3" fmla="*/ 8786 h 17571"/>
                  <a:gd name="connsiteX4" fmla="*/ 17572 w 26357"/>
                  <a:gd name="connsiteY4" fmla="*/ 0 h 17571"/>
                  <a:gd name="connsiteX5" fmla="*/ 8786 w 26357"/>
                  <a:gd name="connsiteY5" fmla="*/ 0 h 17571"/>
                  <a:gd name="connsiteX6" fmla="*/ 0 w 26357"/>
                  <a:gd name="connsiteY6" fmla="*/ 8786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0" y="8786"/>
                    </a:move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6811959" y="4981740"/>
                <a:ext cx="26357" cy="17571"/>
              </a:xfrm>
              <a:custGeom>
                <a:avLst/>
                <a:gdLst>
                  <a:gd name="connsiteX0" fmla="*/ 17572 w 26357"/>
                  <a:gd name="connsiteY0" fmla="*/ 17572 h 17571"/>
                  <a:gd name="connsiteX1" fmla="*/ 26358 w 26357"/>
                  <a:gd name="connsiteY1" fmla="*/ 8786 h 17571"/>
                  <a:gd name="connsiteX2" fmla="*/ 17572 w 26357"/>
                  <a:gd name="connsiteY2" fmla="*/ 0 h 17571"/>
                  <a:gd name="connsiteX3" fmla="*/ 8786 w 26357"/>
                  <a:gd name="connsiteY3" fmla="*/ 0 h 17571"/>
                  <a:gd name="connsiteX4" fmla="*/ 0 w 26357"/>
                  <a:gd name="connsiteY4" fmla="*/ 8786 h 17571"/>
                  <a:gd name="connsiteX5" fmla="*/ 8786 w 26357"/>
                  <a:gd name="connsiteY5" fmla="*/ 17572 h 17571"/>
                  <a:gd name="connsiteX6" fmla="*/ 17572 w 26357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17572" y="17572"/>
                    </a:move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7242158" y="4700778"/>
                <a:ext cx="26357" cy="17571"/>
              </a:xfrm>
              <a:custGeom>
                <a:avLst/>
                <a:gdLst>
                  <a:gd name="connsiteX0" fmla="*/ 17572 w 26357"/>
                  <a:gd name="connsiteY0" fmla="*/ 0 h 17571"/>
                  <a:gd name="connsiteX1" fmla="*/ 8786 w 26357"/>
                  <a:gd name="connsiteY1" fmla="*/ 0 h 17571"/>
                  <a:gd name="connsiteX2" fmla="*/ 0 w 26357"/>
                  <a:gd name="connsiteY2" fmla="*/ 8786 h 17571"/>
                  <a:gd name="connsiteX3" fmla="*/ 8786 w 26357"/>
                  <a:gd name="connsiteY3" fmla="*/ 17572 h 17571"/>
                  <a:gd name="connsiteX4" fmla="*/ 17572 w 26357"/>
                  <a:gd name="connsiteY4" fmla="*/ 17572 h 17571"/>
                  <a:gd name="connsiteX5" fmla="*/ 26358 w 26357"/>
                  <a:gd name="connsiteY5" fmla="*/ 8786 h 17571"/>
                  <a:gd name="connsiteX6" fmla="*/ 17572 w 26357"/>
                  <a:gd name="connsiteY6" fmla="*/ 0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17572" y="0"/>
                    </a:move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06" y="0"/>
                      <a:pt x="1757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7277239" y="4700778"/>
                <a:ext cx="26357" cy="17571"/>
              </a:xfrm>
              <a:custGeom>
                <a:avLst/>
                <a:gdLst>
                  <a:gd name="connsiteX0" fmla="*/ 17572 w 26357"/>
                  <a:gd name="connsiteY0" fmla="*/ 17572 h 17571"/>
                  <a:gd name="connsiteX1" fmla="*/ 26358 w 26357"/>
                  <a:gd name="connsiteY1" fmla="*/ 8786 h 17571"/>
                  <a:gd name="connsiteX2" fmla="*/ 17572 w 26357"/>
                  <a:gd name="connsiteY2" fmla="*/ 0 h 17571"/>
                  <a:gd name="connsiteX3" fmla="*/ 8786 w 26357"/>
                  <a:gd name="connsiteY3" fmla="*/ 0 h 17571"/>
                  <a:gd name="connsiteX4" fmla="*/ 0 w 26357"/>
                  <a:gd name="connsiteY4" fmla="*/ 8786 h 17571"/>
                  <a:gd name="connsiteX5" fmla="*/ 8786 w 26357"/>
                  <a:gd name="connsiteY5" fmla="*/ 17572 h 17571"/>
                  <a:gd name="connsiteX6" fmla="*/ 17572 w 26357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17572" y="17572"/>
                    </a:move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7207014" y="4700778"/>
                <a:ext cx="26358" cy="17571"/>
              </a:xfrm>
              <a:custGeom>
                <a:avLst/>
                <a:gdLst>
                  <a:gd name="connsiteX0" fmla="*/ 17572 w 26358"/>
                  <a:gd name="connsiteY0" fmla="*/ 17572 h 17571"/>
                  <a:gd name="connsiteX1" fmla="*/ 26358 w 26358"/>
                  <a:gd name="connsiteY1" fmla="*/ 8786 h 17571"/>
                  <a:gd name="connsiteX2" fmla="*/ 17572 w 26358"/>
                  <a:gd name="connsiteY2" fmla="*/ 0 h 17571"/>
                  <a:gd name="connsiteX3" fmla="*/ 8786 w 26358"/>
                  <a:gd name="connsiteY3" fmla="*/ 0 h 17571"/>
                  <a:gd name="connsiteX4" fmla="*/ 0 w 26358"/>
                  <a:gd name="connsiteY4" fmla="*/ 8786 h 17571"/>
                  <a:gd name="connsiteX5" fmla="*/ 8786 w 26358"/>
                  <a:gd name="connsiteY5" fmla="*/ 17572 h 17571"/>
                  <a:gd name="connsiteX6" fmla="*/ 17572 w 26358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8" h="17571">
                    <a:moveTo>
                      <a:pt x="17572" y="17572"/>
                    </a:move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6776878" y="4876372"/>
                <a:ext cx="17571" cy="26357"/>
              </a:xfrm>
              <a:custGeom>
                <a:avLst/>
                <a:gdLst>
                  <a:gd name="connsiteX0" fmla="*/ 8786 w 17571"/>
                  <a:gd name="connsiteY0" fmla="*/ 26358 h 26357"/>
                  <a:gd name="connsiteX1" fmla="*/ 17572 w 17571"/>
                  <a:gd name="connsiteY1" fmla="*/ 17572 h 26357"/>
                  <a:gd name="connsiteX2" fmla="*/ 17572 w 17571"/>
                  <a:gd name="connsiteY2" fmla="*/ 8786 h 26357"/>
                  <a:gd name="connsiteX3" fmla="*/ 8786 w 17571"/>
                  <a:gd name="connsiteY3" fmla="*/ 0 h 26357"/>
                  <a:gd name="connsiteX4" fmla="*/ 0 w 17571"/>
                  <a:gd name="connsiteY4" fmla="*/ 8786 h 26357"/>
                  <a:gd name="connsiteX5" fmla="*/ 0 w 17571"/>
                  <a:gd name="connsiteY5" fmla="*/ 17572 h 26357"/>
                  <a:gd name="connsiteX6" fmla="*/ 8786 w 17571"/>
                  <a:gd name="connsiteY6" fmla="*/ 26358 h 2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" h="26356">
                    <a:moveTo>
                      <a:pt x="8786" y="26358"/>
                    </a:moveTo>
                    <a:cubicBezTo>
                      <a:pt x="14082" y="26358"/>
                      <a:pt x="17572" y="22868"/>
                      <a:pt x="17572" y="17572"/>
                    </a:cubicBezTo>
                    <a:lnTo>
                      <a:pt x="17572" y="8786"/>
                    </a:lnTo>
                    <a:cubicBezTo>
                      <a:pt x="17572" y="3489"/>
                      <a:pt x="14082" y="0"/>
                      <a:pt x="8786" y="0"/>
                    </a:cubicBezTo>
                    <a:cubicBezTo>
                      <a:pt x="3489" y="0"/>
                      <a:pt x="0" y="3489"/>
                      <a:pt x="0" y="8786"/>
                    </a:cubicBezTo>
                    <a:lnTo>
                      <a:pt x="0" y="17572"/>
                    </a:lnTo>
                    <a:cubicBezTo>
                      <a:pt x="0" y="22806"/>
                      <a:pt x="3489" y="26358"/>
                      <a:pt x="8786" y="2635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14" name="图片占位符 13" descr="穿着西装笔挺的男子&#10;&#10;描述已自动生成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11" name="图片占位符 10" descr="图片包含 图书馆, 建筑, 室内, 房间&#10;&#10;描述已自动生成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7" name="图片占位符 6" descr="桌子上的花瓶和猫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/>
      </p:pic>
      <p:pic>
        <p:nvPicPr>
          <p:cNvPr id="3" name="图片占位符 2" descr="图片包含 游戏机, 键盘, 电脑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7" name="Freeform: Shape 26"/>
          <p:cNvSpPr/>
          <p:nvPr/>
        </p:nvSpPr>
        <p:spPr>
          <a:xfrm>
            <a:off x="5576789" y="0"/>
            <a:ext cx="4702526" cy="6858000"/>
          </a:xfrm>
          <a:custGeom>
            <a:avLst/>
            <a:gdLst>
              <a:gd name="connsiteX0" fmla="*/ 2544803 w 4702526"/>
              <a:gd name="connsiteY0" fmla="*/ 0 h 6858000"/>
              <a:gd name="connsiteX1" fmla="*/ 2683226 w 4702526"/>
              <a:gd name="connsiteY1" fmla="*/ 0 h 6858000"/>
              <a:gd name="connsiteX2" fmla="*/ 2856973 w 4702526"/>
              <a:gd name="connsiteY2" fmla="*/ 0 h 6858000"/>
              <a:gd name="connsiteX3" fmla="*/ 4702526 w 4702526"/>
              <a:gd name="connsiteY3" fmla="*/ 0 h 6858000"/>
              <a:gd name="connsiteX4" fmla="*/ 4702526 w 4702526"/>
              <a:gd name="connsiteY4" fmla="*/ 1845553 h 6858000"/>
              <a:gd name="connsiteX5" fmla="*/ 4702526 w 4702526"/>
              <a:gd name="connsiteY5" fmla="*/ 5012449 h 6858000"/>
              <a:gd name="connsiteX6" fmla="*/ 4702526 w 4702526"/>
              <a:gd name="connsiteY6" fmla="*/ 6858000 h 6858000"/>
              <a:gd name="connsiteX7" fmla="*/ 2856974 w 4702526"/>
              <a:gd name="connsiteY7" fmla="*/ 6858000 h 6858000"/>
              <a:gd name="connsiteX8" fmla="*/ 2683226 w 4702526"/>
              <a:gd name="connsiteY8" fmla="*/ 6858000 h 6858000"/>
              <a:gd name="connsiteX9" fmla="*/ 2544801 w 4702526"/>
              <a:gd name="connsiteY9" fmla="*/ 6858000 h 6858000"/>
              <a:gd name="connsiteX10" fmla="*/ 625224 w 4702526"/>
              <a:gd name="connsiteY10" fmla="*/ 4938422 h 6858000"/>
              <a:gd name="connsiteX11" fmla="*/ 625224 w 4702526"/>
              <a:gd name="connsiteY11" fmla="*/ 1919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2544803" y="0"/>
                </a:moveTo>
                <a:lnTo>
                  <a:pt x="2683226" y="0"/>
                </a:lnTo>
                <a:lnTo>
                  <a:pt x="2856973" y="0"/>
                </a:lnTo>
                <a:lnTo>
                  <a:pt x="4702526" y="0"/>
                </a:lnTo>
                <a:lnTo>
                  <a:pt x="4702526" y="1845553"/>
                </a:lnTo>
                <a:lnTo>
                  <a:pt x="4702526" y="5012449"/>
                </a:lnTo>
                <a:lnTo>
                  <a:pt x="4702526" y="6858000"/>
                </a:lnTo>
                <a:lnTo>
                  <a:pt x="2856974" y="6858000"/>
                </a:lnTo>
                <a:lnTo>
                  <a:pt x="2683226" y="6858000"/>
                </a:lnTo>
                <a:lnTo>
                  <a:pt x="2544801" y="6858000"/>
                </a:lnTo>
                <a:lnTo>
                  <a:pt x="625224" y="4938422"/>
                </a:lnTo>
                <a:cubicBezTo>
                  <a:pt x="-208408" y="4104789"/>
                  <a:pt x="-208408" y="2753212"/>
                  <a:pt x="625224" y="1919580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27659" y="1990978"/>
            <a:ext cx="3643691" cy="3633004"/>
            <a:chOff x="7938059" y="2451508"/>
            <a:chExt cx="3643691" cy="3633004"/>
          </a:xfrm>
        </p:grpSpPr>
        <p:sp>
          <p:nvSpPr>
            <p:cNvPr id="5" name="Rectangle 4"/>
            <p:cNvSpPr/>
            <p:nvPr/>
          </p:nvSpPr>
          <p:spPr>
            <a:xfrm>
              <a:off x="7997371" y="2746519"/>
              <a:ext cx="3584379" cy="11621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etc.Quisque</a:t>
              </a: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nunc</a:t>
              </a:r>
              <a:endPara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97371" y="2451508"/>
              <a:ext cx="216219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THE CULTURE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938059" y="4128257"/>
              <a:ext cx="3284994" cy="800219"/>
              <a:chOff x="8296756" y="4298496"/>
              <a:chExt cx="3284994" cy="80021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8296756" y="4390829"/>
                <a:ext cx="444353" cy="70788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gradFill>
                      <a:gsLst>
                        <a:gs pos="0">
                          <a:schemeClr val="accent5">
                            <a:alpha val="80000"/>
                          </a:schemeClr>
                        </a:gs>
                        <a:gs pos="100000">
                          <a:schemeClr val="accent1">
                            <a:alpha val="80000"/>
                          </a:schemeClr>
                        </a:gs>
                      </a:gsLst>
                      <a:lin ang="6600000" scaled="0"/>
                    </a:gradFill>
                    <a:latin typeface="+mj-lt"/>
                  </a:defRPr>
                </a:lvl1pPr>
              </a:lstStyle>
              <a:p>
                <a:pPr algn="r"/>
                <a:r>
                  <a:rPr lang="en-US">
                    <a:solidFill>
                      <a:schemeClr val="accent1"/>
                    </a:solidFill>
                    <a:latin typeface="+mn-lt"/>
                    <a:cs typeface="+mn-ea"/>
                    <a:sym typeface="+mn-lt"/>
                  </a:rPr>
                  <a:t>1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976995" y="4298496"/>
                <a:ext cx="2604755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8040653" y="5284293"/>
              <a:ext cx="3233697" cy="800219"/>
              <a:chOff x="8348053" y="5284293"/>
              <a:chExt cx="3233697" cy="800219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8348053" y="5376626"/>
                <a:ext cx="444352" cy="707886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>
                <a:defPPr>
                  <a:defRPr lang="en-US"/>
                </a:defPPr>
                <a:lvl1pPr algn="ctr">
                  <a:defRPr sz="4000" b="1">
                    <a:gradFill>
                      <a:gsLst>
                        <a:gs pos="0">
                          <a:schemeClr val="accent5">
                            <a:alpha val="80000"/>
                          </a:schemeClr>
                        </a:gs>
                        <a:gs pos="100000">
                          <a:schemeClr val="accent1">
                            <a:alpha val="80000"/>
                          </a:schemeClr>
                        </a:gs>
                      </a:gsLst>
                      <a:lin ang="6600000" scaled="0"/>
                    </a:gradFill>
                    <a:latin typeface="+mj-lt"/>
                  </a:defRPr>
                </a:lvl1pPr>
              </a:lstStyle>
              <a:p>
                <a:pPr algn="r"/>
                <a:r>
                  <a:rPr lang="en-US">
                    <a:solidFill>
                      <a:schemeClr val="accent2"/>
                    </a:solidFill>
                    <a:latin typeface="+mn-lt"/>
                    <a:cs typeface="+mn-ea"/>
                    <a:sym typeface="+mn-lt"/>
                  </a:rPr>
                  <a:t>2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8976995" y="5284293"/>
                <a:ext cx="2604755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i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title. 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8100060" y="5152551"/>
              <a:ext cx="3009900" cy="0"/>
            </a:xfrm>
            <a:prstGeom prst="line">
              <a:avLst/>
            </a:prstGeom>
            <a:ln>
              <a:solidFill>
                <a:schemeClr val="bg2">
                  <a:lumMod val="75000"/>
                  <a:alpha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986971" y="1141685"/>
            <a:ext cx="333296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cs typeface="+mn-ea"/>
                <a:sym typeface="+mn-lt"/>
              </a:rPr>
              <a:t>Business Review</a:t>
            </a:r>
          </a:p>
        </p:txBody>
      </p:sp>
      <p:sp>
        <p:nvSpPr>
          <p:cNvPr id="20" name="Freeform: Shape 19"/>
          <p:cNvSpPr/>
          <p:nvPr/>
        </p:nvSpPr>
        <p:spPr>
          <a:xfrm>
            <a:off x="7048150" y="0"/>
            <a:ext cx="4953350" cy="6858000"/>
          </a:xfrm>
          <a:custGeom>
            <a:avLst/>
            <a:gdLst>
              <a:gd name="connsiteX0" fmla="*/ 2497642 w 4953350"/>
              <a:gd name="connsiteY0" fmla="*/ 0 h 6858000"/>
              <a:gd name="connsiteX1" fmla="*/ 4953350 w 4953350"/>
              <a:gd name="connsiteY1" fmla="*/ 0 h 6858000"/>
              <a:gd name="connsiteX2" fmla="*/ 4953350 w 4953350"/>
              <a:gd name="connsiteY2" fmla="*/ 1761095 h 6858000"/>
              <a:gd name="connsiteX3" fmla="*/ 4953350 w 4953350"/>
              <a:gd name="connsiteY3" fmla="*/ 5096907 h 6858000"/>
              <a:gd name="connsiteX4" fmla="*/ 4953350 w 4953350"/>
              <a:gd name="connsiteY4" fmla="*/ 6858000 h 6858000"/>
              <a:gd name="connsiteX5" fmla="*/ 2497640 w 4953350"/>
              <a:gd name="connsiteY5" fmla="*/ 6858000 h 6858000"/>
              <a:gd name="connsiteX6" fmla="*/ 658573 w 4953350"/>
              <a:gd name="connsiteY6" fmla="*/ 5018932 h 6858000"/>
              <a:gd name="connsiteX7" fmla="*/ 658573 w 4953350"/>
              <a:gd name="connsiteY7" fmla="*/ 1839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3350" h="6858000">
                <a:moveTo>
                  <a:pt x="2497642" y="0"/>
                </a:moveTo>
                <a:lnTo>
                  <a:pt x="4953350" y="0"/>
                </a:lnTo>
                <a:lnTo>
                  <a:pt x="4953350" y="1761095"/>
                </a:lnTo>
                <a:lnTo>
                  <a:pt x="4953350" y="5096907"/>
                </a:lnTo>
                <a:lnTo>
                  <a:pt x="4953350" y="6858000"/>
                </a:lnTo>
                <a:lnTo>
                  <a:pt x="2497640" y="6858000"/>
                </a:lnTo>
                <a:lnTo>
                  <a:pt x="658573" y="5018932"/>
                </a:lnTo>
                <a:cubicBezTo>
                  <a:pt x="-219524" y="4140834"/>
                  <a:pt x="-219524" y="2717167"/>
                  <a:pt x="658573" y="1839071"/>
                </a:cubicBez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8" name="Graphic 11"/>
          <p:cNvSpPr/>
          <p:nvPr/>
        </p:nvSpPr>
        <p:spPr>
          <a:xfrm>
            <a:off x="11470481" y="6136481"/>
            <a:ext cx="81757" cy="81757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Graphic 11"/>
          <p:cNvSpPr/>
          <p:nvPr/>
        </p:nvSpPr>
        <p:spPr>
          <a:xfrm flipH="1" flipV="1">
            <a:off x="11552238" y="6218238"/>
            <a:ext cx="189706" cy="189706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Slide Number Placeholder 5"/>
          <p:cNvSpPr txBox="1"/>
          <p:nvPr/>
        </p:nvSpPr>
        <p:spPr>
          <a:xfrm>
            <a:off x="11487943" y="5944393"/>
            <a:ext cx="41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E056A6-AECD-4492-B219-85DE58BEDE49}" type="slidenum">
              <a:rPr lang="en-US" sz="1000" smtClean="0">
                <a:solidFill>
                  <a:schemeClr val="bg2"/>
                </a:solidFill>
                <a:cs typeface="+mn-ea"/>
                <a:sym typeface="+mn-lt"/>
              </a:rPr>
              <a:t>17</a:t>
            </a:fld>
            <a:endParaRPr lang="en-US" sz="100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4" name="图片占位符 3" descr="图片包含 建筑, 户外, 钟表, 大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桌子前的人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88000"/>
                </a:schemeClr>
              </a:gs>
              <a:gs pos="100000">
                <a:schemeClr val="bg1"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58440" y="2103120"/>
            <a:ext cx="2651760" cy="2651760"/>
          </a:xfrm>
          <a:prstGeom prst="ellipse">
            <a:avLst/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2479040" y="1823720"/>
            <a:ext cx="3210560" cy="3210560"/>
          </a:xfrm>
          <a:prstGeom prst="ellipse">
            <a:avLst/>
          </a:prstGeom>
          <a:noFill/>
          <a:ln w="12700" cap="flat">
            <a:solidFill>
              <a:schemeClr val="accent6"/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Oval 7"/>
          <p:cNvSpPr/>
          <p:nvPr/>
        </p:nvSpPr>
        <p:spPr>
          <a:xfrm>
            <a:off x="2072640" y="1417320"/>
            <a:ext cx="4023360" cy="4023360"/>
          </a:xfrm>
          <a:prstGeom prst="ellipse">
            <a:avLst/>
          </a:prstGeom>
          <a:noFill/>
          <a:ln w="12700" cap="flat">
            <a:solidFill>
              <a:schemeClr val="accent6">
                <a:alpha val="8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1535611" y="880291"/>
            <a:ext cx="5097418" cy="5097418"/>
          </a:xfrm>
          <a:prstGeom prst="ellipse">
            <a:avLst/>
          </a:prstGeom>
          <a:noFill/>
          <a:ln w="12700" cap="flat">
            <a:solidFill>
              <a:schemeClr val="accent6">
                <a:alpha val="7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926011" y="270691"/>
            <a:ext cx="6316618" cy="6316618"/>
          </a:xfrm>
          <a:prstGeom prst="ellipse">
            <a:avLst/>
          </a:prstGeom>
          <a:noFill/>
          <a:ln w="12700" cap="flat">
            <a:solidFill>
              <a:schemeClr val="accent6">
                <a:lumMod val="60000"/>
                <a:lumOff val="40000"/>
                <a:alpha val="50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" y="-590550"/>
            <a:ext cx="8039100" cy="8039100"/>
          </a:xfrm>
          <a:prstGeom prst="ellipse">
            <a:avLst/>
          </a:prstGeom>
          <a:noFill/>
          <a:ln w="12700" cap="flat">
            <a:solidFill>
              <a:schemeClr val="accent6">
                <a:lumMod val="60000"/>
                <a:lumOff val="40000"/>
                <a:alpha val="25000"/>
              </a:schemeClr>
            </a:solidFill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0845" y="2770719"/>
            <a:ext cx="6119624" cy="144655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id-ID" sz="8800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BREAK SLIDE</a:t>
            </a:r>
            <a:endParaRPr lang="en-US" sz="8800" b="1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1758" y="478973"/>
            <a:ext cx="5900054" cy="5900054"/>
            <a:chOff x="451758" y="478973"/>
            <a:chExt cx="5900054" cy="5900054"/>
          </a:xfr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</p:grpSpPr>
        <p:sp>
          <p:nvSpPr>
            <p:cNvPr id="5" name="Graphic 2"/>
            <p:cNvSpPr/>
            <p:nvPr/>
          </p:nvSpPr>
          <p:spPr>
            <a:xfrm>
              <a:off x="596898" y="624114"/>
              <a:ext cx="5609774" cy="5609772"/>
            </a:xfrm>
            <a:custGeom>
              <a:avLst/>
              <a:gdLst>
                <a:gd name="connsiteX0" fmla="*/ 5169278 w 5167086"/>
                <a:gd name="connsiteY0" fmla="*/ 2551287 h 5167084"/>
                <a:gd name="connsiteX1" fmla="*/ 5168861 w 5167086"/>
                <a:gd name="connsiteY1" fmla="*/ 2527174 h 5167084"/>
                <a:gd name="connsiteX2" fmla="*/ 5168234 w 5167086"/>
                <a:gd name="connsiteY2" fmla="*/ 2503165 h 5167084"/>
                <a:gd name="connsiteX3" fmla="*/ 5168026 w 5167086"/>
                <a:gd name="connsiteY3" fmla="*/ 2499512 h 5167084"/>
                <a:gd name="connsiteX4" fmla="*/ 5167086 w 5167086"/>
                <a:gd name="connsiteY4" fmla="*/ 2473520 h 5167084"/>
                <a:gd name="connsiteX5" fmla="*/ 5165521 w 5167086"/>
                <a:gd name="connsiteY5" fmla="*/ 2441787 h 5167084"/>
                <a:gd name="connsiteX6" fmla="*/ 5164268 w 5167086"/>
                <a:gd name="connsiteY6" fmla="*/ 2421014 h 5167084"/>
                <a:gd name="connsiteX7" fmla="*/ 5161241 w 5167086"/>
                <a:gd name="connsiteY7" fmla="*/ 2379990 h 5167084"/>
                <a:gd name="connsiteX8" fmla="*/ 5160928 w 5167086"/>
                <a:gd name="connsiteY8" fmla="*/ 2375293 h 5167084"/>
                <a:gd name="connsiteX9" fmla="*/ 5158944 w 5167086"/>
                <a:gd name="connsiteY9" fmla="*/ 2352850 h 5167084"/>
                <a:gd name="connsiteX10" fmla="*/ 5156648 w 5167086"/>
                <a:gd name="connsiteY10" fmla="*/ 2328737 h 5167084"/>
                <a:gd name="connsiteX11" fmla="*/ 5152472 w 5167086"/>
                <a:gd name="connsiteY11" fmla="*/ 2290010 h 5167084"/>
                <a:gd name="connsiteX12" fmla="*/ 5152055 w 5167086"/>
                <a:gd name="connsiteY12" fmla="*/ 2286774 h 5167084"/>
                <a:gd name="connsiteX13" fmla="*/ 2584796 w 5167086"/>
                <a:gd name="connsiteY13" fmla="*/ 0 h 5167084"/>
                <a:gd name="connsiteX14" fmla="*/ 26096 w 5167086"/>
                <a:gd name="connsiteY14" fmla="*/ 2221637 h 5167084"/>
                <a:gd name="connsiteX15" fmla="*/ 21295 w 5167086"/>
                <a:gd name="connsiteY15" fmla="*/ 2257129 h 5167084"/>
                <a:gd name="connsiteX16" fmla="*/ 16702 w 5167086"/>
                <a:gd name="connsiteY16" fmla="*/ 2295125 h 5167084"/>
                <a:gd name="connsiteX17" fmla="*/ 15658 w 5167086"/>
                <a:gd name="connsiteY17" fmla="*/ 2304520 h 5167084"/>
                <a:gd name="connsiteX18" fmla="*/ 14092 w 5167086"/>
                <a:gd name="connsiteY18" fmla="*/ 2318612 h 5167084"/>
                <a:gd name="connsiteX19" fmla="*/ 11065 w 5167086"/>
                <a:gd name="connsiteY19" fmla="*/ 2349092 h 5167084"/>
                <a:gd name="connsiteX20" fmla="*/ 10647 w 5167086"/>
                <a:gd name="connsiteY20" fmla="*/ 2353685 h 5167084"/>
                <a:gd name="connsiteX21" fmla="*/ 7098 w 5167086"/>
                <a:gd name="connsiteY21" fmla="*/ 2395752 h 5167084"/>
                <a:gd name="connsiteX22" fmla="*/ 5324 w 5167086"/>
                <a:gd name="connsiteY22" fmla="*/ 2421014 h 5167084"/>
                <a:gd name="connsiteX23" fmla="*/ 5011 w 5167086"/>
                <a:gd name="connsiteY23" fmla="*/ 2425398 h 5167084"/>
                <a:gd name="connsiteX24" fmla="*/ 2505 w 5167086"/>
                <a:gd name="connsiteY24" fmla="*/ 2472372 h 5167084"/>
                <a:gd name="connsiteX25" fmla="*/ 626 w 5167086"/>
                <a:gd name="connsiteY25" fmla="*/ 2528113 h 5167084"/>
                <a:gd name="connsiteX26" fmla="*/ 626 w 5167086"/>
                <a:gd name="connsiteY26" fmla="*/ 2530305 h 5167084"/>
                <a:gd name="connsiteX27" fmla="*/ 209 w 5167086"/>
                <a:gd name="connsiteY27" fmla="*/ 2557133 h 5167084"/>
                <a:gd name="connsiteX28" fmla="*/ 0 w 5167086"/>
                <a:gd name="connsiteY28" fmla="*/ 2584690 h 5167084"/>
                <a:gd name="connsiteX29" fmla="*/ 0 w 5167086"/>
                <a:gd name="connsiteY29" fmla="*/ 2585525 h 5167084"/>
                <a:gd name="connsiteX30" fmla="*/ 209 w 5167086"/>
                <a:gd name="connsiteY30" fmla="*/ 2618094 h 5167084"/>
                <a:gd name="connsiteX31" fmla="*/ 626 w 5167086"/>
                <a:gd name="connsiteY31" fmla="*/ 2641163 h 5167084"/>
                <a:gd name="connsiteX32" fmla="*/ 1357 w 5167086"/>
                <a:gd name="connsiteY32" fmla="*/ 2667990 h 5167084"/>
                <a:gd name="connsiteX33" fmla="*/ 2401 w 5167086"/>
                <a:gd name="connsiteY33" fmla="*/ 2695548 h 5167084"/>
                <a:gd name="connsiteX34" fmla="*/ 5011 w 5167086"/>
                <a:gd name="connsiteY34" fmla="*/ 2743774 h 5167084"/>
                <a:gd name="connsiteX35" fmla="*/ 5219 w 5167086"/>
                <a:gd name="connsiteY35" fmla="*/ 2748158 h 5167084"/>
                <a:gd name="connsiteX36" fmla="*/ 5637 w 5167086"/>
                <a:gd name="connsiteY36" fmla="*/ 2754734 h 5167084"/>
                <a:gd name="connsiteX37" fmla="*/ 6576 w 5167086"/>
                <a:gd name="connsiteY37" fmla="*/ 2767887 h 5167084"/>
                <a:gd name="connsiteX38" fmla="*/ 8142 w 5167086"/>
                <a:gd name="connsiteY38" fmla="*/ 2787929 h 5167084"/>
                <a:gd name="connsiteX39" fmla="*/ 8664 w 5167086"/>
                <a:gd name="connsiteY39" fmla="*/ 2794610 h 5167084"/>
                <a:gd name="connsiteX40" fmla="*/ 10647 w 5167086"/>
                <a:gd name="connsiteY40" fmla="*/ 2817053 h 5167084"/>
                <a:gd name="connsiteX41" fmla="*/ 12839 w 5167086"/>
                <a:gd name="connsiteY41" fmla="*/ 2840435 h 5167084"/>
                <a:gd name="connsiteX42" fmla="*/ 16806 w 5167086"/>
                <a:gd name="connsiteY42" fmla="*/ 2876448 h 5167084"/>
                <a:gd name="connsiteX43" fmla="*/ 17641 w 5167086"/>
                <a:gd name="connsiteY43" fmla="*/ 2884068 h 5167084"/>
                <a:gd name="connsiteX44" fmla="*/ 2584796 w 5167086"/>
                <a:gd name="connsiteY44" fmla="*/ 5169381 h 5167084"/>
                <a:gd name="connsiteX45" fmla="*/ 5154456 w 5167086"/>
                <a:gd name="connsiteY45" fmla="*/ 2859538 h 5167084"/>
                <a:gd name="connsiteX46" fmla="*/ 5154456 w 5167086"/>
                <a:gd name="connsiteY46" fmla="*/ 2859433 h 5167084"/>
                <a:gd name="connsiteX47" fmla="*/ 5158631 w 5167086"/>
                <a:gd name="connsiteY47" fmla="*/ 2817888 h 5167084"/>
                <a:gd name="connsiteX48" fmla="*/ 5160614 w 5167086"/>
                <a:gd name="connsiteY48" fmla="*/ 2795549 h 5167084"/>
                <a:gd name="connsiteX49" fmla="*/ 5161136 w 5167086"/>
                <a:gd name="connsiteY49" fmla="*/ 2788973 h 5167084"/>
                <a:gd name="connsiteX50" fmla="*/ 5164059 w 5167086"/>
                <a:gd name="connsiteY50" fmla="*/ 2748784 h 5167084"/>
                <a:gd name="connsiteX51" fmla="*/ 5166982 w 5167086"/>
                <a:gd name="connsiteY51" fmla="*/ 2695339 h 5167084"/>
                <a:gd name="connsiteX52" fmla="*/ 5167086 w 5167086"/>
                <a:gd name="connsiteY52" fmla="*/ 2693565 h 5167084"/>
                <a:gd name="connsiteX53" fmla="*/ 5168861 w 5167086"/>
                <a:gd name="connsiteY53" fmla="*/ 2640432 h 5167084"/>
                <a:gd name="connsiteX54" fmla="*/ 5168861 w 5167086"/>
                <a:gd name="connsiteY54" fmla="*/ 2640119 h 5167084"/>
                <a:gd name="connsiteX55" fmla="*/ 5169278 w 5167086"/>
                <a:gd name="connsiteY55" fmla="*/ 2611935 h 5167084"/>
                <a:gd name="connsiteX56" fmla="*/ 5169487 w 5167086"/>
                <a:gd name="connsiteY56" fmla="*/ 2584690 h 5167084"/>
                <a:gd name="connsiteX57" fmla="*/ 5169487 w 5167086"/>
                <a:gd name="connsiteY57" fmla="*/ 2583542 h 5167084"/>
                <a:gd name="connsiteX58" fmla="*/ 5169278 w 5167086"/>
                <a:gd name="connsiteY58" fmla="*/ 2551287 h 5167084"/>
                <a:gd name="connsiteX59" fmla="*/ 4114984 w 5167086"/>
                <a:gd name="connsiteY59" fmla="*/ 2584690 h 5167084"/>
                <a:gd name="connsiteX60" fmla="*/ 4037843 w 5167086"/>
                <a:gd name="connsiteY60" fmla="*/ 3065490 h 5167084"/>
                <a:gd name="connsiteX61" fmla="*/ 3953917 w 5167086"/>
                <a:gd name="connsiteY61" fmla="*/ 3268729 h 5167084"/>
                <a:gd name="connsiteX62" fmla="*/ 3273114 w 5167086"/>
                <a:gd name="connsiteY62" fmla="*/ 3951619 h 5167084"/>
                <a:gd name="connsiteX63" fmla="*/ 3069562 w 5167086"/>
                <a:gd name="connsiteY63" fmla="*/ 4036484 h 5167084"/>
                <a:gd name="connsiteX64" fmla="*/ 2584796 w 5167086"/>
                <a:gd name="connsiteY64" fmla="*/ 4114878 h 5167084"/>
                <a:gd name="connsiteX65" fmla="*/ 2099820 w 5167086"/>
                <a:gd name="connsiteY65" fmla="*/ 4036380 h 5167084"/>
                <a:gd name="connsiteX66" fmla="*/ 1895016 w 5167086"/>
                <a:gd name="connsiteY66" fmla="*/ 3950888 h 5167084"/>
                <a:gd name="connsiteX67" fmla="*/ 1215361 w 5167086"/>
                <a:gd name="connsiteY67" fmla="*/ 3268102 h 5167084"/>
                <a:gd name="connsiteX68" fmla="*/ 1130913 w 5167086"/>
                <a:gd name="connsiteY68" fmla="*/ 3063089 h 5167084"/>
                <a:gd name="connsiteX69" fmla="*/ 1054608 w 5167086"/>
                <a:gd name="connsiteY69" fmla="*/ 2584690 h 5167084"/>
                <a:gd name="connsiteX70" fmla="*/ 1130913 w 5167086"/>
                <a:gd name="connsiteY70" fmla="*/ 2106187 h 5167084"/>
                <a:gd name="connsiteX71" fmla="*/ 1216092 w 5167086"/>
                <a:gd name="connsiteY71" fmla="*/ 1899921 h 5167084"/>
                <a:gd name="connsiteX72" fmla="*/ 1895747 w 5167086"/>
                <a:gd name="connsiteY72" fmla="*/ 1218075 h 5167084"/>
                <a:gd name="connsiteX73" fmla="*/ 2102221 w 5167086"/>
                <a:gd name="connsiteY73" fmla="*/ 1132166 h 5167084"/>
                <a:gd name="connsiteX74" fmla="*/ 2584796 w 5167086"/>
                <a:gd name="connsiteY74" fmla="*/ 1054503 h 5167084"/>
                <a:gd name="connsiteX75" fmla="*/ 3067161 w 5167086"/>
                <a:gd name="connsiteY75" fmla="*/ 1132061 h 5167084"/>
                <a:gd name="connsiteX76" fmla="*/ 3272592 w 5167086"/>
                <a:gd name="connsiteY76" fmla="*/ 1217449 h 5167084"/>
                <a:gd name="connsiteX77" fmla="*/ 3953291 w 5167086"/>
                <a:gd name="connsiteY77" fmla="*/ 1899399 h 5167084"/>
                <a:gd name="connsiteX78" fmla="*/ 4037843 w 5167086"/>
                <a:gd name="connsiteY78" fmla="*/ 2103786 h 5167084"/>
                <a:gd name="connsiteX79" fmla="*/ 4114984 w 5167086"/>
                <a:gd name="connsiteY79" fmla="*/ 2584690 h 516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167086" h="5167084">
                  <a:moveTo>
                    <a:pt x="5169278" y="2551287"/>
                  </a:moveTo>
                  <a:cubicBezTo>
                    <a:pt x="5169174" y="2543249"/>
                    <a:pt x="5169070" y="2535212"/>
                    <a:pt x="5168861" y="2527174"/>
                  </a:cubicBezTo>
                  <a:cubicBezTo>
                    <a:pt x="5168652" y="2519241"/>
                    <a:pt x="5168443" y="2511203"/>
                    <a:pt x="5168234" y="2503165"/>
                  </a:cubicBezTo>
                  <a:cubicBezTo>
                    <a:pt x="5168234" y="2501913"/>
                    <a:pt x="5168130" y="2500660"/>
                    <a:pt x="5168026" y="2499512"/>
                  </a:cubicBezTo>
                  <a:cubicBezTo>
                    <a:pt x="5167817" y="2490848"/>
                    <a:pt x="5167504" y="2482184"/>
                    <a:pt x="5167086" y="2473520"/>
                  </a:cubicBezTo>
                  <a:cubicBezTo>
                    <a:pt x="5166669" y="2462977"/>
                    <a:pt x="5166042" y="2452329"/>
                    <a:pt x="5165521" y="2441787"/>
                  </a:cubicBezTo>
                  <a:cubicBezTo>
                    <a:pt x="5165103" y="2434897"/>
                    <a:pt x="5164685" y="2427903"/>
                    <a:pt x="5164268" y="2421014"/>
                  </a:cubicBezTo>
                  <a:cubicBezTo>
                    <a:pt x="5163329" y="2407235"/>
                    <a:pt x="5162285" y="2393665"/>
                    <a:pt x="5161241" y="2379990"/>
                  </a:cubicBezTo>
                  <a:cubicBezTo>
                    <a:pt x="5161136" y="2378425"/>
                    <a:pt x="5161032" y="2376859"/>
                    <a:pt x="5160928" y="2375293"/>
                  </a:cubicBezTo>
                  <a:cubicBezTo>
                    <a:pt x="5160301" y="2367777"/>
                    <a:pt x="5159675" y="2360366"/>
                    <a:pt x="5158944" y="2352850"/>
                  </a:cubicBezTo>
                  <a:cubicBezTo>
                    <a:pt x="5158213" y="2344812"/>
                    <a:pt x="5157483" y="2336775"/>
                    <a:pt x="5156648" y="2328737"/>
                  </a:cubicBezTo>
                  <a:cubicBezTo>
                    <a:pt x="5155395" y="2315793"/>
                    <a:pt x="5153934" y="2302954"/>
                    <a:pt x="5152472" y="2290010"/>
                  </a:cubicBezTo>
                  <a:cubicBezTo>
                    <a:pt x="5152263" y="2288966"/>
                    <a:pt x="5152159" y="2287818"/>
                    <a:pt x="5152055" y="2286774"/>
                  </a:cubicBezTo>
                  <a:cubicBezTo>
                    <a:pt x="5004349" y="999596"/>
                    <a:pt x="3911432" y="0"/>
                    <a:pt x="2584796" y="0"/>
                  </a:cubicBezTo>
                  <a:cubicBezTo>
                    <a:pt x="1280602" y="0"/>
                    <a:pt x="202404" y="966088"/>
                    <a:pt x="26096" y="2221637"/>
                  </a:cubicBezTo>
                  <a:cubicBezTo>
                    <a:pt x="24426" y="2233433"/>
                    <a:pt x="22756" y="2245229"/>
                    <a:pt x="21295" y="2257129"/>
                  </a:cubicBezTo>
                  <a:cubicBezTo>
                    <a:pt x="19729" y="2269759"/>
                    <a:pt x="18163" y="2282494"/>
                    <a:pt x="16702" y="2295125"/>
                  </a:cubicBezTo>
                  <a:cubicBezTo>
                    <a:pt x="16389" y="2298256"/>
                    <a:pt x="15971" y="2301388"/>
                    <a:pt x="15658" y="2304520"/>
                  </a:cubicBezTo>
                  <a:cubicBezTo>
                    <a:pt x="15136" y="2309217"/>
                    <a:pt x="14614" y="2313914"/>
                    <a:pt x="14092" y="2318612"/>
                  </a:cubicBezTo>
                  <a:cubicBezTo>
                    <a:pt x="13048" y="2328737"/>
                    <a:pt x="12004" y="2338862"/>
                    <a:pt x="11065" y="2349092"/>
                  </a:cubicBezTo>
                  <a:cubicBezTo>
                    <a:pt x="10960" y="2350658"/>
                    <a:pt x="10752" y="2352119"/>
                    <a:pt x="10647" y="2353685"/>
                  </a:cubicBezTo>
                  <a:cubicBezTo>
                    <a:pt x="9290" y="2367673"/>
                    <a:pt x="8142" y="2381661"/>
                    <a:pt x="7098" y="2395752"/>
                  </a:cubicBezTo>
                  <a:cubicBezTo>
                    <a:pt x="6368" y="2404208"/>
                    <a:pt x="5846" y="2412559"/>
                    <a:pt x="5324" y="2421014"/>
                  </a:cubicBezTo>
                  <a:cubicBezTo>
                    <a:pt x="5219" y="2422475"/>
                    <a:pt x="5115" y="2423937"/>
                    <a:pt x="5011" y="2425398"/>
                  </a:cubicBezTo>
                  <a:cubicBezTo>
                    <a:pt x="4071" y="2441056"/>
                    <a:pt x="3236" y="2456609"/>
                    <a:pt x="2505" y="2472372"/>
                  </a:cubicBezTo>
                  <a:cubicBezTo>
                    <a:pt x="1670" y="2490952"/>
                    <a:pt x="1044" y="2509533"/>
                    <a:pt x="626" y="2528113"/>
                  </a:cubicBezTo>
                  <a:lnTo>
                    <a:pt x="626" y="2530305"/>
                  </a:lnTo>
                  <a:cubicBezTo>
                    <a:pt x="418" y="2539283"/>
                    <a:pt x="209" y="2548155"/>
                    <a:pt x="209" y="2557133"/>
                  </a:cubicBezTo>
                  <a:cubicBezTo>
                    <a:pt x="0" y="2566319"/>
                    <a:pt x="0" y="2575504"/>
                    <a:pt x="0" y="2584690"/>
                  </a:cubicBezTo>
                  <a:lnTo>
                    <a:pt x="0" y="2585525"/>
                  </a:lnTo>
                  <a:cubicBezTo>
                    <a:pt x="0" y="2596382"/>
                    <a:pt x="104" y="2607238"/>
                    <a:pt x="209" y="2618094"/>
                  </a:cubicBezTo>
                  <a:cubicBezTo>
                    <a:pt x="313" y="2625818"/>
                    <a:pt x="418" y="2633543"/>
                    <a:pt x="626" y="2641163"/>
                  </a:cubicBezTo>
                  <a:cubicBezTo>
                    <a:pt x="835" y="2650140"/>
                    <a:pt x="1044" y="2659117"/>
                    <a:pt x="1357" y="2667990"/>
                  </a:cubicBezTo>
                  <a:cubicBezTo>
                    <a:pt x="1670" y="2677176"/>
                    <a:pt x="1983" y="2686362"/>
                    <a:pt x="2401" y="2695548"/>
                  </a:cubicBezTo>
                  <a:cubicBezTo>
                    <a:pt x="3027" y="2711623"/>
                    <a:pt x="3967" y="2727699"/>
                    <a:pt x="5011" y="2743774"/>
                  </a:cubicBezTo>
                  <a:cubicBezTo>
                    <a:pt x="5011" y="2745235"/>
                    <a:pt x="5115" y="2746697"/>
                    <a:pt x="5219" y="2748158"/>
                  </a:cubicBezTo>
                  <a:cubicBezTo>
                    <a:pt x="5324" y="2750350"/>
                    <a:pt x="5532" y="2752542"/>
                    <a:pt x="5637" y="2754734"/>
                  </a:cubicBezTo>
                  <a:cubicBezTo>
                    <a:pt x="5950" y="2759119"/>
                    <a:pt x="6263" y="2763503"/>
                    <a:pt x="6576" y="2767887"/>
                  </a:cubicBezTo>
                  <a:cubicBezTo>
                    <a:pt x="7098" y="2774568"/>
                    <a:pt x="7620" y="2781248"/>
                    <a:pt x="8142" y="2787929"/>
                  </a:cubicBezTo>
                  <a:cubicBezTo>
                    <a:pt x="8351" y="2790121"/>
                    <a:pt x="8455" y="2792418"/>
                    <a:pt x="8664" y="2794610"/>
                  </a:cubicBezTo>
                  <a:cubicBezTo>
                    <a:pt x="9290" y="2802125"/>
                    <a:pt x="9917" y="2809537"/>
                    <a:pt x="10647" y="2817053"/>
                  </a:cubicBezTo>
                  <a:cubicBezTo>
                    <a:pt x="11378" y="2824881"/>
                    <a:pt x="12109" y="2832606"/>
                    <a:pt x="12839" y="2840435"/>
                  </a:cubicBezTo>
                  <a:cubicBezTo>
                    <a:pt x="14092" y="2852439"/>
                    <a:pt x="15345" y="2864444"/>
                    <a:pt x="16806" y="2876448"/>
                  </a:cubicBezTo>
                  <a:cubicBezTo>
                    <a:pt x="17015" y="2878953"/>
                    <a:pt x="17328" y="2881563"/>
                    <a:pt x="17641" y="2884068"/>
                  </a:cubicBezTo>
                  <a:cubicBezTo>
                    <a:pt x="165973" y="4170515"/>
                    <a:pt x="1258577" y="5169381"/>
                    <a:pt x="2584796" y="5169381"/>
                  </a:cubicBezTo>
                  <a:cubicBezTo>
                    <a:pt x="3919261" y="5169381"/>
                    <a:pt x="5017293" y="4157780"/>
                    <a:pt x="5154456" y="2859538"/>
                  </a:cubicBezTo>
                  <a:lnTo>
                    <a:pt x="5154456" y="2859433"/>
                  </a:lnTo>
                  <a:cubicBezTo>
                    <a:pt x="5155917" y="2845654"/>
                    <a:pt x="5157378" y="2831771"/>
                    <a:pt x="5158631" y="2817888"/>
                  </a:cubicBezTo>
                  <a:cubicBezTo>
                    <a:pt x="5159362" y="2810476"/>
                    <a:pt x="5159988" y="2802960"/>
                    <a:pt x="5160614" y="2795549"/>
                  </a:cubicBezTo>
                  <a:cubicBezTo>
                    <a:pt x="5160823" y="2793357"/>
                    <a:pt x="5160928" y="2791165"/>
                    <a:pt x="5161136" y="2788973"/>
                  </a:cubicBezTo>
                  <a:cubicBezTo>
                    <a:pt x="5162180" y="2775611"/>
                    <a:pt x="5163120" y="2762250"/>
                    <a:pt x="5164059" y="2748784"/>
                  </a:cubicBezTo>
                  <a:cubicBezTo>
                    <a:pt x="5165312" y="2731039"/>
                    <a:pt x="5166251" y="2713189"/>
                    <a:pt x="5166982" y="2695339"/>
                  </a:cubicBezTo>
                  <a:cubicBezTo>
                    <a:pt x="5166982" y="2694713"/>
                    <a:pt x="5167086" y="2694191"/>
                    <a:pt x="5167086" y="2693565"/>
                  </a:cubicBezTo>
                  <a:cubicBezTo>
                    <a:pt x="5167817" y="2675923"/>
                    <a:pt x="5168443" y="2658178"/>
                    <a:pt x="5168861" y="2640432"/>
                  </a:cubicBezTo>
                  <a:lnTo>
                    <a:pt x="5168861" y="2640119"/>
                  </a:lnTo>
                  <a:cubicBezTo>
                    <a:pt x="5169070" y="2630724"/>
                    <a:pt x="5169174" y="2621330"/>
                    <a:pt x="5169278" y="2611935"/>
                  </a:cubicBezTo>
                  <a:cubicBezTo>
                    <a:pt x="5169487" y="2602854"/>
                    <a:pt x="5169487" y="2593772"/>
                    <a:pt x="5169487" y="2584690"/>
                  </a:cubicBezTo>
                  <a:lnTo>
                    <a:pt x="5169487" y="2583542"/>
                  </a:lnTo>
                  <a:cubicBezTo>
                    <a:pt x="5169487" y="2572790"/>
                    <a:pt x="5169383" y="2562039"/>
                    <a:pt x="5169278" y="2551287"/>
                  </a:cubicBezTo>
                  <a:close/>
                  <a:moveTo>
                    <a:pt x="4114984" y="2584690"/>
                  </a:moveTo>
                  <a:cubicBezTo>
                    <a:pt x="4114984" y="2752647"/>
                    <a:pt x="4087948" y="2914235"/>
                    <a:pt x="4037843" y="3065490"/>
                  </a:cubicBezTo>
                  <a:cubicBezTo>
                    <a:pt x="4014774" y="3135637"/>
                    <a:pt x="3986590" y="3203488"/>
                    <a:pt x="3953917" y="3268729"/>
                  </a:cubicBezTo>
                  <a:cubicBezTo>
                    <a:pt x="3806525" y="3563200"/>
                    <a:pt x="3566960" y="3803391"/>
                    <a:pt x="3273114" y="3951619"/>
                  </a:cubicBezTo>
                  <a:cubicBezTo>
                    <a:pt x="3207769" y="3984605"/>
                    <a:pt x="3139814" y="4013102"/>
                    <a:pt x="3069562" y="4036484"/>
                  </a:cubicBezTo>
                  <a:cubicBezTo>
                    <a:pt x="2917264" y="4087320"/>
                    <a:pt x="2754214" y="4114878"/>
                    <a:pt x="2584796" y="4114878"/>
                  </a:cubicBezTo>
                  <a:cubicBezTo>
                    <a:pt x="2415274" y="4114878"/>
                    <a:pt x="2252223" y="4087320"/>
                    <a:pt x="2099820" y="4036380"/>
                  </a:cubicBezTo>
                  <a:cubicBezTo>
                    <a:pt x="2029151" y="4012789"/>
                    <a:pt x="1960674" y="3984187"/>
                    <a:pt x="1895016" y="3950888"/>
                  </a:cubicBezTo>
                  <a:cubicBezTo>
                    <a:pt x="1601588" y="3802556"/>
                    <a:pt x="1362441" y="3562365"/>
                    <a:pt x="1215361" y="3268102"/>
                  </a:cubicBezTo>
                  <a:cubicBezTo>
                    <a:pt x="1182480" y="3202340"/>
                    <a:pt x="1154191" y="3133863"/>
                    <a:pt x="1130913" y="3063089"/>
                  </a:cubicBezTo>
                  <a:cubicBezTo>
                    <a:pt x="1081435" y="2912565"/>
                    <a:pt x="1054608" y="2751707"/>
                    <a:pt x="1054608" y="2584690"/>
                  </a:cubicBezTo>
                  <a:cubicBezTo>
                    <a:pt x="1054608" y="2417569"/>
                    <a:pt x="1081435" y="2256711"/>
                    <a:pt x="1130913" y="2106187"/>
                  </a:cubicBezTo>
                  <a:cubicBezTo>
                    <a:pt x="1154296" y="2034996"/>
                    <a:pt x="1182897" y="1966102"/>
                    <a:pt x="1216092" y="1899921"/>
                  </a:cubicBezTo>
                  <a:cubicBezTo>
                    <a:pt x="1363276" y="1606076"/>
                    <a:pt x="1602423" y="1366198"/>
                    <a:pt x="1895747" y="1218075"/>
                  </a:cubicBezTo>
                  <a:cubicBezTo>
                    <a:pt x="1961927" y="1184567"/>
                    <a:pt x="2030926" y="1155861"/>
                    <a:pt x="2102221" y="1132166"/>
                  </a:cubicBezTo>
                  <a:cubicBezTo>
                    <a:pt x="2253893" y="1081747"/>
                    <a:pt x="2416213" y="1054503"/>
                    <a:pt x="2584796" y="1054503"/>
                  </a:cubicBezTo>
                  <a:cubicBezTo>
                    <a:pt x="2753378" y="1054503"/>
                    <a:pt x="2915489" y="1081747"/>
                    <a:pt x="3067161" y="1132061"/>
                  </a:cubicBezTo>
                  <a:cubicBezTo>
                    <a:pt x="3138039" y="1155652"/>
                    <a:pt x="3206725" y="1184254"/>
                    <a:pt x="3272592" y="1217449"/>
                  </a:cubicBezTo>
                  <a:cubicBezTo>
                    <a:pt x="3566333" y="1365467"/>
                    <a:pt x="3805794" y="1605345"/>
                    <a:pt x="3953291" y="1899399"/>
                  </a:cubicBezTo>
                  <a:cubicBezTo>
                    <a:pt x="3986172" y="1964953"/>
                    <a:pt x="4014565" y="2033222"/>
                    <a:pt x="4037843" y="2103786"/>
                  </a:cubicBezTo>
                  <a:cubicBezTo>
                    <a:pt x="4087948" y="2255041"/>
                    <a:pt x="4114984" y="2416734"/>
                    <a:pt x="4114984" y="2584690"/>
                  </a:cubicBezTo>
                  <a:close/>
                </a:path>
              </a:pathLst>
            </a:custGeom>
            <a:grpFill/>
            <a:ln w="190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" name="Graphic 2"/>
            <p:cNvSpPr/>
            <p:nvPr/>
          </p:nvSpPr>
          <p:spPr>
            <a:xfrm>
              <a:off x="818242" y="845458"/>
              <a:ext cx="5167086" cy="5167084"/>
            </a:xfrm>
            <a:custGeom>
              <a:avLst/>
              <a:gdLst>
                <a:gd name="connsiteX0" fmla="*/ 5169278 w 5167086"/>
                <a:gd name="connsiteY0" fmla="*/ 2551287 h 5167084"/>
                <a:gd name="connsiteX1" fmla="*/ 5168861 w 5167086"/>
                <a:gd name="connsiteY1" fmla="*/ 2527174 h 5167084"/>
                <a:gd name="connsiteX2" fmla="*/ 5168234 w 5167086"/>
                <a:gd name="connsiteY2" fmla="*/ 2503165 h 5167084"/>
                <a:gd name="connsiteX3" fmla="*/ 5168026 w 5167086"/>
                <a:gd name="connsiteY3" fmla="*/ 2499512 h 5167084"/>
                <a:gd name="connsiteX4" fmla="*/ 5167086 w 5167086"/>
                <a:gd name="connsiteY4" fmla="*/ 2473520 h 5167084"/>
                <a:gd name="connsiteX5" fmla="*/ 5165521 w 5167086"/>
                <a:gd name="connsiteY5" fmla="*/ 2441787 h 5167084"/>
                <a:gd name="connsiteX6" fmla="*/ 5164268 w 5167086"/>
                <a:gd name="connsiteY6" fmla="*/ 2421014 h 5167084"/>
                <a:gd name="connsiteX7" fmla="*/ 5161241 w 5167086"/>
                <a:gd name="connsiteY7" fmla="*/ 2379990 h 5167084"/>
                <a:gd name="connsiteX8" fmla="*/ 5160928 w 5167086"/>
                <a:gd name="connsiteY8" fmla="*/ 2375293 h 5167084"/>
                <a:gd name="connsiteX9" fmla="*/ 5158944 w 5167086"/>
                <a:gd name="connsiteY9" fmla="*/ 2352850 h 5167084"/>
                <a:gd name="connsiteX10" fmla="*/ 5156648 w 5167086"/>
                <a:gd name="connsiteY10" fmla="*/ 2328737 h 5167084"/>
                <a:gd name="connsiteX11" fmla="*/ 5152472 w 5167086"/>
                <a:gd name="connsiteY11" fmla="*/ 2290010 h 5167084"/>
                <a:gd name="connsiteX12" fmla="*/ 5152055 w 5167086"/>
                <a:gd name="connsiteY12" fmla="*/ 2286774 h 5167084"/>
                <a:gd name="connsiteX13" fmla="*/ 2584796 w 5167086"/>
                <a:gd name="connsiteY13" fmla="*/ 0 h 5167084"/>
                <a:gd name="connsiteX14" fmla="*/ 26096 w 5167086"/>
                <a:gd name="connsiteY14" fmla="*/ 2221637 h 5167084"/>
                <a:gd name="connsiteX15" fmla="*/ 21295 w 5167086"/>
                <a:gd name="connsiteY15" fmla="*/ 2257129 h 5167084"/>
                <a:gd name="connsiteX16" fmla="*/ 16702 w 5167086"/>
                <a:gd name="connsiteY16" fmla="*/ 2295125 h 5167084"/>
                <a:gd name="connsiteX17" fmla="*/ 15658 w 5167086"/>
                <a:gd name="connsiteY17" fmla="*/ 2304520 h 5167084"/>
                <a:gd name="connsiteX18" fmla="*/ 14092 w 5167086"/>
                <a:gd name="connsiteY18" fmla="*/ 2318612 h 5167084"/>
                <a:gd name="connsiteX19" fmla="*/ 11065 w 5167086"/>
                <a:gd name="connsiteY19" fmla="*/ 2349092 h 5167084"/>
                <a:gd name="connsiteX20" fmla="*/ 10647 w 5167086"/>
                <a:gd name="connsiteY20" fmla="*/ 2353685 h 5167084"/>
                <a:gd name="connsiteX21" fmla="*/ 7098 w 5167086"/>
                <a:gd name="connsiteY21" fmla="*/ 2395752 h 5167084"/>
                <a:gd name="connsiteX22" fmla="*/ 5324 w 5167086"/>
                <a:gd name="connsiteY22" fmla="*/ 2421014 h 5167084"/>
                <a:gd name="connsiteX23" fmla="*/ 5011 w 5167086"/>
                <a:gd name="connsiteY23" fmla="*/ 2425398 h 5167084"/>
                <a:gd name="connsiteX24" fmla="*/ 2505 w 5167086"/>
                <a:gd name="connsiteY24" fmla="*/ 2472372 h 5167084"/>
                <a:gd name="connsiteX25" fmla="*/ 626 w 5167086"/>
                <a:gd name="connsiteY25" fmla="*/ 2528113 h 5167084"/>
                <a:gd name="connsiteX26" fmla="*/ 626 w 5167086"/>
                <a:gd name="connsiteY26" fmla="*/ 2530305 h 5167084"/>
                <a:gd name="connsiteX27" fmla="*/ 209 w 5167086"/>
                <a:gd name="connsiteY27" fmla="*/ 2557133 h 5167084"/>
                <a:gd name="connsiteX28" fmla="*/ 0 w 5167086"/>
                <a:gd name="connsiteY28" fmla="*/ 2584690 h 5167084"/>
                <a:gd name="connsiteX29" fmla="*/ 0 w 5167086"/>
                <a:gd name="connsiteY29" fmla="*/ 2585525 h 5167084"/>
                <a:gd name="connsiteX30" fmla="*/ 209 w 5167086"/>
                <a:gd name="connsiteY30" fmla="*/ 2618094 h 5167084"/>
                <a:gd name="connsiteX31" fmla="*/ 626 w 5167086"/>
                <a:gd name="connsiteY31" fmla="*/ 2641163 h 5167084"/>
                <a:gd name="connsiteX32" fmla="*/ 1357 w 5167086"/>
                <a:gd name="connsiteY32" fmla="*/ 2667990 h 5167084"/>
                <a:gd name="connsiteX33" fmla="*/ 2401 w 5167086"/>
                <a:gd name="connsiteY33" fmla="*/ 2695548 h 5167084"/>
                <a:gd name="connsiteX34" fmla="*/ 5011 w 5167086"/>
                <a:gd name="connsiteY34" fmla="*/ 2743774 h 5167084"/>
                <a:gd name="connsiteX35" fmla="*/ 5219 w 5167086"/>
                <a:gd name="connsiteY35" fmla="*/ 2748158 h 5167084"/>
                <a:gd name="connsiteX36" fmla="*/ 5637 w 5167086"/>
                <a:gd name="connsiteY36" fmla="*/ 2754734 h 5167084"/>
                <a:gd name="connsiteX37" fmla="*/ 6576 w 5167086"/>
                <a:gd name="connsiteY37" fmla="*/ 2767887 h 5167084"/>
                <a:gd name="connsiteX38" fmla="*/ 8142 w 5167086"/>
                <a:gd name="connsiteY38" fmla="*/ 2787929 h 5167084"/>
                <a:gd name="connsiteX39" fmla="*/ 8664 w 5167086"/>
                <a:gd name="connsiteY39" fmla="*/ 2794610 h 5167084"/>
                <a:gd name="connsiteX40" fmla="*/ 10647 w 5167086"/>
                <a:gd name="connsiteY40" fmla="*/ 2817053 h 5167084"/>
                <a:gd name="connsiteX41" fmla="*/ 12839 w 5167086"/>
                <a:gd name="connsiteY41" fmla="*/ 2840435 h 5167084"/>
                <a:gd name="connsiteX42" fmla="*/ 16806 w 5167086"/>
                <a:gd name="connsiteY42" fmla="*/ 2876448 h 5167084"/>
                <a:gd name="connsiteX43" fmla="*/ 17641 w 5167086"/>
                <a:gd name="connsiteY43" fmla="*/ 2884068 h 5167084"/>
                <a:gd name="connsiteX44" fmla="*/ 2584796 w 5167086"/>
                <a:gd name="connsiteY44" fmla="*/ 5169381 h 5167084"/>
                <a:gd name="connsiteX45" fmla="*/ 5154456 w 5167086"/>
                <a:gd name="connsiteY45" fmla="*/ 2859538 h 5167084"/>
                <a:gd name="connsiteX46" fmla="*/ 5154456 w 5167086"/>
                <a:gd name="connsiteY46" fmla="*/ 2859433 h 5167084"/>
                <a:gd name="connsiteX47" fmla="*/ 5158631 w 5167086"/>
                <a:gd name="connsiteY47" fmla="*/ 2817888 h 5167084"/>
                <a:gd name="connsiteX48" fmla="*/ 5160614 w 5167086"/>
                <a:gd name="connsiteY48" fmla="*/ 2795549 h 5167084"/>
                <a:gd name="connsiteX49" fmla="*/ 5161136 w 5167086"/>
                <a:gd name="connsiteY49" fmla="*/ 2788973 h 5167084"/>
                <a:gd name="connsiteX50" fmla="*/ 5164059 w 5167086"/>
                <a:gd name="connsiteY50" fmla="*/ 2748784 h 5167084"/>
                <a:gd name="connsiteX51" fmla="*/ 5166982 w 5167086"/>
                <a:gd name="connsiteY51" fmla="*/ 2695339 h 5167084"/>
                <a:gd name="connsiteX52" fmla="*/ 5167086 w 5167086"/>
                <a:gd name="connsiteY52" fmla="*/ 2693565 h 5167084"/>
                <a:gd name="connsiteX53" fmla="*/ 5168861 w 5167086"/>
                <a:gd name="connsiteY53" fmla="*/ 2640432 h 5167084"/>
                <a:gd name="connsiteX54" fmla="*/ 5168861 w 5167086"/>
                <a:gd name="connsiteY54" fmla="*/ 2640119 h 5167084"/>
                <a:gd name="connsiteX55" fmla="*/ 5169278 w 5167086"/>
                <a:gd name="connsiteY55" fmla="*/ 2611935 h 5167084"/>
                <a:gd name="connsiteX56" fmla="*/ 5169487 w 5167086"/>
                <a:gd name="connsiteY56" fmla="*/ 2584690 h 5167084"/>
                <a:gd name="connsiteX57" fmla="*/ 5169487 w 5167086"/>
                <a:gd name="connsiteY57" fmla="*/ 2583542 h 5167084"/>
                <a:gd name="connsiteX58" fmla="*/ 5169278 w 5167086"/>
                <a:gd name="connsiteY58" fmla="*/ 2551287 h 5167084"/>
                <a:gd name="connsiteX59" fmla="*/ 4114984 w 5167086"/>
                <a:gd name="connsiteY59" fmla="*/ 2584690 h 5167084"/>
                <a:gd name="connsiteX60" fmla="*/ 4037843 w 5167086"/>
                <a:gd name="connsiteY60" fmla="*/ 3065490 h 5167084"/>
                <a:gd name="connsiteX61" fmla="*/ 3953917 w 5167086"/>
                <a:gd name="connsiteY61" fmla="*/ 3268729 h 5167084"/>
                <a:gd name="connsiteX62" fmla="*/ 3273114 w 5167086"/>
                <a:gd name="connsiteY62" fmla="*/ 3951619 h 5167084"/>
                <a:gd name="connsiteX63" fmla="*/ 3069562 w 5167086"/>
                <a:gd name="connsiteY63" fmla="*/ 4036484 h 5167084"/>
                <a:gd name="connsiteX64" fmla="*/ 2584796 w 5167086"/>
                <a:gd name="connsiteY64" fmla="*/ 4114878 h 5167084"/>
                <a:gd name="connsiteX65" fmla="*/ 2099820 w 5167086"/>
                <a:gd name="connsiteY65" fmla="*/ 4036380 h 5167084"/>
                <a:gd name="connsiteX66" fmla="*/ 1895016 w 5167086"/>
                <a:gd name="connsiteY66" fmla="*/ 3950888 h 5167084"/>
                <a:gd name="connsiteX67" fmla="*/ 1215361 w 5167086"/>
                <a:gd name="connsiteY67" fmla="*/ 3268102 h 5167084"/>
                <a:gd name="connsiteX68" fmla="*/ 1130913 w 5167086"/>
                <a:gd name="connsiteY68" fmla="*/ 3063089 h 5167084"/>
                <a:gd name="connsiteX69" fmla="*/ 1054608 w 5167086"/>
                <a:gd name="connsiteY69" fmla="*/ 2584690 h 5167084"/>
                <a:gd name="connsiteX70" fmla="*/ 1130913 w 5167086"/>
                <a:gd name="connsiteY70" fmla="*/ 2106187 h 5167084"/>
                <a:gd name="connsiteX71" fmla="*/ 1216092 w 5167086"/>
                <a:gd name="connsiteY71" fmla="*/ 1899921 h 5167084"/>
                <a:gd name="connsiteX72" fmla="*/ 1895747 w 5167086"/>
                <a:gd name="connsiteY72" fmla="*/ 1218075 h 5167084"/>
                <a:gd name="connsiteX73" fmla="*/ 2102221 w 5167086"/>
                <a:gd name="connsiteY73" fmla="*/ 1132166 h 5167084"/>
                <a:gd name="connsiteX74" fmla="*/ 2584796 w 5167086"/>
                <a:gd name="connsiteY74" fmla="*/ 1054503 h 5167084"/>
                <a:gd name="connsiteX75" fmla="*/ 3067161 w 5167086"/>
                <a:gd name="connsiteY75" fmla="*/ 1132061 h 5167084"/>
                <a:gd name="connsiteX76" fmla="*/ 3272592 w 5167086"/>
                <a:gd name="connsiteY76" fmla="*/ 1217449 h 5167084"/>
                <a:gd name="connsiteX77" fmla="*/ 3953291 w 5167086"/>
                <a:gd name="connsiteY77" fmla="*/ 1899399 h 5167084"/>
                <a:gd name="connsiteX78" fmla="*/ 4037843 w 5167086"/>
                <a:gd name="connsiteY78" fmla="*/ 2103786 h 5167084"/>
                <a:gd name="connsiteX79" fmla="*/ 4114984 w 5167086"/>
                <a:gd name="connsiteY79" fmla="*/ 2584690 h 516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167086" h="5167084">
                  <a:moveTo>
                    <a:pt x="5169278" y="2551287"/>
                  </a:moveTo>
                  <a:cubicBezTo>
                    <a:pt x="5169174" y="2543249"/>
                    <a:pt x="5169070" y="2535212"/>
                    <a:pt x="5168861" y="2527174"/>
                  </a:cubicBezTo>
                  <a:cubicBezTo>
                    <a:pt x="5168652" y="2519241"/>
                    <a:pt x="5168443" y="2511203"/>
                    <a:pt x="5168234" y="2503165"/>
                  </a:cubicBezTo>
                  <a:cubicBezTo>
                    <a:pt x="5168234" y="2501913"/>
                    <a:pt x="5168130" y="2500660"/>
                    <a:pt x="5168026" y="2499512"/>
                  </a:cubicBezTo>
                  <a:cubicBezTo>
                    <a:pt x="5167817" y="2490848"/>
                    <a:pt x="5167504" y="2482184"/>
                    <a:pt x="5167086" y="2473520"/>
                  </a:cubicBezTo>
                  <a:cubicBezTo>
                    <a:pt x="5166669" y="2462977"/>
                    <a:pt x="5166042" y="2452329"/>
                    <a:pt x="5165521" y="2441787"/>
                  </a:cubicBezTo>
                  <a:cubicBezTo>
                    <a:pt x="5165103" y="2434897"/>
                    <a:pt x="5164685" y="2427903"/>
                    <a:pt x="5164268" y="2421014"/>
                  </a:cubicBezTo>
                  <a:cubicBezTo>
                    <a:pt x="5163329" y="2407235"/>
                    <a:pt x="5162285" y="2393665"/>
                    <a:pt x="5161241" y="2379990"/>
                  </a:cubicBezTo>
                  <a:cubicBezTo>
                    <a:pt x="5161136" y="2378425"/>
                    <a:pt x="5161032" y="2376859"/>
                    <a:pt x="5160928" y="2375293"/>
                  </a:cubicBezTo>
                  <a:cubicBezTo>
                    <a:pt x="5160301" y="2367777"/>
                    <a:pt x="5159675" y="2360366"/>
                    <a:pt x="5158944" y="2352850"/>
                  </a:cubicBezTo>
                  <a:cubicBezTo>
                    <a:pt x="5158213" y="2344812"/>
                    <a:pt x="5157483" y="2336775"/>
                    <a:pt x="5156648" y="2328737"/>
                  </a:cubicBezTo>
                  <a:cubicBezTo>
                    <a:pt x="5155395" y="2315793"/>
                    <a:pt x="5153934" y="2302954"/>
                    <a:pt x="5152472" y="2290010"/>
                  </a:cubicBezTo>
                  <a:cubicBezTo>
                    <a:pt x="5152263" y="2288966"/>
                    <a:pt x="5152159" y="2287818"/>
                    <a:pt x="5152055" y="2286774"/>
                  </a:cubicBezTo>
                  <a:cubicBezTo>
                    <a:pt x="5004349" y="999596"/>
                    <a:pt x="3911432" y="0"/>
                    <a:pt x="2584796" y="0"/>
                  </a:cubicBezTo>
                  <a:cubicBezTo>
                    <a:pt x="1280602" y="0"/>
                    <a:pt x="202404" y="966088"/>
                    <a:pt x="26096" y="2221637"/>
                  </a:cubicBezTo>
                  <a:cubicBezTo>
                    <a:pt x="24426" y="2233433"/>
                    <a:pt x="22756" y="2245229"/>
                    <a:pt x="21295" y="2257129"/>
                  </a:cubicBezTo>
                  <a:cubicBezTo>
                    <a:pt x="19729" y="2269759"/>
                    <a:pt x="18163" y="2282494"/>
                    <a:pt x="16702" y="2295125"/>
                  </a:cubicBezTo>
                  <a:cubicBezTo>
                    <a:pt x="16389" y="2298256"/>
                    <a:pt x="15971" y="2301388"/>
                    <a:pt x="15658" y="2304520"/>
                  </a:cubicBezTo>
                  <a:cubicBezTo>
                    <a:pt x="15136" y="2309217"/>
                    <a:pt x="14614" y="2313914"/>
                    <a:pt x="14092" y="2318612"/>
                  </a:cubicBezTo>
                  <a:cubicBezTo>
                    <a:pt x="13048" y="2328737"/>
                    <a:pt x="12004" y="2338862"/>
                    <a:pt x="11065" y="2349092"/>
                  </a:cubicBezTo>
                  <a:cubicBezTo>
                    <a:pt x="10960" y="2350658"/>
                    <a:pt x="10752" y="2352119"/>
                    <a:pt x="10647" y="2353685"/>
                  </a:cubicBezTo>
                  <a:cubicBezTo>
                    <a:pt x="9290" y="2367673"/>
                    <a:pt x="8142" y="2381661"/>
                    <a:pt x="7098" y="2395752"/>
                  </a:cubicBezTo>
                  <a:cubicBezTo>
                    <a:pt x="6368" y="2404208"/>
                    <a:pt x="5846" y="2412559"/>
                    <a:pt x="5324" y="2421014"/>
                  </a:cubicBezTo>
                  <a:cubicBezTo>
                    <a:pt x="5219" y="2422475"/>
                    <a:pt x="5115" y="2423937"/>
                    <a:pt x="5011" y="2425398"/>
                  </a:cubicBezTo>
                  <a:cubicBezTo>
                    <a:pt x="4071" y="2441056"/>
                    <a:pt x="3236" y="2456609"/>
                    <a:pt x="2505" y="2472372"/>
                  </a:cubicBezTo>
                  <a:cubicBezTo>
                    <a:pt x="1670" y="2490952"/>
                    <a:pt x="1044" y="2509533"/>
                    <a:pt x="626" y="2528113"/>
                  </a:cubicBezTo>
                  <a:lnTo>
                    <a:pt x="626" y="2530305"/>
                  </a:lnTo>
                  <a:cubicBezTo>
                    <a:pt x="418" y="2539283"/>
                    <a:pt x="209" y="2548155"/>
                    <a:pt x="209" y="2557133"/>
                  </a:cubicBezTo>
                  <a:cubicBezTo>
                    <a:pt x="0" y="2566319"/>
                    <a:pt x="0" y="2575504"/>
                    <a:pt x="0" y="2584690"/>
                  </a:cubicBezTo>
                  <a:lnTo>
                    <a:pt x="0" y="2585525"/>
                  </a:lnTo>
                  <a:cubicBezTo>
                    <a:pt x="0" y="2596382"/>
                    <a:pt x="104" y="2607238"/>
                    <a:pt x="209" y="2618094"/>
                  </a:cubicBezTo>
                  <a:cubicBezTo>
                    <a:pt x="313" y="2625818"/>
                    <a:pt x="418" y="2633543"/>
                    <a:pt x="626" y="2641163"/>
                  </a:cubicBezTo>
                  <a:cubicBezTo>
                    <a:pt x="835" y="2650140"/>
                    <a:pt x="1044" y="2659117"/>
                    <a:pt x="1357" y="2667990"/>
                  </a:cubicBezTo>
                  <a:cubicBezTo>
                    <a:pt x="1670" y="2677176"/>
                    <a:pt x="1983" y="2686362"/>
                    <a:pt x="2401" y="2695548"/>
                  </a:cubicBezTo>
                  <a:cubicBezTo>
                    <a:pt x="3027" y="2711623"/>
                    <a:pt x="3967" y="2727699"/>
                    <a:pt x="5011" y="2743774"/>
                  </a:cubicBezTo>
                  <a:cubicBezTo>
                    <a:pt x="5011" y="2745235"/>
                    <a:pt x="5115" y="2746697"/>
                    <a:pt x="5219" y="2748158"/>
                  </a:cubicBezTo>
                  <a:cubicBezTo>
                    <a:pt x="5324" y="2750350"/>
                    <a:pt x="5532" y="2752542"/>
                    <a:pt x="5637" y="2754734"/>
                  </a:cubicBezTo>
                  <a:cubicBezTo>
                    <a:pt x="5950" y="2759119"/>
                    <a:pt x="6263" y="2763503"/>
                    <a:pt x="6576" y="2767887"/>
                  </a:cubicBezTo>
                  <a:cubicBezTo>
                    <a:pt x="7098" y="2774568"/>
                    <a:pt x="7620" y="2781248"/>
                    <a:pt x="8142" y="2787929"/>
                  </a:cubicBezTo>
                  <a:cubicBezTo>
                    <a:pt x="8351" y="2790121"/>
                    <a:pt x="8455" y="2792418"/>
                    <a:pt x="8664" y="2794610"/>
                  </a:cubicBezTo>
                  <a:cubicBezTo>
                    <a:pt x="9290" y="2802125"/>
                    <a:pt x="9917" y="2809537"/>
                    <a:pt x="10647" y="2817053"/>
                  </a:cubicBezTo>
                  <a:cubicBezTo>
                    <a:pt x="11378" y="2824881"/>
                    <a:pt x="12109" y="2832606"/>
                    <a:pt x="12839" y="2840435"/>
                  </a:cubicBezTo>
                  <a:cubicBezTo>
                    <a:pt x="14092" y="2852439"/>
                    <a:pt x="15345" y="2864444"/>
                    <a:pt x="16806" y="2876448"/>
                  </a:cubicBezTo>
                  <a:cubicBezTo>
                    <a:pt x="17015" y="2878953"/>
                    <a:pt x="17328" y="2881563"/>
                    <a:pt x="17641" y="2884068"/>
                  </a:cubicBezTo>
                  <a:cubicBezTo>
                    <a:pt x="165973" y="4170515"/>
                    <a:pt x="1258577" y="5169381"/>
                    <a:pt x="2584796" y="5169381"/>
                  </a:cubicBezTo>
                  <a:cubicBezTo>
                    <a:pt x="3919261" y="5169381"/>
                    <a:pt x="5017293" y="4157780"/>
                    <a:pt x="5154456" y="2859538"/>
                  </a:cubicBezTo>
                  <a:lnTo>
                    <a:pt x="5154456" y="2859433"/>
                  </a:lnTo>
                  <a:cubicBezTo>
                    <a:pt x="5155917" y="2845654"/>
                    <a:pt x="5157378" y="2831771"/>
                    <a:pt x="5158631" y="2817888"/>
                  </a:cubicBezTo>
                  <a:cubicBezTo>
                    <a:pt x="5159362" y="2810476"/>
                    <a:pt x="5159988" y="2802960"/>
                    <a:pt x="5160614" y="2795549"/>
                  </a:cubicBezTo>
                  <a:cubicBezTo>
                    <a:pt x="5160823" y="2793357"/>
                    <a:pt x="5160928" y="2791165"/>
                    <a:pt x="5161136" y="2788973"/>
                  </a:cubicBezTo>
                  <a:cubicBezTo>
                    <a:pt x="5162180" y="2775611"/>
                    <a:pt x="5163120" y="2762250"/>
                    <a:pt x="5164059" y="2748784"/>
                  </a:cubicBezTo>
                  <a:cubicBezTo>
                    <a:pt x="5165312" y="2731039"/>
                    <a:pt x="5166251" y="2713189"/>
                    <a:pt x="5166982" y="2695339"/>
                  </a:cubicBezTo>
                  <a:cubicBezTo>
                    <a:pt x="5166982" y="2694713"/>
                    <a:pt x="5167086" y="2694191"/>
                    <a:pt x="5167086" y="2693565"/>
                  </a:cubicBezTo>
                  <a:cubicBezTo>
                    <a:pt x="5167817" y="2675923"/>
                    <a:pt x="5168443" y="2658178"/>
                    <a:pt x="5168861" y="2640432"/>
                  </a:cubicBezTo>
                  <a:lnTo>
                    <a:pt x="5168861" y="2640119"/>
                  </a:lnTo>
                  <a:cubicBezTo>
                    <a:pt x="5169070" y="2630724"/>
                    <a:pt x="5169174" y="2621330"/>
                    <a:pt x="5169278" y="2611935"/>
                  </a:cubicBezTo>
                  <a:cubicBezTo>
                    <a:pt x="5169487" y="2602854"/>
                    <a:pt x="5169487" y="2593772"/>
                    <a:pt x="5169487" y="2584690"/>
                  </a:cubicBezTo>
                  <a:lnTo>
                    <a:pt x="5169487" y="2583542"/>
                  </a:lnTo>
                  <a:cubicBezTo>
                    <a:pt x="5169487" y="2572790"/>
                    <a:pt x="5169383" y="2562039"/>
                    <a:pt x="5169278" y="2551287"/>
                  </a:cubicBezTo>
                  <a:close/>
                  <a:moveTo>
                    <a:pt x="4114984" y="2584690"/>
                  </a:moveTo>
                  <a:cubicBezTo>
                    <a:pt x="4114984" y="2752647"/>
                    <a:pt x="4087948" y="2914235"/>
                    <a:pt x="4037843" y="3065490"/>
                  </a:cubicBezTo>
                  <a:cubicBezTo>
                    <a:pt x="4014774" y="3135637"/>
                    <a:pt x="3986590" y="3203488"/>
                    <a:pt x="3953917" y="3268729"/>
                  </a:cubicBezTo>
                  <a:cubicBezTo>
                    <a:pt x="3806525" y="3563200"/>
                    <a:pt x="3566960" y="3803391"/>
                    <a:pt x="3273114" y="3951619"/>
                  </a:cubicBezTo>
                  <a:cubicBezTo>
                    <a:pt x="3207769" y="3984605"/>
                    <a:pt x="3139814" y="4013102"/>
                    <a:pt x="3069562" y="4036484"/>
                  </a:cubicBezTo>
                  <a:cubicBezTo>
                    <a:pt x="2917264" y="4087320"/>
                    <a:pt x="2754214" y="4114878"/>
                    <a:pt x="2584796" y="4114878"/>
                  </a:cubicBezTo>
                  <a:cubicBezTo>
                    <a:pt x="2415274" y="4114878"/>
                    <a:pt x="2252223" y="4087320"/>
                    <a:pt x="2099820" y="4036380"/>
                  </a:cubicBezTo>
                  <a:cubicBezTo>
                    <a:pt x="2029151" y="4012789"/>
                    <a:pt x="1960674" y="3984187"/>
                    <a:pt x="1895016" y="3950888"/>
                  </a:cubicBezTo>
                  <a:cubicBezTo>
                    <a:pt x="1601588" y="3802556"/>
                    <a:pt x="1362441" y="3562365"/>
                    <a:pt x="1215361" y="3268102"/>
                  </a:cubicBezTo>
                  <a:cubicBezTo>
                    <a:pt x="1182480" y="3202340"/>
                    <a:pt x="1154191" y="3133863"/>
                    <a:pt x="1130913" y="3063089"/>
                  </a:cubicBezTo>
                  <a:cubicBezTo>
                    <a:pt x="1081435" y="2912565"/>
                    <a:pt x="1054608" y="2751707"/>
                    <a:pt x="1054608" y="2584690"/>
                  </a:cubicBezTo>
                  <a:cubicBezTo>
                    <a:pt x="1054608" y="2417569"/>
                    <a:pt x="1081435" y="2256711"/>
                    <a:pt x="1130913" y="2106187"/>
                  </a:cubicBezTo>
                  <a:cubicBezTo>
                    <a:pt x="1154296" y="2034996"/>
                    <a:pt x="1182897" y="1966102"/>
                    <a:pt x="1216092" y="1899921"/>
                  </a:cubicBezTo>
                  <a:cubicBezTo>
                    <a:pt x="1363276" y="1606076"/>
                    <a:pt x="1602423" y="1366198"/>
                    <a:pt x="1895747" y="1218075"/>
                  </a:cubicBezTo>
                  <a:cubicBezTo>
                    <a:pt x="1961927" y="1184567"/>
                    <a:pt x="2030926" y="1155861"/>
                    <a:pt x="2102221" y="1132166"/>
                  </a:cubicBezTo>
                  <a:cubicBezTo>
                    <a:pt x="2253893" y="1081747"/>
                    <a:pt x="2416213" y="1054503"/>
                    <a:pt x="2584796" y="1054503"/>
                  </a:cubicBezTo>
                  <a:cubicBezTo>
                    <a:pt x="2753378" y="1054503"/>
                    <a:pt x="2915489" y="1081747"/>
                    <a:pt x="3067161" y="1132061"/>
                  </a:cubicBezTo>
                  <a:cubicBezTo>
                    <a:pt x="3138039" y="1155652"/>
                    <a:pt x="3206725" y="1184254"/>
                    <a:pt x="3272592" y="1217449"/>
                  </a:cubicBezTo>
                  <a:cubicBezTo>
                    <a:pt x="3566333" y="1365467"/>
                    <a:pt x="3805794" y="1605345"/>
                    <a:pt x="3953291" y="1899399"/>
                  </a:cubicBezTo>
                  <a:cubicBezTo>
                    <a:pt x="3986172" y="1964953"/>
                    <a:pt x="4014565" y="2033222"/>
                    <a:pt x="4037843" y="2103786"/>
                  </a:cubicBezTo>
                  <a:cubicBezTo>
                    <a:pt x="4087948" y="2255041"/>
                    <a:pt x="4114984" y="2416734"/>
                    <a:pt x="4114984" y="2584690"/>
                  </a:cubicBezTo>
                  <a:close/>
                </a:path>
              </a:pathLst>
            </a:custGeom>
            <a:grpFill/>
            <a:ln w="1905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451758" y="478973"/>
              <a:ext cx="5900054" cy="5900054"/>
            </a:xfrm>
            <a:prstGeom prst="ellipse">
              <a:avLst/>
            </a:prstGeom>
            <a:grpFill/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6" name="Freeform: Shape 15"/>
          <p:cNvSpPr/>
          <p:nvPr/>
        </p:nvSpPr>
        <p:spPr>
          <a:xfrm>
            <a:off x="11713836" y="6378783"/>
            <a:ext cx="425145" cy="425144"/>
          </a:xfrm>
          <a:custGeom>
            <a:avLst/>
            <a:gdLst>
              <a:gd name="connsiteX0" fmla="*/ 1442942 w 1905000"/>
              <a:gd name="connsiteY0" fmla="*/ 0 h 1905000"/>
              <a:gd name="connsiteX1" fmla="*/ 0 w 1905000"/>
              <a:gd name="connsiteY1" fmla="*/ 1442942 h 1905000"/>
              <a:gd name="connsiteX2" fmla="*/ 1135761 w 1905000"/>
              <a:gd name="connsiteY2" fmla="*/ 1913382 h 1905000"/>
              <a:gd name="connsiteX3" fmla="*/ 1913382 w 1905000"/>
              <a:gd name="connsiteY3" fmla="*/ 1135761 h 1905000"/>
              <a:gd name="connsiteX4" fmla="*/ 1442942 w 1905000"/>
              <a:gd name="connsiteY4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1905000">
                <a:moveTo>
                  <a:pt x="1442942" y="0"/>
                </a:moveTo>
                <a:cubicBezTo>
                  <a:pt x="784003" y="305943"/>
                  <a:pt x="286607" y="826389"/>
                  <a:pt x="0" y="1442942"/>
                </a:cubicBezTo>
                <a:lnTo>
                  <a:pt x="1135761" y="1913382"/>
                </a:lnTo>
                <a:cubicBezTo>
                  <a:pt x="1299686" y="1586579"/>
                  <a:pt x="1566291" y="1309497"/>
                  <a:pt x="1913382" y="1135761"/>
                </a:cubicBezTo>
                <a:lnTo>
                  <a:pt x="1442942" y="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Freeform: Shape 16"/>
          <p:cNvSpPr/>
          <p:nvPr/>
        </p:nvSpPr>
        <p:spPr>
          <a:xfrm>
            <a:off x="11663722" y="6753251"/>
            <a:ext cx="281302" cy="104750"/>
          </a:xfrm>
          <a:custGeom>
            <a:avLst/>
            <a:gdLst>
              <a:gd name="connsiteX0" fmla="*/ 32075 w 317592"/>
              <a:gd name="connsiteY0" fmla="*/ 0 h 118263"/>
              <a:gd name="connsiteX1" fmla="*/ 317592 w 317592"/>
              <a:gd name="connsiteY1" fmla="*/ 118263 h 118263"/>
              <a:gd name="connsiteX2" fmla="*/ 0 w 317592"/>
              <a:gd name="connsiteY2" fmla="*/ 118263 h 11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7592" h="118263">
                <a:moveTo>
                  <a:pt x="32075" y="0"/>
                </a:moveTo>
                <a:lnTo>
                  <a:pt x="317592" y="118263"/>
                </a:lnTo>
                <a:lnTo>
                  <a:pt x="0" y="118263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Freeform: Shape 17"/>
          <p:cNvSpPr/>
          <p:nvPr/>
        </p:nvSpPr>
        <p:spPr>
          <a:xfrm>
            <a:off x="12088303" y="6329363"/>
            <a:ext cx="103697" cy="278075"/>
          </a:xfrm>
          <a:custGeom>
            <a:avLst/>
            <a:gdLst>
              <a:gd name="connsiteX0" fmla="*/ 117074 w 117074"/>
              <a:gd name="connsiteY0" fmla="*/ 0 h 313949"/>
              <a:gd name="connsiteX1" fmla="*/ 117074 w 117074"/>
              <a:gd name="connsiteY1" fmla="*/ 313949 h 313949"/>
              <a:gd name="connsiteX2" fmla="*/ 0 w 117074"/>
              <a:gd name="connsiteY2" fmla="*/ 31270 h 313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7074" h="313949">
                <a:moveTo>
                  <a:pt x="117074" y="0"/>
                </a:moveTo>
                <a:lnTo>
                  <a:pt x="117074" y="313949"/>
                </a:lnTo>
                <a:lnTo>
                  <a:pt x="0" y="31270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9" name="Slide Number Placeholder 5"/>
          <p:cNvSpPr txBox="1"/>
          <p:nvPr/>
        </p:nvSpPr>
        <p:spPr>
          <a:xfrm>
            <a:off x="11742715" y="6424875"/>
            <a:ext cx="4227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634BBE-955C-4A68-9CBE-BDA39B5503D0}" type="slidenum">
              <a:rPr lang="en-US" sz="1050" b="1" smtClean="0">
                <a:solidFill>
                  <a:schemeClr val="accent1"/>
                </a:solidFill>
                <a:latin typeface="+mn-lt"/>
                <a:cs typeface="+mn-ea"/>
                <a:sym typeface="+mn-lt"/>
              </a:rPr>
              <a:t>19</a:t>
            </a:fld>
            <a:endParaRPr lang="en-US" sz="1050" b="1">
              <a:solidFill>
                <a:schemeClr val="accent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87379" y="1165428"/>
            <a:ext cx="173797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4000" b="1">
                <a:gradFill>
                  <a:gsLst>
                    <a:gs pos="0">
                      <a:schemeClr val="accent5">
                        <a:alpha val="80000"/>
                      </a:schemeClr>
                    </a:gs>
                    <a:gs pos="100000">
                      <a:schemeClr val="accent1">
                        <a:alpha val="80000"/>
                      </a:schemeClr>
                    </a:gs>
                  </a:gsLst>
                  <a:lin ang="6600000" scaled="0"/>
                </a:gradFill>
                <a:latin typeface="+mj-lt"/>
              </a:defRPr>
            </a:lvl1pPr>
          </a:lstStyle>
          <a:p>
            <a:pPr algn="r"/>
            <a:r>
              <a:rPr lang="en-US" sz="360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Our Ceo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0383" y="2403695"/>
            <a:ext cx="4864719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314042" y="3534454"/>
            <a:ext cx="3281060" cy="0"/>
          </a:xfrm>
          <a:prstGeom prst="line">
            <a:avLst/>
          </a:prstGeom>
          <a:ln>
            <a:solidFill>
              <a:schemeClr val="bg2">
                <a:lumMod val="75000"/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49557" y="2171931"/>
            <a:ext cx="31120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spc="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DAVID SOMMERSON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314042" y="3764143"/>
            <a:ext cx="3347584" cy="831343"/>
            <a:chOff x="8195129" y="4747996"/>
            <a:chExt cx="3347584" cy="831343"/>
          </a:xfrm>
        </p:grpSpPr>
        <p:grpSp>
          <p:nvGrpSpPr>
            <p:cNvPr id="3" name="Group 2"/>
            <p:cNvGrpSpPr/>
            <p:nvPr/>
          </p:nvGrpSpPr>
          <p:grpSpPr>
            <a:xfrm>
              <a:off x="8195129" y="5155647"/>
              <a:ext cx="3178629" cy="61818"/>
              <a:chOff x="8195129" y="5168963"/>
              <a:chExt cx="3178629" cy="61818"/>
            </a:xfrm>
          </p:grpSpPr>
          <p:sp>
            <p:nvSpPr>
              <p:cNvPr id="21" name="Rectangle: Rounded Corners 23"/>
              <p:cNvSpPr/>
              <p:nvPr/>
            </p:nvSpPr>
            <p:spPr>
              <a:xfrm flipH="1">
                <a:off x="8195129" y="5168963"/>
                <a:ext cx="3178629" cy="6026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Rectangle: Rounded Corners 21"/>
              <p:cNvSpPr/>
              <p:nvPr/>
            </p:nvSpPr>
            <p:spPr>
              <a:xfrm flipH="1">
                <a:off x="8621623" y="5170519"/>
                <a:ext cx="2752135" cy="60262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9778822" y="5341605"/>
              <a:ext cx="1594936" cy="237734"/>
              <a:chOff x="1545401" y="5991734"/>
              <a:chExt cx="1426399" cy="216724"/>
            </a:xfrm>
            <a:solidFill>
              <a:schemeClr val="bg1"/>
            </a:solidFill>
          </p:grpSpPr>
          <p:sp>
            <p:nvSpPr>
              <p:cNvPr id="24" name="Star: 5 Points 29"/>
              <p:cNvSpPr/>
              <p:nvPr/>
            </p:nvSpPr>
            <p:spPr>
              <a:xfrm>
                <a:off x="1545401" y="5991734"/>
                <a:ext cx="216724" cy="216724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Star: 5 Points 30"/>
              <p:cNvSpPr/>
              <p:nvPr/>
            </p:nvSpPr>
            <p:spPr>
              <a:xfrm>
                <a:off x="1850201" y="5991734"/>
                <a:ext cx="216724" cy="216724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Star: 5 Points 31"/>
              <p:cNvSpPr/>
              <p:nvPr/>
            </p:nvSpPr>
            <p:spPr>
              <a:xfrm>
                <a:off x="2145476" y="5991734"/>
                <a:ext cx="216724" cy="216724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Star: 5 Points 32"/>
              <p:cNvSpPr/>
              <p:nvPr/>
            </p:nvSpPr>
            <p:spPr>
              <a:xfrm>
                <a:off x="2450276" y="5991734"/>
                <a:ext cx="216724" cy="216724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Star: 5 Points 33"/>
              <p:cNvSpPr/>
              <p:nvPr/>
            </p:nvSpPr>
            <p:spPr>
              <a:xfrm>
                <a:off x="2755076" y="5991734"/>
                <a:ext cx="216724" cy="216724"/>
              </a:xfrm>
              <a:prstGeom prst="star5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180848" y="4747996"/>
              <a:ext cx="23618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COPY WRITING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314042" y="4869395"/>
            <a:ext cx="3281060" cy="823177"/>
            <a:chOff x="8195129" y="5834401"/>
            <a:chExt cx="3281060" cy="823177"/>
          </a:xfrm>
        </p:grpSpPr>
        <p:grpSp>
          <p:nvGrpSpPr>
            <p:cNvPr id="38" name="Group 37"/>
            <p:cNvGrpSpPr/>
            <p:nvPr/>
          </p:nvGrpSpPr>
          <p:grpSpPr>
            <a:xfrm>
              <a:off x="8195129" y="6233084"/>
              <a:ext cx="3178629" cy="61064"/>
              <a:chOff x="8195129" y="5168161"/>
              <a:chExt cx="3178629" cy="61064"/>
            </a:xfrm>
          </p:grpSpPr>
          <p:sp>
            <p:nvSpPr>
              <p:cNvPr id="39" name="Rectangle: Rounded Corners 23"/>
              <p:cNvSpPr/>
              <p:nvPr/>
            </p:nvSpPr>
            <p:spPr>
              <a:xfrm flipH="1">
                <a:off x="8195129" y="5168963"/>
                <a:ext cx="3178629" cy="60262"/>
              </a:xfrm>
              <a:prstGeom prst="roundRect">
                <a:avLst>
                  <a:gd name="adj" fmla="val 50000"/>
                </a:avLst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Rectangle: Rounded Corners 39"/>
              <p:cNvSpPr/>
              <p:nvPr/>
            </p:nvSpPr>
            <p:spPr>
              <a:xfrm flipH="1">
                <a:off x="9389268" y="5168161"/>
                <a:ext cx="1984489" cy="60262"/>
              </a:xfrm>
              <a:prstGeom prst="roundRect">
                <a:avLst>
                  <a:gd name="adj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9778822" y="6419844"/>
              <a:ext cx="1594936" cy="237734"/>
              <a:chOff x="1545401" y="5991734"/>
              <a:chExt cx="1426399" cy="216724"/>
            </a:xfrm>
            <a:solidFill>
              <a:schemeClr val="bg1"/>
            </a:solidFill>
          </p:grpSpPr>
          <p:sp>
            <p:nvSpPr>
              <p:cNvPr id="42" name="Star: 5 Points 29"/>
              <p:cNvSpPr/>
              <p:nvPr/>
            </p:nvSpPr>
            <p:spPr>
              <a:xfrm>
                <a:off x="1545401" y="5991734"/>
                <a:ext cx="216724" cy="216724"/>
              </a:xfrm>
              <a:prstGeom prst="star5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Star: 5 Points 30"/>
              <p:cNvSpPr/>
              <p:nvPr/>
            </p:nvSpPr>
            <p:spPr>
              <a:xfrm>
                <a:off x="1850201" y="5991734"/>
                <a:ext cx="216724" cy="216724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Star: 5 Points 31"/>
              <p:cNvSpPr/>
              <p:nvPr/>
            </p:nvSpPr>
            <p:spPr>
              <a:xfrm>
                <a:off x="2145476" y="5991734"/>
                <a:ext cx="216724" cy="216724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Star: 5 Points 32"/>
              <p:cNvSpPr/>
              <p:nvPr/>
            </p:nvSpPr>
            <p:spPr>
              <a:xfrm>
                <a:off x="2450276" y="5991734"/>
                <a:ext cx="216724" cy="216724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Star: 5 Points 33"/>
              <p:cNvSpPr/>
              <p:nvPr/>
            </p:nvSpPr>
            <p:spPr>
              <a:xfrm>
                <a:off x="2755076" y="5991734"/>
                <a:ext cx="216724" cy="216724"/>
              </a:xfrm>
              <a:prstGeom prst="star5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9571500" y="5834401"/>
              <a:ext cx="19046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MARKETING</a:t>
              </a:r>
            </a:p>
          </p:txBody>
        </p:sp>
      </p:grpSp>
      <p:pic>
        <p:nvPicPr>
          <p:cNvPr id="8" name="图片占位符 7" descr="蓝色的高楼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游戏机, 键盘, 电脑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  <p:sp>
        <p:nvSpPr>
          <p:cNvPr id="37" name="Rectangle 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88000"/>
                </a:schemeClr>
              </a:gs>
              <a:gs pos="100000">
                <a:schemeClr val="bg1"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175316" y="2979168"/>
            <a:ext cx="3770421" cy="1006344"/>
            <a:chOff x="1087204" y="3093772"/>
            <a:chExt cx="3770421" cy="1006344"/>
          </a:xfrm>
        </p:grpSpPr>
        <p:grpSp>
          <p:nvGrpSpPr>
            <p:cNvPr id="13" name="Group 12"/>
            <p:cNvGrpSpPr/>
            <p:nvPr/>
          </p:nvGrpSpPr>
          <p:grpSpPr>
            <a:xfrm>
              <a:off x="1087204" y="3093772"/>
              <a:ext cx="3714369" cy="603504"/>
              <a:chOff x="1032872" y="3093772"/>
              <a:chExt cx="3714369" cy="603504"/>
            </a:xfrm>
          </p:grpSpPr>
          <p:sp>
            <p:nvSpPr>
              <p:cNvPr id="12" name="Freeform: Shape 11"/>
              <p:cNvSpPr/>
              <p:nvPr/>
            </p:nvSpPr>
            <p:spPr>
              <a:xfrm>
                <a:off x="1032872" y="3093772"/>
                <a:ext cx="3714369" cy="603504"/>
              </a:xfrm>
              <a:custGeom>
                <a:avLst/>
                <a:gdLst/>
                <a:ahLst/>
                <a:cxnLst/>
                <a:rect l="l" t="t" r="r" b="b"/>
                <a:pathLst>
                  <a:path w="3714369" h="603504">
                    <a:moveTo>
                      <a:pt x="3026817" y="163449"/>
                    </a:moveTo>
                    <a:lnTo>
                      <a:pt x="2952217" y="381381"/>
                    </a:lnTo>
                    <a:lnTo>
                      <a:pt x="3100578" y="381381"/>
                    </a:lnTo>
                    <a:close/>
                    <a:moveTo>
                      <a:pt x="2380260" y="126569"/>
                    </a:moveTo>
                    <a:lnTo>
                      <a:pt x="2380260" y="276606"/>
                    </a:lnTo>
                    <a:lnTo>
                      <a:pt x="2469109" y="276606"/>
                    </a:lnTo>
                    <a:cubicBezTo>
                      <a:pt x="2497608" y="276606"/>
                      <a:pt x="2518563" y="270320"/>
                      <a:pt x="2531974" y="257747"/>
                    </a:cubicBezTo>
                    <a:cubicBezTo>
                      <a:pt x="2545385" y="245174"/>
                      <a:pt x="2552091" y="226594"/>
                      <a:pt x="2552091" y="202007"/>
                    </a:cubicBezTo>
                    <a:cubicBezTo>
                      <a:pt x="2552091" y="178537"/>
                      <a:pt x="2545245" y="160097"/>
                      <a:pt x="2531555" y="146685"/>
                    </a:cubicBezTo>
                    <a:cubicBezTo>
                      <a:pt x="2517864" y="133274"/>
                      <a:pt x="2497049" y="126569"/>
                      <a:pt x="2469109" y="126569"/>
                    </a:cubicBezTo>
                    <a:close/>
                    <a:moveTo>
                      <a:pt x="2944673" y="10059"/>
                    </a:moveTo>
                    <a:lnTo>
                      <a:pt x="3109798" y="10059"/>
                    </a:lnTo>
                    <a:lnTo>
                      <a:pt x="3326892" y="598475"/>
                    </a:lnTo>
                    <a:lnTo>
                      <a:pt x="3174340" y="598475"/>
                    </a:lnTo>
                    <a:lnTo>
                      <a:pt x="3137459" y="490347"/>
                    </a:lnTo>
                    <a:lnTo>
                      <a:pt x="2915336" y="490347"/>
                    </a:lnTo>
                    <a:lnTo>
                      <a:pt x="2878455" y="598475"/>
                    </a:lnTo>
                    <a:lnTo>
                      <a:pt x="2727579" y="598475"/>
                    </a:lnTo>
                    <a:close/>
                    <a:moveTo>
                      <a:pt x="3379927" y="5868"/>
                    </a:moveTo>
                    <a:lnTo>
                      <a:pt x="3523260" y="5868"/>
                    </a:lnTo>
                    <a:lnTo>
                      <a:pt x="3523260" y="488671"/>
                    </a:lnTo>
                    <a:lnTo>
                      <a:pt x="3714369" y="488671"/>
                    </a:lnTo>
                    <a:lnTo>
                      <a:pt x="3714369" y="598475"/>
                    </a:lnTo>
                    <a:lnTo>
                      <a:pt x="3379927" y="598475"/>
                    </a:lnTo>
                    <a:close/>
                    <a:moveTo>
                      <a:pt x="2236927" y="5868"/>
                    </a:moveTo>
                    <a:lnTo>
                      <a:pt x="2481682" y="5868"/>
                    </a:lnTo>
                    <a:cubicBezTo>
                      <a:pt x="2528621" y="5868"/>
                      <a:pt x="2568296" y="13970"/>
                      <a:pt x="2600706" y="30176"/>
                    </a:cubicBezTo>
                    <a:cubicBezTo>
                      <a:pt x="2633117" y="46381"/>
                      <a:pt x="2657425" y="68593"/>
                      <a:pt x="2673630" y="96812"/>
                    </a:cubicBezTo>
                    <a:cubicBezTo>
                      <a:pt x="2689835" y="125032"/>
                      <a:pt x="2697938" y="157303"/>
                      <a:pt x="2697938" y="193625"/>
                    </a:cubicBezTo>
                    <a:cubicBezTo>
                      <a:pt x="2697938" y="236652"/>
                      <a:pt x="2686063" y="273254"/>
                      <a:pt x="2662314" y="303429"/>
                    </a:cubicBezTo>
                    <a:cubicBezTo>
                      <a:pt x="2638565" y="333604"/>
                      <a:pt x="2604059" y="354280"/>
                      <a:pt x="2558796" y="365456"/>
                    </a:cubicBezTo>
                    <a:lnTo>
                      <a:pt x="2699614" y="598475"/>
                    </a:lnTo>
                    <a:lnTo>
                      <a:pt x="2541194" y="598475"/>
                    </a:lnTo>
                    <a:lnTo>
                      <a:pt x="2412949" y="374676"/>
                    </a:lnTo>
                    <a:lnTo>
                      <a:pt x="2380260" y="374676"/>
                    </a:lnTo>
                    <a:lnTo>
                      <a:pt x="2380260" y="598475"/>
                    </a:lnTo>
                    <a:lnTo>
                      <a:pt x="2236927" y="598475"/>
                    </a:lnTo>
                    <a:close/>
                    <a:moveTo>
                      <a:pt x="1789253" y="5868"/>
                    </a:moveTo>
                    <a:lnTo>
                      <a:pt x="2158061" y="5868"/>
                    </a:lnTo>
                    <a:lnTo>
                      <a:pt x="2158061" y="119863"/>
                    </a:lnTo>
                    <a:lnTo>
                      <a:pt x="1932585" y="119863"/>
                    </a:lnTo>
                    <a:lnTo>
                      <a:pt x="1932585" y="243917"/>
                    </a:lnTo>
                    <a:lnTo>
                      <a:pt x="2132915" y="243917"/>
                    </a:lnTo>
                    <a:lnTo>
                      <a:pt x="2132915" y="352044"/>
                    </a:lnTo>
                    <a:lnTo>
                      <a:pt x="1932585" y="352044"/>
                    </a:lnTo>
                    <a:lnTo>
                      <a:pt x="1932585" y="483642"/>
                    </a:lnTo>
                    <a:lnTo>
                      <a:pt x="2158061" y="483642"/>
                    </a:lnTo>
                    <a:lnTo>
                      <a:pt x="2158061" y="598475"/>
                    </a:lnTo>
                    <a:lnTo>
                      <a:pt x="1789253" y="598475"/>
                    </a:lnTo>
                    <a:close/>
                    <a:moveTo>
                      <a:pt x="1160603" y="5868"/>
                    </a:moveTo>
                    <a:lnTo>
                      <a:pt x="1303935" y="5868"/>
                    </a:lnTo>
                    <a:lnTo>
                      <a:pt x="1543660" y="372999"/>
                    </a:lnTo>
                    <a:lnTo>
                      <a:pt x="1543660" y="5868"/>
                    </a:lnTo>
                    <a:lnTo>
                      <a:pt x="1686992" y="5868"/>
                    </a:lnTo>
                    <a:lnTo>
                      <a:pt x="1686992" y="598475"/>
                    </a:lnTo>
                    <a:lnTo>
                      <a:pt x="1543660" y="598475"/>
                    </a:lnTo>
                    <a:lnTo>
                      <a:pt x="1303935" y="234696"/>
                    </a:lnTo>
                    <a:lnTo>
                      <a:pt x="1303935" y="598475"/>
                    </a:lnTo>
                    <a:lnTo>
                      <a:pt x="1160603" y="598475"/>
                    </a:lnTo>
                    <a:close/>
                    <a:moveTo>
                      <a:pt x="295047" y="0"/>
                    </a:moveTo>
                    <a:cubicBezTo>
                      <a:pt x="369367" y="0"/>
                      <a:pt x="430556" y="18161"/>
                      <a:pt x="478613" y="54483"/>
                    </a:cubicBezTo>
                    <a:cubicBezTo>
                      <a:pt x="526669" y="90805"/>
                      <a:pt x="556565" y="139980"/>
                      <a:pt x="568300" y="202007"/>
                    </a:cubicBezTo>
                    <a:lnTo>
                      <a:pt x="416586" y="202007"/>
                    </a:lnTo>
                    <a:cubicBezTo>
                      <a:pt x="406527" y="180772"/>
                      <a:pt x="391160" y="163868"/>
                      <a:pt x="370485" y="151295"/>
                    </a:cubicBezTo>
                    <a:cubicBezTo>
                      <a:pt x="349809" y="138722"/>
                      <a:pt x="324942" y="132436"/>
                      <a:pt x="295885" y="132436"/>
                    </a:cubicBezTo>
                    <a:cubicBezTo>
                      <a:pt x="250622" y="132436"/>
                      <a:pt x="214300" y="147663"/>
                      <a:pt x="186919" y="178118"/>
                    </a:cubicBezTo>
                    <a:cubicBezTo>
                      <a:pt x="159538" y="208572"/>
                      <a:pt x="145847" y="249784"/>
                      <a:pt x="145847" y="301752"/>
                    </a:cubicBezTo>
                    <a:cubicBezTo>
                      <a:pt x="145847" y="358191"/>
                      <a:pt x="160236" y="401498"/>
                      <a:pt x="189014" y="431673"/>
                    </a:cubicBezTo>
                    <a:cubicBezTo>
                      <a:pt x="217793" y="461849"/>
                      <a:pt x="258725" y="476936"/>
                      <a:pt x="311811" y="476936"/>
                    </a:cubicBezTo>
                    <a:cubicBezTo>
                      <a:pt x="345897" y="476936"/>
                      <a:pt x="375793" y="467576"/>
                      <a:pt x="401498" y="448856"/>
                    </a:cubicBezTo>
                    <a:cubicBezTo>
                      <a:pt x="427203" y="430137"/>
                      <a:pt x="445364" y="403454"/>
                      <a:pt x="455981" y="368808"/>
                    </a:cubicBezTo>
                    <a:lnTo>
                      <a:pt x="274930" y="368808"/>
                    </a:lnTo>
                    <a:lnTo>
                      <a:pt x="274930" y="265710"/>
                    </a:lnTo>
                    <a:lnTo>
                      <a:pt x="575844" y="265710"/>
                    </a:lnTo>
                    <a:lnTo>
                      <a:pt x="575844" y="407366"/>
                    </a:lnTo>
                    <a:cubicBezTo>
                      <a:pt x="564668" y="442011"/>
                      <a:pt x="546786" y="474142"/>
                      <a:pt x="522199" y="503759"/>
                    </a:cubicBezTo>
                    <a:cubicBezTo>
                      <a:pt x="497612" y="533375"/>
                      <a:pt x="466179" y="557403"/>
                      <a:pt x="427901" y="575844"/>
                    </a:cubicBezTo>
                    <a:cubicBezTo>
                      <a:pt x="389624" y="594284"/>
                      <a:pt x="345897" y="603504"/>
                      <a:pt x="296723" y="603504"/>
                    </a:cubicBezTo>
                    <a:cubicBezTo>
                      <a:pt x="236932" y="603504"/>
                      <a:pt x="184684" y="590792"/>
                      <a:pt x="139980" y="565366"/>
                    </a:cubicBezTo>
                    <a:cubicBezTo>
                      <a:pt x="95276" y="539941"/>
                      <a:pt x="60770" y="504317"/>
                      <a:pt x="36462" y="458496"/>
                    </a:cubicBezTo>
                    <a:cubicBezTo>
                      <a:pt x="12154" y="412674"/>
                      <a:pt x="0" y="360426"/>
                      <a:pt x="0" y="301752"/>
                    </a:cubicBezTo>
                    <a:cubicBezTo>
                      <a:pt x="0" y="243078"/>
                      <a:pt x="12154" y="190831"/>
                      <a:pt x="36462" y="145009"/>
                    </a:cubicBezTo>
                    <a:cubicBezTo>
                      <a:pt x="60770" y="99187"/>
                      <a:pt x="95136" y="63564"/>
                      <a:pt x="139561" y="38138"/>
                    </a:cubicBezTo>
                    <a:cubicBezTo>
                      <a:pt x="183985" y="12713"/>
                      <a:pt x="235814" y="0"/>
                      <a:pt x="295047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1711325" y="3095625"/>
                <a:ext cx="371475" cy="1143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1711325" y="3336925"/>
                <a:ext cx="371475" cy="114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711325" y="3578225"/>
                <a:ext cx="371475" cy="1143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158151" y="3792339"/>
              <a:ext cx="36994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spc="600">
                  <a:cs typeface="+mn-ea"/>
                  <a:sym typeface="+mn-lt"/>
                </a:rPr>
                <a:t>PRESENTATION TEMPLATE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75316" y="2613025"/>
            <a:ext cx="3714369" cy="1630680"/>
            <a:chOff x="782404" y="2526632"/>
            <a:chExt cx="3714369" cy="1630680"/>
          </a:xfrm>
        </p:grpSpPr>
        <p:grpSp>
          <p:nvGrpSpPr>
            <p:cNvPr id="20" name="Group 19"/>
            <p:cNvGrpSpPr/>
            <p:nvPr/>
          </p:nvGrpSpPr>
          <p:grpSpPr>
            <a:xfrm>
              <a:off x="782404" y="2526632"/>
              <a:ext cx="3714369" cy="0"/>
              <a:chOff x="782404" y="2374232"/>
              <a:chExt cx="3714369" cy="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782404" y="2374232"/>
                <a:ext cx="3714369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82404" y="2374232"/>
                <a:ext cx="104992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82404" y="4157312"/>
              <a:ext cx="3714369" cy="0"/>
              <a:chOff x="782404" y="2374232"/>
              <a:chExt cx="3714369" cy="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82404" y="2374232"/>
                <a:ext cx="3714369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82404" y="2374232"/>
                <a:ext cx="104992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1" y="4705350"/>
            <a:ext cx="2152650" cy="2152650"/>
            <a:chOff x="0" y="4114805"/>
            <a:chExt cx="2743195" cy="2743195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grpSpPr>
        <p:sp>
          <p:nvSpPr>
            <p:cNvPr id="30" name="Graphic 3"/>
            <p:cNvSpPr/>
            <p:nvPr/>
          </p:nvSpPr>
          <p:spPr>
            <a:xfrm flipH="1" flipV="1">
              <a:off x="0" y="4114805"/>
              <a:ext cx="2743195" cy="274319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Graphic 3"/>
            <p:cNvSpPr/>
            <p:nvPr/>
          </p:nvSpPr>
          <p:spPr>
            <a:xfrm flipH="1" flipV="1">
              <a:off x="0" y="4320545"/>
              <a:ext cx="2537455" cy="253745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 flipV="1">
            <a:off x="10039350" y="0"/>
            <a:ext cx="2152650" cy="2152650"/>
            <a:chOff x="0" y="4114805"/>
            <a:chExt cx="2743195" cy="2743195"/>
          </a:xfr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grpSpPr>
        <p:sp>
          <p:nvSpPr>
            <p:cNvPr id="34" name="Graphic 3"/>
            <p:cNvSpPr/>
            <p:nvPr/>
          </p:nvSpPr>
          <p:spPr>
            <a:xfrm flipH="1" flipV="1">
              <a:off x="0" y="4114805"/>
              <a:ext cx="2743195" cy="274319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Graphic 3"/>
            <p:cNvSpPr/>
            <p:nvPr/>
          </p:nvSpPr>
          <p:spPr>
            <a:xfrm flipH="1" flipV="1">
              <a:off x="0" y="4320545"/>
              <a:ext cx="2537455" cy="253745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5"/>
            <a:ext cx="604867" cy="13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33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077035" y="493261"/>
            <a:ext cx="203793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r">
              <a:defRPr sz="3600" b="1">
                <a:latin typeface="+mj-lt"/>
              </a:defRPr>
            </a:lvl1pPr>
          </a:lstStyle>
          <a:p>
            <a:pPr algn="ctr"/>
            <a:r>
              <a:rPr lang="en-US">
                <a:latin typeface="+mn-lt"/>
                <a:cs typeface="+mn-ea"/>
                <a:sym typeface="+mn-lt"/>
              </a:rPr>
              <a:t>Our Team</a:t>
            </a:r>
          </a:p>
        </p:txBody>
      </p:sp>
      <p:sp>
        <p:nvSpPr>
          <p:cNvPr id="6" name="Freeform: Shape 5"/>
          <p:cNvSpPr/>
          <p:nvPr/>
        </p:nvSpPr>
        <p:spPr>
          <a:xfrm>
            <a:off x="1146889" y="1308506"/>
            <a:ext cx="1642311" cy="1857376"/>
          </a:xfrm>
          <a:custGeom>
            <a:avLst/>
            <a:gdLst>
              <a:gd name="connsiteX0" fmla="*/ 498218 w 2438402"/>
              <a:gd name="connsiteY0" fmla="*/ 57093 h 2757718"/>
              <a:gd name="connsiteX1" fmla="*/ 2440812 w 2438402"/>
              <a:gd name="connsiteY1" fmla="*/ 1389797 h 2757718"/>
              <a:gd name="connsiteX2" fmla="*/ 377169 w 2438402"/>
              <a:gd name="connsiteY2" fmla="*/ 2656315 h 2757718"/>
              <a:gd name="connsiteX3" fmla="*/ 498218 w 2438402"/>
              <a:gd name="connsiteY3" fmla="*/ 57093 h 27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2" h="2757718">
                <a:moveTo>
                  <a:pt x="498218" y="57093"/>
                </a:moveTo>
                <a:cubicBezTo>
                  <a:pt x="775151" y="-246256"/>
                  <a:pt x="2367080" y="726493"/>
                  <a:pt x="2440812" y="1389797"/>
                </a:cubicBezTo>
                <a:cubicBezTo>
                  <a:pt x="2514545" y="2053101"/>
                  <a:pt x="853528" y="3103646"/>
                  <a:pt x="377169" y="2656315"/>
                </a:cubicBezTo>
                <a:cubicBezTo>
                  <a:pt x="-36198" y="2267912"/>
                  <a:pt x="-253623" y="880925"/>
                  <a:pt x="498218" y="5709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9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977708" y="1495289"/>
            <a:ext cx="1720516" cy="1622760"/>
          </a:xfrm>
          <a:custGeom>
            <a:avLst/>
            <a:gdLst>
              <a:gd name="connsiteX0" fmla="*/ 1344495 w 2554516"/>
              <a:gd name="connsiteY0" fmla="*/ 2413245 h 2409374"/>
              <a:gd name="connsiteX1" fmla="*/ 19919 w 2554516"/>
              <a:gd name="connsiteY1" fmla="*/ 572250 h 2409374"/>
              <a:gd name="connsiteX2" fmla="*/ 2247574 w 2554516"/>
              <a:gd name="connsiteY2" fmla="*/ 256129 h 2409374"/>
              <a:gd name="connsiteX3" fmla="*/ 1344495 w 2554516"/>
              <a:gd name="connsiteY3" fmla="*/ 2413245 h 2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6" h="2409374">
                <a:moveTo>
                  <a:pt x="1344495" y="2413245"/>
                </a:moveTo>
                <a:cubicBezTo>
                  <a:pt x="945642" y="2482914"/>
                  <a:pt x="-161509" y="1129019"/>
                  <a:pt x="19919" y="572250"/>
                </a:cubicBezTo>
                <a:cubicBezTo>
                  <a:pt x="201348" y="15482"/>
                  <a:pt x="1456545" y="-220231"/>
                  <a:pt x="2247574" y="256129"/>
                </a:cubicBezTo>
                <a:cubicBezTo>
                  <a:pt x="3096371" y="767323"/>
                  <a:pt x="2020571" y="2295679"/>
                  <a:pt x="1344495" y="2413245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1165807" y="3266176"/>
            <a:ext cx="1528019" cy="523377"/>
            <a:chOff x="1234881" y="3266176"/>
            <a:chExt cx="1528019" cy="523377"/>
          </a:xfrm>
        </p:grpSpPr>
        <p:sp>
          <p:nvSpPr>
            <p:cNvPr id="37" name="Rectangle 36"/>
            <p:cNvSpPr/>
            <p:nvPr/>
          </p:nvSpPr>
          <p:spPr>
            <a:xfrm>
              <a:off x="1327606" y="3527943"/>
              <a:ext cx="10853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>
                  <a:solidFill>
                    <a:schemeClr val="accent6"/>
                  </a:solidFill>
                  <a:cs typeface="+mn-ea"/>
                  <a:sym typeface="+mn-lt"/>
                </a:rPr>
                <a:t>The Secretary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1327606" y="3266176"/>
              <a:ext cx="143529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accent6"/>
                  </a:solidFill>
                  <a:cs typeface="+mn-ea"/>
                  <a:sym typeface="+mn-lt"/>
                </a:rPr>
                <a:t>KINAN SHEVA</a:t>
              </a: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234881" y="3363528"/>
              <a:ext cx="113071" cy="113072"/>
            </a:xfrm>
            <a:custGeom>
              <a:avLst/>
              <a:gdLst>
                <a:gd name="connsiteX0" fmla="*/ 8277 w 82753"/>
                <a:gd name="connsiteY0" fmla="*/ 37238 h 82753"/>
                <a:gd name="connsiteX1" fmla="*/ 8277 w 82753"/>
                <a:gd name="connsiteY1" fmla="*/ 66199 h 82753"/>
                <a:gd name="connsiteX2" fmla="*/ 16554 w 82753"/>
                <a:gd name="connsiteY2" fmla="*/ 74476 h 82753"/>
                <a:gd name="connsiteX3" fmla="*/ 66199 w 82753"/>
                <a:gd name="connsiteY3" fmla="*/ 74476 h 82753"/>
                <a:gd name="connsiteX4" fmla="*/ 74476 w 82753"/>
                <a:gd name="connsiteY4" fmla="*/ 66199 h 82753"/>
                <a:gd name="connsiteX5" fmla="*/ 74476 w 82753"/>
                <a:gd name="connsiteY5" fmla="*/ 37238 h 82753"/>
                <a:gd name="connsiteX6" fmla="*/ 65786 w 82753"/>
                <a:gd name="connsiteY6" fmla="*/ 37238 h 82753"/>
                <a:gd name="connsiteX7" fmla="*/ 66199 w 82753"/>
                <a:gd name="connsiteY7" fmla="*/ 41377 h 82753"/>
                <a:gd name="connsiteX8" fmla="*/ 41377 w 82753"/>
                <a:gd name="connsiteY8" fmla="*/ 66199 h 82753"/>
                <a:gd name="connsiteX9" fmla="*/ 16554 w 82753"/>
                <a:gd name="connsiteY9" fmla="*/ 41377 h 82753"/>
                <a:gd name="connsiteX10" fmla="*/ 16967 w 82753"/>
                <a:gd name="connsiteY10" fmla="*/ 37238 h 82753"/>
                <a:gd name="connsiteX11" fmla="*/ 41377 w 82753"/>
                <a:gd name="connsiteY11" fmla="*/ 24823 h 82753"/>
                <a:gd name="connsiteX12" fmla="*/ 24823 w 82753"/>
                <a:gd name="connsiteY12" fmla="*/ 41377 h 82753"/>
                <a:gd name="connsiteX13" fmla="*/ 41377 w 82753"/>
                <a:gd name="connsiteY13" fmla="*/ 57930 h 82753"/>
                <a:gd name="connsiteX14" fmla="*/ 57930 w 82753"/>
                <a:gd name="connsiteY14" fmla="*/ 41377 h 82753"/>
                <a:gd name="connsiteX15" fmla="*/ 41377 w 82753"/>
                <a:gd name="connsiteY15" fmla="*/ 24823 h 82753"/>
                <a:gd name="connsiteX16" fmla="*/ 57930 w 82753"/>
                <a:gd name="connsiteY16" fmla="*/ 12416 h 82753"/>
                <a:gd name="connsiteX17" fmla="*/ 57930 w 82753"/>
                <a:gd name="connsiteY17" fmla="*/ 24823 h 82753"/>
                <a:gd name="connsiteX18" fmla="*/ 70337 w 82753"/>
                <a:gd name="connsiteY18" fmla="*/ 24823 h 82753"/>
                <a:gd name="connsiteX19" fmla="*/ 70337 w 82753"/>
                <a:gd name="connsiteY19" fmla="*/ 12416 h 82753"/>
                <a:gd name="connsiteX20" fmla="*/ 16554 w 82753"/>
                <a:gd name="connsiteY20" fmla="*/ 0 h 82753"/>
                <a:gd name="connsiteX21" fmla="*/ 66199 w 82753"/>
                <a:gd name="connsiteY21" fmla="*/ 0 h 82753"/>
                <a:gd name="connsiteX22" fmla="*/ 82753 w 82753"/>
                <a:gd name="connsiteY22" fmla="*/ 16554 h 82753"/>
                <a:gd name="connsiteX23" fmla="*/ 82753 w 82753"/>
                <a:gd name="connsiteY23" fmla="*/ 66199 h 82753"/>
                <a:gd name="connsiteX24" fmla="*/ 66199 w 82753"/>
                <a:gd name="connsiteY24" fmla="*/ 82753 h 82753"/>
                <a:gd name="connsiteX25" fmla="*/ 16554 w 82753"/>
                <a:gd name="connsiteY25" fmla="*/ 82753 h 82753"/>
                <a:gd name="connsiteX26" fmla="*/ 0 w 82753"/>
                <a:gd name="connsiteY26" fmla="*/ 66199 h 82753"/>
                <a:gd name="connsiteX27" fmla="*/ 0 w 82753"/>
                <a:gd name="connsiteY27" fmla="*/ 16554 h 82753"/>
                <a:gd name="connsiteX28" fmla="*/ 16554 w 82753"/>
                <a:gd name="connsiteY28" fmla="*/ 0 h 8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53" h="82753">
                  <a:moveTo>
                    <a:pt x="8277" y="37238"/>
                  </a:moveTo>
                  <a:lnTo>
                    <a:pt x="8277" y="66199"/>
                  </a:lnTo>
                  <a:cubicBezTo>
                    <a:pt x="8277" y="70767"/>
                    <a:pt x="11986" y="74476"/>
                    <a:pt x="16554" y="74476"/>
                  </a:cubicBezTo>
                  <a:lnTo>
                    <a:pt x="66199" y="74476"/>
                  </a:lnTo>
                  <a:cubicBezTo>
                    <a:pt x="70767" y="74476"/>
                    <a:pt x="74476" y="70767"/>
                    <a:pt x="74476" y="66199"/>
                  </a:cubicBezTo>
                  <a:cubicBezTo>
                    <a:pt x="74476" y="66199"/>
                    <a:pt x="74476" y="37238"/>
                    <a:pt x="74476" y="37238"/>
                  </a:cubicBezTo>
                  <a:lnTo>
                    <a:pt x="65786" y="37238"/>
                  </a:lnTo>
                  <a:cubicBezTo>
                    <a:pt x="66013" y="38595"/>
                    <a:pt x="66199" y="39961"/>
                    <a:pt x="66199" y="41377"/>
                  </a:cubicBezTo>
                  <a:cubicBezTo>
                    <a:pt x="66199" y="55090"/>
                    <a:pt x="55082" y="66199"/>
                    <a:pt x="41377" y="66199"/>
                  </a:cubicBezTo>
                  <a:cubicBezTo>
                    <a:pt x="27663" y="66199"/>
                    <a:pt x="16554" y="55090"/>
                    <a:pt x="16554" y="41377"/>
                  </a:cubicBezTo>
                  <a:cubicBezTo>
                    <a:pt x="16554" y="39961"/>
                    <a:pt x="16740" y="38595"/>
                    <a:pt x="16967" y="37238"/>
                  </a:cubicBezTo>
                  <a:close/>
                  <a:moveTo>
                    <a:pt x="41377" y="24823"/>
                  </a:moveTo>
                  <a:cubicBezTo>
                    <a:pt x="32240" y="24823"/>
                    <a:pt x="24823" y="32240"/>
                    <a:pt x="24823" y="41377"/>
                  </a:cubicBezTo>
                  <a:cubicBezTo>
                    <a:pt x="24823" y="50513"/>
                    <a:pt x="32240" y="57930"/>
                    <a:pt x="41377" y="57930"/>
                  </a:cubicBezTo>
                  <a:cubicBezTo>
                    <a:pt x="50513" y="57930"/>
                    <a:pt x="57930" y="50513"/>
                    <a:pt x="57930" y="41377"/>
                  </a:cubicBezTo>
                  <a:cubicBezTo>
                    <a:pt x="57930" y="32240"/>
                    <a:pt x="50513" y="24823"/>
                    <a:pt x="41377" y="24823"/>
                  </a:cubicBezTo>
                  <a:close/>
                  <a:moveTo>
                    <a:pt x="57930" y="12416"/>
                  </a:moveTo>
                  <a:cubicBezTo>
                    <a:pt x="57930" y="12416"/>
                    <a:pt x="57930" y="24823"/>
                    <a:pt x="57930" y="24823"/>
                  </a:cubicBezTo>
                  <a:lnTo>
                    <a:pt x="70337" y="24823"/>
                  </a:lnTo>
                  <a:lnTo>
                    <a:pt x="70337" y="12416"/>
                  </a:lnTo>
                  <a:close/>
                  <a:moveTo>
                    <a:pt x="16554" y="0"/>
                  </a:moveTo>
                  <a:lnTo>
                    <a:pt x="66199" y="0"/>
                  </a:lnTo>
                  <a:cubicBezTo>
                    <a:pt x="75344" y="0"/>
                    <a:pt x="82753" y="7409"/>
                    <a:pt x="82753" y="16554"/>
                  </a:cubicBezTo>
                  <a:lnTo>
                    <a:pt x="82753" y="66199"/>
                  </a:lnTo>
                  <a:cubicBezTo>
                    <a:pt x="82753" y="75344"/>
                    <a:pt x="75344" y="82753"/>
                    <a:pt x="66199" y="82753"/>
                  </a:cubicBezTo>
                  <a:lnTo>
                    <a:pt x="16554" y="82753"/>
                  </a:lnTo>
                  <a:cubicBezTo>
                    <a:pt x="7409" y="82753"/>
                    <a:pt x="0" y="75344"/>
                    <a:pt x="0" y="66199"/>
                  </a:cubicBezTo>
                  <a:lnTo>
                    <a:pt x="0" y="16554"/>
                  </a:lnTo>
                  <a:cubicBezTo>
                    <a:pt x="0" y="7409"/>
                    <a:pt x="7409" y="0"/>
                    <a:pt x="1655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19045" tIns="19045" rIns="19045" bIns="19045" anchor="ctr">
              <a:noAutofit/>
            </a:bodyPr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602020204020204"/>
                  <a:ea typeface="Gill Sans" panose="020B0602020204020204"/>
                  <a:cs typeface="Gill Sans" panose="020B0602020204020204"/>
                  <a:sym typeface="Gill Sans" panose="020B0602020204020204"/>
                </a:defRPr>
              </a:pPr>
              <a:endParaRPr sz="15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7" name="Freeform: Shape 56"/>
          <p:cNvSpPr/>
          <p:nvPr/>
        </p:nvSpPr>
        <p:spPr>
          <a:xfrm>
            <a:off x="1146889" y="4012533"/>
            <a:ext cx="1642311" cy="1857376"/>
          </a:xfrm>
          <a:custGeom>
            <a:avLst/>
            <a:gdLst>
              <a:gd name="connsiteX0" fmla="*/ 498218 w 2438402"/>
              <a:gd name="connsiteY0" fmla="*/ 57093 h 2757718"/>
              <a:gd name="connsiteX1" fmla="*/ 2440812 w 2438402"/>
              <a:gd name="connsiteY1" fmla="*/ 1389797 h 2757718"/>
              <a:gd name="connsiteX2" fmla="*/ 377169 w 2438402"/>
              <a:gd name="connsiteY2" fmla="*/ 2656315 h 2757718"/>
              <a:gd name="connsiteX3" fmla="*/ 498218 w 2438402"/>
              <a:gd name="connsiteY3" fmla="*/ 57093 h 27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2" h="2757718">
                <a:moveTo>
                  <a:pt x="498218" y="57093"/>
                </a:moveTo>
                <a:cubicBezTo>
                  <a:pt x="775151" y="-246256"/>
                  <a:pt x="2367080" y="726493"/>
                  <a:pt x="2440812" y="1389797"/>
                </a:cubicBezTo>
                <a:cubicBezTo>
                  <a:pt x="2514545" y="2053101"/>
                  <a:pt x="853528" y="3103646"/>
                  <a:pt x="377169" y="2656315"/>
                </a:cubicBezTo>
                <a:cubicBezTo>
                  <a:pt x="-36198" y="2267912"/>
                  <a:pt x="-253623" y="880925"/>
                  <a:pt x="498218" y="5709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9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8" name="Freeform: Shape 57"/>
          <p:cNvSpPr/>
          <p:nvPr/>
        </p:nvSpPr>
        <p:spPr>
          <a:xfrm>
            <a:off x="977708" y="4199316"/>
            <a:ext cx="1720516" cy="1622760"/>
          </a:xfrm>
          <a:custGeom>
            <a:avLst/>
            <a:gdLst>
              <a:gd name="connsiteX0" fmla="*/ 1344495 w 2554516"/>
              <a:gd name="connsiteY0" fmla="*/ 2413245 h 2409374"/>
              <a:gd name="connsiteX1" fmla="*/ 19919 w 2554516"/>
              <a:gd name="connsiteY1" fmla="*/ 572250 h 2409374"/>
              <a:gd name="connsiteX2" fmla="*/ 2247574 w 2554516"/>
              <a:gd name="connsiteY2" fmla="*/ 256129 h 2409374"/>
              <a:gd name="connsiteX3" fmla="*/ 1344495 w 2554516"/>
              <a:gd name="connsiteY3" fmla="*/ 2413245 h 2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6" h="2409374">
                <a:moveTo>
                  <a:pt x="1344495" y="2413245"/>
                </a:moveTo>
                <a:cubicBezTo>
                  <a:pt x="945642" y="2482914"/>
                  <a:pt x="-161509" y="1129019"/>
                  <a:pt x="19919" y="572250"/>
                </a:cubicBezTo>
                <a:cubicBezTo>
                  <a:pt x="201348" y="15482"/>
                  <a:pt x="1456545" y="-220231"/>
                  <a:pt x="2247574" y="256129"/>
                </a:cubicBezTo>
                <a:cubicBezTo>
                  <a:pt x="3096371" y="767323"/>
                  <a:pt x="2020571" y="2295679"/>
                  <a:pt x="1344495" y="2413245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1165807" y="5981919"/>
            <a:ext cx="1435294" cy="523377"/>
            <a:chOff x="1126470" y="6069003"/>
            <a:chExt cx="1435294" cy="523377"/>
          </a:xfrm>
        </p:grpSpPr>
        <p:sp>
          <p:nvSpPr>
            <p:cNvPr id="64" name="Rectangle 63"/>
            <p:cNvSpPr/>
            <p:nvPr/>
          </p:nvSpPr>
          <p:spPr>
            <a:xfrm>
              <a:off x="1219195" y="6330770"/>
              <a:ext cx="10853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cs typeface="+mn-ea"/>
                  <a:sym typeface="+mn-lt"/>
                </a:rPr>
                <a:t>Telemarketer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19195" y="6069003"/>
              <a:ext cx="13425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accent6"/>
                  </a:solidFill>
                  <a:cs typeface="+mn-ea"/>
                  <a:sym typeface="+mn-lt"/>
                </a:rPr>
                <a:t>ALLIE SUNN</a:t>
              </a:r>
            </a:p>
          </p:txBody>
        </p:sp>
        <p:sp>
          <p:nvSpPr>
            <p:cNvPr id="66" name="Freeform: Shape 65"/>
            <p:cNvSpPr/>
            <p:nvPr/>
          </p:nvSpPr>
          <p:spPr>
            <a:xfrm>
              <a:off x="1126470" y="6166355"/>
              <a:ext cx="113071" cy="113072"/>
            </a:xfrm>
            <a:custGeom>
              <a:avLst/>
              <a:gdLst>
                <a:gd name="connsiteX0" fmla="*/ 8277 w 82753"/>
                <a:gd name="connsiteY0" fmla="*/ 37238 h 82753"/>
                <a:gd name="connsiteX1" fmla="*/ 8277 w 82753"/>
                <a:gd name="connsiteY1" fmla="*/ 66199 h 82753"/>
                <a:gd name="connsiteX2" fmla="*/ 16554 w 82753"/>
                <a:gd name="connsiteY2" fmla="*/ 74476 h 82753"/>
                <a:gd name="connsiteX3" fmla="*/ 66199 w 82753"/>
                <a:gd name="connsiteY3" fmla="*/ 74476 h 82753"/>
                <a:gd name="connsiteX4" fmla="*/ 74476 w 82753"/>
                <a:gd name="connsiteY4" fmla="*/ 66199 h 82753"/>
                <a:gd name="connsiteX5" fmla="*/ 74476 w 82753"/>
                <a:gd name="connsiteY5" fmla="*/ 37238 h 82753"/>
                <a:gd name="connsiteX6" fmla="*/ 65786 w 82753"/>
                <a:gd name="connsiteY6" fmla="*/ 37238 h 82753"/>
                <a:gd name="connsiteX7" fmla="*/ 66199 w 82753"/>
                <a:gd name="connsiteY7" fmla="*/ 41377 h 82753"/>
                <a:gd name="connsiteX8" fmla="*/ 41377 w 82753"/>
                <a:gd name="connsiteY8" fmla="*/ 66199 h 82753"/>
                <a:gd name="connsiteX9" fmla="*/ 16554 w 82753"/>
                <a:gd name="connsiteY9" fmla="*/ 41377 h 82753"/>
                <a:gd name="connsiteX10" fmla="*/ 16967 w 82753"/>
                <a:gd name="connsiteY10" fmla="*/ 37238 h 82753"/>
                <a:gd name="connsiteX11" fmla="*/ 41377 w 82753"/>
                <a:gd name="connsiteY11" fmla="*/ 24823 h 82753"/>
                <a:gd name="connsiteX12" fmla="*/ 24823 w 82753"/>
                <a:gd name="connsiteY12" fmla="*/ 41377 h 82753"/>
                <a:gd name="connsiteX13" fmla="*/ 41377 w 82753"/>
                <a:gd name="connsiteY13" fmla="*/ 57930 h 82753"/>
                <a:gd name="connsiteX14" fmla="*/ 57930 w 82753"/>
                <a:gd name="connsiteY14" fmla="*/ 41377 h 82753"/>
                <a:gd name="connsiteX15" fmla="*/ 41377 w 82753"/>
                <a:gd name="connsiteY15" fmla="*/ 24823 h 82753"/>
                <a:gd name="connsiteX16" fmla="*/ 57930 w 82753"/>
                <a:gd name="connsiteY16" fmla="*/ 12416 h 82753"/>
                <a:gd name="connsiteX17" fmla="*/ 57930 w 82753"/>
                <a:gd name="connsiteY17" fmla="*/ 24823 h 82753"/>
                <a:gd name="connsiteX18" fmla="*/ 70337 w 82753"/>
                <a:gd name="connsiteY18" fmla="*/ 24823 h 82753"/>
                <a:gd name="connsiteX19" fmla="*/ 70337 w 82753"/>
                <a:gd name="connsiteY19" fmla="*/ 12416 h 82753"/>
                <a:gd name="connsiteX20" fmla="*/ 16554 w 82753"/>
                <a:gd name="connsiteY20" fmla="*/ 0 h 82753"/>
                <a:gd name="connsiteX21" fmla="*/ 66199 w 82753"/>
                <a:gd name="connsiteY21" fmla="*/ 0 h 82753"/>
                <a:gd name="connsiteX22" fmla="*/ 82753 w 82753"/>
                <a:gd name="connsiteY22" fmla="*/ 16554 h 82753"/>
                <a:gd name="connsiteX23" fmla="*/ 82753 w 82753"/>
                <a:gd name="connsiteY23" fmla="*/ 66199 h 82753"/>
                <a:gd name="connsiteX24" fmla="*/ 66199 w 82753"/>
                <a:gd name="connsiteY24" fmla="*/ 82753 h 82753"/>
                <a:gd name="connsiteX25" fmla="*/ 16554 w 82753"/>
                <a:gd name="connsiteY25" fmla="*/ 82753 h 82753"/>
                <a:gd name="connsiteX26" fmla="*/ 0 w 82753"/>
                <a:gd name="connsiteY26" fmla="*/ 66199 h 82753"/>
                <a:gd name="connsiteX27" fmla="*/ 0 w 82753"/>
                <a:gd name="connsiteY27" fmla="*/ 16554 h 82753"/>
                <a:gd name="connsiteX28" fmla="*/ 16554 w 82753"/>
                <a:gd name="connsiteY28" fmla="*/ 0 h 8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53" h="82753">
                  <a:moveTo>
                    <a:pt x="8277" y="37238"/>
                  </a:moveTo>
                  <a:lnTo>
                    <a:pt x="8277" y="66199"/>
                  </a:lnTo>
                  <a:cubicBezTo>
                    <a:pt x="8277" y="70767"/>
                    <a:pt x="11986" y="74476"/>
                    <a:pt x="16554" y="74476"/>
                  </a:cubicBezTo>
                  <a:lnTo>
                    <a:pt x="66199" y="74476"/>
                  </a:lnTo>
                  <a:cubicBezTo>
                    <a:pt x="70767" y="74476"/>
                    <a:pt x="74476" y="70767"/>
                    <a:pt x="74476" y="66199"/>
                  </a:cubicBezTo>
                  <a:cubicBezTo>
                    <a:pt x="74476" y="66199"/>
                    <a:pt x="74476" y="37238"/>
                    <a:pt x="74476" y="37238"/>
                  </a:cubicBezTo>
                  <a:lnTo>
                    <a:pt x="65786" y="37238"/>
                  </a:lnTo>
                  <a:cubicBezTo>
                    <a:pt x="66013" y="38595"/>
                    <a:pt x="66199" y="39961"/>
                    <a:pt x="66199" y="41377"/>
                  </a:cubicBezTo>
                  <a:cubicBezTo>
                    <a:pt x="66199" y="55090"/>
                    <a:pt x="55082" y="66199"/>
                    <a:pt x="41377" y="66199"/>
                  </a:cubicBezTo>
                  <a:cubicBezTo>
                    <a:pt x="27663" y="66199"/>
                    <a:pt x="16554" y="55090"/>
                    <a:pt x="16554" y="41377"/>
                  </a:cubicBezTo>
                  <a:cubicBezTo>
                    <a:pt x="16554" y="39961"/>
                    <a:pt x="16740" y="38595"/>
                    <a:pt x="16967" y="37238"/>
                  </a:cubicBezTo>
                  <a:close/>
                  <a:moveTo>
                    <a:pt x="41377" y="24823"/>
                  </a:moveTo>
                  <a:cubicBezTo>
                    <a:pt x="32240" y="24823"/>
                    <a:pt x="24823" y="32240"/>
                    <a:pt x="24823" y="41377"/>
                  </a:cubicBezTo>
                  <a:cubicBezTo>
                    <a:pt x="24823" y="50513"/>
                    <a:pt x="32240" y="57930"/>
                    <a:pt x="41377" y="57930"/>
                  </a:cubicBezTo>
                  <a:cubicBezTo>
                    <a:pt x="50513" y="57930"/>
                    <a:pt x="57930" y="50513"/>
                    <a:pt x="57930" y="41377"/>
                  </a:cubicBezTo>
                  <a:cubicBezTo>
                    <a:pt x="57930" y="32240"/>
                    <a:pt x="50513" y="24823"/>
                    <a:pt x="41377" y="24823"/>
                  </a:cubicBezTo>
                  <a:close/>
                  <a:moveTo>
                    <a:pt x="57930" y="12416"/>
                  </a:moveTo>
                  <a:cubicBezTo>
                    <a:pt x="57930" y="12416"/>
                    <a:pt x="57930" y="24823"/>
                    <a:pt x="57930" y="24823"/>
                  </a:cubicBezTo>
                  <a:lnTo>
                    <a:pt x="70337" y="24823"/>
                  </a:lnTo>
                  <a:lnTo>
                    <a:pt x="70337" y="12416"/>
                  </a:lnTo>
                  <a:close/>
                  <a:moveTo>
                    <a:pt x="16554" y="0"/>
                  </a:moveTo>
                  <a:lnTo>
                    <a:pt x="66199" y="0"/>
                  </a:lnTo>
                  <a:cubicBezTo>
                    <a:pt x="75344" y="0"/>
                    <a:pt x="82753" y="7409"/>
                    <a:pt x="82753" y="16554"/>
                  </a:cubicBezTo>
                  <a:lnTo>
                    <a:pt x="82753" y="66199"/>
                  </a:lnTo>
                  <a:cubicBezTo>
                    <a:pt x="82753" y="75344"/>
                    <a:pt x="75344" y="82753"/>
                    <a:pt x="66199" y="82753"/>
                  </a:cubicBezTo>
                  <a:lnTo>
                    <a:pt x="16554" y="82753"/>
                  </a:lnTo>
                  <a:cubicBezTo>
                    <a:pt x="7409" y="82753"/>
                    <a:pt x="0" y="75344"/>
                    <a:pt x="0" y="66199"/>
                  </a:cubicBezTo>
                  <a:lnTo>
                    <a:pt x="0" y="16554"/>
                  </a:lnTo>
                  <a:cubicBezTo>
                    <a:pt x="0" y="7409"/>
                    <a:pt x="7409" y="0"/>
                    <a:pt x="1655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19045" tIns="19045" rIns="19045" bIns="19045" anchor="ctr">
              <a:noAutofit/>
            </a:bodyPr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602020204020204"/>
                  <a:ea typeface="Gill Sans" panose="020B0602020204020204"/>
                  <a:cs typeface="Gill Sans" panose="020B0602020204020204"/>
                  <a:sym typeface="Gill Sans" panose="020B0602020204020204"/>
                </a:defRPr>
              </a:pPr>
              <a:endParaRPr sz="15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0" name="Freeform: Shape 29"/>
          <p:cNvSpPr/>
          <p:nvPr/>
        </p:nvSpPr>
        <p:spPr>
          <a:xfrm>
            <a:off x="5359435" y="1308506"/>
            <a:ext cx="1642311" cy="1857376"/>
          </a:xfrm>
          <a:custGeom>
            <a:avLst/>
            <a:gdLst>
              <a:gd name="connsiteX0" fmla="*/ 498218 w 2438402"/>
              <a:gd name="connsiteY0" fmla="*/ 57093 h 2757718"/>
              <a:gd name="connsiteX1" fmla="*/ 2440812 w 2438402"/>
              <a:gd name="connsiteY1" fmla="*/ 1389797 h 2757718"/>
              <a:gd name="connsiteX2" fmla="*/ 377169 w 2438402"/>
              <a:gd name="connsiteY2" fmla="*/ 2656315 h 2757718"/>
              <a:gd name="connsiteX3" fmla="*/ 498218 w 2438402"/>
              <a:gd name="connsiteY3" fmla="*/ 57093 h 27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2" h="2757718">
                <a:moveTo>
                  <a:pt x="498218" y="57093"/>
                </a:moveTo>
                <a:cubicBezTo>
                  <a:pt x="775151" y="-246256"/>
                  <a:pt x="2367080" y="726493"/>
                  <a:pt x="2440812" y="1389797"/>
                </a:cubicBezTo>
                <a:cubicBezTo>
                  <a:pt x="2514545" y="2053101"/>
                  <a:pt x="853528" y="3103646"/>
                  <a:pt x="377169" y="2656315"/>
                </a:cubicBezTo>
                <a:cubicBezTo>
                  <a:pt x="-36198" y="2267912"/>
                  <a:pt x="-253623" y="880925"/>
                  <a:pt x="498218" y="5709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9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1" name="Freeform: Shape 30"/>
          <p:cNvSpPr/>
          <p:nvPr/>
        </p:nvSpPr>
        <p:spPr>
          <a:xfrm>
            <a:off x="5190254" y="1495289"/>
            <a:ext cx="1720516" cy="1622760"/>
          </a:xfrm>
          <a:custGeom>
            <a:avLst/>
            <a:gdLst>
              <a:gd name="connsiteX0" fmla="*/ 1344495 w 2554516"/>
              <a:gd name="connsiteY0" fmla="*/ 2413245 h 2409374"/>
              <a:gd name="connsiteX1" fmla="*/ 19919 w 2554516"/>
              <a:gd name="connsiteY1" fmla="*/ 572250 h 2409374"/>
              <a:gd name="connsiteX2" fmla="*/ 2247574 w 2554516"/>
              <a:gd name="connsiteY2" fmla="*/ 256129 h 2409374"/>
              <a:gd name="connsiteX3" fmla="*/ 1344495 w 2554516"/>
              <a:gd name="connsiteY3" fmla="*/ 2413245 h 2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6" h="2409374">
                <a:moveTo>
                  <a:pt x="1344495" y="2413245"/>
                </a:moveTo>
                <a:cubicBezTo>
                  <a:pt x="945642" y="2482914"/>
                  <a:pt x="-161509" y="1129019"/>
                  <a:pt x="19919" y="572250"/>
                </a:cubicBezTo>
                <a:cubicBezTo>
                  <a:pt x="201348" y="15482"/>
                  <a:pt x="1456545" y="-220231"/>
                  <a:pt x="2247574" y="256129"/>
                </a:cubicBezTo>
                <a:cubicBezTo>
                  <a:pt x="3096371" y="767323"/>
                  <a:pt x="2020571" y="2295679"/>
                  <a:pt x="1344495" y="2413245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4" name="Freeform: Shape 53"/>
          <p:cNvSpPr/>
          <p:nvPr/>
        </p:nvSpPr>
        <p:spPr>
          <a:xfrm>
            <a:off x="5359435" y="4012533"/>
            <a:ext cx="1642311" cy="1857376"/>
          </a:xfrm>
          <a:custGeom>
            <a:avLst/>
            <a:gdLst>
              <a:gd name="connsiteX0" fmla="*/ 498218 w 2438402"/>
              <a:gd name="connsiteY0" fmla="*/ 57093 h 2757718"/>
              <a:gd name="connsiteX1" fmla="*/ 2440812 w 2438402"/>
              <a:gd name="connsiteY1" fmla="*/ 1389797 h 2757718"/>
              <a:gd name="connsiteX2" fmla="*/ 377169 w 2438402"/>
              <a:gd name="connsiteY2" fmla="*/ 2656315 h 2757718"/>
              <a:gd name="connsiteX3" fmla="*/ 498218 w 2438402"/>
              <a:gd name="connsiteY3" fmla="*/ 57093 h 27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2" h="2757718">
                <a:moveTo>
                  <a:pt x="498218" y="57093"/>
                </a:moveTo>
                <a:cubicBezTo>
                  <a:pt x="775151" y="-246256"/>
                  <a:pt x="2367080" y="726493"/>
                  <a:pt x="2440812" y="1389797"/>
                </a:cubicBezTo>
                <a:cubicBezTo>
                  <a:pt x="2514545" y="2053101"/>
                  <a:pt x="853528" y="3103646"/>
                  <a:pt x="377169" y="2656315"/>
                </a:cubicBezTo>
                <a:cubicBezTo>
                  <a:pt x="-36198" y="2267912"/>
                  <a:pt x="-253623" y="880925"/>
                  <a:pt x="498218" y="5709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9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Freeform: Shape 54"/>
          <p:cNvSpPr/>
          <p:nvPr/>
        </p:nvSpPr>
        <p:spPr>
          <a:xfrm>
            <a:off x="5190254" y="4199316"/>
            <a:ext cx="1720516" cy="1622760"/>
          </a:xfrm>
          <a:custGeom>
            <a:avLst/>
            <a:gdLst>
              <a:gd name="connsiteX0" fmla="*/ 1344495 w 2554516"/>
              <a:gd name="connsiteY0" fmla="*/ 2413245 h 2409374"/>
              <a:gd name="connsiteX1" fmla="*/ 19919 w 2554516"/>
              <a:gd name="connsiteY1" fmla="*/ 572250 h 2409374"/>
              <a:gd name="connsiteX2" fmla="*/ 2247574 w 2554516"/>
              <a:gd name="connsiteY2" fmla="*/ 256129 h 2409374"/>
              <a:gd name="connsiteX3" fmla="*/ 1344495 w 2554516"/>
              <a:gd name="connsiteY3" fmla="*/ 2413245 h 2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6" h="2409374">
                <a:moveTo>
                  <a:pt x="1344495" y="2413245"/>
                </a:moveTo>
                <a:cubicBezTo>
                  <a:pt x="945642" y="2482914"/>
                  <a:pt x="-161509" y="1129019"/>
                  <a:pt x="19919" y="572250"/>
                </a:cubicBezTo>
                <a:cubicBezTo>
                  <a:pt x="201348" y="15482"/>
                  <a:pt x="1456545" y="-220231"/>
                  <a:pt x="2247574" y="256129"/>
                </a:cubicBezTo>
                <a:cubicBezTo>
                  <a:pt x="3096371" y="767323"/>
                  <a:pt x="2020571" y="2295679"/>
                  <a:pt x="1344495" y="2413245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5378353" y="3266176"/>
            <a:ext cx="1435294" cy="523377"/>
            <a:chOff x="1234881" y="3266176"/>
            <a:chExt cx="1435294" cy="523377"/>
          </a:xfrm>
        </p:grpSpPr>
        <p:sp>
          <p:nvSpPr>
            <p:cNvPr id="69" name="Rectangle 68"/>
            <p:cNvSpPr/>
            <p:nvPr/>
          </p:nvSpPr>
          <p:spPr>
            <a:xfrm>
              <a:off x="1327606" y="3527943"/>
              <a:ext cx="10853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>
                  <a:solidFill>
                    <a:schemeClr val="accent6"/>
                  </a:solidFill>
                  <a:cs typeface="+mn-ea"/>
                  <a:sym typeface="+mn-lt"/>
                </a:rPr>
                <a:t>The </a:t>
              </a:r>
              <a:r>
                <a:rPr lang="en-US" sz="1100">
                  <a:solidFill>
                    <a:schemeClr val="accent6"/>
                  </a:solidFill>
                  <a:cs typeface="+mn-ea"/>
                  <a:sym typeface="+mn-lt"/>
                </a:rPr>
                <a:t>Recruiter</a:t>
              </a: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327606" y="3266176"/>
              <a:ext cx="13425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accent6"/>
                  </a:solidFill>
                  <a:cs typeface="+mn-ea"/>
                  <a:sym typeface="+mn-lt"/>
                </a:rPr>
                <a:t>SHENN LOU</a:t>
              </a:r>
            </a:p>
          </p:txBody>
        </p:sp>
        <p:sp>
          <p:nvSpPr>
            <p:cNvPr id="71" name="Freeform: Shape 70"/>
            <p:cNvSpPr/>
            <p:nvPr/>
          </p:nvSpPr>
          <p:spPr>
            <a:xfrm>
              <a:off x="1234881" y="3363528"/>
              <a:ext cx="113071" cy="113072"/>
            </a:xfrm>
            <a:custGeom>
              <a:avLst/>
              <a:gdLst>
                <a:gd name="connsiteX0" fmla="*/ 8277 w 82753"/>
                <a:gd name="connsiteY0" fmla="*/ 37238 h 82753"/>
                <a:gd name="connsiteX1" fmla="*/ 8277 w 82753"/>
                <a:gd name="connsiteY1" fmla="*/ 66199 h 82753"/>
                <a:gd name="connsiteX2" fmla="*/ 16554 w 82753"/>
                <a:gd name="connsiteY2" fmla="*/ 74476 h 82753"/>
                <a:gd name="connsiteX3" fmla="*/ 66199 w 82753"/>
                <a:gd name="connsiteY3" fmla="*/ 74476 h 82753"/>
                <a:gd name="connsiteX4" fmla="*/ 74476 w 82753"/>
                <a:gd name="connsiteY4" fmla="*/ 66199 h 82753"/>
                <a:gd name="connsiteX5" fmla="*/ 74476 w 82753"/>
                <a:gd name="connsiteY5" fmla="*/ 37238 h 82753"/>
                <a:gd name="connsiteX6" fmla="*/ 65786 w 82753"/>
                <a:gd name="connsiteY6" fmla="*/ 37238 h 82753"/>
                <a:gd name="connsiteX7" fmla="*/ 66199 w 82753"/>
                <a:gd name="connsiteY7" fmla="*/ 41377 h 82753"/>
                <a:gd name="connsiteX8" fmla="*/ 41377 w 82753"/>
                <a:gd name="connsiteY8" fmla="*/ 66199 h 82753"/>
                <a:gd name="connsiteX9" fmla="*/ 16554 w 82753"/>
                <a:gd name="connsiteY9" fmla="*/ 41377 h 82753"/>
                <a:gd name="connsiteX10" fmla="*/ 16967 w 82753"/>
                <a:gd name="connsiteY10" fmla="*/ 37238 h 82753"/>
                <a:gd name="connsiteX11" fmla="*/ 41377 w 82753"/>
                <a:gd name="connsiteY11" fmla="*/ 24823 h 82753"/>
                <a:gd name="connsiteX12" fmla="*/ 24823 w 82753"/>
                <a:gd name="connsiteY12" fmla="*/ 41377 h 82753"/>
                <a:gd name="connsiteX13" fmla="*/ 41377 w 82753"/>
                <a:gd name="connsiteY13" fmla="*/ 57930 h 82753"/>
                <a:gd name="connsiteX14" fmla="*/ 57930 w 82753"/>
                <a:gd name="connsiteY14" fmla="*/ 41377 h 82753"/>
                <a:gd name="connsiteX15" fmla="*/ 41377 w 82753"/>
                <a:gd name="connsiteY15" fmla="*/ 24823 h 82753"/>
                <a:gd name="connsiteX16" fmla="*/ 57930 w 82753"/>
                <a:gd name="connsiteY16" fmla="*/ 12416 h 82753"/>
                <a:gd name="connsiteX17" fmla="*/ 57930 w 82753"/>
                <a:gd name="connsiteY17" fmla="*/ 24823 h 82753"/>
                <a:gd name="connsiteX18" fmla="*/ 70337 w 82753"/>
                <a:gd name="connsiteY18" fmla="*/ 24823 h 82753"/>
                <a:gd name="connsiteX19" fmla="*/ 70337 w 82753"/>
                <a:gd name="connsiteY19" fmla="*/ 12416 h 82753"/>
                <a:gd name="connsiteX20" fmla="*/ 16554 w 82753"/>
                <a:gd name="connsiteY20" fmla="*/ 0 h 82753"/>
                <a:gd name="connsiteX21" fmla="*/ 66199 w 82753"/>
                <a:gd name="connsiteY21" fmla="*/ 0 h 82753"/>
                <a:gd name="connsiteX22" fmla="*/ 82753 w 82753"/>
                <a:gd name="connsiteY22" fmla="*/ 16554 h 82753"/>
                <a:gd name="connsiteX23" fmla="*/ 82753 w 82753"/>
                <a:gd name="connsiteY23" fmla="*/ 66199 h 82753"/>
                <a:gd name="connsiteX24" fmla="*/ 66199 w 82753"/>
                <a:gd name="connsiteY24" fmla="*/ 82753 h 82753"/>
                <a:gd name="connsiteX25" fmla="*/ 16554 w 82753"/>
                <a:gd name="connsiteY25" fmla="*/ 82753 h 82753"/>
                <a:gd name="connsiteX26" fmla="*/ 0 w 82753"/>
                <a:gd name="connsiteY26" fmla="*/ 66199 h 82753"/>
                <a:gd name="connsiteX27" fmla="*/ 0 w 82753"/>
                <a:gd name="connsiteY27" fmla="*/ 16554 h 82753"/>
                <a:gd name="connsiteX28" fmla="*/ 16554 w 82753"/>
                <a:gd name="connsiteY28" fmla="*/ 0 h 8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53" h="82753">
                  <a:moveTo>
                    <a:pt x="8277" y="37238"/>
                  </a:moveTo>
                  <a:lnTo>
                    <a:pt x="8277" y="66199"/>
                  </a:lnTo>
                  <a:cubicBezTo>
                    <a:pt x="8277" y="70767"/>
                    <a:pt x="11986" y="74476"/>
                    <a:pt x="16554" y="74476"/>
                  </a:cubicBezTo>
                  <a:lnTo>
                    <a:pt x="66199" y="74476"/>
                  </a:lnTo>
                  <a:cubicBezTo>
                    <a:pt x="70767" y="74476"/>
                    <a:pt x="74476" y="70767"/>
                    <a:pt x="74476" y="66199"/>
                  </a:cubicBezTo>
                  <a:cubicBezTo>
                    <a:pt x="74476" y="66199"/>
                    <a:pt x="74476" y="37238"/>
                    <a:pt x="74476" y="37238"/>
                  </a:cubicBezTo>
                  <a:lnTo>
                    <a:pt x="65786" y="37238"/>
                  </a:lnTo>
                  <a:cubicBezTo>
                    <a:pt x="66013" y="38595"/>
                    <a:pt x="66199" y="39961"/>
                    <a:pt x="66199" y="41377"/>
                  </a:cubicBezTo>
                  <a:cubicBezTo>
                    <a:pt x="66199" y="55090"/>
                    <a:pt x="55082" y="66199"/>
                    <a:pt x="41377" y="66199"/>
                  </a:cubicBezTo>
                  <a:cubicBezTo>
                    <a:pt x="27663" y="66199"/>
                    <a:pt x="16554" y="55090"/>
                    <a:pt x="16554" y="41377"/>
                  </a:cubicBezTo>
                  <a:cubicBezTo>
                    <a:pt x="16554" y="39961"/>
                    <a:pt x="16740" y="38595"/>
                    <a:pt x="16967" y="37238"/>
                  </a:cubicBezTo>
                  <a:close/>
                  <a:moveTo>
                    <a:pt x="41377" y="24823"/>
                  </a:moveTo>
                  <a:cubicBezTo>
                    <a:pt x="32240" y="24823"/>
                    <a:pt x="24823" y="32240"/>
                    <a:pt x="24823" y="41377"/>
                  </a:cubicBezTo>
                  <a:cubicBezTo>
                    <a:pt x="24823" y="50513"/>
                    <a:pt x="32240" y="57930"/>
                    <a:pt x="41377" y="57930"/>
                  </a:cubicBezTo>
                  <a:cubicBezTo>
                    <a:pt x="50513" y="57930"/>
                    <a:pt x="57930" y="50513"/>
                    <a:pt x="57930" y="41377"/>
                  </a:cubicBezTo>
                  <a:cubicBezTo>
                    <a:pt x="57930" y="32240"/>
                    <a:pt x="50513" y="24823"/>
                    <a:pt x="41377" y="24823"/>
                  </a:cubicBezTo>
                  <a:close/>
                  <a:moveTo>
                    <a:pt x="57930" y="12416"/>
                  </a:moveTo>
                  <a:cubicBezTo>
                    <a:pt x="57930" y="12416"/>
                    <a:pt x="57930" y="24823"/>
                    <a:pt x="57930" y="24823"/>
                  </a:cubicBezTo>
                  <a:lnTo>
                    <a:pt x="70337" y="24823"/>
                  </a:lnTo>
                  <a:lnTo>
                    <a:pt x="70337" y="12416"/>
                  </a:lnTo>
                  <a:close/>
                  <a:moveTo>
                    <a:pt x="16554" y="0"/>
                  </a:moveTo>
                  <a:lnTo>
                    <a:pt x="66199" y="0"/>
                  </a:lnTo>
                  <a:cubicBezTo>
                    <a:pt x="75344" y="0"/>
                    <a:pt x="82753" y="7409"/>
                    <a:pt x="82753" y="16554"/>
                  </a:cubicBezTo>
                  <a:lnTo>
                    <a:pt x="82753" y="66199"/>
                  </a:lnTo>
                  <a:cubicBezTo>
                    <a:pt x="82753" y="75344"/>
                    <a:pt x="75344" y="82753"/>
                    <a:pt x="66199" y="82753"/>
                  </a:cubicBezTo>
                  <a:lnTo>
                    <a:pt x="16554" y="82753"/>
                  </a:lnTo>
                  <a:cubicBezTo>
                    <a:pt x="7409" y="82753"/>
                    <a:pt x="0" y="75344"/>
                    <a:pt x="0" y="66199"/>
                  </a:cubicBezTo>
                  <a:lnTo>
                    <a:pt x="0" y="16554"/>
                  </a:lnTo>
                  <a:cubicBezTo>
                    <a:pt x="0" y="7409"/>
                    <a:pt x="7409" y="0"/>
                    <a:pt x="1655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19045" tIns="19045" rIns="19045" bIns="19045" anchor="ctr">
              <a:noAutofit/>
            </a:bodyPr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602020204020204"/>
                  <a:ea typeface="Gill Sans" panose="020B0602020204020204"/>
                  <a:cs typeface="Gill Sans" panose="020B0602020204020204"/>
                  <a:sym typeface="Gill Sans" panose="020B0602020204020204"/>
                </a:defRPr>
              </a:pPr>
              <a:endParaRPr sz="15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5378353" y="5981919"/>
            <a:ext cx="1435294" cy="523377"/>
            <a:chOff x="1126470" y="6069003"/>
            <a:chExt cx="1435294" cy="523377"/>
          </a:xfrm>
        </p:grpSpPr>
        <p:sp>
          <p:nvSpPr>
            <p:cNvPr id="73" name="Rectangle 72"/>
            <p:cNvSpPr/>
            <p:nvPr/>
          </p:nvSpPr>
          <p:spPr>
            <a:xfrm>
              <a:off x="1219195" y="6330770"/>
              <a:ext cx="10853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cs typeface="+mn-ea"/>
                  <a:sym typeface="+mn-lt"/>
                </a:rPr>
                <a:t>IT Staff</a:t>
              </a: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219195" y="6069003"/>
              <a:ext cx="13425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accent6"/>
                  </a:solidFill>
                  <a:cs typeface="+mn-ea"/>
                  <a:sym typeface="+mn-lt"/>
                </a:rPr>
                <a:t>NELLYTA RIN</a:t>
              </a:r>
            </a:p>
          </p:txBody>
        </p:sp>
        <p:sp>
          <p:nvSpPr>
            <p:cNvPr id="75" name="Freeform: Shape 74"/>
            <p:cNvSpPr/>
            <p:nvPr/>
          </p:nvSpPr>
          <p:spPr>
            <a:xfrm>
              <a:off x="1126470" y="6166355"/>
              <a:ext cx="113071" cy="113072"/>
            </a:xfrm>
            <a:custGeom>
              <a:avLst/>
              <a:gdLst>
                <a:gd name="connsiteX0" fmla="*/ 8277 w 82753"/>
                <a:gd name="connsiteY0" fmla="*/ 37238 h 82753"/>
                <a:gd name="connsiteX1" fmla="*/ 8277 w 82753"/>
                <a:gd name="connsiteY1" fmla="*/ 66199 h 82753"/>
                <a:gd name="connsiteX2" fmla="*/ 16554 w 82753"/>
                <a:gd name="connsiteY2" fmla="*/ 74476 h 82753"/>
                <a:gd name="connsiteX3" fmla="*/ 66199 w 82753"/>
                <a:gd name="connsiteY3" fmla="*/ 74476 h 82753"/>
                <a:gd name="connsiteX4" fmla="*/ 74476 w 82753"/>
                <a:gd name="connsiteY4" fmla="*/ 66199 h 82753"/>
                <a:gd name="connsiteX5" fmla="*/ 74476 w 82753"/>
                <a:gd name="connsiteY5" fmla="*/ 37238 h 82753"/>
                <a:gd name="connsiteX6" fmla="*/ 65786 w 82753"/>
                <a:gd name="connsiteY6" fmla="*/ 37238 h 82753"/>
                <a:gd name="connsiteX7" fmla="*/ 66199 w 82753"/>
                <a:gd name="connsiteY7" fmla="*/ 41377 h 82753"/>
                <a:gd name="connsiteX8" fmla="*/ 41377 w 82753"/>
                <a:gd name="connsiteY8" fmla="*/ 66199 h 82753"/>
                <a:gd name="connsiteX9" fmla="*/ 16554 w 82753"/>
                <a:gd name="connsiteY9" fmla="*/ 41377 h 82753"/>
                <a:gd name="connsiteX10" fmla="*/ 16967 w 82753"/>
                <a:gd name="connsiteY10" fmla="*/ 37238 h 82753"/>
                <a:gd name="connsiteX11" fmla="*/ 41377 w 82753"/>
                <a:gd name="connsiteY11" fmla="*/ 24823 h 82753"/>
                <a:gd name="connsiteX12" fmla="*/ 24823 w 82753"/>
                <a:gd name="connsiteY12" fmla="*/ 41377 h 82753"/>
                <a:gd name="connsiteX13" fmla="*/ 41377 w 82753"/>
                <a:gd name="connsiteY13" fmla="*/ 57930 h 82753"/>
                <a:gd name="connsiteX14" fmla="*/ 57930 w 82753"/>
                <a:gd name="connsiteY14" fmla="*/ 41377 h 82753"/>
                <a:gd name="connsiteX15" fmla="*/ 41377 w 82753"/>
                <a:gd name="connsiteY15" fmla="*/ 24823 h 82753"/>
                <a:gd name="connsiteX16" fmla="*/ 57930 w 82753"/>
                <a:gd name="connsiteY16" fmla="*/ 12416 h 82753"/>
                <a:gd name="connsiteX17" fmla="*/ 57930 w 82753"/>
                <a:gd name="connsiteY17" fmla="*/ 24823 h 82753"/>
                <a:gd name="connsiteX18" fmla="*/ 70337 w 82753"/>
                <a:gd name="connsiteY18" fmla="*/ 24823 h 82753"/>
                <a:gd name="connsiteX19" fmla="*/ 70337 w 82753"/>
                <a:gd name="connsiteY19" fmla="*/ 12416 h 82753"/>
                <a:gd name="connsiteX20" fmla="*/ 16554 w 82753"/>
                <a:gd name="connsiteY20" fmla="*/ 0 h 82753"/>
                <a:gd name="connsiteX21" fmla="*/ 66199 w 82753"/>
                <a:gd name="connsiteY21" fmla="*/ 0 h 82753"/>
                <a:gd name="connsiteX22" fmla="*/ 82753 w 82753"/>
                <a:gd name="connsiteY22" fmla="*/ 16554 h 82753"/>
                <a:gd name="connsiteX23" fmla="*/ 82753 w 82753"/>
                <a:gd name="connsiteY23" fmla="*/ 66199 h 82753"/>
                <a:gd name="connsiteX24" fmla="*/ 66199 w 82753"/>
                <a:gd name="connsiteY24" fmla="*/ 82753 h 82753"/>
                <a:gd name="connsiteX25" fmla="*/ 16554 w 82753"/>
                <a:gd name="connsiteY25" fmla="*/ 82753 h 82753"/>
                <a:gd name="connsiteX26" fmla="*/ 0 w 82753"/>
                <a:gd name="connsiteY26" fmla="*/ 66199 h 82753"/>
                <a:gd name="connsiteX27" fmla="*/ 0 w 82753"/>
                <a:gd name="connsiteY27" fmla="*/ 16554 h 82753"/>
                <a:gd name="connsiteX28" fmla="*/ 16554 w 82753"/>
                <a:gd name="connsiteY28" fmla="*/ 0 h 8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53" h="82753">
                  <a:moveTo>
                    <a:pt x="8277" y="37238"/>
                  </a:moveTo>
                  <a:lnTo>
                    <a:pt x="8277" y="66199"/>
                  </a:lnTo>
                  <a:cubicBezTo>
                    <a:pt x="8277" y="70767"/>
                    <a:pt x="11986" y="74476"/>
                    <a:pt x="16554" y="74476"/>
                  </a:cubicBezTo>
                  <a:lnTo>
                    <a:pt x="66199" y="74476"/>
                  </a:lnTo>
                  <a:cubicBezTo>
                    <a:pt x="70767" y="74476"/>
                    <a:pt x="74476" y="70767"/>
                    <a:pt x="74476" y="66199"/>
                  </a:cubicBezTo>
                  <a:cubicBezTo>
                    <a:pt x="74476" y="66199"/>
                    <a:pt x="74476" y="37238"/>
                    <a:pt x="74476" y="37238"/>
                  </a:cubicBezTo>
                  <a:lnTo>
                    <a:pt x="65786" y="37238"/>
                  </a:lnTo>
                  <a:cubicBezTo>
                    <a:pt x="66013" y="38595"/>
                    <a:pt x="66199" y="39961"/>
                    <a:pt x="66199" y="41377"/>
                  </a:cubicBezTo>
                  <a:cubicBezTo>
                    <a:pt x="66199" y="55090"/>
                    <a:pt x="55082" y="66199"/>
                    <a:pt x="41377" y="66199"/>
                  </a:cubicBezTo>
                  <a:cubicBezTo>
                    <a:pt x="27663" y="66199"/>
                    <a:pt x="16554" y="55090"/>
                    <a:pt x="16554" y="41377"/>
                  </a:cubicBezTo>
                  <a:cubicBezTo>
                    <a:pt x="16554" y="39961"/>
                    <a:pt x="16740" y="38595"/>
                    <a:pt x="16967" y="37238"/>
                  </a:cubicBezTo>
                  <a:close/>
                  <a:moveTo>
                    <a:pt x="41377" y="24823"/>
                  </a:moveTo>
                  <a:cubicBezTo>
                    <a:pt x="32240" y="24823"/>
                    <a:pt x="24823" y="32240"/>
                    <a:pt x="24823" y="41377"/>
                  </a:cubicBezTo>
                  <a:cubicBezTo>
                    <a:pt x="24823" y="50513"/>
                    <a:pt x="32240" y="57930"/>
                    <a:pt x="41377" y="57930"/>
                  </a:cubicBezTo>
                  <a:cubicBezTo>
                    <a:pt x="50513" y="57930"/>
                    <a:pt x="57930" y="50513"/>
                    <a:pt x="57930" y="41377"/>
                  </a:cubicBezTo>
                  <a:cubicBezTo>
                    <a:pt x="57930" y="32240"/>
                    <a:pt x="50513" y="24823"/>
                    <a:pt x="41377" y="24823"/>
                  </a:cubicBezTo>
                  <a:close/>
                  <a:moveTo>
                    <a:pt x="57930" y="12416"/>
                  </a:moveTo>
                  <a:cubicBezTo>
                    <a:pt x="57930" y="12416"/>
                    <a:pt x="57930" y="24823"/>
                    <a:pt x="57930" y="24823"/>
                  </a:cubicBezTo>
                  <a:lnTo>
                    <a:pt x="70337" y="24823"/>
                  </a:lnTo>
                  <a:lnTo>
                    <a:pt x="70337" y="12416"/>
                  </a:lnTo>
                  <a:close/>
                  <a:moveTo>
                    <a:pt x="16554" y="0"/>
                  </a:moveTo>
                  <a:lnTo>
                    <a:pt x="66199" y="0"/>
                  </a:lnTo>
                  <a:cubicBezTo>
                    <a:pt x="75344" y="0"/>
                    <a:pt x="82753" y="7409"/>
                    <a:pt x="82753" y="16554"/>
                  </a:cubicBezTo>
                  <a:lnTo>
                    <a:pt x="82753" y="66199"/>
                  </a:lnTo>
                  <a:cubicBezTo>
                    <a:pt x="82753" y="75344"/>
                    <a:pt x="75344" y="82753"/>
                    <a:pt x="66199" y="82753"/>
                  </a:cubicBezTo>
                  <a:lnTo>
                    <a:pt x="16554" y="82753"/>
                  </a:lnTo>
                  <a:cubicBezTo>
                    <a:pt x="7409" y="82753"/>
                    <a:pt x="0" y="75344"/>
                    <a:pt x="0" y="66199"/>
                  </a:cubicBezTo>
                  <a:lnTo>
                    <a:pt x="0" y="16554"/>
                  </a:lnTo>
                  <a:cubicBezTo>
                    <a:pt x="0" y="7409"/>
                    <a:pt x="7409" y="0"/>
                    <a:pt x="1655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19045" tIns="19045" rIns="19045" bIns="19045" anchor="ctr">
              <a:noAutofit/>
            </a:bodyPr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602020204020204"/>
                  <a:ea typeface="Gill Sans" panose="020B0602020204020204"/>
                  <a:cs typeface="Gill Sans" panose="020B0602020204020204"/>
                  <a:sym typeface="Gill Sans" panose="020B0602020204020204"/>
                </a:defRPr>
              </a:pPr>
              <a:endParaRPr sz="15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Freeform: Shape 33"/>
          <p:cNvSpPr/>
          <p:nvPr/>
        </p:nvSpPr>
        <p:spPr>
          <a:xfrm>
            <a:off x="9571981" y="1308506"/>
            <a:ext cx="1642311" cy="1857376"/>
          </a:xfrm>
          <a:custGeom>
            <a:avLst/>
            <a:gdLst>
              <a:gd name="connsiteX0" fmla="*/ 498218 w 2438402"/>
              <a:gd name="connsiteY0" fmla="*/ 57093 h 2757718"/>
              <a:gd name="connsiteX1" fmla="*/ 2440812 w 2438402"/>
              <a:gd name="connsiteY1" fmla="*/ 1389797 h 2757718"/>
              <a:gd name="connsiteX2" fmla="*/ 377169 w 2438402"/>
              <a:gd name="connsiteY2" fmla="*/ 2656315 h 2757718"/>
              <a:gd name="connsiteX3" fmla="*/ 498218 w 2438402"/>
              <a:gd name="connsiteY3" fmla="*/ 57093 h 27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2" h="2757718">
                <a:moveTo>
                  <a:pt x="498218" y="57093"/>
                </a:moveTo>
                <a:cubicBezTo>
                  <a:pt x="775151" y="-246256"/>
                  <a:pt x="2367080" y="726493"/>
                  <a:pt x="2440812" y="1389797"/>
                </a:cubicBezTo>
                <a:cubicBezTo>
                  <a:pt x="2514545" y="2053101"/>
                  <a:pt x="853528" y="3103646"/>
                  <a:pt x="377169" y="2656315"/>
                </a:cubicBezTo>
                <a:cubicBezTo>
                  <a:pt x="-36198" y="2267912"/>
                  <a:pt x="-253623" y="880925"/>
                  <a:pt x="498218" y="5709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9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5" name="Freeform: Shape 34"/>
          <p:cNvSpPr/>
          <p:nvPr/>
        </p:nvSpPr>
        <p:spPr>
          <a:xfrm>
            <a:off x="9402800" y="1495289"/>
            <a:ext cx="1720516" cy="1622760"/>
          </a:xfrm>
          <a:custGeom>
            <a:avLst/>
            <a:gdLst>
              <a:gd name="connsiteX0" fmla="*/ 1344495 w 2554516"/>
              <a:gd name="connsiteY0" fmla="*/ 2413245 h 2409374"/>
              <a:gd name="connsiteX1" fmla="*/ 19919 w 2554516"/>
              <a:gd name="connsiteY1" fmla="*/ 572250 h 2409374"/>
              <a:gd name="connsiteX2" fmla="*/ 2247574 w 2554516"/>
              <a:gd name="connsiteY2" fmla="*/ 256129 h 2409374"/>
              <a:gd name="connsiteX3" fmla="*/ 1344495 w 2554516"/>
              <a:gd name="connsiteY3" fmla="*/ 2413245 h 2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6" h="2409374">
                <a:moveTo>
                  <a:pt x="1344495" y="2413245"/>
                </a:moveTo>
                <a:cubicBezTo>
                  <a:pt x="945642" y="2482914"/>
                  <a:pt x="-161509" y="1129019"/>
                  <a:pt x="19919" y="572250"/>
                </a:cubicBezTo>
                <a:cubicBezTo>
                  <a:pt x="201348" y="15482"/>
                  <a:pt x="1456545" y="-220231"/>
                  <a:pt x="2247574" y="256129"/>
                </a:cubicBezTo>
                <a:cubicBezTo>
                  <a:pt x="3096371" y="767323"/>
                  <a:pt x="2020571" y="2295679"/>
                  <a:pt x="1344495" y="2413245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1" name="Freeform: Shape 50"/>
          <p:cNvSpPr/>
          <p:nvPr/>
        </p:nvSpPr>
        <p:spPr>
          <a:xfrm>
            <a:off x="9571981" y="4012533"/>
            <a:ext cx="1642311" cy="1857376"/>
          </a:xfrm>
          <a:custGeom>
            <a:avLst/>
            <a:gdLst>
              <a:gd name="connsiteX0" fmla="*/ 498218 w 2438402"/>
              <a:gd name="connsiteY0" fmla="*/ 57093 h 2757718"/>
              <a:gd name="connsiteX1" fmla="*/ 2440812 w 2438402"/>
              <a:gd name="connsiteY1" fmla="*/ 1389797 h 2757718"/>
              <a:gd name="connsiteX2" fmla="*/ 377169 w 2438402"/>
              <a:gd name="connsiteY2" fmla="*/ 2656315 h 2757718"/>
              <a:gd name="connsiteX3" fmla="*/ 498218 w 2438402"/>
              <a:gd name="connsiteY3" fmla="*/ 57093 h 2757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8402" h="2757718">
                <a:moveTo>
                  <a:pt x="498218" y="57093"/>
                </a:moveTo>
                <a:cubicBezTo>
                  <a:pt x="775151" y="-246256"/>
                  <a:pt x="2367080" y="726493"/>
                  <a:pt x="2440812" y="1389797"/>
                </a:cubicBezTo>
                <a:cubicBezTo>
                  <a:pt x="2514545" y="2053101"/>
                  <a:pt x="853528" y="3103646"/>
                  <a:pt x="377169" y="2656315"/>
                </a:cubicBezTo>
                <a:cubicBezTo>
                  <a:pt x="-36198" y="2267912"/>
                  <a:pt x="-253623" y="880925"/>
                  <a:pt x="498218" y="57093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289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2" name="Freeform: Shape 51"/>
          <p:cNvSpPr/>
          <p:nvPr/>
        </p:nvSpPr>
        <p:spPr>
          <a:xfrm>
            <a:off x="9402800" y="4199316"/>
            <a:ext cx="1720516" cy="1622760"/>
          </a:xfrm>
          <a:custGeom>
            <a:avLst/>
            <a:gdLst>
              <a:gd name="connsiteX0" fmla="*/ 1344495 w 2554516"/>
              <a:gd name="connsiteY0" fmla="*/ 2413245 h 2409374"/>
              <a:gd name="connsiteX1" fmla="*/ 19919 w 2554516"/>
              <a:gd name="connsiteY1" fmla="*/ 572250 h 2409374"/>
              <a:gd name="connsiteX2" fmla="*/ 2247574 w 2554516"/>
              <a:gd name="connsiteY2" fmla="*/ 256129 h 2409374"/>
              <a:gd name="connsiteX3" fmla="*/ 1344495 w 2554516"/>
              <a:gd name="connsiteY3" fmla="*/ 2413245 h 2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54516" h="2409374">
                <a:moveTo>
                  <a:pt x="1344495" y="2413245"/>
                </a:moveTo>
                <a:cubicBezTo>
                  <a:pt x="945642" y="2482914"/>
                  <a:pt x="-161509" y="1129019"/>
                  <a:pt x="19919" y="572250"/>
                </a:cubicBezTo>
                <a:cubicBezTo>
                  <a:pt x="201348" y="15482"/>
                  <a:pt x="1456545" y="-220231"/>
                  <a:pt x="2247574" y="256129"/>
                </a:cubicBezTo>
                <a:cubicBezTo>
                  <a:pt x="3096371" y="767323"/>
                  <a:pt x="2020571" y="2295679"/>
                  <a:pt x="1344495" y="2413245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9590899" y="3266176"/>
            <a:ext cx="1435294" cy="523377"/>
            <a:chOff x="1234881" y="3266176"/>
            <a:chExt cx="1435294" cy="523377"/>
          </a:xfrm>
        </p:grpSpPr>
        <p:sp>
          <p:nvSpPr>
            <p:cNvPr id="77" name="Rectangle 76"/>
            <p:cNvSpPr/>
            <p:nvPr/>
          </p:nvSpPr>
          <p:spPr>
            <a:xfrm>
              <a:off x="1327606" y="3527943"/>
              <a:ext cx="10853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d-ID" sz="1100">
                  <a:solidFill>
                    <a:schemeClr val="accent6"/>
                  </a:solidFill>
                  <a:cs typeface="+mn-ea"/>
                  <a:sym typeface="+mn-lt"/>
                </a:rPr>
                <a:t>The </a:t>
              </a:r>
              <a:r>
                <a:rPr lang="en-US" sz="1100">
                  <a:solidFill>
                    <a:schemeClr val="accent6"/>
                  </a:solidFill>
                  <a:cs typeface="+mn-ea"/>
                  <a:sym typeface="+mn-lt"/>
                </a:rPr>
                <a:t>Marketer</a:t>
              </a: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327606" y="3266176"/>
              <a:ext cx="13425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accent6"/>
                  </a:solidFill>
                  <a:cs typeface="+mn-ea"/>
                  <a:sym typeface="+mn-lt"/>
                </a:rPr>
                <a:t>BASTIAN RO</a:t>
              </a:r>
            </a:p>
          </p:txBody>
        </p:sp>
        <p:sp>
          <p:nvSpPr>
            <p:cNvPr id="79" name="Freeform: Shape 78"/>
            <p:cNvSpPr/>
            <p:nvPr/>
          </p:nvSpPr>
          <p:spPr>
            <a:xfrm>
              <a:off x="1234881" y="3363528"/>
              <a:ext cx="113071" cy="113072"/>
            </a:xfrm>
            <a:custGeom>
              <a:avLst/>
              <a:gdLst>
                <a:gd name="connsiteX0" fmla="*/ 8277 w 82753"/>
                <a:gd name="connsiteY0" fmla="*/ 37238 h 82753"/>
                <a:gd name="connsiteX1" fmla="*/ 8277 w 82753"/>
                <a:gd name="connsiteY1" fmla="*/ 66199 h 82753"/>
                <a:gd name="connsiteX2" fmla="*/ 16554 w 82753"/>
                <a:gd name="connsiteY2" fmla="*/ 74476 h 82753"/>
                <a:gd name="connsiteX3" fmla="*/ 66199 w 82753"/>
                <a:gd name="connsiteY3" fmla="*/ 74476 h 82753"/>
                <a:gd name="connsiteX4" fmla="*/ 74476 w 82753"/>
                <a:gd name="connsiteY4" fmla="*/ 66199 h 82753"/>
                <a:gd name="connsiteX5" fmla="*/ 74476 w 82753"/>
                <a:gd name="connsiteY5" fmla="*/ 37238 h 82753"/>
                <a:gd name="connsiteX6" fmla="*/ 65786 w 82753"/>
                <a:gd name="connsiteY6" fmla="*/ 37238 h 82753"/>
                <a:gd name="connsiteX7" fmla="*/ 66199 w 82753"/>
                <a:gd name="connsiteY7" fmla="*/ 41377 h 82753"/>
                <a:gd name="connsiteX8" fmla="*/ 41377 w 82753"/>
                <a:gd name="connsiteY8" fmla="*/ 66199 h 82753"/>
                <a:gd name="connsiteX9" fmla="*/ 16554 w 82753"/>
                <a:gd name="connsiteY9" fmla="*/ 41377 h 82753"/>
                <a:gd name="connsiteX10" fmla="*/ 16967 w 82753"/>
                <a:gd name="connsiteY10" fmla="*/ 37238 h 82753"/>
                <a:gd name="connsiteX11" fmla="*/ 41377 w 82753"/>
                <a:gd name="connsiteY11" fmla="*/ 24823 h 82753"/>
                <a:gd name="connsiteX12" fmla="*/ 24823 w 82753"/>
                <a:gd name="connsiteY12" fmla="*/ 41377 h 82753"/>
                <a:gd name="connsiteX13" fmla="*/ 41377 w 82753"/>
                <a:gd name="connsiteY13" fmla="*/ 57930 h 82753"/>
                <a:gd name="connsiteX14" fmla="*/ 57930 w 82753"/>
                <a:gd name="connsiteY14" fmla="*/ 41377 h 82753"/>
                <a:gd name="connsiteX15" fmla="*/ 41377 w 82753"/>
                <a:gd name="connsiteY15" fmla="*/ 24823 h 82753"/>
                <a:gd name="connsiteX16" fmla="*/ 57930 w 82753"/>
                <a:gd name="connsiteY16" fmla="*/ 12416 h 82753"/>
                <a:gd name="connsiteX17" fmla="*/ 57930 w 82753"/>
                <a:gd name="connsiteY17" fmla="*/ 24823 h 82753"/>
                <a:gd name="connsiteX18" fmla="*/ 70337 w 82753"/>
                <a:gd name="connsiteY18" fmla="*/ 24823 h 82753"/>
                <a:gd name="connsiteX19" fmla="*/ 70337 w 82753"/>
                <a:gd name="connsiteY19" fmla="*/ 12416 h 82753"/>
                <a:gd name="connsiteX20" fmla="*/ 16554 w 82753"/>
                <a:gd name="connsiteY20" fmla="*/ 0 h 82753"/>
                <a:gd name="connsiteX21" fmla="*/ 66199 w 82753"/>
                <a:gd name="connsiteY21" fmla="*/ 0 h 82753"/>
                <a:gd name="connsiteX22" fmla="*/ 82753 w 82753"/>
                <a:gd name="connsiteY22" fmla="*/ 16554 h 82753"/>
                <a:gd name="connsiteX23" fmla="*/ 82753 w 82753"/>
                <a:gd name="connsiteY23" fmla="*/ 66199 h 82753"/>
                <a:gd name="connsiteX24" fmla="*/ 66199 w 82753"/>
                <a:gd name="connsiteY24" fmla="*/ 82753 h 82753"/>
                <a:gd name="connsiteX25" fmla="*/ 16554 w 82753"/>
                <a:gd name="connsiteY25" fmla="*/ 82753 h 82753"/>
                <a:gd name="connsiteX26" fmla="*/ 0 w 82753"/>
                <a:gd name="connsiteY26" fmla="*/ 66199 h 82753"/>
                <a:gd name="connsiteX27" fmla="*/ 0 w 82753"/>
                <a:gd name="connsiteY27" fmla="*/ 16554 h 82753"/>
                <a:gd name="connsiteX28" fmla="*/ 16554 w 82753"/>
                <a:gd name="connsiteY28" fmla="*/ 0 h 8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53" h="82753">
                  <a:moveTo>
                    <a:pt x="8277" y="37238"/>
                  </a:moveTo>
                  <a:lnTo>
                    <a:pt x="8277" y="66199"/>
                  </a:lnTo>
                  <a:cubicBezTo>
                    <a:pt x="8277" y="70767"/>
                    <a:pt x="11986" y="74476"/>
                    <a:pt x="16554" y="74476"/>
                  </a:cubicBezTo>
                  <a:lnTo>
                    <a:pt x="66199" y="74476"/>
                  </a:lnTo>
                  <a:cubicBezTo>
                    <a:pt x="70767" y="74476"/>
                    <a:pt x="74476" y="70767"/>
                    <a:pt x="74476" y="66199"/>
                  </a:cubicBezTo>
                  <a:cubicBezTo>
                    <a:pt x="74476" y="66199"/>
                    <a:pt x="74476" y="37238"/>
                    <a:pt x="74476" y="37238"/>
                  </a:cubicBezTo>
                  <a:lnTo>
                    <a:pt x="65786" y="37238"/>
                  </a:lnTo>
                  <a:cubicBezTo>
                    <a:pt x="66013" y="38595"/>
                    <a:pt x="66199" y="39961"/>
                    <a:pt x="66199" y="41377"/>
                  </a:cubicBezTo>
                  <a:cubicBezTo>
                    <a:pt x="66199" y="55090"/>
                    <a:pt x="55082" y="66199"/>
                    <a:pt x="41377" y="66199"/>
                  </a:cubicBezTo>
                  <a:cubicBezTo>
                    <a:pt x="27663" y="66199"/>
                    <a:pt x="16554" y="55090"/>
                    <a:pt x="16554" y="41377"/>
                  </a:cubicBezTo>
                  <a:cubicBezTo>
                    <a:pt x="16554" y="39961"/>
                    <a:pt x="16740" y="38595"/>
                    <a:pt x="16967" y="37238"/>
                  </a:cubicBezTo>
                  <a:close/>
                  <a:moveTo>
                    <a:pt x="41377" y="24823"/>
                  </a:moveTo>
                  <a:cubicBezTo>
                    <a:pt x="32240" y="24823"/>
                    <a:pt x="24823" y="32240"/>
                    <a:pt x="24823" y="41377"/>
                  </a:cubicBezTo>
                  <a:cubicBezTo>
                    <a:pt x="24823" y="50513"/>
                    <a:pt x="32240" y="57930"/>
                    <a:pt x="41377" y="57930"/>
                  </a:cubicBezTo>
                  <a:cubicBezTo>
                    <a:pt x="50513" y="57930"/>
                    <a:pt x="57930" y="50513"/>
                    <a:pt x="57930" y="41377"/>
                  </a:cubicBezTo>
                  <a:cubicBezTo>
                    <a:pt x="57930" y="32240"/>
                    <a:pt x="50513" y="24823"/>
                    <a:pt x="41377" y="24823"/>
                  </a:cubicBezTo>
                  <a:close/>
                  <a:moveTo>
                    <a:pt x="57930" y="12416"/>
                  </a:moveTo>
                  <a:cubicBezTo>
                    <a:pt x="57930" y="12416"/>
                    <a:pt x="57930" y="24823"/>
                    <a:pt x="57930" y="24823"/>
                  </a:cubicBezTo>
                  <a:lnTo>
                    <a:pt x="70337" y="24823"/>
                  </a:lnTo>
                  <a:lnTo>
                    <a:pt x="70337" y="12416"/>
                  </a:lnTo>
                  <a:close/>
                  <a:moveTo>
                    <a:pt x="16554" y="0"/>
                  </a:moveTo>
                  <a:lnTo>
                    <a:pt x="66199" y="0"/>
                  </a:lnTo>
                  <a:cubicBezTo>
                    <a:pt x="75344" y="0"/>
                    <a:pt x="82753" y="7409"/>
                    <a:pt x="82753" y="16554"/>
                  </a:cubicBezTo>
                  <a:lnTo>
                    <a:pt x="82753" y="66199"/>
                  </a:lnTo>
                  <a:cubicBezTo>
                    <a:pt x="82753" y="75344"/>
                    <a:pt x="75344" y="82753"/>
                    <a:pt x="66199" y="82753"/>
                  </a:cubicBezTo>
                  <a:lnTo>
                    <a:pt x="16554" y="82753"/>
                  </a:lnTo>
                  <a:cubicBezTo>
                    <a:pt x="7409" y="82753"/>
                    <a:pt x="0" y="75344"/>
                    <a:pt x="0" y="66199"/>
                  </a:cubicBezTo>
                  <a:lnTo>
                    <a:pt x="0" y="16554"/>
                  </a:lnTo>
                  <a:cubicBezTo>
                    <a:pt x="0" y="7409"/>
                    <a:pt x="7409" y="0"/>
                    <a:pt x="1655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19045" tIns="19045" rIns="19045" bIns="19045" anchor="ctr">
              <a:noAutofit/>
            </a:bodyPr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602020204020204"/>
                  <a:ea typeface="Gill Sans" panose="020B0602020204020204"/>
                  <a:cs typeface="Gill Sans" panose="020B0602020204020204"/>
                  <a:sym typeface="Gill Sans" panose="020B0602020204020204"/>
                </a:defRPr>
              </a:pPr>
              <a:endParaRPr sz="15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9590899" y="5981919"/>
            <a:ext cx="1435294" cy="523377"/>
            <a:chOff x="1126470" y="6069003"/>
            <a:chExt cx="1435294" cy="523377"/>
          </a:xfrm>
        </p:grpSpPr>
        <p:sp>
          <p:nvSpPr>
            <p:cNvPr id="81" name="Rectangle 80"/>
            <p:cNvSpPr/>
            <p:nvPr/>
          </p:nvSpPr>
          <p:spPr>
            <a:xfrm>
              <a:off x="1219195" y="6330770"/>
              <a:ext cx="108539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>
                  <a:solidFill>
                    <a:schemeClr val="accent6"/>
                  </a:solidFill>
                  <a:cs typeface="+mn-ea"/>
                  <a:sym typeface="+mn-lt"/>
                </a:rPr>
                <a:t>HR Staff</a:t>
              </a: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219195" y="6069003"/>
              <a:ext cx="1342569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b="1">
                  <a:solidFill>
                    <a:schemeClr val="accent6"/>
                  </a:solidFill>
                  <a:cs typeface="+mn-ea"/>
                  <a:sym typeface="+mn-lt"/>
                </a:rPr>
                <a:t>DIA ZAFIRA</a:t>
              </a:r>
            </a:p>
          </p:txBody>
        </p:sp>
        <p:sp>
          <p:nvSpPr>
            <p:cNvPr id="83" name="Freeform: Shape 82"/>
            <p:cNvSpPr/>
            <p:nvPr/>
          </p:nvSpPr>
          <p:spPr>
            <a:xfrm>
              <a:off x="1126470" y="6166355"/>
              <a:ext cx="113071" cy="113072"/>
            </a:xfrm>
            <a:custGeom>
              <a:avLst/>
              <a:gdLst>
                <a:gd name="connsiteX0" fmla="*/ 8277 w 82753"/>
                <a:gd name="connsiteY0" fmla="*/ 37238 h 82753"/>
                <a:gd name="connsiteX1" fmla="*/ 8277 w 82753"/>
                <a:gd name="connsiteY1" fmla="*/ 66199 h 82753"/>
                <a:gd name="connsiteX2" fmla="*/ 16554 w 82753"/>
                <a:gd name="connsiteY2" fmla="*/ 74476 h 82753"/>
                <a:gd name="connsiteX3" fmla="*/ 66199 w 82753"/>
                <a:gd name="connsiteY3" fmla="*/ 74476 h 82753"/>
                <a:gd name="connsiteX4" fmla="*/ 74476 w 82753"/>
                <a:gd name="connsiteY4" fmla="*/ 66199 h 82753"/>
                <a:gd name="connsiteX5" fmla="*/ 74476 w 82753"/>
                <a:gd name="connsiteY5" fmla="*/ 37238 h 82753"/>
                <a:gd name="connsiteX6" fmla="*/ 65786 w 82753"/>
                <a:gd name="connsiteY6" fmla="*/ 37238 h 82753"/>
                <a:gd name="connsiteX7" fmla="*/ 66199 w 82753"/>
                <a:gd name="connsiteY7" fmla="*/ 41377 h 82753"/>
                <a:gd name="connsiteX8" fmla="*/ 41377 w 82753"/>
                <a:gd name="connsiteY8" fmla="*/ 66199 h 82753"/>
                <a:gd name="connsiteX9" fmla="*/ 16554 w 82753"/>
                <a:gd name="connsiteY9" fmla="*/ 41377 h 82753"/>
                <a:gd name="connsiteX10" fmla="*/ 16967 w 82753"/>
                <a:gd name="connsiteY10" fmla="*/ 37238 h 82753"/>
                <a:gd name="connsiteX11" fmla="*/ 41377 w 82753"/>
                <a:gd name="connsiteY11" fmla="*/ 24823 h 82753"/>
                <a:gd name="connsiteX12" fmla="*/ 24823 w 82753"/>
                <a:gd name="connsiteY12" fmla="*/ 41377 h 82753"/>
                <a:gd name="connsiteX13" fmla="*/ 41377 w 82753"/>
                <a:gd name="connsiteY13" fmla="*/ 57930 h 82753"/>
                <a:gd name="connsiteX14" fmla="*/ 57930 w 82753"/>
                <a:gd name="connsiteY14" fmla="*/ 41377 h 82753"/>
                <a:gd name="connsiteX15" fmla="*/ 41377 w 82753"/>
                <a:gd name="connsiteY15" fmla="*/ 24823 h 82753"/>
                <a:gd name="connsiteX16" fmla="*/ 57930 w 82753"/>
                <a:gd name="connsiteY16" fmla="*/ 12416 h 82753"/>
                <a:gd name="connsiteX17" fmla="*/ 57930 w 82753"/>
                <a:gd name="connsiteY17" fmla="*/ 24823 h 82753"/>
                <a:gd name="connsiteX18" fmla="*/ 70337 w 82753"/>
                <a:gd name="connsiteY18" fmla="*/ 24823 h 82753"/>
                <a:gd name="connsiteX19" fmla="*/ 70337 w 82753"/>
                <a:gd name="connsiteY19" fmla="*/ 12416 h 82753"/>
                <a:gd name="connsiteX20" fmla="*/ 16554 w 82753"/>
                <a:gd name="connsiteY20" fmla="*/ 0 h 82753"/>
                <a:gd name="connsiteX21" fmla="*/ 66199 w 82753"/>
                <a:gd name="connsiteY21" fmla="*/ 0 h 82753"/>
                <a:gd name="connsiteX22" fmla="*/ 82753 w 82753"/>
                <a:gd name="connsiteY22" fmla="*/ 16554 h 82753"/>
                <a:gd name="connsiteX23" fmla="*/ 82753 w 82753"/>
                <a:gd name="connsiteY23" fmla="*/ 66199 h 82753"/>
                <a:gd name="connsiteX24" fmla="*/ 66199 w 82753"/>
                <a:gd name="connsiteY24" fmla="*/ 82753 h 82753"/>
                <a:gd name="connsiteX25" fmla="*/ 16554 w 82753"/>
                <a:gd name="connsiteY25" fmla="*/ 82753 h 82753"/>
                <a:gd name="connsiteX26" fmla="*/ 0 w 82753"/>
                <a:gd name="connsiteY26" fmla="*/ 66199 h 82753"/>
                <a:gd name="connsiteX27" fmla="*/ 0 w 82753"/>
                <a:gd name="connsiteY27" fmla="*/ 16554 h 82753"/>
                <a:gd name="connsiteX28" fmla="*/ 16554 w 82753"/>
                <a:gd name="connsiteY28" fmla="*/ 0 h 82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53" h="82753">
                  <a:moveTo>
                    <a:pt x="8277" y="37238"/>
                  </a:moveTo>
                  <a:lnTo>
                    <a:pt x="8277" y="66199"/>
                  </a:lnTo>
                  <a:cubicBezTo>
                    <a:pt x="8277" y="70767"/>
                    <a:pt x="11986" y="74476"/>
                    <a:pt x="16554" y="74476"/>
                  </a:cubicBezTo>
                  <a:lnTo>
                    <a:pt x="66199" y="74476"/>
                  </a:lnTo>
                  <a:cubicBezTo>
                    <a:pt x="70767" y="74476"/>
                    <a:pt x="74476" y="70767"/>
                    <a:pt x="74476" y="66199"/>
                  </a:cubicBezTo>
                  <a:cubicBezTo>
                    <a:pt x="74476" y="66199"/>
                    <a:pt x="74476" y="37238"/>
                    <a:pt x="74476" y="37238"/>
                  </a:cubicBezTo>
                  <a:lnTo>
                    <a:pt x="65786" y="37238"/>
                  </a:lnTo>
                  <a:cubicBezTo>
                    <a:pt x="66013" y="38595"/>
                    <a:pt x="66199" y="39961"/>
                    <a:pt x="66199" y="41377"/>
                  </a:cubicBezTo>
                  <a:cubicBezTo>
                    <a:pt x="66199" y="55090"/>
                    <a:pt x="55082" y="66199"/>
                    <a:pt x="41377" y="66199"/>
                  </a:cubicBezTo>
                  <a:cubicBezTo>
                    <a:pt x="27663" y="66199"/>
                    <a:pt x="16554" y="55090"/>
                    <a:pt x="16554" y="41377"/>
                  </a:cubicBezTo>
                  <a:cubicBezTo>
                    <a:pt x="16554" y="39961"/>
                    <a:pt x="16740" y="38595"/>
                    <a:pt x="16967" y="37238"/>
                  </a:cubicBezTo>
                  <a:close/>
                  <a:moveTo>
                    <a:pt x="41377" y="24823"/>
                  </a:moveTo>
                  <a:cubicBezTo>
                    <a:pt x="32240" y="24823"/>
                    <a:pt x="24823" y="32240"/>
                    <a:pt x="24823" y="41377"/>
                  </a:cubicBezTo>
                  <a:cubicBezTo>
                    <a:pt x="24823" y="50513"/>
                    <a:pt x="32240" y="57930"/>
                    <a:pt x="41377" y="57930"/>
                  </a:cubicBezTo>
                  <a:cubicBezTo>
                    <a:pt x="50513" y="57930"/>
                    <a:pt x="57930" y="50513"/>
                    <a:pt x="57930" y="41377"/>
                  </a:cubicBezTo>
                  <a:cubicBezTo>
                    <a:pt x="57930" y="32240"/>
                    <a:pt x="50513" y="24823"/>
                    <a:pt x="41377" y="24823"/>
                  </a:cubicBezTo>
                  <a:close/>
                  <a:moveTo>
                    <a:pt x="57930" y="12416"/>
                  </a:moveTo>
                  <a:cubicBezTo>
                    <a:pt x="57930" y="12416"/>
                    <a:pt x="57930" y="24823"/>
                    <a:pt x="57930" y="24823"/>
                  </a:cubicBezTo>
                  <a:lnTo>
                    <a:pt x="70337" y="24823"/>
                  </a:lnTo>
                  <a:lnTo>
                    <a:pt x="70337" y="12416"/>
                  </a:lnTo>
                  <a:close/>
                  <a:moveTo>
                    <a:pt x="16554" y="0"/>
                  </a:moveTo>
                  <a:lnTo>
                    <a:pt x="66199" y="0"/>
                  </a:lnTo>
                  <a:cubicBezTo>
                    <a:pt x="75344" y="0"/>
                    <a:pt x="82753" y="7409"/>
                    <a:pt x="82753" y="16554"/>
                  </a:cubicBezTo>
                  <a:lnTo>
                    <a:pt x="82753" y="66199"/>
                  </a:lnTo>
                  <a:cubicBezTo>
                    <a:pt x="82753" y="75344"/>
                    <a:pt x="75344" y="82753"/>
                    <a:pt x="66199" y="82753"/>
                  </a:cubicBezTo>
                  <a:lnTo>
                    <a:pt x="16554" y="82753"/>
                  </a:lnTo>
                  <a:cubicBezTo>
                    <a:pt x="7409" y="82753"/>
                    <a:pt x="0" y="75344"/>
                    <a:pt x="0" y="66199"/>
                  </a:cubicBezTo>
                  <a:lnTo>
                    <a:pt x="0" y="16554"/>
                  </a:lnTo>
                  <a:cubicBezTo>
                    <a:pt x="0" y="7409"/>
                    <a:pt x="7409" y="0"/>
                    <a:pt x="16554" y="0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wrap="square" lIns="19045" tIns="19045" rIns="19045" bIns="19045" anchor="ctr">
              <a:noAutofit/>
            </a:bodyPr>
            <a:lstStyle/>
            <a:p>
              <a:pPr defTabSz="228600"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 panose="020B0602020204020204"/>
                  <a:ea typeface="Gill Sans" panose="020B0602020204020204"/>
                  <a:cs typeface="Gill Sans" panose="020B0602020204020204"/>
                  <a:sym typeface="Gill Sans" panose="020B0602020204020204"/>
                </a:defRPr>
              </a:pPr>
              <a:endParaRPr sz="150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" name="图片占位符 3" descr="图片包含 人, 男人, 女人, 用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10" name="图片占位符 9" descr="图片包含 游戏机, 名片, 电脑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4" name="图片占位符 13" descr="图片包含 游戏机&#10;&#10;描述已自动生成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tretch>
            <a:fillRect/>
          </a:stretch>
        </p:blipFill>
        <p:spPr/>
      </p:pic>
      <p:pic>
        <p:nvPicPr>
          <p:cNvPr id="19" name="图片占位符 18" descr="图片包含 桌子, 房间&#10;&#10;描述已自动生成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tretch>
            <a:fillRect/>
          </a:stretch>
        </p:blipFill>
        <p:spPr/>
      </p:pic>
      <p:pic>
        <p:nvPicPr>
          <p:cNvPr id="21" name="图片占位符 20" descr="桌子上摆放着电脑和文件&#10;&#10;描述已自动生成"/>
          <p:cNvPicPr>
            <a:picLocks noGrp="1" noChangeAspect="1"/>
          </p:cNvPicPr>
          <p:nvPr>
            <p:ph type="pic" sz="quarter" idx="14"/>
          </p:nvPr>
        </p:nvPicPr>
        <p:blipFill>
          <a:blip r:embed="rId6"/>
          <a:stretch>
            <a:fillRect/>
          </a:stretch>
        </p:blipFill>
        <p:spPr/>
      </p:pic>
      <p:pic>
        <p:nvPicPr>
          <p:cNvPr id="17" name="图片占位符 16" descr="图片包含 游戏机, 电脑&#10;&#10;描述已自动生成"/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7" name="Freeform: Shape 16"/>
          <p:cNvSpPr/>
          <p:nvPr/>
        </p:nvSpPr>
        <p:spPr>
          <a:xfrm>
            <a:off x="1" y="2064657"/>
            <a:ext cx="12192000" cy="4793343"/>
          </a:xfrm>
          <a:custGeom>
            <a:avLst/>
            <a:gdLst>
              <a:gd name="connsiteX0" fmla="*/ 6151108 w 12247107"/>
              <a:gd name="connsiteY0" fmla="*/ 0 h 4793343"/>
              <a:gd name="connsiteX1" fmla="*/ 12110601 w 12247107"/>
              <a:gd name="connsiteY1" fmla="*/ 2248229 h 4793343"/>
              <a:gd name="connsiteX2" fmla="*/ 12247107 w 12247107"/>
              <a:gd name="connsiteY2" fmla="*/ 2377993 h 4793343"/>
              <a:gd name="connsiteX3" fmla="*/ 12247107 w 12247107"/>
              <a:gd name="connsiteY3" fmla="*/ 4793343 h 4793343"/>
              <a:gd name="connsiteX4" fmla="*/ 0 w 12247107"/>
              <a:gd name="connsiteY4" fmla="*/ 4793343 h 4793343"/>
              <a:gd name="connsiteX5" fmla="*/ 0 w 12247107"/>
              <a:gd name="connsiteY5" fmla="*/ 2430379 h 4793343"/>
              <a:gd name="connsiteX6" fmla="*/ 191614 w 12247107"/>
              <a:gd name="connsiteY6" fmla="*/ 2248229 h 4793343"/>
              <a:gd name="connsiteX7" fmla="*/ 6151108 w 12247107"/>
              <a:gd name="connsiteY7" fmla="*/ 0 h 479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47107" h="4793343">
                <a:moveTo>
                  <a:pt x="6151108" y="0"/>
                </a:moveTo>
                <a:cubicBezTo>
                  <a:pt x="8449660" y="0"/>
                  <a:pt x="10542508" y="852332"/>
                  <a:pt x="12110601" y="2248229"/>
                </a:cubicBezTo>
                <a:lnTo>
                  <a:pt x="12247107" y="2377993"/>
                </a:lnTo>
                <a:lnTo>
                  <a:pt x="12247107" y="4793343"/>
                </a:lnTo>
                <a:lnTo>
                  <a:pt x="0" y="4793343"/>
                </a:lnTo>
                <a:lnTo>
                  <a:pt x="0" y="2430379"/>
                </a:lnTo>
                <a:lnTo>
                  <a:pt x="191614" y="2248229"/>
                </a:lnTo>
                <a:cubicBezTo>
                  <a:pt x="1759708" y="852332"/>
                  <a:pt x="3852556" y="0"/>
                  <a:pt x="6151108" y="0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88597" y="493261"/>
            <a:ext cx="281481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4000" b="1">
                <a:gradFill>
                  <a:gsLst>
                    <a:gs pos="0">
                      <a:schemeClr val="accent5">
                        <a:alpha val="80000"/>
                      </a:schemeClr>
                    </a:gs>
                    <a:gs pos="100000">
                      <a:schemeClr val="accent1">
                        <a:alpha val="80000"/>
                      </a:schemeClr>
                    </a:gs>
                  </a:gsLst>
                  <a:lin ang="6600000" scaled="0"/>
                </a:gradFill>
                <a:latin typeface="+mj-lt"/>
              </a:defRPr>
            </a:lvl1pPr>
          </a:lstStyle>
          <a:p>
            <a:r>
              <a:rPr lang="en-US" sz="360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Our Specialist</a:t>
            </a:r>
          </a:p>
        </p:txBody>
      </p:sp>
      <p:sp>
        <p:nvSpPr>
          <p:cNvPr id="10" name="Oval 9"/>
          <p:cNvSpPr/>
          <p:nvPr/>
        </p:nvSpPr>
        <p:spPr>
          <a:xfrm>
            <a:off x="2003722" y="1625600"/>
            <a:ext cx="2261201" cy="2261201"/>
          </a:xfrm>
          <a:prstGeom prst="ellipse">
            <a:avLst/>
          </a:prstGeom>
          <a:solidFill>
            <a:schemeClr val="bg2"/>
          </a:solidFill>
          <a:ln w="254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27078" y="1625600"/>
            <a:ext cx="2261201" cy="2261201"/>
          </a:xfrm>
          <a:prstGeom prst="ellipse">
            <a:avLst/>
          </a:prstGeom>
          <a:solidFill>
            <a:schemeClr val="bg2"/>
          </a:solidFill>
          <a:ln w="254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66039" y="4162487"/>
            <a:ext cx="173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  <a:cs typeface="+mn-ea"/>
                <a:sym typeface="+mn-lt"/>
              </a:rPr>
              <a:t>STEVE RADE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14739" y="4162487"/>
            <a:ext cx="2012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  <a:cs typeface="+mn-ea"/>
                <a:sym typeface="+mn-lt"/>
              </a:rPr>
              <a:t>ANGELINA IVY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29101" y="4605497"/>
            <a:ext cx="36104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 id semper </a:t>
            </a:r>
            <a:r>
              <a:rPr lang="en-US" sz="1200" dirty="0" err="1">
                <a:solidFill>
                  <a:schemeClr val="bg2"/>
                </a:solidFill>
                <a:cs typeface="+mn-ea"/>
                <a:sym typeface="+mn-lt"/>
              </a:rPr>
              <a:t>leo</a:t>
            </a:r>
            <a:endParaRPr lang="en-US" sz="12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972868" y="5281707"/>
            <a:ext cx="2322908" cy="29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2"/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72868" y="5690794"/>
            <a:ext cx="2322908" cy="29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2"/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72868" y="6099880"/>
            <a:ext cx="2322908" cy="29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2"/>
                </a:solidFill>
                <a:cs typeface="+mn-ea"/>
                <a:sym typeface="+mn-lt"/>
              </a:rPr>
              <a:t>Lorem ipsum dolor sit amet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171700" y="5635394"/>
            <a:ext cx="196215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171700" y="6044481"/>
            <a:ext cx="196215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315564" y="4605497"/>
            <a:ext cx="361044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 id semper </a:t>
            </a:r>
            <a:r>
              <a:rPr lang="en-US" sz="1200" dirty="0" err="1">
                <a:solidFill>
                  <a:schemeClr val="bg2"/>
                </a:solidFill>
                <a:cs typeface="+mn-ea"/>
                <a:sym typeface="+mn-lt"/>
              </a:rPr>
              <a:t>leo</a:t>
            </a:r>
            <a:endParaRPr lang="en-US" sz="12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59330" y="5281707"/>
            <a:ext cx="2322908" cy="29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2"/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59330" y="5690794"/>
            <a:ext cx="2322908" cy="29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2"/>
                </a:solidFill>
                <a:cs typeface="+mn-ea"/>
                <a:sym typeface="+mn-lt"/>
              </a:rPr>
              <a:t>Lorem ipsum dolor sit amet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959330" y="6099880"/>
            <a:ext cx="2322908" cy="29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200">
                <a:solidFill>
                  <a:schemeClr val="bg2"/>
                </a:solidFill>
                <a:cs typeface="+mn-ea"/>
                <a:sym typeface="+mn-lt"/>
              </a:rPr>
              <a:t>Lorem ipsum dolor sit amet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8139709" y="5635394"/>
            <a:ext cx="196215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139709" y="6044481"/>
            <a:ext cx="1962150" cy="0"/>
          </a:xfrm>
          <a:prstGeom prst="line">
            <a:avLst/>
          </a:prstGeom>
          <a:ln>
            <a:solidFill>
              <a:schemeClr val="bg2">
                <a:alpha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3648629" y="4030107"/>
            <a:ext cx="4894742" cy="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alpha val="0"/>
                    <a:lumMod val="10000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Graphic 11"/>
          <p:cNvSpPr/>
          <p:nvPr/>
        </p:nvSpPr>
        <p:spPr>
          <a:xfrm>
            <a:off x="11470481" y="6136481"/>
            <a:ext cx="81757" cy="81757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6" name="Graphic 11"/>
          <p:cNvSpPr/>
          <p:nvPr/>
        </p:nvSpPr>
        <p:spPr>
          <a:xfrm flipH="1" flipV="1">
            <a:off x="11552238" y="6218238"/>
            <a:ext cx="189706" cy="189706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7" name="Slide Number Placeholder 5"/>
          <p:cNvSpPr txBox="1"/>
          <p:nvPr/>
        </p:nvSpPr>
        <p:spPr>
          <a:xfrm>
            <a:off x="11487943" y="5944393"/>
            <a:ext cx="41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E056A6-AECD-4492-B219-85DE58BEDE49}" type="slidenum">
              <a:rPr lang="en-US" sz="1000" smtClean="0">
                <a:solidFill>
                  <a:schemeClr val="bg2"/>
                </a:solidFill>
                <a:cs typeface="+mn-ea"/>
                <a:sym typeface="+mn-lt"/>
              </a:rPr>
              <a:t>21</a:t>
            </a:fld>
            <a:endParaRPr lang="en-US" sz="100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4" name="图片占位符 3" descr="图片包含 人, 室内, 男人, 看着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8" name="图片占位符 7" descr="房间里有窗户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 descr="图片包含 文字, 食物&#10;&#10;描述已自动生成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6" name="Picture 5" descr="iPhone-X-Clay-White-Perspective-Free-Mockup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477" y="894922"/>
            <a:ext cx="6164548" cy="6164548"/>
          </a:xfrm>
          <a:prstGeom prst="rect">
            <a:avLst/>
          </a:prstGeom>
        </p:spPr>
      </p:pic>
      <p:pic>
        <p:nvPicPr>
          <p:cNvPr id="10" name="图片占位符 9" descr="图片包含 室内, 房间, 建筑, 床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3433722" y="1118111"/>
            <a:ext cx="3943138" cy="4573679"/>
          </a:xfrm>
        </p:spPr>
      </p:pic>
      <p:pic>
        <p:nvPicPr>
          <p:cNvPr id="7" name="Picture 6" descr="iPhone-X-Clay-White-Perspective-Free-Mockup cop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73476">
            <a:off x="2273322" y="429591"/>
            <a:ext cx="6164548" cy="61645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98958" y="1049500"/>
            <a:ext cx="2686954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4000" b="1">
                <a:gradFill>
                  <a:gsLst>
                    <a:gs pos="0">
                      <a:schemeClr val="accent5">
                        <a:alpha val="80000"/>
                      </a:schemeClr>
                    </a:gs>
                    <a:gs pos="100000">
                      <a:schemeClr val="accent1">
                        <a:alpha val="80000"/>
                      </a:schemeClr>
                    </a:gs>
                  </a:gsLst>
                  <a:lin ang="6600000" scaled="0"/>
                </a:gradFill>
                <a:latin typeface="+mj-lt"/>
              </a:defRPr>
            </a:lvl1pPr>
          </a:lstStyle>
          <a:p>
            <a:pPr algn="r"/>
            <a:r>
              <a:rPr lang="en-US" sz="3600">
                <a:solidFill>
                  <a:schemeClr val="bg2"/>
                </a:solidFill>
                <a:latin typeface="+mn-lt"/>
                <a:cs typeface="+mn-ea"/>
                <a:sym typeface="+mn-lt"/>
              </a:rPr>
              <a:t>Our Portfolio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284340" y="3860878"/>
            <a:ext cx="2564897" cy="564462"/>
            <a:chOff x="5161935" y="1676400"/>
            <a:chExt cx="2914762" cy="934065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5161935" y="1676400"/>
              <a:ext cx="934065" cy="93406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096000" y="1676400"/>
              <a:ext cx="1980697" cy="0"/>
            </a:xfrm>
            <a:prstGeom prst="line">
              <a:avLst/>
            </a:prstGeom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/>
          <p:cNvSpPr/>
          <p:nvPr/>
        </p:nvSpPr>
        <p:spPr>
          <a:xfrm>
            <a:off x="8416344" y="3511865"/>
            <a:ext cx="2926922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grpSp>
        <p:nvGrpSpPr>
          <p:cNvPr id="25" name="Group 24"/>
          <p:cNvGrpSpPr/>
          <p:nvPr/>
        </p:nvGrpSpPr>
        <p:grpSpPr>
          <a:xfrm flipV="1">
            <a:off x="5284340" y="4833743"/>
            <a:ext cx="2564897" cy="564462"/>
            <a:chOff x="5161935" y="1676400"/>
            <a:chExt cx="2914762" cy="934065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5161935" y="1676400"/>
              <a:ext cx="934065" cy="934065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096000" y="1676400"/>
              <a:ext cx="1980697" cy="0"/>
            </a:xfrm>
            <a:prstGeom prst="line">
              <a:avLst/>
            </a:prstGeom>
            <a:ln>
              <a:solidFill>
                <a:schemeClr val="bg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8416344" y="5066992"/>
            <a:ext cx="2926922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758887" y="1712411"/>
            <a:ext cx="358437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30" name="Group 29"/>
          <p:cNvGrpSpPr>
            <a:grpSpLocks noChangeAspect="1"/>
          </p:cNvGrpSpPr>
          <p:nvPr/>
        </p:nvGrpSpPr>
        <p:grpSpPr>
          <a:xfrm>
            <a:off x="10795236" y="3044300"/>
            <a:ext cx="384700" cy="384700"/>
            <a:chOff x="6625681" y="2611362"/>
            <a:chExt cx="583135" cy="583135"/>
          </a:xfrm>
          <a:solidFill>
            <a:schemeClr val="bg2"/>
          </a:solidFill>
        </p:grpSpPr>
        <p:sp>
          <p:nvSpPr>
            <p:cNvPr id="31" name="Freeform: Shape 30"/>
            <p:cNvSpPr/>
            <p:nvPr/>
          </p:nvSpPr>
          <p:spPr>
            <a:xfrm>
              <a:off x="6625681" y="2611362"/>
              <a:ext cx="583135" cy="583135"/>
            </a:xfrm>
            <a:custGeom>
              <a:avLst/>
              <a:gdLst>
                <a:gd name="connsiteX0" fmla="*/ 584246 w 583134"/>
                <a:gd name="connsiteY0" fmla="*/ 406389 h 583134"/>
                <a:gd name="connsiteX1" fmla="*/ 584246 w 583134"/>
                <a:gd name="connsiteY1" fmla="*/ 406389 h 583134"/>
                <a:gd name="connsiteX2" fmla="*/ 584246 w 583134"/>
                <a:gd name="connsiteY2" fmla="*/ 406389 h 583134"/>
                <a:gd name="connsiteX3" fmla="*/ 545925 w 583134"/>
                <a:gd name="connsiteY3" fmla="*/ 400836 h 583134"/>
                <a:gd name="connsiteX4" fmla="*/ 537595 w 583134"/>
                <a:gd name="connsiteY4" fmla="*/ 389728 h 583134"/>
                <a:gd name="connsiteX5" fmla="*/ 541482 w 583134"/>
                <a:gd name="connsiteY5" fmla="*/ 383203 h 583134"/>
                <a:gd name="connsiteX6" fmla="*/ 553978 w 583134"/>
                <a:gd name="connsiteY6" fmla="*/ 373762 h 583134"/>
                <a:gd name="connsiteX7" fmla="*/ 580219 w 583134"/>
                <a:gd name="connsiteY7" fmla="*/ 373762 h 583134"/>
                <a:gd name="connsiteX8" fmla="*/ 590077 w 583134"/>
                <a:gd name="connsiteY8" fmla="*/ 363904 h 583134"/>
                <a:gd name="connsiteX9" fmla="*/ 590077 w 583134"/>
                <a:gd name="connsiteY9" fmla="*/ 9858 h 583134"/>
                <a:gd name="connsiteX10" fmla="*/ 580219 w 583134"/>
                <a:gd name="connsiteY10" fmla="*/ 0 h 583134"/>
                <a:gd name="connsiteX11" fmla="*/ 9858 w 583134"/>
                <a:gd name="connsiteY11" fmla="*/ 0 h 583134"/>
                <a:gd name="connsiteX12" fmla="*/ 0 w 583134"/>
                <a:gd name="connsiteY12" fmla="*/ 9858 h 583134"/>
                <a:gd name="connsiteX13" fmla="*/ 0 w 583134"/>
                <a:gd name="connsiteY13" fmla="*/ 363904 h 583134"/>
                <a:gd name="connsiteX14" fmla="*/ 9858 w 583134"/>
                <a:gd name="connsiteY14" fmla="*/ 373762 h 583134"/>
                <a:gd name="connsiteX15" fmla="*/ 35266 w 583134"/>
                <a:gd name="connsiteY15" fmla="*/ 373762 h 583134"/>
                <a:gd name="connsiteX16" fmla="*/ 22492 w 583134"/>
                <a:gd name="connsiteY16" fmla="*/ 386535 h 583134"/>
                <a:gd name="connsiteX17" fmla="*/ 21382 w 583134"/>
                <a:gd name="connsiteY17" fmla="*/ 399031 h 583134"/>
                <a:gd name="connsiteX18" fmla="*/ 40125 w 583134"/>
                <a:gd name="connsiteY18" fmla="*/ 426244 h 583134"/>
                <a:gd name="connsiteX19" fmla="*/ 7775 w 583134"/>
                <a:gd name="connsiteY19" fmla="*/ 433047 h 583134"/>
                <a:gd name="connsiteX20" fmla="*/ 0 w 583134"/>
                <a:gd name="connsiteY20" fmla="*/ 442627 h 583134"/>
                <a:gd name="connsiteX21" fmla="*/ 0 w 583134"/>
                <a:gd name="connsiteY21" fmla="*/ 481919 h 583134"/>
                <a:gd name="connsiteX22" fmla="*/ 7775 w 583134"/>
                <a:gd name="connsiteY22" fmla="*/ 491499 h 583134"/>
                <a:gd name="connsiteX23" fmla="*/ 40125 w 583134"/>
                <a:gd name="connsiteY23" fmla="*/ 498302 h 583134"/>
                <a:gd name="connsiteX24" fmla="*/ 21382 w 583134"/>
                <a:gd name="connsiteY24" fmla="*/ 525515 h 583134"/>
                <a:gd name="connsiteX25" fmla="*/ 22492 w 583134"/>
                <a:gd name="connsiteY25" fmla="*/ 538011 h 583134"/>
                <a:gd name="connsiteX26" fmla="*/ 51927 w 583134"/>
                <a:gd name="connsiteY26" fmla="*/ 567445 h 583134"/>
                <a:gd name="connsiteX27" fmla="*/ 64423 w 583134"/>
                <a:gd name="connsiteY27" fmla="*/ 568556 h 583134"/>
                <a:gd name="connsiteX28" fmla="*/ 91636 w 583134"/>
                <a:gd name="connsiteY28" fmla="*/ 549813 h 583134"/>
                <a:gd name="connsiteX29" fmla="*/ 98439 w 583134"/>
                <a:gd name="connsiteY29" fmla="*/ 582163 h 583134"/>
                <a:gd name="connsiteX30" fmla="*/ 108019 w 583134"/>
                <a:gd name="connsiteY30" fmla="*/ 589938 h 583134"/>
                <a:gd name="connsiteX31" fmla="*/ 147311 w 583134"/>
                <a:gd name="connsiteY31" fmla="*/ 589938 h 583134"/>
                <a:gd name="connsiteX32" fmla="*/ 156891 w 583134"/>
                <a:gd name="connsiteY32" fmla="*/ 582163 h 583134"/>
                <a:gd name="connsiteX33" fmla="*/ 163694 w 583134"/>
                <a:gd name="connsiteY33" fmla="*/ 549813 h 583134"/>
                <a:gd name="connsiteX34" fmla="*/ 190907 w 583134"/>
                <a:gd name="connsiteY34" fmla="*/ 568556 h 583134"/>
                <a:gd name="connsiteX35" fmla="*/ 203403 w 583134"/>
                <a:gd name="connsiteY35" fmla="*/ 567445 h 583134"/>
                <a:gd name="connsiteX36" fmla="*/ 232838 w 583134"/>
                <a:gd name="connsiteY36" fmla="*/ 538011 h 583134"/>
                <a:gd name="connsiteX37" fmla="*/ 233948 w 583134"/>
                <a:gd name="connsiteY37" fmla="*/ 525515 h 583134"/>
                <a:gd name="connsiteX38" fmla="*/ 215205 w 583134"/>
                <a:gd name="connsiteY38" fmla="*/ 498302 h 583134"/>
                <a:gd name="connsiteX39" fmla="*/ 247555 w 583134"/>
                <a:gd name="connsiteY39" fmla="*/ 491499 h 583134"/>
                <a:gd name="connsiteX40" fmla="*/ 255330 w 583134"/>
                <a:gd name="connsiteY40" fmla="*/ 481919 h 583134"/>
                <a:gd name="connsiteX41" fmla="*/ 255330 w 583134"/>
                <a:gd name="connsiteY41" fmla="*/ 442627 h 583134"/>
                <a:gd name="connsiteX42" fmla="*/ 247555 w 583134"/>
                <a:gd name="connsiteY42" fmla="*/ 433047 h 583134"/>
                <a:gd name="connsiteX43" fmla="*/ 215205 w 583134"/>
                <a:gd name="connsiteY43" fmla="*/ 426244 h 583134"/>
                <a:gd name="connsiteX44" fmla="*/ 233948 w 583134"/>
                <a:gd name="connsiteY44" fmla="*/ 399031 h 583134"/>
                <a:gd name="connsiteX45" fmla="*/ 232838 w 583134"/>
                <a:gd name="connsiteY45" fmla="*/ 386535 h 583134"/>
                <a:gd name="connsiteX46" fmla="*/ 220203 w 583134"/>
                <a:gd name="connsiteY46" fmla="*/ 373762 h 583134"/>
                <a:gd name="connsiteX47" fmla="*/ 260745 w 583134"/>
                <a:gd name="connsiteY47" fmla="*/ 373762 h 583134"/>
                <a:gd name="connsiteX48" fmla="*/ 252830 w 583134"/>
                <a:gd name="connsiteY48" fmla="*/ 428465 h 583134"/>
                <a:gd name="connsiteX49" fmla="*/ 261161 w 583134"/>
                <a:gd name="connsiteY49" fmla="*/ 439572 h 583134"/>
                <a:gd name="connsiteX50" fmla="*/ 261300 w 583134"/>
                <a:gd name="connsiteY50" fmla="*/ 439572 h 583134"/>
                <a:gd name="connsiteX51" fmla="*/ 299482 w 583134"/>
                <a:gd name="connsiteY51" fmla="*/ 444987 h 583134"/>
                <a:gd name="connsiteX52" fmla="*/ 307812 w 583134"/>
                <a:gd name="connsiteY52" fmla="*/ 456095 h 583134"/>
                <a:gd name="connsiteX53" fmla="*/ 303925 w 583134"/>
                <a:gd name="connsiteY53" fmla="*/ 462620 h 583134"/>
                <a:gd name="connsiteX54" fmla="*/ 272963 w 583134"/>
                <a:gd name="connsiteY54" fmla="*/ 485807 h 583134"/>
                <a:gd name="connsiteX55" fmla="*/ 271019 w 583134"/>
                <a:gd name="connsiteY55" fmla="*/ 499552 h 583134"/>
                <a:gd name="connsiteX56" fmla="*/ 306424 w 583134"/>
                <a:gd name="connsiteY56" fmla="*/ 546758 h 583134"/>
                <a:gd name="connsiteX57" fmla="*/ 320169 w 583134"/>
                <a:gd name="connsiteY57" fmla="*/ 548702 h 583134"/>
                <a:gd name="connsiteX58" fmla="*/ 351131 w 583134"/>
                <a:gd name="connsiteY58" fmla="*/ 525515 h 583134"/>
                <a:gd name="connsiteX59" fmla="*/ 364876 w 583134"/>
                <a:gd name="connsiteY59" fmla="*/ 527459 h 583134"/>
                <a:gd name="connsiteX60" fmla="*/ 366681 w 583134"/>
                <a:gd name="connsiteY60" fmla="*/ 534818 h 583134"/>
                <a:gd name="connsiteX61" fmla="*/ 361266 w 583134"/>
                <a:gd name="connsiteY61" fmla="*/ 572999 h 583134"/>
                <a:gd name="connsiteX62" fmla="*/ 369596 w 583134"/>
                <a:gd name="connsiteY62" fmla="*/ 584106 h 583134"/>
                <a:gd name="connsiteX63" fmla="*/ 369596 w 583134"/>
                <a:gd name="connsiteY63" fmla="*/ 584106 h 583134"/>
                <a:gd name="connsiteX64" fmla="*/ 428049 w 583134"/>
                <a:gd name="connsiteY64" fmla="*/ 592437 h 583134"/>
                <a:gd name="connsiteX65" fmla="*/ 429437 w 583134"/>
                <a:gd name="connsiteY65" fmla="*/ 592576 h 583134"/>
                <a:gd name="connsiteX66" fmla="*/ 439156 w 583134"/>
                <a:gd name="connsiteY66" fmla="*/ 584106 h 583134"/>
                <a:gd name="connsiteX67" fmla="*/ 444571 w 583134"/>
                <a:gd name="connsiteY67" fmla="*/ 545925 h 583134"/>
                <a:gd name="connsiteX68" fmla="*/ 455678 w 583134"/>
                <a:gd name="connsiteY68" fmla="*/ 537595 h 583134"/>
                <a:gd name="connsiteX69" fmla="*/ 462204 w 583134"/>
                <a:gd name="connsiteY69" fmla="*/ 541482 h 583134"/>
                <a:gd name="connsiteX70" fmla="*/ 485390 w 583134"/>
                <a:gd name="connsiteY70" fmla="*/ 572444 h 583134"/>
                <a:gd name="connsiteX71" fmla="*/ 499136 w 583134"/>
                <a:gd name="connsiteY71" fmla="*/ 574388 h 583134"/>
                <a:gd name="connsiteX72" fmla="*/ 546342 w 583134"/>
                <a:gd name="connsiteY72" fmla="*/ 538983 h 583134"/>
                <a:gd name="connsiteX73" fmla="*/ 548286 w 583134"/>
                <a:gd name="connsiteY73" fmla="*/ 525238 h 583134"/>
                <a:gd name="connsiteX74" fmla="*/ 525099 w 583134"/>
                <a:gd name="connsiteY74" fmla="*/ 494276 h 583134"/>
                <a:gd name="connsiteX75" fmla="*/ 527043 w 583134"/>
                <a:gd name="connsiteY75" fmla="*/ 480531 h 583134"/>
                <a:gd name="connsiteX76" fmla="*/ 534402 w 583134"/>
                <a:gd name="connsiteY76" fmla="*/ 478726 h 583134"/>
                <a:gd name="connsiteX77" fmla="*/ 572583 w 583134"/>
                <a:gd name="connsiteY77" fmla="*/ 484141 h 583134"/>
                <a:gd name="connsiteX78" fmla="*/ 583690 w 583134"/>
                <a:gd name="connsiteY78" fmla="*/ 475810 h 583134"/>
                <a:gd name="connsiteX79" fmla="*/ 583690 w 583134"/>
                <a:gd name="connsiteY79" fmla="*/ 475810 h 583134"/>
                <a:gd name="connsiteX80" fmla="*/ 592021 w 583134"/>
                <a:gd name="connsiteY80" fmla="*/ 417358 h 583134"/>
                <a:gd name="connsiteX81" fmla="*/ 584246 w 583134"/>
                <a:gd name="connsiteY81" fmla="*/ 406389 h 583134"/>
                <a:gd name="connsiteX82" fmla="*/ 236031 w 583134"/>
                <a:gd name="connsiteY82" fmla="*/ 450680 h 583134"/>
                <a:gd name="connsiteX83" fmla="*/ 236031 w 583134"/>
                <a:gd name="connsiteY83" fmla="*/ 474005 h 583134"/>
                <a:gd name="connsiteX84" fmla="*/ 211456 w 583134"/>
                <a:gd name="connsiteY84" fmla="*/ 479142 h 583134"/>
                <a:gd name="connsiteX85" fmla="*/ 196183 w 583134"/>
                <a:gd name="connsiteY85" fmla="*/ 502468 h 583134"/>
                <a:gd name="connsiteX86" fmla="*/ 199238 w 583134"/>
                <a:gd name="connsiteY86" fmla="*/ 509549 h 583134"/>
                <a:gd name="connsiteX87" fmla="*/ 213261 w 583134"/>
                <a:gd name="connsiteY87" fmla="*/ 529958 h 583134"/>
                <a:gd name="connsiteX88" fmla="*/ 195350 w 583134"/>
                <a:gd name="connsiteY88" fmla="*/ 547869 h 583134"/>
                <a:gd name="connsiteX89" fmla="*/ 174941 w 583134"/>
                <a:gd name="connsiteY89" fmla="*/ 533846 h 583134"/>
                <a:gd name="connsiteX90" fmla="*/ 147589 w 583134"/>
                <a:gd name="connsiteY90" fmla="*/ 538844 h 583134"/>
                <a:gd name="connsiteX91" fmla="*/ 144534 w 583134"/>
                <a:gd name="connsiteY91" fmla="*/ 545925 h 583134"/>
                <a:gd name="connsiteX92" fmla="*/ 139397 w 583134"/>
                <a:gd name="connsiteY92" fmla="*/ 570500 h 583134"/>
                <a:gd name="connsiteX93" fmla="*/ 116072 w 583134"/>
                <a:gd name="connsiteY93" fmla="*/ 570500 h 583134"/>
                <a:gd name="connsiteX94" fmla="*/ 110935 w 583134"/>
                <a:gd name="connsiteY94" fmla="*/ 545925 h 583134"/>
                <a:gd name="connsiteX95" fmla="*/ 87609 w 583134"/>
                <a:gd name="connsiteY95" fmla="*/ 530791 h 583134"/>
                <a:gd name="connsiteX96" fmla="*/ 80528 w 583134"/>
                <a:gd name="connsiteY96" fmla="*/ 533846 h 583134"/>
                <a:gd name="connsiteX97" fmla="*/ 60119 w 583134"/>
                <a:gd name="connsiteY97" fmla="*/ 547869 h 583134"/>
                <a:gd name="connsiteX98" fmla="*/ 42208 w 583134"/>
                <a:gd name="connsiteY98" fmla="*/ 529958 h 583134"/>
                <a:gd name="connsiteX99" fmla="*/ 56231 w 583134"/>
                <a:gd name="connsiteY99" fmla="*/ 509549 h 583134"/>
                <a:gd name="connsiteX100" fmla="*/ 51233 w 583134"/>
                <a:gd name="connsiteY100" fmla="*/ 482197 h 583134"/>
                <a:gd name="connsiteX101" fmla="*/ 44152 w 583134"/>
                <a:gd name="connsiteY101" fmla="*/ 479142 h 583134"/>
                <a:gd name="connsiteX102" fmla="*/ 19577 w 583134"/>
                <a:gd name="connsiteY102" fmla="*/ 474005 h 583134"/>
                <a:gd name="connsiteX103" fmla="*/ 19577 w 583134"/>
                <a:gd name="connsiteY103" fmla="*/ 450680 h 583134"/>
                <a:gd name="connsiteX104" fmla="*/ 44152 w 583134"/>
                <a:gd name="connsiteY104" fmla="*/ 445543 h 583134"/>
                <a:gd name="connsiteX105" fmla="*/ 59286 w 583134"/>
                <a:gd name="connsiteY105" fmla="*/ 422217 h 583134"/>
                <a:gd name="connsiteX106" fmla="*/ 56231 w 583134"/>
                <a:gd name="connsiteY106" fmla="*/ 415136 h 583134"/>
                <a:gd name="connsiteX107" fmla="*/ 42208 w 583134"/>
                <a:gd name="connsiteY107" fmla="*/ 394727 h 583134"/>
                <a:gd name="connsiteX108" fmla="*/ 60119 w 583134"/>
                <a:gd name="connsiteY108" fmla="*/ 376816 h 583134"/>
                <a:gd name="connsiteX109" fmla="*/ 80528 w 583134"/>
                <a:gd name="connsiteY109" fmla="*/ 390839 h 583134"/>
                <a:gd name="connsiteX110" fmla="*/ 107880 w 583134"/>
                <a:gd name="connsiteY110" fmla="*/ 385841 h 583134"/>
                <a:gd name="connsiteX111" fmla="*/ 110935 w 583134"/>
                <a:gd name="connsiteY111" fmla="*/ 378760 h 583134"/>
                <a:gd name="connsiteX112" fmla="*/ 116072 w 583134"/>
                <a:gd name="connsiteY112" fmla="*/ 354185 h 583134"/>
                <a:gd name="connsiteX113" fmla="*/ 139397 w 583134"/>
                <a:gd name="connsiteY113" fmla="*/ 354185 h 583134"/>
                <a:gd name="connsiteX114" fmla="*/ 144534 w 583134"/>
                <a:gd name="connsiteY114" fmla="*/ 378760 h 583134"/>
                <a:gd name="connsiteX115" fmla="*/ 167859 w 583134"/>
                <a:gd name="connsiteY115" fmla="*/ 394032 h 583134"/>
                <a:gd name="connsiteX116" fmla="*/ 174941 w 583134"/>
                <a:gd name="connsiteY116" fmla="*/ 390978 h 583134"/>
                <a:gd name="connsiteX117" fmla="*/ 195350 w 583134"/>
                <a:gd name="connsiteY117" fmla="*/ 376955 h 583134"/>
                <a:gd name="connsiteX118" fmla="*/ 213261 w 583134"/>
                <a:gd name="connsiteY118" fmla="*/ 394865 h 583134"/>
                <a:gd name="connsiteX119" fmla="*/ 199238 w 583134"/>
                <a:gd name="connsiteY119" fmla="*/ 415275 h 583134"/>
                <a:gd name="connsiteX120" fmla="*/ 204236 w 583134"/>
                <a:gd name="connsiteY120" fmla="*/ 442627 h 583134"/>
                <a:gd name="connsiteX121" fmla="*/ 211317 w 583134"/>
                <a:gd name="connsiteY121" fmla="*/ 445682 h 583134"/>
                <a:gd name="connsiteX122" fmla="*/ 236031 w 583134"/>
                <a:gd name="connsiteY122" fmla="*/ 450680 h 583134"/>
                <a:gd name="connsiteX123" fmla="*/ 169803 w 583134"/>
                <a:gd name="connsiteY123" fmla="*/ 370568 h 583134"/>
                <a:gd name="connsiteX124" fmla="*/ 163972 w 583134"/>
                <a:gd name="connsiteY124" fmla="*/ 374595 h 583134"/>
                <a:gd name="connsiteX125" fmla="*/ 157169 w 583134"/>
                <a:gd name="connsiteY125" fmla="*/ 342245 h 583134"/>
                <a:gd name="connsiteX126" fmla="*/ 147589 w 583134"/>
                <a:gd name="connsiteY126" fmla="*/ 334469 h 583134"/>
                <a:gd name="connsiteX127" fmla="*/ 127873 w 583134"/>
                <a:gd name="connsiteY127" fmla="*/ 334469 h 583134"/>
                <a:gd name="connsiteX128" fmla="*/ 127873 w 583134"/>
                <a:gd name="connsiteY128" fmla="*/ 265604 h 583134"/>
                <a:gd name="connsiteX129" fmla="*/ 167165 w 583134"/>
                <a:gd name="connsiteY129" fmla="*/ 265604 h 583134"/>
                <a:gd name="connsiteX130" fmla="*/ 167165 w 583134"/>
                <a:gd name="connsiteY130" fmla="*/ 363904 h 583134"/>
                <a:gd name="connsiteX131" fmla="*/ 169803 w 583134"/>
                <a:gd name="connsiteY131" fmla="*/ 370568 h 583134"/>
                <a:gd name="connsiteX132" fmla="*/ 216316 w 583134"/>
                <a:gd name="connsiteY132" fmla="*/ 206596 h 583134"/>
                <a:gd name="connsiteX133" fmla="*/ 206457 w 583134"/>
                <a:gd name="connsiteY133" fmla="*/ 216454 h 583134"/>
                <a:gd name="connsiteX134" fmla="*/ 206457 w 583134"/>
                <a:gd name="connsiteY134" fmla="*/ 354185 h 583134"/>
                <a:gd name="connsiteX135" fmla="*/ 186742 w 583134"/>
                <a:gd name="connsiteY135" fmla="*/ 354185 h 583134"/>
                <a:gd name="connsiteX136" fmla="*/ 186742 w 583134"/>
                <a:gd name="connsiteY136" fmla="*/ 255885 h 583134"/>
                <a:gd name="connsiteX137" fmla="*/ 176885 w 583134"/>
                <a:gd name="connsiteY137" fmla="*/ 246027 h 583134"/>
                <a:gd name="connsiteX138" fmla="*/ 117877 w 583134"/>
                <a:gd name="connsiteY138" fmla="*/ 246027 h 583134"/>
                <a:gd name="connsiteX139" fmla="*/ 108019 w 583134"/>
                <a:gd name="connsiteY139" fmla="*/ 255885 h 583134"/>
                <a:gd name="connsiteX140" fmla="*/ 108019 w 583134"/>
                <a:gd name="connsiteY140" fmla="*/ 334608 h 583134"/>
                <a:gd name="connsiteX141" fmla="*/ 98439 w 583134"/>
                <a:gd name="connsiteY141" fmla="*/ 342383 h 583134"/>
                <a:gd name="connsiteX142" fmla="*/ 91636 w 583134"/>
                <a:gd name="connsiteY142" fmla="*/ 374733 h 583134"/>
                <a:gd name="connsiteX143" fmla="*/ 64423 w 583134"/>
                <a:gd name="connsiteY143" fmla="*/ 355990 h 583134"/>
                <a:gd name="connsiteX144" fmla="*/ 58869 w 583134"/>
                <a:gd name="connsiteY144" fmla="*/ 354324 h 583134"/>
                <a:gd name="connsiteX145" fmla="*/ 58869 w 583134"/>
                <a:gd name="connsiteY145" fmla="*/ 354185 h 583134"/>
                <a:gd name="connsiteX146" fmla="*/ 19577 w 583134"/>
                <a:gd name="connsiteY146" fmla="*/ 354185 h 583134"/>
                <a:gd name="connsiteX147" fmla="*/ 19577 w 583134"/>
                <a:gd name="connsiteY147" fmla="*/ 19854 h 583134"/>
                <a:gd name="connsiteX148" fmla="*/ 570362 w 583134"/>
                <a:gd name="connsiteY148" fmla="*/ 19854 h 583134"/>
                <a:gd name="connsiteX149" fmla="*/ 570362 w 583134"/>
                <a:gd name="connsiteY149" fmla="*/ 341134 h 583134"/>
                <a:gd name="connsiteX150" fmla="*/ 538844 w 583134"/>
                <a:gd name="connsiteY150" fmla="*/ 299204 h 583134"/>
                <a:gd name="connsiteX151" fmla="*/ 525099 w 583134"/>
                <a:gd name="connsiteY151" fmla="*/ 297260 h 583134"/>
                <a:gd name="connsiteX152" fmla="*/ 494137 w 583134"/>
                <a:gd name="connsiteY152" fmla="*/ 320446 h 583134"/>
                <a:gd name="connsiteX153" fmla="*/ 480392 w 583134"/>
                <a:gd name="connsiteY153" fmla="*/ 318503 h 583134"/>
                <a:gd name="connsiteX154" fmla="*/ 478587 w 583134"/>
                <a:gd name="connsiteY154" fmla="*/ 311144 h 583134"/>
                <a:gd name="connsiteX155" fmla="*/ 484002 w 583134"/>
                <a:gd name="connsiteY155" fmla="*/ 272962 h 583134"/>
                <a:gd name="connsiteX156" fmla="*/ 481781 w 583134"/>
                <a:gd name="connsiteY156" fmla="*/ 265326 h 583134"/>
                <a:gd name="connsiteX157" fmla="*/ 481781 w 583134"/>
                <a:gd name="connsiteY157" fmla="*/ 88720 h 583134"/>
                <a:gd name="connsiteX158" fmla="*/ 471923 w 583134"/>
                <a:gd name="connsiteY158" fmla="*/ 78862 h 583134"/>
                <a:gd name="connsiteX159" fmla="*/ 412915 w 583134"/>
                <a:gd name="connsiteY159" fmla="*/ 78862 h 583134"/>
                <a:gd name="connsiteX160" fmla="*/ 403057 w 583134"/>
                <a:gd name="connsiteY160" fmla="*/ 88720 h 583134"/>
                <a:gd name="connsiteX161" fmla="*/ 403057 w 583134"/>
                <a:gd name="connsiteY161" fmla="*/ 282543 h 583134"/>
                <a:gd name="connsiteX162" fmla="*/ 400558 w 583134"/>
                <a:gd name="connsiteY162" fmla="*/ 299898 h 583134"/>
                <a:gd name="connsiteX163" fmla="*/ 389590 w 583134"/>
                <a:gd name="connsiteY163" fmla="*/ 308228 h 583134"/>
                <a:gd name="connsiteX164" fmla="*/ 383342 w 583134"/>
                <a:gd name="connsiteY164" fmla="*/ 304757 h 583134"/>
                <a:gd name="connsiteX165" fmla="*/ 383342 w 583134"/>
                <a:gd name="connsiteY165" fmla="*/ 137731 h 583134"/>
                <a:gd name="connsiteX166" fmla="*/ 373484 w 583134"/>
                <a:gd name="connsiteY166" fmla="*/ 127873 h 583134"/>
                <a:gd name="connsiteX167" fmla="*/ 314476 w 583134"/>
                <a:gd name="connsiteY167" fmla="*/ 127873 h 583134"/>
                <a:gd name="connsiteX168" fmla="*/ 304619 w 583134"/>
                <a:gd name="connsiteY168" fmla="*/ 137731 h 583134"/>
                <a:gd name="connsiteX169" fmla="*/ 304619 w 583134"/>
                <a:gd name="connsiteY169" fmla="*/ 302397 h 583134"/>
                <a:gd name="connsiteX170" fmla="*/ 298787 w 583134"/>
                <a:gd name="connsiteY170" fmla="*/ 306840 h 583134"/>
                <a:gd name="connsiteX171" fmla="*/ 296843 w 583134"/>
                <a:gd name="connsiteY171" fmla="*/ 320585 h 583134"/>
                <a:gd name="connsiteX172" fmla="*/ 320030 w 583134"/>
                <a:gd name="connsiteY172" fmla="*/ 351547 h 583134"/>
                <a:gd name="connsiteX173" fmla="*/ 318086 w 583134"/>
                <a:gd name="connsiteY173" fmla="*/ 365292 h 583134"/>
                <a:gd name="connsiteX174" fmla="*/ 310728 w 583134"/>
                <a:gd name="connsiteY174" fmla="*/ 367097 h 583134"/>
                <a:gd name="connsiteX175" fmla="*/ 285042 w 583134"/>
                <a:gd name="connsiteY175" fmla="*/ 363487 h 583134"/>
                <a:gd name="connsiteX176" fmla="*/ 285042 w 583134"/>
                <a:gd name="connsiteY176" fmla="*/ 216315 h 583134"/>
                <a:gd name="connsiteX177" fmla="*/ 275184 w 583134"/>
                <a:gd name="connsiteY177" fmla="*/ 206457 h 583134"/>
                <a:gd name="connsiteX178" fmla="*/ 216316 w 583134"/>
                <a:gd name="connsiteY178" fmla="*/ 206457 h 583134"/>
                <a:gd name="connsiteX179" fmla="*/ 462204 w 583134"/>
                <a:gd name="connsiteY179" fmla="*/ 98439 h 583134"/>
                <a:gd name="connsiteX180" fmla="*/ 462204 w 583134"/>
                <a:gd name="connsiteY180" fmla="*/ 259773 h 583134"/>
                <a:gd name="connsiteX181" fmla="*/ 422911 w 583134"/>
                <a:gd name="connsiteY181" fmla="*/ 254080 h 583134"/>
                <a:gd name="connsiteX182" fmla="*/ 422911 w 583134"/>
                <a:gd name="connsiteY182" fmla="*/ 98439 h 583134"/>
                <a:gd name="connsiteX183" fmla="*/ 462204 w 583134"/>
                <a:gd name="connsiteY183" fmla="*/ 98439 h 583134"/>
                <a:gd name="connsiteX184" fmla="*/ 363904 w 583134"/>
                <a:gd name="connsiteY184" fmla="*/ 147589 h 583134"/>
                <a:gd name="connsiteX185" fmla="*/ 363904 w 583134"/>
                <a:gd name="connsiteY185" fmla="*/ 278655 h 583134"/>
                <a:gd name="connsiteX186" fmla="*/ 360016 w 583134"/>
                <a:gd name="connsiteY186" fmla="*/ 273379 h 583134"/>
                <a:gd name="connsiteX187" fmla="*/ 346271 w 583134"/>
                <a:gd name="connsiteY187" fmla="*/ 271435 h 583134"/>
                <a:gd name="connsiteX188" fmla="*/ 324612 w 583134"/>
                <a:gd name="connsiteY188" fmla="*/ 287680 h 583134"/>
                <a:gd name="connsiteX189" fmla="*/ 324612 w 583134"/>
                <a:gd name="connsiteY189" fmla="*/ 147589 h 583134"/>
                <a:gd name="connsiteX190" fmla="*/ 363904 w 583134"/>
                <a:gd name="connsiteY190" fmla="*/ 147589 h 583134"/>
                <a:gd name="connsiteX191" fmla="*/ 265465 w 583134"/>
                <a:gd name="connsiteY191" fmla="*/ 354185 h 583134"/>
                <a:gd name="connsiteX192" fmla="*/ 226173 w 583134"/>
                <a:gd name="connsiteY192" fmla="*/ 354185 h 583134"/>
                <a:gd name="connsiteX193" fmla="*/ 226173 w 583134"/>
                <a:gd name="connsiteY193" fmla="*/ 226312 h 583134"/>
                <a:gd name="connsiteX194" fmla="*/ 265465 w 583134"/>
                <a:gd name="connsiteY194" fmla="*/ 226312 h 583134"/>
                <a:gd name="connsiteX195" fmla="*/ 265465 w 583134"/>
                <a:gd name="connsiteY195" fmla="*/ 354185 h 583134"/>
                <a:gd name="connsiteX196" fmla="*/ 566058 w 583134"/>
                <a:gd name="connsiteY196" fmla="*/ 463314 h 583134"/>
                <a:gd name="connsiteX197" fmla="*/ 537595 w 583134"/>
                <a:gd name="connsiteY197" fmla="*/ 459288 h 583134"/>
                <a:gd name="connsiteX198" fmla="*/ 504273 w 583134"/>
                <a:gd name="connsiteY198" fmla="*/ 484279 h 583134"/>
                <a:gd name="connsiteX199" fmla="*/ 509826 w 583134"/>
                <a:gd name="connsiteY199" fmla="*/ 506216 h 583134"/>
                <a:gd name="connsiteX200" fmla="*/ 527182 w 583134"/>
                <a:gd name="connsiteY200" fmla="*/ 529264 h 583134"/>
                <a:gd name="connsiteX201" fmla="*/ 495665 w 583134"/>
                <a:gd name="connsiteY201" fmla="*/ 552867 h 583134"/>
                <a:gd name="connsiteX202" fmla="*/ 478448 w 583134"/>
                <a:gd name="connsiteY202" fmla="*/ 529820 h 583134"/>
                <a:gd name="connsiteX203" fmla="*/ 437213 w 583134"/>
                <a:gd name="connsiteY203" fmla="*/ 523849 h 583134"/>
                <a:gd name="connsiteX204" fmla="*/ 425688 w 583134"/>
                <a:gd name="connsiteY204" fmla="*/ 543287 h 583134"/>
                <a:gd name="connsiteX205" fmla="*/ 421662 w 583134"/>
                <a:gd name="connsiteY205" fmla="*/ 571750 h 583134"/>
                <a:gd name="connsiteX206" fmla="*/ 382786 w 583134"/>
                <a:gd name="connsiteY206" fmla="*/ 566196 h 583134"/>
                <a:gd name="connsiteX207" fmla="*/ 386813 w 583134"/>
                <a:gd name="connsiteY207" fmla="*/ 537733 h 583134"/>
                <a:gd name="connsiteX208" fmla="*/ 361821 w 583134"/>
                <a:gd name="connsiteY208" fmla="*/ 504411 h 583134"/>
                <a:gd name="connsiteX209" fmla="*/ 340023 w 583134"/>
                <a:gd name="connsiteY209" fmla="*/ 509965 h 583134"/>
                <a:gd name="connsiteX210" fmla="*/ 316976 w 583134"/>
                <a:gd name="connsiteY210" fmla="*/ 527320 h 583134"/>
                <a:gd name="connsiteX211" fmla="*/ 293372 w 583134"/>
                <a:gd name="connsiteY211" fmla="*/ 495803 h 583134"/>
                <a:gd name="connsiteX212" fmla="*/ 316420 w 583134"/>
                <a:gd name="connsiteY212" fmla="*/ 478587 h 583134"/>
                <a:gd name="connsiteX213" fmla="*/ 322390 w 583134"/>
                <a:gd name="connsiteY213" fmla="*/ 437351 h 583134"/>
                <a:gd name="connsiteX214" fmla="*/ 302953 w 583134"/>
                <a:gd name="connsiteY214" fmla="*/ 425827 h 583134"/>
                <a:gd name="connsiteX215" fmla="*/ 274490 w 583134"/>
                <a:gd name="connsiteY215" fmla="*/ 421801 h 583134"/>
                <a:gd name="connsiteX216" fmla="*/ 280044 w 583134"/>
                <a:gd name="connsiteY216" fmla="*/ 382925 h 583134"/>
                <a:gd name="connsiteX217" fmla="*/ 308506 w 583134"/>
                <a:gd name="connsiteY217" fmla="*/ 386952 h 583134"/>
                <a:gd name="connsiteX218" fmla="*/ 341828 w 583134"/>
                <a:gd name="connsiteY218" fmla="*/ 361960 h 583134"/>
                <a:gd name="connsiteX219" fmla="*/ 336274 w 583134"/>
                <a:gd name="connsiteY219" fmla="*/ 340023 h 583134"/>
                <a:gd name="connsiteX220" fmla="*/ 319058 w 583134"/>
                <a:gd name="connsiteY220" fmla="*/ 316975 h 583134"/>
                <a:gd name="connsiteX221" fmla="*/ 350575 w 583134"/>
                <a:gd name="connsiteY221" fmla="*/ 293372 h 583134"/>
                <a:gd name="connsiteX222" fmla="*/ 367792 w 583134"/>
                <a:gd name="connsiteY222" fmla="*/ 316420 h 583134"/>
                <a:gd name="connsiteX223" fmla="*/ 409027 w 583134"/>
                <a:gd name="connsiteY223" fmla="*/ 322390 h 583134"/>
                <a:gd name="connsiteX224" fmla="*/ 420551 w 583134"/>
                <a:gd name="connsiteY224" fmla="*/ 302952 h 583134"/>
                <a:gd name="connsiteX225" fmla="*/ 424578 w 583134"/>
                <a:gd name="connsiteY225" fmla="*/ 274490 h 583134"/>
                <a:gd name="connsiteX226" fmla="*/ 463453 w 583134"/>
                <a:gd name="connsiteY226" fmla="*/ 280043 h 583134"/>
                <a:gd name="connsiteX227" fmla="*/ 459427 w 583134"/>
                <a:gd name="connsiteY227" fmla="*/ 308506 h 583134"/>
                <a:gd name="connsiteX228" fmla="*/ 484419 w 583134"/>
                <a:gd name="connsiteY228" fmla="*/ 341828 h 583134"/>
                <a:gd name="connsiteX229" fmla="*/ 506216 w 583134"/>
                <a:gd name="connsiteY229" fmla="*/ 336274 h 583134"/>
                <a:gd name="connsiteX230" fmla="*/ 529264 w 583134"/>
                <a:gd name="connsiteY230" fmla="*/ 318919 h 583134"/>
                <a:gd name="connsiteX231" fmla="*/ 552867 w 583134"/>
                <a:gd name="connsiteY231" fmla="*/ 350436 h 583134"/>
                <a:gd name="connsiteX232" fmla="*/ 529820 w 583134"/>
                <a:gd name="connsiteY232" fmla="*/ 367652 h 583134"/>
                <a:gd name="connsiteX233" fmla="*/ 523850 w 583134"/>
                <a:gd name="connsiteY233" fmla="*/ 408888 h 583134"/>
                <a:gd name="connsiteX234" fmla="*/ 543287 w 583134"/>
                <a:gd name="connsiteY234" fmla="*/ 420412 h 583134"/>
                <a:gd name="connsiteX235" fmla="*/ 571750 w 583134"/>
                <a:gd name="connsiteY235" fmla="*/ 424439 h 583134"/>
                <a:gd name="connsiteX236" fmla="*/ 566058 w 583134"/>
                <a:gd name="connsiteY236" fmla="*/ 463314 h 583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</a:cxnLst>
              <a:rect l="l" t="t" r="r" b="b"/>
              <a:pathLst>
                <a:path w="583134" h="583134">
                  <a:moveTo>
                    <a:pt x="584246" y="406389"/>
                  </a:moveTo>
                  <a:cubicBezTo>
                    <a:pt x="584246" y="406389"/>
                    <a:pt x="584246" y="406389"/>
                    <a:pt x="584246" y="406389"/>
                  </a:cubicBezTo>
                  <a:lnTo>
                    <a:pt x="584246" y="406389"/>
                  </a:lnTo>
                  <a:lnTo>
                    <a:pt x="545925" y="400836"/>
                  </a:lnTo>
                  <a:cubicBezTo>
                    <a:pt x="540510" y="400141"/>
                    <a:pt x="536762" y="395143"/>
                    <a:pt x="537595" y="389728"/>
                  </a:cubicBezTo>
                  <a:cubicBezTo>
                    <a:pt x="538011" y="387090"/>
                    <a:pt x="539400" y="384730"/>
                    <a:pt x="541482" y="383203"/>
                  </a:cubicBezTo>
                  <a:lnTo>
                    <a:pt x="553978" y="373762"/>
                  </a:lnTo>
                  <a:lnTo>
                    <a:pt x="580219" y="373762"/>
                  </a:lnTo>
                  <a:cubicBezTo>
                    <a:pt x="585634" y="373762"/>
                    <a:pt x="590077" y="369319"/>
                    <a:pt x="590077" y="363904"/>
                  </a:cubicBezTo>
                  <a:lnTo>
                    <a:pt x="590077" y="9858"/>
                  </a:lnTo>
                  <a:cubicBezTo>
                    <a:pt x="590077" y="4443"/>
                    <a:pt x="585634" y="0"/>
                    <a:pt x="580219" y="0"/>
                  </a:cubicBezTo>
                  <a:lnTo>
                    <a:pt x="9858" y="0"/>
                  </a:lnTo>
                  <a:cubicBezTo>
                    <a:pt x="4443" y="0"/>
                    <a:pt x="0" y="4443"/>
                    <a:pt x="0" y="9858"/>
                  </a:cubicBezTo>
                  <a:lnTo>
                    <a:pt x="0" y="363904"/>
                  </a:lnTo>
                  <a:cubicBezTo>
                    <a:pt x="0" y="369319"/>
                    <a:pt x="4443" y="373762"/>
                    <a:pt x="9858" y="373762"/>
                  </a:cubicBezTo>
                  <a:lnTo>
                    <a:pt x="35266" y="373762"/>
                  </a:lnTo>
                  <a:lnTo>
                    <a:pt x="22492" y="386535"/>
                  </a:lnTo>
                  <a:cubicBezTo>
                    <a:pt x="19160" y="389867"/>
                    <a:pt x="18605" y="395143"/>
                    <a:pt x="21382" y="399031"/>
                  </a:cubicBezTo>
                  <a:lnTo>
                    <a:pt x="40125" y="426244"/>
                  </a:lnTo>
                  <a:lnTo>
                    <a:pt x="7775" y="433047"/>
                  </a:lnTo>
                  <a:cubicBezTo>
                    <a:pt x="3194" y="434019"/>
                    <a:pt x="0" y="438045"/>
                    <a:pt x="0" y="442627"/>
                  </a:cubicBezTo>
                  <a:lnTo>
                    <a:pt x="0" y="481919"/>
                  </a:lnTo>
                  <a:cubicBezTo>
                    <a:pt x="0" y="486640"/>
                    <a:pt x="3194" y="490527"/>
                    <a:pt x="7775" y="491499"/>
                  </a:cubicBezTo>
                  <a:lnTo>
                    <a:pt x="40125" y="498302"/>
                  </a:lnTo>
                  <a:lnTo>
                    <a:pt x="21382" y="525515"/>
                  </a:lnTo>
                  <a:cubicBezTo>
                    <a:pt x="18744" y="529403"/>
                    <a:pt x="19160" y="534679"/>
                    <a:pt x="22492" y="538011"/>
                  </a:cubicBezTo>
                  <a:lnTo>
                    <a:pt x="51927" y="567445"/>
                  </a:lnTo>
                  <a:cubicBezTo>
                    <a:pt x="55259" y="570778"/>
                    <a:pt x="60535" y="571333"/>
                    <a:pt x="64423" y="568556"/>
                  </a:cubicBezTo>
                  <a:lnTo>
                    <a:pt x="91636" y="549813"/>
                  </a:lnTo>
                  <a:lnTo>
                    <a:pt x="98439" y="582163"/>
                  </a:lnTo>
                  <a:cubicBezTo>
                    <a:pt x="99411" y="586744"/>
                    <a:pt x="103437" y="589938"/>
                    <a:pt x="108019" y="589938"/>
                  </a:cubicBezTo>
                  <a:lnTo>
                    <a:pt x="147311" y="589938"/>
                  </a:lnTo>
                  <a:cubicBezTo>
                    <a:pt x="152032" y="589938"/>
                    <a:pt x="155919" y="586744"/>
                    <a:pt x="156891" y="582163"/>
                  </a:cubicBezTo>
                  <a:lnTo>
                    <a:pt x="163694" y="549813"/>
                  </a:lnTo>
                  <a:lnTo>
                    <a:pt x="190907" y="568556"/>
                  </a:lnTo>
                  <a:cubicBezTo>
                    <a:pt x="194795" y="571194"/>
                    <a:pt x="200071" y="570778"/>
                    <a:pt x="203403" y="567445"/>
                  </a:cubicBezTo>
                  <a:lnTo>
                    <a:pt x="232838" y="538011"/>
                  </a:lnTo>
                  <a:cubicBezTo>
                    <a:pt x="236170" y="534679"/>
                    <a:pt x="236725" y="529403"/>
                    <a:pt x="233948" y="525515"/>
                  </a:cubicBezTo>
                  <a:lnTo>
                    <a:pt x="215205" y="498302"/>
                  </a:lnTo>
                  <a:lnTo>
                    <a:pt x="247555" y="491499"/>
                  </a:lnTo>
                  <a:cubicBezTo>
                    <a:pt x="252136" y="490527"/>
                    <a:pt x="255330" y="486501"/>
                    <a:pt x="255330" y="481919"/>
                  </a:cubicBezTo>
                  <a:lnTo>
                    <a:pt x="255330" y="442627"/>
                  </a:lnTo>
                  <a:cubicBezTo>
                    <a:pt x="255330" y="437906"/>
                    <a:pt x="252136" y="434019"/>
                    <a:pt x="247555" y="433047"/>
                  </a:cubicBezTo>
                  <a:lnTo>
                    <a:pt x="215205" y="426244"/>
                  </a:lnTo>
                  <a:lnTo>
                    <a:pt x="233948" y="399031"/>
                  </a:lnTo>
                  <a:cubicBezTo>
                    <a:pt x="236586" y="395143"/>
                    <a:pt x="236170" y="389867"/>
                    <a:pt x="232838" y="386535"/>
                  </a:cubicBezTo>
                  <a:lnTo>
                    <a:pt x="220203" y="373762"/>
                  </a:lnTo>
                  <a:lnTo>
                    <a:pt x="260745" y="373762"/>
                  </a:lnTo>
                  <a:lnTo>
                    <a:pt x="252830" y="428465"/>
                  </a:lnTo>
                  <a:cubicBezTo>
                    <a:pt x="251997" y="433880"/>
                    <a:pt x="255746" y="438878"/>
                    <a:pt x="261161" y="439572"/>
                  </a:cubicBezTo>
                  <a:cubicBezTo>
                    <a:pt x="261161" y="439572"/>
                    <a:pt x="261300" y="439572"/>
                    <a:pt x="261300" y="439572"/>
                  </a:cubicBezTo>
                  <a:lnTo>
                    <a:pt x="299482" y="444987"/>
                  </a:lnTo>
                  <a:cubicBezTo>
                    <a:pt x="304896" y="445682"/>
                    <a:pt x="308645" y="450680"/>
                    <a:pt x="307812" y="456095"/>
                  </a:cubicBezTo>
                  <a:cubicBezTo>
                    <a:pt x="307396" y="458732"/>
                    <a:pt x="306007" y="461093"/>
                    <a:pt x="303925" y="462620"/>
                  </a:cubicBezTo>
                  <a:lnTo>
                    <a:pt x="272963" y="485807"/>
                  </a:lnTo>
                  <a:cubicBezTo>
                    <a:pt x="268659" y="489000"/>
                    <a:pt x="267687" y="495248"/>
                    <a:pt x="271019" y="499552"/>
                  </a:cubicBezTo>
                  <a:lnTo>
                    <a:pt x="306424" y="546758"/>
                  </a:lnTo>
                  <a:cubicBezTo>
                    <a:pt x="309617" y="551062"/>
                    <a:pt x="315865" y="552034"/>
                    <a:pt x="320169" y="548702"/>
                  </a:cubicBezTo>
                  <a:lnTo>
                    <a:pt x="351131" y="525515"/>
                  </a:lnTo>
                  <a:cubicBezTo>
                    <a:pt x="355435" y="522322"/>
                    <a:pt x="361683" y="523155"/>
                    <a:pt x="364876" y="527459"/>
                  </a:cubicBezTo>
                  <a:cubicBezTo>
                    <a:pt x="366403" y="529542"/>
                    <a:pt x="367097" y="532180"/>
                    <a:pt x="366681" y="534818"/>
                  </a:cubicBezTo>
                  <a:lnTo>
                    <a:pt x="361266" y="572999"/>
                  </a:lnTo>
                  <a:cubicBezTo>
                    <a:pt x="360433" y="578414"/>
                    <a:pt x="364182" y="583412"/>
                    <a:pt x="369596" y="584106"/>
                  </a:cubicBezTo>
                  <a:cubicBezTo>
                    <a:pt x="369596" y="584106"/>
                    <a:pt x="369596" y="584106"/>
                    <a:pt x="369596" y="584106"/>
                  </a:cubicBezTo>
                  <a:lnTo>
                    <a:pt x="428049" y="592437"/>
                  </a:lnTo>
                  <a:cubicBezTo>
                    <a:pt x="428466" y="592576"/>
                    <a:pt x="429021" y="592576"/>
                    <a:pt x="429437" y="592576"/>
                  </a:cubicBezTo>
                  <a:cubicBezTo>
                    <a:pt x="434297" y="592576"/>
                    <a:pt x="438462" y="588966"/>
                    <a:pt x="439156" y="584106"/>
                  </a:cubicBezTo>
                  <a:lnTo>
                    <a:pt x="444571" y="545925"/>
                  </a:lnTo>
                  <a:cubicBezTo>
                    <a:pt x="445404" y="540510"/>
                    <a:pt x="450263" y="536762"/>
                    <a:pt x="455678" y="537595"/>
                  </a:cubicBezTo>
                  <a:cubicBezTo>
                    <a:pt x="458316" y="538011"/>
                    <a:pt x="460538" y="539400"/>
                    <a:pt x="462204" y="541482"/>
                  </a:cubicBezTo>
                  <a:lnTo>
                    <a:pt x="485390" y="572444"/>
                  </a:lnTo>
                  <a:cubicBezTo>
                    <a:pt x="488584" y="576748"/>
                    <a:pt x="494832" y="577720"/>
                    <a:pt x="499136" y="574388"/>
                  </a:cubicBezTo>
                  <a:lnTo>
                    <a:pt x="546342" y="538983"/>
                  </a:lnTo>
                  <a:cubicBezTo>
                    <a:pt x="550646" y="535790"/>
                    <a:pt x="551618" y="529542"/>
                    <a:pt x="548286" y="525238"/>
                  </a:cubicBezTo>
                  <a:lnTo>
                    <a:pt x="525099" y="494276"/>
                  </a:lnTo>
                  <a:cubicBezTo>
                    <a:pt x="521906" y="489972"/>
                    <a:pt x="522739" y="483724"/>
                    <a:pt x="527043" y="480531"/>
                  </a:cubicBezTo>
                  <a:cubicBezTo>
                    <a:pt x="529126" y="479003"/>
                    <a:pt x="531764" y="478309"/>
                    <a:pt x="534402" y="478726"/>
                  </a:cubicBezTo>
                  <a:lnTo>
                    <a:pt x="572583" y="484141"/>
                  </a:lnTo>
                  <a:cubicBezTo>
                    <a:pt x="577998" y="484974"/>
                    <a:pt x="582996" y="481225"/>
                    <a:pt x="583690" y="475810"/>
                  </a:cubicBezTo>
                  <a:cubicBezTo>
                    <a:pt x="583690" y="475810"/>
                    <a:pt x="583690" y="475810"/>
                    <a:pt x="583690" y="475810"/>
                  </a:cubicBezTo>
                  <a:lnTo>
                    <a:pt x="592021" y="417358"/>
                  </a:lnTo>
                  <a:cubicBezTo>
                    <a:pt x="593270" y="412082"/>
                    <a:pt x="589521" y="407083"/>
                    <a:pt x="584246" y="406389"/>
                  </a:cubicBezTo>
                  <a:close/>
                  <a:moveTo>
                    <a:pt x="236031" y="450680"/>
                  </a:moveTo>
                  <a:lnTo>
                    <a:pt x="236031" y="474005"/>
                  </a:lnTo>
                  <a:lnTo>
                    <a:pt x="211456" y="479142"/>
                  </a:lnTo>
                  <a:cubicBezTo>
                    <a:pt x="200765" y="481364"/>
                    <a:pt x="193962" y="491777"/>
                    <a:pt x="196183" y="502468"/>
                  </a:cubicBezTo>
                  <a:cubicBezTo>
                    <a:pt x="196739" y="504967"/>
                    <a:pt x="197711" y="507466"/>
                    <a:pt x="199238" y="509549"/>
                  </a:cubicBezTo>
                  <a:lnTo>
                    <a:pt x="213261" y="529958"/>
                  </a:lnTo>
                  <a:lnTo>
                    <a:pt x="195350" y="547869"/>
                  </a:lnTo>
                  <a:lnTo>
                    <a:pt x="174941" y="533846"/>
                  </a:lnTo>
                  <a:cubicBezTo>
                    <a:pt x="166054" y="527737"/>
                    <a:pt x="153698" y="529958"/>
                    <a:pt x="147589" y="538844"/>
                  </a:cubicBezTo>
                  <a:cubicBezTo>
                    <a:pt x="146062" y="540927"/>
                    <a:pt x="145090" y="543426"/>
                    <a:pt x="144534" y="545925"/>
                  </a:cubicBezTo>
                  <a:lnTo>
                    <a:pt x="139397" y="570500"/>
                  </a:lnTo>
                  <a:lnTo>
                    <a:pt x="116072" y="570500"/>
                  </a:lnTo>
                  <a:lnTo>
                    <a:pt x="110935" y="545925"/>
                  </a:lnTo>
                  <a:cubicBezTo>
                    <a:pt x="108713" y="535234"/>
                    <a:pt x="98300" y="528570"/>
                    <a:pt x="87609" y="530791"/>
                  </a:cubicBezTo>
                  <a:cubicBezTo>
                    <a:pt x="85110" y="531347"/>
                    <a:pt x="82749" y="532319"/>
                    <a:pt x="80528" y="533846"/>
                  </a:cubicBezTo>
                  <a:lnTo>
                    <a:pt x="60119" y="547869"/>
                  </a:lnTo>
                  <a:lnTo>
                    <a:pt x="42208" y="529958"/>
                  </a:lnTo>
                  <a:lnTo>
                    <a:pt x="56231" y="509549"/>
                  </a:lnTo>
                  <a:cubicBezTo>
                    <a:pt x="62340" y="500663"/>
                    <a:pt x="60119" y="488306"/>
                    <a:pt x="51233" y="482197"/>
                  </a:cubicBezTo>
                  <a:cubicBezTo>
                    <a:pt x="49150" y="480669"/>
                    <a:pt x="46651" y="479698"/>
                    <a:pt x="44152" y="479142"/>
                  </a:cubicBezTo>
                  <a:lnTo>
                    <a:pt x="19577" y="474005"/>
                  </a:lnTo>
                  <a:lnTo>
                    <a:pt x="19577" y="450680"/>
                  </a:lnTo>
                  <a:lnTo>
                    <a:pt x="44152" y="445543"/>
                  </a:lnTo>
                  <a:cubicBezTo>
                    <a:pt x="54843" y="443321"/>
                    <a:pt x="61507" y="432908"/>
                    <a:pt x="59286" y="422217"/>
                  </a:cubicBezTo>
                  <a:cubicBezTo>
                    <a:pt x="58730" y="419718"/>
                    <a:pt x="57758" y="417358"/>
                    <a:pt x="56231" y="415136"/>
                  </a:cubicBezTo>
                  <a:lnTo>
                    <a:pt x="42208" y="394727"/>
                  </a:lnTo>
                  <a:lnTo>
                    <a:pt x="60119" y="376816"/>
                  </a:lnTo>
                  <a:lnTo>
                    <a:pt x="80528" y="390839"/>
                  </a:lnTo>
                  <a:cubicBezTo>
                    <a:pt x="89414" y="396948"/>
                    <a:pt x="101771" y="394727"/>
                    <a:pt x="107880" y="385841"/>
                  </a:cubicBezTo>
                  <a:cubicBezTo>
                    <a:pt x="109407" y="383758"/>
                    <a:pt x="110379" y="381259"/>
                    <a:pt x="110935" y="378760"/>
                  </a:cubicBezTo>
                  <a:lnTo>
                    <a:pt x="116072" y="354185"/>
                  </a:lnTo>
                  <a:lnTo>
                    <a:pt x="139397" y="354185"/>
                  </a:lnTo>
                  <a:lnTo>
                    <a:pt x="144534" y="378760"/>
                  </a:lnTo>
                  <a:cubicBezTo>
                    <a:pt x="146756" y="389451"/>
                    <a:pt x="157169" y="396254"/>
                    <a:pt x="167859" y="394032"/>
                  </a:cubicBezTo>
                  <a:cubicBezTo>
                    <a:pt x="170359" y="393477"/>
                    <a:pt x="172858" y="392505"/>
                    <a:pt x="174941" y="390978"/>
                  </a:cubicBezTo>
                  <a:lnTo>
                    <a:pt x="195350" y="376955"/>
                  </a:lnTo>
                  <a:lnTo>
                    <a:pt x="213261" y="394865"/>
                  </a:lnTo>
                  <a:lnTo>
                    <a:pt x="199238" y="415275"/>
                  </a:lnTo>
                  <a:cubicBezTo>
                    <a:pt x="193129" y="424161"/>
                    <a:pt x="195350" y="436518"/>
                    <a:pt x="204236" y="442627"/>
                  </a:cubicBezTo>
                  <a:cubicBezTo>
                    <a:pt x="206319" y="444154"/>
                    <a:pt x="208818" y="445126"/>
                    <a:pt x="211317" y="445682"/>
                  </a:cubicBezTo>
                  <a:lnTo>
                    <a:pt x="236031" y="450680"/>
                  </a:lnTo>
                  <a:close/>
                  <a:moveTo>
                    <a:pt x="169803" y="370568"/>
                  </a:moveTo>
                  <a:lnTo>
                    <a:pt x="163972" y="374595"/>
                  </a:lnTo>
                  <a:lnTo>
                    <a:pt x="157169" y="342245"/>
                  </a:lnTo>
                  <a:cubicBezTo>
                    <a:pt x="156197" y="337663"/>
                    <a:pt x="152170" y="334469"/>
                    <a:pt x="147589" y="334469"/>
                  </a:cubicBezTo>
                  <a:lnTo>
                    <a:pt x="127873" y="334469"/>
                  </a:lnTo>
                  <a:lnTo>
                    <a:pt x="127873" y="265604"/>
                  </a:lnTo>
                  <a:lnTo>
                    <a:pt x="167165" y="265604"/>
                  </a:lnTo>
                  <a:lnTo>
                    <a:pt x="167165" y="363904"/>
                  </a:lnTo>
                  <a:cubicBezTo>
                    <a:pt x="167165" y="366403"/>
                    <a:pt x="168137" y="368763"/>
                    <a:pt x="169803" y="370568"/>
                  </a:cubicBezTo>
                  <a:close/>
                  <a:moveTo>
                    <a:pt x="216316" y="206596"/>
                  </a:moveTo>
                  <a:cubicBezTo>
                    <a:pt x="210900" y="206596"/>
                    <a:pt x="206457" y="211039"/>
                    <a:pt x="206457" y="216454"/>
                  </a:cubicBezTo>
                  <a:lnTo>
                    <a:pt x="206457" y="354185"/>
                  </a:lnTo>
                  <a:lnTo>
                    <a:pt x="186742" y="354185"/>
                  </a:lnTo>
                  <a:lnTo>
                    <a:pt x="186742" y="255885"/>
                  </a:lnTo>
                  <a:cubicBezTo>
                    <a:pt x="186742" y="250470"/>
                    <a:pt x="182299" y="246027"/>
                    <a:pt x="176885" y="246027"/>
                  </a:cubicBezTo>
                  <a:lnTo>
                    <a:pt x="117877" y="246027"/>
                  </a:lnTo>
                  <a:cubicBezTo>
                    <a:pt x="112462" y="246027"/>
                    <a:pt x="108019" y="250470"/>
                    <a:pt x="108019" y="255885"/>
                  </a:cubicBezTo>
                  <a:lnTo>
                    <a:pt x="108019" y="334608"/>
                  </a:lnTo>
                  <a:cubicBezTo>
                    <a:pt x="103298" y="334608"/>
                    <a:pt x="99411" y="337802"/>
                    <a:pt x="98439" y="342383"/>
                  </a:cubicBezTo>
                  <a:lnTo>
                    <a:pt x="91636" y="374733"/>
                  </a:lnTo>
                  <a:lnTo>
                    <a:pt x="64423" y="355990"/>
                  </a:lnTo>
                  <a:cubicBezTo>
                    <a:pt x="62757" y="354879"/>
                    <a:pt x="60813" y="354324"/>
                    <a:pt x="58869" y="354324"/>
                  </a:cubicBezTo>
                  <a:lnTo>
                    <a:pt x="58869" y="354185"/>
                  </a:lnTo>
                  <a:lnTo>
                    <a:pt x="19577" y="354185"/>
                  </a:lnTo>
                  <a:lnTo>
                    <a:pt x="19577" y="19854"/>
                  </a:lnTo>
                  <a:lnTo>
                    <a:pt x="570362" y="19854"/>
                  </a:lnTo>
                  <a:lnTo>
                    <a:pt x="570362" y="341134"/>
                  </a:lnTo>
                  <a:lnTo>
                    <a:pt x="538844" y="299204"/>
                  </a:lnTo>
                  <a:cubicBezTo>
                    <a:pt x="535651" y="294899"/>
                    <a:pt x="529403" y="293928"/>
                    <a:pt x="525099" y="297260"/>
                  </a:cubicBezTo>
                  <a:lnTo>
                    <a:pt x="494137" y="320446"/>
                  </a:lnTo>
                  <a:cubicBezTo>
                    <a:pt x="489833" y="323640"/>
                    <a:pt x="483586" y="322807"/>
                    <a:pt x="480392" y="318503"/>
                  </a:cubicBezTo>
                  <a:cubicBezTo>
                    <a:pt x="478865" y="316420"/>
                    <a:pt x="478171" y="313782"/>
                    <a:pt x="478587" y="311144"/>
                  </a:cubicBezTo>
                  <a:lnTo>
                    <a:pt x="484002" y="272962"/>
                  </a:lnTo>
                  <a:cubicBezTo>
                    <a:pt x="484419" y="270186"/>
                    <a:pt x="483586" y="267548"/>
                    <a:pt x="481781" y="265326"/>
                  </a:cubicBezTo>
                  <a:lnTo>
                    <a:pt x="481781" y="88720"/>
                  </a:lnTo>
                  <a:cubicBezTo>
                    <a:pt x="481781" y="83305"/>
                    <a:pt x="477338" y="78862"/>
                    <a:pt x="471923" y="78862"/>
                  </a:cubicBezTo>
                  <a:lnTo>
                    <a:pt x="412915" y="78862"/>
                  </a:lnTo>
                  <a:cubicBezTo>
                    <a:pt x="407500" y="78862"/>
                    <a:pt x="403057" y="83305"/>
                    <a:pt x="403057" y="88720"/>
                  </a:cubicBezTo>
                  <a:lnTo>
                    <a:pt x="403057" y="282543"/>
                  </a:lnTo>
                  <a:lnTo>
                    <a:pt x="400558" y="299898"/>
                  </a:lnTo>
                  <a:cubicBezTo>
                    <a:pt x="399864" y="305174"/>
                    <a:pt x="394866" y="308923"/>
                    <a:pt x="389590" y="308228"/>
                  </a:cubicBezTo>
                  <a:cubicBezTo>
                    <a:pt x="387230" y="307951"/>
                    <a:pt x="385008" y="306701"/>
                    <a:pt x="383342" y="304757"/>
                  </a:cubicBezTo>
                  <a:lnTo>
                    <a:pt x="383342" y="137731"/>
                  </a:lnTo>
                  <a:cubicBezTo>
                    <a:pt x="383342" y="132316"/>
                    <a:pt x="378899" y="127873"/>
                    <a:pt x="373484" y="127873"/>
                  </a:cubicBezTo>
                  <a:lnTo>
                    <a:pt x="314476" y="127873"/>
                  </a:lnTo>
                  <a:cubicBezTo>
                    <a:pt x="309062" y="127873"/>
                    <a:pt x="304619" y="132316"/>
                    <a:pt x="304619" y="137731"/>
                  </a:cubicBezTo>
                  <a:lnTo>
                    <a:pt x="304619" y="302397"/>
                  </a:lnTo>
                  <a:lnTo>
                    <a:pt x="298787" y="306840"/>
                  </a:lnTo>
                  <a:cubicBezTo>
                    <a:pt x="294483" y="310033"/>
                    <a:pt x="293511" y="316281"/>
                    <a:pt x="296843" y="320585"/>
                  </a:cubicBezTo>
                  <a:lnTo>
                    <a:pt x="320030" y="351547"/>
                  </a:lnTo>
                  <a:cubicBezTo>
                    <a:pt x="323223" y="355851"/>
                    <a:pt x="322390" y="362099"/>
                    <a:pt x="318086" y="365292"/>
                  </a:cubicBezTo>
                  <a:cubicBezTo>
                    <a:pt x="316004" y="366819"/>
                    <a:pt x="313366" y="367514"/>
                    <a:pt x="310728" y="367097"/>
                  </a:cubicBezTo>
                  <a:lnTo>
                    <a:pt x="285042" y="363487"/>
                  </a:lnTo>
                  <a:lnTo>
                    <a:pt x="285042" y="216315"/>
                  </a:lnTo>
                  <a:cubicBezTo>
                    <a:pt x="285042" y="210900"/>
                    <a:pt x="280599" y="206457"/>
                    <a:pt x="275184" y="206457"/>
                  </a:cubicBezTo>
                  <a:lnTo>
                    <a:pt x="216316" y="206457"/>
                  </a:lnTo>
                  <a:close/>
                  <a:moveTo>
                    <a:pt x="462204" y="98439"/>
                  </a:moveTo>
                  <a:lnTo>
                    <a:pt x="462204" y="259773"/>
                  </a:lnTo>
                  <a:lnTo>
                    <a:pt x="422911" y="254080"/>
                  </a:lnTo>
                  <a:lnTo>
                    <a:pt x="422911" y="98439"/>
                  </a:lnTo>
                  <a:lnTo>
                    <a:pt x="462204" y="98439"/>
                  </a:lnTo>
                  <a:close/>
                  <a:moveTo>
                    <a:pt x="363904" y="147589"/>
                  </a:moveTo>
                  <a:lnTo>
                    <a:pt x="363904" y="278655"/>
                  </a:lnTo>
                  <a:lnTo>
                    <a:pt x="360016" y="273379"/>
                  </a:lnTo>
                  <a:cubicBezTo>
                    <a:pt x="356823" y="269075"/>
                    <a:pt x="350575" y="268103"/>
                    <a:pt x="346271" y="271435"/>
                  </a:cubicBezTo>
                  <a:lnTo>
                    <a:pt x="324612" y="287680"/>
                  </a:lnTo>
                  <a:lnTo>
                    <a:pt x="324612" y="147589"/>
                  </a:lnTo>
                  <a:cubicBezTo>
                    <a:pt x="324473" y="147589"/>
                    <a:pt x="363904" y="147589"/>
                    <a:pt x="363904" y="147589"/>
                  </a:cubicBezTo>
                  <a:close/>
                  <a:moveTo>
                    <a:pt x="265465" y="354185"/>
                  </a:moveTo>
                  <a:lnTo>
                    <a:pt x="226173" y="354185"/>
                  </a:lnTo>
                  <a:lnTo>
                    <a:pt x="226173" y="226312"/>
                  </a:lnTo>
                  <a:lnTo>
                    <a:pt x="265465" y="226312"/>
                  </a:lnTo>
                  <a:lnTo>
                    <a:pt x="265465" y="354185"/>
                  </a:lnTo>
                  <a:close/>
                  <a:moveTo>
                    <a:pt x="566058" y="463314"/>
                  </a:moveTo>
                  <a:lnTo>
                    <a:pt x="537595" y="459288"/>
                  </a:lnTo>
                  <a:cubicBezTo>
                    <a:pt x="521489" y="456928"/>
                    <a:pt x="506494" y="468174"/>
                    <a:pt x="504273" y="484279"/>
                  </a:cubicBezTo>
                  <a:cubicBezTo>
                    <a:pt x="503162" y="492055"/>
                    <a:pt x="505245" y="499830"/>
                    <a:pt x="509826" y="506216"/>
                  </a:cubicBezTo>
                  <a:lnTo>
                    <a:pt x="527182" y="529264"/>
                  </a:lnTo>
                  <a:lnTo>
                    <a:pt x="495665" y="552867"/>
                  </a:lnTo>
                  <a:lnTo>
                    <a:pt x="478448" y="529820"/>
                  </a:lnTo>
                  <a:cubicBezTo>
                    <a:pt x="468729" y="516768"/>
                    <a:pt x="450125" y="514130"/>
                    <a:pt x="437213" y="523849"/>
                  </a:cubicBezTo>
                  <a:cubicBezTo>
                    <a:pt x="430965" y="528570"/>
                    <a:pt x="426799" y="535512"/>
                    <a:pt x="425688" y="543287"/>
                  </a:cubicBezTo>
                  <a:lnTo>
                    <a:pt x="421662" y="571750"/>
                  </a:lnTo>
                  <a:lnTo>
                    <a:pt x="382786" y="566196"/>
                  </a:lnTo>
                  <a:lnTo>
                    <a:pt x="386813" y="537733"/>
                  </a:lnTo>
                  <a:cubicBezTo>
                    <a:pt x="389173" y="521628"/>
                    <a:pt x="377927" y="506633"/>
                    <a:pt x="361821" y="504411"/>
                  </a:cubicBezTo>
                  <a:cubicBezTo>
                    <a:pt x="354046" y="503301"/>
                    <a:pt x="346271" y="505383"/>
                    <a:pt x="340023" y="509965"/>
                  </a:cubicBezTo>
                  <a:lnTo>
                    <a:pt x="316976" y="527320"/>
                  </a:lnTo>
                  <a:lnTo>
                    <a:pt x="293372" y="495803"/>
                  </a:lnTo>
                  <a:lnTo>
                    <a:pt x="316420" y="478587"/>
                  </a:lnTo>
                  <a:cubicBezTo>
                    <a:pt x="329471" y="468868"/>
                    <a:pt x="332109" y="450263"/>
                    <a:pt x="322390" y="437351"/>
                  </a:cubicBezTo>
                  <a:cubicBezTo>
                    <a:pt x="317670" y="431103"/>
                    <a:pt x="310728" y="426938"/>
                    <a:pt x="302953" y="425827"/>
                  </a:cubicBezTo>
                  <a:lnTo>
                    <a:pt x="274490" y="421801"/>
                  </a:lnTo>
                  <a:lnTo>
                    <a:pt x="280044" y="382925"/>
                  </a:lnTo>
                  <a:lnTo>
                    <a:pt x="308506" y="386952"/>
                  </a:lnTo>
                  <a:cubicBezTo>
                    <a:pt x="324612" y="389312"/>
                    <a:pt x="339607" y="378066"/>
                    <a:pt x="341828" y="361960"/>
                  </a:cubicBezTo>
                  <a:cubicBezTo>
                    <a:pt x="342939" y="354185"/>
                    <a:pt x="340856" y="346410"/>
                    <a:pt x="336274" y="340023"/>
                  </a:cubicBezTo>
                  <a:lnTo>
                    <a:pt x="319058" y="316975"/>
                  </a:lnTo>
                  <a:lnTo>
                    <a:pt x="350575" y="293372"/>
                  </a:lnTo>
                  <a:lnTo>
                    <a:pt x="367792" y="316420"/>
                  </a:lnTo>
                  <a:cubicBezTo>
                    <a:pt x="377510" y="329471"/>
                    <a:pt x="396115" y="332109"/>
                    <a:pt x="409027" y="322390"/>
                  </a:cubicBezTo>
                  <a:cubicBezTo>
                    <a:pt x="415275" y="317669"/>
                    <a:pt x="419440" y="310727"/>
                    <a:pt x="420551" y="302952"/>
                  </a:cubicBezTo>
                  <a:lnTo>
                    <a:pt x="424578" y="274490"/>
                  </a:lnTo>
                  <a:lnTo>
                    <a:pt x="463453" y="280043"/>
                  </a:lnTo>
                  <a:lnTo>
                    <a:pt x="459427" y="308506"/>
                  </a:lnTo>
                  <a:cubicBezTo>
                    <a:pt x="457067" y="324612"/>
                    <a:pt x="468313" y="339606"/>
                    <a:pt x="484419" y="341828"/>
                  </a:cubicBezTo>
                  <a:cubicBezTo>
                    <a:pt x="492194" y="342939"/>
                    <a:pt x="499969" y="340856"/>
                    <a:pt x="506216" y="336274"/>
                  </a:cubicBezTo>
                  <a:lnTo>
                    <a:pt x="529264" y="318919"/>
                  </a:lnTo>
                  <a:lnTo>
                    <a:pt x="552867" y="350436"/>
                  </a:lnTo>
                  <a:lnTo>
                    <a:pt x="529820" y="367652"/>
                  </a:lnTo>
                  <a:cubicBezTo>
                    <a:pt x="516769" y="377371"/>
                    <a:pt x="514131" y="395976"/>
                    <a:pt x="523850" y="408888"/>
                  </a:cubicBezTo>
                  <a:cubicBezTo>
                    <a:pt x="528570" y="415136"/>
                    <a:pt x="535512" y="419302"/>
                    <a:pt x="543287" y="420412"/>
                  </a:cubicBezTo>
                  <a:lnTo>
                    <a:pt x="571750" y="424439"/>
                  </a:lnTo>
                  <a:lnTo>
                    <a:pt x="566058" y="463314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: Shape 31"/>
            <p:cNvSpPr/>
            <p:nvPr/>
          </p:nvSpPr>
          <p:spPr>
            <a:xfrm>
              <a:off x="6694546" y="3014697"/>
              <a:ext cx="111073" cy="111073"/>
            </a:xfrm>
            <a:custGeom>
              <a:avLst/>
              <a:gdLst>
                <a:gd name="connsiteX0" fmla="*/ 59008 w 111073"/>
                <a:gd name="connsiteY0" fmla="*/ 0 h 111073"/>
                <a:gd name="connsiteX1" fmla="*/ 0 w 111073"/>
                <a:gd name="connsiteY1" fmla="*/ 59008 h 111073"/>
                <a:gd name="connsiteX2" fmla="*/ 59008 w 111073"/>
                <a:gd name="connsiteY2" fmla="*/ 118015 h 111073"/>
                <a:gd name="connsiteX3" fmla="*/ 118015 w 111073"/>
                <a:gd name="connsiteY3" fmla="*/ 59008 h 111073"/>
                <a:gd name="connsiteX4" fmla="*/ 59008 w 111073"/>
                <a:gd name="connsiteY4" fmla="*/ 0 h 111073"/>
                <a:gd name="connsiteX5" fmla="*/ 59008 w 111073"/>
                <a:gd name="connsiteY5" fmla="*/ 98300 h 111073"/>
                <a:gd name="connsiteX6" fmla="*/ 19716 w 111073"/>
                <a:gd name="connsiteY6" fmla="*/ 59008 h 111073"/>
                <a:gd name="connsiteX7" fmla="*/ 59008 w 111073"/>
                <a:gd name="connsiteY7" fmla="*/ 19715 h 111073"/>
                <a:gd name="connsiteX8" fmla="*/ 98300 w 111073"/>
                <a:gd name="connsiteY8" fmla="*/ 59008 h 111073"/>
                <a:gd name="connsiteX9" fmla="*/ 59008 w 111073"/>
                <a:gd name="connsiteY9" fmla="*/ 98300 h 111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1073" h="111073">
                  <a:moveTo>
                    <a:pt x="59008" y="0"/>
                  </a:moveTo>
                  <a:cubicBezTo>
                    <a:pt x="26380" y="0"/>
                    <a:pt x="0" y="26380"/>
                    <a:pt x="0" y="59008"/>
                  </a:cubicBezTo>
                  <a:cubicBezTo>
                    <a:pt x="0" y="91635"/>
                    <a:pt x="26380" y="118015"/>
                    <a:pt x="59008" y="118015"/>
                  </a:cubicBezTo>
                  <a:cubicBezTo>
                    <a:pt x="91636" y="118015"/>
                    <a:pt x="118015" y="91635"/>
                    <a:pt x="118015" y="59008"/>
                  </a:cubicBezTo>
                  <a:cubicBezTo>
                    <a:pt x="117877" y="26380"/>
                    <a:pt x="91497" y="0"/>
                    <a:pt x="59008" y="0"/>
                  </a:cubicBezTo>
                  <a:close/>
                  <a:moveTo>
                    <a:pt x="59008" y="98300"/>
                  </a:moveTo>
                  <a:cubicBezTo>
                    <a:pt x="37348" y="98300"/>
                    <a:pt x="19716" y="80667"/>
                    <a:pt x="19716" y="59008"/>
                  </a:cubicBezTo>
                  <a:cubicBezTo>
                    <a:pt x="19716" y="37348"/>
                    <a:pt x="37348" y="19715"/>
                    <a:pt x="59008" y="19715"/>
                  </a:cubicBezTo>
                  <a:cubicBezTo>
                    <a:pt x="80667" y="19715"/>
                    <a:pt x="98300" y="37348"/>
                    <a:pt x="98300" y="59008"/>
                  </a:cubicBezTo>
                  <a:cubicBezTo>
                    <a:pt x="98300" y="80806"/>
                    <a:pt x="80667" y="98300"/>
                    <a:pt x="59008" y="98300"/>
                  </a:cubicBez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6969869" y="2955689"/>
              <a:ext cx="152726" cy="152726"/>
            </a:xfrm>
            <a:custGeom>
              <a:avLst/>
              <a:gdLst>
                <a:gd name="connsiteX0" fmla="*/ 78723 w 152725"/>
                <a:gd name="connsiteY0" fmla="*/ 0 h 152725"/>
                <a:gd name="connsiteX1" fmla="*/ 0 w 152725"/>
                <a:gd name="connsiteY1" fmla="*/ 78723 h 152725"/>
                <a:gd name="connsiteX2" fmla="*/ 78723 w 152725"/>
                <a:gd name="connsiteY2" fmla="*/ 157446 h 152725"/>
                <a:gd name="connsiteX3" fmla="*/ 157446 w 152725"/>
                <a:gd name="connsiteY3" fmla="*/ 78723 h 152725"/>
                <a:gd name="connsiteX4" fmla="*/ 78723 w 152725"/>
                <a:gd name="connsiteY4" fmla="*/ 0 h 152725"/>
                <a:gd name="connsiteX5" fmla="*/ 78723 w 152725"/>
                <a:gd name="connsiteY5" fmla="*/ 137731 h 152725"/>
                <a:gd name="connsiteX6" fmla="*/ 19715 w 152725"/>
                <a:gd name="connsiteY6" fmla="*/ 78723 h 152725"/>
                <a:gd name="connsiteX7" fmla="*/ 78723 w 152725"/>
                <a:gd name="connsiteY7" fmla="*/ 19715 h 152725"/>
                <a:gd name="connsiteX8" fmla="*/ 137731 w 152725"/>
                <a:gd name="connsiteY8" fmla="*/ 78723 h 152725"/>
                <a:gd name="connsiteX9" fmla="*/ 78723 w 152725"/>
                <a:gd name="connsiteY9" fmla="*/ 137731 h 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725" h="152725">
                  <a:moveTo>
                    <a:pt x="78723" y="0"/>
                  </a:moveTo>
                  <a:cubicBezTo>
                    <a:pt x="35266" y="0"/>
                    <a:pt x="0" y="35266"/>
                    <a:pt x="0" y="78723"/>
                  </a:cubicBezTo>
                  <a:cubicBezTo>
                    <a:pt x="0" y="122181"/>
                    <a:pt x="35266" y="157446"/>
                    <a:pt x="78723" y="157446"/>
                  </a:cubicBezTo>
                  <a:cubicBezTo>
                    <a:pt x="122180" y="157446"/>
                    <a:pt x="157446" y="122181"/>
                    <a:pt x="157446" y="78723"/>
                  </a:cubicBezTo>
                  <a:cubicBezTo>
                    <a:pt x="157307" y="35266"/>
                    <a:pt x="122042" y="0"/>
                    <a:pt x="78723" y="0"/>
                  </a:cubicBezTo>
                  <a:close/>
                  <a:moveTo>
                    <a:pt x="78723" y="137731"/>
                  </a:moveTo>
                  <a:cubicBezTo>
                    <a:pt x="46096" y="137731"/>
                    <a:pt x="19715" y="111351"/>
                    <a:pt x="19715" y="78723"/>
                  </a:cubicBezTo>
                  <a:cubicBezTo>
                    <a:pt x="19715" y="46095"/>
                    <a:pt x="46096" y="19715"/>
                    <a:pt x="78723" y="19715"/>
                  </a:cubicBezTo>
                  <a:cubicBezTo>
                    <a:pt x="111351" y="19715"/>
                    <a:pt x="137731" y="46095"/>
                    <a:pt x="137731" y="78723"/>
                  </a:cubicBezTo>
                  <a:cubicBezTo>
                    <a:pt x="137592" y="111212"/>
                    <a:pt x="111212" y="137731"/>
                    <a:pt x="78723" y="137731"/>
                  </a:cubicBez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: Shape 33"/>
            <p:cNvSpPr/>
            <p:nvPr/>
          </p:nvSpPr>
          <p:spPr>
            <a:xfrm>
              <a:off x="6728979" y="2641213"/>
              <a:ext cx="291567" cy="194378"/>
            </a:xfrm>
            <a:custGeom>
              <a:avLst/>
              <a:gdLst>
                <a:gd name="connsiteX0" fmla="*/ 291984 w 291567"/>
                <a:gd name="connsiteY0" fmla="*/ 9858 h 194378"/>
                <a:gd name="connsiteX1" fmla="*/ 242834 w 291567"/>
                <a:gd name="connsiteY1" fmla="*/ 0 h 194378"/>
                <a:gd name="connsiteX2" fmla="*/ 238946 w 291567"/>
                <a:gd name="connsiteY2" fmla="*/ 19299 h 194378"/>
                <a:gd name="connsiteX3" fmla="*/ 262827 w 291567"/>
                <a:gd name="connsiteY3" fmla="*/ 24020 h 194378"/>
                <a:gd name="connsiteX4" fmla="*/ 0 w 291567"/>
                <a:gd name="connsiteY4" fmla="*/ 178134 h 194378"/>
                <a:gd name="connsiteX5" fmla="*/ 9997 w 291567"/>
                <a:gd name="connsiteY5" fmla="*/ 195072 h 194378"/>
                <a:gd name="connsiteX6" fmla="*/ 276295 w 291567"/>
                <a:gd name="connsiteY6" fmla="*/ 39014 h 194378"/>
                <a:gd name="connsiteX7" fmla="*/ 270741 w 291567"/>
                <a:gd name="connsiteY7" fmla="*/ 66644 h 194378"/>
                <a:gd name="connsiteX8" fmla="*/ 290040 w 291567"/>
                <a:gd name="connsiteY8" fmla="*/ 70531 h 194378"/>
                <a:gd name="connsiteX9" fmla="*/ 299898 w 291567"/>
                <a:gd name="connsiteY9" fmla="*/ 21382 h 194378"/>
                <a:gd name="connsiteX10" fmla="*/ 291984 w 291567"/>
                <a:gd name="connsiteY10" fmla="*/ 9858 h 194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1567" h="194378">
                  <a:moveTo>
                    <a:pt x="291984" y="9858"/>
                  </a:moveTo>
                  <a:lnTo>
                    <a:pt x="242834" y="0"/>
                  </a:lnTo>
                  <a:lnTo>
                    <a:pt x="238946" y="19299"/>
                  </a:lnTo>
                  <a:lnTo>
                    <a:pt x="262827" y="24020"/>
                  </a:lnTo>
                  <a:lnTo>
                    <a:pt x="0" y="178134"/>
                  </a:lnTo>
                  <a:lnTo>
                    <a:pt x="9997" y="195072"/>
                  </a:lnTo>
                  <a:lnTo>
                    <a:pt x="276295" y="39014"/>
                  </a:lnTo>
                  <a:lnTo>
                    <a:pt x="270741" y="66644"/>
                  </a:lnTo>
                  <a:lnTo>
                    <a:pt x="290040" y="70531"/>
                  </a:lnTo>
                  <a:lnTo>
                    <a:pt x="299898" y="21382"/>
                  </a:lnTo>
                  <a:cubicBezTo>
                    <a:pt x="300731" y="16106"/>
                    <a:pt x="297260" y="10968"/>
                    <a:pt x="291984" y="9858"/>
                  </a:cubicBez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Freeform: Shape 34"/>
            <p:cNvSpPr/>
            <p:nvPr/>
          </p:nvSpPr>
          <p:spPr>
            <a:xfrm>
              <a:off x="6664973" y="2876966"/>
              <a:ext cx="13884" cy="55537"/>
            </a:xfrm>
            <a:custGeom>
              <a:avLst/>
              <a:gdLst>
                <a:gd name="connsiteX0" fmla="*/ 0 w 13884"/>
                <a:gd name="connsiteY0" fmla="*/ 0 h 55536"/>
                <a:gd name="connsiteX1" fmla="*/ 19716 w 13884"/>
                <a:gd name="connsiteY1" fmla="*/ 0 h 55536"/>
                <a:gd name="connsiteX2" fmla="*/ 19716 w 13884"/>
                <a:gd name="connsiteY2" fmla="*/ 68865 h 55536"/>
                <a:gd name="connsiteX3" fmla="*/ 0 w 13884"/>
                <a:gd name="connsiteY3" fmla="*/ 68865 h 55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4" h="55536">
                  <a:moveTo>
                    <a:pt x="0" y="0"/>
                  </a:moveTo>
                  <a:lnTo>
                    <a:pt x="19716" y="0"/>
                  </a:lnTo>
                  <a:lnTo>
                    <a:pt x="19716" y="68865"/>
                  </a:lnTo>
                  <a:lnTo>
                    <a:pt x="0" y="68865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6" name="Freeform: Shape 35"/>
            <p:cNvSpPr/>
            <p:nvPr/>
          </p:nvSpPr>
          <p:spPr>
            <a:xfrm>
              <a:off x="6664973" y="2837674"/>
              <a:ext cx="13884" cy="13884"/>
            </a:xfrm>
            <a:custGeom>
              <a:avLst/>
              <a:gdLst>
                <a:gd name="connsiteX0" fmla="*/ 0 w 13884"/>
                <a:gd name="connsiteY0" fmla="*/ 0 h 13884"/>
                <a:gd name="connsiteX1" fmla="*/ 19716 w 13884"/>
                <a:gd name="connsiteY1" fmla="*/ 0 h 13884"/>
                <a:gd name="connsiteX2" fmla="*/ 19716 w 13884"/>
                <a:gd name="connsiteY2" fmla="*/ 19716 h 13884"/>
                <a:gd name="connsiteX3" fmla="*/ 0 w 13884"/>
                <a:gd name="connsiteY3" fmla="*/ 19716 h 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4" h="13884">
                  <a:moveTo>
                    <a:pt x="0" y="0"/>
                  </a:moveTo>
                  <a:lnTo>
                    <a:pt x="19716" y="0"/>
                  </a:lnTo>
                  <a:lnTo>
                    <a:pt x="19716" y="19716"/>
                  </a:lnTo>
                  <a:lnTo>
                    <a:pt x="0" y="19716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7" name="Freeform: Shape 36"/>
            <p:cNvSpPr/>
            <p:nvPr/>
          </p:nvSpPr>
          <p:spPr>
            <a:xfrm>
              <a:off x="7156750" y="2739374"/>
              <a:ext cx="13884" cy="138842"/>
            </a:xfrm>
            <a:custGeom>
              <a:avLst/>
              <a:gdLst>
                <a:gd name="connsiteX0" fmla="*/ 0 w 13884"/>
                <a:gd name="connsiteY0" fmla="*/ 0 h 138841"/>
                <a:gd name="connsiteX1" fmla="*/ 19716 w 13884"/>
                <a:gd name="connsiteY1" fmla="*/ 0 h 138841"/>
                <a:gd name="connsiteX2" fmla="*/ 19716 w 13884"/>
                <a:gd name="connsiteY2" fmla="*/ 147450 h 138841"/>
                <a:gd name="connsiteX3" fmla="*/ 0 w 13884"/>
                <a:gd name="connsiteY3" fmla="*/ 147450 h 13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4" h="138841">
                  <a:moveTo>
                    <a:pt x="0" y="0"/>
                  </a:moveTo>
                  <a:lnTo>
                    <a:pt x="19716" y="0"/>
                  </a:lnTo>
                  <a:lnTo>
                    <a:pt x="19716" y="147450"/>
                  </a:lnTo>
                  <a:lnTo>
                    <a:pt x="0" y="147450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: Shape 37"/>
            <p:cNvSpPr/>
            <p:nvPr/>
          </p:nvSpPr>
          <p:spPr>
            <a:xfrm>
              <a:off x="7156750" y="2700082"/>
              <a:ext cx="13884" cy="13884"/>
            </a:xfrm>
            <a:custGeom>
              <a:avLst/>
              <a:gdLst>
                <a:gd name="connsiteX0" fmla="*/ 0 w 13884"/>
                <a:gd name="connsiteY0" fmla="*/ 0 h 13884"/>
                <a:gd name="connsiteX1" fmla="*/ 19716 w 13884"/>
                <a:gd name="connsiteY1" fmla="*/ 0 h 13884"/>
                <a:gd name="connsiteX2" fmla="*/ 19716 w 13884"/>
                <a:gd name="connsiteY2" fmla="*/ 19715 h 13884"/>
                <a:gd name="connsiteX3" fmla="*/ 0 w 13884"/>
                <a:gd name="connsiteY3" fmla="*/ 19715 h 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4" h="13884">
                  <a:moveTo>
                    <a:pt x="0" y="0"/>
                  </a:moveTo>
                  <a:lnTo>
                    <a:pt x="19716" y="0"/>
                  </a:lnTo>
                  <a:lnTo>
                    <a:pt x="19716" y="19715"/>
                  </a:lnTo>
                  <a:lnTo>
                    <a:pt x="0" y="19715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: Shape 38"/>
            <p:cNvSpPr/>
            <p:nvPr/>
          </p:nvSpPr>
          <p:spPr>
            <a:xfrm>
              <a:off x="6851854" y="3172004"/>
              <a:ext cx="13884" cy="13884"/>
            </a:xfrm>
            <a:custGeom>
              <a:avLst/>
              <a:gdLst>
                <a:gd name="connsiteX0" fmla="*/ 0 w 13884"/>
                <a:gd name="connsiteY0" fmla="*/ 0 h 13884"/>
                <a:gd name="connsiteX1" fmla="*/ 19716 w 13884"/>
                <a:gd name="connsiteY1" fmla="*/ 0 h 13884"/>
                <a:gd name="connsiteX2" fmla="*/ 19716 w 13884"/>
                <a:gd name="connsiteY2" fmla="*/ 19716 h 13884"/>
                <a:gd name="connsiteX3" fmla="*/ 0 w 13884"/>
                <a:gd name="connsiteY3" fmla="*/ 19716 h 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4" h="13884">
                  <a:moveTo>
                    <a:pt x="0" y="0"/>
                  </a:moveTo>
                  <a:lnTo>
                    <a:pt x="19716" y="0"/>
                  </a:lnTo>
                  <a:lnTo>
                    <a:pt x="19716" y="19716"/>
                  </a:lnTo>
                  <a:lnTo>
                    <a:pt x="0" y="19716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: Shape 39"/>
            <p:cNvSpPr/>
            <p:nvPr/>
          </p:nvSpPr>
          <p:spPr>
            <a:xfrm>
              <a:off x="6891146" y="3172004"/>
              <a:ext cx="13884" cy="13884"/>
            </a:xfrm>
            <a:custGeom>
              <a:avLst/>
              <a:gdLst>
                <a:gd name="connsiteX0" fmla="*/ 0 w 13884"/>
                <a:gd name="connsiteY0" fmla="*/ 0 h 13884"/>
                <a:gd name="connsiteX1" fmla="*/ 19716 w 13884"/>
                <a:gd name="connsiteY1" fmla="*/ 0 h 13884"/>
                <a:gd name="connsiteX2" fmla="*/ 19716 w 13884"/>
                <a:gd name="connsiteY2" fmla="*/ 19716 h 13884"/>
                <a:gd name="connsiteX3" fmla="*/ 0 w 13884"/>
                <a:gd name="connsiteY3" fmla="*/ 19716 h 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4" h="13884">
                  <a:moveTo>
                    <a:pt x="0" y="0"/>
                  </a:moveTo>
                  <a:lnTo>
                    <a:pt x="19716" y="0"/>
                  </a:lnTo>
                  <a:lnTo>
                    <a:pt x="19716" y="19716"/>
                  </a:lnTo>
                  <a:lnTo>
                    <a:pt x="0" y="19716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6930577" y="3172004"/>
              <a:ext cx="13884" cy="13884"/>
            </a:xfrm>
            <a:custGeom>
              <a:avLst/>
              <a:gdLst>
                <a:gd name="connsiteX0" fmla="*/ 0 w 13884"/>
                <a:gd name="connsiteY0" fmla="*/ 0 h 13884"/>
                <a:gd name="connsiteX1" fmla="*/ 19715 w 13884"/>
                <a:gd name="connsiteY1" fmla="*/ 0 h 13884"/>
                <a:gd name="connsiteX2" fmla="*/ 19715 w 13884"/>
                <a:gd name="connsiteY2" fmla="*/ 19716 h 13884"/>
                <a:gd name="connsiteX3" fmla="*/ 0 w 13884"/>
                <a:gd name="connsiteY3" fmla="*/ 19716 h 13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4" h="13884">
                  <a:moveTo>
                    <a:pt x="0" y="0"/>
                  </a:moveTo>
                  <a:lnTo>
                    <a:pt x="19715" y="0"/>
                  </a:lnTo>
                  <a:lnTo>
                    <a:pt x="19715" y="19716"/>
                  </a:lnTo>
                  <a:lnTo>
                    <a:pt x="0" y="19716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0794751" y="4630181"/>
            <a:ext cx="385670" cy="384700"/>
            <a:chOff x="6466152" y="3601719"/>
            <a:chExt cx="884004" cy="881783"/>
          </a:xfrm>
          <a:solidFill>
            <a:schemeClr val="bg2"/>
          </a:solidFill>
        </p:grpSpPr>
        <p:sp>
          <p:nvSpPr>
            <p:cNvPr id="43" name="Freeform: Shape 42"/>
            <p:cNvSpPr/>
            <p:nvPr/>
          </p:nvSpPr>
          <p:spPr>
            <a:xfrm>
              <a:off x="6466291" y="3719873"/>
              <a:ext cx="569251" cy="763629"/>
            </a:xfrm>
            <a:custGeom>
              <a:avLst/>
              <a:gdLst>
                <a:gd name="connsiteX0" fmla="*/ 502051 w 569250"/>
                <a:gd name="connsiteY0" fmla="*/ 590632 h 763628"/>
                <a:gd name="connsiteX1" fmla="*/ 443043 w 569250"/>
                <a:gd name="connsiteY1" fmla="*/ 531625 h 763628"/>
                <a:gd name="connsiteX2" fmla="*/ 443043 w 569250"/>
                <a:gd name="connsiteY2" fmla="*/ 459427 h 763628"/>
                <a:gd name="connsiteX3" fmla="*/ 472617 w 569250"/>
                <a:gd name="connsiteY3" fmla="*/ 352519 h 763628"/>
                <a:gd name="connsiteX4" fmla="*/ 472617 w 569250"/>
                <a:gd name="connsiteY4" fmla="*/ 221452 h 763628"/>
                <a:gd name="connsiteX5" fmla="*/ 236308 w 569250"/>
                <a:gd name="connsiteY5" fmla="*/ 0 h 763628"/>
                <a:gd name="connsiteX6" fmla="*/ 0 w 569250"/>
                <a:gd name="connsiteY6" fmla="*/ 221452 h 763628"/>
                <a:gd name="connsiteX7" fmla="*/ 0 w 569250"/>
                <a:gd name="connsiteY7" fmla="*/ 352519 h 763628"/>
                <a:gd name="connsiteX8" fmla="*/ 119403 w 569250"/>
                <a:gd name="connsiteY8" fmla="*/ 545092 h 763628"/>
                <a:gd name="connsiteX9" fmla="*/ 133288 w 569250"/>
                <a:gd name="connsiteY9" fmla="*/ 518990 h 763628"/>
                <a:gd name="connsiteX10" fmla="*/ 29573 w 569250"/>
                <a:gd name="connsiteY10" fmla="*/ 352519 h 763628"/>
                <a:gd name="connsiteX11" fmla="*/ 29573 w 569250"/>
                <a:gd name="connsiteY11" fmla="*/ 221452 h 763628"/>
                <a:gd name="connsiteX12" fmla="*/ 236308 w 569250"/>
                <a:gd name="connsiteY12" fmla="*/ 29435 h 763628"/>
                <a:gd name="connsiteX13" fmla="*/ 443043 w 569250"/>
                <a:gd name="connsiteY13" fmla="*/ 221452 h 763628"/>
                <a:gd name="connsiteX14" fmla="*/ 443043 w 569250"/>
                <a:gd name="connsiteY14" fmla="*/ 352519 h 763628"/>
                <a:gd name="connsiteX15" fmla="*/ 339329 w 569250"/>
                <a:gd name="connsiteY15" fmla="*/ 518990 h 763628"/>
                <a:gd name="connsiteX16" fmla="*/ 268658 w 569250"/>
                <a:gd name="connsiteY16" fmla="*/ 556616 h 763628"/>
                <a:gd name="connsiteX17" fmla="*/ 204097 w 569250"/>
                <a:gd name="connsiteY17" fmla="*/ 556616 h 763628"/>
                <a:gd name="connsiteX18" fmla="*/ 190213 w 569250"/>
                <a:gd name="connsiteY18" fmla="*/ 582718 h 763628"/>
                <a:gd name="connsiteX19" fmla="*/ 282681 w 569250"/>
                <a:gd name="connsiteY19" fmla="*/ 582718 h 763628"/>
                <a:gd name="connsiteX20" fmla="*/ 295594 w 569250"/>
                <a:gd name="connsiteY20" fmla="*/ 575915 h 763628"/>
                <a:gd name="connsiteX21" fmla="*/ 295594 w 569250"/>
                <a:gd name="connsiteY21" fmla="*/ 649779 h 763628"/>
                <a:gd name="connsiteX22" fmla="*/ 308923 w 569250"/>
                <a:gd name="connsiteY22" fmla="*/ 664496 h 763628"/>
                <a:gd name="connsiteX23" fmla="*/ 416663 w 569250"/>
                <a:gd name="connsiteY23" fmla="*/ 675325 h 763628"/>
                <a:gd name="connsiteX24" fmla="*/ 443182 w 569250"/>
                <a:gd name="connsiteY24" fmla="*/ 704760 h 763628"/>
                <a:gd name="connsiteX25" fmla="*/ 443182 w 569250"/>
                <a:gd name="connsiteY25" fmla="*/ 768072 h 763628"/>
                <a:gd name="connsiteX26" fmla="*/ 472756 w 569250"/>
                <a:gd name="connsiteY26" fmla="*/ 768072 h 763628"/>
                <a:gd name="connsiteX27" fmla="*/ 472756 w 569250"/>
                <a:gd name="connsiteY27" fmla="*/ 704760 h 763628"/>
                <a:gd name="connsiteX28" fmla="*/ 419579 w 569250"/>
                <a:gd name="connsiteY28" fmla="*/ 646030 h 763628"/>
                <a:gd name="connsiteX29" fmla="*/ 325028 w 569250"/>
                <a:gd name="connsiteY29" fmla="*/ 636589 h 763628"/>
                <a:gd name="connsiteX30" fmla="*/ 325028 w 569250"/>
                <a:gd name="connsiteY30" fmla="*/ 560226 h 763628"/>
                <a:gd name="connsiteX31" fmla="*/ 353213 w 569250"/>
                <a:gd name="connsiteY31" fmla="*/ 545231 h 763628"/>
                <a:gd name="connsiteX32" fmla="*/ 413609 w 569250"/>
                <a:gd name="connsiteY32" fmla="*/ 499135 h 763628"/>
                <a:gd name="connsiteX33" fmla="*/ 413609 w 569250"/>
                <a:gd name="connsiteY33" fmla="*/ 531763 h 763628"/>
                <a:gd name="connsiteX34" fmla="*/ 502190 w 569250"/>
                <a:gd name="connsiteY34" fmla="*/ 620344 h 763628"/>
                <a:gd name="connsiteX35" fmla="*/ 576054 w 569250"/>
                <a:gd name="connsiteY35" fmla="*/ 620344 h 763628"/>
                <a:gd name="connsiteX36" fmla="*/ 576054 w 569250"/>
                <a:gd name="connsiteY36" fmla="*/ 590771 h 763628"/>
                <a:gd name="connsiteX37" fmla="*/ 502051 w 569250"/>
                <a:gd name="connsiteY37" fmla="*/ 590771 h 763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69250" h="763628">
                  <a:moveTo>
                    <a:pt x="502051" y="590632"/>
                  </a:moveTo>
                  <a:cubicBezTo>
                    <a:pt x="469424" y="590632"/>
                    <a:pt x="443043" y="564252"/>
                    <a:pt x="443043" y="531625"/>
                  </a:cubicBezTo>
                  <a:lnTo>
                    <a:pt x="443043" y="459427"/>
                  </a:lnTo>
                  <a:cubicBezTo>
                    <a:pt x="462203" y="427077"/>
                    <a:pt x="472478" y="390145"/>
                    <a:pt x="472617" y="352519"/>
                  </a:cubicBezTo>
                  <a:lnTo>
                    <a:pt x="472617" y="221452"/>
                  </a:lnTo>
                  <a:cubicBezTo>
                    <a:pt x="472617" y="99272"/>
                    <a:pt x="366680" y="0"/>
                    <a:pt x="236308" y="0"/>
                  </a:cubicBezTo>
                  <a:cubicBezTo>
                    <a:pt x="106075" y="0"/>
                    <a:pt x="0" y="99411"/>
                    <a:pt x="0" y="221452"/>
                  </a:cubicBezTo>
                  <a:lnTo>
                    <a:pt x="0" y="352519"/>
                  </a:lnTo>
                  <a:cubicBezTo>
                    <a:pt x="1111" y="433880"/>
                    <a:pt x="47067" y="507883"/>
                    <a:pt x="119403" y="545092"/>
                  </a:cubicBezTo>
                  <a:lnTo>
                    <a:pt x="133288" y="518990"/>
                  </a:lnTo>
                  <a:cubicBezTo>
                    <a:pt x="70531" y="486918"/>
                    <a:pt x="30684" y="422912"/>
                    <a:pt x="29573" y="352519"/>
                  </a:cubicBezTo>
                  <a:lnTo>
                    <a:pt x="29573" y="221452"/>
                  </a:lnTo>
                  <a:cubicBezTo>
                    <a:pt x="29573" y="115655"/>
                    <a:pt x="122319" y="29435"/>
                    <a:pt x="236308" y="29435"/>
                  </a:cubicBezTo>
                  <a:cubicBezTo>
                    <a:pt x="350297" y="29435"/>
                    <a:pt x="443043" y="115516"/>
                    <a:pt x="443043" y="221452"/>
                  </a:cubicBezTo>
                  <a:lnTo>
                    <a:pt x="443043" y="352519"/>
                  </a:lnTo>
                  <a:cubicBezTo>
                    <a:pt x="441933" y="422912"/>
                    <a:pt x="401946" y="486918"/>
                    <a:pt x="339329" y="518990"/>
                  </a:cubicBezTo>
                  <a:lnTo>
                    <a:pt x="268658" y="556616"/>
                  </a:lnTo>
                  <a:cubicBezTo>
                    <a:pt x="248387" y="567307"/>
                    <a:pt x="224229" y="567307"/>
                    <a:pt x="204097" y="556616"/>
                  </a:cubicBezTo>
                  <a:lnTo>
                    <a:pt x="190213" y="582718"/>
                  </a:lnTo>
                  <a:cubicBezTo>
                    <a:pt x="219092" y="597852"/>
                    <a:pt x="253664" y="597852"/>
                    <a:pt x="282681" y="582718"/>
                  </a:cubicBezTo>
                  <a:lnTo>
                    <a:pt x="295594" y="575915"/>
                  </a:lnTo>
                  <a:lnTo>
                    <a:pt x="295594" y="649779"/>
                  </a:lnTo>
                  <a:cubicBezTo>
                    <a:pt x="295594" y="657415"/>
                    <a:pt x="301286" y="663663"/>
                    <a:pt x="308923" y="664496"/>
                  </a:cubicBezTo>
                  <a:lnTo>
                    <a:pt x="416663" y="675325"/>
                  </a:lnTo>
                  <a:cubicBezTo>
                    <a:pt x="431797" y="676853"/>
                    <a:pt x="443321" y="689487"/>
                    <a:pt x="443182" y="704760"/>
                  </a:cubicBezTo>
                  <a:lnTo>
                    <a:pt x="443182" y="768072"/>
                  </a:lnTo>
                  <a:lnTo>
                    <a:pt x="472756" y="768072"/>
                  </a:lnTo>
                  <a:lnTo>
                    <a:pt x="472756" y="704760"/>
                  </a:lnTo>
                  <a:cubicBezTo>
                    <a:pt x="472895" y="674354"/>
                    <a:pt x="449847" y="648946"/>
                    <a:pt x="419579" y="646030"/>
                  </a:cubicBezTo>
                  <a:lnTo>
                    <a:pt x="325028" y="636589"/>
                  </a:lnTo>
                  <a:lnTo>
                    <a:pt x="325028" y="560226"/>
                  </a:lnTo>
                  <a:lnTo>
                    <a:pt x="353213" y="545231"/>
                  </a:lnTo>
                  <a:cubicBezTo>
                    <a:pt x="375705" y="533291"/>
                    <a:pt x="396115" y="517740"/>
                    <a:pt x="413609" y="499135"/>
                  </a:cubicBezTo>
                  <a:lnTo>
                    <a:pt x="413609" y="531763"/>
                  </a:lnTo>
                  <a:cubicBezTo>
                    <a:pt x="413609" y="580636"/>
                    <a:pt x="453318" y="620344"/>
                    <a:pt x="502190" y="620344"/>
                  </a:cubicBezTo>
                  <a:lnTo>
                    <a:pt x="576054" y="620344"/>
                  </a:lnTo>
                  <a:lnTo>
                    <a:pt x="576054" y="590771"/>
                  </a:lnTo>
                  <a:lnTo>
                    <a:pt x="502051" y="590771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6466152" y="4268297"/>
              <a:ext cx="166610" cy="208262"/>
            </a:xfrm>
            <a:custGeom>
              <a:avLst/>
              <a:gdLst>
                <a:gd name="connsiteX0" fmla="*/ 147727 w 166609"/>
                <a:gd name="connsiteY0" fmla="*/ 0 h 208262"/>
                <a:gd name="connsiteX1" fmla="*/ 147727 w 166609"/>
                <a:gd name="connsiteY1" fmla="*/ 88026 h 208262"/>
                <a:gd name="connsiteX2" fmla="*/ 53176 w 166609"/>
                <a:gd name="connsiteY2" fmla="*/ 97467 h 208262"/>
                <a:gd name="connsiteX3" fmla="*/ 0 w 166609"/>
                <a:gd name="connsiteY3" fmla="*/ 156197 h 208262"/>
                <a:gd name="connsiteX4" fmla="*/ 0 w 166609"/>
                <a:gd name="connsiteY4" fmla="*/ 219508 h 208262"/>
                <a:gd name="connsiteX5" fmla="*/ 29573 w 166609"/>
                <a:gd name="connsiteY5" fmla="*/ 219508 h 208262"/>
                <a:gd name="connsiteX6" fmla="*/ 29573 w 166609"/>
                <a:gd name="connsiteY6" fmla="*/ 156197 h 208262"/>
                <a:gd name="connsiteX7" fmla="*/ 56092 w 166609"/>
                <a:gd name="connsiteY7" fmla="*/ 126762 h 208262"/>
                <a:gd name="connsiteX8" fmla="*/ 163833 w 166609"/>
                <a:gd name="connsiteY8" fmla="*/ 116072 h 208262"/>
                <a:gd name="connsiteX9" fmla="*/ 177162 w 166609"/>
                <a:gd name="connsiteY9" fmla="*/ 101354 h 208262"/>
                <a:gd name="connsiteX10" fmla="*/ 177162 w 166609"/>
                <a:gd name="connsiteY10" fmla="*/ 139 h 208262"/>
                <a:gd name="connsiteX11" fmla="*/ 147727 w 166609"/>
                <a:gd name="connsiteY11" fmla="*/ 139 h 208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6609" h="208262">
                  <a:moveTo>
                    <a:pt x="147727" y="0"/>
                  </a:moveTo>
                  <a:lnTo>
                    <a:pt x="147727" y="88026"/>
                  </a:lnTo>
                  <a:lnTo>
                    <a:pt x="53176" y="97467"/>
                  </a:lnTo>
                  <a:cubicBezTo>
                    <a:pt x="23048" y="100382"/>
                    <a:pt x="0" y="125790"/>
                    <a:pt x="0" y="156197"/>
                  </a:cubicBezTo>
                  <a:lnTo>
                    <a:pt x="0" y="219508"/>
                  </a:lnTo>
                  <a:lnTo>
                    <a:pt x="29573" y="219508"/>
                  </a:lnTo>
                  <a:lnTo>
                    <a:pt x="29573" y="156197"/>
                  </a:lnTo>
                  <a:cubicBezTo>
                    <a:pt x="29573" y="141063"/>
                    <a:pt x="41097" y="128290"/>
                    <a:pt x="56092" y="126762"/>
                  </a:cubicBezTo>
                  <a:lnTo>
                    <a:pt x="163833" y="116072"/>
                  </a:lnTo>
                  <a:cubicBezTo>
                    <a:pt x="171470" y="115377"/>
                    <a:pt x="177162" y="108852"/>
                    <a:pt x="177162" y="101354"/>
                  </a:cubicBezTo>
                  <a:lnTo>
                    <a:pt x="177162" y="139"/>
                  </a:lnTo>
                  <a:lnTo>
                    <a:pt x="147727" y="139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6525854" y="3808593"/>
              <a:ext cx="347104" cy="347104"/>
            </a:xfrm>
            <a:custGeom>
              <a:avLst/>
              <a:gdLst>
                <a:gd name="connsiteX0" fmla="*/ 342106 w 347104"/>
                <a:gd name="connsiteY0" fmla="*/ 135510 h 347103"/>
                <a:gd name="connsiteX1" fmla="*/ 299482 w 347104"/>
                <a:gd name="connsiteY1" fmla="*/ 126485 h 347103"/>
                <a:gd name="connsiteX2" fmla="*/ 324195 w 347104"/>
                <a:gd name="connsiteY2" fmla="*/ 90664 h 347103"/>
                <a:gd name="connsiteX3" fmla="*/ 322529 w 347104"/>
                <a:gd name="connsiteY3" fmla="*/ 71781 h 347103"/>
                <a:gd name="connsiteX4" fmla="*/ 281987 w 347104"/>
                <a:gd name="connsiteY4" fmla="*/ 31239 h 347103"/>
                <a:gd name="connsiteX5" fmla="*/ 263244 w 347104"/>
                <a:gd name="connsiteY5" fmla="*/ 29573 h 347103"/>
                <a:gd name="connsiteX6" fmla="*/ 227423 w 347104"/>
                <a:gd name="connsiteY6" fmla="*/ 54287 h 347103"/>
                <a:gd name="connsiteX7" fmla="*/ 218398 w 347104"/>
                <a:gd name="connsiteY7" fmla="*/ 11663 h 347103"/>
                <a:gd name="connsiteX8" fmla="*/ 203958 w 347104"/>
                <a:gd name="connsiteY8" fmla="*/ 0 h 347103"/>
                <a:gd name="connsiteX9" fmla="*/ 149810 w 347104"/>
                <a:gd name="connsiteY9" fmla="*/ 0 h 347103"/>
                <a:gd name="connsiteX10" fmla="*/ 135371 w 347104"/>
                <a:gd name="connsiteY10" fmla="*/ 11663 h 347103"/>
                <a:gd name="connsiteX11" fmla="*/ 126346 w 347104"/>
                <a:gd name="connsiteY11" fmla="*/ 54287 h 347103"/>
                <a:gd name="connsiteX12" fmla="*/ 90525 w 347104"/>
                <a:gd name="connsiteY12" fmla="*/ 29573 h 347103"/>
                <a:gd name="connsiteX13" fmla="*/ 71781 w 347104"/>
                <a:gd name="connsiteY13" fmla="*/ 31239 h 347103"/>
                <a:gd name="connsiteX14" fmla="*/ 31239 w 347104"/>
                <a:gd name="connsiteY14" fmla="*/ 71781 h 347103"/>
                <a:gd name="connsiteX15" fmla="*/ 29573 w 347104"/>
                <a:gd name="connsiteY15" fmla="*/ 90664 h 347103"/>
                <a:gd name="connsiteX16" fmla="*/ 54287 w 347104"/>
                <a:gd name="connsiteY16" fmla="*/ 126485 h 347103"/>
                <a:gd name="connsiteX17" fmla="*/ 11663 w 347104"/>
                <a:gd name="connsiteY17" fmla="*/ 135510 h 347103"/>
                <a:gd name="connsiteX18" fmla="*/ 0 w 347104"/>
                <a:gd name="connsiteY18" fmla="*/ 149949 h 347103"/>
                <a:gd name="connsiteX19" fmla="*/ 0 w 347104"/>
                <a:gd name="connsiteY19" fmla="*/ 204097 h 347103"/>
                <a:gd name="connsiteX20" fmla="*/ 11663 w 347104"/>
                <a:gd name="connsiteY20" fmla="*/ 218537 h 347103"/>
                <a:gd name="connsiteX21" fmla="*/ 54287 w 347104"/>
                <a:gd name="connsiteY21" fmla="*/ 227561 h 347103"/>
                <a:gd name="connsiteX22" fmla="*/ 29573 w 347104"/>
                <a:gd name="connsiteY22" fmla="*/ 263382 h 347103"/>
                <a:gd name="connsiteX23" fmla="*/ 31239 w 347104"/>
                <a:gd name="connsiteY23" fmla="*/ 282265 h 347103"/>
                <a:gd name="connsiteX24" fmla="*/ 71781 w 347104"/>
                <a:gd name="connsiteY24" fmla="*/ 322807 h 347103"/>
                <a:gd name="connsiteX25" fmla="*/ 90525 w 347104"/>
                <a:gd name="connsiteY25" fmla="*/ 324473 h 347103"/>
                <a:gd name="connsiteX26" fmla="*/ 126346 w 347104"/>
                <a:gd name="connsiteY26" fmla="*/ 299759 h 347103"/>
                <a:gd name="connsiteX27" fmla="*/ 135371 w 347104"/>
                <a:gd name="connsiteY27" fmla="*/ 342383 h 347103"/>
                <a:gd name="connsiteX28" fmla="*/ 149810 w 347104"/>
                <a:gd name="connsiteY28" fmla="*/ 354046 h 347103"/>
                <a:gd name="connsiteX29" fmla="*/ 203958 w 347104"/>
                <a:gd name="connsiteY29" fmla="*/ 354046 h 347103"/>
                <a:gd name="connsiteX30" fmla="*/ 218398 w 347104"/>
                <a:gd name="connsiteY30" fmla="*/ 342383 h 347103"/>
                <a:gd name="connsiteX31" fmla="*/ 227423 w 347104"/>
                <a:gd name="connsiteY31" fmla="*/ 299759 h 347103"/>
                <a:gd name="connsiteX32" fmla="*/ 263244 w 347104"/>
                <a:gd name="connsiteY32" fmla="*/ 324473 h 347103"/>
                <a:gd name="connsiteX33" fmla="*/ 281987 w 347104"/>
                <a:gd name="connsiteY33" fmla="*/ 322807 h 347103"/>
                <a:gd name="connsiteX34" fmla="*/ 322529 w 347104"/>
                <a:gd name="connsiteY34" fmla="*/ 282265 h 347103"/>
                <a:gd name="connsiteX35" fmla="*/ 324195 w 347104"/>
                <a:gd name="connsiteY35" fmla="*/ 263382 h 347103"/>
                <a:gd name="connsiteX36" fmla="*/ 299482 w 347104"/>
                <a:gd name="connsiteY36" fmla="*/ 227561 h 347103"/>
                <a:gd name="connsiteX37" fmla="*/ 342106 w 347104"/>
                <a:gd name="connsiteY37" fmla="*/ 218537 h 347103"/>
                <a:gd name="connsiteX38" fmla="*/ 353769 w 347104"/>
                <a:gd name="connsiteY38" fmla="*/ 204097 h 347103"/>
                <a:gd name="connsiteX39" fmla="*/ 353769 w 347104"/>
                <a:gd name="connsiteY39" fmla="*/ 149949 h 347103"/>
                <a:gd name="connsiteX40" fmla="*/ 342106 w 347104"/>
                <a:gd name="connsiteY40" fmla="*/ 135510 h 347103"/>
                <a:gd name="connsiteX41" fmla="*/ 324334 w 347104"/>
                <a:gd name="connsiteY41" fmla="*/ 192157 h 347103"/>
                <a:gd name="connsiteX42" fmla="*/ 291567 w 347104"/>
                <a:gd name="connsiteY42" fmla="*/ 199099 h 347103"/>
                <a:gd name="connsiteX43" fmla="*/ 269770 w 347104"/>
                <a:gd name="connsiteY43" fmla="*/ 232699 h 347103"/>
                <a:gd name="connsiteX44" fmla="*/ 274212 w 347104"/>
                <a:gd name="connsiteY44" fmla="*/ 242834 h 347103"/>
                <a:gd name="connsiteX45" fmla="*/ 292956 w 347104"/>
                <a:gd name="connsiteY45" fmla="*/ 270186 h 347103"/>
                <a:gd name="connsiteX46" fmla="*/ 269770 w 347104"/>
                <a:gd name="connsiteY46" fmla="*/ 293372 h 347103"/>
                <a:gd name="connsiteX47" fmla="*/ 242418 w 347104"/>
                <a:gd name="connsiteY47" fmla="*/ 274629 h 347103"/>
                <a:gd name="connsiteX48" fmla="*/ 203125 w 347104"/>
                <a:gd name="connsiteY48" fmla="*/ 281848 h 347103"/>
                <a:gd name="connsiteX49" fmla="*/ 198682 w 347104"/>
                <a:gd name="connsiteY49" fmla="*/ 292123 h 347103"/>
                <a:gd name="connsiteX50" fmla="*/ 191740 w 347104"/>
                <a:gd name="connsiteY50" fmla="*/ 324889 h 347103"/>
                <a:gd name="connsiteX51" fmla="*/ 161612 w 347104"/>
                <a:gd name="connsiteY51" fmla="*/ 324889 h 347103"/>
                <a:gd name="connsiteX52" fmla="*/ 154670 w 347104"/>
                <a:gd name="connsiteY52" fmla="*/ 292123 h 347103"/>
                <a:gd name="connsiteX53" fmla="*/ 121209 w 347104"/>
                <a:gd name="connsiteY53" fmla="*/ 270325 h 347103"/>
                <a:gd name="connsiteX54" fmla="*/ 110935 w 347104"/>
                <a:gd name="connsiteY54" fmla="*/ 274768 h 347103"/>
                <a:gd name="connsiteX55" fmla="*/ 83583 w 347104"/>
                <a:gd name="connsiteY55" fmla="*/ 293511 h 347103"/>
                <a:gd name="connsiteX56" fmla="*/ 60396 w 347104"/>
                <a:gd name="connsiteY56" fmla="*/ 270325 h 347103"/>
                <a:gd name="connsiteX57" fmla="*/ 79140 w 347104"/>
                <a:gd name="connsiteY57" fmla="*/ 242973 h 347103"/>
                <a:gd name="connsiteX58" fmla="*/ 71920 w 347104"/>
                <a:gd name="connsiteY58" fmla="*/ 203542 h 347103"/>
                <a:gd name="connsiteX59" fmla="*/ 61785 w 347104"/>
                <a:gd name="connsiteY59" fmla="*/ 199099 h 347103"/>
                <a:gd name="connsiteX60" fmla="*/ 29018 w 347104"/>
                <a:gd name="connsiteY60" fmla="*/ 192157 h 347103"/>
                <a:gd name="connsiteX61" fmla="*/ 29018 w 347104"/>
                <a:gd name="connsiteY61" fmla="*/ 161889 h 347103"/>
                <a:gd name="connsiteX62" fmla="*/ 61785 w 347104"/>
                <a:gd name="connsiteY62" fmla="*/ 154947 h 347103"/>
                <a:gd name="connsiteX63" fmla="*/ 83583 w 347104"/>
                <a:gd name="connsiteY63" fmla="*/ 121348 h 347103"/>
                <a:gd name="connsiteX64" fmla="*/ 79140 w 347104"/>
                <a:gd name="connsiteY64" fmla="*/ 111212 h 347103"/>
                <a:gd name="connsiteX65" fmla="*/ 60396 w 347104"/>
                <a:gd name="connsiteY65" fmla="*/ 83860 h 347103"/>
                <a:gd name="connsiteX66" fmla="*/ 83583 w 347104"/>
                <a:gd name="connsiteY66" fmla="*/ 60674 h 347103"/>
                <a:gd name="connsiteX67" fmla="*/ 110935 w 347104"/>
                <a:gd name="connsiteY67" fmla="*/ 79417 h 347103"/>
                <a:gd name="connsiteX68" fmla="*/ 150227 w 347104"/>
                <a:gd name="connsiteY68" fmla="*/ 72198 h 347103"/>
                <a:gd name="connsiteX69" fmla="*/ 154670 w 347104"/>
                <a:gd name="connsiteY69" fmla="*/ 61923 h 347103"/>
                <a:gd name="connsiteX70" fmla="*/ 161612 w 347104"/>
                <a:gd name="connsiteY70" fmla="*/ 29157 h 347103"/>
                <a:gd name="connsiteX71" fmla="*/ 191740 w 347104"/>
                <a:gd name="connsiteY71" fmla="*/ 29157 h 347103"/>
                <a:gd name="connsiteX72" fmla="*/ 198682 w 347104"/>
                <a:gd name="connsiteY72" fmla="*/ 61923 h 347103"/>
                <a:gd name="connsiteX73" fmla="*/ 232143 w 347104"/>
                <a:gd name="connsiteY73" fmla="*/ 83721 h 347103"/>
                <a:gd name="connsiteX74" fmla="*/ 242418 w 347104"/>
                <a:gd name="connsiteY74" fmla="*/ 79279 h 347103"/>
                <a:gd name="connsiteX75" fmla="*/ 269770 w 347104"/>
                <a:gd name="connsiteY75" fmla="*/ 60535 h 347103"/>
                <a:gd name="connsiteX76" fmla="*/ 292956 w 347104"/>
                <a:gd name="connsiteY76" fmla="*/ 83721 h 347103"/>
                <a:gd name="connsiteX77" fmla="*/ 274212 w 347104"/>
                <a:gd name="connsiteY77" fmla="*/ 111073 h 347103"/>
                <a:gd name="connsiteX78" fmla="*/ 281432 w 347104"/>
                <a:gd name="connsiteY78" fmla="*/ 150504 h 347103"/>
                <a:gd name="connsiteX79" fmla="*/ 291567 w 347104"/>
                <a:gd name="connsiteY79" fmla="*/ 154947 h 347103"/>
                <a:gd name="connsiteX80" fmla="*/ 324334 w 347104"/>
                <a:gd name="connsiteY80" fmla="*/ 161889 h 347103"/>
                <a:gd name="connsiteX81" fmla="*/ 324334 w 347104"/>
                <a:gd name="connsiteY81" fmla="*/ 192157 h 34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347104" h="347103">
                  <a:moveTo>
                    <a:pt x="342106" y="135510"/>
                  </a:moveTo>
                  <a:lnTo>
                    <a:pt x="299482" y="126485"/>
                  </a:lnTo>
                  <a:lnTo>
                    <a:pt x="324195" y="90664"/>
                  </a:lnTo>
                  <a:cubicBezTo>
                    <a:pt x="328222" y="84832"/>
                    <a:pt x="327527" y="76918"/>
                    <a:pt x="322529" y="71781"/>
                  </a:cubicBezTo>
                  <a:lnTo>
                    <a:pt x="281987" y="31239"/>
                  </a:lnTo>
                  <a:cubicBezTo>
                    <a:pt x="276989" y="26241"/>
                    <a:pt x="269075" y="25547"/>
                    <a:pt x="263244" y="29573"/>
                  </a:cubicBezTo>
                  <a:lnTo>
                    <a:pt x="227423" y="54287"/>
                  </a:lnTo>
                  <a:lnTo>
                    <a:pt x="218398" y="11663"/>
                  </a:lnTo>
                  <a:cubicBezTo>
                    <a:pt x="217010" y="4860"/>
                    <a:pt x="210900" y="0"/>
                    <a:pt x="203958" y="0"/>
                  </a:cubicBezTo>
                  <a:lnTo>
                    <a:pt x="149810" y="0"/>
                  </a:lnTo>
                  <a:cubicBezTo>
                    <a:pt x="142868" y="0"/>
                    <a:pt x="136759" y="4860"/>
                    <a:pt x="135371" y="11663"/>
                  </a:cubicBezTo>
                  <a:lnTo>
                    <a:pt x="126346" y="54287"/>
                  </a:lnTo>
                  <a:lnTo>
                    <a:pt x="90525" y="29573"/>
                  </a:lnTo>
                  <a:cubicBezTo>
                    <a:pt x="84693" y="25547"/>
                    <a:pt x="76779" y="26241"/>
                    <a:pt x="71781" y="31239"/>
                  </a:cubicBezTo>
                  <a:lnTo>
                    <a:pt x="31239" y="71781"/>
                  </a:lnTo>
                  <a:cubicBezTo>
                    <a:pt x="26241" y="76779"/>
                    <a:pt x="25547" y="84693"/>
                    <a:pt x="29573" y="90664"/>
                  </a:cubicBezTo>
                  <a:lnTo>
                    <a:pt x="54287" y="126485"/>
                  </a:lnTo>
                  <a:lnTo>
                    <a:pt x="11663" y="135510"/>
                  </a:lnTo>
                  <a:cubicBezTo>
                    <a:pt x="4860" y="136898"/>
                    <a:pt x="0" y="143007"/>
                    <a:pt x="0" y="149949"/>
                  </a:cubicBezTo>
                  <a:lnTo>
                    <a:pt x="0" y="204097"/>
                  </a:lnTo>
                  <a:cubicBezTo>
                    <a:pt x="0" y="211039"/>
                    <a:pt x="4860" y="217148"/>
                    <a:pt x="11663" y="218537"/>
                  </a:cubicBezTo>
                  <a:lnTo>
                    <a:pt x="54287" y="227561"/>
                  </a:lnTo>
                  <a:lnTo>
                    <a:pt x="29573" y="263382"/>
                  </a:lnTo>
                  <a:cubicBezTo>
                    <a:pt x="25547" y="269214"/>
                    <a:pt x="26241" y="277128"/>
                    <a:pt x="31239" y="282265"/>
                  </a:cubicBezTo>
                  <a:lnTo>
                    <a:pt x="71781" y="322807"/>
                  </a:lnTo>
                  <a:cubicBezTo>
                    <a:pt x="76779" y="327805"/>
                    <a:pt x="84693" y="328499"/>
                    <a:pt x="90525" y="324473"/>
                  </a:cubicBezTo>
                  <a:lnTo>
                    <a:pt x="126346" y="299759"/>
                  </a:lnTo>
                  <a:lnTo>
                    <a:pt x="135371" y="342383"/>
                  </a:lnTo>
                  <a:cubicBezTo>
                    <a:pt x="136759" y="349187"/>
                    <a:pt x="142868" y="354046"/>
                    <a:pt x="149810" y="354046"/>
                  </a:cubicBezTo>
                  <a:lnTo>
                    <a:pt x="203958" y="354046"/>
                  </a:lnTo>
                  <a:cubicBezTo>
                    <a:pt x="210900" y="354046"/>
                    <a:pt x="217010" y="349187"/>
                    <a:pt x="218398" y="342383"/>
                  </a:cubicBezTo>
                  <a:lnTo>
                    <a:pt x="227423" y="299759"/>
                  </a:lnTo>
                  <a:lnTo>
                    <a:pt x="263244" y="324473"/>
                  </a:lnTo>
                  <a:cubicBezTo>
                    <a:pt x="269075" y="328499"/>
                    <a:pt x="276989" y="327805"/>
                    <a:pt x="281987" y="322807"/>
                  </a:cubicBezTo>
                  <a:lnTo>
                    <a:pt x="322529" y="282265"/>
                  </a:lnTo>
                  <a:cubicBezTo>
                    <a:pt x="327527" y="277267"/>
                    <a:pt x="328222" y="269353"/>
                    <a:pt x="324195" y="263382"/>
                  </a:cubicBezTo>
                  <a:lnTo>
                    <a:pt x="299482" y="227561"/>
                  </a:lnTo>
                  <a:lnTo>
                    <a:pt x="342106" y="218537"/>
                  </a:lnTo>
                  <a:cubicBezTo>
                    <a:pt x="348909" y="217148"/>
                    <a:pt x="353769" y="211039"/>
                    <a:pt x="353769" y="204097"/>
                  </a:cubicBezTo>
                  <a:lnTo>
                    <a:pt x="353769" y="149949"/>
                  </a:lnTo>
                  <a:cubicBezTo>
                    <a:pt x="353769" y="143007"/>
                    <a:pt x="348909" y="136898"/>
                    <a:pt x="342106" y="135510"/>
                  </a:cubicBezTo>
                  <a:close/>
                  <a:moveTo>
                    <a:pt x="324334" y="192157"/>
                  </a:moveTo>
                  <a:lnTo>
                    <a:pt x="291567" y="199099"/>
                  </a:lnTo>
                  <a:cubicBezTo>
                    <a:pt x="276295" y="202292"/>
                    <a:pt x="266437" y="217426"/>
                    <a:pt x="269770" y="232699"/>
                  </a:cubicBezTo>
                  <a:cubicBezTo>
                    <a:pt x="270603" y="236308"/>
                    <a:pt x="271991" y="239779"/>
                    <a:pt x="274212" y="242834"/>
                  </a:cubicBezTo>
                  <a:lnTo>
                    <a:pt x="292956" y="270186"/>
                  </a:lnTo>
                  <a:lnTo>
                    <a:pt x="269770" y="293372"/>
                  </a:lnTo>
                  <a:lnTo>
                    <a:pt x="242418" y="274629"/>
                  </a:lnTo>
                  <a:cubicBezTo>
                    <a:pt x="229505" y="265743"/>
                    <a:pt x="211872" y="268936"/>
                    <a:pt x="203125" y="281848"/>
                  </a:cubicBezTo>
                  <a:cubicBezTo>
                    <a:pt x="201043" y="284903"/>
                    <a:pt x="199515" y="288374"/>
                    <a:pt x="198682" y="292123"/>
                  </a:cubicBezTo>
                  <a:lnTo>
                    <a:pt x="191740" y="324889"/>
                  </a:lnTo>
                  <a:lnTo>
                    <a:pt x="161612" y="324889"/>
                  </a:lnTo>
                  <a:lnTo>
                    <a:pt x="154670" y="292123"/>
                  </a:lnTo>
                  <a:cubicBezTo>
                    <a:pt x="151476" y="276850"/>
                    <a:pt x="136482" y="266993"/>
                    <a:pt x="121209" y="270325"/>
                  </a:cubicBezTo>
                  <a:cubicBezTo>
                    <a:pt x="117599" y="271158"/>
                    <a:pt x="114128" y="272546"/>
                    <a:pt x="110935" y="274768"/>
                  </a:cubicBezTo>
                  <a:lnTo>
                    <a:pt x="83583" y="293511"/>
                  </a:lnTo>
                  <a:lnTo>
                    <a:pt x="60396" y="270325"/>
                  </a:lnTo>
                  <a:lnTo>
                    <a:pt x="79140" y="242973"/>
                  </a:lnTo>
                  <a:cubicBezTo>
                    <a:pt x="88026" y="230061"/>
                    <a:pt x="84693" y="212428"/>
                    <a:pt x="71920" y="203542"/>
                  </a:cubicBezTo>
                  <a:cubicBezTo>
                    <a:pt x="68866" y="201459"/>
                    <a:pt x="65395" y="199932"/>
                    <a:pt x="61785" y="199099"/>
                  </a:cubicBezTo>
                  <a:lnTo>
                    <a:pt x="29018" y="192157"/>
                  </a:lnTo>
                  <a:lnTo>
                    <a:pt x="29018" y="161889"/>
                  </a:lnTo>
                  <a:lnTo>
                    <a:pt x="61785" y="154947"/>
                  </a:lnTo>
                  <a:cubicBezTo>
                    <a:pt x="77057" y="151754"/>
                    <a:pt x="86915" y="136620"/>
                    <a:pt x="83583" y="121348"/>
                  </a:cubicBezTo>
                  <a:cubicBezTo>
                    <a:pt x="82750" y="117738"/>
                    <a:pt x="81361" y="114267"/>
                    <a:pt x="79140" y="111212"/>
                  </a:cubicBezTo>
                  <a:lnTo>
                    <a:pt x="60396" y="83860"/>
                  </a:lnTo>
                  <a:lnTo>
                    <a:pt x="83583" y="60674"/>
                  </a:lnTo>
                  <a:lnTo>
                    <a:pt x="110935" y="79417"/>
                  </a:lnTo>
                  <a:cubicBezTo>
                    <a:pt x="123847" y="88303"/>
                    <a:pt x="141480" y="85110"/>
                    <a:pt x="150227" y="72198"/>
                  </a:cubicBezTo>
                  <a:cubicBezTo>
                    <a:pt x="152309" y="69143"/>
                    <a:pt x="153837" y="65672"/>
                    <a:pt x="154670" y="61923"/>
                  </a:cubicBezTo>
                  <a:lnTo>
                    <a:pt x="161612" y="29157"/>
                  </a:lnTo>
                  <a:lnTo>
                    <a:pt x="191740" y="29157"/>
                  </a:lnTo>
                  <a:lnTo>
                    <a:pt x="198682" y="61923"/>
                  </a:lnTo>
                  <a:cubicBezTo>
                    <a:pt x="201876" y="77196"/>
                    <a:pt x="216871" y="87054"/>
                    <a:pt x="232143" y="83721"/>
                  </a:cubicBezTo>
                  <a:cubicBezTo>
                    <a:pt x="235753" y="82888"/>
                    <a:pt x="239224" y="81500"/>
                    <a:pt x="242418" y="79279"/>
                  </a:cubicBezTo>
                  <a:lnTo>
                    <a:pt x="269770" y="60535"/>
                  </a:lnTo>
                  <a:lnTo>
                    <a:pt x="292956" y="83721"/>
                  </a:lnTo>
                  <a:lnTo>
                    <a:pt x="274212" y="111073"/>
                  </a:lnTo>
                  <a:cubicBezTo>
                    <a:pt x="265327" y="123986"/>
                    <a:pt x="268659" y="141618"/>
                    <a:pt x="281432" y="150504"/>
                  </a:cubicBezTo>
                  <a:cubicBezTo>
                    <a:pt x="284487" y="152587"/>
                    <a:pt x="287958" y="154114"/>
                    <a:pt x="291567" y="154947"/>
                  </a:cubicBezTo>
                  <a:lnTo>
                    <a:pt x="324334" y="161889"/>
                  </a:lnTo>
                  <a:lnTo>
                    <a:pt x="324334" y="192157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6" name="Freeform: Shape 45"/>
            <p:cNvSpPr/>
            <p:nvPr/>
          </p:nvSpPr>
          <p:spPr>
            <a:xfrm>
              <a:off x="6628596" y="3911752"/>
              <a:ext cx="138842" cy="138842"/>
            </a:xfrm>
            <a:custGeom>
              <a:avLst/>
              <a:gdLst>
                <a:gd name="connsiteX0" fmla="*/ 73864 w 138841"/>
                <a:gd name="connsiteY0" fmla="*/ 0 h 138841"/>
                <a:gd name="connsiteX1" fmla="*/ 0 w 138841"/>
                <a:gd name="connsiteY1" fmla="*/ 73864 h 138841"/>
                <a:gd name="connsiteX2" fmla="*/ 73864 w 138841"/>
                <a:gd name="connsiteY2" fmla="*/ 147727 h 138841"/>
                <a:gd name="connsiteX3" fmla="*/ 147728 w 138841"/>
                <a:gd name="connsiteY3" fmla="*/ 73864 h 138841"/>
                <a:gd name="connsiteX4" fmla="*/ 73864 w 138841"/>
                <a:gd name="connsiteY4" fmla="*/ 0 h 138841"/>
                <a:gd name="connsiteX5" fmla="*/ 73864 w 138841"/>
                <a:gd name="connsiteY5" fmla="*/ 118154 h 138841"/>
                <a:gd name="connsiteX6" fmla="*/ 29573 w 138841"/>
                <a:gd name="connsiteY6" fmla="*/ 73864 h 138841"/>
                <a:gd name="connsiteX7" fmla="*/ 73864 w 138841"/>
                <a:gd name="connsiteY7" fmla="*/ 29573 h 138841"/>
                <a:gd name="connsiteX8" fmla="*/ 118154 w 138841"/>
                <a:gd name="connsiteY8" fmla="*/ 73864 h 138841"/>
                <a:gd name="connsiteX9" fmla="*/ 73864 w 138841"/>
                <a:gd name="connsiteY9" fmla="*/ 118154 h 13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8841" h="138841">
                  <a:moveTo>
                    <a:pt x="73864" y="0"/>
                  </a:moveTo>
                  <a:cubicBezTo>
                    <a:pt x="33044" y="0"/>
                    <a:pt x="0" y="33044"/>
                    <a:pt x="0" y="73864"/>
                  </a:cubicBezTo>
                  <a:cubicBezTo>
                    <a:pt x="0" y="114683"/>
                    <a:pt x="33044" y="147588"/>
                    <a:pt x="73864" y="147727"/>
                  </a:cubicBezTo>
                  <a:cubicBezTo>
                    <a:pt x="114683" y="147727"/>
                    <a:pt x="147728" y="114683"/>
                    <a:pt x="147728" y="73864"/>
                  </a:cubicBezTo>
                  <a:cubicBezTo>
                    <a:pt x="147728" y="33044"/>
                    <a:pt x="114683" y="0"/>
                    <a:pt x="73864" y="0"/>
                  </a:cubicBezTo>
                  <a:close/>
                  <a:moveTo>
                    <a:pt x="73864" y="118154"/>
                  </a:moveTo>
                  <a:cubicBezTo>
                    <a:pt x="49428" y="118154"/>
                    <a:pt x="29573" y="98300"/>
                    <a:pt x="29573" y="73864"/>
                  </a:cubicBezTo>
                  <a:cubicBezTo>
                    <a:pt x="29573" y="49428"/>
                    <a:pt x="49428" y="29573"/>
                    <a:pt x="73864" y="29573"/>
                  </a:cubicBezTo>
                  <a:cubicBezTo>
                    <a:pt x="98300" y="29573"/>
                    <a:pt x="118154" y="49428"/>
                    <a:pt x="118154" y="73864"/>
                  </a:cubicBezTo>
                  <a:cubicBezTo>
                    <a:pt x="118154" y="98300"/>
                    <a:pt x="98300" y="118154"/>
                    <a:pt x="73864" y="118154"/>
                  </a:cubicBez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: Shape 46"/>
            <p:cNvSpPr/>
            <p:nvPr/>
          </p:nvSpPr>
          <p:spPr>
            <a:xfrm>
              <a:off x="6968203" y="3674743"/>
              <a:ext cx="360988" cy="319336"/>
            </a:xfrm>
            <a:custGeom>
              <a:avLst/>
              <a:gdLst>
                <a:gd name="connsiteX0" fmla="*/ 324473 w 360988"/>
                <a:gd name="connsiteY0" fmla="*/ 6 h 319335"/>
                <a:gd name="connsiteX1" fmla="*/ 280460 w 360988"/>
                <a:gd name="connsiteY1" fmla="*/ 45269 h 319335"/>
                <a:gd name="connsiteX2" fmla="*/ 297677 w 360988"/>
                <a:gd name="connsiteY2" fmla="*/ 79840 h 319335"/>
                <a:gd name="connsiteX3" fmla="*/ 265326 w 360988"/>
                <a:gd name="connsiteY3" fmla="*/ 178001 h 319335"/>
                <a:gd name="connsiteX4" fmla="*/ 236725 w 360988"/>
                <a:gd name="connsiteY4" fmla="*/ 189109 h 319335"/>
                <a:gd name="connsiteX5" fmla="*/ 176607 w 360988"/>
                <a:gd name="connsiteY5" fmla="*/ 155787 h 319335"/>
                <a:gd name="connsiteX6" fmla="*/ 141896 w 360988"/>
                <a:gd name="connsiteY6" fmla="*/ 104832 h 319335"/>
                <a:gd name="connsiteX7" fmla="*/ 133010 w 360988"/>
                <a:gd name="connsiteY7" fmla="*/ 104138 h 319335"/>
                <a:gd name="connsiteX8" fmla="*/ 88720 w 360988"/>
                <a:gd name="connsiteY8" fmla="*/ 148428 h 319335"/>
                <a:gd name="connsiteX9" fmla="*/ 97606 w 360988"/>
                <a:gd name="connsiteY9" fmla="*/ 174808 h 319335"/>
                <a:gd name="connsiteX10" fmla="*/ 55120 w 360988"/>
                <a:gd name="connsiteY10" fmla="*/ 238536 h 319335"/>
                <a:gd name="connsiteX11" fmla="*/ 44291 w 360988"/>
                <a:gd name="connsiteY11" fmla="*/ 237009 h 319335"/>
                <a:gd name="connsiteX12" fmla="*/ 0 w 360988"/>
                <a:gd name="connsiteY12" fmla="*/ 281300 h 319335"/>
                <a:gd name="connsiteX13" fmla="*/ 44291 w 360988"/>
                <a:gd name="connsiteY13" fmla="*/ 325590 h 319335"/>
                <a:gd name="connsiteX14" fmla="*/ 88581 w 360988"/>
                <a:gd name="connsiteY14" fmla="*/ 281300 h 319335"/>
                <a:gd name="connsiteX15" fmla="*/ 79695 w 360988"/>
                <a:gd name="connsiteY15" fmla="*/ 254920 h 319335"/>
                <a:gd name="connsiteX16" fmla="*/ 122180 w 360988"/>
                <a:gd name="connsiteY16" fmla="*/ 191330 h 319335"/>
                <a:gd name="connsiteX17" fmla="*/ 133010 w 360988"/>
                <a:gd name="connsiteY17" fmla="*/ 192857 h 319335"/>
                <a:gd name="connsiteX18" fmla="*/ 162167 w 360988"/>
                <a:gd name="connsiteY18" fmla="*/ 181611 h 319335"/>
                <a:gd name="connsiteX19" fmla="*/ 222285 w 360988"/>
                <a:gd name="connsiteY19" fmla="*/ 215072 h 319335"/>
                <a:gd name="connsiteX20" fmla="*/ 258246 w 360988"/>
                <a:gd name="connsiteY20" fmla="*/ 266444 h 319335"/>
                <a:gd name="connsiteX21" fmla="*/ 309617 w 360988"/>
                <a:gd name="connsiteY21" fmla="*/ 230484 h 319335"/>
                <a:gd name="connsiteX22" fmla="*/ 293233 w 360988"/>
                <a:gd name="connsiteY22" fmla="*/ 187859 h 319335"/>
                <a:gd name="connsiteX23" fmla="*/ 325861 w 360988"/>
                <a:gd name="connsiteY23" fmla="*/ 89420 h 319335"/>
                <a:gd name="connsiteX24" fmla="*/ 369874 w 360988"/>
                <a:gd name="connsiteY24" fmla="*/ 44158 h 319335"/>
                <a:gd name="connsiteX25" fmla="*/ 324473 w 360988"/>
                <a:gd name="connsiteY25" fmla="*/ 6 h 319335"/>
                <a:gd name="connsiteX26" fmla="*/ 44429 w 360988"/>
                <a:gd name="connsiteY26" fmla="*/ 296156 h 319335"/>
                <a:gd name="connsiteX27" fmla="*/ 29712 w 360988"/>
                <a:gd name="connsiteY27" fmla="*/ 281438 h 319335"/>
                <a:gd name="connsiteX28" fmla="*/ 44429 w 360988"/>
                <a:gd name="connsiteY28" fmla="*/ 266721 h 319335"/>
                <a:gd name="connsiteX29" fmla="*/ 59146 w 360988"/>
                <a:gd name="connsiteY29" fmla="*/ 281438 h 319335"/>
                <a:gd name="connsiteX30" fmla="*/ 44429 w 360988"/>
                <a:gd name="connsiteY30" fmla="*/ 296156 h 319335"/>
                <a:gd name="connsiteX31" fmla="*/ 133010 w 360988"/>
                <a:gd name="connsiteY31" fmla="*/ 163145 h 319335"/>
                <a:gd name="connsiteX32" fmla="*/ 118293 w 360988"/>
                <a:gd name="connsiteY32" fmla="*/ 148428 h 319335"/>
                <a:gd name="connsiteX33" fmla="*/ 133010 w 360988"/>
                <a:gd name="connsiteY33" fmla="*/ 133711 h 319335"/>
                <a:gd name="connsiteX34" fmla="*/ 147727 w 360988"/>
                <a:gd name="connsiteY34" fmla="*/ 148428 h 319335"/>
                <a:gd name="connsiteX35" fmla="*/ 133010 w 360988"/>
                <a:gd name="connsiteY35" fmla="*/ 163145 h 319335"/>
                <a:gd name="connsiteX36" fmla="*/ 265882 w 360988"/>
                <a:gd name="connsiteY36" fmla="*/ 237009 h 319335"/>
                <a:gd name="connsiteX37" fmla="*/ 251164 w 360988"/>
                <a:gd name="connsiteY37" fmla="*/ 222292 h 319335"/>
                <a:gd name="connsiteX38" fmla="*/ 265882 w 360988"/>
                <a:gd name="connsiteY38" fmla="*/ 207575 h 319335"/>
                <a:gd name="connsiteX39" fmla="*/ 280599 w 360988"/>
                <a:gd name="connsiteY39" fmla="*/ 222292 h 319335"/>
                <a:gd name="connsiteX40" fmla="*/ 265882 w 360988"/>
                <a:gd name="connsiteY40" fmla="*/ 237009 h 319335"/>
                <a:gd name="connsiteX41" fmla="*/ 324889 w 360988"/>
                <a:gd name="connsiteY41" fmla="*/ 59847 h 319335"/>
                <a:gd name="connsiteX42" fmla="*/ 310172 w 360988"/>
                <a:gd name="connsiteY42" fmla="*/ 45130 h 319335"/>
                <a:gd name="connsiteX43" fmla="*/ 324889 w 360988"/>
                <a:gd name="connsiteY43" fmla="*/ 30413 h 319335"/>
                <a:gd name="connsiteX44" fmla="*/ 339607 w 360988"/>
                <a:gd name="connsiteY44" fmla="*/ 45130 h 319335"/>
                <a:gd name="connsiteX45" fmla="*/ 324889 w 360988"/>
                <a:gd name="connsiteY45" fmla="*/ 59847 h 319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360988" h="319335">
                  <a:moveTo>
                    <a:pt x="324473" y="6"/>
                  </a:moveTo>
                  <a:cubicBezTo>
                    <a:pt x="299759" y="423"/>
                    <a:pt x="280182" y="20694"/>
                    <a:pt x="280460" y="45269"/>
                  </a:cubicBezTo>
                  <a:cubicBezTo>
                    <a:pt x="280599" y="58875"/>
                    <a:pt x="286985" y="71510"/>
                    <a:pt x="297677" y="79840"/>
                  </a:cubicBezTo>
                  <a:lnTo>
                    <a:pt x="265326" y="178001"/>
                  </a:lnTo>
                  <a:cubicBezTo>
                    <a:pt x="254774" y="178140"/>
                    <a:pt x="244639" y="182167"/>
                    <a:pt x="236725" y="189109"/>
                  </a:cubicBezTo>
                  <a:lnTo>
                    <a:pt x="176607" y="155787"/>
                  </a:lnTo>
                  <a:cubicBezTo>
                    <a:pt x="181049" y="132184"/>
                    <a:pt x="165499" y="109275"/>
                    <a:pt x="141896" y="104832"/>
                  </a:cubicBezTo>
                  <a:cubicBezTo>
                    <a:pt x="138980" y="104277"/>
                    <a:pt x="136065" y="103999"/>
                    <a:pt x="133010" y="104138"/>
                  </a:cubicBezTo>
                  <a:cubicBezTo>
                    <a:pt x="108574" y="104138"/>
                    <a:pt x="88720" y="123992"/>
                    <a:pt x="88720" y="148428"/>
                  </a:cubicBezTo>
                  <a:cubicBezTo>
                    <a:pt x="88720" y="158008"/>
                    <a:pt x="91913" y="167172"/>
                    <a:pt x="97606" y="174808"/>
                  </a:cubicBezTo>
                  <a:lnTo>
                    <a:pt x="55120" y="238536"/>
                  </a:lnTo>
                  <a:cubicBezTo>
                    <a:pt x="51649" y="237564"/>
                    <a:pt x="48039" y="237148"/>
                    <a:pt x="44291" y="237009"/>
                  </a:cubicBezTo>
                  <a:cubicBezTo>
                    <a:pt x="19854" y="237009"/>
                    <a:pt x="0" y="256863"/>
                    <a:pt x="0" y="281300"/>
                  </a:cubicBezTo>
                  <a:cubicBezTo>
                    <a:pt x="0" y="305736"/>
                    <a:pt x="19854" y="325590"/>
                    <a:pt x="44291" y="325590"/>
                  </a:cubicBezTo>
                  <a:cubicBezTo>
                    <a:pt x="68726" y="325590"/>
                    <a:pt x="88581" y="305736"/>
                    <a:pt x="88581" y="281300"/>
                  </a:cubicBezTo>
                  <a:cubicBezTo>
                    <a:pt x="88581" y="271720"/>
                    <a:pt x="85388" y="262417"/>
                    <a:pt x="79695" y="254920"/>
                  </a:cubicBezTo>
                  <a:lnTo>
                    <a:pt x="122180" y="191330"/>
                  </a:lnTo>
                  <a:cubicBezTo>
                    <a:pt x="125652" y="192302"/>
                    <a:pt x="129262" y="192719"/>
                    <a:pt x="133010" y="192857"/>
                  </a:cubicBezTo>
                  <a:cubicBezTo>
                    <a:pt x="143840" y="192857"/>
                    <a:pt x="154114" y="188831"/>
                    <a:pt x="162167" y="181611"/>
                  </a:cubicBezTo>
                  <a:lnTo>
                    <a:pt x="222285" y="215072"/>
                  </a:lnTo>
                  <a:cubicBezTo>
                    <a:pt x="217981" y="239230"/>
                    <a:pt x="234087" y="262139"/>
                    <a:pt x="258246" y="266444"/>
                  </a:cubicBezTo>
                  <a:cubicBezTo>
                    <a:pt x="282404" y="270748"/>
                    <a:pt x="305313" y="254642"/>
                    <a:pt x="309617" y="230484"/>
                  </a:cubicBezTo>
                  <a:cubicBezTo>
                    <a:pt x="312394" y="214378"/>
                    <a:pt x="306146" y="197995"/>
                    <a:pt x="293233" y="187859"/>
                  </a:cubicBezTo>
                  <a:lnTo>
                    <a:pt x="325861" y="89420"/>
                  </a:lnTo>
                  <a:cubicBezTo>
                    <a:pt x="350575" y="89004"/>
                    <a:pt x="370152" y="68733"/>
                    <a:pt x="369874" y="44158"/>
                  </a:cubicBezTo>
                  <a:cubicBezTo>
                    <a:pt x="369457" y="19305"/>
                    <a:pt x="349187" y="-410"/>
                    <a:pt x="324473" y="6"/>
                  </a:cubicBezTo>
                  <a:close/>
                  <a:moveTo>
                    <a:pt x="44429" y="296156"/>
                  </a:moveTo>
                  <a:cubicBezTo>
                    <a:pt x="36237" y="296156"/>
                    <a:pt x="29712" y="289491"/>
                    <a:pt x="29712" y="281438"/>
                  </a:cubicBezTo>
                  <a:cubicBezTo>
                    <a:pt x="29712" y="273386"/>
                    <a:pt x="36376" y="266721"/>
                    <a:pt x="44429" y="266721"/>
                  </a:cubicBezTo>
                  <a:cubicBezTo>
                    <a:pt x="52482" y="266721"/>
                    <a:pt x="59146" y="273386"/>
                    <a:pt x="59146" y="281438"/>
                  </a:cubicBezTo>
                  <a:cubicBezTo>
                    <a:pt x="59146" y="289491"/>
                    <a:pt x="52482" y="296156"/>
                    <a:pt x="44429" y="296156"/>
                  </a:cubicBezTo>
                  <a:close/>
                  <a:moveTo>
                    <a:pt x="133010" y="163145"/>
                  </a:moveTo>
                  <a:cubicBezTo>
                    <a:pt x="124818" y="163145"/>
                    <a:pt x="118293" y="156481"/>
                    <a:pt x="118293" y="148428"/>
                  </a:cubicBezTo>
                  <a:cubicBezTo>
                    <a:pt x="118293" y="140237"/>
                    <a:pt x="124957" y="133711"/>
                    <a:pt x="133010" y="133711"/>
                  </a:cubicBezTo>
                  <a:cubicBezTo>
                    <a:pt x="141063" y="133711"/>
                    <a:pt x="147727" y="140375"/>
                    <a:pt x="147727" y="148428"/>
                  </a:cubicBezTo>
                  <a:cubicBezTo>
                    <a:pt x="147727" y="156620"/>
                    <a:pt x="141063" y="163145"/>
                    <a:pt x="133010" y="163145"/>
                  </a:cubicBezTo>
                  <a:close/>
                  <a:moveTo>
                    <a:pt x="265882" y="237009"/>
                  </a:moveTo>
                  <a:cubicBezTo>
                    <a:pt x="257690" y="237009"/>
                    <a:pt x="251164" y="230345"/>
                    <a:pt x="251164" y="222292"/>
                  </a:cubicBezTo>
                  <a:cubicBezTo>
                    <a:pt x="251164" y="214239"/>
                    <a:pt x="257829" y="207575"/>
                    <a:pt x="265882" y="207575"/>
                  </a:cubicBezTo>
                  <a:cubicBezTo>
                    <a:pt x="273934" y="207575"/>
                    <a:pt x="280599" y="214239"/>
                    <a:pt x="280599" y="222292"/>
                  </a:cubicBezTo>
                  <a:cubicBezTo>
                    <a:pt x="280599" y="230345"/>
                    <a:pt x="274073" y="237009"/>
                    <a:pt x="265882" y="237009"/>
                  </a:cubicBezTo>
                  <a:close/>
                  <a:moveTo>
                    <a:pt x="324889" y="59847"/>
                  </a:moveTo>
                  <a:cubicBezTo>
                    <a:pt x="316698" y="59847"/>
                    <a:pt x="310172" y="53183"/>
                    <a:pt x="310172" y="45130"/>
                  </a:cubicBezTo>
                  <a:cubicBezTo>
                    <a:pt x="310172" y="37077"/>
                    <a:pt x="316837" y="30413"/>
                    <a:pt x="324889" y="30413"/>
                  </a:cubicBezTo>
                  <a:cubicBezTo>
                    <a:pt x="333081" y="30413"/>
                    <a:pt x="339607" y="37077"/>
                    <a:pt x="339607" y="45130"/>
                  </a:cubicBezTo>
                  <a:cubicBezTo>
                    <a:pt x="339607" y="53183"/>
                    <a:pt x="333081" y="59847"/>
                    <a:pt x="324889" y="59847"/>
                  </a:cubicBez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: Shape 47"/>
            <p:cNvSpPr/>
            <p:nvPr/>
          </p:nvSpPr>
          <p:spPr>
            <a:xfrm>
              <a:off x="6983059" y="3911752"/>
              <a:ext cx="347104" cy="347104"/>
            </a:xfrm>
            <a:custGeom>
              <a:avLst/>
              <a:gdLst>
                <a:gd name="connsiteX0" fmla="*/ 324889 w 347104"/>
                <a:gd name="connsiteY0" fmla="*/ 0 h 347103"/>
                <a:gd name="connsiteX1" fmla="*/ 324889 w 347104"/>
                <a:gd name="connsiteY1" fmla="*/ 324889 h 347103"/>
                <a:gd name="connsiteX2" fmla="*/ 295316 w 347104"/>
                <a:gd name="connsiteY2" fmla="*/ 324889 h 347103"/>
                <a:gd name="connsiteX3" fmla="*/ 295316 w 347104"/>
                <a:gd name="connsiteY3" fmla="*/ 236308 h 347103"/>
                <a:gd name="connsiteX4" fmla="*/ 265743 w 347104"/>
                <a:gd name="connsiteY4" fmla="*/ 236308 h 347103"/>
                <a:gd name="connsiteX5" fmla="*/ 265743 w 347104"/>
                <a:gd name="connsiteY5" fmla="*/ 324889 h 347103"/>
                <a:gd name="connsiteX6" fmla="*/ 236308 w 347104"/>
                <a:gd name="connsiteY6" fmla="*/ 324889 h 347103"/>
                <a:gd name="connsiteX7" fmla="*/ 236308 w 347104"/>
                <a:gd name="connsiteY7" fmla="*/ 221452 h 347103"/>
                <a:gd name="connsiteX8" fmla="*/ 206735 w 347104"/>
                <a:gd name="connsiteY8" fmla="*/ 221452 h 347103"/>
                <a:gd name="connsiteX9" fmla="*/ 206735 w 347104"/>
                <a:gd name="connsiteY9" fmla="*/ 324889 h 347103"/>
                <a:gd name="connsiteX10" fmla="*/ 177162 w 347104"/>
                <a:gd name="connsiteY10" fmla="*/ 324889 h 347103"/>
                <a:gd name="connsiteX11" fmla="*/ 177162 w 347104"/>
                <a:gd name="connsiteY11" fmla="*/ 177162 h 347103"/>
                <a:gd name="connsiteX12" fmla="*/ 147588 w 347104"/>
                <a:gd name="connsiteY12" fmla="*/ 177162 h 347103"/>
                <a:gd name="connsiteX13" fmla="*/ 147588 w 347104"/>
                <a:gd name="connsiteY13" fmla="*/ 324889 h 347103"/>
                <a:gd name="connsiteX14" fmla="*/ 118154 w 347104"/>
                <a:gd name="connsiteY14" fmla="*/ 324889 h 347103"/>
                <a:gd name="connsiteX15" fmla="*/ 118154 w 347104"/>
                <a:gd name="connsiteY15" fmla="*/ 88581 h 347103"/>
                <a:gd name="connsiteX16" fmla="*/ 88581 w 347104"/>
                <a:gd name="connsiteY16" fmla="*/ 88581 h 347103"/>
                <a:gd name="connsiteX17" fmla="*/ 88581 w 347104"/>
                <a:gd name="connsiteY17" fmla="*/ 324889 h 347103"/>
                <a:gd name="connsiteX18" fmla="*/ 59008 w 347104"/>
                <a:gd name="connsiteY18" fmla="*/ 324889 h 347103"/>
                <a:gd name="connsiteX19" fmla="*/ 59008 w 347104"/>
                <a:gd name="connsiteY19" fmla="*/ 265743 h 347103"/>
                <a:gd name="connsiteX20" fmla="*/ 29573 w 347104"/>
                <a:gd name="connsiteY20" fmla="*/ 265743 h 347103"/>
                <a:gd name="connsiteX21" fmla="*/ 29573 w 347104"/>
                <a:gd name="connsiteY21" fmla="*/ 324889 h 347103"/>
                <a:gd name="connsiteX22" fmla="*/ 0 w 347104"/>
                <a:gd name="connsiteY22" fmla="*/ 324889 h 347103"/>
                <a:gd name="connsiteX23" fmla="*/ 0 w 347104"/>
                <a:gd name="connsiteY23" fmla="*/ 354463 h 347103"/>
                <a:gd name="connsiteX24" fmla="*/ 354324 w 347104"/>
                <a:gd name="connsiteY24" fmla="*/ 354463 h 347103"/>
                <a:gd name="connsiteX25" fmla="*/ 354324 w 347104"/>
                <a:gd name="connsiteY25" fmla="*/ 339606 h 347103"/>
                <a:gd name="connsiteX26" fmla="*/ 354324 w 347104"/>
                <a:gd name="connsiteY26" fmla="*/ 324889 h 347103"/>
                <a:gd name="connsiteX27" fmla="*/ 354324 w 347104"/>
                <a:gd name="connsiteY27" fmla="*/ 0 h 34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7104" h="347103">
                  <a:moveTo>
                    <a:pt x="324889" y="0"/>
                  </a:moveTo>
                  <a:lnTo>
                    <a:pt x="324889" y="324889"/>
                  </a:lnTo>
                  <a:lnTo>
                    <a:pt x="295316" y="324889"/>
                  </a:lnTo>
                  <a:lnTo>
                    <a:pt x="295316" y="236308"/>
                  </a:lnTo>
                  <a:lnTo>
                    <a:pt x="265743" y="236308"/>
                  </a:lnTo>
                  <a:lnTo>
                    <a:pt x="265743" y="324889"/>
                  </a:lnTo>
                  <a:lnTo>
                    <a:pt x="236308" y="324889"/>
                  </a:lnTo>
                  <a:lnTo>
                    <a:pt x="236308" y="221452"/>
                  </a:lnTo>
                  <a:lnTo>
                    <a:pt x="206735" y="221452"/>
                  </a:lnTo>
                  <a:lnTo>
                    <a:pt x="206735" y="324889"/>
                  </a:lnTo>
                  <a:lnTo>
                    <a:pt x="177162" y="324889"/>
                  </a:lnTo>
                  <a:lnTo>
                    <a:pt x="177162" y="177162"/>
                  </a:lnTo>
                  <a:lnTo>
                    <a:pt x="147588" y="177162"/>
                  </a:lnTo>
                  <a:lnTo>
                    <a:pt x="147588" y="324889"/>
                  </a:lnTo>
                  <a:lnTo>
                    <a:pt x="118154" y="324889"/>
                  </a:lnTo>
                  <a:lnTo>
                    <a:pt x="118154" y="88581"/>
                  </a:lnTo>
                  <a:lnTo>
                    <a:pt x="88581" y="88581"/>
                  </a:lnTo>
                  <a:lnTo>
                    <a:pt x="88581" y="324889"/>
                  </a:lnTo>
                  <a:lnTo>
                    <a:pt x="59008" y="324889"/>
                  </a:lnTo>
                  <a:lnTo>
                    <a:pt x="59008" y="265743"/>
                  </a:lnTo>
                  <a:lnTo>
                    <a:pt x="29573" y="265743"/>
                  </a:lnTo>
                  <a:lnTo>
                    <a:pt x="29573" y="324889"/>
                  </a:lnTo>
                  <a:lnTo>
                    <a:pt x="0" y="324889"/>
                  </a:lnTo>
                  <a:lnTo>
                    <a:pt x="0" y="354463"/>
                  </a:lnTo>
                  <a:lnTo>
                    <a:pt x="354324" y="354463"/>
                  </a:lnTo>
                  <a:lnTo>
                    <a:pt x="354324" y="339606"/>
                  </a:lnTo>
                  <a:lnTo>
                    <a:pt x="354324" y="324889"/>
                  </a:lnTo>
                  <a:lnTo>
                    <a:pt x="354324" y="0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: Shape 48"/>
            <p:cNvSpPr/>
            <p:nvPr/>
          </p:nvSpPr>
          <p:spPr>
            <a:xfrm>
              <a:off x="6879761" y="3601719"/>
              <a:ext cx="152726" cy="152726"/>
            </a:xfrm>
            <a:custGeom>
              <a:avLst/>
              <a:gdLst>
                <a:gd name="connsiteX0" fmla="*/ 88581 w 152725"/>
                <a:gd name="connsiteY0" fmla="*/ 0 h 152725"/>
                <a:gd name="connsiteX1" fmla="*/ 0 w 152725"/>
                <a:gd name="connsiteY1" fmla="*/ 88581 h 152725"/>
                <a:gd name="connsiteX2" fmla="*/ 0 w 152725"/>
                <a:gd name="connsiteY2" fmla="*/ 162445 h 152725"/>
                <a:gd name="connsiteX3" fmla="*/ 29573 w 152725"/>
                <a:gd name="connsiteY3" fmla="*/ 162445 h 152725"/>
                <a:gd name="connsiteX4" fmla="*/ 29573 w 152725"/>
                <a:gd name="connsiteY4" fmla="*/ 88581 h 152725"/>
                <a:gd name="connsiteX5" fmla="*/ 88581 w 152725"/>
                <a:gd name="connsiteY5" fmla="*/ 29573 h 152725"/>
                <a:gd name="connsiteX6" fmla="*/ 162444 w 152725"/>
                <a:gd name="connsiteY6" fmla="*/ 29573 h 152725"/>
                <a:gd name="connsiteX7" fmla="*/ 162444 w 152725"/>
                <a:gd name="connsiteY7" fmla="*/ 0 h 152725"/>
                <a:gd name="connsiteX8" fmla="*/ 88581 w 152725"/>
                <a:gd name="connsiteY8" fmla="*/ 0 h 152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725" h="152725">
                  <a:moveTo>
                    <a:pt x="88581" y="0"/>
                  </a:moveTo>
                  <a:cubicBezTo>
                    <a:pt x="39709" y="0"/>
                    <a:pt x="0" y="39709"/>
                    <a:pt x="0" y="88581"/>
                  </a:cubicBezTo>
                  <a:lnTo>
                    <a:pt x="0" y="162445"/>
                  </a:lnTo>
                  <a:lnTo>
                    <a:pt x="29573" y="162445"/>
                  </a:lnTo>
                  <a:lnTo>
                    <a:pt x="29573" y="88581"/>
                  </a:lnTo>
                  <a:cubicBezTo>
                    <a:pt x="29573" y="55953"/>
                    <a:pt x="55953" y="29573"/>
                    <a:pt x="88581" y="29573"/>
                  </a:cubicBezTo>
                  <a:lnTo>
                    <a:pt x="162444" y="29573"/>
                  </a:lnTo>
                  <a:lnTo>
                    <a:pt x="162444" y="0"/>
                  </a:lnTo>
                  <a:lnTo>
                    <a:pt x="88581" y="0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: Shape 49"/>
            <p:cNvSpPr/>
            <p:nvPr/>
          </p:nvSpPr>
          <p:spPr>
            <a:xfrm>
              <a:off x="7071640" y="4310505"/>
              <a:ext cx="27768" cy="27768"/>
            </a:xfrm>
            <a:custGeom>
              <a:avLst/>
              <a:gdLst>
                <a:gd name="connsiteX0" fmla="*/ 0 w 27768"/>
                <a:gd name="connsiteY0" fmla="*/ 0 h 27768"/>
                <a:gd name="connsiteX1" fmla="*/ 29573 w 27768"/>
                <a:gd name="connsiteY1" fmla="*/ 0 h 27768"/>
                <a:gd name="connsiteX2" fmla="*/ 29573 w 27768"/>
                <a:gd name="connsiteY2" fmla="*/ 29573 h 27768"/>
                <a:gd name="connsiteX3" fmla="*/ 0 w 27768"/>
                <a:gd name="connsiteY3" fmla="*/ 29573 h 2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768" h="27768">
                  <a:moveTo>
                    <a:pt x="0" y="0"/>
                  </a:moveTo>
                  <a:lnTo>
                    <a:pt x="29573" y="0"/>
                  </a:lnTo>
                  <a:lnTo>
                    <a:pt x="29573" y="29573"/>
                  </a:lnTo>
                  <a:lnTo>
                    <a:pt x="0" y="29573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: Shape 50"/>
            <p:cNvSpPr/>
            <p:nvPr/>
          </p:nvSpPr>
          <p:spPr>
            <a:xfrm>
              <a:off x="7130648" y="4310505"/>
              <a:ext cx="208262" cy="27768"/>
            </a:xfrm>
            <a:custGeom>
              <a:avLst/>
              <a:gdLst>
                <a:gd name="connsiteX0" fmla="*/ 0 w 208262"/>
                <a:gd name="connsiteY0" fmla="*/ 0 h 27768"/>
                <a:gd name="connsiteX1" fmla="*/ 221452 w 208262"/>
                <a:gd name="connsiteY1" fmla="*/ 0 h 27768"/>
                <a:gd name="connsiteX2" fmla="*/ 221452 w 208262"/>
                <a:gd name="connsiteY2" fmla="*/ 29573 h 27768"/>
                <a:gd name="connsiteX3" fmla="*/ 0 w 208262"/>
                <a:gd name="connsiteY3" fmla="*/ 29573 h 2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262" h="27768">
                  <a:moveTo>
                    <a:pt x="0" y="0"/>
                  </a:moveTo>
                  <a:lnTo>
                    <a:pt x="221452" y="0"/>
                  </a:lnTo>
                  <a:lnTo>
                    <a:pt x="221452" y="29573"/>
                  </a:lnTo>
                  <a:lnTo>
                    <a:pt x="0" y="29573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: Shape 51"/>
            <p:cNvSpPr/>
            <p:nvPr/>
          </p:nvSpPr>
          <p:spPr>
            <a:xfrm>
              <a:off x="7086357" y="3601719"/>
              <a:ext cx="263799" cy="27768"/>
            </a:xfrm>
            <a:custGeom>
              <a:avLst/>
              <a:gdLst>
                <a:gd name="connsiteX0" fmla="*/ 0 w 263799"/>
                <a:gd name="connsiteY0" fmla="*/ 0 h 27768"/>
                <a:gd name="connsiteX1" fmla="*/ 265743 w 263799"/>
                <a:gd name="connsiteY1" fmla="*/ 0 h 27768"/>
                <a:gd name="connsiteX2" fmla="*/ 265743 w 263799"/>
                <a:gd name="connsiteY2" fmla="*/ 29573 h 27768"/>
                <a:gd name="connsiteX3" fmla="*/ 0 w 263799"/>
                <a:gd name="connsiteY3" fmla="*/ 29573 h 27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3799" h="27768">
                  <a:moveTo>
                    <a:pt x="0" y="0"/>
                  </a:moveTo>
                  <a:lnTo>
                    <a:pt x="265743" y="0"/>
                  </a:lnTo>
                  <a:lnTo>
                    <a:pt x="265743" y="29573"/>
                  </a:lnTo>
                  <a:lnTo>
                    <a:pt x="0" y="29573"/>
                  </a:lnTo>
                  <a:close/>
                </a:path>
              </a:pathLst>
            </a:custGeom>
            <a:grpFill/>
            <a:ln w="1388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54" name="Graphic 11"/>
          <p:cNvSpPr/>
          <p:nvPr/>
        </p:nvSpPr>
        <p:spPr>
          <a:xfrm>
            <a:off x="11470481" y="6136481"/>
            <a:ext cx="81757" cy="81757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5" name="Graphic 11"/>
          <p:cNvSpPr/>
          <p:nvPr/>
        </p:nvSpPr>
        <p:spPr>
          <a:xfrm flipH="1" flipV="1">
            <a:off x="11552238" y="6218238"/>
            <a:ext cx="189706" cy="189706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6" name="Slide Number Placeholder 5"/>
          <p:cNvSpPr txBox="1"/>
          <p:nvPr/>
        </p:nvSpPr>
        <p:spPr>
          <a:xfrm>
            <a:off x="11487943" y="5944393"/>
            <a:ext cx="41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E056A6-AECD-4492-B219-85DE58BEDE49}" type="slidenum">
              <a:rPr lang="en-US" sz="1000" smtClean="0">
                <a:solidFill>
                  <a:schemeClr val="bg2"/>
                </a:solidFill>
                <a:cs typeface="+mn-ea"/>
                <a:sym typeface="+mn-lt"/>
              </a:rPr>
              <a:t>22</a:t>
            </a:fld>
            <a:endParaRPr lang="en-US" sz="100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056" y="201840"/>
            <a:ext cx="8155459" cy="62170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ctr">
              <a:defRPr sz="4000" b="1">
                <a:gradFill>
                  <a:gsLst>
                    <a:gs pos="0">
                      <a:schemeClr val="accent5">
                        <a:alpha val="80000"/>
                      </a:schemeClr>
                    </a:gs>
                    <a:gs pos="100000">
                      <a:schemeClr val="accent1">
                        <a:alpha val="80000"/>
                      </a:schemeClr>
                    </a:gs>
                  </a:gsLst>
                  <a:lin ang="6600000" scaled="0"/>
                </a:gradFill>
                <a:latin typeface="+mj-lt"/>
              </a:defRPr>
            </a:lvl1pPr>
          </a:lstStyle>
          <a:p>
            <a:pPr algn="l"/>
            <a:r>
              <a:rPr lang="en-US" sz="19900">
                <a:solidFill>
                  <a:schemeClr val="tx1">
                    <a:alpha val="15000"/>
                  </a:schemeClr>
                </a:solidFill>
                <a:latin typeface="+mn-lt"/>
                <a:cs typeface="+mn-ea"/>
                <a:sym typeface="+mn-lt"/>
              </a:rPr>
              <a:t>BUSI</a:t>
            </a:r>
          </a:p>
          <a:p>
            <a:pPr algn="l"/>
            <a:r>
              <a:rPr lang="en-US" sz="19900">
                <a:solidFill>
                  <a:schemeClr val="tx1">
                    <a:alpha val="15000"/>
                  </a:schemeClr>
                </a:solidFill>
                <a:latin typeface="+mn-lt"/>
                <a:cs typeface="+mn-ea"/>
                <a:sym typeface="+mn-lt"/>
              </a:rPr>
              <a:t>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/>
          <p:cNvSpPr/>
          <p:nvPr/>
        </p:nvSpPr>
        <p:spPr>
          <a:xfrm>
            <a:off x="5420517" y="1656813"/>
            <a:ext cx="1338262" cy="5201187"/>
          </a:xfrm>
          <a:custGeom>
            <a:avLst/>
            <a:gdLst>
              <a:gd name="connsiteX0" fmla="*/ 669131 w 1338262"/>
              <a:gd name="connsiteY0" fmla="*/ 0 h 5201187"/>
              <a:gd name="connsiteX1" fmla="*/ 1338262 w 1338262"/>
              <a:gd name="connsiteY1" fmla="*/ 669131 h 5201187"/>
              <a:gd name="connsiteX2" fmla="*/ 1338261 w 1338262"/>
              <a:gd name="connsiteY2" fmla="*/ 5201187 h 5201187"/>
              <a:gd name="connsiteX3" fmla="*/ 0 w 1338262"/>
              <a:gd name="connsiteY3" fmla="*/ 5201187 h 5201187"/>
              <a:gd name="connsiteX4" fmla="*/ 0 w 1338262"/>
              <a:gd name="connsiteY4" fmla="*/ 669131 h 5201187"/>
              <a:gd name="connsiteX5" fmla="*/ 669131 w 1338262"/>
              <a:gd name="connsiteY5" fmla="*/ 0 h 5201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38262" h="5201187">
                <a:moveTo>
                  <a:pt x="669131" y="0"/>
                </a:moveTo>
                <a:cubicBezTo>
                  <a:pt x="1038682" y="0"/>
                  <a:pt x="1338262" y="299580"/>
                  <a:pt x="1338262" y="669131"/>
                </a:cubicBezTo>
                <a:lnTo>
                  <a:pt x="1338261" y="5201187"/>
                </a:lnTo>
                <a:lnTo>
                  <a:pt x="0" y="5201187"/>
                </a:lnTo>
                <a:lnTo>
                  <a:pt x="0" y="669131"/>
                </a:lnTo>
                <a:cubicBezTo>
                  <a:pt x="0" y="299580"/>
                  <a:pt x="299580" y="0"/>
                  <a:pt x="669131" y="0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54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54297" y="2399246"/>
            <a:ext cx="8895423" cy="2454431"/>
            <a:chOff x="1654297" y="1584960"/>
            <a:chExt cx="8895423" cy="2454431"/>
          </a:xfrm>
        </p:grpSpPr>
        <p:sp>
          <p:nvSpPr>
            <p:cNvPr id="4" name="Freeform 54"/>
            <p:cNvSpPr/>
            <p:nvPr/>
          </p:nvSpPr>
          <p:spPr>
            <a:xfrm flipH="1">
              <a:off x="5221287" y="3021639"/>
              <a:ext cx="1736724" cy="960153"/>
            </a:xfrm>
            <a:custGeom>
              <a:avLst/>
              <a:gdLst>
                <a:gd name="connsiteX0" fmla="*/ 921326 w 1842652"/>
                <a:gd name="connsiteY0" fmla="*/ 0 h 1160626"/>
                <a:gd name="connsiteX1" fmla="*/ 486352 w 1842652"/>
                <a:gd name="connsiteY1" fmla="*/ 957 h 1160626"/>
                <a:gd name="connsiteX2" fmla="*/ 106938 w 1842652"/>
                <a:gd name="connsiteY2" fmla="*/ 254165 h 1160626"/>
                <a:gd name="connsiteX3" fmla="*/ 2163 w 1842652"/>
                <a:gd name="connsiteY3" fmla="*/ 871700 h 1160626"/>
                <a:gd name="connsiteX4" fmla="*/ 274421 w 1842652"/>
                <a:gd name="connsiteY4" fmla="*/ 1160626 h 1160626"/>
                <a:gd name="connsiteX5" fmla="*/ 921326 w 1842652"/>
                <a:gd name="connsiteY5" fmla="*/ 1160626 h 1160626"/>
                <a:gd name="connsiteX6" fmla="*/ 1568231 w 1842652"/>
                <a:gd name="connsiteY6" fmla="*/ 1160626 h 1160626"/>
                <a:gd name="connsiteX7" fmla="*/ 1840489 w 1842652"/>
                <a:gd name="connsiteY7" fmla="*/ 871700 h 1160626"/>
                <a:gd name="connsiteX8" fmla="*/ 1735714 w 1842652"/>
                <a:gd name="connsiteY8" fmla="*/ 254165 h 1160626"/>
                <a:gd name="connsiteX9" fmla="*/ 1356300 w 1842652"/>
                <a:gd name="connsiteY9" fmla="*/ 957 h 11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2652" h="1160626">
                  <a:moveTo>
                    <a:pt x="921326" y="0"/>
                  </a:moveTo>
                  <a:lnTo>
                    <a:pt x="486352" y="957"/>
                  </a:lnTo>
                  <a:cubicBezTo>
                    <a:pt x="303110" y="957"/>
                    <a:pt x="149801" y="54254"/>
                    <a:pt x="106938" y="254165"/>
                  </a:cubicBezTo>
                  <a:cubicBezTo>
                    <a:pt x="68838" y="448897"/>
                    <a:pt x="16450" y="686493"/>
                    <a:pt x="2163" y="871700"/>
                  </a:cubicBezTo>
                  <a:cubicBezTo>
                    <a:pt x="-16887" y="1054942"/>
                    <a:pt x="91179" y="1160626"/>
                    <a:pt x="274421" y="1160626"/>
                  </a:cubicBezTo>
                  <a:lnTo>
                    <a:pt x="921326" y="1160626"/>
                  </a:lnTo>
                  <a:lnTo>
                    <a:pt x="1568231" y="1160626"/>
                  </a:lnTo>
                  <a:cubicBezTo>
                    <a:pt x="1751473" y="1160626"/>
                    <a:pt x="1859539" y="1054942"/>
                    <a:pt x="1840489" y="871700"/>
                  </a:cubicBezTo>
                  <a:cubicBezTo>
                    <a:pt x="1826202" y="686493"/>
                    <a:pt x="1773814" y="448897"/>
                    <a:pt x="1735714" y="254165"/>
                  </a:cubicBezTo>
                  <a:cubicBezTo>
                    <a:pt x="1692851" y="54254"/>
                    <a:pt x="1539542" y="957"/>
                    <a:pt x="1356300" y="957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>
              <a:outerShdw blurRad="1270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" name="Freeform 51"/>
            <p:cNvSpPr/>
            <p:nvPr/>
          </p:nvSpPr>
          <p:spPr>
            <a:xfrm flipH="1">
              <a:off x="5174876" y="2878765"/>
              <a:ext cx="1842652" cy="1160626"/>
            </a:xfrm>
            <a:custGeom>
              <a:avLst/>
              <a:gdLst>
                <a:gd name="connsiteX0" fmla="*/ 921326 w 1842652"/>
                <a:gd name="connsiteY0" fmla="*/ 0 h 1160626"/>
                <a:gd name="connsiteX1" fmla="*/ 486352 w 1842652"/>
                <a:gd name="connsiteY1" fmla="*/ 957 h 1160626"/>
                <a:gd name="connsiteX2" fmla="*/ 106938 w 1842652"/>
                <a:gd name="connsiteY2" fmla="*/ 254165 h 1160626"/>
                <a:gd name="connsiteX3" fmla="*/ 2163 w 1842652"/>
                <a:gd name="connsiteY3" fmla="*/ 871700 h 1160626"/>
                <a:gd name="connsiteX4" fmla="*/ 274421 w 1842652"/>
                <a:gd name="connsiteY4" fmla="*/ 1160626 h 1160626"/>
                <a:gd name="connsiteX5" fmla="*/ 921326 w 1842652"/>
                <a:gd name="connsiteY5" fmla="*/ 1160626 h 1160626"/>
                <a:gd name="connsiteX6" fmla="*/ 1568231 w 1842652"/>
                <a:gd name="connsiteY6" fmla="*/ 1160626 h 1160626"/>
                <a:gd name="connsiteX7" fmla="*/ 1840489 w 1842652"/>
                <a:gd name="connsiteY7" fmla="*/ 871700 h 1160626"/>
                <a:gd name="connsiteX8" fmla="*/ 1735714 w 1842652"/>
                <a:gd name="connsiteY8" fmla="*/ 254165 h 1160626"/>
                <a:gd name="connsiteX9" fmla="*/ 1356300 w 1842652"/>
                <a:gd name="connsiteY9" fmla="*/ 957 h 11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2652" h="1160626">
                  <a:moveTo>
                    <a:pt x="921326" y="0"/>
                  </a:moveTo>
                  <a:lnTo>
                    <a:pt x="486352" y="957"/>
                  </a:lnTo>
                  <a:cubicBezTo>
                    <a:pt x="303110" y="957"/>
                    <a:pt x="149801" y="54254"/>
                    <a:pt x="106938" y="254165"/>
                  </a:cubicBezTo>
                  <a:cubicBezTo>
                    <a:pt x="68838" y="448897"/>
                    <a:pt x="16450" y="686493"/>
                    <a:pt x="2163" y="871700"/>
                  </a:cubicBezTo>
                  <a:cubicBezTo>
                    <a:pt x="-16887" y="1054942"/>
                    <a:pt x="91179" y="1160626"/>
                    <a:pt x="274421" y="1160626"/>
                  </a:cubicBezTo>
                  <a:lnTo>
                    <a:pt x="921326" y="1160626"/>
                  </a:lnTo>
                  <a:lnTo>
                    <a:pt x="1568231" y="1160626"/>
                  </a:lnTo>
                  <a:cubicBezTo>
                    <a:pt x="1751473" y="1160626"/>
                    <a:pt x="1859539" y="1054942"/>
                    <a:pt x="1840489" y="871700"/>
                  </a:cubicBezTo>
                  <a:cubicBezTo>
                    <a:pt x="1826202" y="686493"/>
                    <a:pt x="1773814" y="448897"/>
                    <a:pt x="1735714" y="254165"/>
                  </a:cubicBezTo>
                  <a:cubicBezTo>
                    <a:pt x="1692851" y="54254"/>
                    <a:pt x="1539542" y="957"/>
                    <a:pt x="1356300" y="95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Freeform 48"/>
            <p:cNvSpPr/>
            <p:nvPr/>
          </p:nvSpPr>
          <p:spPr>
            <a:xfrm flipH="1">
              <a:off x="5174674" y="2866065"/>
              <a:ext cx="1842652" cy="1160626"/>
            </a:xfrm>
            <a:custGeom>
              <a:avLst/>
              <a:gdLst>
                <a:gd name="connsiteX0" fmla="*/ 921326 w 1842652"/>
                <a:gd name="connsiteY0" fmla="*/ 0 h 1160626"/>
                <a:gd name="connsiteX1" fmla="*/ 486352 w 1842652"/>
                <a:gd name="connsiteY1" fmla="*/ 957 h 1160626"/>
                <a:gd name="connsiteX2" fmla="*/ 106938 w 1842652"/>
                <a:gd name="connsiteY2" fmla="*/ 254165 h 1160626"/>
                <a:gd name="connsiteX3" fmla="*/ 2163 w 1842652"/>
                <a:gd name="connsiteY3" fmla="*/ 871700 h 1160626"/>
                <a:gd name="connsiteX4" fmla="*/ 274421 w 1842652"/>
                <a:gd name="connsiteY4" fmla="*/ 1160626 h 1160626"/>
                <a:gd name="connsiteX5" fmla="*/ 921326 w 1842652"/>
                <a:gd name="connsiteY5" fmla="*/ 1160626 h 1160626"/>
                <a:gd name="connsiteX6" fmla="*/ 1568231 w 1842652"/>
                <a:gd name="connsiteY6" fmla="*/ 1160626 h 1160626"/>
                <a:gd name="connsiteX7" fmla="*/ 1840489 w 1842652"/>
                <a:gd name="connsiteY7" fmla="*/ 871700 h 1160626"/>
                <a:gd name="connsiteX8" fmla="*/ 1735714 w 1842652"/>
                <a:gd name="connsiteY8" fmla="*/ 254165 h 1160626"/>
                <a:gd name="connsiteX9" fmla="*/ 1356300 w 1842652"/>
                <a:gd name="connsiteY9" fmla="*/ 957 h 11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2652" h="1160626">
                  <a:moveTo>
                    <a:pt x="921326" y="0"/>
                  </a:moveTo>
                  <a:lnTo>
                    <a:pt x="486352" y="957"/>
                  </a:lnTo>
                  <a:cubicBezTo>
                    <a:pt x="303110" y="957"/>
                    <a:pt x="149801" y="54254"/>
                    <a:pt x="106938" y="254165"/>
                  </a:cubicBezTo>
                  <a:cubicBezTo>
                    <a:pt x="68838" y="448897"/>
                    <a:pt x="16450" y="686493"/>
                    <a:pt x="2163" y="871700"/>
                  </a:cubicBezTo>
                  <a:cubicBezTo>
                    <a:pt x="-16887" y="1054942"/>
                    <a:pt x="91179" y="1160626"/>
                    <a:pt x="274421" y="1160626"/>
                  </a:cubicBezTo>
                  <a:lnTo>
                    <a:pt x="921326" y="1160626"/>
                  </a:lnTo>
                  <a:lnTo>
                    <a:pt x="1568231" y="1160626"/>
                  </a:lnTo>
                  <a:cubicBezTo>
                    <a:pt x="1751473" y="1160626"/>
                    <a:pt x="1859539" y="1054942"/>
                    <a:pt x="1840489" y="871700"/>
                  </a:cubicBezTo>
                  <a:cubicBezTo>
                    <a:pt x="1826202" y="686493"/>
                    <a:pt x="1773814" y="448897"/>
                    <a:pt x="1735714" y="254165"/>
                  </a:cubicBezTo>
                  <a:cubicBezTo>
                    <a:pt x="1692851" y="54254"/>
                    <a:pt x="1539542" y="957"/>
                    <a:pt x="1356300" y="957"/>
                  </a:cubicBezTo>
                  <a:close/>
                </a:path>
              </a:pathLst>
            </a:custGeom>
            <a:gradFill>
              <a:gsLst>
                <a:gs pos="93000">
                  <a:srgbClr val="7A7A84"/>
                </a:gs>
                <a:gs pos="0">
                  <a:srgbClr val="EDEDF3"/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Freeform 56"/>
            <p:cNvSpPr/>
            <p:nvPr/>
          </p:nvSpPr>
          <p:spPr>
            <a:xfrm flipH="1">
              <a:off x="3404464" y="3061839"/>
              <a:ext cx="5724002" cy="287187"/>
            </a:xfrm>
            <a:custGeom>
              <a:avLst/>
              <a:gdLst>
                <a:gd name="connsiteX0" fmla="*/ 921326 w 1842652"/>
                <a:gd name="connsiteY0" fmla="*/ 0 h 1160626"/>
                <a:gd name="connsiteX1" fmla="*/ 486352 w 1842652"/>
                <a:gd name="connsiteY1" fmla="*/ 957 h 1160626"/>
                <a:gd name="connsiteX2" fmla="*/ 106938 w 1842652"/>
                <a:gd name="connsiteY2" fmla="*/ 254165 h 1160626"/>
                <a:gd name="connsiteX3" fmla="*/ 2163 w 1842652"/>
                <a:gd name="connsiteY3" fmla="*/ 871700 h 1160626"/>
                <a:gd name="connsiteX4" fmla="*/ 274421 w 1842652"/>
                <a:gd name="connsiteY4" fmla="*/ 1160626 h 1160626"/>
                <a:gd name="connsiteX5" fmla="*/ 921326 w 1842652"/>
                <a:gd name="connsiteY5" fmla="*/ 1160626 h 1160626"/>
                <a:gd name="connsiteX6" fmla="*/ 1568231 w 1842652"/>
                <a:gd name="connsiteY6" fmla="*/ 1160626 h 1160626"/>
                <a:gd name="connsiteX7" fmla="*/ 1840489 w 1842652"/>
                <a:gd name="connsiteY7" fmla="*/ 871700 h 1160626"/>
                <a:gd name="connsiteX8" fmla="*/ 1735714 w 1842652"/>
                <a:gd name="connsiteY8" fmla="*/ 254165 h 1160626"/>
                <a:gd name="connsiteX9" fmla="*/ 1356300 w 1842652"/>
                <a:gd name="connsiteY9" fmla="*/ 957 h 1160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42652" h="1160626">
                  <a:moveTo>
                    <a:pt x="921326" y="0"/>
                  </a:moveTo>
                  <a:lnTo>
                    <a:pt x="486352" y="957"/>
                  </a:lnTo>
                  <a:cubicBezTo>
                    <a:pt x="303110" y="957"/>
                    <a:pt x="149801" y="54254"/>
                    <a:pt x="106938" y="254165"/>
                  </a:cubicBezTo>
                  <a:cubicBezTo>
                    <a:pt x="68838" y="448897"/>
                    <a:pt x="16450" y="686493"/>
                    <a:pt x="2163" y="871700"/>
                  </a:cubicBezTo>
                  <a:cubicBezTo>
                    <a:pt x="-16887" y="1054942"/>
                    <a:pt x="91179" y="1160626"/>
                    <a:pt x="274421" y="1160626"/>
                  </a:cubicBezTo>
                  <a:lnTo>
                    <a:pt x="921326" y="1160626"/>
                  </a:lnTo>
                  <a:lnTo>
                    <a:pt x="1568231" y="1160626"/>
                  </a:lnTo>
                  <a:cubicBezTo>
                    <a:pt x="1751473" y="1160626"/>
                    <a:pt x="1859539" y="1054942"/>
                    <a:pt x="1840489" y="871700"/>
                  </a:cubicBezTo>
                  <a:cubicBezTo>
                    <a:pt x="1826202" y="686493"/>
                    <a:pt x="1773814" y="448897"/>
                    <a:pt x="1735714" y="254165"/>
                  </a:cubicBezTo>
                  <a:cubicBezTo>
                    <a:pt x="1692851" y="54254"/>
                    <a:pt x="1539542" y="957"/>
                    <a:pt x="1356300" y="957"/>
                  </a:cubicBezTo>
                  <a:close/>
                </a:path>
              </a:pathLst>
            </a:custGeom>
            <a:solidFill>
              <a:schemeClr val="tx1">
                <a:alpha val="36000"/>
              </a:schemeClr>
            </a:solidFill>
            <a:ln>
              <a:noFill/>
            </a:ln>
            <a:effectLst>
              <a:outerShdw blurRad="304800" dist="317500" dir="2700000" algn="tl" rotWithShape="0">
                <a:prstClr val="black">
                  <a:alpha val="5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Rounded Rectangle 35"/>
            <p:cNvSpPr/>
            <p:nvPr/>
          </p:nvSpPr>
          <p:spPr>
            <a:xfrm>
              <a:off x="1654297" y="1589166"/>
              <a:ext cx="8895423" cy="1839595"/>
            </a:xfrm>
            <a:custGeom>
              <a:avLst/>
              <a:gdLst>
                <a:gd name="connsiteX0" fmla="*/ 0 w 8892540"/>
                <a:gd name="connsiteY0" fmla="*/ 215381 h 1785620"/>
                <a:gd name="connsiteX1" fmla="*/ 215381 w 8892540"/>
                <a:gd name="connsiteY1" fmla="*/ 0 h 1785620"/>
                <a:gd name="connsiteX2" fmla="*/ 8677159 w 8892540"/>
                <a:gd name="connsiteY2" fmla="*/ 0 h 1785620"/>
                <a:gd name="connsiteX3" fmla="*/ 8892540 w 8892540"/>
                <a:gd name="connsiteY3" fmla="*/ 215381 h 1785620"/>
                <a:gd name="connsiteX4" fmla="*/ 8892540 w 8892540"/>
                <a:gd name="connsiteY4" fmla="*/ 1570239 h 1785620"/>
                <a:gd name="connsiteX5" fmla="*/ 8677159 w 8892540"/>
                <a:gd name="connsiteY5" fmla="*/ 1785620 h 1785620"/>
                <a:gd name="connsiteX6" fmla="*/ 215381 w 8892540"/>
                <a:gd name="connsiteY6" fmla="*/ 1785620 h 1785620"/>
                <a:gd name="connsiteX7" fmla="*/ 0 w 8892540"/>
                <a:gd name="connsiteY7" fmla="*/ 1570239 h 1785620"/>
                <a:gd name="connsiteX8" fmla="*/ 0 w 8892540"/>
                <a:gd name="connsiteY8" fmla="*/ 215381 h 1785620"/>
                <a:gd name="connsiteX0-1" fmla="*/ 0 w 8892540"/>
                <a:gd name="connsiteY0-2" fmla="*/ 215381 h 1785620"/>
                <a:gd name="connsiteX1-3" fmla="*/ 215381 w 8892540"/>
                <a:gd name="connsiteY1-4" fmla="*/ 0 h 1785620"/>
                <a:gd name="connsiteX2-5" fmla="*/ 8677159 w 8892540"/>
                <a:gd name="connsiteY2-6" fmla="*/ 0 h 1785620"/>
                <a:gd name="connsiteX3-7" fmla="*/ 8892540 w 8892540"/>
                <a:gd name="connsiteY3-8" fmla="*/ 215381 h 1785620"/>
                <a:gd name="connsiteX4-9" fmla="*/ 8892540 w 8892540"/>
                <a:gd name="connsiteY4-10" fmla="*/ 1570239 h 1785620"/>
                <a:gd name="connsiteX5-11" fmla="*/ 8677159 w 8892540"/>
                <a:gd name="connsiteY5-12" fmla="*/ 1785620 h 1785620"/>
                <a:gd name="connsiteX6-13" fmla="*/ 215381 w 8892540"/>
                <a:gd name="connsiteY6-14" fmla="*/ 1785620 h 1785620"/>
                <a:gd name="connsiteX7-15" fmla="*/ 1073150 w 8892540"/>
                <a:gd name="connsiteY7-16" fmla="*/ 1563889 h 1785620"/>
                <a:gd name="connsiteX8-17" fmla="*/ 0 w 8892540"/>
                <a:gd name="connsiteY8-18" fmla="*/ 215381 h 1785620"/>
                <a:gd name="connsiteX0-19" fmla="*/ 0 w 8892540"/>
                <a:gd name="connsiteY0-20" fmla="*/ 215381 h 1785620"/>
                <a:gd name="connsiteX1-21" fmla="*/ 215381 w 8892540"/>
                <a:gd name="connsiteY1-22" fmla="*/ 0 h 1785620"/>
                <a:gd name="connsiteX2-23" fmla="*/ 8677159 w 8892540"/>
                <a:gd name="connsiteY2-24" fmla="*/ 0 h 1785620"/>
                <a:gd name="connsiteX3-25" fmla="*/ 8892540 w 8892540"/>
                <a:gd name="connsiteY3-26" fmla="*/ 215381 h 1785620"/>
                <a:gd name="connsiteX4-27" fmla="*/ 8892540 w 8892540"/>
                <a:gd name="connsiteY4-28" fmla="*/ 1570239 h 1785620"/>
                <a:gd name="connsiteX5-29" fmla="*/ 8677159 w 8892540"/>
                <a:gd name="connsiteY5-30" fmla="*/ 1785620 h 1785620"/>
                <a:gd name="connsiteX6-31" fmla="*/ 1409181 w 8892540"/>
                <a:gd name="connsiteY6-32" fmla="*/ 1785620 h 1785620"/>
                <a:gd name="connsiteX7-33" fmla="*/ 1073150 w 8892540"/>
                <a:gd name="connsiteY7-34" fmla="*/ 1563889 h 1785620"/>
                <a:gd name="connsiteX8-35" fmla="*/ 0 w 8892540"/>
                <a:gd name="connsiteY8-36" fmla="*/ 215381 h 1785620"/>
                <a:gd name="connsiteX0-37" fmla="*/ 0 w 8892540"/>
                <a:gd name="connsiteY0-38" fmla="*/ 215381 h 1785620"/>
                <a:gd name="connsiteX1-39" fmla="*/ 215381 w 8892540"/>
                <a:gd name="connsiteY1-40" fmla="*/ 0 h 1785620"/>
                <a:gd name="connsiteX2-41" fmla="*/ 8677159 w 8892540"/>
                <a:gd name="connsiteY2-42" fmla="*/ 0 h 1785620"/>
                <a:gd name="connsiteX3-43" fmla="*/ 8892540 w 8892540"/>
                <a:gd name="connsiteY3-44" fmla="*/ 215381 h 1785620"/>
                <a:gd name="connsiteX4-45" fmla="*/ 8892540 w 8892540"/>
                <a:gd name="connsiteY4-46" fmla="*/ 1570239 h 1785620"/>
                <a:gd name="connsiteX5-47" fmla="*/ 8677159 w 8892540"/>
                <a:gd name="connsiteY5-48" fmla="*/ 1785620 h 1785620"/>
                <a:gd name="connsiteX6-49" fmla="*/ 1409181 w 8892540"/>
                <a:gd name="connsiteY6-50" fmla="*/ 1785620 h 1785620"/>
                <a:gd name="connsiteX7-51" fmla="*/ 1073150 w 8892540"/>
                <a:gd name="connsiteY7-52" fmla="*/ 1563889 h 1785620"/>
                <a:gd name="connsiteX8-53" fmla="*/ 0 w 8892540"/>
                <a:gd name="connsiteY8-54" fmla="*/ 215381 h 1785620"/>
                <a:gd name="connsiteX0-55" fmla="*/ 0 w 8892540"/>
                <a:gd name="connsiteY0-56" fmla="*/ 215381 h 1785620"/>
                <a:gd name="connsiteX1-57" fmla="*/ 215381 w 8892540"/>
                <a:gd name="connsiteY1-58" fmla="*/ 0 h 1785620"/>
                <a:gd name="connsiteX2-59" fmla="*/ 8677159 w 8892540"/>
                <a:gd name="connsiteY2-60" fmla="*/ 0 h 1785620"/>
                <a:gd name="connsiteX3-61" fmla="*/ 8892540 w 8892540"/>
                <a:gd name="connsiteY3-62" fmla="*/ 215381 h 1785620"/>
                <a:gd name="connsiteX4-63" fmla="*/ 8892540 w 8892540"/>
                <a:gd name="connsiteY4-64" fmla="*/ 1570239 h 1785620"/>
                <a:gd name="connsiteX5-65" fmla="*/ 8677159 w 8892540"/>
                <a:gd name="connsiteY5-66" fmla="*/ 1785620 h 1785620"/>
                <a:gd name="connsiteX6-67" fmla="*/ 1409181 w 8892540"/>
                <a:gd name="connsiteY6-68" fmla="*/ 1785620 h 1785620"/>
                <a:gd name="connsiteX7-69" fmla="*/ 1073150 w 8892540"/>
                <a:gd name="connsiteY7-70" fmla="*/ 1563889 h 1785620"/>
                <a:gd name="connsiteX8-71" fmla="*/ 0 w 8892540"/>
                <a:gd name="connsiteY8-72" fmla="*/ 215381 h 1785620"/>
                <a:gd name="connsiteX0-73" fmla="*/ 0 w 8867140"/>
                <a:gd name="connsiteY0-74" fmla="*/ 126481 h 1785620"/>
                <a:gd name="connsiteX1-75" fmla="*/ 189981 w 8867140"/>
                <a:gd name="connsiteY1-76" fmla="*/ 0 h 1785620"/>
                <a:gd name="connsiteX2-77" fmla="*/ 8651759 w 8867140"/>
                <a:gd name="connsiteY2-78" fmla="*/ 0 h 1785620"/>
                <a:gd name="connsiteX3-79" fmla="*/ 8867140 w 8867140"/>
                <a:gd name="connsiteY3-80" fmla="*/ 215381 h 1785620"/>
                <a:gd name="connsiteX4-81" fmla="*/ 8867140 w 8867140"/>
                <a:gd name="connsiteY4-82" fmla="*/ 1570239 h 1785620"/>
                <a:gd name="connsiteX5-83" fmla="*/ 8651759 w 8867140"/>
                <a:gd name="connsiteY5-84" fmla="*/ 1785620 h 1785620"/>
                <a:gd name="connsiteX6-85" fmla="*/ 1383781 w 8867140"/>
                <a:gd name="connsiteY6-86" fmla="*/ 1785620 h 1785620"/>
                <a:gd name="connsiteX7-87" fmla="*/ 1047750 w 8867140"/>
                <a:gd name="connsiteY7-88" fmla="*/ 1563889 h 1785620"/>
                <a:gd name="connsiteX8-89" fmla="*/ 0 w 8867140"/>
                <a:gd name="connsiteY8-90" fmla="*/ 126481 h 1785620"/>
                <a:gd name="connsiteX0-91" fmla="*/ 0 w 8867140"/>
                <a:gd name="connsiteY0-92" fmla="*/ 126481 h 1785620"/>
                <a:gd name="connsiteX1-93" fmla="*/ 189981 w 8867140"/>
                <a:gd name="connsiteY1-94" fmla="*/ 0 h 1785620"/>
                <a:gd name="connsiteX2-95" fmla="*/ 8651759 w 8867140"/>
                <a:gd name="connsiteY2-96" fmla="*/ 0 h 1785620"/>
                <a:gd name="connsiteX3-97" fmla="*/ 8867140 w 8867140"/>
                <a:gd name="connsiteY3-98" fmla="*/ 215381 h 1785620"/>
                <a:gd name="connsiteX4-99" fmla="*/ 8867140 w 8867140"/>
                <a:gd name="connsiteY4-100" fmla="*/ 1570239 h 1785620"/>
                <a:gd name="connsiteX5-101" fmla="*/ 8651759 w 8867140"/>
                <a:gd name="connsiteY5-102" fmla="*/ 1785620 h 1785620"/>
                <a:gd name="connsiteX6-103" fmla="*/ 1383781 w 8867140"/>
                <a:gd name="connsiteY6-104" fmla="*/ 1785620 h 1785620"/>
                <a:gd name="connsiteX7-105" fmla="*/ 1047750 w 8867140"/>
                <a:gd name="connsiteY7-106" fmla="*/ 1563889 h 1785620"/>
                <a:gd name="connsiteX8-107" fmla="*/ 0 w 8867140"/>
                <a:gd name="connsiteY8-108" fmla="*/ 126481 h 1785620"/>
                <a:gd name="connsiteX0-109" fmla="*/ 0 w 8867140"/>
                <a:gd name="connsiteY0-110" fmla="*/ 126481 h 1785620"/>
                <a:gd name="connsiteX1-111" fmla="*/ 189981 w 8867140"/>
                <a:gd name="connsiteY1-112" fmla="*/ 0 h 1785620"/>
                <a:gd name="connsiteX2-113" fmla="*/ 8651759 w 8867140"/>
                <a:gd name="connsiteY2-114" fmla="*/ 0 h 1785620"/>
                <a:gd name="connsiteX3-115" fmla="*/ 8867140 w 8867140"/>
                <a:gd name="connsiteY3-116" fmla="*/ 215381 h 1785620"/>
                <a:gd name="connsiteX4-117" fmla="*/ 8867140 w 8867140"/>
                <a:gd name="connsiteY4-118" fmla="*/ 1570239 h 1785620"/>
                <a:gd name="connsiteX5-119" fmla="*/ 8651759 w 8867140"/>
                <a:gd name="connsiteY5-120" fmla="*/ 1785620 h 1785620"/>
                <a:gd name="connsiteX6-121" fmla="*/ 1383781 w 8867140"/>
                <a:gd name="connsiteY6-122" fmla="*/ 1785620 h 1785620"/>
                <a:gd name="connsiteX7-123" fmla="*/ 1047750 w 8867140"/>
                <a:gd name="connsiteY7-124" fmla="*/ 1563889 h 1785620"/>
                <a:gd name="connsiteX8-125" fmla="*/ 0 w 8867140"/>
                <a:gd name="connsiteY8-126" fmla="*/ 126481 h 1785620"/>
                <a:gd name="connsiteX0-127" fmla="*/ 0 w 8867140"/>
                <a:gd name="connsiteY0-128" fmla="*/ 126481 h 1785620"/>
                <a:gd name="connsiteX1-129" fmla="*/ 189981 w 8867140"/>
                <a:gd name="connsiteY1-130" fmla="*/ 0 h 1785620"/>
                <a:gd name="connsiteX2-131" fmla="*/ 8651759 w 8867140"/>
                <a:gd name="connsiteY2-132" fmla="*/ 0 h 1785620"/>
                <a:gd name="connsiteX3-133" fmla="*/ 8867140 w 8867140"/>
                <a:gd name="connsiteY3-134" fmla="*/ 215381 h 1785620"/>
                <a:gd name="connsiteX4-135" fmla="*/ 8867140 w 8867140"/>
                <a:gd name="connsiteY4-136" fmla="*/ 1570239 h 1785620"/>
                <a:gd name="connsiteX5-137" fmla="*/ 7280159 w 8867140"/>
                <a:gd name="connsiteY5-138" fmla="*/ 1785620 h 1785620"/>
                <a:gd name="connsiteX6-139" fmla="*/ 1383781 w 8867140"/>
                <a:gd name="connsiteY6-140" fmla="*/ 1785620 h 1785620"/>
                <a:gd name="connsiteX7-141" fmla="*/ 1047750 w 8867140"/>
                <a:gd name="connsiteY7-142" fmla="*/ 1563889 h 1785620"/>
                <a:gd name="connsiteX8-143" fmla="*/ 0 w 8867140"/>
                <a:gd name="connsiteY8-144" fmla="*/ 126481 h 1785620"/>
                <a:gd name="connsiteX0-145" fmla="*/ 0 w 8867140"/>
                <a:gd name="connsiteY0-146" fmla="*/ 126481 h 1785620"/>
                <a:gd name="connsiteX1-147" fmla="*/ 189981 w 8867140"/>
                <a:gd name="connsiteY1-148" fmla="*/ 0 h 1785620"/>
                <a:gd name="connsiteX2-149" fmla="*/ 8651759 w 8867140"/>
                <a:gd name="connsiteY2-150" fmla="*/ 0 h 1785620"/>
                <a:gd name="connsiteX3-151" fmla="*/ 8867140 w 8867140"/>
                <a:gd name="connsiteY3-152" fmla="*/ 215381 h 1785620"/>
                <a:gd name="connsiteX4-153" fmla="*/ 7749540 w 8867140"/>
                <a:gd name="connsiteY4-154" fmla="*/ 1576589 h 1785620"/>
                <a:gd name="connsiteX5-155" fmla="*/ 7280159 w 8867140"/>
                <a:gd name="connsiteY5-156" fmla="*/ 1785620 h 1785620"/>
                <a:gd name="connsiteX6-157" fmla="*/ 1383781 w 8867140"/>
                <a:gd name="connsiteY6-158" fmla="*/ 1785620 h 1785620"/>
                <a:gd name="connsiteX7-159" fmla="*/ 1047750 w 8867140"/>
                <a:gd name="connsiteY7-160" fmla="*/ 1563889 h 1785620"/>
                <a:gd name="connsiteX8-161" fmla="*/ 0 w 8867140"/>
                <a:gd name="connsiteY8-162" fmla="*/ 126481 h 1785620"/>
                <a:gd name="connsiteX0-163" fmla="*/ 0 w 8867140"/>
                <a:gd name="connsiteY0-164" fmla="*/ 126481 h 1785620"/>
                <a:gd name="connsiteX1-165" fmla="*/ 189981 w 8867140"/>
                <a:gd name="connsiteY1-166" fmla="*/ 0 h 1785620"/>
                <a:gd name="connsiteX2-167" fmla="*/ 8651759 w 8867140"/>
                <a:gd name="connsiteY2-168" fmla="*/ 0 h 1785620"/>
                <a:gd name="connsiteX3-169" fmla="*/ 8867140 w 8867140"/>
                <a:gd name="connsiteY3-170" fmla="*/ 215381 h 1785620"/>
                <a:gd name="connsiteX4-171" fmla="*/ 7749540 w 8867140"/>
                <a:gd name="connsiteY4-172" fmla="*/ 1576589 h 1785620"/>
                <a:gd name="connsiteX5-173" fmla="*/ 7280159 w 8867140"/>
                <a:gd name="connsiteY5-174" fmla="*/ 1785620 h 1785620"/>
                <a:gd name="connsiteX6-175" fmla="*/ 1383781 w 8867140"/>
                <a:gd name="connsiteY6-176" fmla="*/ 1785620 h 1785620"/>
                <a:gd name="connsiteX7-177" fmla="*/ 1047750 w 8867140"/>
                <a:gd name="connsiteY7-178" fmla="*/ 1563889 h 1785620"/>
                <a:gd name="connsiteX8-179" fmla="*/ 0 w 8867140"/>
                <a:gd name="connsiteY8-180" fmla="*/ 126481 h 1785620"/>
                <a:gd name="connsiteX0-181" fmla="*/ 0 w 8797290"/>
                <a:gd name="connsiteY0-182" fmla="*/ 126481 h 1785620"/>
                <a:gd name="connsiteX1-183" fmla="*/ 189981 w 8797290"/>
                <a:gd name="connsiteY1-184" fmla="*/ 0 h 1785620"/>
                <a:gd name="connsiteX2-185" fmla="*/ 8651759 w 8797290"/>
                <a:gd name="connsiteY2-186" fmla="*/ 0 h 1785620"/>
                <a:gd name="connsiteX3-187" fmla="*/ 8797290 w 8797290"/>
                <a:gd name="connsiteY3-188" fmla="*/ 202681 h 1785620"/>
                <a:gd name="connsiteX4-189" fmla="*/ 7749540 w 8797290"/>
                <a:gd name="connsiteY4-190" fmla="*/ 1576589 h 1785620"/>
                <a:gd name="connsiteX5-191" fmla="*/ 7280159 w 8797290"/>
                <a:gd name="connsiteY5-192" fmla="*/ 1785620 h 1785620"/>
                <a:gd name="connsiteX6-193" fmla="*/ 1383781 w 8797290"/>
                <a:gd name="connsiteY6-194" fmla="*/ 1785620 h 1785620"/>
                <a:gd name="connsiteX7-195" fmla="*/ 1047750 w 8797290"/>
                <a:gd name="connsiteY7-196" fmla="*/ 1563889 h 1785620"/>
                <a:gd name="connsiteX8-197" fmla="*/ 0 w 8797290"/>
                <a:gd name="connsiteY8-198" fmla="*/ 126481 h 1785620"/>
                <a:gd name="connsiteX0-199" fmla="*/ 0 w 8800465"/>
                <a:gd name="connsiteY0-200" fmla="*/ 126481 h 1785620"/>
                <a:gd name="connsiteX1-201" fmla="*/ 189981 w 8800465"/>
                <a:gd name="connsiteY1-202" fmla="*/ 0 h 1785620"/>
                <a:gd name="connsiteX2-203" fmla="*/ 8651759 w 8800465"/>
                <a:gd name="connsiteY2-204" fmla="*/ 0 h 1785620"/>
                <a:gd name="connsiteX3-205" fmla="*/ 8800465 w 8800465"/>
                <a:gd name="connsiteY3-206" fmla="*/ 202681 h 1785620"/>
                <a:gd name="connsiteX4-207" fmla="*/ 7749540 w 8800465"/>
                <a:gd name="connsiteY4-208" fmla="*/ 1576589 h 1785620"/>
                <a:gd name="connsiteX5-209" fmla="*/ 7280159 w 8800465"/>
                <a:gd name="connsiteY5-210" fmla="*/ 1785620 h 1785620"/>
                <a:gd name="connsiteX6-211" fmla="*/ 1383781 w 8800465"/>
                <a:gd name="connsiteY6-212" fmla="*/ 1785620 h 1785620"/>
                <a:gd name="connsiteX7-213" fmla="*/ 1047750 w 8800465"/>
                <a:gd name="connsiteY7-214" fmla="*/ 1563889 h 1785620"/>
                <a:gd name="connsiteX8-215" fmla="*/ 0 w 8800465"/>
                <a:gd name="connsiteY8-216" fmla="*/ 126481 h 1785620"/>
                <a:gd name="connsiteX0-217" fmla="*/ 0 w 8865449"/>
                <a:gd name="connsiteY0-218" fmla="*/ 126481 h 1785620"/>
                <a:gd name="connsiteX1-219" fmla="*/ 189981 w 8865449"/>
                <a:gd name="connsiteY1-220" fmla="*/ 0 h 1785620"/>
                <a:gd name="connsiteX2-221" fmla="*/ 8651759 w 8865449"/>
                <a:gd name="connsiteY2-222" fmla="*/ 0 h 1785620"/>
                <a:gd name="connsiteX3-223" fmla="*/ 8800465 w 8865449"/>
                <a:gd name="connsiteY3-224" fmla="*/ 202681 h 1785620"/>
                <a:gd name="connsiteX4-225" fmla="*/ 7749540 w 8865449"/>
                <a:gd name="connsiteY4-226" fmla="*/ 1576589 h 1785620"/>
                <a:gd name="connsiteX5-227" fmla="*/ 7280159 w 8865449"/>
                <a:gd name="connsiteY5-228" fmla="*/ 1785620 h 1785620"/>
                <a:gd name="connsiteX6-229" fmla="*/ 1383781 w 8865449"/>
                <a:gd name="connsiteY6-230" fmla="*/ 1785620 h 1785620"/>
                <a:gd name="connsiteX7-231" fmla="*/ 1047750 w 8865449"/>
                <a:gd name="connsiteY7-232" fmla="*/ 1563889 h 1785620"/>
                <a:gd name="connsiteX8-233" fmla="*/ 0 w 8865449"/>
                <a:gd name="connsiteY8-234" fmla="*/ 126481 h 1785620"/>
                <a:gd name="connsiteX0-235" fmla="*/ 0 w 8865449"/>
                <a:gd name="connsiteY0-236" fmla="*/ 126481 h 1788795"/>
                <a:gd name="connsiteX1-237" fmla="*/ 189981 w 8865449"/>
                <a:gd name="connsiteY1-238" fmla="*/ 0 h 1788795"/>
                <a:gd name="connsiteX2-239" fmla="*/ 8651759 w 8865449"/>
                <a:gd name="connsiteY2-240" fmla="*/ 0 h 1788795"/>
                <a:gd name="connsiteX3-241" fmla="*/ 8800465 w 8865449"/>
                <a:gd name="connsiteY3-242" fmla="*/ 202681 h 1788795"/>
                <a:gd name="connsiteX4-243" fmla="*/ 7749540 w 8865449"/>
                <a:gd name="connsiteY4-244" fmla="*/ 1576589 h 1788795"/>
                <a:gd name="connsiteX5-245" fmla="*/ 7445259 w 8865449"/>
                <a:gd name="connsiteY5-246" fmla="*/ 1788795 h 1788795"/>
                <a:gd name="connsiteX6-247" fmla="*/ 1383781 w 8865449"/>
                <a:gd name="connsiteY6-248" fmla="*/ 1785620 h 1788795"/>
                <a:gd name="connsiteX7-249" fmla="*/ 1047750 w 8865449"/>
                <a:gd name="connsiteY7-250" fmla="*/ 1563889 h 1788795"/>
                <a:gd name="connsiteX8-251" fmla="*/ 0 w 8865449"/>
                <a:gd name="connsiteY8-252" fmla="*/ 126481 h 1788795"/>
                <a:gd name="connsiteX0-253" fmla="*/ 0 w 8865449"/>
                <a:gd name="connsiteY0-254" fmla="*/ 126481 h 1788795"/>
                <a:gd name="connsiteX1-255" fmla="*/ 189981 w 8865449"/>
                <a:gd name="connsiteY1-256" fmla="*/ 0 h 1788795"/>
                <a:gd name="connsiteX2-257" fmla="*/ 8651759 w 8865449"/>
                <a:gd name="connsiteY2-258" fmla="*/ 0 h 1788795"/>
                <a:gd name="connsiteX3-259" fmla="*/ 8800465 w 8865449"/>
                <a:gd name="connsiteY3-260" fmla="*/ 202681 h 1788795"/>
                <a:gd name="connsiteX4-261" fmla="*/ 7762240 w 8865449"/>
                <a:gd name="connsiteY4-262" fmla="*/ 1579764 h 1788795"/>
                <a:gd name="connsiteX5-263" fmla="*/ 7445259 w 8865449"/>
                <a:gd name="connsiteY5-264" fmla="*/ 1788795 h 1788795"/>
                <a:gd name="connsiteX6-265" fmla="*/ 1383781 w 8865449"/>
                <a:gd name="connsiteY6-266" fmla="*/ 1785620 h 1788795"/>
                <a:gd name="connsiteX7-267" fmla="*/ 1047750 w 8865449"/>
                <a:gd name="connsiteY7-268" fmla="*/ 1563889 h 1788795"/>
                <a:gd name="connsiteX8-269" fmla="*/ 0 w 8865449"/>
                <a:gd name="connsiteY8-270" fmla="*/ 126481 h 1788795"/>
                <a:gd name="connsiteX0-271" fmla="*/ 0 w 8865449"/>
                <a:gd name="connsiteY0-272" fmla="*/ 126481 h 1788795"/>
                <a:gd name="connsiteX1-273" fmla="*/ 189981 w 8865449"/>
                <a:gd name="connsiteY1-274" fmla="*/ 0 h 1788795"/>
                <a:gd name="connsiteX2-275" fmla="*/ 8651759 w 8865449"/>
                <a:gd name="connsiteY2-276" fmla="*/ 0 h 1788795"/>
                <a:gd name="connsiteX3-277" fmla="*/ 8800465 w 8865449"/>
                <a:gd name="connsiteY3-278" fmla="*/ 202681 h 1788795"/>
                <a:gd name="connsiteX4-279" fmla="*/ 7762240 w 8865449"/>
                <a:gd name="connsiteY4-280" fmla="*/ 1579764 h 1788795"/>
                <a:gd name="connsiteX5-281" fmla="*/ 7445259 w 8865449"/>
                <a:gd name="connsiteY5-282" fmla="*/ 1788795 h 1788795"/>
                <a:gd name="connsiteX6-283" fmla="*/ 1339331 w 8865449"/>
                <a:gd name="connsiteY6-284" fmla="*/ 1782445 h 1788795"/>
                <a:gd name="connsiteX7-285" fmla="*/ 1047750 w 8865449"/>
                <a:gd name="connsiteY7-286" fmla="*/ 1563889 h 1788795"/>
                <a:gd name="connsiteX8-287" fmla="*/ 0 w 8865449"/>
                <a:gd name="connsiteY8-288" fmla="*/ 126481 h 1788795"/>
                <a:gd name="connsiteX0-289" fmla="*/ 0 w 8865449"/>
                <a:gd name="connsiteY0-290" fmla="*/ 126481 h 1788795"/>
                <a:gd name="connsiteX1-291" fmla="*/ 189981 w 8865449"/>
                <a:gd name="connsiteY1-292" fmla="*/ 0 h 1788795"/>
                <a:gd name="connsiteX2-293" fmla="*/ 8651759 w 8865449"/>
                <a:gd name="connsiteY2-294" fmla="*/ 0 h 1788795"/>
                <a:gd name="connsiteX3-295" fmla="*/ 8800465 w 8865449"/>
                <a:gd name="connsiteY3-296" fmla="*/ 202681 h 1788795"/>
                <a:gd name="connsiteX4-297" fmla="*/ 7762240 w 8865449"/>
                <a:gd name="connsiteY4-298" fmla="*/ 1579764 h 1788795"/>
                <a:gd name="connsiteX5-299" fmla="*/ 7445259 w 8865449"/>
                <a:gd name="connsiteY5-300" fmla="*/ 1788795 h 1788795"/>
                <a:gd name="connsiteX6-301" fmla="*/ 1339331 w 8865449"/>
                <a:gd name="connsiteY6-302" fmla="*/ 1782445 h 1788795"/>
                <a:gd name="connsiteX7-303" fmla="*/ 1054100 w 8865449"/>
                <a:gd name="connsiteY7-304" fmla="*/ 1573414 h 1788795"/>
                <a:gd name="connsiteX8-305" fmla="*/ 0 w 8865449"/>
                <a:gd name="connsiteY8-306" fmla="*/ 126481 h 1788795"/>
                <a:gd name="connsiteX0-307" fmla="*/ 0 w 8894024"/>
                <a:gd name="connsiteY0-308" fmla="*/ 116958 h 1788797"/>
                <a:gd name="connsiteX1-309" fmla="*/ 218556 w 8894024"/>
                <a:gd name="connsiteY1-310" fmla="*/ 2 h 1788797"/>
                <a:gd name="connsiteX2-311" fmla="*/ 8680334 w 8894024"/>
                <a:gd name="connsiteY2-312" fmla="*/ 2 h 1788797"/>
                <a:gd name="connsiteX3-313" fmla="*/ 8829040 w 8894024"/>
                <a:gd name="connsiteY3-314" fmla="*/ 202683 h 1788797"/>
                <a:gd name="connsiteX4-315" fmla="*/ 7790815 w 8894024"/>
                <a:gd name="connsiteY4-316" fmla="*/ 1579766 h 1788797"/>
                <a:gd name="connsiteX5-317" fmla="*/ 7473834 w 8894024"/>
                <a:gd name="connsiteY5-318" fmla="*/ 1788797 h 1788797"/>
                <a:gd name="connsiteX6-319" fmla="*/ 1367906 w 8894024"/>
                <a:gd name="connsiteY6-320" fmla="*/ 1782447 h 1788797"/>
                <a:gd name="connsiteX7-321" fmla="*/ 1082675 w 8894024"/>
                <a:gd name="connsiteY7-322" fmla="*/ 1573416 h 1788797"/>
                <a:gd name="connsiteX8-323" fmla="*/ 0 w 8894024"/>
                <a:gd name="connsiteY8-324" fmla="*/ 116958 h 1788797"/>
                <a:gd name="connsiteX0-325" fmla="*/ 14203 w 8908227"/>
                <a:gd name="connsiteY0-326" fmla="*/ 116956 h 1788795"/>
                <a:gd name="connsiteX1-327" fmla="*/ 232759 w 8908227"/>
                <a:gd name="connsiteY1-328" fmla="*/ 0 h 1788795"/>
                <a:gd name="connsiteX2-329" fmla="*/ 8694537 w 8908227"/>
                <a:gd name="connsiteY2-330" fmla="*/ 0 h 1788795"/>
                <a:gd name="connsiteX3-331" fmla="*/ 8843243 w 8908227"/>
                <a:gd name="connsiteY3-332" fmla="*/ 202681 h 1788795"/>
                <a:gd name="connsiteX4-333" fmla="*/ 7805018 w 8908227"/>
                <a:gd name="connsiteY4-334" fmla="*/ 1579764 h 1788795"/>
                <a:gd name="connsiteX5-335" fmla="*/ 7488037 w 8908227"/>
                <a:gd name="connsiteY5-336" fmla="*/ 1788795 h 1788795"/>
                <a:gd name="connsiteX6-337" fmla="*/ 1382109 w 8908227"/>
                <a:gd name="connsiteY6-338" fmla="*/ 1782445 h 1788795"/>
                <a:gd name="connsiteX7-339" fmla="*/ 1096878 w 8908227"/>
                <a:gd name="connsiteY7-340" fmla="*/ 1573414 h 1788795"/>
                <a:gd name="connsiteX8-341" fmla="*/ 14203 w 8908227"/>
                <a:gd name="connsiteY8-342" fmla="*/ 116956 h 1788795"/>
                <a:gd name="connsiteX0-343" fmla="*/ 15296 w 8893445"/>
                <a:gd name="connsiteY0-344" fmla="*/ 142356 h 1788795"/>
                <a:gd name="connsiteX1-345" fmla="*/ 217977 w 8893445"/>
                <a:gd name="connsiteY1-346" fmla="*/ 0 h 1788795"/>
                <a:gd name="connsiteX2-347" fmla="*/ 8679755 w 8893445"/>
                <a:gd name="connsiteY2-348" fmla="*/ 0 h 1788795"/>
                <a:gd name="connsiteX3-349" fmla="*/ 8828461 w 8893445"/>
                <a:gd name="connsiteY3-350" fmla="*/ 202681 h 1788795"/>
                <a:gd name="connsiteX4-351" fmla="*/ 7790236 w 8893445"/>
                <a:gd name="connsiteY4-352" fmla="*/ 1579764 h 1788795"/>
                <a:gd name="connsiteX5-353" fmla="*/ 7473255 w 8893445"/>
                <a:gd name="connsiteY5-354" fmla="*/ 1788795 h 1788795"/>
                <a:gd name="connsiteX6-355" fmla="*/ 1367327 w 8893445"/>
                <a:gd name="connsiteY6-356" fmla="*/ 1782445 h 1788795"/>
                <a:gd name="connsiteX7-357" fmla="*/ 1082096 w 8893445"/>
                <a:gd name="connsiteY7-358" fmla="*/ 1573414 h 1788795"/>
                <a:gd name="connsiteX8-359" fmla="*/ 15296 w 8893445"/>
                <a:gd name="connsiteY8-360" fmla="*/ 142356 h 1788795"/>
                <a:gd name="connsiteX0-361" fmla="*/ 23324 w 8901473"/>
                <a:gd name="connsiteY0-362" fmla="*/ 142356 h 1788795"/>
                <a:gd name="connsiteX1-363" fmla="*/ 226005 w 8901473"/>
                <a:gd name="connsiteY1-364" fmla="*/ 0 h 1788795"/>
                <a:gd name="connsiteX2-365" fmla="*/ 8687783 w 8901473"/>
                <a:gd name="connsiteY2-366" fmla="*/ 0 h 1788795"/>
                <a:gd name="connsiteX3-367" fmla="*/ 8836489 w 8901473"/>
                <a:gd name="connsiteY3-368" fmla="*/ 202681 h 1788795"/>
                <a:gd name="connsiteX4-369" fmla="*/ 7798264 w 8901473"/>
                <a:gd name="connsiteY4-370" fmla="*/ 1579764 h 1788795"/>
                <a:gd name="connsiteX5-371" fmla="*/ 7481283 w 8901473"/>
                <a:gd name="connsiteY5-372" fmla="*/ 1788795 h 1788795"/>
                <a:gd name="connsiteX6-373" fmla="*/ 1375355 w 8901473"/>
                <a:gd name="connsiteY6-374" fmla="*/ 1782445 h 1788795"/>
                <a:gd name="connsiteX7-375" fmla="*/ 1090124 w 8901473"/>
                <a:gd name="connsiteY7-376" fmla="*/ 1573414 h 1788795"/>
                <a:gd name="connsiteX8-377" fmla="*/ 23324 w 8901473"/>
                <a:gd name="connsiteY8-378" fmla="*/ 142356 h 1788795"/>
                <a:gd name="connsiteX0-379" fmla="*/ 24255 w 8892879"/>
                <a:gd name="connsiteY0-380" fmla="*/ 145531 h 1788795"/>
                <a:gd name="connsiteX1-381" fmla="*/ 217411 w 8892879"/>
                <a:gd name="connsiteY1-382" fmla="*/ 0 h 1788795"/>
                <a:gd name="connsiteX2-383" fmla="*/ 8679189 w 8892879"/>
                <a:gd name="connsiteY2-384" fmla="*/ 0 h 1788795"/>
                <a:gd name="connsiteX3-385" fmla="*/ 8827895 w 8892879"/>
                <a:gd name="connsiteY3-386" fmla="*/ 202681 h 1788795"/>
                <a:gd name="connsiteX4-387" fmla="*/ 7789670 w 8892879"/>
                <a:gd name="connsiteY4-388" fmla="*/ 1579764 h 1788795"/>
                <a:gd name="connsiteX5-389" fmla="*/ 7472689 w 8892879"/>
                <a:gd name="connsiteY5-390" fmla="*/ 1788795 h 1788795"/>
                <a:gd name="connsiteX6-391" fmla="*/ 1366761 w 8892879"/>
                <a:gd name="connsiteY6-392" fmla="*/ 1782445 h 1788795"/>
                <a:gd name="connsiteX7-393" fmla="*/ 1081530 w 8892879"/>
                <a:gd name="connsiteY7-394" fmla="*/ 1573414 h 1788795"/>
                <a:gd name="connsiteX8-395" fmla="*/ 24255 w 8892879"/>
                <a:gd name="connsiteY8-396" fmla="*/ 145531 h 1788795"/>
                <a:gd name="connsiteX0-397" fmla="*/ 24580 w 8890029"/>
                <a:gd name="connsiteY0-398" fmla="*/ 151881 h 1788795"/>
                <a:gd name="connsiteX1-399" fmla="*/ 214561 w 8890029"/>
                <a:gd name="connsiteY1-400" fmla="*/ 0 h 1788795"/>
                <a:gd name="connsiteX2-401" fmla="*/ 8676339 w 8890029"/>
                <a:gd name="connsiteY2-402" fmla="*/ 0 h 1788795"/>
                <a:gd name="connsiteX3-403" fmla="*/ 8825045 w 8890029"/>
                <a:gd name="connsiteY3-404" fmla="*/ 202681 h 1788795"/>
                <a:gd name="connsiteX4-405" fmla="*/ 7786820 w 8890029"/>
                <a:gd name="connsiteY4-406" fmla="*/ 1579764 h 1788795"/>
                <a:gd name="connsiteX5-407" fmla="*/ 7469839 w 8890029"/>
                <a:gd name="connsiteY5-408" fmla="*/ 1788795 h 1788795"/>
                <a:gd name="connsiteX6-409" fmla="*/ 1363911 w 8890029"/>
                <a:gd name="connsiteY6-410" fmla="*/ 1782445 h 1788795"/>
                <a:gd name="connsiteX7-411" fmla="*/ 1078680 w 8890029"/>
                <a:gd name="connsiteY7-412" fmla="*/ 1573414 h 1788795"/>
                <a:gd name="connsiteX8-413" fmla="*/ 24580 w 8890029"/>
                <a:gd name="connsiteY8-414" fmla="*/ 151881 h 1788795"/>
                <a:gd name="connsiteX0-415" fmla="*/ 24580 w 8890029"/>
                <a:gd name="connsiteY0-416" fmla="*/ 151881 h 1788795"/>
                <a:gd name="connsiteX1-417" fmla="*/ 214561 w 8890029"/>
                <a:gd name="connsiteY1-418" fmla="*/ 0 h 1788795"/>
                <a:gd name="connsiteX2-419" fmla="*/ 8676339 w 8890029"/>
                <a:gd name="connsiteY2-420" fmla="*/ 0 h 1788795"/>
                <a:gd name="connsiteX3-421" fmla="*/ 8825045 w 8890029"/>
                <a:gd name="connsiteY3-422" fmla="*/ 202681 h 1788795"/>
                <a:gd name="connsiteX4-423" fmla="*/ 7786820 w 8890029"/>
                <a:gd name="connsiteY4-424" fmla="*/ 1579764 h 1788795"/>
                <a:gd name="connsiteX5-425" fmla="*/ 7469839 w 8890029"/>
                <a:gd name="connsiteY5-426" fmla="*/ 1788795 h 1788795"/>
                <a:gd name="connsiteX6-427" fmla="*/ 1363911 w 8890029"/>
                <a:gd name="connsiteY6-428" fmla="*/ 1782445 h 1788795"/>
                <a:gd name="connsiteX7-429" fmla="*/ 1078680 w 8890029"/>
                <a:gd name="connsiteY7-430" fmla="*/ 1573414 h 1788795"/>
                <a:gd name="connsiteX8-431" fmla="*/ 24580 w 8890029"/>
                <a:gd name="connsiteY8-432" fmla="*/ 151881 h 1788795"/>
                <a:gd name="connsiteX0-433" fmla="*/ 24580 w 8890029"/>
                <a:gd name="connsiteY0-434" fmla="*/ 151881 h 1788795"/>
                <a:gd name="connsiteX1-435" fmla="*/ 214561 w 8890029"/>
                <a:gd name="connsiteY1-436" fmla="*/ 0 h 1788795"/>
                <a:gd name="connsiteX2-437" fmla="*/ 8676339 w 8890029"/>
                <a:gd name="connsiteY2-438" fmla="*/ 0 h 1788795"/>
                <a:gd name="connsiteX3-439" fmla="*/ 8825045 w 8890029"/>
                <a:gd name="connsiteY3-440" fmla="*/ 202681 h 1788795"/>
                <a:gd name="connsiteX4-441" fmla="*/ 7786820 w 8890029"/>
                <a:gd name="connsiteY4-442" fmla="*/ 1579764 h 1788795"/>
                <a:gd name="connsiteX5-443" fmla="*/ 7469839 w 8890029"/>
                <a:gd name="connsiteY5-444" fmla="*/ 1788795 h 1788795"/>
                <a:gd name="connsiteX6-445" fmla="*/ 1363911 w 8890029"/>
                <a:gd name="connsiteY6-446" fmla="*/ 1782445 h 1788795"/>
                <a:gd name="connsiteX7-447" fmla="*/ 1078680 w 8890029"/>
                <a:gd name="connsiteY7-448" fmla="*/ 1573414 h 1788795"/>
                <a:gd name="connsiteX8-449" fmla="*/ 24580 w 8890029"/>
                <a:gd name="connsiteY8-450" fmla="*/ 151881 h 1788795"/>
                <a:gd name="connsiteX0-451" fmla="*/ 24580 w 8890029"/>
                <a:gd name="connsiteY0-452" fmla="*/ 151881 h 1788795"/>
                <a:gd name="connsiteX1-453" fmla="*/ 214561 w 8890029"/>
                <a:gd name="connsiteY1-454" fmla="*/ 0 h 1788795"/>
                <a:gd name="connsiteX2-455" fmla="*/ 8676339 w 8890029"/>
                <a:gd name="connsiteY2-456" fmla="*/ 0 h 1788795"/>
                <a:gd name="connsiteX3-457" fmla="*/ 8825045 w 8890029"/>
                <a:gd name="connsiteY3-458" fmla="*/ 202681 h 1788795"/>
                <a:gd name="connsiteX4-459" fmla="*/ 7786820 w 8890029"/>
                <a:gd name="connsiteY4-460" fmla="*/ 1579764 h 1788795"/>
                <a:gd name="connsiteX5-461" fmla="*/ 7469839 w 8890029"/>
                <a:gd name="connsiteY5-462" fmla="*/ 1788795 h 1788795"/>
                <a:gd name="connsiteX6-463" fmla="*/ 1363911 w 8890029"/>
                <a:gd name="connsiteY6-464" fmla="*/ 1782445 h 1788795"/>
                <a:gd name="connsiteX7-465" fmla="*/ 1078680 w 8890029"/>
                <a:gd name="connsiteY7-466" fmla="*/ 1573414 h 1788795"/>
                <a:gd name="connsiteX8-467" fmla="*/ 24580 w 8890029"/>
                <a:gd name="connsiteY8-468" fmla="*/ 151881 h 1788795"/>
                <a:gd name="connsiteX0-469" fmla="*/ 24580 w 8890029"/>
                <a:gd name="connsiteY0-470" fmla="*/ 151881 h 1788795"/>
                <a:gd name="connsiteX1-471" fmla="*/ 214561 w 8890029"/>
                <a:gd name="connsiteY1-472" fmla="*/ 0 h 1788795"/>
                <a:gd name="connsiteX2-473" fmla="*/ 8676339 w 8890029"/>
                <a:gd name="connsiteY2-474" fmla="*/ 0 h 1788795"/>
                <a:gd name="connsiteX3-475" fmla="*/ 8825045 w 8890029"/>
                <a:gd name="connsiteY3-476" fmla="*/ 202681 h 1788795"/>
                <a:gd name="connsiteX4-477" fmla="*/ 7786820 w 8890029"/>
                <a:gd name="connsiteY4-478" fmla="*/ 1579764 h 1788795"/>
                <a:gd name="connsiteX5-479" fmla="*/ 7469839 w 8890029"/>
                <a:gd name="connsiteY5-480" fmla="*/ 1788795 h 1788795"/>
                <a:gd name="connsiteX6-481" fmla="*/ 1363911 w 8890029"/>
                <a:gd name="connsiteY6-482" fmla="*/ 1782445 h 1788795"/>
                <a:gd name="connsiteX7-483" fmla="*/ 1085030 w 8890029"/>
                <a:gd name="connsiteY7-484" fmla="*/ 1567064 h 1788795"/>
                <a:gd name="connsiteX8-485" fmla="*/ 24580 w 8890029"/>
                <a:gd name="connsiteY8-486" fmla="*/ 151881 h 1788795"/>
                <a:gd name="connsiteX0-487" fmla="*/ 24580 w 8890029"/>
                <a:gd name="connsiteY0-488" fmla="*/ 151881 h 1788795"/>
                <a:gd name="connsiteX1-489" fmla="*/ 214561 w 8890029"/>
                <a:gd name="connsiteY1-490" fmla="*/ 0 h 1788795"/>
                <a:gd name="connsiteX2-491" fmla="*/ 8676339 w 8890029"/>
                <a:gd name="connsiteY2-492" fmla="*/ 0 h 1788795"/>
                <a:gd name="connsiteX3-493" fmla="*/ 8825045 w 8890029"/>
                <a:gd name="connsiteY3-494" fmla="*/ 202681 h 1788795"/>
                <a:gd name="connsiteX4-495" fmla="*/ 7786820 w 8890029"/>
                <a:gd name="connsiteY4-496" fmla="*/ 1579764 h 1788795"/>
                <a:gd name="connsiteX5-497" fmla="*/ 7469839 w 8890029"/>
                <a:gd name="connsiteY5-498" fmla="*/ 1788795 h 1788795"/>
                <a:gd name="connsiteX6-499" fmla="*/ 1363911 w 8890029"/>
                <a:gd name="connsiteY6-500" fmla="*/ 1782445 h 1788795"/>
                <a:gd name="connsiteX7-501" fmla="*/ 1085030 w 8890029"/>
                <a:gd name="connsiteY7-502" fmla="*/ 1567064 h 1788795"/>
                <a:gd name="connsiteX8-503" fmla="*/ 24580 w 8890029"/>
                <a:gd name="connsiteY8-504" fmla="*/ 151881 h 1788795"/>
                <a:gd name="connsiteX0-505" fmla="*/ 28346 w 8862045"/>
                <a:gd name="connsiteY0-506" fmla="*/ 199506 h 1788795"/>
                <a:gd name="connsiteX1-507" fmla="*/ 186577 w 8862045"/>
                <a:gd name="connsiteY1-508" fmla="*/ 0 h 1788795"/>
                <a:gd name="connsiteX2-509" fmla="*/ 8648355 w 8862045"/>
                <a:gd name="connsiteY2-510" fmla="*/ 0 h 1788795"/>
                <a:gd name="connsiteX3-511" fmla="*/ 8797061 w 8862045"/>
                <a:gd name="connsiteY3-512" fmla="*/ 202681 h 1788795"/>
                <a:gd name="connsiteX4-513" fmla="*/ 7758836 w 8862045"/>
                <a:gd name="connsiteY4-514" fmla="*/ 1579764 h 1788795"/>
                <a:gd name="connsiteX5-515" fmla="*/ 7441855 w 8862045"/>
                <a:gd name="connsiteY5-516" fmla="*/ 1788795 h 1788795"/>
                <a:gd name="connsiteX6-517" fmla="*/ 1335927 w 8862045"/>
                <a:gd name="connsiteY6-518" fmla="*/ 1782445 h 1788795"/>
                <a:gd name="connsiteX7-519" fmla="*/ 1057046 w 8862045"/>
                <a:gd name="connsiteY7-520" fmla="*/ 1567064 h 1788795"/>
                <a:gd name="connsiteX8-521" fmla="*/ 28346 w 8862045"/>
                <a:gd name="connsiteY8-522" fmla="*/ 199506 h 1788795"/>
                <a:gd name="connsiteX0-523" fmla="*/ 60518 w 8894217"/>
                <a:gd name="connsiteY0-524" fmla="*/ 199506 h 1788795"/>
                <a:gd name="connsiteX1-525" fmla="*/ 218749 w 8894217"/>
                <a:gd name="connsiteY1-526" fmla="*/ 0 h 1788795"/>
                <a:gd name="connsiteX2-527" fmla="*/ 8680527 w 8894217"/>
                <a:gd name="connsiteY2-528" fmla="*/ 0 h 1788795"/>
                <a:gd name="connsiteX3-529" fmla="*/ 8829233 w 8894217"/>
                <a:gd name="connsiteY3-530" fmla="*/ 202681 h 1788795"/>
                <a:gd name="connsiteX4-531" fmla="*/ 7791008 w 8894217"/>
                <a:gd name="connsiteY4-532" fmla="*/ 1579764 h 1788795"/>
                <a:gd name="connsiteX5-533" fmla="*/ 7474027 w 8894217"/>
                <a:gd name="connsiteY5-534" fmla="*/ 1788795 h 1788795"/>
                <a:gd name="connsiteX6-535" fmla="*/ 1368099 w 8894217"/>
                <a:gd name="connsiteY6-536" fmla="*/ 1782445 h 1788795"/>
                <a:gd name="connsiteX7-537" fmla="*/ 1089218 w 8894217"/>
                <a:gd name="connsiteY7-538" fmla="*/ 1567064 h 1788795"/>
                <a:gd name="connsiteX8-539" fmla="*/ 60518 w 8894217"/>
                <a:gd name="connsiteY8-540" fmla="*/ 199506 h 1788795"/>
                <a:gd name="connsiteX0-541" fmla="*/ 63422 w 8897121"/>
                <a:gd name="connsiteY0-542" fmla="*/ 240781 h 1830070"/>
                <a:gd name="connsiteX1-543" fmla="*/ 205778 w 8897121"/>
                <a:gd name="connsiteY1-544" fmla="*/ 0 h 1830070"/>
                <a:gd name="connsiteX2-545" fmla="*/ 8683431 w 8897121"/>
                <a:gd name="connsiteY2-546" fmla="*/ 41275 h 1830070"/>
                <a:gd name="connsiteX3-547" fmla="*/ 8832137 w 8897121"/>
                <a:gd name="connsiteY3-548" fmla="*/ 243956 h 1830070"/>
                <a:gd name="connsiteX4-549" fmla="*/ 7793912 w 8897121"/>
                <a:gd name="connsiteY4-550" fmla="*/ 1621039 h 1830070"/>
                <a:gd name="connsiteX5-551" fmla="*/ 7476931 w 8897121"/>
                <a:gd name="connsiteY5-552" fmla="*/ 1830070 h 1830070"/>
                <a:gd name="connsiteX6-553" fmla="*/ 1371003 w 8897121"/>
                <a:gd name="connsiteY6-554" fmla="*/ 1823720 h 1830070"/>
                <a:gd name="connsiteX7-555" fmla="*/ 1092122 w 8897121"/>
                <a:gd name="connsiteY7-556" fmla="*/ 1608339 h 1830070"/>
                <a:gd name="connsiteX8-557" fmla="*/ 63422 w 8897121"/>
                <a:gd name="connsiteY8-558" fmla="*/ 240781 h 1830070"/>
                <a:gd name="connsiteX0-559" fmla="*/ 60519 w 8894218"/>
                <a:gd name="connsiteY0-560" fmla="*/ 243956 h 1833245"/>
                <a:gd name="connsiteX1-561" fmla="*/ 218750 w 8894218"/>
                <a:gd name="connsiteY1-562" fmla="*/ 0 h 1833245"/>
                <a:gd name="connsiteX2-563" fmla="*/ 8680528 w 8894218"/>
                <a:gd name="connsiteY2-564" fmla="*/ 44450 h 1833245"/>
                <a:gd name="connsiteX3-565" fmla="*/ 8829234 w 8894218"/>
                <a:gd name="connsiteY3-566" fmla="*/ 247131 h 1833245"/>
                <a:gd name="connsiteX4-567" fmla="*/ 7791009 w 8894218"/>
                <a:gd name="connsiteY4-568" fmla="*/ 1624214 h 1833245"/>
                <a:gd name="connsiteX5-569" fmla="*/ 7474028 w 8894218"/>
                <a:gd name="connsiteY5-570" fmla="*/ 1833245 h 1833245"/>
                <a:gd name="connsiteX6-571" fmla="*/ 1368100 w 8894218"/>
                <a:gd name="connsiteY6-572" fmla="*/ 1826895 h 1833245"/>
                <a:gd name="connsiteX7-573" fmla="*/ 1089219 w 8894218"/>
                <a:gd name="connsiteY7-574" fmla="*/ 1611514 h 1833245"/>
                <a:gd name="connsiteX8-575" fmla="*/ 60519 w 8894218"/>
                <a:gd name="connsiteY8-576" fmla="*/ 243956 h 1833245"/>
                <a:gd name="connsiteX0-577" fmla="*/ 60519 w 8895423"/>
                <a:gd name="connsiteY0-578" fmla="*/ 243956 h 1833245"/>
                <a:gd name="connsiteX1-579" fmla="*/ 218750 w 8895423"/>
                <a:gd name="connsiteY1-580" fmla="*/ 0 h 1833245"/>
                <a:gd name="connsiteX2-581" fmla="*/ 8686878 w 8895423"/>
                <a:gd name="connsiteY2-582" fmla="*/ 3175 h 1833245"/>
                <a:gd name="connsiteX3-583" fmla="*/ 8829234 w 8895423"/>
                <a:gd name="connsiteY3-584" fmla="*/ 247131 h 1833245"/>
                <a:gd name="connsiteX4-585" fmla="*/ 7791009 w 8895423"/>
                <a:gd name="connsiteY4-586" fmla="*/ 1624214 h 1833245"/>
                <a:gd name="connsiteX5-587" fmla="*/ 7474028 w 8895423"/>
                <a:gd name="connsiteY5-588" fmla="*/ 1833245 h 1833245"/>
                <a:gd name="connsiteX6-589" fmla="*/ 1368100 w 8895423"/>
                <a:gd name="connsiteY6-590" fmla="*/ 1826895 h 1833245"/>
                <a:gd name="connsiteX7-591" fmla="*/ 1089219 w 8895423"/>
                <a:gd name="connsiteY7-592" fmla="*/ 1611514 h 1833245"/>
                <a:gd name="connsiteX8-593" fmla="*/ 60519 w 8895423"/>
                <a:gd name="connsiteY8-594" fmla="*/ 243956 h 1833245"/>
                <a:gd name="connsiteX0-595" fmla="*/ 60519 w 8895423"/>
                <a:gd name="connsiteY0-596" fmla="*/ 243956 h 1833245"/>
                <a:gd name="connsiteX1-597" fmla="*/ 218750 w 8895423"/>
                <a:gd name="connsiteY1-598" fmla="*/ 0 h 1833245"/>
                <a:gd name="connsiteX2-599" fmla="*/ 8686878 w 8895423"/>
                <a:gd name="connsiteY2-600" fmla="*/ 3175 h 1833245"/>
                <a:gd name="connsiteX3-601" fmla="*/ 8829234 w 8895423"/>
                <a:gd name="connsiteY3-602" fmla="*/ 247131 h 1833245"/>
                <a:gd name="connsiteX4-603" fmla="*/ 7791009 w 8895423"/>
                <a:gd name="connsiteY4-604" fmla="*/ 1624214 h 1833245"/>
                <a:gd name="connsiteX5-605" fmla="*/ 7474028 w 8895423"/>
                <a:gd name="connsiteY5-606" fmla="*/ 1833245 h 1833245"/>
                <a:gd name="connsiteX6-607" fmla="*/ 1444300 w 8895423"/>
                <a:gd name="connsiteY6-608" fmla="*/ 1820545 h 1833245"/>
                <a:gd name="connsiteX7-609" fmla="*/ 1089219 w 8895423"/>
                <a:gd name="connsiteY7-610" fmla="*/ 1611514 h 1833245"/>
                <a:gd name="connsiteX8-611" fmla="*/ 60519 w 8895423"/>
                <a:gd name="connsiteY8-612" fmla="*/ 243956 h 1833245"/>
                <a:gd name="connsiteX0-613" fmla="*/ 60519 w 8895423"/>
                <a:gd name="connsiteY0-614" fmla="*/ 243956 h 1839595"/>
                <a:gd name="connsiteX1-615" fmla="*/ 218750 w 8895423"/>
                <a:gd name="connsiteY1-616" fmla="*/ 0 h 1839595"/>
                <a:gd name="connsiteX2-617" fmla="*/ 8686878 w 8895423"/>
                <a:gd name="connsiteY2-618" fmla="*/ 3175 h 1839595"/>
                <a:gd name="connsiteX3-619" fmla="*/ 8829234 w 8895423"/>
                <a:gd name="connsiteY3-620" fmla="*/ 247131 h 1839595"/>
                <a:gd name="connsiteX4-621" fmla="*/ 7791009 w 8895423"/>
                <a:gd name="connsiteY4-622" fmla="*/ 1624214 h 1839595"/>
                <a:gd name="connsiteX5-623" fmla="*/ 7474028 w 8895423"/>
                <a:gd name="connsiteY5-624" fmla="*/ 1833245 h 1839595"/>
                <a:gd name="connsiteX6-625" fmla="*/ 1450650 w 8895423"/>
                <a:gd name="connsiteY6-626" fmla="*/ 1839595 h 1839595"/>
                <a:gd name="connsiteX7-627" fmla="*/ 1089219 w 8895423"/>
                <a:gd name="connsiteY7-628" fmla="*/ 1611514 h 1839595"/>
                <a:gd name="connsiteX8-629" fmla="*/ 60519 w 8895423"/>
                <a:gd name="connsiteY8-630" fmla="*/ 243956 h 18395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8895423" h="1839595">
                  <a:moveTo>
                    <a:pt x="60519" y="243956"/>
                  </a:moveTo>
                  <a:cubicBezTo>
                    <a:pt x="-101406" y="48804"/>
                    <a:pt x="99798" y="0"/>
                    <a:pt x="218750" y="0"/>
                  </a:cubicBezTo>
                  <a:lnTo>
                    <a:pt x="8686878" y="3175"/>
                  </a:lnTo>
                  <a:cubicBezTo>
                    <a:pt x="8805830" y="3175"/>
                    <a:pt x="8997509" y="48804"/>
                    <a:pt x="8829234" y="247131"/>
                  </a:cubicBezTo>
                  <a:lnTo>
                    <a:pt x="7791009" y="1624214"/>
                  </a:lnTo>
                  <a:cubicBezTo>
                    <a:pt x="7676709" y="1793966"/>
                    <a:pt x="7592980" y="1833245"/>
                    <a:pt x="7474028" y="1833245"/>
                  </a:cubicBezTo>
                  <a:lnTo>
                    <a:pt x="1450650" y="1839595"/>
                  </a:lnTo>
                  <a:cubicBezTo>
                    <a:pt x="1331698" y="1839595"/>
                    <a:pt x="1235269" y="1793966"/>
                    <a:pt x="1089219" y="1611514"/>
                  </a:cubicBezTo>
                  <a:cubicBezTo>
                    <a:pt x="727269" y="1137670"/>
                    <a:pt x="330394" y="600325"/>
                    <a:pt x="60519" y="243956"/>
                  </a:cubicBezTo>
                  <a:close/>
                </a:path>
              </a:pathLst>
            </a:custGeom>
            <a:solidFill>
              <a:schemeClr val="tx2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9" name="Freeform 36"/>
            <p:cNvSpPr/>
            <p:nvPr/>
          </p:nvSpPr>
          <p:spPr>
            <a:xfrm>
              <a:off x="1659606" y="1584960"/>
              <a:ext cx="8888660" cy="94712"/>
            </a:xfrm>
            <a:custGeom>
              <a:avLst/>
              <a:gdLst>
                <a:gd name="connsiteX0" fmla="*/ 102381 w 8888660"/>
                <a:gd name="connsiteY0" fmla="*/ 0 h 94712"/>
                <a:gd name="connsiteX1" fmla="*/ 8786279 w 8888660"/>
                <a:gd name="connsiteY1" fmla="*/ 0 h 94712"/>
                <a:gd name="connsiteX2" fmla="*/ 8882402 w 8888660"/>
                <a:gd name="connsiteY2" fmla="*/ 63715 h 94712"/>
                <a:gd name="connsiteX3" fmla="*/ 8888660 w 8888660"/>
                <a:gd name="connsiteY3" fmla="*/ 94712 h 94712"/>
                <a:gd name="connsiteX4" fmla="*/ 8838149 w 8888660"/>
                <a:gd name="connsiteY4" fmla="*/ 60656 h 94712"/>
                <a:gd name="connsiteX5" fmla="*/ 8760002 w 8888660"/>
                <a:gd name="connsiteY5" fmla="*/ 44879 h 94712"/>
                <a:gd name="connsiteX6" fmla="*/ 128659 w 8888660"/>
                <a:gd name="connsiteY6" fmla="*/ 44879 h 94712"/>
                <a:gd name="connsiteX7" fmla="*/ 50512 w 8888660"/>
                <a:gd name="connsiteY7" fmla="*/ 60656 h 94712"/>
                <a:gd name="connsiteX8" fmla="*/ 0 w 8888660"/>
                <a:gd name="connsiteY8" fmla="*/ 94712 h 94712"/>
                <a:gd name="connsiteX9" fmla="*/ 6258 w 8888660"/>
                <a:gd name="connsiteY9" fmla="*/ 63715 h 94712"/>
                <a:gd name="connsiteX10" fmla="*/ 102381 w 8888660"/>
                <a:gd name="connsiteY10" fmla="*/ 0 h 94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88660" h="94712">
                  <a:moveTo>
                    <a:pt x="102381" y="0"/>
                  </a:moveTo>
                  <a:lnTo>
                    <a:pt x="8786279" y="0"/>
                  </a:lnTo>
                  <a:cubicBezTo>
                    <a:pt x="8829490" y="0"/>
                    <a:pt x="8866565" y="26272"/>
                    <a:pt x="8882402" y="63715"/>
                  </a:cubicBezTo>
                  <a:lnTo>
                    <a:pt x="8888660" y="94712"/>
                  </a:lnTo>
                  <a:lnTo>
                    <a:pt x="8838149" y="60656"/>
                  </a:lnTo>
                  <a:cubicBezTo>
                    <a:pt x="8814130" y="50497"/>
                    <a:pt x="8787722" y="44879"/>
                    <a:pt x="8760002" y="44879"/>
                  </a:cubicBezTo>
                  <a:lnTo>
                    <a:pt x="128659" y="44879"/>
                  </a:lnTo>
                  <a:cubicBezTo>
                    <a:pt x="100939" y="44879"/>
                    <a:pt x="74531" y="50497"/>
                    <a:pt x="50512" y="60656"/>
                  </a:cubicBezTo>
                  <a:lnTo>
                    <a:pt x="0" y="94712"/>
                  </a:lnTo>
                  <a:lnTo>
                    <a:pt x="6258" y="63715"/>
                  </a:lnTo>
                  <a:cubicBezTo>
                    <a:pt x="22095" y="26272"/>
                    <a:pt x="59170" y="0"/>
                    <a:pt x="102381" y="0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65000"/>
                  </a:schemeClr>
                </a:gs>
                <a:gs pos="99000">
                  <a:schemeClr val="tx1">
                    <a:lumMod val="75000"/>
                    <a:lumOff val="25000"/>
                  </a:schemeClr>
                </a:gs>
                <a:gs pos="97000">
                  <a:schemeClr val="bg1">
                    <a:lumMod val="85000"/>
                  </a:schemeClr>
                </a:gs>
                <a:gs pos="1000">
                  <a:schemeClr val="tx1">
                    <a:lumMod val="65000"/>
                    <a:lumOff val="35000"/>
                  </a:schemeClr>
                </a:gs>
                <a:gs pos="3000">
                  <a:schemeClr val="bg1">
                    <a:lumMod val="8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0" name="Freeform 39"/>
            <p:cNvSpPr/>
            <p:nvPr/>
          </p:nvSpPr>
          <p:spPr>
            <a:xfrm>
              <a:off x="2790824" y="3267503"/>
              <a:ext cx="6622257" cy="171585"/>
            </a:xfrm>
            <a:custGeom>
              <a:avLst/>
              <a:gdLst>
                <a:gd name="connsiteX0" fmla="*/ 0 w 6621970"/>
                <a:gd name="connsiteY0" fmla="*/ 0 h 171258"/>
                <a:gd name="connsiteX1" fmla="*/ 6621970 w 6621970"/>
                <a:gd name="connsiteY1" fmla="*/ 0 h 171258"/>
                <a:gd name="connsiteX2" fmla="*/ 6612181 w 6621970"/>
                <a:gd name="connsiteY2" fmla="*/ 13596 h 171258"/>
                <a:gd name="connsiteX3" fmla="*/ 6336758 w 6621970"/>
                <a:gd name="connsiteY3" fmla="*/ 164908 h 171258"/>
                <a:gd name="connsiteX4" fmla="*/ 313380 w 6621970"/>
                <a:gd name="connsiteY4" fmla="*/ 171258 h 171258"/>
                <a:gd name="connsiteX5" fmla="*/ 4533 w 6621970"/>
                <a:gd name="connsiteY5" fmla="*/ 5361 h 171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21969" h="171258">
                  <a:moveTo>
                    <a:pt x="0" y="0"/>
                  </a:moveTo>
                  <a:lnTo>
                    <a:pt x="6621970" y="0"/>
                  </a:lnTo>
                  <a:lnTo>
                    <a:pt x="6612181" y="13596"/>
                  </a:lnTo>
                  <a:cubicBezTo>
                    <a:pt x="6517956" y="134835"/>
                    <a:pt x="6440841" y="164908"/>
                    <a:pt x="6336758" y="164908"/>
                  </a:cubicBezTo>
                  <a:lnTo>
                    <a:pt x="313380" y="171258"/>
                  </a:lnTo>
                  <a:cubicBezTo>
                    <a:pt x="209297" y="171258"/>
                    <a:pt x="122458" y="136323"/>
                    <a:pt x="4533" y="5361"/>
                  </a:cubicBezTo>
                  <a:close/>
                </a:path>
              </a:pathLst>
            </a:custGeom>
            <a:gradFill>
              <a:gsLst>
                <a:gs pos="100000">
                  <a:srgbClr val="8A8A92"/>
                </a:gs>
                <a:gs pos="0">
                  <a:srgbClr val="EDEDF3"/>
                </a:gs>
              </a:gsLst>
              <a:lin ang="3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708859" y="518661"/>
            <a:ext cx="27742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</a:defRPr>
            </a:lvl1pPr>
          </a:lstStyle>
          <a:p>
            <a:r>
              <a:rPr lang="id-ID">
                <a:latin typeface="+mn-lt"/>
                <a:cs typeface="+mn-ea"/>
                <a:sym typeface="+mn-lt"/>
              </a:rPr>
              <a:t>Mockup Slide</a:t>
            </a:r>
            <a:endParaRPr lang="en-US">
              <a:latin typeface="+mn-lt"/>
              <a:cs typeface="+mn-ea"/>
              <a:sym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7481" y="5076302"/>
            <a:ext cx="358437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7388231" y="5036751"/>
            <a:ext cx="1079629" cy="1079625"/>
            <a:chOff x="1068615" y="4063109"/>
            <a:chExt cx="703034" cy="703035"/>
          </a:xfrm>
        </p:grpSpPr>
        <p:sp>
          <p:nvSpPr>
            <p:cNvPr id="25" name="Oval 24"/>
            <p:cNvSpPr/>
            <p:nvPr/>
          </p:nvSpPr>
          <p:spPr>
            <a:xfrm>
              <a:off x="1068615" y="4063109"/>
              <a:ext cx="703034" cy="703034"/>
            </a:xfrm>
            <a:prstGeom prst="ellipse">
              <a:avLst/>
            </a:prstGeom>
            <a:ln w="152400" cap="rnd">
              <a:solidFill>
                <a:schemeClr val="bg2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6" name="Arc 25"/>
            <p:cNvSpPr/>
            <p:nvPr/>
          </p:nvSpPr>
          <p:spPr>
            <a:xfrm>
              <a:off x="1068615" y="4063110"/>
              <a:ext cx="703034" cy="703034"/>
            </a:xfrm>
            <a:prstGeom prst="arc">
              <a:avLst>
                <a:gd name="adj1" fmla="val 16200000"/>
                <a:gd name="adj2" fmla="val 8741063"/>
              </a:avLst>
            </a:prstGeom>
            <a:ln w="76200" cap="rnd">
              <a:solidFill>
                <a:schemeClr val="accent6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1130160" y="4272639"/>
              <a:ext cx="597679" cy="30062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6"/>
                  </a:solidFill>
                  <a:cs typeface="+mn-ea"/>
                  <a:sym typeface="+mn-lt"/>
                </a:rPr>
                <a:t>60%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8684497" y="5281487"/>
            <a:ext cx="250886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pic>
        <p:nvPicPr>
          <p:cNvPr id="15" name="图片占位符 14" descr="地上的行李箱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raphic 29"/>
          <p:cNvSpPr/>
          <p:nvPr/>
        </p:nvSpPr>
        <p:spPr>
          <a:xfrm>
            <a:off x="5420517" y="0"/>
            <a:ext cx="6771483" cy="4096512"/>
          </a:xfrm>
          <a:custGeom>
            <a:avLst/>
            <a:gdLst>
              <a:gd name="connsiteX0" fmla="*/ 0 w 4333875"/>
              <a:gd name="connsiteY0" fmla="*/ 0 h 2609850"/>
              <a:gd name="connsiteX1" fmla="*/ 858203 w 4333875"/>
              <a:gd name="connsiteY1" fmla="*/ 0 h 2609850"/>
              <a:gd name="connsiteX2" fmla="*/ 858203 w 4333875"/>
              <a:gd name="connsiteY2" fmla="*/ 1418368 h 2609850"/>
              <a:gd name="connsiteX3" fmla="*/ 1201103 w 4333875"/>
              <a:gd name="connsiteY3" fmla="*/ 1761268 h 2609850"/>
              <a:gd name="connsiteX4" fmla="*/ 4342543 w 4333875"/>
              <a:gd name="connsiteY4" fmla="*/ 1761268 h 2609850"/>
              <a:gd name="connsiteX5" fmla="*/ 4342543 w 4333875"/>
              <a:gd name="connsiteY5" fmla="*/ 2615279 h 2609850"/>
              <a:gd name="connsiteX6" fmla="*/ 685800 w 4333875"/>
              <a:gd name="connsiteY6" fmla="*/ 2615279 h 2609850"/>
              <a:gd name="connsiteX7" fmla="*/ 0 w 4333875"/>
              <a:gd name="connsiteY7" fmla="*/ 1929479 h 2609850"/>
              <a:gd name="connsiteX8" fmla="*/ 0 w 4333875"/>
              <a:gd name="connsiteY8" fmla="*/ 1761268 h 2609850"/>
              <a:gd name="connsiteX9" fmla="*/ 0 w 4333875"/>
              <a:gd name="connsiteY9" fmla="*/ 1761268 h 2609850"/>
              <a:gd name="connsiteX10" fmla="*/ 0 w 4333875"/>
              <a:gd name="connsiteY10" fmla="*/ 0 h 2609850"/>
              <a:gd name="connsiteX11" fmla="*/ 0 w 4333875"/>
              <a:gd name="connsiteY11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3875" h="2609850">
                <a:moveTo>
                  <a:pt x="0" y="0"/>
                </a:moveTo>
                <a:lnTo>
                  <a:pt x="858203" y="0"/>
                </a:lnTo>
                <a:lnTo>
                  <a:pt x="858203" y="1418368"/>
                </a:lnTo>
                <a:cubicBezTo>
                  <a:pt x="858203" y="1607725"/>
                  <a:pt x="1011746" y="1761268"/>
                  <a:pt x="1201103" y="1761268"/>
                </a:cubicBezTo>
                <a:lnTo>
                  <a:pt x="4342543" y="1761268"/>
                </a:lnTo>
                <a:lnTo>
                  <a:pt x="4342543" y="2615279"/>
                </a:lnTo>
                <a:lnTo>
                  <a:pt x="685800" y="2615279"/>
                </a:lnTo>
                <a:cubicBezTo>
                  <a:pt x="307086" y="2615279"/>
                  <a:pt x="0" y="2308193"/>
                  <a:pt x="0" y="1929479"/>
                </a:cubicBezTo>
                <a:lnTo>
                  <a:pt x="0" y="1761268"/>
                </a:lnTo>
                <a:lnTo>
                  <a:pt x="0" y="176126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162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pic>
        <p:nvPicPr>
          <p:cNvPr id="4" name="图片占位符 3" descr="图片包含 游戏机, 躺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33" name="TextBox 32"/>
          <p:cNvSpPr txBox="1"/>
          <p:nvPr/>
        </p:nvSpPr>
        <p:spPr>
          <a:xfrm>
            <a:off x="800100" y="2301011"/>
            <a:ext cx="27742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</a:defRPr>
            </a:lvl1pPr>
          </a:lstStyle>
          <a:p>
            <a:pPr algn="l"/>
            <a:r>
              <a:rPr lang="id-ID">
                <a:latin typeface="+mn-lt"/>
                <a:cs typeface="+mn-ea"/>
                <a:sym typeface="+mn-lt"/>
              </a:rPr>
              <a:t>Mockup Slide</a:t>
            </a:r>
            <a:endParaRPr lang="en-US">
              <a:latin typeface="+mn-lt"/>
              <a:cs typeface="+mn-ea"/>
              <a:sym typeface="+mn-lt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81847" y="1191414"/>
            <a:ext cx="3192080" cy="44751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00100" y="3461666"/>
            <a:ext cx="3584379" cy="7052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0100" y="3122887"/>
            <a:ext cx="24679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spc="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WORK BALANCE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12950" y="5292227"/>
            <a:ext cx="3644406" cy="668603"/>
            <a:chOff x="708406" y="4075896"/>
            <a:chExt cx="3644406" cy="668603"/>
          </a:xfrm>
        </p:grpSpPr>
        <p:sp>
          <p:nvSpPr>
            <p:cNvPr id="11" name="Rounded Rectangle 13"/>
            <p:cNvSpPr/>
            <p:nvPr/>
          </p:nvSpPr>
          <p:spPr>
            <a:xfrm>
              <a:off x="799591" y="4497250"/>
              <a:ext cx="2825833" cy="15594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Rounded Rectangle 14"/>
            <p:cNvSpPr/>
            <p:nvPr/>
          </p:nvSpPr>
          <p:spPr>
            <a:xfrm>
              <a:off x="801215" y="4497475"/>
              <a:ext cx="2650013" cy="155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765793" y="4405945"/>
              <a:ext cx="587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d-ID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9</a:t>
              </a:r>
              <a:r>
                <a:rPr lang="en-US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id-ID" sz="1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 %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8406" y="4075896"/>
              <a:ext cx="14654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ON TIME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16654" y="5310867"/>
            <a:ext cx="3613501" cy="631323"/>
            <a:chOff x="762281" y="4914096"/>
            <a:chExt cx="3613501" cy="631323"/>
          </a:xfrm>
        </p:grpSpPr>
        <p:sp>
          <p:nvSpPr>
            <p:cNvPr id="16" name="Rounded Rectangle 16"/>
            <p:cNvSpPr/>
            <p:nvPr/>
          </p:nvSpPr>
          <p:spPr>
            <a:xfrm>
              <a:off x="800100" y="5287714"/>
              <a:ext cx="2825833" cy="15594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7" name="Rounded Rectangle 17"/>
            <p:cNvSpPr/>
            <p:nvPr/>
          </p:nvSpPr>
          <p:spPr>
            <a:xfrm>
              <a:off x="801725" y="5287939"/>
              <a:ext cx="1495390" cy="15594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8762" y="5206865"/>
              <a:ext cx="5870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>
                  <a:latin typeface="+mj-lt"/>
                </a:defRPr>
              </a:lvl1pPr>
            </a:lstStyle>
            <a:p>
              <a:pPr algn="r"/>
              <a:r>
                <a:rPr lang="en-US" sz="16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50</a:t>
              </a:r>
              <a:r>
                <a:rPr lang="id-ID" sz="16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 %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2281" y="4914096"/>
              <a:ext cx="1244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6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ON AIR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5426869" y="-2666999"/>
            <a:ext cx="1338262" cy="12192000"/>
          </a:xfrm>
          <a:prstGeom prst="rect">
            <a:avLst/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162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36" name="图片占位符 35" descr="图片包含 椅子, 室内, 窗户, 桌子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TextBox 3"/>
          <p:cNvSpPr txBox="1"/>
          <p:nvPr/>
        </p:nvSpPr>
        <p:spPr>
          <a:xfrm>
            <a:off x="4708857" y="493261"/>
            <a:ext cx="27742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</a:defRPr>
            </a:lvl1pPr>
          </a:lstStyle>
          <a:p>
            <a:r>
              <a:rPr lang="id-ID">
                <a:latin typeface="+mn-lt"/>
                <a:cs typeface="+mn-ea"/>
                <a:sym typeface="+mn-lt"/>
              </a:rPr>
              <a:t>Mockup Slide</a:t>
            </a:r>
            <a:endParaRPr lang="en-US">
              <a:latin typeface="+mn-lt"/>
              <a:cs typeface="+mn-ea"/>
              <a:sym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30" y="1693507"/>
            <a:ext cx="5719540" cy="34290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321281" y="2984132"/>
            <a:ext cx="905856" cy="889736"/>
            <a:chOff x="3321281" y="2984132"/>
            <a:chExt cx="905856" cy="889736"/>
          </a:xfrm>
        </p:grpSpPr>
        <p:sp>
          <p:nvSpPr>
            <p:cNvPr id="8" name="Oval 7"/>
            <p:cNvSpPr/>
            <p:nvPr/>
          </p:nvSpPr>
          <p:spPr>
            <a:xfrm>
              <a:off x="3321281" y="2984132"/>
              <a:ext cx="905856" cy="889736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3535643" y="3193259"/>
              <a:ext cx="473628" cy="471482"/>
              <a:chOff x="6474066" y="1308954"/>
              <a:chExt cx="737313" cy="733973"/>
            </a:xfrm>
            <a:solidFill>
              <a:schemeClr val="accent1"/>
            </a:solidFill>
          </p:grpSpPr>
          <p:sp>
            <p:nvSpPr>
              <p:cNvPr id="12" name="Freeform: Shape 11"/>
              <p:cNvSpPr/>
              <p:nvPr/>
            </p:nvSpPr>
            <p:spPr>
              <a:xfrm>
                <a:off x="6479723" y="1681939"/>
                <a:ext cx="416525" cy="360988"/>
              </a:xfrm>
              <a:custGeom>
                <a:avLst/>
                <a:gdLst>
                  <a:gd name="connsiteX0" fmla="*/ 416837 w 416524"/>
                  <a:gd name="connsiteY0" fmla="*/ 292973 h 360988"/>
                  <a:gd name="connsiteX1" fmla="*/ 416837 w 416524"/>
                  <a:gd name="connsiteY1" fmla="*/ 248405 h 360988"/>
                  <a:gd name="connsiteX2" fmla="*/ 391985 w 416524"/>
                  <a:gd name="connsiteY2" fmla="*/ 248405 h 360988"/>
                  <a:gd name="connsiteX3" fmla="*/ 391985 w 416524"/>
                  <a:gd name="connsiteY3" fmla="*/ 268120 h 360988"/>
                  <a:gd name="connsiteX4" fmla="*/ 310207 w 416524"/>
                  <a:gd name="connsiteY4" fmla="*/ 186343 h 360988"/>
                  <a:gd name="connsiteX5" fmla="*/ 391985 w 416524"/>
                  <a:gd name="connsiteY5" fmla="*/ 104565 h 360988"/>
                  <a:gd name="connsiteX6" fmla="*/ 391985 w 416524"/>
                  <a:gd name="connsiteY6" fmla="*/ 136637 h 360988"/>
                  <a:gd name="connsiteX7" fmla="*/ 416837 w 416524"/>
                  <a:gd name="connsiteY7" fmla="*/ 136637 h 360988"/>
                  <a:gd name="connsiteX8" fmla="*/ 416837 w 416524"/>
                  <a:gd name="connsiteY8" fmla="*/ 79712 h 360988"/>
                  <a:gd name="connsiteX9" fmla="*/ 424335 w 416524"/>
                  <a:gd name="connsiteY9" fmla="*/ 72215 h 360988"/>
                  <a:gd name="connsiteX10" fmla="*/ 424335 w 416524"/>
                  <a:gd name="connsiteY10" fmla="*/ 54582 h 360988"/>
                  <a:gd name="connsiteX11" fmla="*/ 160952 w 416524"/>
                  <a:gd name="connsiteY11" fmla="*/ 54443 h 360988"/>
                  <a:gd name="connsiteX12" fmla="*/ 112774 w 416524"/>
                  <a:gd name="connsiteY12" fmla="*/ 137609 h 360988"/>
                  <a:gd name="connsiteX13" fmla="*/ 7810 w 416524"/>
                  <a:gd name="connsiteY13" fmla="*/ 129695 h 360988"/>
                  <a:gd name="connsiteX14" fmla="*/ 3645 w 416524"/>
                  <a:gd name="connsiteY14" fmla="*/ 133583 h 360988"/>
                  <a:gd name="connsiteX15" fmla="*/ 3645 w 416524"/>
                  <a:gd name="connsiteY15" fmla="*/ 151216 h 360988"/>
                  <a:gd name="connsiteX16" fmla="*/ 38772 w 416524"/>
                  <a:gd name="connsiteY16" fmla="*/ 186343 h 360988"/>
                  <a:gd name="connsiteX17" fmla="*/ 3645 w 416524"/>
                  <a:gd name="connsiteY17" fmla="*/ 221470 h 360988"/>
                  <a:gd name="connsiteX18" fmla="*/ 3645 w 416524"/>
                  <a:gd name="connsiteY18" fmla="*/ 239103 h 360988"/>
                  <a:gd name="connsiteX19" fmla="*/ 108887 w 416524"/>
                  <a:gd name="connsiteY19" fmla="*/ 239241 h 360988"/>
                  <a:gd name="connsiteX20" fmla="*/ 112774 w 416524"/>
                  <a:gd name="connsiteY20" fmla="*/ 235076 h 360988"/>
                  <a:gd name="connsiteX21" fmla="*/ 341030 w 416524"/>
                  <a:gd name="connsiteY21" fmla="*/ 366420 h 360988"/>
                  <a:gd name="connsiteX22" fmla="*/ 424196 w 416524"/>
                  <a:gd name="connsiteY22" fmla="*/ 318242 h 360988"/>
                  <a:gd name="connsiteX23" fmla="*/ 424196 w 416524"/>
                  <a:gd name="connsiteY23" fmla="*/ 300609 h 360988"/>
                  <a:gd name="connsiteX24" fmla="*/ 416837 w 416524"/>
                  <a:gd name="connsiteY24" fmla="*/ 292973 h 360988"/>
                  <a:gd name="connsiteX25" fmla="*/ 81674 w 416524"/>
                  <a:gd name="connsiteY25" fmla="*/ 229106 h 360988"/>
                  <a:gd name="connsiteX26" fmla="*/ 56543 w 416524"/>
                  <a:gd name="connsiteY26" fmla="*/ 235909 h 360988"/>
                  <a:gd name="connsiteX27" fmla="*/ 31274 w 416524"/>
                  <a:gd name="connsiteY27" fmla="*/ 229106 h 360988"/>
                  <a:gd name="connsiteX28" fmla="*/ 65290 w 416524"/>
                  <a:gd name="connsiteY28" fmla="*/ 195090 h 360988"/>
                  <a:gd name="connsiteX29" fmla="*/ 65290 w 416524"/>
                  <a:gd name="connsiteY29" fmla="*/ 177457 h 360988"/>
                  <a:gd name="connsiteX30" fmla="*/ 31274 w 416524"/>
                  <a:gd name="connsiteY30" fmla="*/ 143441 h 360988"/>
                  <a:gd name="connsiteX31" fmla="*/ 99307 w 416524"/>
                  <a:gd name="connsiteY31" fmla="*/ 161074 h 360988"/>
                  <a:gd name="connsiteX32" fmla="*/ 81674 w 416524"/>
                  <a:gd name="connsiteY32" fmla="*/ 229106 h 360988"/>
                  <a:gd name="connsiteX33" fmla="*/ 169977 w 416524"/>
                  <a:gd name="connsiteY33" fmla="*/ 291307 h 360988"/>
                  <a:gd name="connsiteX34" fmla="*/ 187610 w 416524"/>
                  <a:gd name="connsiteY34" fmla="*/ 63607 h 360988"/>
                  <a:gd name="connsiteX35" fmla="*/ 397816 w 416524"/>
                  <a:gd name="connsiteY35" fmla="*/ 63607 h 360988"/>
                  <a:gd name="connsiteX36" fmla="*/ 283966 w 416524"/>
                  <a:gd name="connsiteY36" fmla="*/ 177457 h 360988"/>
                  <a:gd name="connsiteX37" fmla="*/ 283966 w 416524"/>
                  <a:gd name="connsiteY37" fmla="*/ 195090 h 360988"/>
                  <a:gd name="connsiteX38" fmla="*/ 397816 w 416524"/>
                  <a:gd name="connsiteY38" fmla="*/ 308940 h 360988"/>
                  <a:gd name="connsiteX39" fmla="*/ 169977 w 416524"/>
                  <a:gd name="connsiteY39" fmla="*/ 291307 h 360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416524" h="360988">
                    <a:moveTo>
                      <a:pt x="416837" y="292973"/>
                    </a:moveTo>
                    <a:lnTo>
                      <a:pt x="416837" y="248405"/>
                    </a:lnTo>
                    <a:lnTo>
                      <a:pt x="391985" y="248405"/>
                    </a:lnTo>
                    <a:lnTo>
                      <a:pt x="391985" y="268120"/>
                    </a:lnTo>
                    <a:lnTo>
                      <a:pt x="310207" y="186343"/>
                    </a:lnTo>
                    <a:lnTo>
                      <a:pt x="391985" y="104565"/>
                    </a:lnTo>
                    <a:lnTo>
                      <a:pt x="391985" y="136637"/>
                    </a:lnTo>
                    <a:lnTo>
                      <a:pt x="416837" y="136637"/>
                    </a:lnTo>
                    <a:lnTo>
                      <a:pt x="416837" y="79712"/>
                    </a:lnTo>
                    <a:lnTo>
                      <a:pt x="424335" y="72215"/>
                    </a:lnTo>
                    <a:cubicBezTo>
                      <a:pt x="429194" y="67356"/>
                      <a:pt x="429194" y="59442"/>
                      <a:pt x="424335" y="54582"/>
                    </a:cubicBezTo>
                    <a:cubicBezTo>
                      <a:pt x="351582" y="-18171"/>
                      <a:pt x="233705" y="-18171"/>
                      <a:pt x="160952" y="54443"/>
                    </a:cubicBezTo>
                    <a:cubicBezTo>
                      <a:pt x="137905" y="77491"/>
                      <a:pt x="121244" y="106231"/>
                      <a:pt x="112774" y="137609"/>
                    </a:cubicBezTo>
                    <a:cubicBezTo>
                      <a:pt x="85978" y="106509"/>
                      <a:pt x="39050" y="102899"/>
                      <a:pt x="7810" y="129695"/>
                    </a:cubicBezTo>
                    <a:cubicBezTo>
                      <a:pt x="6422" y="130945"/>
                      <a:pt x="5033" y="132195"/>
                      <a:pt x="3645" y="133583"/>
                    </a:cubicBezTo>
                    <a:cubicBezTo>
                      <a:pt x="-1215" y="138442"/>
                      <a:pt x="-1215" y="146356"/>
                      <a:pt x="3645" y="151216"/>
                    </a:cubicBezTo>
                    <a:lnTo>
                      <a:pt x="38772" y="186343"/>
                    </a:lnTo>
                    <a:lnTo>
                      <a:pt x="3645" y="221470"/>
                    </a:lnTo>
                    <a:cubicBezTo>
                      <a:pt x="-1215" y="226329"/>
                      <a:pt x="-1215" y="234243"/>
                      <a:pt x="3645" y="239103"/>
                    </a:cubicBezTo>
                    <a:cubicBezTo>
                      <a:pt x="32663" y="268120"/>
                      <a:pt x="79730" y="268259"/>
                      <a:pt x="108887" y="239241"/>
                    </a:cubicBezTo>
                    <a:cubicBezTo>
                      <a:pt x="110275" y="237853"/>
                      <a:pt x="111525" y="236465"/>
                      <a:pt x="112774" y="235076"/>
                    </a:cubicBezTo>
                    <a:cubicBezTo>
                      <a:pt x="139571" y="334348"/>
                      <a:pt x="241758" y="393078"/>
                      <a:pt x="341030" y="366420"/>
                    </a:cubicBezTo>
                    <a:cubicBezTo>
                      <a:pt x="372547" y="357951"/>
                      <a:pt x="401148" y="341290"/>
                      <a:pt x="424196" y="318242"/>
                    </a:cubicBezTo>
                    <a:cubicBezTo>
                      <a:pt x="429056" y="313383"/>
                      <a:pt x="429056" y="305469"/>
                      <a:pt x="424196" y="300609"/>
                    </a:cubicBezTo>
                    <a:lnTo>
                      <a:pt x="416837" y="292973"/>
                    </a:lnTo>
                    <a:close/>
                    <a:moveTo>
                      <a:pt x="81674" y="229106"/>
                    </a:moveTo>
                    <a:cubicBezTo>
                      <a:pt x="74037" y="233549"/>
                      <a:pt x="65290" y="235909"/>
                      <a:pt x="56543" y="235909"/>
                    </a:cubicBezTo>
                    <a:cubicBezTo>
                      <a:pt x="47658" y="235909"/>
                      <a:pt x="38911" y="233549"/>
                      <a:pt x="31274" y="229106"/>
                    </a:cubicBezTo>
                    <a:lnTo>
                      <a:pt x="65290" y="195090"/>
                    </a:lnTo>
                    <a:cubicBezTo>
                      <a:pt x="70150" y="190230"/>
                      <a:pt x="70150" y="182316"/>
                      <a:pt x="65290" y="177457"/>
                    </a:cubicBezTo>
                    <a:lnTo>
                      <a:pt x="31274" y="143441"/>
                    </a:lnTo>
                    <a:cubicBezTo>
                      <a:pt x="54877" y="129557"/>
                      <a:pt x="85423" y="137471"/>
                      <a:pt x="99307" y="161074"/>
                    </a:cubicBezTo>
                    <a:cubicBezTo>
                      <a:pt x="113191" y="184677"/>
                      <a:pt x="105416" y="215222"/>
                      <a:pt x="81674" y="229106"/>
                    </a:cubicBezTo>
                    <a:close/>
                    <a:moveTo>
                      <a:pt x="169977" y="291307"/>
                    </a:moveTo>
                    <a:cubicBezTo>
                      <a:pt x="111941" y="223552"/>
                      <a:pt x="119855" y="121643"/>
                      <a:pt x="187610" y="63607"/>
                    </a:cubicBezTo>
                    <a:cubicBezTo>
                      <a:pt x="248145" y="11819"/>
                      <a:pt x="337281" y="11819"/>
                      <a:pt x="397816" y="63607"/>
                    </a:cubicBezTo>
                    <a:lnTo>
                      <a:pt x="283966" y="177457"/>
                    </a:lnTo>
                    <a:cubicBezTo>
                      <a:pt x="279106" y="182316"/>
                      <a:pt x="279106" y="190230"/>
                      <a:pt x="283966" y="195090"/>
                    </a:cubicBezTo>
                    <a:lnTo>
                      <a:pt x="397816" y="308940"/>
                    </a:lnTo>
                    <a:cubicBezTo>
                      <a:pt x="329922" y="366976"/>
                      <a:pt x="228013" y="359062"/>
                      <a:pt x="169977" y="291307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" name="Freeform: Shape 12"/>
              <p:cNvSpPr/>
              <p:nvPr/>
            </p:nvSpPr>
            <p:spPr>
              <a:xfrm>
                <a:off x="6957061" y="1756514"/>
                <a:ext cx="249915" cy="222147"/>
              </a:xfrm>
              <a:custGeom>
                <a:avLst/>
                <a:gdLst>
                  <a:gd name="connsiteX0" fmla="*/ 238981 w 249914"/>
                  <a:gd name="connsiteY0" fmla="*/ 143423 h 222146"/>
                  <a:gd name="connsiteX1" fmla="*/ 234261 w 249914"/>
                  <a:gd name="connsiteY1" fmla="*/ 152865 h 222146"/>
                  <a:gd name="connsiteX2" fmla="*/ 193163 w 249914"/>
                  <a:gd name="connsiteY2" fmla="*/ 111768 h 222146"/>
                  <a:gd name="connsiteX3" fmla="*/ 234261 w 249914"/>
                  <a:gd name="connsiteY3" fmla="*/ 70670 h 222146"/>
                  <a:gd name="connsiteX4" fmla="*/ 238981 w 249914"/>
                  <a:gd name="connsiteY4" fmla="*/ 80112 h 222146"/>
                  <a:gd name="connsiteX5" fmla="*/ 261196 w 249914"/>
                  <a:gd name="connsiteY5" fmla="*/ 69004 h 222146"/>
                  <a:gd name="connsiteX6" fmla="*/ 252727 w 249914"/>
                  <a:gd name="connsiteY6" fmla="*/ 52205 h 222146"/>
                  <a:gd name="connsiteX7" fmla="*/ 254532 w 249914"/>
                  <a:gd name="connsiteY7" fmla="*/ 50400 h 222146"/>
                  <a:gd name="connsiteX8" fmla="*/ 254532 w 249914"/>
                  <a:gd name="connsiteY8" fmla="*/ 32767 h 222146"/>
                  <a:gd name="connsiteX9" fmla="*/ 96530 w 249914"/>
                  <a:gd name="connsiteY9" fmla="*/ 32628 h 222146"/>
                  <a:gd name="connsiteX10" fmla="*/ 70427 w 249914"/>
                  <a:gd name="connsiteY10" fmla="*/ 73725 h 222146"/>
                  <a:gd name="connsiteX11" fmla="*/ 3645 w 249914"/>
                  <a:gd name="connsiteY11" fmla="*/ 76641 h 222146"/>
                  <a:gd name="connsiteX12" fmla="*/ 3645 w 249914"/>
                  <a:gd name="connsiteY12" fmla="*/ 94274 h 222146"/>
                  <a:gd name="connsiteX13" fmla="*/ 21277 w 249914"/>
                  <a:gd name="connsiteY13" fmla="*/ 111768 h 222146"/>
                  <a:gd name="connsiteX14" fmla="*/ 3645 w 249914"/>
                  <a:gd name="connsiteY14" fmla="*/ 129400 h 222146"/>
                  <a:gd name="connsiteX15" fmla="*/ 3645 w 249914"/>
                  <a:gd name="connsiteY15" fmla="*/ 147033 h 222146"/>
                  <a:gd name="connsiteX16" fmla="*/ 70427 w 249914"/>
                  <a:gd name="connsiteY16" fmla="*/ 149949 h 222146"/>
                  <a:gd name="connsiteX17" fmla="*/ 213435 w 249914"/>
                  <a:gd name="connsiteY17" fmla="*/ 217148 h 222146"/>
                  <a:gd name="connsiteX18" fmla="*/ 254532 w 249914"/>
                  <a:gd name="connsiteY18" fmla="*/ 191046 h 222146"/>
                  <a:gd name="connsiteX19" fmla="*/ 254532 w 249914"/>
                  <a:gd name="connsiteY19" fmla="*/ 173413 h 222146"/>
                  <a:gd name="connsiteX20" fmla="*/ 252727 w 249914"/>
                  <a:gd name="connsiteY20" fmla="*/ 171608 h 222146"/>
                  <a:gd name="connsiteX21" fmla="*/ 261196 w 249914"/>
                  <a:gd name="connsiteY21" fmla="*/ 154808 h 222146"/>
                  <a:gd name="connsiteX22" fmla="*/ 238981 w 249914"/>
                  <a:gd name="connsiteY22" fmla="*/ 143423 h 222146"/>
                  <a:gd name="connsiteX23" fmla="*/ 38911 w 249914"/>
                  <a:gd name="connsiteY23" fmla="*/ 136481 h 222146"/>
                  <a:gd name="connsiteX24" fmla="*/ 32524 w 249914"/>
                  <a:gd name="connsiteY24" fmla="*/ 135648 h 222146"/>
                  <a:gd name="connsiteX25" fmla="*/ 47796 w 249914"/>
                  <a:gd name="connsiteY25" fmla="*/ 120376 h 222146"/>
                  <a:gd name="connsiteX26" fmla="*/ 47796 w 249914"/>
                  <a:gd name="connsiteY26" fmla="*/ 102743 h 222146"/>
                  <a:gd name="connsiteX27" fmla="*/ 32524 w 249914"/>
                  <a:gd name="connsiteY27" fmla="*/ 87470 h 222146"/>
                  <a:gd name="connsiteX28" fmla="*/ 38911 w 249914"/>
                  <a:gd name="connsiteY28" fmla="*/ 86637 h 222146"/>
                  <a:gd name="connsiteX29" fmla="*/ 63763 w 249914"/>
                  <a:gd name="connsiteY29" fmla="*/ 111490 h 222146"/>
                  <a:gd name="connsiteX30" fmla="*/ 38911 w 249914"/>
                  <a:gd name="connsiteY30" fmla="*/ 136481 h 222146"/>
                  <a:gd name="connsiteX31" fmla="*/ 105971 w 249914"/>
                  <a:gd name="connsiteY31" fmla="*/ 163694 h 222146"/>
                  <a:gd name="connsiteX32" fmla="*/ 123604 w 249914"/>
                  <a:gd name="connsiteY32" fmla="*/ 41930 h 222146"/>
                  <a:gd name="connsiteX33" fmla="*/ 227735 w 249914"/>
                  <a:gd name="connsiteY33" fmla="*/ 41930 h 222146"/>
                  <a:gd name="connsiteX34" fmla="*/ 166923 w 249914"/>
                  <a:gd name="connsiteY34" fmla="*/ 102743 h 222146"/>
                  <a:gd name="connsiteX35" fmla="*/ 166923 w 249914"/>
                  <a:gd name="connsiteY35" fmla="*/ 120376 h 222146"/>
                  <a:gd name="connsiteX36" fmla="*/ 227735 w 249914"/>
                  <a:gd name="connsiteY36" fmla="*/ 181188 h 222146"/>
                  <a:gd name="connsiteX37" fmla="*/ 105971 w 249914"/>
                  <a:gd name="connsiteY37" fmla="*/ 163694 h 22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49914" h="222146">
                    <a:moveTo>
                      <a:pt x="238981" y="143423"/>
                    </a:moveTo>
                    <a:lnTo>
                      <a:pt x="234261" y="152865"/>
                    </a:lnTo>
                    <a:lnTo>
                      <a:pt x="193163" y="111768"/>
                    </a:lnTo>
                    <a:lnTo>
                      <a:pt x="234261" y="70670"/>
                    </a:lnTo>
                    <a:lnTo>
                      <a:pt x="238981" y="80112"/>
                    </a:lnTo>
                    <a:lnTo>
                      <a:pt x="261196" y="69004"/>
                    </a:lnTo>
                    <a:lnTo>
                      <a:pt x="252727" y="52205"/>
                    </a:lnTo>
                    <a:lnTo>
                      <a:pt x="254532" y="50400"/>
                    </a:lnTo>
                    <a:cubicBezTo>
                      <a:pt x="259391" y="45540"/>
                      <a:pt x="259391" y="37626"/>
                      <a:pt x="254532" y="32767"/>
                    </a:cubicBezTo>
                    <a:cubicBezTo>
                      <a:pt x="210935" y="-10830"/>
                      <a:pt x="140265" y="-10968"/>
                      <a:pt x="96530" y="32628"/>
                    </a:cubicBezTo>
                    <a:cubicBezTo>
                      <a:pt x="84867" y="44291"/>
                      <a:pt x="75981" y="58314"/>
                      <a:pt x="70427" y="73725"/>
                    </a:cubicBezTo>
                    <a:cubicBezTo>
                      <a:pt x="50851" y="57064"/>
                      <a:pt x="21694" y="58314"/>
                      <a:pt x="3645" y="76641"/>
                    </a:cubicBezTo>
                    <a:cubicBezTo>
                      <a:pt x="-1215" y="81500"/>
                      <a:pt x="-1215" y="89414"/>
                      <a:pt x="3645" y="94274"/>
                    </a:cubicBezTo>
                    <a:lnTo>
                      <a:pt x="21277" y="111768"/>
                    </a:lnTo>
                    <a:lnTo>
                      <a:pt x="3645" y="129400"/>
                    </a:lnTo>
                    <a:cubicBezTo>
                      <a:pt x="-1215" y="134260"/>
                      <a:pt x="-1215" y="142174"/>
                      <a:pt x="3645" y="147033"/>
                    </a:cubicBezTo>
                    <a:cubicBezTo>
                      <a:pt x="21694" y="165222"/>
                      <a:pt x="50851" y="166471"/>
                      <a:pt x="70427" y="149949"/>
                    </a:cubicBezTo>
                    <a:cubicBezTo>
                      <a:pt x="91393" y="207985"/>
                      <a:pt x="155398" y="238113"/>
                      <a:pt x="213435" y="217148"/>
                    </a:cubicBezTo>
                    <a:cubicBezTo>
                      <a:pt x="228846" y="211595"/>
                      <a:pt x="243007" y="202709"/>
                      <a:pt x="254532" y="191046"/>
                    </a:cubicBezTo>
                    <a:cubicBezTo>
                      <a:pt x="259391" y="186187"/>
                      <a:pt x="259391" y="178273"/>
                      <a:pt x="254532" y="173413"/>
                    </a:cubicBezTo>
                    <a:lnTo>
                      <a:pt x="252727" y="171608"/>
                    </a:lnTo>
                    <a:lnTo>
                      <a:pt x="261196" y="154808"/>
                    </a:lnTo>
                    <a:lnTo>
                      <a:pt x="238981" y="143423"/>
                    </a:lnTo>
                    <a:close/>
                    <a:moveTo>
                      <a:pt x="38911" y="136481"/>
                    </a:moveTo>
                    <a:cubicBezTo>
                      <a:pt x="36689" y="136481"/>
                      <a:pt x="34606" y="136204"/>
                      <a:pt x="32524" y="135648"/>
                    </a:cubicBezTo>
                    <a:lnTo>
                      <a:pt x="47796" y="120376"/>
                    </a:lnTo>
                    <a:cubicBezTo>
                      <a:pt x="52656" y="115516"/>
                      <a:pt x="52656" y="107602"/>
                      <a:pt x="47796" y="102743"/>
                    </a:cubicBezTo>
                    <a:lnTo>
                      <a:pt x="32524" y="87470"/>
                    </a:lnTo>
                    <a:cubicBezTo>
                      <a:pt x="34606" y="86915"/>
                      <a:pt x="36828" y="86637"/>
                      <a:pt x="38911" y="86637"/>
                    </a:cubicBezTo>
                    <a:cubicBezTo>
                      <a:pt x="52656" y="86637"/>
                      <a:pt x="63763" y="97745"/>
                      <a:pt x="63763" y="111490"/>
                    </a:cubicBezTo>
                    <a:cubicBezTo>
                      <a:pt x="63763" y="125235"/>
                      <a:pt x="52656" y="136481"/>
                      <a:pt x="38911" y="136481"/>
                    </a:cubicBezTo>
                    <a:close/>
                    <a:moveTo>
                      <a:pt x="105971" y="163694"/>
                    </a:moveTo>
                    <a:cubicBezTo>
                      <a:pt x="77231" y="125235"/>
                      <a:pt x="85145" y="70670"/>
                      <a:pt x="123604" y="41930"/>
                    </a:cubicBezTo>
                    <a:cubicBezTo>
                      <a:pt x="154427" y="18883"/>
                      <a:pt x="196912" y="18883"/>
                      <a:pt x="227735" y="41930"/>
                    </a:cubicBezTo>
                    <a:lnTo>
                      <a:pt x="166923" y="102743"/>
                    </a:lnTo>
                    <a:cubicBezTo>
                      <a:pt x="162063" y="107602"/>
                      <a:pt x="162063" y="115516"/>
                      <a:pt x="166923" y="120376"/>
                    </a:cubicBezTo>
                    <a:lnTo>
                      <a:pt x="227735" y="181188"/>
                    </a:lnTo>
                    <a:cubicBezTo>
                      <a:pt x="189276" y="210067"/>
                      <a:pt x="134711" y="202292"/>
                      <a:pt x="105971" y="163694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" name="Freeform: Shape 13"/>
              <p:cNvSpPr/>
              <p:nvPr/>
            </p:nvSpPr>
            <p:spPr>
              <a:xfrm>
                <a:off x="7120235" y="1793724"/>
                <a:ext cx="13884" cy="13884"/>
              </a:xfrm>
              <a:custGeom>
                <a:avLst/>
                <a:gdLst>
                  <a:gd name="connsiteX0" fmla="*/ 0 w 13884"/>
                  <a:gd name="connsiteY0" fmla="*/ 0 h 13884"/>
                  <a:gd name="connsiteX1" fmla="*/ 24853 w 13884"/>
                  <a:gd name="connsiteY1" fmla="*/ 0 h 13884"/>
                  <a:gd name="connsiteX2" fmla="*/ 24853 w 13884"/>
                  <a:gd name="connsiteY2" fmla="*/ 24853 h 13884"/>
                  <a:gd name="connsiteX3" fmla="*/ 0 w 13884"/>
                  <a:gd name="connsiteY3" fmla="*/ 24853 h 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">
                    <a:moveTo>
                      <a:pt x="0" y="0"/>
                    </a:moveTo>
                    <a:lnTo>
                      <a:pt x="24853" y="0"/>
                    </a:lnTo>
                    <a:lnTo>
                      <a:pt x="24853" y="24853"/>
                    </a:lnTo>
                    <a:lnTo>
                      <a:pt x="0" y="24853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" name="Freeform: Shape 14"/>
              <p:cNvSpPr/>
              <p:nvPr/>
            </p:nvSpPr>
            <p:spPr>
              <a:xfrm>
                <a:off x="6784793" y="1756376"/>
                <a:ext cx="13884" cy="13884"/>
              </a:xfrm>
              <a:custGeom>
                <a:avLst/>
                <a:gdLst>
                  <a:gd name="connsiteX0" fmla="*/ 0 w 13884"/>
                  <a:gd name="connsiteY0" fmla="*/ 0 h 13884"/>
                  <a:gd name="connsiteX1" fmla="*/ 24853 w 13884"/>
                  <a:gd name="connsiteY1" fmla="*/ 0 h 13884"/>
                  <a:gd name="connsiteX2" fmla="*/ 24853 w 13884"/>
                  <a:gd name="connsiteY2" fmla="*/ 24853 h 13884"/>
                  <a:gd name="connsiteX3" fmla="*/ 0 w 13884"/>
                  <a:gd name="connsiteY3" fmla="*/ 24853 h 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">
                    <a:moveTo>
                      <a:pt x="0" y="0"/>
                    </a:moveTo>
                    <a:lnTo>
                      <a:pt x="24853" y="0"/>
                    </a:lnTo>
                    <a:lnTo>
                      <a:pt x="24853" y="24853"/>
                    </a:lnTo>
                    <a:lnTo>
                      <a:pt x="0" y="24853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6" name="Freeform: Shape 15"/>
              <p:cNvSpPr/>
              <p:nvPr/>
            </p:nvSpPr>
            <p:spPr>
              <a:xfrm>
                <a:off x="7008328" y="1520345"/>
                <a:ext cx="138842" cy="138842"/>
              </a:xfrm>
              <a:custGeom>
                <a:avLst/>
                <a:gdLst>
                  <a:gd name="connsiteX0" fmla="*/ 74558 w 138841"/>
                  <a:gd name="connsiteY0" fmla="*/ 0 h 138841"/>
                  <a:gd name="connsiteX1" fmla="*/ 0 w 138841"/>
                  <a:gd name="connsiteY1" fmla="*/ 74558 h 138841"/>
                  <a:gd name="connsiteX2" fmla="*/ 74558 w 138841"/>
                  <a:gd name="connsiteY2" fmla="*/ 149116 h 138841"/>
                  <a:gd name="connsiteX3" fmla="*/ 149116 w 138841"/>
                  <a:gd name="connsiteY3" fmla="*/ 74558 h 138841"/>
                  <a:gd name="connsiteX4" fmla="*/ 74558 w 138841"/>
                  <a:gd name="connsiteY4" fmla="*/ 0 h 138841"/>
                  <a:gd name="connsiteX5" fmla="*/ 74558 w 138841"/>
                  <a:gd name="connsiteY5" fmla="*/ 124263 h 138841"/>
                  <a:gd name="connsiteX6" fmla="*/ 24853 w 138841"/>
                  <a:gd name="connsiteY6" fmla="*/ 74558 h 138841"/>
                  <a:gd name="connsiteX7" fmla="*/ 74558 w 138841"/>
                  <a:gd name="connsiteY7" fmla="*/ 24853 h 138841"/>
                  <a:gd name="connsiteX8" fmla="*/ 124263 w 138841"/>
                  <a:gd name="connsiteY8" fmla="*/ 74558 h 138841"/>
                  <a:gd name="connsiteX9" fmla="*/ 74558 w 138841"/>
                  <a:gd name="connsiteY9" fmla="*/ 124263 h 13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8841" h="138841">
                    <a:moveTo>
                      <a:pt x="74558" y="0"/>
                    </a:moveTo>
                    <a:cubicBezTo>
                      <a:pt x="33322" y="0"/>
                      <a:pt x="0" y="33322"/>
                      <a:pt x="0" y="74558"/>
                    </a:cubicBezTo>
                    <a:cubicBezTo>
                      <a:pt x="0" y="115794"/>
                      <a:pt x="33322" y="149116"/>
                      <a:pt x="74558" y="149116"/>
                    </a:cubicBezTo>
                    <a:cubicBezTo>
                      <a:pt x="115655" y="149116"/>
                      <a:pt x="149116" y="115655"/>
                      <a:pt x="149116" y="74558"/>
                    </a:cubicBezTo>
                    <a:cubicBezTo>
                      <a:pt x="149116" y="33322"/>
                      <a:pt x="115794" y="0"/>
                      <a:pt x="74558" y="0"/>
                    </a:cubicBezTo>
                    <a:close/>
                    <a:moveTo>
                      <a:pt x="74558" y="124263"/>
                    </a:moveTo>
                    <a:cubicBezTo>
                      <a:pt x="47068" y="124263"/>
                      <a:pt x="24853" y="102049"/>
                      <a:pt x="24853" y="74558"/>
                    </a:cubicBezTo>
                    <a:cubicBezTo>
                      <a:pt x="24853" y="47067"/>
                      <a:pt x="47068" y="24853"/>
                      <a:pt x="74558" y="24853"/>
                    </a:cubicBezTo>
                    <a:cubicBezTo>
                      <a:pt x="102049" y="24853"/>
                      <a:pt x="124263" y="47067"/>
                      <a:pt x="124263" y="74558"/>
                    </a:cubicBezTo>
                    <a:cubicBezTo>
                      <a:pt x="124263" y="102049"/>
                      <a:pt x="102049" y="124263"/>
                      <a:pt x="74558" y="124263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7" name="Freeform: Shape 16"/>
              <p:cNvSpPr/>
              <p:nvPr/>
            </p:nvSpPr>
            <p:spPr>
              <a:xfrm>
                <a:off x="6933696" y="1308954"/>
                <a:ext cx="277683" cy="166610"/>
              </a:xfrm>
              <a:custGeom>
                <a:avLst/>
                <a:gdLst>
                  <a:gd name="connsiteX0" fmla="*/ 264706 w 277683"/>
                  <a:gd name="connsiteY0" fmla="*/ 128086 h 166609"/>
                  <a:gd name="connsiteX1" fmla="*/ 182929 w 277683"/>
                  <a:gd name="connsiteY1" fmla="*/ 128086 h 166609"/>
                  <a:gd name="connsiteX2" fmla="*/ 165296 w 277683"/>
                  <a:gd name="connsiteY2" fmla="*/ 128086 h 166609"/>
                  <a:gd name="connsiteX3" fmla="*/ 106705 w 277683"/>
                  <a:gd name="connsiteY3" fmla="*/ 141970 h 166609"/>
                  <a:gd name="connsiteX4" fmla="*/ 141971 w 277683"/>
                  <a:gd name="connsiteY4" fmla="*/ 42560 h 166609"/>
                  <a:gd name="connsiteX5" fmla="*/ 42560 w 277683"/>
                  <a:gd name="connsiteY5" fmla="*/ 7294 h 166609"/>
                  <a:gd name="connsiteX6" fmla="*/ 7294 w 277683"/>
                  <a:gd name="connsiteY6" fmla="*/ 106705 h 166609"/>
                  <a:gd name="connsiteX7" fmla="*/ 69912 w 277683"/>
                  <a:gd name="connsiteY7" fmla="*/ 149051 h 166609"/>
                  <a:gd name="connsiteX8" fmla="*/ 174043 w 277683"/>
                  <a:gd name="connsiteY8" fmla="*/ 153355 h 166609"/>
                  <a:gd name="connsiteX9" fmla="*/ 282201 w 277683"/>
                  <a:gd name="connsiteY9" fmla="*/ 145719 h 166609"/>
                  <a:gd name="connsiteX10" fmla="*/ 264706 w 277683"/>
                  <a:gd name="connsiteY10" fmla="*/ 128086 h 166609"/>
                  <a:gd name="connsiteX11" fmla="*/ 25066 w 277683"/>
                  <a:gd name="connsiteY11" fmla="*/ 74632 h 166609"/>
                  <a:gd name="connsiteX12" fmla="*/ 74771 w 277683"/>
                  <a:gd name="connsiteY12" fmla="*/ 24927 h 166609"/>
                  <a:gd name="connsiteX13" fmla="*/ 124476 w 277683"/>
                  <a:gd name="connsiteY13" fmla="*/ 74632 h 166609"/>
                  <a:gd name="connsiteX14" fmla="*/ 74771 w 277683"/>
                  <a:gd name="connsiteY14" fmla="*/ 124337 h 166609"/>
                  <a:gd name="connsiteX15" fmla="*/ 25066 w 277683"/>
                  <a:gd name="connsiteY15" fmla="*/ 74632 h 16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683" h="166609">
                    <a:moveTo>
                      <a:pt x="264706" y="128086"/>
                    </a:moveTo>
                    <a:cubicBezTo>
                      <a:pt x="242075" y="150579"/>
                      <a:pt x="205560" y="150579"/>
                      <a:pt x="182929" y="128086"/>
                    </a:cubicBezTo>
                    <a:cubicBezTo>
                      <a:pt x="178069" y="123227"/>
                      <a:pt x="170155" y="123227"/>
                      <a:pt x="165296" y="128086"/>
                    </a:cubicBezTo>
                    <a:cubicBezTo>
                      <a:pt x="149885" y="143359"/>
                      <a:pt x="127253" y="148774"/>
                      <a:pt x="106705" y="141970"/>
                    </a:cubicBezTo>
                    <a:cubicBezTo>
                      <a:pt x="143915" y="124337"/>
                      <a:pt x="159742" y="79769"/>
                      <a:pt x="141971" y="42560"/>
                    </a:cubicBezTo>
                    <a:cubicBezTo>
                      <a:pt x="124338" y="5350"/>
                      <a:pt x="79769" y="-10478"/>
                      <a:pt x="42560" y="7294"/>
                    </a:cubicBezTo>
                    <a:cubicBezTo>
                      <a:pt x="5350" y="24927"/>
                      <a:pt x="-10478" y="69495"/>
                      <a:pt x="7294" y="106705"/>
                    </a:cubicBezTo>
                    <a:cubicBezTo>
                      <a:pt x="18957" y="131141"/>
                      <a:pt x="42976" y="147385"/>
                      <a:pt x="69912" y="149051"/>
                    </a:cubicBezTo>
                    <a:cubicBezTo>
                      <a:pt x="99207" y="174876"/>
                      <a:pt x="142665" y="176681"/>
                      <a:pt x="174043" y="153355"/>
                    </a:cubicBezTo>
                    <a:cubicBezTo>
                      <a:pt x="206948" y="178069"/>
                      <a:pt x="253044" y="174737"/>
                      <a:pt x="282201" y="145719"/>
                    </a:cubicBezTo>
                    <a:lnTo>
                      <a:pt x="264706" y="128086"/>
                    </a:lnTo>
                    <a:close/>
                    <a:moveTo>
                      <a:pt x="25066" y="74632"/>
                    </a:moveTo>
                    <a:cubicBezTo>
                      <a:pt x="25066" y="47142"/>
                      <a:pt x="47280" y="24927"/>
                      <a:pt x="74771" y="24927"/>
                    </a:cubicBezTo>
                    <a:cubicBezTo>
                      <a:pt x="102262" y="24927"/>
                      <a:pt x="124476" y="47142"/>
                      <a:pt x="124476" y="74632"/>
                    </a:cubicBezTo>
                    <a:cubicBezTo>
                      <a:pt x="124476" y="102123"/>
                      <a:pt x="102262" y="124337"/>
                      <a:pt x="74771" y="124337"/>
                    </a:cubicBezTo>
                    <a:cubicBezTo>
                      <a:pt x="47280" y="124337"/>
                      <a:pt x="25066" y="102123"/>
                      <a:pt x="25066" y="74632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8" name="Freeform: Shape 17"/>
              <p:cNvSpPr/>
              <p:nvPr/>
            </p:nvSpPr>
            <p:spPr>
              <a:xfrm>
                <a:off x="6474066" y="1371229"/>
                <a:ext cx="236031" cy="236031"/>
              </a:xfrm>
              <a:custGeom>
                <a:avLst/>
                <a:gdLst>
                  <a:gd name="connsiteX0" fmla="*/ 124263 w 236030"/>
                  <a:gd name="connsiteY0" fmla="*/ 0 h 236030"/>
                  <a:gd name="connsiteX1" fmla="*/ 0 w 236030"/>
                  <a:gd name="connsiteY1" fmla="*/ 124263 h 236030"/>
                  <a:gd name="connsiteX2" fmla="*/ 124263 w 236030"/>
                  <a:gd name="connsiteY2" fmla="*/ 248526 h 236030"/>
                  <a:gd name="connsiteX3" fmla="*/ 248526 w 236030"/>
                  <a:gd name="connsiteY3" fmla="*/ 124263 h 236030"/>
                  <a:gd name="connsiteX4" fmla="*/ 124263 w 236030"/>
                  <a:gd name="connsiteY4" fmla="*/ 0 h 236030"/>
                  <a:gd name="connsiteX5" fmla="*/ 124263 w 236030"/>
                  <a:gd name="connsiteY5" fmla="*/ 223674 h 236030"/>
                  <a:gd name="connsiteX6" fmla="*/ 24852 w 236030"/>
                  <a:gd name="connsiteY6" fmla="*/ 124263 h 236030"/>
                  <a:gd name="connsiteX7" fmla="*/ 124263 w 236030"/>
                  <a:gd name="connsiteY7" fmla="*/ 24853 h 236030"/>
                  <a:gd name="connsiteX8" fmla="*/ 223674 w 236030"/>
                  <a:gd name="connsiteY8" fmla="*/ 124263 h 236030"/>
                  <a:gd name="connsiteX9" fmla="*/ 124263 w 236030"/>
                  <a:gd name="connsiteY9" fmla="*/ 223674 h 236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030" h="236030">
                    <a:moveTo>
                      <a:pt x="124263" y="0"/>
                    </a:moveTo>
                    <a:cubicBezTo>
                      <a:pt x="55675" y="0"/>
                      <a:pt x="0" y="55675"/>
                      <a:pt x="0" y="124263"/>
                    </a:cubicBezTo>
                    <a:cubicBezTo>
                      <a:pt x="139" y="192851"/>
                      <a:pt x="55675" y="248388"/>
                      <a:pt x="124263" y="248526"/>
                    </a:cubicBezTo>
                    <a:cubicBezTo>
                      <a:pt x="192851" y="248526"/>
                      <a:pt x="248526" y="192851"/>
                      <a:pt x="248526" y="124263"/>
                    </a:cubicBezTo>
                    <a:cubicBezTo>
                      <a:pt x="248526" y="55675"/>
                      <a:pt x="192990" y="0"/>
                      <a:pt x="124263" y="0"/>
                    </a:cubicBezTo>
                    <a:close/>
                    <a:moveTo>
                      <a:pt x="124263" y="223674"/>
                    </a:moveTo>
                    <a:cubicBezTo>
                      <a:pt x="69421" y="223674"/>
                      <a:pt x="24852" y="179106"/>
                      <a:pt x="24852" y="124263"/>
                    </a:cubicBezTo>
                    <a:cubicBezTo>
                      <a:pt x="24852" y="69421"/>
                      <a:pt x="69421" y="24991"/>
                      <a:pt x="124263" y="24853"/>
                    </a:cubicBezTo>
                    <a:cubicBezTo>
                      <a:pt x="179106" y="24853"/>
                      <a:pt x="223674" y="69421"/>
                      <a:pt x="223674" y="124263"/>
                    </a:cubicBezTo>
                    <a:cubicBezTo>
                      <a:pt x="223674" y="179106"/>
                      <a:pt x="179245" y="223674"/>
                      <a:pt x="124263" y="223674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9" name="Freeform: Shape 18"/>
              <p:cNvSpPr/>
              <p:nvPr/>
            </p:nvSpPr>
            <p:spPr>
              <a:xfrm>
                <a:off x="6735088" y="1309028"/>
                <a:ext cx="97189" cy="97189"/>
              </a:xfrm>
              <a:custGeom>
                <a:avLst/>
                <a:gdLst>
                  <a:gd name="connsiteX0" fmla="*/ 49705 w 97189"/>
                  <a:gd name="connsiteY0" fmla="*/ 0 h 97189"/>
                  <a:gd name="connsiteX1" fmla="*/ 0 w 97189"/>
                  <a:gd name="connsiteY1" fmla="*/ 49705 h 97189"/>
                  <a:gd name="connsiteX2" fmla="*/ 49705 w 97189"/>
                  <a:gd name="connsiteY2" fmla="*/ 99411 h 97189"/>
                  <a:gd name="connsiteX3" fmla="*/ 99411 w 97189"/>
                  <a:gd name="connsiteY3" fmla="*/ 49705 h 97189"/>
                  <a:gd name="connsiteX4" fmla="*/ 49705 w 97189"/>
                  <a:gd name="connsiteY4" fmla="*/ 0 h 97189"/>
                  <a:gd name="connsiteX5" fmla="*/ 49705 w 97189"/>
                  <a:gd name="connsiteY5" fmla="*/ 74558 h 97189"/>
                  <a:gd name="connsiteX6" fmla="*/ 24853 w 97189"/>
                  <a:gd name="connsiteY6" fmla="*/ 49705 h 97189"/>
                  <a:gd name="connsiteX7" fmla="*/ 49705 w 97189"/>
                  <a:gd name="connsiteY7" fmla="*/ 24853 h 97189"/>
                  <a:gd name="connsiteX8" fmla="*/ 74558 w 97189"/>
                  <a:gd name="connsiteY8" fmla="*/ 49705 h 97189"/>
                  <a:gd name="connsiteX9" fmla="*/ 49705 w 97189"/>
                  <a:gd name="connsiteY9" fmla="*/ 74558 h 97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7189" h="97189">
                    <a:moveTo>
                      <a:pt x="49705" y="0"/>
                    </a:moveTo>
                    <a:cubicBezTo>
                      <a:pt x="22215" y="0"/>
                      <a:pt x="0" y="22215"/>
                      <a:pt x="0" y="49705"/>
                    </a:cubicBezTo>
                    <a:cubicBezTo>
                      <a:pt x="0" y="77196"/>
                      <a:pt x="22215" y="99411"/>
                      <a:pt x="49705" y="99411"/>
                    </a:cubicBezTo>
                    <a:cubicBezTo>
                      <a:pt x="77196" y="99411"/>
                      <a:pt x="99411" y="77196"/>
                      <a:pt x="99411" y="49705"/>
                    </a:cubicBezTo>
                    <a:cubicBezTo>
                      <a:pt x="99411" y="22215"/>
                      <a:pt x="77057" y="0"/>
                      <a:pt x="49705" y="0"/>
                    </a:cubicBezTo>
                    <a:close/>
                    <a:moveTo>
                      <a:pt x="49705" y="74558"/>
                    </a:moveTo>
                    <a:cubicBezTo>
                      <a:pt x="35960" y="74558"/>
                      <a:pt x="24853" y="63451"/>
                      <a:pt x="24853" y="49705"/>
                    </a:cubicBezTo>
                    <a:cubicBezTo>
                      <a:pt x="24853" y="35960"/>
                      <a:pt x="35960" y="24853"/>
                      <a:pt x="49705" y="24853"/>
                    </a:cubicBezTo>
                    <a:cubicBezTo>
                      <a:pt x="63451" y="24853"/>
                      <a:pt x="74558" y="35960"/>
                      <a:pt x="74558" y="49705"/>
                    </a:cubicBezTo>
                    <a:cubicBezTo>
                      <a:pt x="74558" y="63451"/>
                      <a:pt x="63451" y="74558"/>
                      <a:pt x="49705" y="74558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9"/>
              <p:cNvSpPr/>
              <p:nvPr/>
            </p:nvSpPr>
            <p:spPr>
              <a:xfrm>
                <a:off x="7064552" y="1557554"/>
                <a:ext cx="27768" cy="69421"/>
              </a:xfrm>
              <a:custGeom>
                <a:avLst/>
                <a:gdLst>
                  <a:gd name="connsiteX0" fmla="*/ 35690 w 27768"/>
                  <a:gd name="connsiteY0" fmla="*/ 43319 h 69420"/>
                  <a:gd name="connsiteX1" fmla="*/ 18474 w 27768"/>
                  <a:gd name="connsiteY1" fmla="*/ 31101 h 69420"/>
                  <a:gd name="connsiteX2" fmla="*/ 12226 w 27768"/>
                  <a:gd name="connsiteY2" fmla="*/ 24853 h 69420"/>
                  <a:gd name="connsiteX3" fmla="*/ 18474 w 27768"/>
                  <a:gd name="connsiteY3" fmla="*/ 18605 h 69420"/>
                  <a:gd name="connsiteX4" fmla="*/ 30831 w 27768"/>
                  <a:gd name="connsiteY4" fmla="*/ 18605 h 69420"/>
                  <a:gd name="connsiteX5" fmla="*/ 30831 w 27768"/>
                  <a:gd name="connsiteY5" fmla="*/ 6248 h 69420"/>
                  <a:gd name="connsiteX6" fmla="*/ 24583 w 27768"/>
                  <a:gd name="connsiteY6" fmla="*/ 6248 h 69420"/>
                  <a:gd name="connsiteX7" fmla="*/ 24583 w 27768"/>
                  <a:gd name="connsiteY7" fmla="*/ 0 h 69420"/>
                  <a:gd name="connsiteX8" fmla="*/ 12226 w 27768"/>
                  <a:gd name="connsiteY8" fmla="*/ 0 h 69420"/>
                  <a:gd name="connsiteX9" fmla="*/ 12226 w 27768"/>
                  <a:gd name="connsiteY9" fmla="*/ 7359 h 69420"/>
                  <a:gd name="connsiteX10" fmla="*/ 1118 w 27768"/>
                  <a:gd name="connsiteY10" fmla="*/ 31239 h 69420"/>
                  <a:gd name="connsiteX11" fmla="*/ 18335 w 27768"/>
                  <a:gd name="connsiteY11" fmla="*/ 43457 h 69420"/>
                  <a:gd name="connsiteX12" fmla="*/ 24583 w 27768"/>
                  <a:gd name="connsiteY12" fmla="*/ 49705 h 69420"/>
                  <a:gd name="connsiteX13" fmla="*/ 18335 w 27768"/>
                  <a:gd name="connsiteY13" fmla="*/ 55953 h 69420"/>
                  <a:gd name="connsiteX14" fmla="*/ 5978 w 27768"/>
                  <a:gd name="connsiteY14" fmla="*/ 55953 h 69420"/>
                  <a:gd name="connsiteX15" fmla="*/ 5978 w 27768"/>
                  <a:gd name="connsiteY15" fmla="*/ 68310 h 69420"/>
                  <a:gd name="connsiteX16" fmla="*/ 12226 w 27768"/>
                  <a:gd name="connsiteY16" fmla="*/ 68310 h 69420"/>
                  <a:gd name="connsiteX17" fmla="*/ 12226 w 27768"/>
                  <a:gd name="connsiteY17" fmla="*/ 74558 h 69420"/>
                  <a:gd name="connsiteX18" fmla="*/ 24583 w 27768"/>
                  <a:gd name="connsiteY18" fmla="*/ 74558 h 69420"/>
                  <a:gd name="connsiteX19" fmla="*/ 24583 w 27768"/>
                  <a:gd name="connsiteY19" fmla="*/ 67199 h 69420"/>
                  <a:gd name="connsiteX20" fmla="*/ 35690 w 27768"/>
                  <a:gd name="connsiteY20" fmla="*/ 43319 h 6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768" h="69420">
                    <a:moveTo>
                      <a:pt x="35690" y="43319"/>
                    </a:moveTo>
                    <a:cubicBezTo>
                      <a:pt x="33052" y="36099"/>
                      <a:pt x="26110" y="31239"/>
                      <a:pt x="18474" y="31101"/>
                    </a:cubicBezTo>
                    <a:cubicBezTo>
                      <a:pt x="15002" y="31101"/>
                      <a:pt x="12226" y="28324"/>
                      <a:pt x="12226" y="24853"/>
                    </a:cubicBezTo>
                    <a:cubicBezTo>
                      <a:pt x="12226" y="21382"/>
                      <a:pt x="15002" y="18605"/>
                      <a:pt x="18474" y="18605"/>
                    </a:cubicBezTo>
                    <a:lnTo>
                      <a:pt x="30831" y="18605"/>
                    </a:lnTo>
                    <a:lnTo>
                      <a:pt x="30831" y="6248"/>
                    </a:lnTo>
                    <a:lnTo>
                      <a:pt x="24583" y="6248"/>
                    </a:lnTo>
                    <a:lnTo>
                      <a:pt x="24583" y="0"/>
                    </a:lnTo>
                    <a:lnTo>
                      <a:pt x="12226" y="0"/>
                    </a:lnTo>
                    <a:lnTo>
                      <a:pt x="12226" y="7359"/>
                    </a:lnTo>
                    <a:cubicBezTo>
                      <a:pt x="2507" y="10968"/>
                      <a:pt x="-2353" y="21659"/>
                      <a:pt x="1118" y="31239"/>
                    </a:cubicBezTo>
                    <a:cubicBezTo>
                      <a:pt x="3756" y="38459"/>
                      <a:pt x="10698" y="43319"/>
                      <a:pt x="18335" y="43457"/>
                    </a:cubicBezTo>
                    <a:cubicBezTo>
                      <a:pt x="21806" y="43457"/>
                      <a:pt x="24583" y="46234"/>
                      <a:pt x="24583" y="49705"/>
                    </a:cubicBezTo>
                    <a:cubicBezTo>
                      <a:pt x="24583" y="53176"/>
                      <a:pt x="21806" y="55953"/>
                      <a:pt x="18335" y="55953"/>
                    </a:cubicBezTo>
                    <a:lnTo>
                      <a:pt x="5978" y="55953"/>
                    </a:lnTo>
                    <a:lnTo>
                      <a:pt x="5978" y="68310"/>
                    </a:lnTo>
                    <a:lnTo>
                      <a:pt x="12226" y="68310"/>
                    </a:lnTo>
                    <a:lnTo>
                      <a:pt x="12226" y="74558"/>
                    </a:lnTo>
                    <a:lnTo>
                      <a:pt x="24583" y="74558"/>
                    </a:lnTo>
                    <a:lnTo>
                      <a:pt x="24583" y="67199"/>
                    </a:lnTo>
                    <a:cubicBezTo>
                      <a:pt x="34302" y="63728"/>
                      <a:pt x="39161" y="53038"/>
                      <a:pt x="35690" y="43319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6989994" y="1346376"/>
                <a:ext cx="27768" cy="69421"/>
              </a:xfrm>
              <a:custGeom>
                <a:avLst/>
                <a:gdLst>
                  <a:gd name="connsiteX0" fmla="*/ 35690 w 27768"/>
                  <a:gd name="connsiteY0" fmla="*/ 43319 h 69420"/>
                  <a:gd name="connsiteX1" fmla="*/ 18474 w 27768"/>
                  <a:gd name="connsiteY1" fmla="*/ 31101 h 69420"/>
                  <a:gd name="connsiteX2" fmla="*/ 12225 w 27768"/>
                  <a:gd name="connsiteY2" fmla="*/ 24853 h 69420"/>
                  <a:gd name="connsiteX3" fmla="*/ 18474 w 27768"/>
                  <a:gd name="connsiteY3" fmla="*/ 18605 h 69420"/>
                  <a:gd name="connsiteX4" fmla="*/ 30830 w 27768"/>
                  <a:gd name="connsiteY4" fmla="*/ 18605 h 69420"/>
                  <a:gd name="connsiteX5" fmla="*/ 30830 w 27768"/>
                  <a:gd name="connsiteY5" fmla="*/ 6248 h 69420"/>
                  <a:gd name="connsiteX6" fmla="*/ 24583 w 27768"/>
                  <a:gd name="connsiteY6" fmla="*/ 6248 h 69420"/>
                  <a:gd name="connsiteX7" fmla="*/ 24583 w 27768"/>
                  <a:gd name="connsiteY7" fmla="*/ 0 h 69420"/>
                  <a:gd name="connsiteX8" fmla="*/ 12225 w 27768"/>
                  <a:gd name="connsiteY8" fmla="*/ 0 h 69420"/>
                  <a:gd name="connsiteX9" fmla="*/ 12225 w 27768"/>
                  <a:gd name="connsiteY9" fmla="*/ 7359 h 69420"/>
                  <a:gd name="connsiteX10" fmla="*/ 1118 w 27768"/>
                  <a:gd name="connsiteY10" fmla="*/ 31239 h 69420"/>
                  <a:gd name="connsiteX11" fmla="*/ 18335 w 27768"/>
                  <a:gd name="connsiteY11" fmla="*/ 43457 h 69420"/>
                  <a:gd name="connsiteX12" fmla="*/ 24583 w 27768"/>
                  <a:gd name="connsiteY12" fmla="*/ 49705 h 69420"/>
                  <a:gd name="connsiteX13" fmla="*/ 18335 w 27768"/>
                  <a:gd name="connsiteY13" fmla="*/ 55953 h 69420"/>
                  <a:gd name="connsiteX14" fmla="*/ 5978 w 27768"/>
                  <a:gd name="connsiteY14" fmla="*/ 55953 h 69420"/>
                  <a:gd name="connsiteX15" fmla="*/ 5978 w 27768"/>
                  <a:gd name="connsiteY15" fmla="*/ 68310 h 69420"/>
                  <a:gd name="connsiteX16" fmla="*/ 12225 w 27768"/>
                  <a:gd name="connsiteY16" fmla="*/ 68310 h 69420"/>
                  <a:gd name="connsiteX17" fmla="*/ 12225 w 27768"/>
                  <a:gd name="connsiteY17" fmla="*/ 74558 h 69420"/>
                  <a:gd name="connsiteX18" fmla="*/ 24583 w 27768"/>
                  <a:gd name="connsiteY18" fmla="*/ 74558 h 69420"/>
                  <a:gd name="connsiteX19" fmla="*/ 24583 w 27768"/>
                  <a:gd name="connsiteY19" fmla="*/ 67199 h 69420"/>
                  <a:gd name="connsiteX20" fmla="*/ 35690 w 27768"/>
                  <a:gd name="connsiteY20" fmla="*/ 43319 h 69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768" h="69420">
                    <a:moveTo>
                      <a:pt x="35690" y="43319"/>
                    </a:moveTo>
                    <a:cubicBezTo>
                      <a:pt x="33052" y="36099"/>
                      <a:pt x="26110" y="31239"/>
                      <a:pt x="18474" y="31101"/>
                    </a:cubicBezTo>
                    <a:cubicBezTo>
                      <a:pt x="15002" y="31101"/>
                      <a:pt x="12225" y="28324"/>
                      <a:pt x="12225" y="24853"/>
                    </a:cubicBezTo>
                    <a:cubicBezTo>
                      <a:pt x="12225" y="21382"/>
                      <a:pt x="15002" y="18605"/>
                      <a:pt x="18474" y="18605"/>
                    </a:cubicBezTo>
                    <a:lnTo>
                      <a:pt x="30830" y="18605"/>
                    </a:lnTo>
                    <a:lnTo>
                      <a:pt x="30830" y="6248"/>
                    </a:lnTo>
                    <a:lnTo>
                      <a:pt x="24583" y="6248"/>
                    </a:lnTo>
                    <a:lnTo>
                      <a:pt x="24583" y="0"/>
                    </a:lnTo>
                    <a:lnTo>
                      <a:pt x="12225" y="0"/>
                    </a:lnTo>
                    <a:lnTo>
                      <a:pt x="12225" y="7359"/>
                    </a:lnTo>
                    <a:cubicBezTo>
                      <a:pt x="2507" y="10968"/>
                      <a:pt x="-2353" y="21659"/>
                      <a:pt x="1118" y="31239"/>
                    </a:cubicBezTo>
                    <a:cubicBezTo>
                      <a:pt x="3756" y="38459"/>
                      <a:pt x="10698" y="43319"/>
                      <a:pt x="18335" y="43457"/>
                    </a:cubicBezTo>
                    <a:cubicBezTo>
                      <a:pt x="21806" y="43457"/>
                      <a:pt x="24583" y="46234"/>
                      <a:pt x="24583" y="49705"/>
                    </a:cubicBezTo>
                    <a:cubicBezTo>
                      <a:pt x="24583" y="53176"/>
                      <a:pt x="21806" y="55953"/>
                      <a:pt x="18335" y="55953"/>
                    </a:cubicBezTo>
                    <a:lnTo>
                      <a:pt x="5978" y="55953"/>
                    </a:lnTo>
                    <a:lnTo>
                      <a:pt x="5978" y="68310"/>
                    </a:lnTo>
                    <a:lnTo>
                      <a:pt x="12225" y="68310"/>
                    </a:lnTo>
                    <a:lnTo>
                      <a:pt x="12225" y="74558"/>
                    </a:lnTo>
                    <a:lnTo>
                      <a:pt x="24583" y="74558"/>
                    </a:lnTo>
                    <a:lnTo>
                      <a:pt x="24583" y="67199"/>
                    </a:lnTo>
                    <a:cubicBezTo>
                      <a:pt x="34301" y="63589"/>
                      <a:pt x="39300" y="52899"/>
                      <a:pt x="35690" y="43319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6560948" y="1420934"/>
                <a:ext cx="69421" cy="138842"/>
              </a:xfrm>
              <a:custGeom>
                <a:avLst/>
                <a:gdLst>
                  <a:gd name="connsiteX0" fmla="*/ 37381 w 69420"/>
                  <a:gd name="connsiteY0" fmla="*/ 37210 h 138841"/>
                  <a:gd name="connsiteX1" fmla="*/ 74591 w 69420"/>
                  <a:gd name="connsiteY1" fmla="*/ 37210 h 138841"/>
                  <a:gd name="connsiteX2" fmla="*/ 74591 w 69420"/>
                  <a:gd name="connsiteY2" fmla="*/ 12357 h 138841"/>
                  <a:gd name="connsiteX3" fmla="*/ 49739 w 69420"/>
                  <a:gd name="connsiteY3" fmla="*/ 12357 h 138841"/>
                  <a:gd name="connsiteX4" fmla="*/ 49739 w 69420"/>
                  <a:gd name="connsiteY4" fmla="*/ 0 h 138841"/>
                  <a:gd name="connsiteX5" fmla="*/ 24886 w 69420"/>
                  <a:gd name="connsiteY5" fmla="*/ 0 h 138841"/>
                  <a:gd name="connsiteX6" fmla="*/ 24886 w 69420"/>
                  <a:gd name="connsiteY6" fmla="*/ 14717 h 138841"/>
                  <a:gd name="connsiteX7" fmla="*/ 2116 w 69420"/>
                  <a:gd name="connsiteY7" fmla="*/ 62201 h 138841"/>
                  <a:gd name="connsiteX8" fmla="*/ 37243 w 69420"/>
                  <a:gd name="connsiteY8" fmla="*/ 87054 h 138841"/>
                  <a:gd name="connsiteX9" fmla="*/ 49600 w 69420"/>
                  <a:gd name="connsiteY9" fmla="*/ 99411 h 138841"/>
                  <a:gd name="connsiteX10" fmla="*/ 37243 w 69420"/>
                  <a:gd name="connsiteY10" fmla="*/ 111767 h 138841"/>
                  <a:gd name="connsiteX11" fmla="*/ 33 w 69420"/>
                  <a:gd name="connsiteY11" fmla="*/ 111767 h 138841"/>
                  <a:gd name="connsiteX12" fmla="*/ 33 w 69420"/>
                  <a:gd name="connsiteY12" fmla="*/ 136620 h 138841"/>
                  <a:gd name="connsiteX13" fmla="*/ 24886 w 69420"/>
                  <a:gd name="connsiteY13" fmla="*/ 136620 h 138841"/>
                  <a:gd name="connsiteX14" fmla="*/ 24886 w 69420"/>
                  <a:gd name="connsiteY14" fmla="*/ 148977 h 138841"/>
                  <a:gd name="connsiteX15" fmla="*/ 49739 w 69420"/>
                  <a:gd name="connsiteY15" fmla="*/ 148977 h 138841"/>
                  <a:gd name="connsiteX16" fmla="*/ 49739 w 69420"/>
                  <a:gd name="connsiteY16" fmla="*/ 134260 h 138841"/>
                  <a:gd name="connsiteX17" fmla="*/ 72508 w 69420"/>
                  <a:gd name="connsiteY17" fmla="*/ 86776 h 138841"/>
                  <a:gd name="connsiteX18" fmla="*/ 37381 w 69420"/>
                  <a:gd name="connsiteY18" fmla="*/ 61923 h 138841"/>
                  <a:gd name="connsiteX19" fmla="*/ 25025 w 69420"/>
                  <a:gd name="connsiteY19" fmla="*/ 49566 h 138841"/>
                  <a:gd name="connsiteX20" fmla="*/ 37381 w 69420"/>
                  <a:gd name="connsiteY20" fmla="*/ 37210 h 13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9420" h="138841">
                    <a:moveTo>
                      <a:pt x="37381" y="37210"/>
                    </a:moveTo>
                    <a:lnTo>
                      <a:pt x="74591" y="37210"/>
                    </a:lnTo>
                    <a:lnTo>
                      <a:pt x="74591" y="12357"/>
                    </a:lnTo>
                    <a:lnTo>
                      <a:pt x="49739" y="12357"/>
                    </a:lnTo>
                    <a:lnTo>
                      <a:pt x="49739" y="0"/>
                    </a:lnTo>
                    <a:lnTo>
                      <a:pt x="24886" y="0"/>
                    </a:lnTo>
                    <a:lnTo>
                      <a:pt x="24886" y="14717"/>
                    </a:lnTo>
                    <a:cubicBezTo>
                      <a:pt x="5448" y="21520"/>
                      <a:pt x="-4688" y="42763"/>
                      <a:pt x="2116" y="62201"/>
                    </a:cubicBezTo>
                    <a:cubicBezTo>
                      <a:pt x="7392" y="77057"/>
                      <a:pt x="21415" y="87054"/>
                      <a:pt x="37243" y="87054"/>
                    </a:cubicBezTo>
                    <a:cubicBezTo>
                      <a:pt x="44046" y="87054"/>
                      <a:pt x="49600" y="92607"/>
                      <a:pt x="49600" y="99411"/>
                    </a:cubicBezTo>
                    <a:cubicBezTo>
                      <a:pt x="49600" y="106214"/>
                      <a:pt x="44046" y="111767"/>
                      <a:pt x="37243" y="111767"/>
                    </a:cubicBezTo>
                    <a:lnTo>
                      <a:pt x="33" y="111767"/>
                    </a:lnTo>
                    <a:lnTo>
                      <a:pt x="33" y="136620"/>
                    </a:lnTo>
                    <a:lnTo>
                      <a:pt x="24886" y="136620"/>
                    </a:lnTo>
                    <a:lnTo>
                      <a:pt x="24886" y="148977"/>
                    </a:lnTo>
                    <a:lnTo>
                      <a:pt x="49739" y="148977"/>
                    </a:lnTo>
                    <a:lnTo>
                      <a:pt x="49739" y="134260"/>
                    </a:lnTo>
                    <a:cubicBezTo>
                      <a:pt x="69176" y="127457"/>
                      <a:pt x="79312" y="106214"/>
                      <a:pt x="72508" y="86776"/>
                    </a:cubicBezTo>
                    <a:cubicBezTo>
                      <a:pt x="67232" y="71920"/>
                      <a:pt x="53210" y="61923"/>
                      <a:pt x="37381" y="61923"/>
                    </a:cubicBezTo>
                    <a:cubicBezTo>
                      <a:pt x="30578" y="61923"/>
                      <a:pt x="25025" y="56370"/>
                      <a:pt x="25025" y="49566"/>
                    </a:cubicBezTo>
                    <a:cubicBezTo>
                      <a:pt x="25025" y="42763"/>
                      <a:pt x="30578" y="37210"/>
                      <a:pt x="37381" y="37210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6701350" y="1582372"/>
                <a:ext cx="208262" cy="41652"/>
              </a:xfrm>
              <a:custGeom>
                <a:avLst/>
                <a:gdLst>
                  <a:gd name="connsiteX0" fmla="*/ 198821 w 208262"/>
                  <a:gd name="connsiteY0" fmla="*/ 3645 h 41652"/>
                  <a:gd name="connsiteX1" fmla="*/ 117043 w 208262"/>
                  <a:gd name="connsiteY1" fmla="*/ 3645 h 41652"/>
                  <a:gd name="connsiteX2" fmla="*/ 99411 w 208262"/>
                  <a:gd name="connsiteY2" fmla="*/ 3645 h 41652"/>
                  <a:gd name="connsiteX3" fmla="*/ 17633 w 208262"/>
                  <a:gd name="connsiteY3" fmla="*/ 3645 h 41652"/>
                  <a:gd name="connsiteX4" fmla="*/ 0 w 208262"/>
                  <a:gd name="connsiteY4" fmla="*/ 21277 h 41652"/>
                  <a:gd name="connsiteX5" fmla="*/ 108158 w 208262"/>
                  <a:gd name="connsiteY5" fmla="*/ 28914 h 41652"/>
                  <a:gd name="connsiteX6" fmla="*/ 216315 w 208262"/>
                  <a:gd name="connsiteY6" fmla="*/ 21277 h 41652"/>
                  <a:gd name="connsiteX7" fmla="*/ 198821 w 208262"/>
                  <a:gd name="connsiteY7" fmla="*/ 3645 h 41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8262" h="41652">
                    <a:moveTo>
                      <a:pt x="198821" y="3645"/>
                    </a:moveTo>
                    <a:cubicBezTo>
                      <a:pt x="176190" y="26137"/>
                      <a:pt x="139675" y="26137"/>
                      <a:pt x="117043" y="3645"/>
                    </a:cubicBezTo>
                    <a:cubicBezTo>
                      <a:pt x="112184" y="-1215"/>
                      <a:pt x="104270" y="-1215"/>
                      <a:pt x="99411" y="3645"/>
                    </a:cubicBezTo>
                    <a:cubicBezTo>
                      <a:pt x="76779" y="26137"/>
                      <a:pt x="40264" y="26137"/>
                      <a:pt x="17633" y="3645"/>
                    </a:cubicBezTo>
                    <a:lnTo>
                      <a:pt x="0" y="21277"/>
                    </a:lnTo>
                    <a:cubicBezTo>
                      <a:pt x="29157" y="50295"/>
                      <a:pt x="75252" y="53628"/>
                      <a:pt x="108158" y="28914"/>
                    </a:cubicBezTo>
                    <a:cubicBezTo>
                      <a:pt x="141063" y="53628"/>
                      <a:pt x="187158" y="50295"/>
                      <a:pt x="216315" y="21277"/>
                    </a:cubicBezTo>
                    <a:lnTo>
                      <a:pt x="198821" y="3645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7964864" y="2984132"/>
            <a:ext cx="905856" cy="889736"/>
            <a:chOff x="7964864" y="2984132"/>
            <a:chExt cx="905856" cy="889736"/>
          </a:xfrm>
        </p:grpSpPr>
        <p:sp>
          <p:nvSpPr>
            <p:cNvPr id="9" name="Oval 8"/>
            <p:cNvSpPr/>
            <p:nvPr/>
          </p:nvSpPr>
          <p:spPr>
            <a:xfrm>
              <a:off x="7964864" y="2984132"/>
              <a:ext cx="905856" cy="889736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8182051" y="3193259"/>
              <a:ext cx="471482" cy="471482"/>
              <a:chOff x="6625681" y="2611362"/>
              <a:chExt cx="583135" cy="583135"/>
            </a:xfrm>
            <a:solidFill>
              <a:schemeClr val="accent1"/>
            </a:solidFill>
          </p:grpSpPr>
          <p:sp>
            <p:nvSpPr>
              <p:cNvPr id="25" name="Freeform: Shape 24"/>
              <p:cNvSpPr/>
              <p:nvPr/>
            </p:nvSpPr>
            <p:spPr>
              <a:xfrm>
                <a:off x="6625681" y="2611362"/>
                <a:ext cx="583135" cy="583135"/>
              </a:xfrm>
              <a:custGeom>
                <a:avLst/>
                <a:gdLst>
                  <a:gd name="connsiteX0" fmla="*/ 584246 w 583134"/>
                  <a:gd name="connsiteY0" fmla="*/ 406389 h 583134"/>
                  <a:gd name="connsiteX1" fmla="*/ 584246 w 583134"/>
                  <a:gd name="connsiteY1" fmla="*/ 406389 h 583134"/>
                  <a:gd name="connsiteX2" fmla="*/ 584246 w 583134"/>
                  <a:gd name="connsiteY2" fmla="*/ 406389 h 583134"/>
                  <a:gd name="connsiteX3" fmla="*/ 545925 w 583134"/>
                  <a:gd name="connsiteY3" fmla="*/ 400836 h 583134"/>
                  <a:gd name="connsiteX4" fmla="*/ 537595 w 583134"/>
                  <a:gd name="connsiteY4" fmla="*/ 389728 h 583134"/>
                  <a:gd name="connsiteX5" fmla="*/ 541482 w 583134"/>
                  <a:gd name="connsiteY5" fmla="*/ 383203 h 583134"/>
                  <a:gd name="connsiteX6" fmla="*/ 553978 w 583134"/>
                  <a:gd name="connsiteY6" fmla="*/ 373762 h 583134"/>
                  <a:gd name="connsiteX7" fmla="*/ 580219 w 583134"/>
                  <a:gd name="connsiteY7" fmla="*/ 373762 h 583134"/>
                  <a:gd name="connsiteX8" fmla="*/ 590077 w 583134"/>
                  <a:gd name="connsiteY8" fmla="*/ 363904 h 583134"/>
                  <a:gd name="connsiteX9" fmla="*/ 590077 w 583134"/>
                  <a:gd name="connsiteY9" fmla="*/ 9858 h 583134"/>
                  <a:gd name="connsiteX10" fmla="*/ 580219 w 583134"/>
                  <a:gd name="connsiteY10" fmla="*/ 0 h 583134"/>
                  <a:gd name="connsiteX11" fmla="*/ 9858 w 583134"/>
                  <a:gd name="connsiteY11" fmla="*/ 0 h 583134"/>
                  <a:gd name="connsiteX12" fmla="*/ 0 w 583134"/>
                  <a:gd name="connsiteY12" fmla="*/ 9858 h 583134"/>
                  <a:gd name="connsiteX13" fmla="*/ 0 w 583134"/>
                  <a:gd name="connsiteY13" fmla="*/ 363904 h 583134"/>
                  <a:gd name="connsiteX14" fmla="*/ 9858 w 583134"/>
                  <a:gd name="connsiteY14" fmla="*/ 373762 h 583134"/>
                  <a:gd name="connsiteX15" fmla="*/ 35266 w 583134"/>
                  <a:gd name="connsiteY15" fmla="*/ 373762 h 583134"/>
                  <a:gd name="connsiteX16" fmla="*/ 22492 w 583134"/>
                  <a:gd name="connsiteY16" fmla="*/ 386535 h 583134"/>
                  <a:gd name="connsiteX17" fmla="*/ 21382 w 583134"/>
                  <a:gd name="connsiteY17" fmla="*/ 399031 h 583134"/>
                  <a:gd name="connsiteX18" fmla="*/ 40125 w 583134"/>
                  <a:gd name="connsiteY18" fmla="*/ 426244 h 583134"/>
                  <a:gd name="connsiteX19" fmla="*/ 7775 w 583134"/>
                  <a:gd name="connsiteY19" fmla="*/ 433047 h 583134"/>
                  <a:gd name="connsiteX20" fmla="*/ 0 w 583134"/>
                  <a:gd name="connsiteY20" fmla="*/ 442627 h 583134"/>
                  <a:gd name="connsiteX21" fmla="*/ 0 w 583134"/>
                  <a:gd name="connsiteY21" fmla="*/ 481919 h 583134"/>
                  <a:gd name="connsiteX22" fmla="*/ 7775 w 583134"/>
                  <a:gd name="connsiteY22" fmla="*/ 491499 h 583134"/>
                  <a:gd name="connsiteX23" fmla="*/ 40125 w 583134"/>
                  <a:gd name="connsiteY23" fmla="*/ 498302 h 583134"/>
                  <a:gd name="connsiteX24" fmla="*/ 21382 w 583134"/>
                  <a:gd name="connsiteY24" fmla="*/ 525515 h 583134"/>
                  <a:gd name="connsiteX25" fmla="*/ 22492 w 583134"/>
                  <a:gd name="connsiteY25" fmla="*/ 538011 h 583134"/>
                  <a:gd name="connsiteX26" fmla="*/ 51927 w 583134"/>
                  <a:gd name="connsiteY26" fmla="*/ 567445 h 583134"/>
                  <a:gd name="connsiteX27" fmla="*/ 64423 w 583134"/>
                  <a:gd name="connsiteY27" fmla="*/ 568556 h 583134"/>
                  <a:gd name="connsiteX28" fmla="*/ 91636 w 583134"/>
                  <a:gd name="connsiteY28" fmla="*/ 549813 h 583134"/>
                  <a:gd name="connsiteX29" fmla="*/ 98439 w 583134"/>
                  <a:gd name="connsiteY29" fmla="*/ 582163 h 583134"/>
                  <a:gd name="connsiteX30" fmla="*/ 108019 w 583134"/>
                  <a:gd name="connsiteY30" fmla="*/ 589938 h 583134"/>
                  <a:gd name="connsiteX31" fmla="*/ 147311 w 583134"/>
                  <a:gd name="connsiteY31" fmla="*/ 589938 h 583134"/>
                  <a:gd name="connsiteX32" fmla="*/ 156891 w 583134"/>
                  <a:gd name="connsiteY32" fmla="*/ 582163 h 583134"/>
                  <a:gd name="connsiteX33" fmla="*/ 163694 w 583134"/>
                  <a:gd name="connsiteY33" fmla="*/ 549813 h 583134"/>
                  <a:gd name="connsiteX34" fmla="*/ 190907 w 583134"/>
                  <a:gd name="connsiteY34" fmla="*/ 568556 h 583134"/>
                  <a:gd name="connsiteX35" fmla="*/ 203403 w 583134"/>
                  <a:gd name="connsiteY35" fmla="*/ 567445 h 583134"/>
                  <a:gd name="connsiteX36" fmla="*/ 232838 w 583134"/>
                  <a:gd name="connsiteY36" fmla="*/ 538011 h 583134"/>
                  <a:gd name="connsiteX37" fmla="*/ 233948 w 583134"/>
                  <a:gd name="connsiteY37" fmla="*/ 525515 h 583134"/>
                  <a:gd name="connsiteX38" fmla="*/ 215205 w 583134"/>
                  <a:gd name="connsiteY38" fmla="*/ 498302 h 583134"/>
                  <a:gd name="connsiteX39" fmla="*/ 247555 w 583134"/>
                  <a:gd name="connsiteY39" fmla="*/ 491499 h 583134"/>
                  <a:gd name="connsiteX40" fmla="*/ 255330 w 583134"/>
                  <a:gd name="connsiteY40" fmla="*/ 481919 h 583134"/>
                  <a:gd name="connsiteX41" fmla="*/ 255330 w 583134"/>
                  <a:gd name="connsiteY41" fmla="*/ 442627 h 583134"/>
                  <a:gd name="connsiteX42" fmla="*/ 247555 w 583134"/>
                  <a:gd name="connsiteY42" fmla="*/ 433047 h 583134"/>
                  <a:gd name="connsiteX43" fmla="*/ 215205 w 583134"/>
                  <a:gd name="connsiteY43" fmla="*/ 426244 h 583134"/>
                  <a:gd name="connsiteX44" fmla="*/ 233948 w 583134"/>
                  <a:gd name="connsiteY44" fmla="*/ 399031 h 583134"/>
                  <a:gd name="connsiteX45" fmla="*/ 232838 w 583134"/>
                  <a:gd name="connsiteY45" fmla="*/ 386535 h 583134"/>
                  <a:gd name="connsiteX46" fmla="*/ 220203 w 583134"/>
                  <a:gd name="connsiteY46" fmla="*/ 373762 h 583134"/>
                  <a:gd name="connsiteX47" fmla="*/ 260745 w 583134"/>
                  <a:gd name="connsiteY47" fmla="*/ 373762 h 583134"/>
                  <a:gd name="connsiteX48" fmla="*/ 252830 w 583134"/>
                  <a:gd name="connsiteY48" fmla="*/ 428465 h 583134"/>
                  <a:gd name="connsiteX49" fmla="*/ 261161 w 583134"/>
                  <a:gd name="connsiteY49" fmla="*/ 439572 h 583134"/>
                  <a:gd name="connsiteX50" fmla="*/ 261300 w 583134"/>
                  <a:gd name="connsiteY50" fmla="*/ 439572 h 583134"/>
                  <a:gd name="connsiteX51" fmla="*/ 299482 w 583134"/>
                  <a:gd name="connsiteY51" fmla="*/ 444987 h 583134"/>
                  <a:gd name="connsiteX52" fmla="*/ 307812 w 583134"/>
                  <a:gd name="connsiteY52" fmla="*/ 456095 h 583134"/>
                  <a:gd name="connsiteX53" fmla="*/ 303925 w 583134"/>
                  <a:gd name="connsiteY53" fmla="*/ 462620 h 583134"/>
                  <a:gd name="connsiteX54" fmla="*/ 272963 w 583134"/>
                  <a:gd name="connsiteY54" fmla="*/ 485807 h 583134"/>
                  <a:gd name="connsiteX55" fmla="*/ 271019 w 583134"/>
                  <a:gd name="connsiteY55" fmla="*/ 499552 h 583134"/>
                  <a:gd name="connsiteX56" fmla="*/ 306424 w 583134"/>
                  <a:gd name="connsiteY56" fmla="*/ 546758 h 583134"/>
                  <a:gd name="connsiteX57" fmla="*/ 320169 w 583134"/>
                  <a:gd name="connsiteY57" fmla="*/ 548702 h 583134"/>
                  <a:gd name="connsiteX58" fmla="*/ 351131 w 583134"/>
                  <a:gd name="connsiteY58" fmla="*/ 525515 h 583134"/>
                  <a:gd name="connsiteX59" fmla="*/ 364876 w 583134"/>
                  <a:gd name="connsiteY59" fmla="*/ 527459 h 583134"/>
                  <a:gd name="connsiteX60" fmla="*/ 366681 w 583134"/>
                  <a:gd name="connsiteY60" fmla="*/ 534818 h 583134"/>
                  <a:gd name="connsiteX61" fmla="*/ 361266 w 583134"/>
                  <a:gd name="connsiteY61" fmla="*/ 572999 h 583134"/>
                  <a:gd name="connsiteX62" fmla="*/ 369596 w 583134"/>
                  <a:gd name="connsiteY62" fmla="*/ 584106 h 583134"/>
                  <a:gd name="connsiteX63" fmla="*/ 369596 w 583134"/>
                  <a:gd name="connsiteY63" fmla="*/ 584106 h 583134"/>
                  <a:gd name="connsiteX64" fmla="*/ 428049 w 583134"/>
                  <a:gd name="connsiteY64" fmla="*/ 592437 h 583134"/>
                  <a:gd name="connsiteX65" fmla="*/ 429437 w 583134"/>
                  <a:gd name="connsiteY65" fmla="*/ 592576 h 583134"/>
                  <a:gd name="connsiteX66" fmla="*/ 439156 w 583134"/>
                  <a:gd name="connsiteY66" fmla="*/ 584106 h 583134"/>
                  <a:gd name="connsiteX67" fmla="*/ 444571 w 583134"/>
                  <a:gd name="connsiteY67" fmla="*/ 545925 h 583134"/>
                  <a:gd name="connsiteX68" fmla="*/ 455678 w 583134"/>
                  <a:gd name="connsiteY68" fmla="*/ 537595 h 583134"/>
                  <a:gd name="connsiteX69" fmla="*/ 462204 w 583134"/>
                  <a:gd name="connsiteY69" fmla="*/ 541482 h 583134"/>
                  <a:gd name="connsiteX70" fmla="*/ 485390 w 583134"/>
                  <a:gd name="connsiteY70" fmla="*/ 572444 h 583134"/>
                  <a:gd name="connsiteX71" fmla="*/ 499136 w 583134"/>
                  <a:gd name="connsiteY71" fmla="*/ 574388 h 583134"/>
                  <a:gd name="connsiteX72" fmla="*/ 546342 w 583134"/>
                  <a:gd name="connsiteY72" fmla="*/ 538983 h 583134"/>
                  <a:gd name="connsiteX73" fmla="*/ 548286 w 583134"/>
                  <a:gd name="connsiteY73" fmla="*/ 525238 h 583134"/>
                  <a:gd name="connsiteX74" fmla="*/ 525099 w 583134"/>
                  <a:gd name="connsiteY74" fmla="*/ 494276 h 583134"/>
                  <a:gd name="connsiteX75" fmla="*/ 527043 w 583134"/>
                  <a:gd name="connsiteY75" fmla="*/ 480531 h 583134"/>
                  <a:gd name="connsiteX76" fmla="*/ 534402 w 583134"/>
                  <a:gd name="connsiteY76" fmla="*/ 478726 h 583134"/>
                  <a:gd name="connsiteX77" fmla="*/ 572583 w 583134"/>
                  <a:gd name="connsiteY77" fmla="*/ 484141 h 583134"/>
                  <a:gd name="connsiteX78" fmla="*/ 583690 w 583134"/>
                  <a:gd name="connsiteY78" fmla="*/ 475810 h 583134"/>
                  <a:gd name="connsiteX79" fmla="*/ 583690 w 583134"/>
                  <a:gd name="connsiteY79" fmla="*/ 475810 h 583134"/>
                  <a:gd name="connsiteX80" fmla="*/ 592021 w 583134"/>
                  <a:gd name="connsiteY80" fmla="*/ 417358 h 583134"/>
                  <a:gd name="connsiteX81" fmla="*/ 584246 w 583134"/>
                  <a:gd name="connsiteY81" fmla="*/ 406389 h 583134"/>
                  <a:gd name="connsiteX82" fmla="*/ 236031 w 583134"/>
                  <a:gd name="connsiteY82" fmla="*/ 450680 h 583134"/>
                  <a:gd name="connsiteX83" fmla="*/ 236031 w 583134"/>
                  <a:gd name="connsiteY83" fmla="*/ 474005 h 583134"/>
                  <a:gd name="connsiteX84" fmla="*/ 211456 w 583134"/>
                  <a:gd name="connsiteY84" fmla="*/ 479142 h 583134"/>
                  <a:gd name="connsiteX85" fmla="*/ 196183 w 583134"/>
                  <a:gd name="connsiteY85" fmla="*/ 502468 h 583134"/>
                  <a:gd name="connsiteX86" fmla="*/ 199238 w 583134"/>
                  <a:gd name="connsiteY86" fmla="*/ 509549 h 583134"/>
                  <a:gd name="connsiteX87" fmla="*/ 213261 w 583134"/>
                  <a:gd name="connsiteY87" fmla="*/ 529958 h 583134"/>
                  <a:gd name="connsiteX88" fmla="*/ 195350 w 583134"/>
                  <a:gd name="connsiteY88" fmla="*/ 547869 h 583134"/>
                  <a:gd name="connsiteX89" fmla="*/ 174941 w 583134"/>
                  <a:gd name="connsiteY89" fmla="*/ 533846 h 583134"/>
                  <a:gd name="connsiteX90" fmla="*/ 147589 w 583134"/>
                  <a:gd name="connsiteY90" fmla="*/ 538844 h 583134"/>
                  <a:gd name="connsiteX91" fmla="*/ 144534 w 583134"/>
                  <a:gd name="connsiteY91" fmla="*/ 545925 h 583134"/>
                  <a:gd name="connsiteX92" fmla="*/ 139397 w 583134"/>
                  <a:gd name="connsiteY92" fmla="*/ 570500 h 583134"/>
                  <a:gd name="connsiteX93" fmla="*/ 116072 w 583134"/>
                  <a:gd name="connsiteY93" fmla="*/ 570500 h 583134"/>
                  <a:gd name="connsiteX94" fmla="*/ 110935 w 583134"/>
                  <a:gd name="connsiteY94" fmla="*/ 545925 h 583134"/>
                  <a:gd name="connsiteX95" fmla="*/ 87609 w 583134"/>
                  <a:gd name="connsiteY95" fmla="*/ 530791 h 583134"/>
                  <a:gd name="connsiteX96" fmla="*/ 80528 w 583134"/>
                  <a:gd name="connsiteY96" fmla="*/ 533846 h 583134"/>
                  <a:gd name="connsiteX97" fmla="*/ 60119 w 583134"/>
                  <a:gd name="connsiteY97" fmla="*/ 547869 h 583134"/>
                  <a:gd name="connsiteX98" fmla="*/ 42208 w 583134"/>
                  <a:gd name="connsiteY98" fmla="*/ 529958 h 583134"/>
                  <a:gd name="connsiteX99" fmla="*/ 56231 w 583134"/>
                  <a:gd name="connsiteY99" fmla="*/ 509549 h 583134"/>
                  <a:gd name="connsiteX100" fmla="*/ 51233 w 583134"/>
                  <a:gd name="connsiteY100" fmla="*/ 482197 h 583134"/>
                  <a:gd name="connsiteX101" fmla="*/ 44152 w 583134"/>
                  <a:gd name="connsiteY101" fmla="*/ 479142 h 583134"/>
                  <a:gd name="connsiteX102" fmla="*/ 19577 w 583134"/>
                  <a:gd name="connsiteY102" fmla="*/ 474005 h 583134"/>
                  <a:gd name="connsiteX103" fmla="*/ 19577 w 583134"/>
                  <a:gd name="connsiteY103" fmla="*/ 450680 h 583134"/>
                  <a:gd name="connsiteX104" fmla="*/ 44152 w 583134"/>
                  <a:gd name="connsiteY104" fmla="*/ 445543 h 583134"/>
                  <a:gd name="connsiteX105" fmla="*/ 59286 w 583134"/>
                  <a:gd name="connsiteY105" fmla="*/ 422217 h 583134"/>
                  <a:gd name="connsiteX106" fmla="*/ 56231 w 583134"/>
                  <a:gd name="connsiteY106" fmla="*/ 415136 h 583134"/>
                  <a:gd name="connsiteX107" fmla="*/ 42208 w 583134"/>
                  <a:gd name="connsiteY107" fmla="*/ 394727 h 583134"/>
                  <a:gd name="connsiteX108" fmla="*/ 60119 w 583134"/>
                  <a:gd name="connsiteY108" fmla="*/ 376816 h 583134"/>
                  <a:gd name="connsiteX109" fmla="*/ 80528 w 583134"/>
                  <a:gd name="connsiteY109" fmla="*/ 390839 h 583134"/>
                  <a:gd name="connsiteX110" fmla="*/ 107880 w 583134"/>
                  <a:gd name="connsiteY110" fmla="*/ 385841 h 583134"/>
                  <a:gd name="connsiteX111" fmla="*/ 110935 w 583134"/>
                  <a:gd name="connsiteY111" fmla="*/ 378760 h 583134"/>
                  <a:gd name="connsiteX112" fmla="*/ 116072 w 583134"/>
                  <a:gd name="connsiteY112" fmla="*/ 354185 h 583134"/>
                  <a:gd name="connsiteX113" fmla="*/ 139397 w 583134"/>
                  <a:gd name="connsiteY113" fmla="*/ 354185 h 583134"/>
                  <a:gd name="connsiteX114" fmla="*/ 144534 w 583134"/>
                  <a:gd name="connsiteY114" fmla="*/ 378760 h 583134"/>
                  <a:gd name="connsiteX115" fmla="*/ 167859 w 583134"/>
                  <a:gd name="connsiteY115" fmla="*/ 394032 h 583134"/>
                  <a:gd name="connsiteX116" fmla="*/ 174941 w 583134"/>
                  <a:gd name="connsiteY116" fmla="*/ 390978 h 583134"/>
                  <a:gd name="connsiteX117" fmla="*/ 195350 w 583134"/>
                  <a:gd name="connsiteY117" fmla="*/ 376955 h 583134"/>
                  <a:gd name="connsiteX118" fmla="*/ 213261 w 583134"/>
                  <a:gd name="connsiteY118" fmla="*/ 394865 h 583134"/>
                  <a:gd name="connsiteX119" fmla="*/ 199238 w 583134"/>
                  <a:gd name="connsiteY119" fmla="*/ 415275 h 583134"/>
                  <a:gd name="connsiteX120" fmla="*/ 204236 w 583134"/>
                  <a:gd name="connsiteY120" fmla="*/ 442627 h 583134"/>
                  <a:gd name="connsiteX121" fmla="*/ 211317 w 583134"/>
                  <a:gd name="connsiteY121" fmla="*/ 445682 h 583134"/>
                  <a:gd name="connsiteX122" fmla="*/ 236031 w 583134"/>
                  <a:gd name="connsiteY122" fmla="*/ 450680 h 583134"/>
                  <a:gd name="connsiteX123" fmla="*/ 169803 w 583134"/>
                  <a:gd name="connsiteY123" fmla="*/ 370568 h 583134"/>
                  <a:gd name="connsiteX124" fmla="*/ 163972 w 583134"/>
                  <a:gd name="connsiteY124" fmla="*/ 374595 h 583134"/>
                  <a:gd name="connsiteX125" fmla="*/ 157169 w 583134"/>
                  <a:gd name="connsiteY125" fmla="*/ 342245 h 583134"/>
                  <a:gd name="connsiteX126" fmla="*/ 147589 w 583134"/>
                  <a:gd name="connsiteY126" fmla="*/ 334469 h 583134"/>
                  <a:gd name="connsiteX127" fmla="*/ 127873 w 583134"/>
                  <a:gd name="connsiteY127" fmla="*/ 334469 h 583134"/>
                  <a:gd name="connsiteX128" fmla="*/ 127873 w 583134"/>
                  <a:gd name="connsiteY128" fmla="*/ 265604 h 583134"/>
                  <a:gd name="connsiteX129" fmla="*/ 167165 w 583134"/>
                  <a:gd name="connsiteY129" fmla="*/ 265604 h 583134"/>
                  <a:gd name="connsiteX130" fmla="*/ 167165 w 583134"/>
                  <a:gd name="connsiteY130" fmla="*/ 363904 h 583134"/>
                  <a:gd name="connsiteX131" fmla="*/ 169803 w 583134"/>
                  <a:gd name="connsiteY131" fmla="*/ 370568 h 583134"/>
                  <a:gd name="connsiteX132" fmla="*/ 216316 w 583134"/>
                  <a:gd name="connsiteY132" fmla="*/ 206596 h 583134"/>
                  <a:gd name="connsiteX133" fmla="*/ 206457 w 583134"/>
                  <a:gd name="connsiteY133" fmla="*/ 216454 h 583134"/>
                  <a:gd name="connsiteX134" fmla="*/ 206457 w 583134"/>
                  <a:gd name="connsiteY134" fmla="*/ 354185 h 583134"/>
                  <a:gd name="connsiteX135" fmla="*/ 186742 w 583134"/>
                  <a:gd name="connsiteY135" fmla="*/ 354185 h 583134"/>
                  <a:gd name="connsiteX136" fmla="*/ 186742 w 583134"/>
                  <a:gd name="connsiteY136" fmla="*/ 255885 h 583134"/>
                  <a:gd name="connsiteX137" fmla="*/ 176885 w 583134"/>
                  <a:gd name="connsiteY137" fmla="*/ 246027 h 583134"/>
                  <a:gd name="connsiteX138" fmla="*/ 117877 w 583134"/>
                  <a:gd name="connsiteY138" fmla="*/ 246027 h 583134"/>
                  <a:gd name="connsiteX139" fmla="*/ 108019 w 583134"/>
                  <a:gd name="connsiteY139" fmla="*/ 255885 h 583134"/>
                  <a:gd name="connsiteX140" fmla="*/ 108019 w 583134"/>
                  <a:gd name="connsiteY140" fmla="*/ 334608 h 583134"/>
                  <a:gd name="connsiteX141" fmla="*/ 98439 w 583134"/>
                  <a:gd name="connsiteY141" fmla="*/ 342383 h 583134"/>
                  <a:gd name="connsiteX142" fmla="*/ 91636 w 583134"/>
                  <a:gd name="connsiteY142" fmla="*/ 374733 h 583134"/>
                  <a:gd name="connsiteX143" fmla="*/ 64423 w 583134"/>
                  <a:gd name="connsiteY143" fmla="*/ 355990 h 583134"/>
                  <a:gd name="connsiteX144" fmla="*/ 58869 w 583134"/>
                  <a:gd name="connsiteY144" fmla="*/ 354324 h 583134"/>
                  <a:gd name="connsiteX145" fmla="*/ 58869 w 583134"/>
                  <a:gd name="connsiteY145" fmla="*/ 354185 h 583134"/>
                  <a:gd name="connsiteX146" fmla="*/ 19577 w 583134"/>
                  <a:gd name="connsiteY146" fmla="*/ 354185 h 583134"/>
                  <a:gd name="connsiteX147" fmla="*/ 19577 w 583134"/>
                  <a:gd name="connsiteY147" fmla="*/ 19854 h 583134"/>
                  <a:gd name="connsiteX148" fmla="*/ 570362 w 583134"/>
                  <a:gd name="connsiteY148" fmla="*/ 19854 h 583134"/>
                  <a:gd name="connsiteX149" fmla="*/ 570362 w 583134"/>
                  <a:gd name="connsiteY149" fmla="*/ 341134 h 583134"/>
                  <a:gd name="connsiteX150" fmla="*/ 538844 w 583134"/>
                  <a:gd name="connsiteY150" fmla="*/ 299204 h 583134"/>
                  <a:gd name="connsiteX151" fmla="*/ 525099 w 583134"/>
                  <a:gd name="connsiteY151" fmla="*/ 297260 h 583134"/>
                  <a:gd name="connsiteX152" fmla="*/ 494137 w 583134"/>
                  <a:gd name="connsiteY152" fmla="*/ 320446 h 583134"/>
                  <a:gd name="connsiteX153" fmla="*/ 480392 w 583134"/>
                  <a:gd name="connsiteY153" fmla="*/ 318503 h 583134"/>
                  <a:gd name="connsiteX154" fmla="*/ 478587 w 583134"/>
                  <a:gd name="connsiteY154" fmla="*/ 311144 h 583134"/>
                  <a:gd name="connsiteX155" fmla="*/ 484002 w 583134"/>
                  <a:gd name="connsiteY155" fmla="*/ 272962 h 583134"/>
                  <a:gd name="connsiteX156" fmla="*/ 481781 w 583134"/>
                  <a:gd name="connsiteY156" fmla="*/ 265326 h 583134"/>
                  <a:gd name="connsiteX157" fmla="*/ 481781 w 583134"/>
                  <a:gd name="connsiteY157" fmla="*/ 88720 h 583134"/>
                  <a:gd name="connsiteX158" fmla="*/ 471923 w 583134"/>
                  <a:gd name="connsiteY158" fmla="*/ 78862 h 583134"/>
                  <a:gd name="connsiteX159" fmla="*/ 412915 w 583134"/>
                  <a:gd name="connsiteY159" fmla="*/ 78862 h 583134"/>
                  <a:gd name="connsiteX160" fmla="*/ 403057 w 583134"/>
                  <a:gd name="connsiteY160" fmla="*/ 88720 h 583134"/>
                  <a:gd name="connsiteX161" fmla="*/ 403057 w 583134"/>
                  <a:gd name="connsiteY161" fmla="*/ 282543 h 583134"/>
                  <a:gd name="connsiteX162" fmla="*/ 400558 w 583134"/>
                  <a:gd name="connsiteY162" fmla="*/ 299898 h 583134"/>
                  <a:gd name="connsiteX163" fmla="*/ 389590 w 583134"/>
                  <a:gd name="connsiteY163" fmla="*/ 308228 h 583134"/>
                  <a:gd name="connsiteX164" fmla="*/ 383342 w 583134"/>
                  <a:gd name="connsiteY164" fmla="*/ 304757 h 583134"/>
                  <a:gd name="connsiteX165" fmla="*/ 383342 w 583134"/>
                  <a:gd name="connsiteY165" fmla="*/ 137731 h 583134"/>
                  <a:gd name="connsiteX166" fmla="*/ 373484 w 583134"/>
                  <a:gd name="connsiteY166" fmla="*/ 127873 h 583134"/>
                  <a:gd name="connsiteX167" fmla="*/ 314476 w 583134"/>
                  <a:gd name="connsiteY167" fmla="*/ 127873 h 583134"/>
                  <a:gd name="connsiteX168" fmla="*/ 304619 w 583134"/>
                  <a:gd name="connsiteY168" fmla="*/ 137731 h 583134"/>
                  <a:gd name="connsiteX169" fmla="*/ 304619 w 583134"/>
                  <a:gd name="connsiteY169" fmla="*/ 302397 h 583134"/>
                  <a:gd name="connsiteX170" fmla="*/ 298787 w 583134"/>
                  <a:gd name="connsiteY170" fmla="*/ 306840 h 583134"/>
                  <a:gd name="connsiteX171" fmla="*/ 296843 w 583134"/>
                  <a:gd name="connsiteY171" fmla="*/ 320585 h 583134"/>
                  <a:gd name="connsiteX172" fmla="*/ 320030 w 583134"/>
                  <a:gd name="connsiteY172" fmla="*/ 351547 h 583134"/>
                  <a:gd name="connsiteX173" fmla="*/ 318086 w 583134"/>
                  <a:gd name="connsiteY173" fmla="*/ 365292 h 583134"/>
                  <a:gd name="connsiteX174" fmla="*/ 310728 w 583134"/>
                  <a:gd name="connsiteY174" fmla="*/ 367097 h 583134"/>
                  <a:gd name="connsiteX175" fmla="*/ 285042 w 583134"/>
                  <a:gd name="connsiteY175" fmla="*/ 363487 h 583134"/>
                  <a:gd name="connsiteX176" fmla="*/ 285042 w 583134"/>
                  <a:gd name="connsiteY176" fmla="*/ 216315 h 583134"/>
                  <a:gd name="connsiteX177" fmla="*/ 275184 w 583134"/>
                  <a:gd name="connsiteY177" fmla="*/ 206457 h 583134"/>
                  <a:gd name="connsiteX178" fmla="*/ 216316 w 583134"/>
                  <a:gd name="connsiteY178" fmla="*/ 206457 h 583134"/>
                  <a:gd name="connsiteX179" fmla="*/ 462204 w 583134"/>
                  <a:gd name="connsiteY179" fmla="*/ 98439 h 583134"/>
                  <a:gd name="connsiteX180" fmla="*/ 462204 w 583134"/>
                  <a:gd name="connsiteY180" fmla="*/ 259773 h 583134"/>
                  <a:gd name="connsiteX181" fmla="*/ 422911 w 583134"/>
                  <a:gd name="connsiteY181" fmla="*/ 254080 h 583134"/>
                  <a:gd name="connsiteX182" fmla="*/ 422911 w 583134"/>
                  <a:gd name="connsiteY182" fmla="*/ 98439 h 583134"/>
                  <a:gd name="connsiteX183" fmla="*/ 462204 w 583134"/>
                  <a:gd name="connsiteY183" fmla="*/ 98439 h 583134"/>
                  <a:gd name="connsiteX184" fmla="*/ 363904 w 583134"/>
                  <a:gd name="connsiteY184" fmla="*/ 147589 h 583134"/>
                  <a:gd name="connsiteX185" fmla="*/ 363904 w 583134"/>
                  <a:gd name="connsiteY185" fmla="*/ 278655 h 583134"/>
                  <a:gd name="connsiteX186" fmla="*/ 360016 w 583134"/>
                  <a:gd name="connsiteY186" fmla="*/ 273379 h 583134"/>
                  <a:gd name="connsiteX187" fmla="*/ 346271 w 583134"/>
                  <a:gd name="connsiteY187" fmla="*/ 271435 h 583134"/>
                  <a:gd name="connsiteX188" fmla="*/ 324612 w 583134"/>
                  <a:gd name="connsiteY188" fmla="*/ 287680 h 583134"/>
                  <a:gd name="connsiteX189" fmla="*/ 324612 w 583134"/>
                  <a:gd name="connsiteY189" fmla="*/ 147589 h 583134"/>
                  <a:gd name="connsiteX190" fmla="*/ 363904 w 583134"/>
                  <a:gd name="connsiteY190" fmla="*/ 147589 h 583134"/>
                  <a:gd name="connsiteX191" fmla="*/ 265465 w 583134"/>
                  <a:gd name="connsiteY191" fmla="*/ 354185 h 583134"/>
                  <a:gd name="connsiteX192" fmla="*/ 226173 w 583134"/>
                  <a:gd name="connsiteY192" fmla="*/ 354185 h 583134"/>
                  <a:gd name="connsiteX193" fmla="*/ 226173 w 583134"/>
                  <a:gd name="connsiteY193" fmla="*/ 226312 h 583134"/>
                  <a:gd name="connsiteX194" fmla="*/ 265465 w 583134"/>
                  <a:gd name="connsiteY194" fmla="*/ 226312 h 583134"/>
                  <a:gd name="connsiteX195" fmla="*/ 265465 w 583134"/>
                  <a:gd name="connsiteY195" fmla="*/ 354185 h 583134"/>
                  <a:gd name="connsiteX196" fmla="*/ 566058 w 583134"/>
                  <a:gd name="connsiteY196" fmla="*/ 463314 h 583134"/>
                  <a:gd name="connsiteX197" fmla="*/ 537595 w 583134"/>
                  <a:gd name="connsiteY197" fmla="*/ 459288 h 583134"/>
                  <a:gd name="connsiteX198" fmla="*/ 504273 w 583134"/>
                  <a:gd name="connsiteY198" fmla="*/ 484279 h 583134"/>
                  <a:gd name="connsiteX199" fmla="*/ 509826 w 583134"/>
                  <a:gd name="connsiteY199" fmla="*/ 506216 h 583134"/>
                  <a:gd name="connsiteX200" fmla="*/ 527182 w 583134"/>
                  <a:gd name="connsiteY200" fmla="*/ 529264 h 583134"/>
                  <a:gd name="connsiteX201" fmla="*/ 495665 w 583134"/>
                  <a:gd name="connsiteY201" fmla="*/ 552867 h 583134"/>
                  <a:gd name="connsiteX202" fmla="*/ 478448 w 583134"/>
                  <a:gd name="connsiteY202" fmla="*/ 529820 h 583134"/>
                  <a:gd name="connsiteX203" fmla="*/ 437213 w 583134"/>
                  <a:gd name="connsiteY203" fmla="*/ 523849 h 583134"/>
                  <a:gd name="connsiteX204" fmla="*/ 425688 w 583134"/>
                  <a:gd name="connsiteY204" fmla="*/ 543287 h 583134"/>
                  <a:gd name="connsiteX205" fmla="*/ 421662 w 583134"/>
                  <a:gd name="connsiteY205" fmla="*/ 571750 h 583134"/>
                  <a:gd name="connsiteX206" fmla="*/ 382786 w 583134"/>
                  <a:gd name="connsiteY206" fmla="*/ 566196 h 583134"/>
                  <a:gd name="connsiteX207" fmla="*/ 386813 w 583134"/>
                  <a:gd name="connsiteY207" fmla="*/ 537733 h 583134"/>
                  <a:gd name="connsiteX208" fmla="*/ 361821 w 583134"/>
                  <a:gd name="connsiteY208" fmla="*/ 504411 h 583134"/>
                  <a:gd name="connsiteX209" fmla="*/ 340023 w 583134"/>
                  <a:gd name="connsiteY209" fmla="*/ 509965 h 583134"/>
                  <a:gd name="connsiteX210" fmla="*/ 316976 w 583134"/>
                  <a:gd name="connsiteY210" fmla="*/ 527320 h 583134"/>
                  <a:gd name="connsiteX211" fmla="*/ 293372 w 583134"/>
                  <a:gd name="connsiteY211" fmla="*/ 495803 h 583134"/>
                  <a:gd name="connsiteX212" fmla="*/ 316420 w 583134"/>
                  <a:gd name="connsiteY212" fmla="*/ 478587 h 583134"/>
                  <a:gd name="connsiteX213" fmla="*/ 322390 w 583134"/>
                  <a:gd name="connsiteY213" fmla="*/ 437351 h 583134"/>
                  <a:gd name="connsiteX214" fmla="*/ 302953 w 583134"/>
                  <a:gd name="connsiteY214" fmla="*/ 425827 h 583134"/>
                  <a:gd name="connsiteX215" fmla="*/ 274490 w 583134"/>
                  <a:gd name="connsiteY215" fmla="*/ 421801 h 583134"/>
                  <a:gd name="connsiteX216" fmla="*/ 280044 w 583134"/>
                  <a:gd name="connsiteY216" fmla="*/ 382925 h 583134"/>
                  <a:gd name="connsiteX217" fmla="*/ 308506 w 583134"/>
                  <a:gd name="connsiteY217" fmla="*/ 386952 h 583134"/>
                  <a:gd name="connsiteX218" fmla="*/ 341828 w 583134"/>
                  <a:gd name="connsiteY218" fmla="*/ 361960 h 583134"/>
                  <a:gd name="connsiteX219" fmla="*/ 336274 w 583134"/>
                  <a:gd name="connsiteY219" fmla="*/ 340023 h 583134"/>
                  <a:gd name="connsiteX220" fmla="*/ 319058 w 583134"/>
                  <a:gd name="connsiteY220" fmla="*/ 316975 h 583134"/>
                  <a:gd name="connsiteX221" fmla="*/ 350575 w 583134"/>
                  <a:gd name="connsiteY221" fmla="*/ 293372 h 583134"/>
                  <a:gd name="connsiteX222" fmla="*/ 367792 w 583134"/>
                  <a:gd name="connsiteY222" fmla="*/ 316420 h 583134"/>
                  <a:gd name="connsiteX223" fmla="*/ 409027 w 583134"/>
                  <a:gd name="connsiteY223" fmla="*/ 322390 h 583134"/>
                  <a:gd name="connsiteX224" fmla="*/ 420551 w 583134"/>
                  <a:gd name="connsiteY224" fmla="*/ 302952 h 583134"/>
                  <a:gd name="connsiteX225" fmla="*/ 424578 w 583134"/>
                  <a:gd name="connsiteY225" fmla="*/ 274490 h 583134"/>
                  <a:gd name="connsiteX226" fmla="*/ 463453 w 583134"/>
                  <a:gd name="connsiteY226" fmla="*/ 280043 h 583134"/>
                  <a:gd name="connsiteX227" fmla="*/ 459427 w 583134"/>
                  <a:gd name="connsiteY227" fmla="*/ 308506 h 583134"/>
                  <a:gd name="connsiteX228" fmla="*/ 484419 w 583134"/>
                  <a:gd name="connsiteY228" fmla="*/ 341828 h 583134"/>
                  <a:gd name="connsiteX229" fmla="*/ 506216 w 583134"/>
                  <a:gd name="connsiteY229" fmla="*/ 336274 h 583134"/>
                  <a:gd name="connsiteX230" fmla="*/ 529264 w 583134"/>
                  <a:gd name="connsiteY230" fmla="*/ 318919 h 583134"/>
                  <a:gd name="connsiteX231" fmla="*/ 552867 w 583134"/>
                  <a:gd name="connsiteY231" fmla="*/ 350436 h 583134"/>
                  <a:gd name="connsiteX232" fmla="*/ 529820 w 583134"/>
                  <a:gd name="connsiteY232" fmla="*/ 367652 h 583134"/>
                  <a:gd name="connsiteX233" fmla="*/ 523850 w 583134"/>
                  <a:gd name="connsiteY233" fmla="*/ 408888 h 583134"/>
                  <a:gd name="connsiteX234" fmla="*/ 543287 w 583134"/>
                  <a:gd name="connsiteY234" fmla="*/ 420412 h 583134"/>
                  <a:gd name="connsiteX235" fmla="*/ 571750 w 583134"/>
                  <a:gd name="connsiteY235" fmla="*/ 424439 h 583134"/>
                  <a:gd name="connsiteX236" fmla="*/ 566058 w 583134"/>
                  <a:gd name="connsiteY236" fmla="*/ 463314 h 583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</a:cxnLst>
                <a:rect l="l" t="t" r="r" b="b"/>
                <a:pathLst>
                  <a:path w="583134" h="583134">
                    <a:moveTo>
                      <a:pt x="584246" y="406389"/>
                    </a:moveTo>
                    <a:cubicBezTo>
                      <a:pt x="584246" y="406389"/>
                      <a:pt x="584246" y="406389"/>
                      <a:pt x="584246" y="406389"/>
                    </a:cubicBezTo>
                    <a:lnTo>
                      <a:pt x="584246" y="406389"/>
                    </a:lnTo>
                    <a:lnTo>
                      <a:pt x="545925" y="400836"/>
                    </a:lnTo>
                    <a:cubicBezTo>
                      <a:pt x="540510" y="400141"/>
                      <a:pt x="536762" y="395143"/>
                      <a:pt x="537595" y="389728"/>
                    </a:cubicBezTo>
                    <a:cubicBezTo>
                      <a:pt x="538011" y="387090"/>
                      <a:pt x="539400" y="384730"/>
                      <a:pt x="541482" y="383203"/>
                    </a:cubicBezTo>
                    <a:lnTo>
                      <a:pt x="553978" y="373762"/>
                    </a:lnTo>
                    <a:lnTo>
                      <a:pt x="580219" y="373762"/>
                    </a:lnTo>
                    <a:cubicBezTo>
                      <a:pt x="585634" y="373762"/>
                      <a:pt x="590077" y="369319"/>
                      <a:pt x="590077" y="363904"/>
                    </a:cubicBezTo>
                    <a:lnTo>
                      <a:pt x="590077" y="9858"/>
                    </a:lnTo>
                    <a:cubicBezTo>
                      <a:pt x="590077" y="4443"/>
                      <a:pt x="585634" y="0"/>
                      <a:pt x="580219" y="0"/>
                    </a:cubicBezTo>
                    <a:lnTo>
                      <a:pt x="9858" y="0"/>
                    </a:lnTo>
                    <a:cubicBezTo>
                      <a:pt x="4443" y="0"/>
                      <a:pt x="0" y="4443"/>
                      <a:pt x="0" y="9858"/>
                    </a:cubicBezTo>
                    <a:lnTo>
                      <a:pt x="0" y="363904"/>
                    </a:lnTo>
                    <a:cubicBezTo>
                      <a:pt x="0" y="369319"/>
                      <a:pt x="4443" y="373762"/>
                      <a:pt x="9858" y="373762"/>
                    </a:cubicBezTo>
                    <a:lnTo>
                      <a:pt x="35266" y="373762"/>
                    </a:lnTo>
                    <a:lnTo>
                      <a:pt x="22492" y="386535"/>
                    </a:lnTo>
                    <a:cubicBezTo>
                      <a:pt x="19160" y="389867"/>
                      <a:pt x="18605" y="395143"/>
                      <a:pt x="21382" y="399031"/>
                    </a:cubicBezTo>
                    <a:lnTo>
                      <a:pt x="40125" y="426244"/>
                    </a:lnTo>
                    <a:lnTo>
                      <a:pt x="7775" y="433047"/>
                    </a:lnTo>
                    <a:cubicBezTo>
                      <a:pt x="3194" y="434019"/>
                      <a:pt x="0" y="438045"/>
                      <a:pt x="0" y="442627"/>
                    </a:cubicBezTo>
                    <a:lnTo>
                      <a:pt x="0" y="481919"/>
                    </a:lnTo>
                    <a:cubicBezTo>
                      <a:pt x="0" y="486640"/>
                      <a:pt x="3194" y="490527"/>
                      <a:pt x="7775" y="491499"/>
                    </a:cubicBezTo>
                    <a:lnTo>
                      <a:pt x="40125" y="498302"/>
                    </a:lnTo>
                    <a:lnTo>
                      <a:pt x="21382" y="525515"/>
                    </a:lnTo>
                    <a:cubicBezTo>
                      <a:pt x="18744" y="529403"/>
                      <a:pt x="19160" y="534679"/>
                      <a:pt x="22492" y="538011"/>
                    </a:cubicBezTo>
                    <a:lnTo>
                      <a:pt x="51927" y="567445"/>
                    </a:lnTo>
                    <a:cubicBezTo>
                      <a:pt x="55259" y="570778"/>
                      <a:pt x="60535" y="571333"/>
                      <a:pt x="64423" y="568556"/>
                    </a:cubicBezTo>
                    <a:lnTo>
                      <a:pt x="91636" y="549813"/>
                    </a:lnTo>
                    <a:lnTo>
                      <a:pt x="98439" y="582163"/>
                    </a:lnTo>
                    <a:cubicBezTo>
                      <a:pt x="99411" y="586744"/>
                      <a:pt x="103437" y="589938"/>
                      <a:pt x="108019" y="589938"/>
                    </a:cubicBezTo>
                    <a:lnTo>
                      <a:pt x="147311" y="589938"/>
                    </a:lnTo>
                    <a:cubicBezTo>
                      <a:pt x="152032" y="589938"/>
                      <a:pt x="155919" y="586744"/>
                      <a:pt x="156891" y="582163"/>
                    </a:cubicBezTo>
                    <a:lnTo>
                      <a:pt x="163694" y="549813"/>
                    </a:lnTo>
                    <a:lnTo>
                      <a:pt x="190907" y="568556"/>
                    </a:lnTo>
                    <a:cubicBezTo>
                      <a:pt x="194795" y="571194"/>
                      <a:pt x="200071" y="570778"/>
                      <a:pt x="203403" y="567445"/>
                    </a:cubicBezTo>
                    <a:lnTo>
                      <a:pt x="232838" y="538011"/>
                    </a:lnTo>
                    <a:cubicBezTo>
                      <a:pt x="236170" y="534679"/>
                      <a:pt x="236725" y="529403"/>
                      <a:pt x="233948" y="525515"/>
                    </a:cubicBezTo>
                    <a:lnTo>
                      <a:pt x="215205" y="498302"/>
                    </a:lnTo>
                    <a:lnTo>
                      <a:pt x="247555" y="491499"/>
                    </a:lnTo>
                    <a:cubicBezTo>
                      <a:pt x="252136" y="490527"/>
                      <a:pt x="255330" y="486501"/>
                      <a:pt x="255330" y="481919"/>
                    </a:cubicBezTo>
                    <a:lnTo>
                      <a:pt x="255330" y="442627"/>
                    </a:lnTo>
                    <a:cubicBezTo>
                      <a:pt x="255330" y="437906"/>
                      <a:pt x="252136" y="434019"/>
                      <a:pt x="247555" y="433047"/>
                    </a:cubicBezTo>
                    <a:lnTo>
                      <a:pt x="215205" y="426244"/>
                    </a:lnTo>
                    <a:lnTo>
                      <a:pt x="233948" y="399031"/>
                    </a:lnTo>
                    <a:cubicBezTo>
                      <a:pt x="236586" y="395143"/>
                      <a:pt x="236170" y="389867"/>
                      <a:pt x="232838" y="386535"/>
                    </a:cubicBezTo>
                    <a:lnTo>
                      <a:pt x="220203" y="373762"/>
                    </a:lnTo>
                    <a:lnTo>
                      <a:pt x="260745" y="373762"/>
                    </a:lnTo>
                    <a:lnTo>
                      <a:pt x="252830" y="428465"/>
                    </a:lnTo>
                    <a:cubicBezTo>
                      <a:pt x="251997" y="433880"/>
                      <a:pt x="255746" y="438878"/>
                      <a:pt x="261161" y="439572"/>
                    </a:cubicBezTo>
                    <a:cubicBezTo>
                      <a:pt x="261161" y="439572"/>
                      <a:pt x="261300" y="439572"/>
                      <a:pt x="261300" y="439572"/>
                    </a:cubicBezTo>
                    <a:lnTo>
                      <a:pt x="299482" y="444987"/>
                    </a:lnTo>
                    <a:cubicBezTo>
                      <a:pt x="304896" y="445682"/>
                      <a:pt x="308645" y="450680"/>
                      <a:pt x="307812" y="456095"/>
                    </a:cubicBezTo>
                    <a:cubicBezTo>
                      <a:pt x="307396" y="458732"/>
                      <a:pt x="306007" y="461093"/>
                      <a:pt x="303925" y="462620"/>
                    </a:cubicBezTo>
                    <a:lnTo>
                      <a:pt x="272963" y="485807"/>
                    </a:lnTo>
                    <a:cubicBezTo>
                      <a:pt x="268659" y="489000"/>
                      <a:pt x="267687" y="495248"/>
                      <a:pt x="271019" y="499552"/>
                    </a:cubicBezTo>
                    <a:lnTo>
                      <a:pt x="306424" y="546758"/>
                    </a:lnTo>
                    <a:cubicBezTo>
                      <a:pt x="309617" y="551062"/>
                      <a:pt x="315865" y="552034"/>
                      <a:pt x="320169" y="548702"/>
                    </a:cubicBezTo>
                    <a:lnTo>
                      <a:pt x="351131" y="525515"/>
                    </a:lnTo>
                    <a:cubicBezTo>
                      <a:pt x="355435" y="522322"/>
                      <a:pt x="361683" y="523155"/>
                      <a:pt x="364876" y="527459"/>
                    </a:cubicBezTo>
                    <a:cubicBezTo>
                      <a:pt x="366403" y="529542"/>
                      <a:pt x="367097" y="532180"/>
                      <a:pt x="366681" y="534818"/>
                    </a:cubicBezTo>
                    <a:lnTo>
                      <a:pt x="361266" y="572999"/>
                    </a:lnTo>
                    <a:cubicBezTo>
                      <a:pt x="360433" y="578414"/>
                      <a:pt x="364182" y="583412"/>
                      <a:pt x="369596" y="584106"/>
                    </a:cubicBezTo>
                    <a:cubicBezTo>
                      <a:pt x="369596" y="584106"/>
                      <a:pt x="369596" y="584106"/>
                      <a:pt x="369596" y="584106"/>
                    </a:cubicBezTo>
                    <a:lnTo>
                      <a:pt x="428049" y="592437"/>
                    </a:lnTo>
                    <a:cubicBezTo>
                      <a:pt x="428466" y="592576"/>
                      <a:pt x="429021" y="592576"/>
                      <a:pt x="429437" y="592576"/>
                    </a:cubicBezTo>
                    <a:cubicBezTo>
                      <a:pt x="434297" y="592576"/>
                      <a:pt x="438462" y="588966"/>
                      <a:pt x="439156" y="584106"/>
                    </a:cubicBezTo>
                    <a:lnTo>
                      <a:pt x="444571" y="545925"/>
                    </a:lnTo>
                    <a:cubicBezTo>
                      <a:pt x="445404" y="540510"/>
                      <a:pt x="450263" y="536762"/>
                      <a:pt x="455678" y="537595"/>
                    </a:cubicBezTo>
                    <a:cubicBezTo>
                      <a:pt x="458316" y="538011"/>
                      <a:pt x="460538" y="539400"/>
                      <a:pt x="462204" y="541482"/>
                    </a:cubicBezTo>
                    <a:lnTo>
                      <a:pt x="485390" y="572444"/>
                    </a:lnTo>
                    <a:cubicBezTo>
                      <a:pt x="488584" y="576748"/>
                      <a:pt x="494832" y="577720"/>
                      <a:pt x="499136" y="574388"/>
                    </a:cubicBezTo>
                    <a:lnTo>
                      <a:pt x="546342" y="538983"/>
                    </a:lnTo>
                    <a:cubicBezTo>
                      <a:pt x="550646" y="535790"/>
                      <a:pt x="551618" y="529542"/>
                      <a:pt x="548286" y="525238"/>
                    </a:cubicBezTo>
                    <a:lnTo>
                      <a:pt x="525099" y="494276"/>
                    </a:lnTo>
                    <a:cubicBezTo>
                      <a:pt x="521906" y="489972"/>
                      <a:pt x="522739" y="483724"/>
                      <a:pt x="527043" y="480531"/>
                    </a:cubicBezTo>
                    <a:cubicBezTo>
                      <a:pt x="529126" y="479003"/>
                      <a:pt x="531764" y="478309"/>
                      <a:pt x="534402" y="478726"/>
                    </a:cubicBezTo>
                    <a:lnTo>
                      <a:pt x="572583" y="484141"/>
                    </a:lnTo>
                    <a:cubicBezTo>
                      <a:pt x="577998" y="484974"/>
                      <a:pt x="582996" y="481225"/>
                      <a:pt x="583690" y="475810"/>
                    </a:cubicBezTo>
                    <a:cubicBezTo>
                      <a:pt x="583690" y="475810"/>
                      <a:pt x="583690" y="475810"/>
                      <a:pt x="583690" y="475810"/>
                    </a:cubicBezTo>
                    <a:lnTo>
                      <a:pt x="592021" y="417358"/>
                    </a:lnTo>
                    <a:cubicBezTo>
                      <a:pt x="593270" y="412082"/>
                      <a:pt x="589521" y="407083"/>
                      <a:pt x="584246" y="406389"/>
                    </a:cubicBezTo>
                    <a:close/>
                    <a:moveTo>
                      <a:pt x="236031" y="450680"/>
                    </a:moveTo>
                    <a:lnTo>
                      <a:pt x="236031" y="474005"/>
                    </a:lnTo>
                    <a:lnTo>
                      <a:pt x="211456" y="479142"/>
                    </a:lnTo>
                    <a:cubicBezTo>
                      <a:pt x="200765" y="481364"/>
                      <a:pt x="193962" y="491777"/>
                      <a:pt x="196183" y="502468"/>
                    </a:cubicBezTo>
                    <a:cubicBezTo>
                      <a:pt x="196739" y="504967"/>
                      <a:pt x="197711" y="507466"/>
                      <a:pt x="199238" y="509549"/>
                    </a:cubicBezTo>
                    <a:lnTo>
                      <a:pt x="213261" y="529958"/>
                    </a:lnTo>
                    <a:lnTo>
                      <a:pt x="195350" y="547869"/>
                    </a:lnTo>
                    <a:lnTo>
                      <a:pt x="174941" y="533846"/>
                    </a:lnTo>
                    <a:cubicBezTo>
                      <a:pt x="166054" y="527737"/>
                      <a:pt x="153698" y="529958"/>
                      <a:pt x="147589" y="538844"/>
                    </a:cubicBezTo>
                    <a:cubicBezTo>
                      <a:pt x="146062" y="540927"/>
                      <a:pt x="145090" y="543426"/>
                      <a:pt x="144534" y="545925"/>
                    </a:cubicBezTo>
                    <a:lnTo>
                      <a:pt x="139397" y="570500"/>
                    </a:lnTo>
                    <a:lnTo>
                      <a:pt x="116072" y="570500"/>
                    </a:lnTo>
                    <a:lnTo>
                      <a:pt x="110935" y="545925"/>
                    </a:lnTo>
                    <a:cubicBezTo>
                      <a:pt x="108713" y="535234"/>
                      <a:pt x="98300" y="528570"/>
                      <a:pt x="87609" y="530791"/>
                    </a:cubicBezTo>
                    <a:cubicBezTo>
                      <a:pt x="85110" y="531347"/>
                      <a:pt x="82749" y="532319"/>
                      <a:pt x="80528" y="533846"/>
                    </a:cubicBezTo>
                    <a:lnTo>
                      <a:pt x="60119" y="547869"/>
                    </a:lnTo>
                    <a:lnTo>
                      <a:pt x="42208" y="529958"/>
                    </a:lnTo>
                    <a:lnTo>
                      <a:pt x="56231" y="509549"/>
                    </a:lnTo>
                    <a:cubicBezTo>
                      <a:pt x="62340" y="500663"/>
                      <a:pt x="60119" y="488306"/>
                      <a:pt x="51233" y="482197"/>
                    </a:cubicBezTo>
                    <a:cubicBezTo>
                      <a:pt x="49150" y="480669"/>
                      <a:pt x="46651" y="479698"/>
                      <a:pt x="44152" y="479142"/>
                    </a:cubicBezTo>
                    <a:lnTo>
                      <a:pt x="19577" y="474005"/>
                    </a:lnTo>
                    <a:lnTo>
                      <a:pt x="19577" y="450680"/>
                    </a:lnTo>
                    <a:lnTo>
                      <a:pt x="44152" y="445543"/>
                    </a:lnTo>
                    <a:cubicBezTo>
                      <a:pt x="54843" y="443321"/>
                      <a:pt x="61507" y="432908"/>
                      <a:pt x="59286" y="422217"/>
                    </a:cubicBezTo>
                    <a:cubicBezTo>
                      <a:pt x="58730" y="419718"/>
                      <a:pt x="57758" y="417358"/>
                      <a:pt x="56231" y="415136"/>
                    </a:cubicBezTo>
                    <a:lnTo>
                      <a:pt x="42208" y="394727"/>
                    </a:lnTo>
                    <a:lnTo>
                      <a:pt x="60119" y="376816"/>
                    </a:lnTo>
                    <a:lnTo>
                      <a:pt x="80528" y="390839"/>
                    </a:lnTo>
                    <a:cubicBezTo>
                      <a:pt x="89414" y="396948"/>
                      <a:pt x="101771" y="394727"/>
                      <a:pt x="107880" y="385841"/>
                    </a:cubicBezTo>
                    <a:cubicBezTo>
                      <a:pt x="109407" y="383758"/>
                      <a:pt x="110379" y="381259"/>
                      <a:pt x="110935" y="378760"/>
                    </a:cubicBezTo>
                    <a:lnTo>
                      <a:pt x="116072" y="354185"/>
                    </a:lnTo>
                    <a:lnTo>
                      <a:pt x="139397" y="354185"/>
                    </a:lnTo>
                    <a:lnTo>
                      <a:pt x="144534" y="378760"/>
                    </a:lnTo>
                    <a:cubicBezTo>
                      <a:pt x="146756" y="389451"/>
                      <a:pt x="157169" y="396254"/>
                      <a:pt x="167859" y="394032"/>
                    </a:cubicBezTo>
                    <a:cubicBezTo>
                      <a:pt x="170359" y="393477"/>
                      <a:pt x="172858" y="392505"/>
                      <a:pt x="174941" y="390978"/>
                    </a:cubicBezTo>
                    <a:lnTo>
                      <a:pt x="195350" y="376955"/>
                    </a:lnTo>
                    <a:lnTo>
                      <a:pt x="213261" y="394865"/>
                    </a:lnTo>
                    <a:lnTo>
                      <a:pt x="199238" y="415275"/>
                    </a:lnTo>
                    <a:cubicBezTo>
                      <a:pt x="193129" y="424161"/>
                      <a:pt x="195350" y="436518"/>
                      <a:pt x="204236" y="442627"/>
                    </a:cubicBezTo>
                    <a:cubicBezTo>
                      <a:pt x="206319" y="444154"/>
                      <a:pt x="208818" y="445126"/>
                      <a:pt x="211317" y="445682"/>
                    </a:cubicBezTo>
                    <a:lnTo>
                      <a:pt x="236031" y="450680"/>
                    </a:lnTo>
                    <a:close/>
                    <a:moveTo>
                      <a:pt x="169803" y="370568"/>
                    </a:moveTo>
                    <a:lnTo>
                      <a:pt x="163972" y="374595"/>
                    </a:lnTo>
                    <a:lnTo>
                      <a:pt x="157169" y="342245"/>
                    </a:lnTo>
                    <a:cubicBezTo>
                      <a:pt x="156197" y="337663"/>
                      <a:pt x="152170" y="334469"/>
                      <a:pt x="147589" y="334469"/>
                    </a:cubicBezTo>
                    <a:lnTo>
                      <a:pt x="127873" y="334469"/>
                    </a:lnTo>
                    <a:lnTo>
                      <a:pt x="127873" y="265604"/>
                    </a:lnTo>
                    <a:lnTo>
                      <a:pt x="167165" y="265604"/>
                    </a:lnTo>
                    <a:lnTo>
                      <a:pt x="167165" y="363904"/>
                    </a:lnTo>
                    <a:cubicBezTo>
                      <a:pt x="167165" y="366403"/>
                      <a:pt x="168137" y="368763"/>
                      <a:pt x="169803" y="370568"/>
                    </a:cubicBezTo>
                    <a:close/>
                    <a:moveTo>
                      <a:pt x="216316" y="206596"/>
                    </a:moveTo>
                    <a:cubicBezTo>
                      <a:pt x="210900" y="206596"/>
                      <a:pt x="206457" y="211039"/>
                      <a:pt x="206457" y="216454"/>
                    </a:cubicBezTo>
                    <a:lnTo>
                      <a:pt x="206457" y="354185"/>
                    </a:lnTo>
                    <a:lnTo>
                      <a:pt x="186742" y="354185"/>
                    </a:lnTo>
                    <a:lnTo>
                      <a:pt x="186742" y="255885"/>
                    </a:lnTo>
                    <a:cubicBezTo>
                      <a:pt x="186742" y="250470"/>
                      <a:pt x="182299" y="246027"/>
                      <a:pt x="176885" y="246027"/>
                    </a:cubicBezTo>
                    <a:lnTo>
                      <a:pt x="117877" y="246027"/>
                    </a:lnTo>
                    <a:cubicBezTo>
                      <a:pt x="112462" y="246027"/>
                      <a:pt x="108019" y="250470"/>
                      <a:pt x="108019" y="255885"/>
                    </a:cubicBezTo>
                    <a:lnTo>
                      <a:pt x="108019" y="334608"/>
                    </a:lnTo>
                    <a:cubicBezTo>
                      <a:pt x="103298" y="334608"/>
                      <a:pt x="99411" y="337802"/>
                      <a:pt x="98439" y="342383"/>
                    </a:cubicBezTo>
                    <a:lnTo>
                      <a:pt x="91636" y="374733"/>
                    </a:lnTo>
                    <a:lnTo>
                      <a:pt x="64423" y="355990"/>
                    </a:lnTo>
                    <a:cubicBezTo>
                      <a:pt x="62757" y="354879"/>
                      <a:pt x="60813" y="354324"/>
                      <a:pt x="58869" y="354324"/>
                    </a:cubicBezTo>
                    <a:lnTo>
                      <a:pt x="58869" y="354185"/>
                    </a:lnTo>
                    <a:lnTo>
                      <a:pt x="19577" y="354185"/>
                    </a:lnTo>
                    <a:lnTo>
                      <a:pt x="19577" y="19854"/>
                    </a:lnTo>
                    <a:lnTo>
                      <a:pt x="570362" y="19854"/>
                    </a:lnTo>
                    <a:lnTo>
                      <a:pt x="570362" y="341134"/>
                    </a:lnTo>
                    <a:lnTo>
                      <a:pt x="538844" y="299204"/>
                    </a:lnTo>
                    <a:cubicBezTo>
                      <a:pt x="535651" y="294899"/>
                      <a:pt x="529403" y="293928"/>
                      <a:pt x="525099" y="297260"/>
                    </a:cubicBezTo>
                    <a:lnTo>
                      <a:pt x="494137" y="320446"/>
                    </a:lnTo>
                    <a:cubicBezTo>
                      <a:pt x="489833" y="323640"/>
                      <a:pt x="483586" y="322807"/>
                      <a:pt x="480392" y="318503"/>
                    </a:cubicBezTo>
                    <a:cubicBezTo>
                      <a:pt x="478865" y="316420"/>
                      <a:pt x="478171" y="313782"/>
                      <a:pt x="478587" y="311144"/>
                    </a:cubicBezTo>
                    <a:lnTo>
                      <a:pt x="484002" y="272962"/>
                    </a:lnTo>
                    <a:cubicBezTo>
                      <a:pt x="484419" y="270186"/>
                      <a:pt x="483586" y="267548"/>
                      <a:pt x="481781" y="265326"/>
                    </a:cubicBezTo>
                    <a:lnTo>
                      <a:pt x="481781" y="88720"/>
                    </a:lnTo>
                    <a:cubicBezTo>
                      <a:pt x="481781" y="83305"/>
                      <a:pt x="477338" y="78862"/>
                      <a:pt x="471923" y="78862"/>
                    </a:cubicBezTo>
                    <a:lnTo>
                      <a:pt x="412915" y="78862"/>
                    </a:lnTo>
                    <a:cubicBezTo>
                      <a:pt x="407500" y="78862"/>
                      <a:pt x="403057" y="83305"/>
                      <a:pt x="403057" y="88720"/>
                    </a:cubicBezTo>
                    <a:lnTo>
                      <a:pt x="403057" y="282543"/>
                    </a:lnTo>
                    <a:lnTo>
                      <a:pt x="400558" y="299898"/>
                    </a:lnTo>
                    <a:cubicBezTo>
                      <a:pt x="399864" y="305174"/>
                      <a:pt x="394866" y="308923"/>
                      <a:pt x="389590" y="308228"/>
                    </a:cubicBezTo>
                    <a:cubicBezTo>
                      <a:pt x="387230" y="307951"/>
                      <a:pt x="385008" y="306701"/>
                      <a:pt x="383342" y="304757"/>
                    </a:cubicBezTo>
                    <a:lnTo>
                      <a:pt x="383342" y="137731"/>
                    </a:lnTo>
                    <a:cubicBezTo>
                      <a:pt x="383342" y="132316"/>
                      <a:pt x="378899" y="127873"/>
                      <a:pt x="373484" y="127873"/>
                    </a:cubicBezTo>
                    <a:lnTo>
                      <a:pt x="314476" y="127873"/>
                    </a:lnTo>
                    <a:cubicBezTo>
                      <a:pt x="309062" y="127873"/>
                      <a:pt x="304619" y="132316"/>
                      <a:pt x="304619" y="137731"/>
                    </a:cubicBezTo>
                    <a:lnTo>
                      <a:pt x="304619" y="302397"/>
                    </a:lnTo>
                    <a:lnTo>
                      <a:pt x="298787" y="306840"/>
                    </a:lnTo>
                    <a:cubicBezTo>
                      <a:pt x="294483" y="310033"/>
                      <a:pt x="293511" y="316281"/>
                      <a:pt x="296843" y="320585"/>
                    </a:cubicBezTo>
                    <a:lnTo>
                      <a:pt x="320030" y="351547"/>
                    </a:lnTo>
                    <a:cubicBezTo>
                      <a:pt x="323223" y="355851"/>
                      <a:pt x="322390" y="362099"/>
                      <a:pt x="318086" y="365292"/>
                    </a:cubicBezTo>
                    <a:cubicBezTo>
                      <a:pt x="316004" y="366819"/>
                      <a:pt x="313366" y="367514"/>
                      <a:pt x="310728" y="367097"/>
                    </a:cubicBezTo>
                    <a:lnTo>
                      <a:pt x="285042" y="363487"/>
                    </a:lnTo>
                    <a:lnTo>
                      <a:pt x="285042" y="216315"/>
                    </a:lnTo>
                    <a:cubicBezTo>
                      <a:pt x="285042" y="210900"/>
                      <a:pt x="280599" y="206457"/>
                      <a:pt x="275184" y="206457"/>
                    </a:cubicBezTo>
                    <a:lnTo>
                      <a:pt x="216316" y="206457"/>
                    </a:lnTo>
                    <a:close/>
                    <a:moveTo>
                      <a:pt x="462204" y="98439"/>
                    </a:moveTo>
                    <a:lnTo>
                      <a:pt x="462204" y="259773"/>
                    </a:lnTo>
                    <a:lnTo>
                      <a:pt x="422911" y="254080"/>
                    </a:lnTo>
                    <a:lnTo>
                      <a:pt x="422911" y="98439"/>
                    </a:lnTo>
                    <a:lnTo>
                      <a:pt x="462204" y="98439"/>
                    </a:lnTo>
                    <a:close/>
                    <a:moveTo>
                      <a:pt x="363904" y="147589"/>
                    </a:moveTo>
                    <a:lnTo>
                      <a:pt x="363904" y="278655"/>
                    </a:lnTo>
                    <a:lnTo>
                      <a:pt x="360016" y="273379"/>
                    </a:lnTo>
                    <a:cubicBezTo>
                      <a:pt x="356823" y="269075"/>
                      <a:pt x="350575" y="268103"/>
                      <a:pt x="346271" y="271435"/>
                    </a:cubicBezTo>
                    <a:lnTo>
                      <a:pt x="324612" y="287680"/>
                    </a:lnTo>
                    <a:lnTo>
                      <a:pt x="324612" y="147589"/>
                    </a:lnTo>
                    <a:cubicBezTo>
                      <a:pt x="324473" y="147589"/>
                      <a:pt x="363904" y="147589"/>
                      <a:pt x="363904" y="147589"/>
                    </a:cubicBezTo>
                    <a:close/>
                    <a:moveTo>
                      <a:pt x="265465" y="354185"/>
                    </a:moveTo>
                    <a:lnTo>
                      <a:pt x="226173" y="354185"/>
                    </a:lnTo>
                    <a:lnTo>
                      <a:pt x="226173" y="226312"/>
                    </a:lnTo>
                    <a:lnTo>
                      <a:pt x="265465" y="226312"/>
                    </a:lnTo>
                    <a:lnTo>
                      <a:pt x="265465" y="354185"/>
                    </a:lnTo>
                    <a:close/>
                    <a:moveTo>
                      <a:pt x="566058" y="463314"/>
                    </a:moveTo>
                    <a:lnTo>
                      <a:pt x="537595" y="459288"/>
                    </a:lnTo>
                    <a:cubicBezTo>
                      <a:pt x="521489" y="456928"/>
                      <a:pt x="506494" y="468174"/>
                      <a:pt x="504273" y="484279"/>
                    </a:cubicBezTo>
                    <a:cubicBezTo>
                      <a:pt x="503162" y="492055"/>
                      <a:pt x="505245" y="499830"/>
                      <a:pt x="509826" y="506216"/>
                    </a:cubicBezTo>
                    <a:lnTo>
                      <a:pt x="527182" y="529264"/>
                    </a:lnTo>
                    <a:lnTo>
                      <a:pt x="495665" y="552867"/>
                    </a:lnTo>
                    <a:lnTo>
                      <a:pt x="478448" y="529820"/>
                    </a:lnTo>
                    <a:cubicBezTo>
                      <a:pt x="468729" y="516768"/>
                      <a:pt x="450125" y="514130"/>
                      <a:pt x="437213" y="523849"/>
                    </a:cubicBezTo>
                    <a:cubicBezTo>
                      <a:pt x="430965" y="528570"/>
                      <a:pt x="426799" y="535512"/>
                      <a:pt x="425688" y="543287"/>
                    </a:cubicBezTo>
                    <a:lnTo>
                      <a:pt x="421662" y="571750"/>
                    </a:lnTo>
                    <a:lnTo>
                      <a:pt x="382786" y="566196"/>
                    </a:lnTo>
                    <a:lnTo>
                      <a:pt x="386813" y="537733"/>
                    </a:lnTo>
                    <a:cubicBezTo>
                      <a:pt x="389173" y="521628"/>
                      <a:pt x="377927" y="506633"/>
                      <a:pt x="361821" y="504411"/>
                    </a:cubicBezTo>
                    <a:cubicBezTo>
                      <a:pt x="354046" y="503301"/>
                      <a:pt x="346271" y="505383"/>
                      <a:pt x="340023" y="509965"/>
                    </a:cubicBezTo>
                    <a:lnTo>
                      <a:pt x="316976" y="527320"/>
                    </a:lnTo>
                    <a:lnTo>
                      <a:pt x="293372" y="495803"/>
                    </a:lnTo>
                    <a:lnTo>
                      <a:pt x="316420" y="478587"/>
                    </a:lnTo>
                    <a:cubicBezTo>
                      <a:pt x="329471" y="468868"/>
                      <a:pt x="332109" y="450263"/>
                      <a:pt x="322390" y="437351"/>
                    </a:cubicBezTo>
                    <a:cubicBezTo>
                      <a:pt x="317670" y="431103"/>
                      <a:pt x="310728" y="426938"/>
                      <a:pt x="302953" y="425827"/>
                    </a:cubicBezTo>
                    <a:lnTo>
                      <a:pt x="274490" y="421801"/>
                    </a:lnTo>
                    <a:lnTo>
                      <a:pt x="280044" y="382925"/>
                    </a:lnTo>
                    <a:lnTo>
                      <a:pt x="308506" y="386952"/>
                    </a:lnTo>
                    <a:cubicBezTo>
                      <a:pt x="324612" y="389312"/>
                      <a:pt x="339607" y="378066"/>
                      <a:pt x="341828" y="361960"/>
                    </a:cubicBezTo>
                    <a:cubicBezTo>
                      <a:pt x="342939" y="354185"/>
                      <a:pt x="340856" y="346410"/>
                      <a:pt x="336274" y="340023"/>
                    </a:cubicBezTo>
                    <a:lnTo>
                      <a:pt x="319058" y="316975"/>
                    </a:lnTo>
                    <a:lnTo>
                      <a:pt x="350575" y="293372"/>
                    </a:lnTo>
                    <a:lnTo>
                      <a:pt x="367792" y="316420"/>
                    </a:lnTo>
                    <a:cubicBezTo>
                      <a:pt x="377510" y="329471"/>
                      <a:pt x="396115" y="332109"/>
                      <a:pt x="409027" y="322390"/>
                    </a:cubicBezTo>
                    <a:cubicBezTo>
                      <a:pt x="415275" y="317669"/>
                      <a:pt x="419440" y="310727"/>
                      <a:pt x="420551" y="302952"/>
                    </a:cubicBezTo>
                    <a:lnTo>
                      <a:pt x="424578" y="274490"/>
                    </a:lnTo>
                    <a:lnTo>
                      <a:pt x="463453" y="280043"/>
                    </a:lnTo>
                    <a:lnTo>
                      <a:pt x="459427" y="308506"/>
                    </a:lnTo>
                    <a:cubicBezTo>
                      <a:pt x="457067" y="324612"/>
                      <a:pt x="468313" y="339606"/>
                      <a:pt x="484419" y="341828"/>
                    </a:cubicBezTo>
                    <a:cubicBezTo>
                      <a:pt x="492194" y="342939"/>
                      <a:pt x="499969" y="340856"/>
                      <a:pt x="506216" y="336274"/>
                    </a:cubicBezTo>
                    <a:lnTo>
                      <a:pt x="529264" y="318919"/>
                    </a:lnTo>
                    <a:lnTo>
                      <a:pt x="552867" y="350436"/>
                    </a:lnTo>
                    <a:lnTo>
                      <a:pt x="529820" y="367652"/>
                    </a:lnTo>
                    <a:cubicBezTo>
                      <a:pt x="516769" y="377371"/>
                      <a:pt x="514131" y="395976"/>
                      <a:pt x="523850" y="408888"/>
                    </a:cubicBezTo>
                    <a:cubicBezTo>
                      <a:pt x="528570" y="415136"/>
                      <a:pt x="535512" y="419302"/>
                      <a:pt x="543287" y="420412"/>
                    </a:cubicBezTo>
                    <a:lnTo>
                      <a:pt x="571750" y="424439"/>
                    </a:lnTo>
                    <a:lnTo>
                      <a:pt x="566058" y="463314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6694546" y="3014697"/>
                <a:ext cx="111073" cy="111073"/>
              </a:xfrm>
              <a:custGeom>
                <a:avLst/>
                <a:gdLst>
                  <a:gd name="connsiteX0" fmla="*/ 59008 w 111073"/>
                  <a:gd name="connsiteY0" fmla="*/ 0 h 111073"/>
                  <a:gd name="connsiteX1" fmla="*/ 0 w 111073"/>
                  <a:gd name="connsiteY1" fmla="*/ 59008 h 111073"/>
                  <a:gd name="connsiteX2" fmla="*/ 59008 w 111073"/>
                  <a:gd name="connsiteY2" fmla="*/ 118015 h 111073"/>
                  <a:gd name="connsiteX3" fmla="*/ 118015 w 111073"/>
                  <a:gd name="connsiteY3" fmla="*/ 59008 h 111073"/>
                  <a:gd name="connsiteX4" fmla="*/ 59008 w 111073"/>
                  <a:gd name="connsiteY4" fmla="*/ 0 h 111073"/>
                  <a:gd name="connsiteX5" fmla="*/ 59008 w 111073"/>
                  <a:gd name="connsiteY5" fmla="*/ 98300 h 111073"/>
                  <a:gd name="connsiteX6" fmla="*/ 19716 w 111073"/>
                  <a:gd name="connsiteY6" fmla="*/ 59008 h 111073"/>
                  <a:gd name="connsiteX7" fmla="*/ 59008 w 111073"/>
                  <a:gd name="connsiteY7" fmla="*/ 19715 h 111073"/>
                  <a:gd name="connsiteX8" fmla="*/ 98300 w 111073"/>
                  <a:gd name="connsiteY8" fmla="*/ 59008 h 111073"/>
                  <a:gd name="connsiteX9" fmla="*/ 59008 w 111073"/>
                  <a:gd name="connsiteY9" fmla="*/ 98300 h 111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1073" h="111073">
                    <a:moveTo>
                      <a:pt x="59008" y="0"/>
                    </a:moveTo>
                    <a:cubicBezTo>
                      <a:pt x="26380" y="0"/>
                      <a:pt x="0" y="26380"/>
                      <a:pt x="0" y="59008"/>
                    </a:cubicBezTo>
                    <a:cubicBezTo>
                      <a:pt x="0" y="91635"/>
                      <a:pt x="26380" y="118015"/>
                      <a:pt x="59008" y="118015"/>
                    </a:cubicBezTo>
                    <a:cubicBezTo>
                      <a:pt x="91636" y="118015"/>
                      <a:pt x="118015" y="91635"/>
                      <a:pt x="118015" y="59008"/>
                    </a:cubicBezTo>
                    <a:cubicBezTo>
                      <a:pt x="117877" y="26380"/>
                      <a:pt x="91497" y="0"/>
                      <a:pt x="59008" y="0"/>
                    </a:cubicBezTo>
                    <a:close/>
                    <a:moveTo>
                      <a:pt x="59008" y="98300"/>
                    </a:moveTo>
                    <a:cubicBezTo>
                      <a:pt x="37348" y="98300"/>
                      <a:pt x="19716" y="80667"/>
                      <a:pt x="19716" y="59008"/>
                    </a:cubicBezTo>
                    <a:cubicBezTo>
                      <a:pt x="19716" y="37348"/>
                      <a:pt x="37348" y="19715"/>
                      <a:pt x="59008" y="19715"/>
                    </a:cubicBezTo>
                    <a:cubicBezTo>
                      <a:pt x="80667" y="19715"/>
                      <a:pt x="98300" y="37348"/>
                      <a:pt x="98300" y="59008"/>
                    </a:cubicBezTo>
                    <a:cubicBezTo>
                      <a:pt x="98300" y="80806"/>
                      <a:pt x="80667" y="98300"/>
                      <a:pt x="59008" y="98300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6969869" y="2955689"/>
                <a:ext cx="152726" cy="152726"/>
              </a:xfrm>
              <a:custGeom>
                <a:avLst/>
                <a:gdLst>
                  <a:gd name="connsiteX0" fmla="*/ 78723 w 152725"/>
                  <a:gd name="connsiteY0" fmla="*/ 0 h 152725"/>
                  <a:gd name="connsiteX1" fmla="*/ 0 w 152725"/>
                  <a:gd name="connsiteY1" fmla="*/ 78723 h 152725"/>
                  <a:gd name="connsiteX2" fmla="*/ 78723 w 152725"/>
                  <a:gd name="connsiteY2" fmla="*/ 157446 h 152725"/>
                  <a:gd name="connsiteX3" fmla="*/ 157446 w 152725"/>
                  <a:gd name="connsiteY3" fmla="*/ 78723 h 152725"/>
                  <a:gd name="connsiteX4" fmla="*/ 78723 w 152725"/>
                  <a:gd name="connsiteY4" fmla="*/ 0 h 152725"/>
                  <a:gd name="connsiteX5" fmla="*/ 78723 w 152725"/>
                  <a:gd name="connsiteY5" fmla="*/ 137731 h 152725"/>
                  <a:gd name="connsiteX6" fmla="*/ 19715 w 152725"/>
                  <a:gd name="connsiteY6" fmla="*/ 78723 h 152725"/>
                  <a:gd name="connsiteX7" fmla="*/ 78723 w 152725"/>
                  <a:gd name="connsiteY7" fmla="*/ 19715 h 152725"/>
                  <a:gd name="connsiteX8" fmla="*/ 137731 w 152725"/>
                  <a:gd name="connsiteY8" fmla="*/ 78723 h 152725"/>
                  <a:gd name="connsiteX9" fmla="*/ 78723 w 152725"/>
                  <a:gd name="connsiteY9" fmla="*/ 137731 h 15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725" h="152725">
                    <a:moveTo>
                      <a:pt x="78723" y="0"/>
                    </a:moveTo>
                    <a:cubicBezTo>
                      <a:pt x="35266" y="0"/>
                      <a:pt x="0" y="35266"/>
                      <a:pt x="0" y="78723"/>
                    </a:cubicBezTo>
                    <a:cubicBezTo>
                      <a:pt x="0" y="122181"/>
                      <a:pt x="35266" y="157446"/>
                      <a:pt x="78723" y="157446"/>
                    </a:cubicBezTo>
                    <a:cubicBezTo>
                      <a:pt x="122180" y="157446"/>
                      <a:pt x="157446" y="122181"/>
                      <a:pt x="157446" y="78723"/>
                    </a:cubicBezTo>
                    <a:cubicBezTo>
                      <a:pt x="157307" y="35266"/>
                      <a:pt x="122042" y="0"/>
                      <a:pt x="78723" y="0"/>
                    </a:cubicBezTo>
                    <a:close/>
                    <a:moveTo>
                      <a:pt x="78723" y="137731"/>
                    </a:moveTo>
                    <a:cubicBezTo>
                      <a:pt x="46096" y="137731"/>
                      <a:pt x="19715" y="111351"/>
                      <a:pt x="19715" y="78723"/>
                    </a:cubicBezTo>
                    <a:cubicBezTo>
                      <a:pt x="19715" y="46095"/>
                      <a:pt x="46096" y="19715"/>
                      <a:pt x="78723" y="19715"/>
                    </a:cubicBezTo>
                    <a:cubicBezTo>
                      <a:pt x="111351" y="19715"/>
                      <a:pt x="137731" y="46095"/>
                      <a:pt x="137731" y="78723"/>
                    </a:cubicBezTo>
                    <a:cubicBezTo>
                      <a:pt x="137592" y="111212"/>
                      <a:pt x="111212" y="137731"/>
                      <a:pt x="78723" y="137731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6728979" y="2641213"/>
                <a:ext cx="291567" cy="194378"/>
              </a:xfrm>
              <a:custGeom>
                <a:avLst/>
                <a:gdLst>
                  <a:gd name="connsiteX0" fmla="*/ 291984 w 291567"/>
                  <a:gd name="connsiteY0" fmla="*/ 9858 h 194378"/>
                  <a:gd name="connsiteX1" fmla="*/ 242834 w 291567"/>
                  <a:gd name="connsiteY1" fmla="*/ 0 h 194378"/>
                  <a:gd name="connsiteX2" fmla="*/ 238946 w 291567"/>
                  <a:gd name="connsiteY2" fmla="*/ 19299 h 194378"/>
                  <a:gd name="connsiteX3" fmla="*/ 262827 w 291567"/>
                  <a:gd name="connsiteY3" fmla="*/ 24020 h 194378"/>
                  <a:gd name="connsiteX4" fmla="*/ 0 w 291567"/>
                  <a:gd name="connsiteY4" fmla="*/ 178134 h 194378"/>
                  <a:gd name="connsiteX5" fmla="*/ 9997 w 291567"/>
                  <a:gd name="connsiteY5" fmla="*/ 195072 h 194378"/>
                  <a:gd name="connsiteX6" fmla="*/ 276295 w 291567"/>
                  <a:gd name="connsiteY6" fmla="*/ 39014 h 194378"/>
                  <a:gd name="connsiteX7" fmla="*/ 270741 w 291567"/>
                  <a:gd name="connsiteY7" fmla="*/ 66644 h 194378"/>
                  <a:gd name="connsiteX8" fmla="*/ 290040 w 291567"/>
                  <a:gd name="connsiteY8" fmla="*/ 70531 h 194378"/>
                  <a:gd name="connsiteX9" fmla="*/ 299898 w 291567"/>
                  <a:gd name="connsiteY9" fmla="*/ 21382 h 194378"/>
                  <a:gd name="connsiteX10" fmla="*/ 291984 w 291567"/>
                  <a:gd name="connsiteY10" fmla="*/ 9858 h 194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1567" h="194378">
                    <a:moveTo>
                      <a:pt x="291984" y="9858"/>
                    </a:moveTo>
                    <a:lnTo>
                      <a:pt x="242834" y="0"/>
                    </a:lnTo>
                    <a:lnTo>
                      <a:pt x="238946" y="19299"/>
                    </a:lnTo>
                    <a:lnTo>
                      <a:pt x="262827" y="24020"/>
                    </a:lnTo>
                    <a:lnTo>
                      <a:pt x="0" y="178134"/>
                    </a:lnTo>
                    <a:lnTo>
                      <a:pt x="9997" y="195072"/>
                    </a:lnTo>
                    <a:lnTo>
                      <a:pt x="276295" y="39014"/>
                    </a:lnTo>
                    <a:lnTo>
                      <a:pt x="270741" y="66644"/>
                    </a:lnTo>
                    <a:lnTo>
                      <a:pt x="290040" y="70531"/>
                    </a:lnTo>
                    <a:lnTo>
                      <a:pt x="299898" y="21382"/>
                    </a:lnTo>
                    <a:cubicBezTo>
                      <a:pt x="300731" y="16106"/>
                      <a:pt x="297260" y="10968"/>
                      <a:pt x="291984" y="9858"/>
                    </a:cubicBez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664973" y="2876966"/>
                <a:ext cx="13884" cy="55537"/>
              </a:xfrm>
              <a:custGeom>
                <a:avLst/>
                <a:gdLst>
                  <a:gd name="connsiteX0" fmla="*/ 0 w 13884"/>
                  <a:gd name="connsiteY0" fmla="*/ 0 h 55536"/>
                  <a:gd name="connsiteX1" fmla="*/ 19716 w 13884"/>
                  <a:gd name="connsiteY1" fmla="*/ 0 h 55536"/>
                  <a:gd name="connsiteX2" fmla="*/ 19716 w 13884"/>
                  <a:gd name="connsiteY2" fmla="*/ 68865 h 55536"/>
                  <a:gd name="connsiteX3" fmla="*/ 0 w 13884"/>
                  <a:gd name="connsiteY3" fmla="*/ 68865 h 55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55536">
                    <a:moveTo>
                      <a:pt x="0" y="0"/>
                    </a:moveTo>
                    <a:lnTo>
                      <a:pt x="19716" y="0"/>
                    </a:lnTo>
                    <a:lnTo>
                      <a:pt x="19716" y="68865"/>
                    </a:lnTo>
                    <a:lnTo>
                      <a:pt x="0" y="68865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6664973" y="2837674"/>
                <a:ext cx="13884" cy="13884"/>
              </a:xfrm>
              <a:custGeom>
                <a:avLst/>
                <a:gdLst>
                  <a:gd name="connsiteX0" fmla="*/ 0 w 13884"/>
                  <a:gd name="connsiteY0" fmla="*/ 0 h 13884"/>
                  <a:gd name="connsiteX1" fmla="*/ 19716 w 13884"/>
                  <a:gd name="connsiteY1" fmla="*/ 0 h 13884"/>
                  <a:gd name="connsiteX2" fmla="*/ 19716 w 13884"/>
                  <a:gd name="connsiteY2" fmla="*/ 19716 h 13884"/>
                  <a:gd name="connsiteX3" fmla="*/ 0 w 13884"/>
                  <a:gd name="connsiteY3" fmla="*/ 19716 h 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">
                    <a:moveTo>
                      <a:pt x="0" y="0"/>
                    </a:moveTo>
                    <a:lnTo>
                      <a:pt x="19716" y="0"/>
                    </a:lnTo>
                    <a:lnTo>
                      <a:pt x="19716" y="19716"/>
                    </a:lnTo>
                    <a:lnTo>
                      <a:pt x="0" y="19716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7156750" y="2739374"/>
                <a:ext cx="13884" cy="138842"/>
              </a:xfrm>
              <a:custGeom>
                <a:avLst/>
                <a:gdLst>
                  <a:gd name="connsiteX0" fmla="*/ 0 w 13884"/>
                  <a:gd name="connsiteY0" fmla="*/ 0 h 138841"/>
                  <a:gd name="connsiteX1" fmla="*/ 19716 w 13884"/>
                  <a:gd name="connsiteY1" fmla="*/ 0 h 138841"/>
                  <a:gd name="connsiteX2" fmla="*/ 19716 w 13884"/>
                  <a:gd name="connsiteY2" fmla="*/ 147450 h 138841"/>
                  <a:gd name="connsiteX3" fmla="*/ 0 w 13884"/>
                  <a:gd name="connsiteY3" fmla="*/ 147450 h 13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1">
                    <a:moveTo>
                      <a:pt x="0" y="0"/>
                    </a:moveTo>
                    <a:lnTo>
                      <a:pt x="19716" y="0"/>
                    </a:lnTo>
                    <a:lnTo>
                      <a:pt x="19716" y="147450"/>
                    </a:lnTo>
                    <a:lnTo>
                      <a:pt x="0" y="147450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7156750" y="2700082"/>
                <a:ext cx="13884" cy="13884"/>
              </a:xfrm>
              <a:custGeom>
                <a:avLst/>
                <a:gdLst>
                  <a:gd name="connsiteX0" fmla="*/ 0 w 13884"/>
                  <a:gd name="connsiteY0" fmla="*/ 0 h 13884"/>
                  <a:gd name="connsiteX1" fmla="*/ 19716 w 13884"/>
                  <a:gd name="connsiteY1" fmla="*/ 0 h 13884"/>
                  <a:gd name="connsiteX2" fmla="*/ 19716 w 13884"/>
                  <a:gd name="connsiteY2" fmla="*/ 19715 h 13884"/>
                  <a:gd name="connsiteX3" fmla="*/ 0 w 13884"/>
                  <a:gd name="connsiteY3" fmla="*/ 19715 h 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">
                    <a:moveTo>
                      <a:pt x="0" y="0"/>
                    </a:moveTo>
                    <a:lnTo>
                      <a:pt x="19716" y="0"/>
                    </a:lnTo>
                    <a:lnTo>
                      <a:pt x="19716" y="19715"/>
                    </a:lnTo>
                    <a:lnTo>
                      <a:pt x="0" y="19715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6851854" y="3172004"/>
                <a:ext cx="13884" cy="13884"/>
              </a:xfrm>
              <a:custGeom>
                <a:avLst/>
                <a:gdLst>
                  <a:gd name="connsiteX0" fmla="*/ 0 w 13884"/>
                  <a:gd name="connsiteY0" fmla="*/ 0 h 13884"/>
                  <a:gd name="connsiteX1" fmla="*/ 19716 w 13884"/>
                  <a:gd name="connsiteY1" fmla="*/ 0 h 13884"/>
                  <a:gd name="connsiteX2" fmla="*/ 19716 w 13884"/>
                  <a:gd name="connsiteY2" fmla="*/ 19716 h 13884"/>
                  <a:gd name="connsiteX3" fmla="*/ 0 w 13884"/>
                  <a:gd name="connsiteY3" fmla="*/ 19716 h 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">
                    <a:moveTo>
                      <a:pt x="0" y="0"/>
                    </a:moveTo>
                    <a:lnTo>
                      <a:pt x="19716" y="0"/>
                    </a:lnTo>
                    <a:lnTo>
                      <a:pt x="19716" y="19716"/>
                    </a:lnTo>
                    <a:lnTo>
                      <a:pt x="0" y="19716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6891146" y="3172004"/>
                <a:ext cx="13884" cy="13884"/>
              </a:xfrm>
              <a:custGeom>
                <a:avLst/>
                <a:gdLst>
                  <a:gd name="connsiteX0" fmla="*/ 0 w 13884"/>
                  <a:gd name="connsiteY0" fmla="*/ 0 h 13884"/>
                  <a:gd name="connsiteX1" fmla="*/ 19716 w 13884"/>
                  <a:gd name="connsiteY1" fmla="*/ 0 h 13884"/>
                  <a:gd name="connsiteX2" fmla="*/ 19716 w 13884"/>
                  <a:gd name="connsiteY2" fmla="*/ 19716 h 13884"/>
                  <a:gd name="connsiteX3" fmla="*/ 0 w 13884"/>
                  <a:gd name="connsiteY3" fmla="*/ 19716 h 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">
                    <a:moveTo>
                      <a:pt x="0" y="0"/>
                    </a:moveTo>
                    <a:lnTo>
                      <a:pt x="19716" y="0"/>
                    </a:lnTo>
                    <a:lnTo>
                      <a:pt x="19716" y="19716"/>
                    </a:lnTo>
                    <a:lnTo>
                      <a:pt x="0" y="19716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6930577" y="3172004"/>
                <a:ext cx="13884" cy="13884"/>
              </a:xfrm>
              <a:custGeom>
                <a:avLst/>
                <a:gdLst>
                  <a:gd name="connsiteX0" fmla="*/ 0 w 13884"/>
                  <a:gd name="connsiteY0" fmla="*/ 0 h 13884"/>
                  <a:gd name="connsiteX1" fmla="*/ 19715 w 13884"/>
                  <a:gd name="connsiteY1" fmla="*/ 0 h 13884"/>
                  <a:gd name="connsiteX2" fmla="*/ 19715 w 13884"/>
                  <a:gd name="connsiteY2" fmla="*/ 19716 h 13884"/>
                  <a:gd name="connsiteX3" fmla="*/ 0 w 13884"/>
                  <a:gd name="connsiteY3" fmla="*/ 19716 h 138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884" h="13884">
                    <a:moveTo>
                      <a:pt x="0" y="0"/>
                    </a:moveTo>
                    <a:lnTo>
                      <a:pt x="19715" y="0"/>
                    </a:lnTo>
                    <a:lnTo>
                      <a:pt x="19715" y="19716"/>
                    </a:lnTo>
                    <a:lnTo>
                      <a:pt x="0" y="19716"/>
                    </a:lnTo>
                    <a:close/>
                  </a:path>
                </a:pathLst>
              </a:custGeom>
              <a:grpFill/>
              <a:ln w="138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9006499" y="3033504"/>
            <a:ext cx="2926922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58580" y="3033504"/>
            <a:ext cx="2926922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  <a:cs typeface="+mn-ea"/>
                <a:sym typeface="+mn-lt"/>
              </a:rPr>
              <a:t>Click here to add content, content to match the title.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29718" y="5347060"/>
            <a:ext cx="7532564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29"/>
          <p:cNvSpPr/>
          <p:nvPr/>
        </p:nvSpPr>
        <p:spPr>
          <a:xfrm rot="10800000">
            <a:off x="0" y="2750057"/>
            <a:ext cx="6771483" cy="4096512"/>
          </a:xfrm>
          <a:custGeom>
            <a:avLst/>
            <a:gdLst>
              <a:gd name="connsiteX0" fmla="*/ 0 w 4333875"/>
              <a:gd name="connsiteY0" fmla="*/ 0 h 2609850"/>
              <a:gd name="connsiteX1" fmla="*/ 858203 w 4333875"/>
              <a:gd name="connsiteY1" fmla="*/ 0 h 2609850"/>
              <a:gd name="connsiteX2" fmla="*/ 858203 w 4333875"/>
              <a:gd name="connsiteY2" fmla="*/ 1418368 h 2609850"/>
              <a:gd name="connsiteX3" fmla="*/ 1201103 w 4333875"/>
              <a:gd name="connsiteY3" fmla="*/ 1761268 h 2609850"/>
              <a:gd name="connsiteX4" fmla="*/ 4342543 w 4333875"/>
              <a:gd name="connsiteY4" fmla="*/ 1761268 h 2609850"/>
              <a:gd name="connsiteX5" fmla="*/ 4342543 w 4333875"/>
              <a:gd name="connsiteY5" fmla="*/ 2615279 h 2609850"/>
              <a:gd name="connsiteX6" fmla="*/ 685800 w 4333875"/>
              <a:gd name="connsiteY6" fmla="*/ 2615279 h 2609850"/>
              <a:gd name="connsiteX7" fmla="*/ 0 w 4333875"/>
              <a:gd name="connsiteY7" fmla="*/ 1929479 h 2609850"/>
              <a:gd name="connsiteX8" fmla="*/ 0 w 4333875"/>
              <a:gd name="connsiteY8" fmla="*/ 1761268 h 2609850"/>
              <a:gd name="connsiteX9" fmla="*/ 0 w 4333875"/>
              <a:gd name="connsiteY9" fmla="*/ 1761268 h 2609850"/>
              <a:gd name="connsiteX10" fmla="*/ 0 w 4333875"/>
              <a:gd name="connsiteY10" fmla="*/ 0 h 2609850"/>
              <a:gd name="connsiteX11" fmla="*/ 0 w 4333875"/>
              <a:gd name="connsiteY11" fmla="*/ 0 h 260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33875" h="2609850">
                <a:moveTo>
                  <a:pt x="0" y="0"/>
                </a:moveTo>
                <a:lnTo>
                  <a:pt x="858203" y="0"/>
                </a:lnTo>
                <a:lnTo>
                  <a:pt x="858203" y="1418368"/>
                </a:lnTo>
                <a:cubicBezTo>
                  <a:pt x="858203" y="1607725"/>
                  <a:pt x="1011746" y="1761268"/>
                  <a:pt x="1201103" y="1761268"/>
                </a:cubicBezTo>
                <a:lnTo>
                  <a:pt x="4342543" y="1761268"/>
                </a:lnTo>
                <a:lnTo>
                  <a:pt x="4342543" y="2615279"/>
                </a:lnTo>
                <a:lnTo>
                  <a:pt x="685800" y="2615279"/>
                </a:lnTo>
                <a:cubicBezTo>
                  <a:pt x="307086" y="2615279"/>
                  <a:pt x="0" y="2308193"/>
                  <a:pt x="0" y="1929479"/>
                </a:cubicBezTo>
                <a:lnTo>
                  <a:pt x="0" y="1761268"/>
                </a:lnTo>
                <a:lnTo>
                  <a:pt x="0" y="1761268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pic>
        <p:nvPicPr>
          <p:cNvPr id="4" name="图片占位符 3" descr="桌子上放着笔记本电脑的键盘上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13" name="TextBox 12"/>
          <p:cNvSpPr txBox="1"/>
          <p:nvPr/>
        </p:nvSpPr>
        <p:spPr>
          <a:xfrm>
            <a:off x="8812080" y="493261"/>
            <a:ext cx="2774286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</a:defRPr>
            </a:lvl1pPr>
          </a:lstStyle>
          <a:p>
            <a:pPr algn="r"/>
            <a:r>
              <a:rPr lang="id-ID">
                <a:latin typeface="+mn-lt"/>
                <a:cs typeface="+mn-ea"/>
                <a:sym typeface="+mn-lt"/>
              </a:rPr>
              <a:t>Mockup Slide</a:t>
            </a:r>
            <a:endParaRPr lang="en-US">
              <a:latin typeface="+mn-lt"/>
              <a:cs typeface="+mn-ea"/>
              <a:sym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435185" y="816426"/>
            <a:ext cx="5838933" cy="585818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418439" y="1735565"/>
            <a:ext cx="4212021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54665" y="1466114"/>
            <a:ext cx="2446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spc="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WORK CULTURE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96811" y="5515482"/>
            <a:ext cx="3465464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“Click here to add content, content to match the title. </a:t>
            </a:r>
            <a:r>
              <a:rPr lang="en-US" sz="1400" i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.“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639423" y="4545263"/>
            <a:ext cx="780238" cy="766354"/>
            <a:chOff x="1529329" y="2892470"/>
            <a:chExt cx="780238" cy="766354"/>
          </a:xfrm>
        </p:grpSpPr>
        <p:sp>
          <p:nvSpPr>
            <p:cNvPr id="39" name="Oval 38"/>
            <p:cNvSpPr/>
            <p:nvPr/>
          </p:nvSpPr>
          <p:spPr>
            <a:xfrm>
              <a:off x="1529329" y="2892470"/>
              <a:ext cx="780238" cy="766354"/>
            </a:xfrm>
            <a:prstGeom prst="ellipse">
              <a:avLst/>
            </a:prstGeom>
            <a:solidFill>
              <a:schemeClr val="accent6"/>
            </a:solidFill>
            <a:ln w="127000">
              <a:solidFill>
                <a:schemeClr val="bg1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: Shape 40"/>
            <p:cNvSpPr/>
            <p:nvPr/>
          </p:nvSpPr>
          <p:spPr>
            <a:xfrm>
              <a:off x="1986640" y="3351188"/>
              <a:ext cx="90738" cy="68054"/>
            </a:xfrm>
            <a:custGeom>
              <a:avLst/>
              <a:gdLst>
                <a:gd name="connsiteX0" fmla="*/ 209992 w 250736"/>
                <a:gd name="connsiteY0" fmla="*/ 0 h 188052"/>
                <a:gd name="connsiteX1" fmla="*/ 153952 w 250736"/>
                <a:gd name="connsiteY1" fmla="*/ 0 h 188052"/>
                <a:gd name="connsiteX2" fmla="*/ 144048 w 250736"/>
                <a:gd name="connsiteY2" fmla="*/ 4137 h 188052"/>
                <a:gd name="connsiteX3" fmla="*/ 125995 w 250736"/>
                <a:gd name="connsiteY3" fmla="*/ 22190 h 188052"/>
                <a:gd name="connsiteX4" fmla="*/ 107942 w 250736"/>
                <a:gd name="connsiteY4" fmla="*/ 4137 h 188052"/>
                <a:gd name="connsiteX5" fmla="*/ 98038 w 250736"/>
                <a:gd name="connsiteY5" fmla="*/ 0 h 188052"/>
                <a:gd name="connsiteX6" fmla="*/ 41998 w 250736"/>
                <a:gd name="connsiteY6" fmla="*/ 0 h 188052"/>
                <a:gd name="connsiteX7" fmla="*/ 0 w 250736"/>
                <a:gd name="connsiteY7" fmla="*/ 41998 h 188052"/>
                <a:gd name="connsiteX8" fmla="*/ 0 w 250736"/>
                <a:gd name="connsiteY8" fmla="*/ 153952 h 188052"/>
                <a:gd name="connsiteX9" fmla="*/ 41998 w 250736"/>
                <a:gd name="connsiteY9" fmla="*/ 195951 h 188052"/>
                <a:gd name="connsiteX10" fmla="*/ 209992 w 250736"/>
                <a:gd name="connsiteY10" fmla="*/ 195951 h 188052"/>
                <a:gd name="connsiteX11" fmla="*/ 251990 w 250736"/>
                <a:gd name="connsiteY11" fmla="*/ 153952 h 188052"/>
                <a:gd name="connsiteX12" fmla="*/ 251990 w 250736"/>
                <a:gd name="connsiteY12" fmla="*/ 41998 h 188052"/>
                <a:gd name="connsiteX13" fmla="*/ 209992 w 250736"/>
                <a:gd name="connsiteY13" fmla="*/ 0 h 188052"/>
                <a:gd name="connsiteX14" fmla="*/ 223908 w 250736"/>
                <a:gd name="connsiteY14" fmla="*/ 153952 h 188052"/>
                <a:gd name="connsiteX15" fmla="*/ 209867 w 250736"/>
                <a:gd name="connsiteY15" fmla="*/ 167994 h 188052"/>
                <a:gd name="connsiteX16" fmla="*/ 41873 w 250736"/>
                <a:gd name="connsiteY16" fmla="*/ 167994 h 188052"/>
                <a:gd name="connsiteX17" fmla="*/ 27832 w 250736"/>
                <a:gd name="connsiteY17" fmla="*/ 153952 h 188052"/>
                <a:gd name="connsiteX18" fmla="*/ 27832 w 250736"/>
                <a:gd name="connsiteY18" fmla="*/ 41998 h 188052"/>
                <a:gd name="connsiteX19" fmla="*/ 41873 w 250736"/>
                <a:gd name="connsiteY19" fmla="*/ 27957 h 188052"/>
                <a:gd name="connsiteX20" fmla="*/ 92020 w 250736"/>
                <a:gd name="connsiteY20" fmla="*/ 27957 h 188052"/>
                <a:gd name="connsiteX21" fmla="*/ 111829 w 250736"/>
                <a:gd name="connsiteY21" fmla="*/ 47765 h 188052"/>
                <a:gd name="connsiteX22" fmla="*/ 111829 w 250736"/>
                <a:gd name="connsiteY22" fmla="*/ 83997 h 188052"/>
                <a:gd name="connsiteX23" fmla="*/ 139786 w 250736"/>
                <a:gd name="connsiteY23" fmla="*/ 83997 h 188052"/>
                <a:gd name="connsiteX24" fmla="*/ 139786 w 250736"/>
                <a:gd name="connsiteY24" fmla="*/ 47765 h 188052"/>
                <a:gd name="connsiteX25" fmla="*/ 159594 w 250736"/>
                <a:gd name="connsiteY25" fmla="*/ 27957 h 188052"/>
                <a:gd name="connsiteX26" fmla="*/ 209741 w 250736"/>
                <a:gd name="connsiteY26" fmla="*/ 27957 h 188052"/>
                <a:gd name="connsiteX27" fmla="*/ 223783 w 250736"/>
                <a:gd name="connsiteY27" fmla="*/ 41998 h 188052"/>
                <a:gd name="connsiteX28" fmla="*/ 223783 w 250736"/>
                <a:gd name="connsiteY28" fmla="*/ 153952 h 18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0736" h="188052">
                  <a:moveTo>
                    <a:pt x="209992" y="0"/>
                  </a:moveTo>
                  <a:lnTo>
                    <a:pt x="153952" y="0"/>
                  </a:lnTo>
                  <a:cubicBezTo>
                    <a:pt x="150191" y="0"/>
                    <a:pt x="146681" y="1505"/>
                    <a:pt x="144048" y="4137"/>
                  </a:cubicBezTo>
                  <a:lnTo>
                    <a:pt x="125995" y="22190"/>
                  </a:lnTo>
                  <a:lnTo>
                    <a:pt x="107942" y="4137"/>
                  </a:lnTo>
                  <a:cubicBezTo>
                    <a:pt x="105310" y="1505"/>
                    <a:pt x="101799" y="0"/>
                    <a:pt x="98038" y="0"/>
                  </a:cubicBezTo>
                  <a:lnTo>
                    <a:pt x="41998" y="0"/>
                  </a:lnTo>
                  <a:cubicBezTo>
                    <a:pt x="18805" y="0"/>
                    <a:pt x="0" y="18805"/>
                    <a:pt x="0" y="41998"/>
                  </a:cubicBezTo>
                  <a:lnTo>
                    <a:pt x="0" y="153952"/>
                  </a:lnTo>
                  <a:cubicBezTo>
                    <a:pt x="0" y="177146"/>
                    <a:pt x="18805" y="195951"/>
                    <a:pt x="41998" y="195951"/>
                  </a:cubicBezTo>
                  <a:lnTo>
                    <a:pt x="209992" y="195951"/>
                  </a:lnTo>
                  <a:cubicBezTo>
                    <a:pt x="233185" y="195951"/>
                    <a:pt x="251990" y="177146"/>
                    <a:pt x="251990" y="153952"/>
                  </a:cubicBezTo>
                  <a:lnTo>
                    <a:pt x="251990" y="41998"/>
                  </a:lnTo>
                  <a:cubicBezTo>
                    <a:pt x="251990" y="18805"/>
                    <a:pt x="233185" y="0"/>
                    <a:pt x="209992" y="0"/>
                  </a:cubicBezTo>
                  <a:close/>
                  <a:moveTo>
                    <a:pt x="223908" y="153952"/>
                  </a:moveTo>
                  <a:cubicBezTo>
                    <a:pt x="223908" y="161725"/>
                    <a:pt x="217640" y="167994"/>
                    <a:pt x="209867" y="167994"/>
                  </a:cubicBezTo>
                  <a:lnTo>
                    <a:pt x="41873" y="167994"/>
                  </a:lnTo>
                  <a:cubicBezTo>
                    <a:pt x="34100" y="167994"/>
                    <a:pt x="27832" y="161725"/>
                    <a:pt x="27832" y="153952"/>
                  </a:cubicBezTo>
                  <a:lnTo>
                    <a:pt x="27832" y="41998"/>
                  </a:lnTo>
                  <a:cubicBezTo>
                    <a:pt x="27832" y="34226"/>
                    <a:pt x="34100" y="27957"/>
                    <a:pt x="41873" y="27957"/>
                  </a:cubicBezTo>
                  <a:lnTo>
                    <a:pt x="92020" y="27957"/>
                  </a:lnTo>
                  <a:lnTo>
                    <a:pt x="111829" y="47765"/>
                  </a:lnTo>
                  <a:lnTo>
                    <a:pt x="111829" y="83997"/>
                  </a:lnTo>
                  <a:lnTo>
                    <a:pt x="139786" y="83997"/>
                  </a:lnTo>
                  <a:lnTo>
                    <a:pt x="139786" y="47765"/>
                  </a:lnTo>
                  <a:lnTo>
                    <a:pt x="159594" y="27957"/>
                  </a:lnTo>
                  <a:lnTo>
                    <a:pt x="209741" y="27957"/>
                  </a:lnTo>
                  <a:cubicBezTo>
                    <a:pt x="217514" y="27957"/>
                    <a:pt x="223783" y="34226"/>
                    <a:pt x="223783" y="41998"/>
                  </a:cubicBezTo>
                  <a:lnTo>
                    <a:pt x="223783" y="153952"/>
                  </a:lnTo>
                  <a:close/>
                </a:path>
              </a:pathLst>
            </a:custGeom>
            <a:solidFill>
              <a:schemeClr val="bg2"/>
            </a:solidFill>
            <a:ln w="12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: Shape 41"/>
            <p:cNvSpPr/>
            <p:nvPr/>
          </p:nvSpPr>
          <p:spPr>
            <a:xfrm>
              <a:off x="1773860" y="3351188"/>
              <a:ext cx="90738" cy="68054"/>
            </a:xfrm>
            <a:custGeom>
              <a:avLst/>
              <a:gdLst>
                <a:gd name="connsiteX0" fmla="*/ 209992 w 250736"/>
                <a:gd name="connsiteY0" fmla="*/ 0 h 188052"/>
                <a:gd name="connsiteX1" fmla="*/ 153952 w 250736"/>
                <a:gd name="connsiteY1" fmla="*/ 0 h 188052"/>
                <a:gd name="connsiteX2" fmla="*/ 144048 w 250736"/>
                <a:gd name="connsiteY2" fmla="*/ 4137 h 188052"/>
                <a:gd name="connsiteX3" fmla="*/ 125995 w 250736"/>
                <a:gd name="connsiteY3" fmla="*/ 22190 h 188052"/>
                <a:gd name="connsiteX4" fmla="*/ 107942 w 250736"/>
                <a:gd name="connsiteY4" fmla="*/ 4137 h 188052"/>
                <a:gd name="connsiteX5" fmla="*/ 98038 w 250736"/>
                <a:gd name="connsiteY5" fmla="*/ 0 h 188052"/>
                <a:gd name="connsiteX6" fmla="*/ 41998 w 250736"/>
                <a:gd name="connsiteY6" fmla="*/ 0 h 188052"/>
                <a:gd name="connsiteX7" fmla="*/ 0 w 250736"/>
                <a:gd name="connsiteY7" fmla="*/ 41998 h 188052"/>
                <a:gd name="connsiteX8" fmla="*/ 0 w 250736"/>
                <a:gd name="connsiteY8" fmla="*/ 153952 h 188052"/>
                <a:gd name="connsiteX9" fmla="*/ 41998 w 250736"/>
                <a:gd name="connsiteY9" fmla="*/ 195951 h 188052"/>
                <a:gd name="connsiteX10" fmla="*/ 209992 w 250736"/>
                <a:gd name="connsiteY10" fmla="*/ 195951 h 188052"/>
                <a:gd name="connsiteX11" fmla="*/ 251990 w 250736"/>
                <a:gd name="connsiteY11" fmla="*/ 153952 h 188052"/>
                <a:gd name="connsiteX12" fmla="*/ 251990 w 250736"/>
                <a:gd name="connsiteY12" fmla="*/ 41998 h 188052"/>
                <a:gd name="connsiteX13" fmla="*/ 209992 w 250736"/>
                <a:gd name="connsiteY13" fmla="*/ 0 h 188052"/>
                <a:gd name="connsiteX14" fmla="*/ 223908 w 250736"/>
                <a:gd name="connsiteY14" fmla="*/ 153952 h 188052"/>
                <a:gd name="connsiteX15" fmla="*/ 209866 w 250736"/>
                <a:gd name="connsiteY15" fmla="*/ 167994 h 188052"/>
                <a:gd name="connsiteX16" fmla="*/ 41873 w 250736"/>
                <a:gd name="connsiteY16" fmla="*/ 167994 h 188052"/>
                <a:gd name="connsiteX17" fmla="*/ 27832 w 250736"/>
                <a:gd name="connsiteY17" fmla="*/ 153952 h 188052"/>
                <a:gd name="connsiteX18" fmla="*/ 27832 w 250736"/>
                <a:gd name="connsiteY18" fmla="*/ 41998 h 188052"/>
                <a:gd name="connsiteX19" fmla="*/ 41873 w 250736"/>
                <a:gd name="connsiteY19" fmla="*/ 27957 h 188052"/>
                <a:gd name="connsiteX20" fmla="*/ 92020 w 250736"/>
                <a:gd name="connsiteY20" fmla="*/ 27957 h 188052"/>
                <a:gd name="connsiteX21" fmla="*/ 111829 w 250736"/>
                <a:gd name="connsiteY21" fmla="*/ 47765 h 188052"/>
                <a:gd name="connsiteX22" fmla="*/ 111829 w 250736"/>
                <a:gd name="connsiteY22" fmla="*/ 83997 h 188052"/>
                <a:gd name="connsiteX23" fmla="*/ 139786 w 250736"/>
                <a:gd name="connsiteY23" fmla="*/ 83997 h 188052"/>
                <a:gd name="connsiteX24" fmla="*/ 139786 w 250736"/>
                <a:gd name="connsiteY24" fmla="*/ 47765 h 188052"/>
                <a:gd name="connsiteX25" fmla="*/ 159594 w 250736"/>
                <a:gd name="connsiteY25" fmla="*/ 27957 h 188052"/>
                <a:gd name="connsiteX26" fmla="*/ 209741 w 250736"/>
                <a:gd name="connsiteY26" fmla="*/ 27957 h 188052"/>
                <a:gd name="connsiteX27" fmla="*/ 223783 w 250736"/>
                <a:gd name="connsiteY27" fmla="*/ 41998 h 188052"/>
                <a:gd name="connsiteX28" fmla="*/ 223783 w 250736"/>
                <a:gd name="connsiteY28" fmla="*/ 153952 h 18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0736" h="188052">
                  <a:moveTo>
                    <a:pt x="209992" y="0"/>
                  </a:moveTo>
                  <a:lnTo>
                    <a:pt x="153952" y="0"/>
                  </a:lnTo>
                  <a:cubicBezTo>
                    <a:pt x="150191" y="0"/>
                    <a:pt x="146681" y="1505"/>
                    <a:pt x="144048" y="4137"/>
                  </a:cubicBezTo>
                  <a:lnTo>
                    <a:pt x="125995" y="22190"/>
                  </a:lnTo>
                  <a:lnTo>
                    <a:pt x="107942" y="4137"/>
                  </a:lnTo>
                  <a:cubicBezTo>
                    <a:pt x="105309" y="1505"/>
                    <a:pt x="101799" y="0"/>
                    <a:pt x="98038" y="0"/>
                  </a:cubicBezTo>
                  <a:lnTo>
                    <a:pt x="41998" y="0"/>
                  </a:lnTo>
                  <a:cubicBezTo>
                    <a:pt x="18805" y="0"/>
                    <a:pt x="0" y="18805"/>
                    <a:pt x="0" y="41998"/>
                  </a:cubicBezTo>
                  <a:lnTo>
                    <a:pt x="0" y="153952"/>
                  </a:lnTo>
                  <a:cubicBezTo>
                    <a:pt x="0" y="177146"/>
                    <a:pt x="18805" y="195951"/>
                    <a:pt x="41998" y="195951"/>
                  </a:cubicBezTo>
                  <a:lnTo>
                    <a:pt x="209992" y="195951"/>
                  </a:lnTo>
                  <a:cubicBezTo>
                    <a:pt x="233185" y="195951"/>
                    <a:pt x="251990" y="177146"/>
                    <a:pt x="251990" y="153952"/>
                  </a:cubicBezTo>
                  <a:lnTo>
                    <a:pt x="251990" y="41998"/>
                  </a:lnTo>
                  <a:cubicBezTo>
                    <a:pt x="251990" y="18805"/>
                    <a:pt x="233185" y="0"/>
                    <a:pt x="209992" y="0"/>
                  </a:cubicBezTo>
                  <a:close/>
                  <a:moveTo>
                    <a:pt x="223908" y="153952"/>
                  </a:moveTo>
                  <a:cubicBezTo>
                    <a:pt x="223908" y="161725"/>
                    <a:pt x="217640" y="167994"/>
                    <a:pt x="209866" y="167994"/>
                  </a:cubicBezTo>
                  <a:lnTo>
                    <a:pt x="41873" y="167994"/>
                  </a:lnTo>
                  <a:cubicBezTo>
                    <a:pt x="34100" y="167994"/>
                    <a:pt x="27832" y="161725"/>
                    <a:pt x="27832" y="153952"/>
                  </a:cubicBezTo>
                  <a:lnTo>
                    <a:pt x="27832" y="41998"/>
                  </a:lnTo>
                  <a:cubicBezTo>
                    <a:pt x="27832" y="34226"/>
                    <a:pt x="34100" y="27957"/>
                    <a:pt x="41873" y="27957"/>
                  </a:cubicBezTo>
                  <a:lnTo>
                    <a:pt x="92020" y="27957"/>
                  </a:lnTo>
                  <a:lnTo>
                    <a:pt x="111829" y="47765"/>
                  </a:lnTo>
                  <a:lnTo>
                    <a:pt x="111829" y="83997"/>
                  </a:lnTo>
                  <a:lnTo>
                    <a:pt x="139786" y="83997"/>
                  </a:lnTo>
                  <a:lnTo>
                    <a:pt x="139786" y="47765"/>
                  </a:lnTo>
                  <a:lnTo>
                    <a:pt x="159594" y="27957"/>
                  </a:lnTo>
                  <a:lnTo>
                    <a:pt x="209741" y="27957"/>
                  </a:lnTo>
                  <a:cubicBezTo>
                    <a:pt x="217514" y="27957"/>
                    <a:pt x="223783" y="34226"/>
                    <a:pt x="223783" y="41998"/>
                  </a:cubicBezTo>
                  <a:lnTo>
                    <a:pt x="223783" y="153952"/>
                  </a:lnTo>
                  <a:close/>
                </a:path>
              </a:pathLst>
            </a:custGeom>
            <a:solidFill>
              <a:schemeClr val="bg2"/>
            </a:solidFill>
            <a:ln w="12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: Shape 42"/>
            <p:cNvSpPr/>
            <p:nvPr/>
          </p:nvSpPr>
          <p:spPr>
            <a:xfrm>
              <a:off x="1895449" y="3118128"/>
              <a:ext cx="58980" cy="58980"/>
            </a:xfrm>
            <a:custGeom>
              <a:avLst/>
              <a:gdLst>
                <a:gd name="connsiteX0" fmla="*/ 83997 w 162978"/>
                <a:gd name="connsiteY0" fmla="*/ 0 h 162978"/>
                <a:gd name="connsiteX1" fmla="*/ 0 w 162978"/>
                <a:gd name="connsiteY1" fmla="*/ 83997 h 162978"/>
                <a:gd name="connsiteX2" fmla="*/ 83997 w 162978"/>
                <a:gd name="connsiteY2" fmla="*/ 167993 h 162978"/>
                <a:gd name="connsiteX3" fmla="*/ 167994 w 162978"/>
                <a:gd name="connsiteY3" fmla="*/ 83997 h 162978"/>
                <a:gd name="connsiteX4" fmla="*/ 83997 w 162978"/>
                <a:gd name="connsiteY4" fmla="*/ 0 h 162978"/>
                <a:gd name="connsiteX5" fmla="*/ 83997 w 162978"/>
                <a:gd name="connsiteY5" fmla="*/ 140036 h 162978"/>
                <a:gd name="connsiteX6" fmla="*/ 27957 w 162978"/>
                <a:gd name="connsiteY6" fmla="*/ 83997 h 162978"/>
                <a:gd name="connsiteX7" fmla="*/ 83997 w 162978"/>
                <a:gd name="connsiteY7" fmla="*/ 27957 h 162978"/>
                <a:gd name="connsiteX8" fmla="*/ 140036 w 162978"/>
                <a:gd name="connsiteY8" fmla="*/ 83997 h 162978"/>
                <a:gd name="connsiteX9" fmla="*/ 83997 w 162978"/>
                <a:gd name="connsiteY9" fmla="*/ 140036 h 162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2978" h="162978">
                  <a:moveTo>
                    <a:pt x="83997" y="0"/>
                  </a:moveTo>
                  <a:cubicBezTo>
                    <a:pt x="37611" y="0"/>
                    <a:pt x="0" y="37611"/>
                    <a:pt x="0" y="83997"/>
                  </a:cubicBezTo>
                  <a:cubicBezTo>
                    <a:pt x="0" y="130383"/>
                    <a:pt x="37611" y="167993"/>
                    <a:pt x="83997" y="167993"/>
                  </a:cubicBezTo>
                  <a:cubicBezTo>
                    <a:pt x="130383" y="167993"/>
                    <a:pt x="167994" y="130383"/>
                    <a:pt x="167994" y="83997"/>
                  </a:cubicBezTo>
                  <a:cubicBezTo>
                    <a:pt x="167994" y="37611"/>
                    <a:pt x="130383" y="0"/>
                    <a:pt x="83997" y="0"/>
                  </a:cubicBezTo>
                  <a:close/>
                  <a:moveTo>
                    <a:pt x="83997" y="140036"/>
                  </a:moveTo>
                  <a:cubicBezTo>
                    <a:pt x="53031" y="140036"/>
                    <a:pt x="27957" y="114963"/>
                    <a:pt x="27957" y="83997"/>
                  </a:cubicBezTo>
                  <a:cubicBezTo>
                    <a:pt x="27957" y="53031"/>
                    <a:pt x="53031" y="27957"/>
                    <a:pt x="83997" y="27957"/>
                  </a:cubicBezTo>
                  <a:cubicBezTo>
                    <a:pt x="114963" y="27957"/>
                    <a:pt x="140036" y="53031"/>
                    <a:pt x="140036" y="83997"/>
                  </a:cubicBezTo>
                  <a:cubicBezTo>
                    <a:pt x="140036" y="114963"/>
                    <a:pt x="114837" y="140036"/>
                    <a:pt x="83997" y="140036"/>
                  </a:cubicBezTo>
                  <a:close/>
                </a:path>
              </a:pathLst>
            </a:custGeom>
            <a:solidFill>
              <a:schemeClr val="bg2"/>
            </a:solidFill>
            <a:ln w="12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: Shape 43"/>
            <p:cNvSpPr/>
            <p:nvPr/>
          </p:nvSpPr>
          <p:spPr>
            <a:xfrm>
              <a:off x="1788988" y="3184003"/>
              <a:ext cx="272213" cy="158791"/>
            </a:xfrm>
            <a:custGeom>
              <a:avLst/>
              <a:gdLst>
                <a:gd name="connsiteX0" fmla="*/ 754914 w 752210"/>
                <a:gd name="connsiteY0" fmla="*/ 350028 h 438789"/>
                <a:gd name="connsiteX1" fmla="*/ 686086 w 752210"/>
                <a:gd name="connsiteY1" fmla="*/ 281201 h 438789"/>
                <a:gd name="connsiteX2" fmla="*/ 686086 w 752210"/>
                <a:gd name="connsiteY2" fmla="*/ 237949 h 438789"/>
                <a:gd name="connsiteX3" fmla="*/ 672045 w 752210"/>
                <a:gd name="connsiteY3" fmla="*/ 223908 h 438789"/>
                <a:gd name="connsiteX4" fmla="*/ 392098 w 752210"/>
                <a:gd name="connsiteY4" fmla="*/ 223908 h 438789"/>
                <a:gd name="connsiteX5" fmla="*/ 392098 w 752210"/>
                <a:gd name="connsiteY5" fmla="*/ 195951 h 438789"/>
                <a:gd name="connsiteX6" fmla="*/ 462053 w 752210"/>
                <a:gd name="connsiteY6" fmla="*/ 195951 h 438789"/>
                <a:gd name="connsiteX7" fmla="*/ 504051 w 752210"/>
                <a:gd name="connsiteY7" fmla="*/ 153952 h 438789"/>
                <a:gd name="connsiteX8" fmla="*/ 504051 w 752210"/>
                <a:gd name="connsiteY8" fmla="*/ 41998 h 438789"/>
                <a:gd name="connsiteX9" fmla="*/ 462053 w 752210"/>
                <a:gd name="connsiteY9" fmla="*/ 0 h 438789"/>
                <a:gd name="connsiteX10" fmla="*/ 294059 w 752210"/>
                <a:gd name="connsiteY10" fmla="*/ 0 h 438789"/>
                <a:gd name="connsiteX11" fmla="*/ 252061 w 752210"/>
                <a:gd name="connsiteY11" fmla="*/ 41998 h 438789"/>
                <a:gd name="connsiteX12" fmla="*/ 252061 w 752210"/>
                <a:gd name="connsiteY12" fmla="*/ 153952 h 438789"/>
                <a:gd name="connsiteX13" fmla="*/ 294059 w 752210"/>
                <a:gd name="connsiteY13" fmla="*/ 195951 h 438789"/>
                <a:gd name="connsiteX14" fmla="*/ 364015 w 752210"/>
                <a:gd name="connsiteY14" fmla="*/ 195951 h 438789"/>
                <a:gd name="connsiteX15" fmla="*/ 364015 w 752210"/>
                <a:gd name="connsiteY15" fmla="*/ 223908 h 438789"/>
                <a:gd name="connsiteX16" fmla="*/ 84068 w 752210"/>
                <a:gd name="connsiteY16" fmla="*/ 223908 h 438789"/>
                <a:gd name="connsiteX17" fmla="*/ 70026 w 752210"/>
                <a:gd name="connsiteY17" fmla="*/ 237949 h 438789"/>
                <a:gd name="connsiteX18" fmla="*/ 70026 w 752210"/>
                <a:gd name="connsiteY18" fmla="*/ 281201 h 438789"/>
                <a:gd name="connsiteX19" fmla="*/ 1199 w 752210"/>
                <a:gd name="connsiteY19" fmla="*/ 377985 h 438789"/>
                <a:gd name="connsiteX20" fmla="*/ 97983 w 752210"/>
                <a:gd name="connsiteY20" fmla="*/ 446813 h 438789"/>
                <a:gd name="connsiteX21" fmla="*/ 166811 w 752210"/>
                <a:gd name="connsiteY21" fmla="*/ 350028 h 438789"/>
                <a:gd name="connsiteX22" fmla="*/ 97983 w 752210"/>
                <a:gd name="connsiteY22" fmla="*/ 281201 h 438789"/>
                <a:gd name="connsiteX23" fmla="*/ 97983 w 752210"/>
                <a:gd name="connsiteY23" fmla="*/ 251990 h 438789"/>
                <a:gd name="connsiteX24" fmla="*/ 364015 w 752210"/>
                <a:gd name="connsiteY24" fmla="*/ 251990 h 438789"/>
                <a:gd name="connsiteX25" fmla="*/ 364015 w 752210"/>
                <a:gd name="connsiteY25" fmla="*/ 281201 h 438789"/>
                <a:gd name="connsiteX26" fmla="*/ 295188 w 752210"/>
                <a:gd name="connsiteY26" fmla="*/ 377985 h 438789"/>
                <a:gd name="connsiteX27" fmla="*/ 391972 w 752210"/>
                <a:gd name="connsiteY27" fmla="*/ 446813 h 438789"/>
                <a:gd name="connsiteX28" fmla="*/ 460799 w 752210"/>
                <a:gd name="connsiteY28" fmla="*/ 350028 h 438789"/>
                <a:gd name="connsiteX29" fmla="*/ 391972 w 752210"/>
                <a:gd name="connsiteY29" fmla="*/ 281201 h 438789"/>
                <a:gd name="connsiteX30" fmla="*/ 391972 w 752210"/>
                <a:gd name="connsiteY30" fmla="*/ 251990 h 438789"/>
                <a:gd name="connsiteX31" fmla="*/ 658004 w 752210"/>
                <a:gd name="connsiteY31" fmla="*/ 251990 h 438789"/>
                <a:gd name="connsiteX32" fmla="*/ 658004 w 752210"/>
                <a:gd name="connsiteY32" fmla="*/ 281201 h 438789"/>
                <a:gd name="connsiteX33" fmla="*/ 589177 w 752210"/>
                <a:gd name="connsiteY33" fmla="*/ 377985 h 438789"/>
                <a:gd name="connsiteX34" fmla="*/ 685961 w 752210"/>
                <a:gd name="connsiteY34" fmla="*/ 446813 h 438789"/>
                <a:gd name="connsiteX35" fmla="*/ 754914 w 752210"/>
                <a:gd name="connsiteY35" fmla="*/ 350028 h 438789"/>
                <a:gd name="connsiteX36" fmla="*/ 140107 w 752210"/>
                <a:gd name="connsiteY36" fmla="*/ 363944 h 438789"/>
                <a:gd name="connsiteX37" fmla="*/ 84068 w 752210"/>
                <a:gd name="connsiteY37" fmla="*/ 419984 h 438789"/>
                <a:gd name="connsiteX38" fmla="*/ 28028 w 752210"/>
                <a:gd name="connsiteY38" fmla="*/ 363944 h 438789"/>
                <a:gd name="connsiteX39" fmla="*/ 84068 w 752210"/>
                <a:gd name="connsiteY39" fmla="*/ 307905 h 438789"/>
                <a:gd name="connsiteX40" fmla="*/ 140107 w 752210"/>
                <a:gd name="connsiteY40" fmla="*/ 363944 h 438789"/>
                <a:gd name="connsiteX41" fmla="*/ 393978 w 752210"/>
                <a:gd name="connsiteY41" fmla="*/ 27957 h 438789"/>
                <a:gd name="connsiteX42" fmla="*/ 380438 w 752210"/>
                <a:gd name="connsiteY42" fmla="*/ 48141 h 438789"/>
                <a:gd name="connsiteX43" fmla="*/ 378056 w 752210"/>
                <a:gd name="connsiteY43" fmla="*/ 55914 h 438789"/>
                <a:gd name="connsiteX44" fmla="*/ 378307 w 752210"/>
                <a:gd name="connsiteY44" fmla="*/ 58672 h 438789"/>
                <a:gd name="connsiteX45" fmla="*/ 390844 w 752210"/>
                <a:gd name="connsiteY45" fmla="*/ 121356 h 438789"/>
                <a:gd name="connsiteX46" fmla="*/ 378056 w 752210"/>
                <a:gd name="connsiteY46" fmla="*/ 134144 h 438789"/>
                <a:gd name="connsiteX47" fmla="*/ 365269 w 752210"/>
                <a:gd name="connsiteY47" fmla="*/ 121356 h 438789"/>
                <a:gd name="connsiteX48" fmla="*/ 377805 w 752210"/>
                <a:gd name="connsiteY48" fmla="*/ 58798 h 438789"/>
                <a:gd name="connsiteX49" fmla="*/ 378056 w 752210"/>
                <a:gd name="connsiteY49" fmla="*/ 56040 h 438789"/>
                <a:gd name="connsiteX50" fmla="*/ 375674 w 752210"/>
                <a:gd name="connsiteY50" fmla="*/ 48267 h 438789"/>
                <a:gd name="connsiteX51" fmla="*/ 362134 w 752210"/>
                <a:gd name="connsiteY51" fmla="*/ 27957 h 438789"/>
                <a:gd name="connsiteX52" fmla="*/ 393978 w 752210"/>
                <a:gd name="connsiteY52" fmla="*/ 27957 h 438789"/>
                <a:gd name="connsiteX53" fmla="*/ 434096 w 752210"/>
                <a:gd name="connsiteY53" fmla="*/ 363944 h 438789"/>
                <a:gd name="connsiteX54" fmla="*/ 378056 w 752210"/>
                <a:gd name="connsiteY54" fmla="*/ 419984 h 438789"/>
                <a:gd name="connsiteX55" fmla="*/ 322016 w 752210"/>
                <a:gd name="connsiteY55" fmla="*/ 363944 h 438789"/>
                <a:gd name="connsiteX56" fmla="*/ 378056 w 752210"/>
                <a:gd name="connsiteY56" fmla="*/ 307905 h 438789"/>
                <a:gd name="connsiteX57" fmla="*/ 434096 w 752210"/>
                <a:gd name="connsiteY57" fmla="*/ 363944 h 438789"/>
                <a:gd name="connsiteX58" fmla="*/ 294185 w 752210"/>
                <a:gd name="connsiteY58" fmla="*/ 167993 h 438789"/>
                <a:gd name="connsiteX59" fmla="*/ 280143 w 752210"/>
                <a:gd name="connsiteY59" fmla="*/ 153952 h 438789"/>
                <a:gd name="connsiteX60" fmla="*/ 280143 w 752210"/>
                <a:gd name="connsiteY60" fmla="*/ 41998 h 438789"/>
                <a:gd name="connsiteX61" fmla="*/ 294185 w 752210"/>
                <a:gd name="connsiteY61" fmla="*/ 27957 h 438789"/>
                <a:gd name="connsiteX62" fmla="*/ 328661 w 752210"/>
                <a:gd name="connsiteY62" fmla="*/ 27957 h 438789"/>
                <a:gd name="connsiteX63" fmla="*/ 349221 w 752210"/>
                <a:gd name="connsiteY63" fmla="*/ 58923 h 438789"/>
                <a:gd name="connsiteX64" fmla="*/ 336309 w 752210"/>
                <a:gd name="connsiteY64" fmla="*/ 123237 h 438789"/>
                <a:gd name="connsiteX65" fmla="*/ 340069 w 752210"/>
                <a:gd name="connsiteY65" fmla="*/ 135774 h 438789"/>
                <a:gd name="connsiteX66" fmla="*/ 368027 w 752210"/>
                <a:gd name="connsiteY66" fmla="*/ 163731 h 438789"/>
                <a:gd name="connsiteX67" fmla="*/ 387835 w 752210"/>
                <a:gd name="connsiteY67" fmla="*/ 163731 h 438789"/>
                <a:gd name="connsiteX68" fmla="*/ 415792 w 752210"/>
                <a:gd name="connsiteY68" fmla="*/ 135774 h 438789"/>
                <a:gd name="connsiteX69" fmla="*/ 419553 w 752210"/>
                <a:gd name="connsiteY69" fmla="*/ 123237 h 438789"/>
                <a:gd name="connsiteX70" fmla="*/ 406640 w 752210"/>
                <a:gd name="connsiteY70" fmla="*/ 58923 h 438789"/>
                <a:gd name="connsiteX71" fmla="*/ 427201 w 752210"/>
                <a:gd name="connsiteY71" fmla="*/ 28082 h 438789"/>
                <a:gd name="connsiteX72" fmla="*/ 461677 w 752210"/>
                <a:gd name="connsiteY72" fmla="*/ 28082 h 438789"/>
                <a:gd name="connsiteX73" fmla="*/ 475718 w 752210"/>
                <a:gd name="connsiteY73" fmla="*/ 42124 h 438789"/>
                <a:gd name="connsiteX74" fmla="*/ 475718 w 752210"/>
                <a:gd name="connsiteY74" fmla="*/ 154078 h 438789"/>
                <a:gd name="connsiteX75" fmla="*/ 461677 w 752210"/>
                <a:gd name="connsiteY75" fmla="*/ 168119 h 438789"/>
                <a:gd name="connsiteX76" fmla="*/ 294185 w 752210"/>
                <a:gd name="connsiteY76" fmla="*/ 168119 h 438789"/>
                <a:gd name="connsiteX77" fmla="*/ 672170 w 752210"/>
                <a:gd name="connsiteY77" fmla="*/ 419984 h 438789"/>
                <a:gd name="connsiteX78" fmla="*/ 616131 w 752210"/>
                <a:gd name="connsiteY78" fmla="*/ 363944 h 438789"/>
                <a:gd name="connsiteX79" fmla="*/ 672170 w 752210"/>
                <a:gd name="connsiteY79" fmla="*/ 307905 h 438789"/>
                <a:gd name="connsiteX80" fmla="*/ 728210 w 752210"/>
                <a:gd name="connsiteY80" fmla="*/ 363944 h 438789"/>
                <a:gd name="connsiteX81" fmla="*/ 672170 w 752210"/>
                <a:gd name="connsiteY81" fmla="*/ 419984 h 438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752210" h="438788">
                  <a:moveTo>
                    <a:pt x="754914" y="350028"/>
                  </a:moveTo>
                  <a:cubicBezTo>
                    <a:pt x="748896" y="314800"/>
                    <a:pt x="721315" y="287219"/>
                    <a:pt x="686086" y="281201"/>
                  </a:cubicBezTo>
                  <a:lnTo>
                    <a:pt x="686086" y="237949"/>
                  </a:lnTo>
                  <a:cubicBezTo>
                    <a:pt x="686086" y="230176"/>
                    <a:pt x="679818" y="223908"/>
                    <a:pt x="672045" y="223908"/>
                  </a:cubicBezTo>
                  <a:lnTo>
                    <a:pt x="392098" y="223908"/>
                  </a:lnTo>
                  <a:lnTo>
                    <a:pt x="392098" y="195951"/>
                  </a:lnTo>
                  <a:lnTo>
                    <a:pt x="462053" y="195951"/>
                  </a:lnTo>
                  <a:cubicBezTo>
                    <a:pt x="485246" y="195951"/>
                    <a:pt x="504051" y="177145"/>
                    <a:pt x="504051" y="153952"/>
                  </a:cubicBezTo>
                  <a:lnTo>
                    <a:pt x="504051" y="41998"/>
                  </a:lnTo>
                  <a:cubicBezTo>
                    <a:pt x="504051" y="18805"/>
                    <a:pt x="485246" y="0"/>
                    <a:pt x="462053" y="0"/>
                  </a:cubicBezTo>
                  <a:lnTo>
                    <a:pt x="294059" y="0"/>
                  </a:lnTo>
                  <a:cubicBezTo>
                    <a:pt x="270866" y="0"/>
                    <a:pt x="252061" y="18805"/>
                    <a:pt x="252061" y="41998"/>
                  </a:cubicBezTo>
                  <a:lnTo>
                    <a:pt x="252061" y="153952"/>
                  </a:lnTo>
                  <a:cubicBezTo>
                    <a:pt x="252061" y="177145"/>
                    <a:pt x="270866" y="195951"/>
                    <a:pt x="294059" y="195951"/>
                  </a:cubicBezTo>
                  <a:lnTo>
                    <a:pt x="364015" y="195951"/>
                  </a:lnTo>
                  <a:lnTo>
                    <a:pt x="364015" y="223908"/>
                  </a:lnTo>
                  <a:lnTo>
                    <a:pt x="84068" y="223908"/>
                  </a:lnTo>
                  <a:cubicBezTo>
                    <a:pt x="76295" y="223908"/>
                    <a:pt x="70026" y="230176"/>
                    <a:pt x="70026" y="237949"/>
                  </a:cubicBezTo>
                  <a:lnTo>
                    <a:pt x="70026" y="281201"/>
                  </a:lnTo>
                  <a:cubicBezTo>
                    <a:pt x="24267" y="288974"/>
                    <a:pt x="-6574" y="332226"/>
                    <a:pt x="1199" y="377985"/>
                  </a:cubicBezTo>
                  <a:cubicBezTo>
                    <a:pt x="8972" y="423745"/>
                    <a:pt x="52224" y="454586"/>
                    <a:pt x="97983" y="446813"/>
                  </a:cubicBezTo>
                  <a:cubicBezTo>
                    <a:pt x="143743" y="439040"/>
                    <a:pt x="174583" y="395788"/>
                    <a:pt x="166811" y="350028"/>
                  </a:cubicBezTo>
                  <a:cubicBezTo>
                    <a:pt x="160793" y="314800"/>
                    <a:pt x="133212" y="287219"/>
                    <a:pt x="97983" y="281201"/>
                  </a:cubicBezTo>
                  <a:lnTo>
                    <a:pt x="97983" y="251990"/>
                  </a:lnTo>
                  <a:lnTo>
                    <a:pt x="364015" y="251990"/>
                  </a:lnTo>
                  <a:lnTo>
                    <a:pt x="364015" y="281201"/>
                  </a:lnTo>
                  <a:cubicBezTo>
                    <a:pt x="318255" y="288974"/>
                    <a:pt x="287415" y="332226"/>
                    <a:pt x="295188" y="377985"/>
                  </a:cubicBezTo>
                  <a:cubicBezTo>
                    <a:pt x="302961" y="423745"/>
                    <a:pt x="346213" y="454586"/>
                    <a:pt x="391972" y="446813"/>
                  </a:cubicBezTo>
                  <a:cubicBezTo>
                    <a:pt x="437731" y="439040"/>
                    <a:pt x="468572" y="395788"/>
                    <a:pt x="460799" y="350028"/>
                  </a:cubicBezTo>
                  <a:cubicBezTo>
                    <a:pt x="454782" y="314800"/>
                    <a:pt x="427201" y="287219"/>
                    <a:pt x="391972" y="281201"/>
                  </a:cubicBezTo>
                  <a:lnTo>
                    <a:pt x="391972" y="251990"/>
                  </a:lnTo>
                  <a:lnTo>
                    <a:pt x="658004" y="251990"/>
                  </a:lnTo>
                  <a:lnTo>
                    <a:pt x="658004" y="281201"/>
                  </a:lnTo>
                  <a:cubicBezTo>
                    <a:pt x="612244" y="288974"/>
                    <a:pt x="581404" y="332226"/>
                    <a:pt x="589177" y="377985"/>
                  </a:cubicBezTo>
                  <a:cubicBezTo>
                    <a:pt x="596949" y="423745"/>
                    <a:pt x="640201" y="454586"/>
                    <a:pt x="685961" y="446813"/>
                  </a:cubicBezTo>
                  <a:cubicBezTo>
                    <a:pt x="731846" y="439165"/>
                    <a:pt x="762686" y="395788"/>
                    <a:pt x="754914" y="350028"/>
                  </a:cubicBezTo>
                  <a:close/>
                  <a:moveTo>
                    <a:pt x="140107" y="363944"/>
                  </a:moveTo>
                  <a:cubicBezTo>
                    <a:pt x="140107" y="394910"/>
                    <a:pt x="115034" y="419984"/>
                    <a:pt x="84068" y="419984"/>
                  </a:cubicBezTo>
                  <a:cubicBezTo>
                    <a:pt x="53102" y="419984"/>
                    <a:pt x="28028" y="394910"/>
                    <a:pt x="28028" y="363944"/>
                  </a:cubicBezTo>
                  <a:cubicBezTo>
                    <a:pt x="28028" y="332978"/>
                    <a:pt x="53102" y="307905"/>
                    <a:pt x="84068" y="307905"/>
                  </a:cubicBezTo>
                  <a:cubicBezTo>
                    <a:pt x="115034" y="307905"/>
                    <a:pt x="140107" y="332978"/>
                    <a:pt x="140107" y="363944"/>
                  </a:cubicBezTo>
                  <a:close/>
                  <a:moveTo>
                    <a:pt x="393978" y="27957"/>
                  </a:moveTo>
                  <a:lnTo>
                    <a:pt x="380438" y="48141"/>
                  </a:lnTo>
                  <a:cubicBezTo>
                    <a:pt x="378934" y="50398"/>
                    <a:pt x="378056" y="53156"/>
                    <a:pt x="378056" y="55914"/>
                  </a:cubicBezTo>
                  <a:cubicBezTo>
                    <a:pt x="378056" y="56792"/>
                    <a:pt x="378182" y="57795"/>
                    <a:pt x="378307" y="58672"/>
                  </a:cubicBezTo>
                  <a:lnTo>
                    <a:pt x="390844" y="121356"/>
                  </a:lnTo>
                  <a:lnTo>
                    <a:pt x="378056" y="134144"/>
                  </a:lnTo>
                  <a:lnTo>
                    <a:pt x="365269" y="121356"/>
                  </a:lnTo>
                  <a:lnTo>
                    <a:pt x="377805" y="58798"/>
                  </a:lnTo>
                  <a:cubicBezTo>
                    <a:pt x="378056" y="57920"/>
                    <a:pt x="378056" y="56917"/>
                    <a:pt x="378056" y="56040"/>
                  </a:cubicBezTo>
                  <a:cubicBezTo>
                    <a:pt x="378056" y="53282"/>
                    <a:pt x="377179" y="50649"/>
                    <a:pt x="375674" y="48267"/>
                  </a:cubicBezTo>
                  <a:lnTo>
                    <a:pt x="362134" y="27957"/>
                  </a:lnTo>
                  <a:lnTo>
                    <a:pt x="393978" y="27957"/>
                  </a:lnTo>
                  <a:close/>
                  <a:moveTo>
                    <a:pt x="434096" y="363944"/>
                  </a:moveTo>
                  <a:cubicBezTo>
                    <a:pt x="434096" y="394910"/>
                    <a:pt x="409022" y="419984"/>
                    <a:pt x="378056" y="419984"/>
                  </a:cubicBezTo>
                  <a:cubicBezTo>
                    <a:pt x="347090" y="419984"/>
                    <a:pt x="322016" y="394910"/>
                    <a:pt x="322016" y="363944"/>
                  </a:cubicBezTo>
                  <a:cubicBezTo>
                    <a:pt x="322016" y="332978"/>
                    <a:pt x="347090" y="307905"/>
                    <a:pt x="378056" y="307905"/>
                  </a:cubicBezTo>
                  <a:cubicBezTo>
                    <a:pt x="409022" y="307905"/>
                    <a:pt x="434096" y="332978"/>
                    <a:pt x="434096" y="363944"/>
                  </a:cubicBezTo>
                  <a:close/>
                  <a:moveTo>
                    <a:pt x="294185" y="167993"/>
                  </a:moveTo>
                  <a:cubicBezTo>
                    <a:pt x="286412" y="167993"/>
                    <a:pt x="280143" y="161725"/>
                    <a:pt x="280143" y="153952"/>
                  </a:cubicBezTo>
                  <a:lnTo>
                    <a:pt x="280143" y="41998"/>
                  </a:lnTo>
                  <a:cubicBezTo>
                    <a:pt x="280143" y="34226"/>
                    <a:pt x="286412" y="27957"/>
                    <a:pt x="294185" y="27957"/>
                  </a:cubicBezTo>
                  <a:lnTo>
                    <a:pt x="328661" y="27957"/>
                  </a:lnTo>
                  <a:lnTo>
                    <a:pt x="349221" y="58923"/>
                  </a:lnTo>
                  <a:lnTo>
                    <a:pt x="336309" y="123237"/>
                  </a:lnTo>
                  <a:cubicBezTo>
                    <a:pt x="335431" y="127750"/>
                    <a:pt x="336810" y="132514"/>
                    <a:pt x="340069" y="135774"/>
                  </a:cubicBezTo>
                  <a:lnTo>
                    <a:pt x="368027" y="163731"/>
                  </a:lnTo>
                  <a:cubicBezTo>
                    <a:pt x="373543" y="169247"/>
                    <a:pt x="382319" y="169247"/>
                    <a:pt x="387835" y="163731"/>
                  </a:cubicBezTo>
                  <a:lnTo>
                    <a:pt x="415792" y="135774"/>
                  </a:lnTo>
                  <a:cubicBezTo>
                    <a:pt x="419052" y="132514"/>
                    <a:pt x="420556" y="127750"/>
                    <a:pt x="419553" y="123237"/>
                  </a:cubicBezTo>
                  <a:lnTo>
                    <a:pt x="406640" y="58923"/>
                  </a:lnTo>
                  <a:lnTo>
                    <a:pt x="427201" y="28082"/>
                  </a:lnTo>
                  <a:lnTo>
                    <a:pt x="461677" y="28082"/>
                  </a:lnTo>
                  <a:cubicBezTo>
                    <a:pt x="469450" y="28082"/>
                    <a:pt x="475718" y="34351"/>
                    <a:pt x="475718" y="42124"/>
                  </a:cubicBezTo>
                  <a:lnTo>
                    <a:pt x="475718" y="154078"/>
                  </a:lnTo>
                  <a:cubicBezTo>
                    <a:pt x="475718" y="161850"/>
                    <a:pt x="469450" y="168119"/>
                    <a:pt x="461677" y="168119"/>
                  </a:cubicBezTo>
                  <a:lnTo>
                    <a:pt x="294185" y="168119"/>
                  </a:lnTo>
                  <a:close/>
                  <a:moveTo>
                    <a:pt x="672170" y="419984"/>
                  </a:moveTo>
                  <a:cubicBezTo>
                    <a:pt x="641204" y="419984"/>
                    <a:pt x="616131" y="394910"/>
                    <a:pt x="616131" y="363944"/>
                  </a:cubicBezTo>
                  <a:cubicBezTo>
                    <a:pt x="616131" y="332978"/>
                    <a:pt x="641204" y="307905"/>
                    <a:pt x="672170" y="307905"/>
                  </a:cubicBezTo>
                  <a:cubicBezTo>
                    <a:pt x="703136" y="307905"/>
                    <a:pt x="728210" y="332978"/>
                    <a:pt x="728210" y="363944"/>
                  </a:cubicBezTo>
                  <a:cubicBezTo>
                    <a:pt x="728210" y="394910"/>
                    <a:pt x="703011" y="419984"/>
                    <a:pt x="672170" y="419984"/>
                  </a:cubicBezTo>
                  <a:close/>
                </a:path>
              </a:pathLst>
            </a:custGeom>
            <a:solidFill>
              <a:schemeClr val="bg2"/>
            </a:solidFill>
            <a:ln w="12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45" name="Freeform: Shape 44"/>
            <p:cNvSpPr/>
            <p:nvPr/>
          </p:nvSpPr>
          <p:spPr>
            <a:xfrm>
              <a:off x="1880250" y="3351188"/>
              <a:ext cx="90738" cy="68054"/>
            </a:xfrm>
            <a:custGeom>
              <a:avLst/>
              <a:gdLst>
                <a:gd name="connsiteX0" fmla="*/ 209992 w 250736"/>
                <a:gd name="connsiteY0" fmla="*/ 0 h 188052"/>
                <a:gd name="connsiteX1" fmla="*/ 153952 w 250736"/>
                <a:gd name="connsiteY1" fmla="*/ 0 h 188052"/>
                <a:gd name="connsiteX2" fmla="*/ 144048 w 250736"/>
                <a:gd name="connsiteY2" fmla="*/ 4137 h 188052"/>
                <a:gd name="connsiteX3" fmla="*/ 125995 w 250736"/>
                <a:gd name="connsiteY3" fmla="*/ 22190 h 188052"/>
                <a:gd name="connsiteX4" fmla="*/ 107942 w 250736"/>
                <a:gd name="connsiteY4" fmla="*/ 4137 h 188052"/>
                <a:gd name="connsiteX5" fmla="*/ 98038 w 250736"/>
                <a:gd name="connsiteY5" fmla="*/ 0 h 188052"/>
                <a:gd name="connsiteX6" fmla="*/ 41998 w 250736"/>
                <a:gd name="connsiteY6" fmla="*/ 0 h 188052"/>
                <a:gd name="connsiteX7" fmla="*/ 0 w 250736"/>
                <a:gd name="connsiteY7" fmla="*/ 41998 h 188052"/>
                <a:gd name="connsiteX8" fmla="*/ 0 w 250736"/>
                <a:gd name="connsiteY8" fmla="*/ 153952 h 188052"/>
                <a:gd name="connsiteX9" fmla="*/ 41998 w 250736"/>
                <a:gd name="connsiteY9" fmla="*/ 195951 h 188052"/>
                <a:gd name="connsiteX10" fmla="*/ 209992 w 250736"/>
                <a:gd name="connsiteY10" fmla="*/ 195951 h 188052"/>
                <a:gd name="connsiteX11" fmla="*/ 251990 w 250736"/>
                <a:gd name="connsiteY11" fmla="*/ 153952 h 188052"/>
                <a:gd name="connsiteX12" fmla="*/ 251990 w 250736"/>
                <a:gd name="connsiteY12" fmla="*/ 41998 h 188052"/>
                <a:gd name="connsiteX13" fmla="*/ 209992 w 250736"/>
                <a:gd name="connsiteY13" fmla="*/ 0 h 188052"/>
                <a:gd name="connsiteX14" fmla="*/ 223908 w 250736"/>
                <a:gd name="connsiteY14" fmla="*/ 153952 h 188052"/>
                <a:gd name="connsiteX15" fmla="*/ 209866 w 250736"/>
                <a:gd name="connsiteY15" fmla="*/ 167994 h 188052"/>
                <a:gd name="connsiteX16" fmla="*/ 41873 w 250736"/>
                <a:gd name="connsiteY16" fmla="*/ 167994 h 188052"/>
                <a:gd name="connsiteX17" fmla="*/ 27832 w 250736"/>
                <a:gd name="connsiteY17" fmla="*/ 153952 h 188052"/>
                <a:gd name="connsiteX18" fmla="*/ 27832 w 250736"/>
                <a:gd name="connsiteY18" fmla="*/ 41998 h 188052"/>
                <a:gd name="connsiteX19" fmla="*/ 41873 w 250736"/>
                <a:gd name="connsiteY19" fmla="*/ 27957 h 188052"/>
                <a:gd name="connsiteX20" fmla="*/ 92020 w 250736"/>
                <a:gd name="connsiteY20" fmla="*/ 27957 h 188052"/>
                <a:gd name="connsiteX21" fmla="*/ 111828 w 250736"/>
                <a:gd name="connsiteY21" fmla="*/ 47765 h 188052"/>
                <a:gd name="connsiteX22" fmla="*/ 111828 w 250736"/>
                <a:gd name="connsiteY22" fmla="*/ 83997 h 188052"/>
                <a:gd name="connsiteX23" fmla="*/ 139786 w 250736"/>
                <a:gd name="connsiteY23" fmla="*/ 83997 h 188052"/>
                <a:gd name="connsiteX24" fmla="*/ 139786 w 250736"/>
                <a:gd name="connsiteY24" fmla="*/ 47765 h 188052"/>
                <a:gd name="connsiteX25" fmla="*/ 159594 w 250736"/>
                <a:gd name="connsiteY25" fmla="*/ 27957 h 188052"/>
                <a:gd name="connsiteX26" fmla="*/ 209741 w 250736"/>
                <a:gd name="connsiteY26" fmla="*/ 27957 h 188052"/>
                <a:gd name="connsiteX27" fmla="*/ 223783 w 250736"/>
                <a:gd name="connsiteY27" fmla="*/ 41998 h 188052"/>
                <a:gd name="connsiteX28" fmla="*/ 223783 w 250736"/>
                <a:gd name="connsiteY28" fmla="*/ 153952 h 188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0736" h="188052">
                  <a:moveTo>
                    <a:pt x="209992" y="0"/>
                  </a:moveTo>
                  <a:lnTo>
                    <a:pt x="153952" y="0"/>
                  </a:lnTo>
                  <a:cubicBezTo>
                    <a:pt x="150191" y="0"/>
                    <a:pt x="146681" y="1505"/>
                    <a:pt x="144048" y="4137"/>
                  </a:cubicBezTo>
                  <a:lnTo>
                    <a:pt x="125995" y="22190"/>
                  </a:lnTo>
                  <a:lnTo>
                    <a:pt x="107942" y="4137"/>
                  </a:lnTo>
                  <a:cubicBezTo>
                    <a:pt x="105309" y="1505"/>
                    <a:pt x="101799" y="0"/>
                    <a:pt x="98038" y="0"/>
                  </a:cubicBezTo>
                  <a:lnTo>
                    <a:pt x="41998" y="0"/>
                  </a:lnTo>
                  <a:cubicBezTo>
                    <a:pt x="18805" y="0"/>
                    <a:pt x="0" y="18805"/>
                    <a:pt x="0" y="41998"/>
                  </a:cubicBezTo>
                  <a:lnTo>
                    <a:pt x="0" y="153952"/>
                  </a:lnTo>
                  <a:cubicBezTo>
                    <a:pt x="0" y="177146"/>
                    <a:pt x="18805" y="195951"/>
                    <a:pt x="41998" y="195951"/>
                  </a:cubicBezTo>
                  <a:lnTo>
                    <a:pt x="209992" y="195951"/>
                  </a:lnTo>
                  <a:cubicBezTo>
                    <a:pt x="233185" y="195951"/>
                    <a:pt x="251990" y="177146"/>
                    <a:pt x="251990" y="153952"/>
                  </a:cubicBezTo>
                  <a:lnTo>
                    <a:pt x="251990" y="41998"/>
                  </a:lnTo>
                  <a:cubicBezTo>
                    <a:pt x="251990" y="18805"/>
                    <a:pt x="233185" y="0"/>
                    <a:pt x="209992" y="0"/>
                  </a:cubicBezTo>
                  <a:close/>
                  <a:moveTo>
                    <a:pt x="223908" y="153952"/>
                  </a:moveTo>
                  <a:cubicBezTo>
                    <a:pt x="223908" y="161725"/>
                    <a:pt x="217639" y="167994"/>
                    <a:pt x="209866" y="167994"/>
                  </a:cubicBezTo>
                  <a:lnTo>
                    <a:pt x="41873" y="167994"/>
                  </a:lnTo>
                  <a:cubicBezTo>
                    <a:pt x="34100" y="167994"/>
                    <a:pt x="27832" y="161725"/>
                    <a:pt x="27832" y="153952"/>
                  </a:cubicBezTo>
                  <a:lnTo>
                    <a:pt x="27832" y="41998"/>
                  </a:lnTo>
                  <a:cubicBezTo>
                    <a:pt x="27832" y="34226"/>
                    <a:pt x="34100" y="27957"/>
                    <a:pt x="41873" y="27957"/>
                  </a:cubicBezTo>
                  <a:lnTo>
                    <a:pt x="92020" y="27957"/>
                  </a:lnTo>
                  <a:lnTo>
                    <a:pt x="111828" y="47765"/>
                  </a:lnTo>
                  <a:lnTo>
                    <a:pt x="111828" y="83997"/>
                  </a:lnTo>
                  <a:lnTo>
                    <a:pt x="139786" y="83997"/>
                  </a:lnTo>
                  <a:lnTo>
                    <a:pt x="139786" y="47765"/>
                  </a:lnTo>
                  <a:lnTo>
                    <a:pt x="159594" y="27957"/>
                  </a:lnTo>
                  <a:lnTo>
                    <a:pt x="209741" y="27957"/>
                  </a:lnTo>
                  <a:cubicBezTo>
                    <a:pt x="217514" y="27957"/>
                    <a:pt x="223783" y="34226"/>
                    <a:pt x="223783" y="41998"/>
                  </a:cubicBezTo>
                  <a:lnTo>
                    <a:pt x="223783" y="153952"/>
                  </a:lnTo>
                  <a:close/>
                </a:path>
              </a:pathLst>
            </a:custGeom>
            <a:solidFill>
              <a:schemeClr val="bg2"/>
            </a:solidFill>
            <a:ln w="125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aphicFrame>
        <p:nvGraphicFramePr>
          <p:cNvPr id="8" name="Chart 7"/>
          <p:cNvGraphicFramePr/>
          <p:nvPr/>
        </p:nvGraphicFramePr>
        <p:xfrm>
          <a:off x="8735088" y="3271259"/>
          <a:ext cx="2463837" cy="3053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advClick="0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800100" y="1713516"/>
          <a:ext cx="6551561" cy="436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952166" y="2581132"/>
            <a:ext cx="3439734" cy="2632477"/>
            <a:chOff x="7952166" y="2481899"/>
            <a:chExt cx="3439734" cy="2632477"/>
          </a:xfrm>
        </p:grpSpPr>
        <p:sp>
          <p:nvSpPr>
            <p:cNvPr id="4" name="Rectangle 3"/>
            <p:cNvSpPr/>
            <p:nvPr/>
          </p:nvSpPr>
          <p:spPr>
            <a:xfrm>
              <a:off x="7974320" y="2820452"/>
              <a:ext cx="3417580" cy="7052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968625" y="2481899"/>
              <a:ext cx="23541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r">
                <a:defRPr sz="2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defRPr>
              </a:lvl1pPr>
            </a:lstStyle>
            <a:p>
              <a:pPr algn="l"/>
              <a:r>
                <a:rPr lang="en-US" sz="1600" b="0" spc="600">
                  <a:latin typeface="+mn-lt"/>
                  <a:cs typeface="+mn-ea"/>
                  <a:sym typeface="+mn-lt"/>
                </a:rPr>
                <a:t>REAL SUPPORT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68625" y="4142648"/>
              <a:ext cx="10102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600">
                  <a:solidFill>
                    <a:schemeClr val="accent4"/>
                  </a:solidFill>
                  <a:cs typeface="+mn-ea"/>
                  <a:sym typeface="+mn-lt"/>
                </a:rPr>
                <a:t>360</a:t>
              </a:r>
              <a:r>
                <a:rPr lang="id-ID" sz="2000" b="1" spc="600">
                  <a:solidFill>
                    <a:schemeClr val="accent4"/>
                  </a:solidFill>
                  <a:cs typeface="+mn-ea"/>
                  <a:sym typeface="+mn-lt"/>
                </a:rPr>
                <a:t>+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52166" y="4498823"/>
              <a:ext cx="141983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715252" y="4142648"/>
              <a:ext cx="7537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spc="600">
                  <a:solidFill>
                    <a:schemeClr val="accent6"/>
                  </a:solidFill>
                  <a:cs typeface="+mn-ea"/>
                  <a:sym typeface="+mn-lt"/>
                </a:rPr>
                <a:t>60-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9698793" y="4498823"/>
              <a:ext cx="141983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id-ID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13827" y="492943"/>
            <a:ext cx="396435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cs typeface="+mn-ea"/>
                <a:sym typeface="+mn-lt"/>
              </a:rPr>
              <a:t>Making Rates Again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25800" y="1067302"/>
            <a:ext cx="6940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/>
        </p:nvSpPr>
        <p:spPr>
          <a:xfrm>
            <a:off x="2505687" y="2037050"/>
            <a:ext cx="7172481" cy="2357619"/>
          </a:xfrm>
          <a:custGeom>
            <a:avLst/>
            <a:gdLst>
              <a:gd name="connsiteX0" fmla="*/ 8319384 w 8382803"/>
              <a:gd name="connsiteY0" fmla="*/ 656653 h 2755457"/>
              <a:gd name="connsiteX1" fmla="*/ 8094677 w 8382803"/>
              <a:gd name="connsiteY1" fmla="*/ 267525 h 2755457"/>
              <a:gd name="connsiteX2" fmla="*/ 7631295 w 8382803"/>
              <a:gd name="connsiteY2" fmla="*/ 0 h 2755457"/>
              <a:gd name="connsiteX3" fmla="*/ 7182013 w 8382803"/>
              <a:gd name="connsiteY3" fmla="*/ 0 h 2755457"/>
              <a:gd name="connsiteX4" fmla="*/ 6718630 w 8382803"/>
              <a:gd name="connsiteY4" fmla="*/ 267525 h 2755457"/>
              <a:gd name="connsiteX5" fmla="*/ 6516563 w 8382803"/>
              <a:gd name="connsiteY5" fmla="*/ 617585 h 2755457"/>
              <a:gd name="connsiteX6" fmla="*/ 6516563 w 8382803"/>
              <a:gd name="connsiteY6" fmla="*/ 617585 h 2755457"/>
              <a:gd name="connsiteX7" fmla="*/ 5990309 w 8382803"/>
              <a:gd name="connsiteY7" fmla="*/ 913829 h 2755457"/>
              <a:gd name="connsiteX8" fmla="*/ 5608296 w 8382803"/>
              <a:gd name="connsiteY8" fmla="*/ 913829 h 2755457"/>
              <a:gd name="connsiteX9" fmla="*/ 5107657 w 8382803"/>
              <a:gd name="connsiteY9" fmla="*/ 656006 h 2755457"/>
              <a:gd name="connsiteX10" fmla="*/ 4883469 w 8382803"/>
              <a:gd name="connsiteY10" fmla="*/ 267525 h 2755457"/>
              <a:gd name="connsiteX11" fmla="*/ 4420086 w 8382803"/>
              <a:gd name="connsiteY11" fmla="*/ 0 h 2755457"/>
              <a:gd name="connsiteX12" fmla="*/ 3970804 w 8382803"/>
              <a:gd name="connsiteY12" fmla="*/ 0 h 2755457"/>
              <a:gd name="connsiteX13" fmla="*/ 3507421 w 8382803"/>
              <a:gd name="connsiteY13" fmla="*/ 267525 h 2755457"/>
              <a:gd name="connsiteX14" fmla="*/ 3296686 w 8382803"/>
              <a:gd name="connsiteY14" fmla="*/ 632591 h 2755457"/>
              <a:gd name="connsiteX15" fmla="*/ 3296686 w 8382803"/>
              <a:gd name="connsiteY15" fmla="*/ 632591 h 2755457"/>
              <a:gd name="connsiteX16" fmla="*/ 3296686 w 8382803"/>
              <a:gd name="connsiteY16" fmla="*/ 632591 h 2755457"/>
              <a:gd name="connsiteX17" fmla="*/ 3282845 w 8382803"/>
              <a:gd name="connsiteY17" fmla="*/ 656653 h 2755457"/>
              <a:gd name="connsiteX18" fmla="*/ 3272495 w 8382803"/>
              <a:gd name="connsiteY18" fmla="*/ 676057 h 2755457"/>
              <a:gd name="connsiteX19" fmla="*/ 2756979 w 8382803"/>
              <a:gd name="connsiteY19" fmla="*/ 913829 h 2755457"/>
              <a:gd name="connsiteX20" fmla="*/ 2447152 w 8382803"/>
              <a:gd name="connsiteY20" fmla="*/ 913829 h 2755457"/>
              <a:gd name="connsiteX21" fmla="*/ 2405755 w 8382803"/>
              <a:gd name="connsiteY21" fmla="*/ 913829 h 2755457"/>
              <a:gd name="connsiteX22" fmla="*/ 2370180 w 8382803"/>
              <a:gd name="connsiteY22" fmla="*/ 913829 h 2755457"/>
              <a:gd name="connsiteX23" fmla="*/ 2360348 w 8382803"/>
              <a:gd name="connsiteY23" fmla="*/ 914217 h 2755457"/>
              <a:gd name="connsiteX24" fmla="*/ 1909643 w 8382803"/>
              <a:gd name="connsiteY24" fmla="*/ 680844 h 2755457"/>
              <a:gd name="connsiteX25" fmla="*/ 1896836 w 8382803"/>
              <a:gd name="connsiteY25" fmla="*/ 656782 h 2755457"/>
              <a:gd name="connsiteX26" fmla="*/ 1672130 w 8382803"/>
              <a:gd name="connsiteY26" fmla="*/ 267655 h 2755457"/>
              <a:gd name="connsiteX27" fmla="*/ 1208747 w 8382803"/>
              <a:gd name="connsiteY27" fmla="*/ 129 h 2755457"/>
              <a:gd name="connsiteX28" fmla="*/ 759465 w 8382803"/>
              <a:gd name="connsiteY28" fmla="*/ 129 h 2755457"/>
              <a:gd name="connsiteX29" fmla="*/ 296082 w 8382803"/>
              <a:gd name="connsiteY29" fmla="*/ 267655 h 2755457"/>
              <a:gd name="connsiteX30" fmla="*/ 71506 w 8382803"/>
              <a:gd name="connsiteY30" fmla="*/ 656653 h 2755457"/>
              <a:gd name="connsiteX31" fmla="*/ 71506 w 8382803"/>
              <a:gd name="connsiteY31" fmla="*/ 1191703 h 2755457"/>
              <a:gd name="connsiteX32" fmla="*/ 296082 w 8382803"/>
              <a:gd name="connsiteY32" fmla="*/ 1580830 h 2755457"/>
              <a:gd name="connsiteX33" fmla="*/ 759465 w 8382803"/>
              <a:gd name="connsiteY33" fmla="*/ 1848356 h 2755457"/>
              <a:gd name="connsiteX34" fmla="*/ 1208747 w 8382803"/>
              <a:gd name="connsiteY34" fmla="*/ 1848356 h 2755457"/>
              <a:gd name="connsiteX35" fmla="*/ 1213663 w 8382803"/>
              <a:gd name="connsiteY35" fmla="*/ 1848226 h 2755457"/>
              <a:gd name="connsiteX36" fmla="*/ 1682091 w 8382803"/>
              <a:gd name="connsiteY36" fmla="*/ 2105532 h 2755457"/>
              <a:gd name="connsiteX37" fmla="*/ 1906668 w 8382803"/>
              <a:gd name="connsiteY37" fmla="*/ 2494659 h 2755457"/>
              <a:gd name="connsiteX38" fmla="*/ 2370050 w 8382803"/>
              <a:gd name="connsiteY38" fmla="*/ 2762184 h 2755457"/>
              <a:gd name="connsiteX39" fmla="*/ 2819332 w 8382803"/>
              <a:gd name="connsiteY39" fmla="*/ 2762184 h 2755457"/>
              <a:gd name="connsiteX40" fmla="*/ 3282715 w 8382803"/>
              <a:gd name="connsiteY40" fmla="*/ 2494659 h 2755457"/>
              <a:gd name="connsiteX41" fmla="*/ 3507421 w 8382803"/>
              <a:gd name="connsiteY41" fmla="*/ 2105532 h 2755457"/>
              <a:gd name="connsiteX42" fmla="*/ 3513889 w 8382803"/>
              <a:gd name="connsiteY42" fmla="*/ 2093371 h 2755457"/>
              <a:gd name="connsiteX43" fmla="*/ 3941697 w 8382803"/>
              <a:gd name="connsiteY43" fmla="*/ 1847450 h 2755457"/>
              <a:gd name="connsiteX44" fmla="*/ 3970674 w 8382803"/>
              <a:gd name="connsiteY44" fmla="*/ 1848485 h 2755457"/>
              <a:gd name="connsiteX45" fmla="*/ 4019703 w 8382803"/>
              <a:gd name="connsiteY45" fmla="*/ 1848485 h 2755457"/>
              <a:gd name="connsiteX46" fmla="*/ 4083868 w 8382803"/>
              <a:gd name="connsiteY46" fmla="*/ 1848485 h 2755457"/>
              <a:gd name="connsiteX47" fmla="*/ 4378689 w 8382803"/>
              <a:gd name="connsiteY47" fmla="*/ 1848485 h 2755457"/>
              <a:gd name="connsiteX48" fmla="*/ 4893300 w 8382803"/>
              <a:gd name="connsiteY48" fmla="*/ 2105661 h 2755457"/>
              <a:gd name="connsiteX49" fmla="*/ 5117877 w 8382803"/>
              <a:gd name="connsiteY49" fmla="*/ 2494788 h 2755457"/>
              <a:gd name="connsiteX50" fmla="*/ 5581259 w 8382803"/>
              <a:gd name="connsiteY50" fmla="*/ 2762314 h 2755457"/>
              <a:gd name="connsiteX51" fmla="*/ 6030542 w 8382803"/>
              <a:gd name="connsiteY51" fmla="*/ 2762314 h 2755457"/>
              <a:gd name="connsiteX52" fmla="*/ 6493924 w 8382803"/>
              <a:gd name="connsiteY52" fmla="*/ 2494788 h 2755457"/>
              <a:gd name="connsiteX53" fmla="*/ 6718630 w 8382803"/>
              <a:gd name="connsiteY53" fmla="*/ 2105661 h 2755457"/>
              <a:gd name="connsiteX54" fmla="*/ 7250964 w 8382803"/>
              <a:gd name="connsiteY54" fmla="*/ 1848485 h 2755457"/>
              <a:gd name="connsiteX55" fmla="*/ 7631166 w 8382803"/>
              <a:gd name="connsiteY55" fmla="*/ 1848485 h 2755457"/>
              <a:gd name="connsiteX56" fmla="*/ 8094549 w 8382803"/>
              <a:gd name="connsiteY56" fmla="*/ 1580960 h 2755457"/>
              <a:gd name="connsiteX57" fmla="*/ 8319254 w 8382803"/>
              <a:gd name="connsiteY57" fmla="*/ 1191832 h 2755457"/>
              <a:gd name="connsiteX58" fmla="*/ 8319384 w 8382803"/>
              <a:gd name="connsiteY58" fmla="*/ 656653 h 2755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8382802" h="2755457">
                <a:moveTo>
                  <a:pt x="8319384" y="656653"/>
                </a:moveTo>
                <a:lnTo>
                  <a:pt x="8094677" y="267525"/>
                </a:lnTo>
                <a:cubicBezTo>
                  <a:pt x="7999465" y="102456"/>
                  <a:pt x="7821849" y="0"/>
                  <a:pt x="7631295" y="0"/>
                </a:cubicBezTo>
                <a:lnTo>
                  <a:pt x="7182013" y="0"/>
                </a:lnTo>
                <a:cubicBezTo>
                  <a:pt x="6991459" y="0"/>
                  <a:pt x="6813842" y="102456"/>
                  <a:pt x="6718630" y="267525"/>
                </a:cubicBezTo>
                <a:lnTo>
                  <a:pt x="6516563" y="617585"/>
                </a:lnTo>
                <a:lnTo>
                  <a:pt x="6516563" y="617585"/>
                </a:lnTo>
                <a:cubicBezTo>
                  <a:pt x="6366889" y="876831"/>
                  <a:pt x="6093930" y="910336"/>
                  <a:pt x="5990309" y="913829"/>
                </a:cubicBezTo>
                <a:lnTo>
                  <a:pt x="5608296" y="913829"/>
                </a:lnTo>
                <a:cubicBezTo>
                  <a:pt x="5309206" y="913829"/>
                  <a:pt x="5159791" y="736082"/>
                  <a:pt x="5107657" y="656006"/>
                </a:cubicBezTo>
                <a:lnTo>
                  <a:pt x="4883469" y="267525"/>
                </a:lnTo>
                <a:cubicBezTo>
                  <a:pt x="4788257" y="102456"/>
                  <a:pt x="4610639" y="0"/>
                  <a:pt x="4420086" y="0"/>
                </a:cubicBezTo>
                <a:lnTo>
                  <a:pt x="3970804" y="0"/>
                </a:lnTo>
                <a:cubicBezTo>
                  <a:pt x="3780250" y="0"/>
                  <a:pt x="3602633" y="102456"/>
                  <a:pt x="3507421" y="267525"/>
                </a:cubicBezTo>
                <a:lnTo>
                  <a:pt x="3296686" y="632591"/>
                </a:lnTo>
                <a:lnTo>
                  <a:pt x="3296686" y="632591"/>
                </a:lnTo>
                <a:lnTo>
                  <a:pt x="3296686" y="632591"/>
                </a:lnTo>
                <a:lnTo>
                  <a:pt x="3282845" y="656653"/>
                </a:lnTo>
                <a:cubicBezTo>
                  <a:pt x="3279223" y="662992"/>
                  <a:pt x="3275859" y="669589"/>
                  <a:pt x="3272495" y="676057"/>
                </a:cubicBezTo>
                <a:cubicBezTo>
                  <a:pt x="3220232" y="755875"/>
                  <a:pt x="3075086" y="917580"/>
                  <a:pt x="2756979" y="913829"/>
                </a:cubicBezTo>
                <a:lnTo>
                  <a:pt x="2447152" y="913829"/>
                </a:lnTo>
                <a:cubicBezTo>
                  <a:pt x="2435250" y="913182"/>
                  <a:pt x="2421667" y="913182"/>
                  <a:pt x="2405755" y="913829"/>
                </a:cubicBezTo>
                <a:lnTo>
                  <a:pt x="2370180" y="913829"/>
                </a:lnTo>
                <a:cubicBezTo>
                  <a:pt x="2366946" y="913829"/>
                  <a:pt x="2363711" y="914087"/>
                  <a:pt x="2360348" y="914217"/>
                </a:cubicBezTo>
                <a:cubicBezTo>
                  <a:pt x="2112227" y="908913"/>
                  <a:pt x="1974972" y="773986"/>
                  <a:pt x="1909643" y="680844"/>
                </a:cubicBezTo>
                <a:cubicBezTo>
                  <a:pt x="1905503" y="672694"/>
                  <a:pt x="1901364" y="664673"/>
                  <a:pt x="1896836" y="656782"/>
                </a:cubicBezTo>
                <a:lnTo>
                  <a:pt x="1672130" y="267655"/>
                </a:lnTo>
                <a:cubicBezTo>
                  <a:pt x="1576918" y="102586"/>
                  <a:pt x="1399301" y="129"/>
                  <a:pt x="1208747" y="129"/>
                </a:cubicBezTo>
                <a:lnTo>
                  <a:pt x="759465" y="129"/>
                </a:lnTo>
                <a:cubicBezTo>
                  <a:pt x="568912" y="129"/>
                  <a:pt x="391295" y="102586"/>
                  <a:pt x="296082" y="267655"/>
                </a:cubicBezTo>
                <a:lnTo>
                  <a:pt x="71506" y="656653"/>
                </a:lnTo>
                <a:cubicBezTo>
                  <a:pt x="-23835" y="821721"/>
                  <a:pt x="-23835" y="1026764"/>
                  <a:pt x="71506" y="1191703"/>
                </a:cubicBezTo>
                <a:lnTo>
                  <a:pt x="296082" y="1580830"/>
                </a:lnTo>
                <a:cubicBezTo>
                  <a:pt x="391295" y="1745899"/>
                  <a:pt x="568912" y="1848356"/>
                  <a:pt x="759465" y="1848356"/>
                </a:cubicBezTo>
                <a:lnTo>
                  <a:pt x="1208747" y="1848356"/>
                </a:lnTo>
                <a:cubicBezTo>
                  <a:pt x="1210429" y="1848356"/>
                  <a:pt x="1212111" y="1848226"/>
                  <a:pt x="1213663" y="1848226"/>
                </a:cubicBezTo>
                <a:cubicBezTo>
                  <a:pt x="1317801" y="1852495"/>
                  <a:pt x="1555832" y="1887035"/>
                  <a:pt x="1682091" y="2105532"/>
                </a:cubicBezTo>
                <a:lnTo>
                  <a:pt x="1906668" y="2494659"/>
                </a:lnTo>
                <a:cubicBezTo>
                  <a:pt x="2002009" y="2659728"/>
                  <a:pt x="2179497" y="2762184"/>
                  <a:pt x="2370050" y="2762184"/>
                </a:cubicBezTo>
                <a:lnTo>
                  <a:pt x="2819332" y="2762184"/>
                </a:lnTo>
                <a:cubicBezTo>
                  <a:pt x="3009886" y="2762184"/>
                  <a:pt x="3187503" y="2659728"/>
                  <a:pt x="3282715" y="2494659"/>
                </a:cubicBezTo>
                <a:lnTo>
                  <a:pt x="3507421" y="2105532"/>
                </a:lnTo>
                <a:cubicBezTo>
                  <a:pt x="3509749" y="2101521"/>
                  <a:pt x="3511690" y="2097382"/>
                  <a:pt x="3513889" y="2093371"/>
                </a:cubicBezTo>
                <a:cubicBezTo>
                  <a:pt x="3542090" y="2043825"/>
                  <a:pt x="3665504" y="1859481"/>
                  <a:pt x="3941697" y="1847450"/>
                </a:cubicBezTo>
                <a:cubicBezTo>
                  <a:pt x="3951270" y="1847967"/>
                  <a:pt x="3960972" y="1848485"/>
                  <a:pt x="3970674" y="1848485"/>
                </a:cubicBezTo>
                <a:lnTo>
                  <a:pt x="4019703" y="1848485"/>
                </a:lnTo>
                <a:cubicBezTo>
                  <a:pt x="4044929" y="1849390"/>
                  <a:pt x="4066145" y="1849390"/>
                  <a:pt x="4083868" y="1848485"/>
                </a:cubicBezTo>
                <a:lnTo>
                  <a:pt x="4378689" y="1848485"/>
                </a:lnTo>
                <a:cubicBezTo>
                  <a:pt x="4440655" y="1849261"/>
                  <a:pt x="4754622" y="1865432"/>
                  <a:pt x="4893300" y="2105661"/>
                </a:cubicBezTo>
                <a:lnTo>
                  <a:pt x="5117877" y="2494788"/>
                </a:lnTo>
                <a:cubicBezTo>
                  <a:pt x="5213089" y="2659857"/>
                  <a:pt x="5390706" y="2762314"/>
                  <a:pt x="5581259" y="2762314"/>
                </a:cubicBezTo>
                <a:lnTo>
                  <a:pt x="6030542" y="2762314"/>
                </a:lnTo>
                <a:cubicBezTo>
                  <a:pt x="6221095" y="2762314"/>
                  <a:pt x="6398712" y="2659857"/>
                  <a:pt x="6493924" y="2494788"/>
                </a:cubicBezTo>
                <a:lnTo>
                  <a:pt x="6718630" y="2105661"/>
                </a:lnTo>
                <a:cubicBezTo>
                  <a:pt x="6729108" y="2086515"/>
                  <a:pt x="6852910" y="1848744"/>
                  <a:pt x="7250964" y="1848485"/>
                </a:cubicBezTo>
                <a:lnTo>
                  <a:pt x="7631166" y="1848485"/>
                </a:lnTo>
                <a:cubicBezTo>
                  <a:pt x="7821719" y="1848485"/>
                  <a:pt x="7999336" y="1746029"/>
                  <a:pt x="8094549" y="1580960"/>
                </a:cubicBezTo>
                <a:lnTo>
                  <a:pt x="8319254" y="1191832"/>
                </a:lnTo>
                <a:cubicBezTo>
                  <a:pt x="8414725" y="1026764"/>
                  <a:pt x="8414725" y="821721"/>
                  <a:pt x="8319384" y="656653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" name="Freeform: Shape 3"/>
          <p:cNvSpPr/>
          <p:nvPr/>
        </p:nvSpPr>
        <p:spPr>
          <a:xfrm>
            <a:off x="7367531" y="4577483"/>
            <a:ext cx="166029" cy="409540"/>
          </a:xfrm>
          <a:custGeom>
            <a:avLst/>
            <a:gdLst>
              <a:gd name="connsiteX0" fmla="*/ 118627 w 194046"/>
              <a:gd name="connsiteY0" fmla="*/ 288611 h 478647"/>
              <a:gd name="connsiteX1" fmla="*/ 118627 w 194046"/>
              <a:gd name="connsiteY1" fmla="*/ 24579 h 478647"/>
              <a:gd name="connsiteX2" fmla="*/ 94048 w 194046"/>
              <a:gd name="connsiteY2" fmla="*/ 0 h 478647"/>
              <a:gd name="connsiteX3" fmla="*/ 69469 w 194046"/>
              <a:gd name="connsiteY3" fmla="*/ 24579 h 478647"/>
              <a:gd name="connsiteX4" fmla="*/ 69469 w 194046"/>
              <a:gd name="connsiteY4" fmla="*/ 290164 h 478647"/>
              <a:gd name="connsiteX5" fmla="*/ 0 w 194046"/>
              <a:gd name="connsiteY5" fmla="*/ 383177 h 478647"/>
              <a:gd name="connsiteX6" fmla="*/ 97023 w 194046"/>
              <a:gd name="connsiteY6" fmla="*/ 480200 h 478647"/>
              <a:gd name="connsiteX7" fmla="*/ 194046 w 194046"/>
              <a:gd name="connsiteY7" fmla="*/ 383177 h 478647"/>
              <a:gd name="connsiteX8" fmla="*/ 118627 w 194046"/>
              <a:gd name="connsiteY8" fmla="*/ 288611 h 47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46" h="478647">
                <a:moveTo>
                  <a:pt x="118627" y="288611"/>
                </a:moveTo>
                <a:lnTo>
                  <a:pt x="118627" y="24579"/>
                </a:lnTo>
                <a:cubicBezTo>
                  <a:pt x="118627" y="10996"/>
                  <a:pt x="107631" y="0"/>
                  <a:pt x="94048" y="0"/>
                </a:cubicBezTo>
                <a:cubicBezTo>
                  <a:pt x="80465" y="0"/>
                  <a:pt x="69469" y="10996"/>
                  <a:pt x="69469" y="24579"/>
                </a:cubicBezTo>
                <a:lnTo>
                  <a:pt x="69469" y="290164"/>
                </a:lnTo>
                <a:cubicBezTo>
                  <a:pt x="29366" y="302065"/>
                  <a:pt x="0" y="339063"/>
                  <a:pt x="0" y="383177"/>
                </a:cubicBezTo>
                <a:cubicBezTo>
                  <a:pt x="0" y="436734"/>
                  <a:pt x="43467" y="480200"/>
                  <a:pt x="97023" y="480200"/>
                </a:cubicBezTo>
                <a:cubicBezTo>
                  <a:pt x="150580" y="480200"/>
                  <a:pt x="194046" y="436734"/>
                  <a:pt x="194046" y="383177"/>
                </a:cubicBezTo>
                <a:cubicBezTo>
                  <a:pt x="193788" y="336994"/>
                  <a:pt x="161705" y="298443"/>
                  <a:pt x="118627" y="288611"/>
                </a:cubicBezTo>
                <a:close/>
              </a:path>
            </a:pathLst>
          </a:custGeom>
          <a:solidFill>
            <a:schemeClr val="accent4"/>
          </a:solidFill>
          <a:ln w="129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" name="Freeform: Shape 4"/>
          <p:cNvSpPr/>
          <p:nvPr/>
        </p:nvSpPr>
        <p:spPr>
          <a:xfrm>
            <a:off x="4626381" y="4569734"/>
            <a:ext cx="166029" cy="409540"/>
          </a:xfrm>
          <a:custGeom>
            <a:avLst/>
            <a:gdLst>
              <a:gd name="connsiteX0" fmla="*/ 121602 w 194046"/>
              <a:gd name="connsiteY0" fmla="*/ 298443 h 478647"/>
              <a:gd name="connsiteX1" fmla="*/ 121602 w 194046"/>
              <a:gd name="connsiteY1" fmla="*/ 24579 h 478647"/>
              <a:gd name="connsiteX2" fmla="*/ 97023 w 194046"/>
              <a:gd name="connsiteY2" fmla="*/ 0 h 478647"/>
              <a:gd name="connsiteX3" fmla="*/ 72315 w 194046"/>
              <a:gd name="connsiteY3" fmla="*/ 24579 h 478647"/>
              <a:gd name="connsiteX4" fmla="*/ 72315 w 194046"/>
              <a:gd name="connsiteY4" fmla="*/ 298443 h 478647"/>
              <a:gd name="connsiteX5" fmla="*/ 0 w 194046"/>
              <a:gd name="connsiteY5" fmla="*/ 392103 h 478647"/>
              <a:gd name="connsiteX6" fmla="*/ 97023 w 194046"/>
              <a:gd name="connsiteY6" fmla="*/ 489126 h 478647"/>
              <a:gd name="connsiteX7" fmla="*/ 194046 w 194046"/>
              <a:gd name="connsiteY7" fmla="*/ 392103 h 478647"/>
              <a:gd name="connsiteX8" fmla="*/ 121602 w 194046"/>
              <a:gd name="connsiteY8" fmla="*/ 298443 h 47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46" h="478647">
                <a:moveTo>
                  <a:pt x="121602" y="298443"/>
                </a:moveTo>
                <a:lnTo>
                  <a:pt x="121602" y="24579"/>
                </a:lnTo>
                <a:cubicBezTo>
                  <a:pt x="121602" y="10996"/>
                  <a:pt x="110606" y="0"/>
                  <a:pt x="97023" y="0"/>
                </a:cubicBezTo>
                <a:cubicBezTo>
                  <a:pt x="83440" y="0"/>
                  <a:pt x="72315" y="10996"/>
                  <a:pt x="72315" y="24579"/>
                </a:cubicBezTo>
                <a:lnTo>
                  <a:pt x="72315" y="298443"/>
                </a:lnTo>
                <a:cubicBezTo>
                  <a:pt x="30659" y="309310"/>
                  <a:pt x="0" y="347084"/>
                  <a:pt x="0" y="392103"/>
                </a:cubicBezTo>
                <a:cubicBezTo>
                  <a:pt x="0" y="445660"/>
                  <a:pt x="43466" y="489126"/>
                  <a:pt x="97023" y="489126"/>
                </a:cubicBezTo>
                <a:cubicBezTo>
                  <a:pt x="150580" y="489126"/>
                  <a:pt x="194046" y="445660"/>
                  <a:pt x="194046" y="392103"/>
                </a:cubicBezTo>
                <a:cubicBezTo>
                  <a:pt x="193917" y="347084"/>
                  <a:pt x="163258" y="309310"/>
                  <a:pt x="121602" y="298443"/>
                </a:cubicBezTo>
                <a:close/>
              </a:path>
            </a:pathLst>
          </a:custGeom>
          <a:solidFill>
            <a:schemeClr val="accent2"/>
          </a:solidFill>
          <a:ln w="129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5999115" y="3809762"/>
            <a:ext cx="166029" cy="1538540"/>
          </a:xfrm>
          <a:custGeom>
            <a:avLst/>
            <a:gdLst>
              <a:gd name="connsiteX0" fmla="*/ 119015 w 194046"/>
              <a:gd name="connsiteY0" fmla="*/ 1608256 h 1798162"/>
              <a:gd name="connsiteX1" fmla="*/ 119015 w 194046"/>
              <a:gd name="connsiteY1" fmla="*/ 24579 h 1798162"/>
              <a:gd name="connsiteX2" fmla="*/ 94436 w 194046"/>
              <a:gd name="connsiteY2" fmla="*/ 0 h 1798162"/>
              <a:gd name="connsiteX3" fmla="*/ 69728 w 194046"/>
              <a:gd name="connsiteY3" fmla="*/ 24579 h 1798162"/>
              <a:gd name="connsiteX4" fmla="*/ 69728 w 194046"/>
              <a:gd name="connsiteY4" fmla="*/ 1609549 h 1798162"/>
              <a:gd name="connsiteX5" fmla="*/ 0 w 194046"/>
              <a:gd name="connsiteY5" fmla="*/ 1702562 h 1798162"/>
              <a:gd name="connsiteX6" fmla="*/ 97023 w 194046"/>
              <a:gd name="connsiteY6" fmla="*/ 1799585 h 1798162"/>
              <a:gd name="connsiteX7" fmla="*/ 194046 w 194046"/>
              <a:gd name="connsiteY7" fmla="*/ 1702562 h 1798162"/>
              <a:gd name="connsiteX8" fmla="*/ 119015 w 194046"/>
              <a:gd name="connsiteY8" fmla="*/ 1608256 h 179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46" h="1798162">
                <a:moveTo>
                  <a:pt x="119015" y="1608256"/>
                </a:moveTo>
                <a:lnTo>
                  <a:pt x="119015" y="24579"/>
                </a:lnTo>
                <a:cubicBezTo>
                  <a:pt x="119015" y="10996"/>
                  <a:pt x="108019" y="0"/>
                  <a:pt x="94436" y="0"/>
                </a:cubicBezTo>
                <a:cubicBezTo>
                  <a:pt x="80853" y="0"/>
                  <a:pt x="69728" y="10996"/>
                  <a:pt x="69728" y="24579"/>
                </a:cubicBezTo>
                <a:lnTo>
                  <a:pt x="69728" y="1609549"/>
                </a:lnTo>
                <a:cubicBezTo>
                  <a:pt x="29495" y="1621321"/>
                  <a:pt x="0" y="1658449"/>
                  <a:pt x="0" y="1702562"/>
                </a:cubicBezTo>
                <a:cubicBezTo>
                  <a:pt x="0" y="1756119"/>
                  <a:pt x="43467" y="1799585"/>
                  <a:pt x="97023" y="1799585"/>
                </a:cubicBezTo>
                <a:cubicBezTo>
                  <a:pt x="150580" y="1799585"/>
                  <a:pt x="194046" y="1756119"/>
                  <a:pt x="194046" y="1702562"/>
                </a:cubicBezTo>
                <a:cubicBezTo>
                  <a:pt x="193917" y="1656638"/>
                  <a:pt x="161964" y="1618217"/>
                  <a:pt x="119015" y="1608256"/>
                </a:cubicBezTo>
                <a:close/>
              </a:path>
            </a:pathLst>
          </a:custGeom>
          <a:solidFill>
            <a:schemeClr val="accent3"/>
          </a:solidFill>
          <a:ln w="129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8771921" y="3809762"/>
            <a:ext cx="166029" cy="1538540"/>
          </a:xfrm>
          <a:custGeom>
            <a:avLst/>
            <a:gdLst>
              <a:gd name="connsiteX0" fmla="*/ 121473 w 194046"/>
              <a:gd name="connsiteY0" fmla="*/ 1608903 h 1798162"/>
              <a:gd name="connsiteX1" fmla="*/ 121473 w 194046"/>
              <a:gd name="connsiteY1" fmla="*/ 24579 h 1798162"/>
              <a:gd name="connsiteX2" fmla="*/ 96894 w 194046"/>
              <a:gd name="connsiteY2" fmla="*/ 0 h 1798162"/>
              <a:gd name="connsiteX3" fmla="*/ 72315 w 194046"/>
              <a:gd name="connsiteY3" fmla="*/ 24579 h 1798162"/>
              <a:gd name="connsiteX4" fmla="*/ 72315 w 194046"/>
              <a:gd name="connsiteY4" fmla="*/ 1608903 h 1798162"/>
              <a:gd name="connsiteX5" fmla="*/ 0 w 194046"/>
              <a:gd name="connsiteY5" fmla="*/ 1702562 h 1798162"/>
              <a:gd name="connsiteX6" fmla="*/ 97023 w 194046"/>
              <a:gd name="connsiteY6" fmla="*/ 1799585 h 1798162"/>
              <a:gd name="connsiteX7" fmla="*/ 194046 w 194046"/>
              <a:gd name="connsiteY7" fmla="*/ 1702562 h 1798162"/>
              <a:gd name="connsiteX8" fmla="*/ 121473 w 194046"/>
              <a:gd name="connsiteY8" fmla="*/ 1608903 h 179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46" h="1798162">
                <a:moveTo>
                  <a:pt x="121473" y="1608903"/>
                </a:moveTo>
                <a:lnTo>
                  <a:pt x="121473" y="24579"/>
                </a:lnTo>
                <a:cubicBezTo>
                  <a:pt x="121473" y="10996"/>
                  <a:pt x="110477" y="0"/>
                  <a:pt x="96894" y="0"/>
                </a:cubicBezTo>
                <a:cubicBezTo>
                  <a:pt x="83311" y="0"/>
                  <a:pt x="72315" y="10996"/>
                  <a:pt x="72315" y="24579"/>
                </a:cubicBezTo>
                <a:lnTo>
                  <a:pt x="72315" y="1608903"/>
                </a:lnTo>
                <a:cubicBezTo>
                  <a:pt x="30659" y="1619769"/>
                  <a:pt x="0" y="1657543"/>
                  <a:pt x="0" y="1702562"/>
                </a:cubicBezTo>
                <a:cubicBezTo>
                  <a:pt x="0" y="1756119"/>
                  <a:pt x="43466" y="1799585"/>
                  <a:pt x="97023" y="1799585"/>
                </a:cubicBezTo>
                <a:cubicBezTo>
                  <a:pt x="150580" y="1799585"/>
                  <a:pt x="194046" y="1756119"/>
                  <a:pt x="194046" y="1702562"/>
                </a:cubicBezTo>
                <a:cubicBezTo>
                  <a:pt x="193787" y="1657543"/>
                  <a:pt x="163128" y="1619769"/>
                  <a:pt x="121473" y="1608903"/>
                </a:cubicBezTo>
                <a:close/>
              </a:path>
            </a:pathLst>
          </a:custGeom>
          <a:solidFill>
            <a:schemeClr val="accent5"/>
          </a:solidFill>
          <a:ln w="129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" name="Freeform: Shape 7"/>
          <p:cNvSpPr/>
          <p:nvPr/>
        </p:nvSpPr>
        <p:spPr>
          <a:xfrm>
            <a:off x="3224316" y="3809762"/>
            <a:ext cx="166029" cy="1538540"/>
          </a:xfrm>
          <a:custGeom>
            <a:avLst/>
            <a:gdLst>
              <a:gd name="connsiteX0" fmla="*/ 121473 w 194046"/>
              <a:gd name="connsiteY0" fmla="*/ 1608903 h 1798162"/>
              <a:gd name="connsiteX1" fmla="*/ 121473 w 194046"/>
              <a:gd name="connsiteY1" fmla="*/ 24579 h 1798162"/>
              <a:gd name="connsiteX2" fmla="*/ 96894 w 194046"/>
              <a:gd name="connsiteY2" fmla="*/ 0 h 1798162"/>
              <a:gd name="connsiteX3" fmla="*/ 72315 w 194046"/>
              <a:gd name="connsiteY3" fmla="*/ 24579 h 1798162"/>
              <a:gd name="connsiteX4" fmla="*/ 72315 w 194046"/>
              <a:gd name="connsiteY4" fmla="*/ 1608903 h 1798162"/>
              <a:gd name="connsiteX5" fmla="*/ 0 w 194046"/>
              <a:gd name="connsiteY5" fmla="*/ 1702562 h 1798162"/>
              <a:gd name="connsiteX6" fmla="*/ 97023 w 194046"/>
              <a:gd name="connsiteY6" fmla="*/ 1799585 h 1798162"/>
              <a:gd name="connsiteX7" fmla="*/ 194046 w 194046"/>
              <a:gd name="connsiteY7" fmla="*/ 1702562 h 1798162"/>
              <a:gd name="connsiteX8" fmla="*/ 121473 w 194046"/>
              <a:gd name="connsiteY8" fmla="*/ 1608903 h 179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046" h="1798162">
                <a:moveTo>
                  <a:pt x="121473" y="1608903"/>
                </a:moveTo>
                <a:lnTo>
                  <a:pt x="121473" y="24579"/>
                </a:lnTo>
                <a:cubicBezTo>
                  <a:pt x="121473" y="10996"/>
                  <a:pt x="110477" y="0"/>
                  <a:pt x="96894" y="0"/>
                </a:cubicBezTo>
                <a:cubicBezTo>
                  <a:pt x="83311" y="0"/>
                  <a:pt x="72315" y="10996"/>
                  <a:pt x="72315" y="24579"/>
                </a:cubicBezTo>
                <a:lnTo>
                  <a:pt x="72315" y="1608903"/>
                </a:lnTo>
                <a:cubicBezTo>
                  <a:pt x="30659" y="1619769"/>
                  <a:pt x="0" y="1657543"/>
                  <a:pt x="0" y="1702562"/>
                </a:cubicBezTo>
                <a:cubicBezTo>
                  <a:pt x="0" y="1756119"/>
                  <a:pt x="43466" y="1799585"/>
                  <a:pt x="97023" y="1799585"/>
                </a:cubicBezTo>
                <a:cubicBezTo>
                  <a:pt x="150580" y="1799585"/>
                  <a:pt x="194046" y="1756119"/>
                  <a:pt x="194046" y="1702562"/>
                </a:cubicBezTo>
                <a:cubicBezTo>
                  <a:pt x="193788" y="1657543"/>
                  <a:pt x="163128" y="1619769"/>
                  <a:pt x="121473" y="1608903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 w="12924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9" name="Freeform: Shape 8"/>
          <p:cNvSpPr/>
          <p:nvPr/>
        </p:nvSpPr>
        <p:spPr>
          <a:xfrm>
            <a:off x="2327127" y="1863564"/>
            <a:ext cx="7537746" cy="1151138"/>
          </a:xfrm>
          <a:custGeom>
            <a:avLst/>
            <a:gdLst>
              <a:gd name="connsiteX0" fmla="*/ 8710314 w 8809706"/>
              <a:gd name="connsiteY0" fmla="*/ 761308 h 1345387"/>
              <a:gd name="connsiteX1" fmla="*/ 8485738 w 8809706"/>
              <a:gd name="connsiteY1" fmla="*/ 372310 h 1345387"/>
              <a:gd name="connsiteX2" fmla="*/ 7840857 w 8809706"/>
              <a:gd name="connsiteY2" fmla="*/ 0 h 1345387"/>
              <a:gd name="connsiteX3" fmla="*/ 7391446 w 8809706"/>
              <a:gd name="connsiteY3" fmla="*/ 0 h 1345387"/>
              <a:gd name="connsiteX4" fmla="*/ 6746695 w 8809706"/>
              <a:gd name="connsiteY4" fmla="*/ 372310 h 1345387"/>
              <a:gd name="connsiteX5" fmla="*/ 6544627 w 8809706"/>
              <a:gd name="connsiteY5" fmla="*/ 722240 h 1345387"/>
              <a:gd name="connsiteX6" fmla="*/ 6196379 w 8809706"/>
              <a:gd name="connsiteY6" fmla="*/ 913829 h 1345387"/>
              <a:gd name="connsiteX7" fmla="*/ 5817730 w 8809706"/>
              <a:gd name="connsiteY7" fmla="*/ 913829 h 1345387"/>
              <a:gd name="connsiteX8" fmla="*/ 5495354 w 8809706"/>
              <a:gd name="connsiteY8" fmla="*/ 755228 h 1345387"/>
              <a:gd name="connsiteX9" fmla="*/ 5274141 w 8809706"/>
              <a:gd name="connsiteY9" fmla="*/ 372310 h 1345387"/>
              <a:gd name="connsiteX10" fmla="*/ 4629519 w 8809706"/>
              <a:gd name="connsiteY10" fmla="*/ 0 h 1345387"/>
              <a:gd name="connsiteX11" fmla="*/ 4180237 w 8809706"/>
              <a:gd name="connsiteY11" fmla="*/ 0 h 1345387"/>
              <a:gd name="connsiteX12" fmla="*/ 3535485 w 8809706"/>
              <a:gd name="connsiteY12" fmla="*/ 372310 h 1345387"/>
              <a:gd name="connsiteX13" fmla="*/ 3310909 w 8809706"/>
              <a:gd name="connsiteY13" fmla="*/ 761308 h 1345387"/>
              <a:gd name="connsiteX14" fmla="*/ 3301724 w 8809706"/>
              <a:gd name="connsiteY14" fmla="*/ 778126 h 1345387"/>
              <a:gd name="connsiteX15" fmla="*/ 2977279 w 8809706"/>
              <a:gd name="connsiteY15" fmla="*/ 913958 h 1345387"/>
              <a:gd name="connsiteX16" fmla="*/ 2661759 w 8809706"/>
              <a:gd name="connsiteY16" fmla="*/ 913958 h 1345387"/>
              <a:gd name="connsiteX17" fmla="*/ 2611695 w 8809706"/>
              <a:gd name="connsiteY17" fmla="*/ 913958 h 1345387"/>
              <a:gd name="connsiteX18" fmla="*/ 2579613 w 8809706"/>
              <a:gd name="connsiteY18" fmla="*/ 913958 h 1345387"/>
              <a:gd name="connsiteX19" fmla="*/ 2568487 w 8809706"/>
              <a:gd name="connsiteY19" fmla="*/ 914087 h 1345387"/>
              <a:gd name="connsiteX20" fmla="*/ 2297857 w 8809706"/>
              <a:gd name="connsiteY20" fmla="*/ 780195 h 1345387"/>
              <a:gd name="connsiteX21" fmla="*/ 2287638 w 8809706"/>
              <a:gd name="connsiteY21" fmla="*/ 761438 h 1345387"/>
              <a:gd name="connsiteX22" fmla="*/ 2063061 w 8809706"/>
              <a:gd name="connsiteY22" fmla="*/ 372440 h 1345387"/>
              <a:gd name="connsiteX23" fmla="*/ 1418310 w 8809706"/>
              <a:gd name="connsiteY23" fmla="*/ 0 h 1345387"/>
              <a:gd name="connsiteX24" fmla="*/ 968898 w 8809706"/>
              <a:gd name="connsiteY24" fmla="*/ 0 h 1345387"/>
              <a:gd name="connsiteX25" fmla="*/ 324147 w 8809706"/>
              <a:gd name="connsiteY25" fmla="*/ 372310 h 1345387"/>
              <a:gd name="connsiteX26" fmla="*/ 99441 w 8809706"/>
              <a:gd name="connsiteY26" fmla="*/ 761308 h 1345387"/>
              <a:gd name="connsiteX27" fmla="*/ 25703 w 8809706"/>
              <a:gd name="connsiteY27" fmla="*/ 1328182 h 1345387"/>
              <a:gd name="connsiteX28" fmla="*/ 49507 w 8809706"/>
              <a:gd name="connsiteY28" fmla="*/ 1346164 h 1345387"/>
              <a:gd name="connsiteX29" fmla="*/ 49507 w 8809706"/>
              <a:gd name="connsiteY29" fmla="*/ 1346164 h 1345387"/>
              <a:gd name="connsiteX30" fmla="*/ 73310 w 8809706"/>
              <a:gd name="connsiteY30" fmla="*/ 1315246 h 1345387"/>
              <a:gd name="connsiteX31" fmla="*/ 142131 w 8809706"/>
              <a:gd name="connsiteY31" fmla="*/ 786017 h 1345387"/>
              <a:gd name="connsiteX32" fmla="*/ 366837 w 8809706"/>
              <a:gd name="connsiteY32" fmla="*/ 397019 h 1345387"/>
              <a:gd name="connsiteX33" fmla="*/ 968898 w 8809706"/>
              <a:gd name="connsiteY33" fmla="*/ 49288 h 1345387"/>
              <a:gd name="connsiteX34" fmla="*/ 1418310 w 8809706"/>
              <a:gd name="connsiteY34" fmla="*/ 49288 h 1345387"/>
              <a:gd name="connsiteX35" fmla="*/ 2020371 w 8809706"/>
              <a:gd name="connsiteY35" fmla="*/ 397019 h 1345387"/>
              <a:gd name="connsiteX36" fmla="*/ 2244947 w 8809706"/>
              <a:gd name="connsiteY36" fmla="*/ 786017 h 1345387"/>
              <a:gd name="connsiteX37" fmla="*/ 2255297 w 8809706"/>
              <a:gd name="connsiteY37" fmla="*/ 804775 h 1345387"/>
              <a:gd name="connsiteX38" fmla="*/ 2257237 w 8809706"/>
              <a:gd name="connsiteY38" fmla="*/ 808138 h 1345387"/>
              <a:gd name="connsiteX39" fmla="*/ 2567841 w 8809706"/>
              <a:gd name="connsiteY39" fmla="*/ 963505 h 1345387"/>
              <a:gd name="connsiteX40" fmla="*/ 2568746 w 8809706"/>
              <a:gd name="connsiteY40" fmla="*/ 963505 h 1345387"/>
              <a:gd name="connsiteX41" fmla="*/ 2569652 w 8809706"/>
              <a:gd name="connsiteY41" fmla="*/ 963375 h 1345387"/>
              <a:gd name="connsiteX42" fmla="*/ 2579613 w 8809706"/>
              <a:gd name="connsiteY42" fmla="*/ 963246 h 1345387"/>
              <a:gd name="connsiteX43" fmla="*/ 2612601 w 8809706"/>
              <a:gd name="connsiteY43" fmla="*/ 963246 h 1345387"/>
              <a:gd name="connsiteX44" fmla="*/ 2660595 w 8809706"/>
              <a:gd name="connsiteY44" fmla="*/ 963246 h 1345387"/>
              <a:gd name="connsiteX45" fmla="*/ 2977020 w 8809706"/>
              <a:gd name="connsiteY45" fmla="*/ 963246 h 1345387"/>
              <a:gd name="connsiteX46" fmla="*/ 3342862 w 8809706"/>
              <a:gd name="connsiteY46" fmla="*/ 805163 h 1345387"/>
              <a:gd name="connsiteX47" fmla="*/ 3344544 w 8809706"/>
              <a:gd name="connsiteY47" fmla="*/ 802446 h 1345387"/>
              <a:gd name="connsiteX48" fmla="*/ 3353470 w 8809706"/>
              <a:gd name="connsiteY48" fmla="*/ 786017 h 1345387"/>
              <a:gd name="connsiteX49" fmla="*/ 3578046 w 8809706"/>
              <a:gd name="connsiteY49" fmla="*/ 397019 h 1345387"/>
              <a:gd name="connsiteX50" fmla="*/ 4180237 w 8809706"/>
              <a:gd name="connsiteY50" fmla="*/ 49288 h 1345387"/>
              <a:gd name="connsiteX51" fmla="*/ 4629519 w 8809706"/>
              <a:gd name="connsiteY51" fmla="*/ 49288 h 1345387"/>
              <a:gd name="connsiteX52" fmla="*/ 5231710 w 8809706"/>
              <a:gd name="connsiteY52" fmla="*/ 397019 h 1345387"/>
              <a:gd name="connsiteX53" fmla="*/ 5453311 w 8809706"/>
              <a:gd name="connsiteY53" fmla="*/ 780713 h 1345387"/>
              <a:gd name="connsiteX54" fmla="*/ 5454216 w 8809706"/>
              <a:gd name="connsiteY54" fmla="*/ 782007 h 1345387"/>
              <a:gd name="connsiteX55" fmla="*/ 5817989 w 8809706"/>
              <a:gd name="connsiteY55" fmla="*/ 963116 h 1345387"/>
              <a:gd name="connsiteX56" fmla="*/ 6197672 w 8809706"/>
              <a:gd name="connsiteY56" fmla="*/ 963116 h 1345387"/>
              <a:gd name="connsiteX57" fmla="*/ 6587706 w 8809706"/>
              <a:gd name="connsiteY57" fmla="*/ 746819 h 1345387"/>
              <a:gd name="connsiteX58" fmla="*/ 6789772 w 8809706"/>
              <a:gd name="connsiteY58" fmla="*/ 396889 h 1345387"/>
              <a:gd name="connsiteX59" fmla="*/ 7391834 w 8809706"/>
              <a:gd name="connsiteY59" fmla="*/ 49158 h 1345387"/>
              <a:gd name="connsiteX60" fmla="*/ 7841245 w 8809706"/>
              <a:gd name="connsiteY60" fmla="*/ 49158 h 1345387"/>
              <a:gd name="connsiteX61" fmla="*/ 8443306 w 8809706"/>
              <a:gd name="connsiteY61" fmla="*/ 396889 h 1345387"/>
              <a:gd name="connsiteX62" fmla="*/ 8668012 w 8809706"/>
              <a:gd name="connsiteY62" fmla="*/ 785887 h 1345387"/>
              <a:gd name="connsiteX63" fmla="*/ 8736704 w 8809706"/>
              <a:gd name="connsiteY63" fmla="*/ 1315246 h 1345387"/>
              <a:gd name="connsiteX64" fmla="*/ 8760508 w 8809706"/>
              <a:gd name="connsiteY64" fmla="*/ 1346164 h 1345387"/>
              <a:gd name="connsiteX65" fmla="*/ 8760508 w 8809706"/>
              <a:gd name="connsiteY65" fmla="*/ 1346164 h 1345387"/>
              <a:gd name="connsiteX66" fmla="*/ 8784311 w 8809706"/>
              <a:gd name="connsiteY66" fmla="*/ 1328182 h 1345387"/>
              <a:gd name="connsiteX67" fmla="*/ 8710314 w 8809706"/>
              <a:gd name="connsiteY67" fmla="*/ 761308 h 13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8809706" h="1345387">
                <a:moveTo>
                  <a:pt x="8710314" y="761308"/>
                </a:moveTo>
                <a:lnTo>
                  <a:pt x="8485738" y="372310"/>
                </a:lnTo>
                <a:cubicBezTo>
                  <a:pt x="8353010" y="142689"/>
                  <a:pt x="8106054" y="0"/>
                  <a:pt x="7840857" y="0"/>
                </a:cubicBezTo>
                <a:lnTo>
                  <a:pt x="7391446" y="0"/>
                </a:lnTo>
                <a:cubicBezTo>
                  <a:pt x="7126378" y="0"/>
                  <a:pt x="6879293" y="142689"/>
                  <a:pt x="6746695" y="372310"/>
                </a:cubicBezTo>
                <a:lnTo>
                  <a:pt x="6544627" y="722240"/>
                </a:lnTo>
                <a:cubicBezTo>
                  <a:pt x="6449933" y="886533"/>
                  <a:pt x="6268823" y="910853"/>
                  <a:pt x="6196379" y="913829"/>
                </a:cubicBezTo>
                <a:lnTo>
                  <a:pt x="5817730" y="913829"/>
                </a:lnTo>
                <a:cubicBezTo>
                  <a:pt x="5630151" y="913829"/>
                  <a:pt x="5535328" y="814736"/>
                  <a:pt x="5495354" y="755228"/>
                </a:cubicBezTo>
                <a:lnTo>
                  <a:pt x="5274141" y="372310"/>
                </a:lnTo>
                <a:cubicBezTo>
                  <a:pt x="5141672" y="142689"/>
                  <a:pt x="4894716" y="0"/>
                  <a:pt x="4629519" y="0"/>
                </a:cubicBezTo>
                <a:lnTo>
                  <a:pt x="4180237" y="0"/>
                </a:lnTo>
                <a:cubicBezTo>
                  <a:pt x="3915040" y="0"/>
                  <a:pt x="3668084" y="142689"/>
                  <a:pt x="3535485" y="372310"/>
                </a:cubicBezTo>
                <a:lnTo>
                  <a:pt x="3310909" y="761308"/>
                </a:lnTo>
                <a:cubicBezTo>
                  <a:pt x="3307675" y="766871"/>
                  <a:pt x="3304570" y="772434"/>
                  <a:pt x="3301724" y="778126"/>
                </a:cubicBezTo>
                <a:cubicBezTo>
                  <a:pt x="3265502" y="829354"/>
                  <a:pt x="3175594" y="913958"/>
                  <a:pt x="2977279" y="913958"/>
                </a:cubicBezTo>
                <a:lnTo>
                  <a:pt x="2661759" y="913958"/>
                </a:lnTo>
                <a:cubicBezTo>
                  <a:pt x="2646753" y="913311"/>
                  <a:pt x="2629030" y="913182"/>
                  <a:pt x="2611695" y="913958"/>
                </a:cubicBezTo>
                <a:lnTo>
                  <a:pt x="2579613" y="913958"/>
                </a:lnTo>
                <a:cubicBezTo>
                  <a:pt x="2575991" y="913958"/>
                  <a:pt x="2572498" y="913958"/>
                  <a:pt x="2568487" y="914087"/>
                </a:cubicBezTo>
                <a:cubicBezTo>
                  <a:pt x="2452965" y="910206"/>
                  <a:pt x="2361893" y="865317"/>
                  <a:pt x="2297857" y="780195"/>
                </a:cubicBezTo>
                <a:cubicBezTo>
                  <a:pt x="2294753" y="774374"/>
                  <a:pt x="2291389" y="768035"/>
                  <a:pt x="2287638" y="761438"/>
                </a:cubicBezTo>
                <a:lnTo>
                  <a:pt x="2063061" y="372440"/>
                </a:lnTo>
                <a:cubicBezTo>
                  <a:pt x="1930463" y="142689"/>
                  <a:pt x="1683377" y="0"/>
                  <a:pt x="1418310" y="0"/>
                </a:cubicBezTo>
                <a:lnTo>
                  <a:pt x="968898" y="0"/>
                </a:lnTo>
                <a:cubicBezTo>
                  <a:pt x="703702" y="0"/>
                  <a:pt x="456745" y="142689"/>
                  <a:pt x="324147" y="372310"/>
                </a:cubicBezTo>
                <a:lnTo>
                  <a:pt x="99441" y="761308"/>
                </a:lnTo>
                <a:cubicBezTo>
                  <a:pt x="-557" y="934527"/>
                  <a:pt x="-25137" y="1139440"/>
                  <a:pt x="25703" y="1328182"/>
                </a:cubicBezTo>
                <a:cubicBezTo>
                  <a:pt x="28550" y="1338919"/>
                  <a:pt x="38511" y="1346164"/>
                  <a:pt x="49507" y="1346164"/>
                </a:cubicBezTo>
                <a:lnTo>
                  <a:pt x="49507" y="1346164"/>
                </a:lnTo>
                <a:cubicBezTo>
                  <a:pt x="65677" y="1346164"/>
                  <a:pt x="77449" y="1330899"/>
                  <a:pt x="73310" y="1315246"/>
                </a:cubicBezTo>
                <a:cubicBezTo>
                  <a:pt x="25962" y="1139052"/>
                  <a:pt x="48860" y="947722"/>
                  <a:pt x="142131" y="786017"/>
                </a:cubicBezTo>
                <a:lnTo>
                  <a:pt x="366837" y="397019"/>
                </a:lnTo>
                <a:cubicBezTo>
                  <a:pt x="490509" y="182533"/>
                  <a:pt x="721295" y="49288"/>
                  <a:pt x="968898" y="49288"/>
                </a:cubicBezTo>
                <a:lnTo>
                  <a:pt x="1418310" y="49288"/>
                </a:lnTo>
                <a:cubicBezTo>
                  <a:pt x="1665913" y="49288"/>
                  <a:pt x="1896570" y="182533"/>
                  <a:pt x="2020371" y="397019"/>
                </a:cubicBezTo>
                <a:lnTo>
                  <a:pt x="2244947" y="786017"/>
                </a:lnTo>
                <a:cubicBezTo>
                  <a:pt x="2248828" y="792485"/>
                  <a:pt x="2252192" y="798953"/>
                  <a:pt x="2255297" y="804775"/>
                </a:cubicBezTo>
                <a:lnTo>
                  <a:pt x="2257237" y="808138"/>
                </a:lnTo>
                <a:cubicBezTo>
                  <a:pt x="2330975" y="907102"/>
                  <a:pt x="2435372" y="959365"/>
                  <a:pt x="2567841" y="963505"/>
                </a:cubicBezTo>
                <a:lnTo>
                  <a:pt x="2568746" y="963505"/>
                </a:lnTo>
                <a:lnTo>
                  <a:pt x="2569652" y="963375"/>
                </a:lnTo>
                <a:cubicBezTo>
                  <a:pt x="2573274" y="963246"/>
                  <a:pt x="2576379" y="963246"/>
                  <a:pt x="2579613" y="963246"/>
                </a:cubicBezTo>
                <a:lnTo>
                  <a:pt x="2612601" y="963246"/>
                </a:lnTo>
                <a:cubicBezTo>
                  <a:pt x="2630194" y="962470"/>
                  <a:pt x="2644812" y="962599"/>
                  <a:pt x="2660595" y="963246"/>
                </a:cubicBezTo>
                <a:lnTo>
                  <a:pt x="2977020" y="963246"/>
                </a:lnTo>
                <a:cubicBezTo>
                  <a:pt x="3199397" y="963246"/>
                  <a:pt x="3301724" y="864153"/>
                  <a:pt x="3342862" y="805163"/>
                </a:cubicBezTo>
                <a:lnTo>
                  <a:pt x="3344544" y="802446"/>
                </a:lnTo>
                <a:cubicBezTo>
                  <a:pt x="3347390" y="796883"/>
                  <a:pt x="3350365" y="791450"/>
                  <a:pt x="3353470" y="786017"/>
                </a:cubicBezTo>
                <a:lnTo>
                  <a:pt x="3578046" y="397019"/>
                </a:lnTo>
                <a:cubicBezTo>
                  <a:pt x="3701848" y="182533"/>
                  <a:pt x="3932504" y="49288"/>
                  <a:pt x="4180237" y="49288"/>
                </a:cubicBezTo>
                <a:lnTo>
                  <a:pt x="4629519" y="49288"/>
                </a:lnTo>
                <a:cubicBezTo>
                  <a:pt x="4877122" y="49288"/>
                  <a:pt x="5107778" y="182533"/>
                  <a:pt x="5231710" y="397019"/>
                </a:cubicBezTo>
                <a:lnTo>
                  <a:pt x="5453311" y="780713"/>
                </a:lnTo>
                <a:lnTo>
                  <a:pt x="5454216" y="782007"/>
                </a:lnTo>
                <a:cubicBezTo>
                  <a:pt x="5499493" y="849664"/>
                  <a:pt x="5606737" y="963116"/>
                  <a:pt x="5817989" y="963116"/>
                </a:cubicBezTo>
                <a:lnTo>
                  <a:pt x="6197672" y="963116"/>
                </a:lnTo>
                <a:cubicBezTo>
                  <a:pt x="6279302" y="959882"/>
                  <a:pt x="6480592" y="932457"/>
                  <a:pt x="6587706" y="746819"/>
                </a:cubicBezTo>
                <a:lnTo>
                  <a:pt x="6789772" y="396889"/>
                </a:lnTo>
                <a:cubicBezTo>
                  <a:pt x="6913574" y="182404"/>
                  <a:pt x="7144231" y="49158"/>
                  <a:pt x="7391834" y="49158"/>
                </a:cubicBezTo>
                <a:lnTo>
                  <a:pt x="7841245" y="49158"/>
                </a:lnTo>
                <a:cubicBezTo>
                  <a:pt x="8088849" y="49158"/>
                  <a:pt x="8319505" y="182404"/>
                  <a:pt x="8443306" y="396889"/>
                </a:cubicBezTo>
                <a:lnTo>
                  <a:pt x="8668012" y="785887"/>
                </a:lnTo>
                <a:cubicBezTo>
                  <a:pt x="8761284" y="947593"/>
                  <a:pt x="8784181" y="1138922"/>
                  <a:pt x="8736704" y="1315246"/>
                </a:cubicBezTo>
                <a:cubicBezTo>
                  <a:pt x="8732436" y="1330899"/>
                  <a:pt x="8744337" y="1346164"/>
                  <a:pt x="8760508" y="1346164"/>
                </a:cubicBezTo>
                <a:lnTo>
                  <a:pt x="8760508" y="1346164"/>
                </a:lnTo>
                <a:cubicBezTo>
                  <a:pt x="8771633" y="1346164"/>
                  <a:pt x="8781465" y="1338790"/>
                  <a:pt x="8784311" y="1328182"/>
                </a:cubicBezTo>
                <a:cubicBezTo>
                  <a:pt x="8834763" y="1139440"/>
                  <a:pt x="8810313" y="934656"/>
                  <a:pt x="8710314" y="761308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16025" y="5838306"/>
            <a:ext cx="17826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descriptionconsectetur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8090" y="5209335"/>
            <a:ext cx="17826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descriptionconsectetur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00730" y="5838306"/>
            <a:ext cx="17826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descriptionconsectetur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963630" y="5838306"/>
            <a:ext cx="17826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descriptionconsectetur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59240" y="5209335"/>
            <a:ext cx="178261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Fill in the </a:t>
            </a:r>
            <a:r>
              <a:rPr lang="en-US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descriptionconsectetur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Freeform: Shape 15"/>
          <p:cNvSpPr/>
          <p:nvPr/>
        </p:nvSpPr>
        <p:spPr>
          <a:xfrm>
            <a:off x="2696951" y="2233588"/>
            <a:ext cx="1295031" cy="1195412"/>
          </a:xfrm>
          <a:custGeom>
            <a:avLst/>
            <a:gdLst>
              <a:gd name="connsiteX0" fmla="*/ 1480897 w 1513561"/>
              <a:gd name="connsiteY0" fmla="*/ 545141 h 1397133"/>
              <a:gd name="connsiteX1" fmla="*/ 1256192 w 1513561"/>
              <a:gd name="connsiteY1" fmla="*/ 156013 h 1397133"/>
              <a:gd name="connsiteX2" fmla="*/ 985820 w 1513561"/>
              <a:gd name="connsiteY2" fmla="*/ 0 h 1397133"/>
              <a:gd name="connsiteX3" fmla="*/ 536668 w 1513561"/>
              <a:gd name="connsiteY3" fmla="*/ 0 h 1397133"/>
              <a:gd name="connsiteX4" fmla="*/ 266296 w 1513561"/>
              <a:gd name="connsiteY4" fmla="*/ 156013 h 1397133"/>
              <a:gd name="connsiteX5" fmla="*/ 41720 w 1513561"/>
              <a:gd name="connsiteY5" fmla="*/ 545141 h 1397133"/>
              <a:gd name="connsiteX6" fmla="*/ 41720 w 1513561"/>
              <a:gd name="connsiteY6" fmla="*/ 857296 h 1397133"/>
              <a:gd name="connsiteX7" fmla="*/ 266426 w 1513561"/>
              <a:gd name="connsiteY7" fmla="*/ 1246424 h 1397133"/>
              <a:gd name="connsiteX8" fmla="*/ 536797 w 1513561"/>
              <a:gd name="connsiteY8" fmla="*/ 1402437 h 1397133"/>
              <a:gd name="connsiteX9" fmla="*/ 986079 w 1513561"/>
              <a:gd name="connsiteY9" fmla="*/ 1402437 h 1397133"/>
              <a:gd name="connsiteX10" fmla="*/ 1256450 w 1513561"/>
              <a:gd name="connsiteY10" fmla="*/ 1246424 h 1397133"/>
              <a:gd name="connsiteX11" fmla="*/ 1481156 w 1513561"/>
              <a:gd name="connsiteY11" fmla="*/ 857296 h 1397133"/>
              <a:gd name="connsiteX12" fmla="*/ 1480897 w 1513561"/>
              <a:gd name="connsiteY12" fmla="*/ 545141 h 139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3561" h="1397133">
                <a:moveTo>
                  <a:pt x="1480897" y="545141"/>
                </a:moveTo>
                <a:lnTo>
                  <a:pt x="1256192" y="156013"/>
                </a:lnTo>
                <a:cubicBezTo>
                  <a:pt x="1200565" y="59766"/>
                  <a:pt x="1097074" y="0"/>
                  <a:pt x="985820" y="0"/>
                </a:cubicBezTo>
                <a:lnTo>
                  <a:pt x="536668" y="0"/>
                </a:lnTo>
                <a:cubicBezTo>
                  <a:pt x="425544" y="0"/>
                  <a:pt x="321923" y="59766"/>
                  <a:pt x="266296" y="156013"/>
                </a:cubicBezTo>
                <a:lnTo>
                  <a:pt x="41720" y="545141"/>
                </a:lnTo>
                <a:cubicBezTo>
                  <a:pt x="-13907" y="641388"/>
                  <a:pt x="-13907" y="761050"/>
                  <a:pt x="41720" y="857296"/>
                </a:cubicBezTo>
                <a:lnTo>
                  <a:pt x="266426" y="1246424"/>
                </a:lnTo>
                <a:cubicBezTo>
                  <a:pt x="322052" y="1342671"/>
                  <a:pt x="425544" y="1402437"/>
                  <a:pt x="536797" y="1402437"/>
                </a:cubicBezTo>
                <a:lnTo>
                  <a:pt x="986079" y="1402437"/>
                </a:lnTo>
                <a:cubicBezTo>
                  <a:pt x="1097203" y="1402437"/>
                  <a:pt x="1200824" y="1342671"/>
                  <a:pt x="1256450" y="1246424"/>
                </a:cubicBezTo>
                <a:lnTo>
                  <a:pt x="1481156" y="857296"/>
                </a:lnTo>
                <a:cubicBezTo>
                  <a:pt x="1536524" y="761050"/>
                  <a:pt x="1536524" y="641388"/>
                  <a:pt x="1480897" y="545141"/>
                </a:cubicBezTo>
                <a:close/>
              </a:path>
            </a:pathLst>
          </a:custGeom>
          <a:solidFill>
            <a:srgbClr val="FFFFFF"/>
          </a:solidFill>
          <a:ln w="12924" cap="flat">
            <a:noFill/>
            <a:prstDash val="solid"/>
            <a:miter/>
          </a:ln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Freeform: Shape 28"/>
          <p:cNvSpPr/>
          <p:nvPr/>
        </p:nvSpPr>
        <p:spPr>
          <a:xfrm>
            <a:off x="4075108" y="3015477"/>
            <a:ext cx="1295031" cy="1195412"/>
          </a:xfrm>
          <a:custGeom>
            <a:avLst/>
            <a:gdLst>
              <a:gd name="connsiteX0" fmla="*/ 1480898 w 1513561"/>
              <a:gd name="connsiteY0" fmla="*/ 545141 h 1397133"/>
              <a:gd name="connsiteX1" fmla="*/ 1256192 w 1513561"/>
              <a:gd name="connsiteY1" fmla="*/ 156013 h 1397133"/>
              <a:gd name="connsiteX2" fmla="*/ 985820 w 1513561"/>
              <a:gd name="connsiteY2" fmla="*/ 0 h 1397133"/>
              <a:gd name="connsiteX3" fmla="*/ 536668 w 1513561"/>
              <a:gd name="connsiteY3" fmla="*/ 0 h 1397133"/>
              <a:gd name="connsiteX4" fmla="*/ 266296 w 1513561"/>
              <a:gd name="connsiteY4" fmla="*/ 156013 h 1397133"/>
              <a:gd name="connsiteX5" fmla="*/ 41720 w 1513561"/>
              <a:gd name="connsiteY5" fmla="*/ 545141 h 1397133"/>
              <a:gd name="connsiteX6" fmla="*/ 41720 w 1513561"/>
              <a:gd name="connsiteY6" fmla="*/ 857296 h 1397133"/>
              <a:gd name="connsiteX7" fmla="*/ 266296 w 1513561"/>
              <a:gd name="connsiteY7" fmla="*/ 1246424 h 1397133"/>
              <a:gd name="connsiteX8" fmla="*/ 536668 w 1513561"/>
              <a:gd name="connsiteY8" fmla="*/ 1402437 h 1397133"/>
              <a:gd name="connsiteX9" fmla="*/ 985950 w 1513561"/>
              <a:gd name="connsiteY9" fmla="*/ 1402437 h 1397133"/>
              <a:gd name="connsiteX10" fmla="*/ 1256321 w 1513561"/>
              <a:gd name="connsiteY10" fmla="*/ 1246424 h 1397133"/>
              <a:gd name="connsiteX11" fmla="*/ 1481027 w 1513561"/>
              <a:gd name="connsiteY11" fmla="*/ 857296 h 1397133"/>
              <a:gd name="connsiteX12" fmla="*/ 1480898 w 1513561"/>
              <a:gd name="connsiteY12" fmla="*/ 545141 h 139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3561" h="1397133">
                <a:moveTo>
                  <a:pt x="1480898" y="545141"/>
                </a:moveTo>
                <a:lnTo>
                  <a:pt x="1256192" y="156013"/>
                </a:lnTo>
                <a:cubicBezTo>
                  <a:pt x="1200565" y="59766"/>
                  <a:pt x="1097074" y="0"/>
                  <a:pt x="985820" y="0"/>
                </a:cubicBezTo>
                <a:lnTo>
                  <a:pt x="536668" y="0"/>
                </a:lnTo>
                <a:cubicBezTo>
                  <a:pt x="425544" y="0"/>
                  <a:pt x="321923" y="59766"/>
                  <a:pt x="266296" y="156013"/>
                </a:cubicBezTo>
                <a:lnTo>
                  <a:pt x="41720" y="545141"/>
                </a:lnTo>
                <a:cubicBezTo>
                  <a:pt x="-13907" y="641388"/>
                  <a:pt x="-13907" y="761049"/>
                  <a:pt x="41720" y="857296"/>
                </a:cubicBezTo>
                <a:lnTo>
                  <a:pt x="266296" y="1246424"/>
                </a:lnTo>
                <a:cubicBezTo>
                  <a:pt x="321923" y="1342671"/>
                  <a:pt x="425414" y="1402437"/>
                  <a:pt x="536668" y="1402437"/>
                </a:cubicBezTo>
                <a:lnTo>
                  <a:pt x="985950" y="1402437"/>
                </a:lnTo>
                <a:cubicBezTo>
                  <a:pt x="1097074" y="1402437"/>
                  <a:pt x="1200694" y="1342671"/>
                  <a:pt x="1256321" y="1246424"/>
                </a:cubicBezTo>
                <a:lnTo>
                  <a:pt x="1481027" y="857296"/>
                </a:lnTo>
                <a:cubicBezTo>
                  <a:pt x="1536524" y="760920"/>
                  <a:pt x="1536524" y="641388"/>
                  <a:pt x="1480898" y="545141"/>
                </a:cubicBezTo>
                <a:close/>
              </a:path>
            </a:pathLst>
          </a:custGeom>
          <a:solidFill>
            <a:srgbClr val="FFFFFF"/>
          </a:solidFill>
          <a:ln w="12924" cap="flat">
            <a:noFill/>
            <a:prstDash val="solid"/>
            <a:miter/>
          </a:ln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47" name="Freeform: Shape 46"/>
          <p:cNvSpPr/>
          <p:nvPr/>
        </p:nvSpPr>
        <p:spPr>
          <a:xfrm>
            <a:off x="5444520" y="2233588"/>
            <a:ext cx="1295031" cy="1195412"/>
          </a:xfrm>
          <a:custGeom>
            <a:avLst/>
            <a:gdLst>
              <a:gd name="connsiteX0" fmla="*/ 1481027 w 1513561"/>
              <a:gd name="connsiteY0" fmla="*/ 545141 h 1397133"/>
              <a:gd name="connsiteX1" fmla="*/ 1256321 w 1513561"/>
              <a:gd name="connsiteY1" fmla="*/ 156013 h 1397133"/>
              <a:gd name="connsiteX2" fmla="*/ 985950 w 1513561"/>
              <a:gd name="connsiteY2" fmla="*/ 0 h 1397133"/>
              <a:gd name="connsiteX3" fmla="*/ 536668 w 1513561"/>
              <a:gd name="connsiteY3" fmla="*/ 0 h 1397133"/>
              <a:gd name="connsiteX4" fmla="*/ 266296 w 1513561"/>
              <a:gd name="connsiteY4" fmla="*/ 156013 h 1397133"/>
              <a:gd name="connsiteX5" fmla="*/ 41720 w 1513561"/>
              <a:gd name="connsiteY5" fmla="*/ 545141 h 1397133"/>
              <a:gd name="connsiteX6" fmla="*/ 41720 w 1513561"/>
              <a:gd name="connsiteY6" fmla="*/ 857296 h 1397133"/>
              <a:gd name="connsiteX7" fmla="*/ 266296 w 1513561"/>
              <a:gd name="connsiteY7" fmla="*/ 1246424 h 1397133"/>
              <a:gd name="connsiteX8" fmla="*/ 536668 w 1513561"/>
              <a:gd name="connsiteY8" fmla="*/ 1402437 h 1397133"/>
              <a:gd name="connsiteX9" fmla="*/ 985950 w 1513561"/>
              <a:gd name="connsiteY9" fmla="*/ 1402437 h 1397133"/>
              <a:gd name="connsiteX10" fmla="*/ 1256321 w 1513561"/>
              <a:gd name="connsiteY10" fmla="*/ 1246424 h 1397133"/>
              <a:gd name="connsiteX11" fmla="*/ 1481027 w 1513561"/>
              <a:gd name="connsiteY11" fmla="*/ 857296 h 1397133"/>
              <a:gd name="connsiteX12" fmla="*/ 1481027 w 1513561"/>
              <a:gd name="connsiteY12" fmla="*/ 545141 h 139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3561" h="1397133">
                <a:moveTo>
                  <a:pt x="1481027" y="545141"/>
                </a:moveTo>
                <a:lnTo>
                  <a:pt x="1256321" y="156013"/>
                </a:lnTo>
                <a:cubicBezTo>
                  <a:pt x="1200695" y="59766"/>
                  <a:pt x="1097203" y="0"/>
                  <a:pt x="985950" y="0"/>
                </a:cubicBezTo>
                <a:lnTo>
                  <a:pt x="536668" y="0"/>
                </a:lnTo>
                <a:cubicBezTo>
                  <a:pt x="425544" y="0"/>
                  <a:pt x="321923" y="59766"/>
                  <a:pt x="266296" y="156013"/>
                </a:cubicBezTo>
                <a:lnTo>
                  <a:pt x="41720" y="545141"/>
                </a:lnTo>
                <a:cubicBezTo>
                  <a:pt x="-13907" y="641388"/>
                  <a:pt x="-13907" y="761050"/>
                  <a:pt x="41720" y="857296"/>
                </a:cubicBezTo>
                <a:lnTo>
                  <a:pt x="266296" y="1246424"/>
                </a:lnTo>
                <a:cubicBezTo>
                  <a:pt x="321923" y="1342671"/>
                  <a:pt x="425414" y="1402437"/>
                  <a:pt x="536668" y="1402437"/>
                </a:cubicBezTo>
                <a:lnTo>
                  <a:pt x="985950" y="1402437"/>
                </a:lnTo>
                <a:cubicBezTo>
                  <a:pt x="1097074" y="1402437"/>
                  <a:pt x="1200695" y="1342671"/>
                  <a:pt x="1256321" y="1246424"/>
                </a:cubicBezTo>
                <a:lnTo>
                  <a:pt x="1481027" y="857296"/>
                </a:lnTo>
                <a:cubicBezTo>
                  <a:pt x="1536654" y="761050"/>
                  <a:pt x="1536654" y="641388"/>
                  <a:pt x="1481027" y="545141"/>
                </a:cubicBezTo>
                <a:close/>
              </a:path>
            </a:pathLst>
          </a:custGeom>
          <a:solidFill>
            <a:srgbClr val="FFFFFF"/>
          </a:solidFill>
          <a:ln w="12924" cap="flat">
            <a:noFill/>
            <a:prstDash val="solid"/>
            <a:miter/>
          </a:ln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56" name="Freeform: Shape 55"/>
          <p:cNvSpPr/>
          <p:nvPr/>
        </p:nvSpPr>
        <p:spPr>
          <a:xfrm>
            <a:off x="6822678" y="3015477"/>
            <a:ext cx="1295031" cy="1195412"/>
          </a:xfrm>
          <a:custGeom>
            <a:avLst/>
            <a:gdLst>
              <a:gd name="connsiteX0" fmla="*/ 1481027 w 1513561"/>
              <a:gd name="connsiteY0" fmla="*/ 545141 h 1397133"/>
              <a:gd name="connsiteX1" fmla="*/ 1256321 w 1513561"/>
              <a:gd name="connsiteY1" fmla="*/ 156013 h 1397133"/>
              <a:gd name="connsiteX2" fmla="*/ 985949 w 1513561"/>
              <a:gd name="connsiteY2" fmla="*/ 0 h 1397133"/>
              <a:gd name="connsiteX3" fmla="*/ 536668 w 1513561"/>
              <a:gd name="connsiteY3" fmla="*/ 0 h 1397133"/>
              <a:gd name="connsiteX4" fmla="*/ 266296 w 1513561"/>
              <a:gd name="connsiteY4" fmla="*/ 156013 h 1397133"/>
              <a:gd name="connsiteX5" fmla="*/ 41720 w 1513561"/>
              <a:gd name="connsiteY5" fmla="*/ 545141 h 1397133"/>
              <a:gd name="connsiteX6" fmla="*/ 41720 w 1513561"/>
              <a:gd name="connsiteY6" fmla="*/ 857296 h 1397133"/>
              <a:gd name="connsiteX7" fmla="*/ 266296 w 1513561"/>
              <a:gd name="connsiteY7" fmla="*/ 1246424 h 1397133"/>
              <a:gd name="connsiteX8" fmla="*/ 536668 w 1513561"/>
              <a:gd name="connsiteY8" fmla="*/ 1402437 h 1397133"/>
              <a:gd name="connsiteX9" fmla="*/ 985949 w 1513561"/>
              <a:gd name="connsiteY9" fmla="*/ 1402437 h 1397133"/>
              <a:gd name="connsiteX10" fmla="*/ 1256321 w 1513561"/>
              <a:gd name="connsiteY10" fmla="*/ 1246424 h 1397133"/>
              <a:gd name="connsiteX11" fmla="*/ 1481027 w 1513561"/>
              <a:gd name="connsiteY11" fmla="*/ 857296 h 1397133"/>
              <a:gd name="connsiteX12" fmla="*/ 1481027 w 1513561"/>
              <a:gd name="connsiteY12" fmla="*/ 545141 h 1397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13561" h="1397133">
                <a:moveTo>
                  <a:pt x="1481027" y="545141"/>
                </a:moveTo>
                <a:lnTo>
                  <a:pt x="1256321" y="156013"/>
                </a:lnTo>
                <a:cubicBezTo>
                  <a:pt x="1200694" y="59766"/>
                  <a:pt x="1097203" y="0"/>
                  <a:pt x="985949" y="0"/>
                </a:cubicBezTo>
                <a:lnTo>
                  <a:pt x="536668" y="0"/>
                </a:lnTo>
                <a:cubicBezTo>
                  <a:pt x="425544" y="0"/>
                  <a:pt x="321923" y="59766"/>
                  <a:pt x="266296" y="156013"/>
                </a:cubicBezTo>
                <a:lnTo>
                  <a:pt x="41720" y="545141"/>
                </a:lnTo>
                <a:cubicBezTo>
                  <a:pt x="-13907" y="641388"/>
                  <a:pt x="-13907" y="761049"/>
                  <a:pt x="41720" y="857296"/>
                </a:cubicBezTo>
                <a:lnTo>
                  <a:pt x="266296" y="1246424"/>
                </a:lnTo>
                <a:cubicBezTo>
                  <a:pt x="321923" y="1342671"/>
                  <a:pt x="425414" y="1402437"/>
                  <a:pt x="536668" y="1402437"/>
                </a:cubicBezTo>
                <a:lnTo>
                  <a:pt x="985949" y="1402437"/>
                </a:lnTo>
                <a:cubicBezTo>
                  <a:pt x="1097074" y="1402437"/>
                  <a:pt x="1200694" y="1342671"/>
                  <a:pt x="1256321" y="1246424"/>
                </a:cubicBezTo>
                <a:lnTo>
                  <a:pt x="1481027" y="857296"/>
                </a:lnTo>
                <a:cubicBezTo>
                  <a:pt x="1536524" y="760920"/>
                  <a:pt x="1536524" y="641388"/>
                  <a:pt x="1481027" y="545141"/>
                </a:cubicBezTo>
                <a:close/>
              </a:path>
            </a:pathLst>
          </a:custGeom>
          <a:solidFill>
            <a:srgbClr val="FFFFFF"/>
          </a:solidFill>
          <a:ln w="12924" cap="flat">
            <a:noFill/>
            <a:prstDash val="solid"/>
            <a:miter/>
          </a:ln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70" name="Freeform: Shape 69"/>
          <p:cNvSpPr/>
          <p:nvPr/>
        </p:nvSpPr>
        <p:spPr>
          <a:xfrm>
            <a:off x="8181602" y="2220528"/>
            <a:ext cx="1317169" cy="1217550"/>
          </a:xfrm>
          <a:custGeom>
            <a:avLst/>
            <a:gdLst>
              <a:gd name="connsiteX0" fmla="*/ 1501563 w 1539434"/>
              <a:gd name="connsiteY0" fmla="*/ 543976 h 1423006"/>
              <a:gd name="connsiteX1" fmla="*/ 1287077 w 1539434"/>
              <a:gd name="connsiteY1" fmla="*/ 172442 h 1423006"/>
              <a:gd name="connsiteX2" fmla="*/ 988246 w 1539434"/>
              <a:gd name="connsiteY2" fmla="*/ 0 h 1423006"/>
              <a:gd name="connsiteX3" fmla="*/ 559275 w 1539434"/>
              <a:gd name="connsiteY3" fmla="*/ 0 h 1423006"/>
              <a:gd name="connsiteX4" fmla="*/ 260443 w 1539434"/>
              <a:gd name="connsiteY4" fmla="*/ 172442 h 1423006"/>
              <a:gd name="connsiteX5" fmla="*/ 46086 w 1539434"/>
              <a:gd name="connsiteY5" fmla="*/ 543976 h 1423006"/>
              <a:gd name="connsiteX6" fmla="*/ 46086 w 1539434"/>
              <a:gd name="connsiteY6" fmla="*/ 888991 h 1423006"/>
              <a:gd name="connsiteX7" fmla="*/ 260572 w 1539434"/>
              <a:gd name="connsiteY7" fmla="*/ 1260525 h 1423006"/>
              <a:gd name="connsiteX8" fmla="*/ 559403 w 1539434"/>
              <a:gd name="connsiteY8" fmla="*/ 1432967 h 1423006"/>
              <a:gd name="connsiteX9" fmla="*/ 988376 w 1539434"/>
              <a:gd name="connsiteY9" fmla="*/ 1432967 h 1423006"/>
              <a:gd name="connsiteX10" fmla="*/ 1287207 w 1539434"/>
              <a:gd name="connsiteY10" fmla="*/ 1260525 h 1423006"/>
              <a:gd name="connsiteX11" fmla="*/ 1501693 w 1539434"/>
              <a:gd name="connsiteY11" fmla="*/ 889120 h 1423006"/>
              <a:gd name="connsiteX12" fmla="*/ 1501563 w 1539434"/>
              <a:gd name="connsiteY12" fmla="*/ 543976 h 1423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39434" h="1423006">
                <a:moveTo>
                  <a:pt x="1501563" y="543976"/>
                </a:moveTo>
                <a:lnTo>
                  <a:pt x="1287077" y="172442"/>
                </a:lnTo>
                <a:cubicBezTo>
                  <a:pt x="1225629" y="66105"/>
                  <a:pt x="1111142" y="0"/>
                  <a:pt x="988246" y="0"/>
                </a:cubicBezTo>
                <a:lnTo>
                  <a:pt x="559275" y="0"/>
                </a:lnTo>
                <a:cubicBezTo>
                  <a:pt x="436379" y="0"/>
                  <a:pt x="321891" y="66105"/>
                  <a:pt x="260443" y="172442"/>
                </a:cubicBezTo>
                <a:lnTo>
                  <a:pt x="46086" y="543976"/>
                </a:lnTo>
                <a:cubicBezTo>
                  <a:pt x="-15362" y="650443"/>
                  <a:pt x="-15362" y="782653"/>
                  <a:pt x="46086" y="888991"/>
                </a:cubicBezTo>
                <a:lnTo>
                  <a:pt x="260572" y="1260525"/>
                </a:lnTo>
                <a:cubicBezTo>
                  <a:pt x="322020" y="1366991"/>
                  <a:pt x="436507" y="1432967"/>
                  <a:pt x="559403" y="1432967"/>
                </a:cubicBezTo>
                <a:lnTo>
                  <a:pt x="988376" y="1432967"/>
                </a:lnTo>
                <a:cubicBezTo>
                  <a:pt x="1111272" y="1432967"/>
                  <a:pt x="1225759" y="1366862"/>
                  <a:pt x="1287207" y="1260525"/>
                </a:cubicBezTo>
                <a:lnTo>
                  <a:pt x="1501693" y="889120"/>
                </a:lnTo>
                <a:cubicBezTo>
                  <a:pt x="1563012" y="782524"/>
                  <a:pt x="1563012" y="650443"/>
                  <a:pt x="1501563" y="543976"/>
                </a:cubicBezTo>
                <a:close/>
              </a:path>
            </a:pathLst>
          </a:custGeom>
          <a:solidFill>
            <a:srgbClr val="FFFFFF"/>
          </a:solidFill>
          <a:ln w="12924" cap="flat">
            <a:noFill/>
            <a:prstDash val="solid"/>
            <a:miter/>
          </a:ln>
          <a:effectLst>
            <a:outerShdw blurRad="101600" dist="38100" dir="5400000" algn="t" rotWithShape="0">
              <a:prstClr val="black">
                <a:alpha val="30000"/>
              </a:prstClr>
            </a:outerShdw>
          </a:effectLst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4501657" y="492943"/>
            <a:ext cx="318869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cs typeface="+mn-ea"/>
                <a:sym typeface="+mn-lt"/>
              </a:rPr>
              <a:t>Making Choices</a:t>
            </a:r>
          </a:p>
        </p:txBody>
      </p:sp>
      <p:sp>
        <p:nvSpPr>
          <p:cNvPr id="90" name="Rectangle 89"/>
          <p:cNvSpPr/>
          <p:nvPr/>
        </p:nvSpPr>
        <p:spPr>
          <a:xfrm>
            <a:off x="2625800" y="1067302"/>
            <a:ext cx="6940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91" name="Graphic 2"/>
          <p:cNvGrpSpPr>
            <a:grpSpLocks noChangeAspect="1"/>
          </p:cNvGrpSpPr>
          <p:nvPr/>
        </p:nvGrpSpPr>
        <p:grpSpPr>
          <a:xfrm>
            <a:off x="3079315" y="2598420"/>
            <a:ext cx="518720" cy="526848"/>
            <a:chOff x="2496206" y="2890012"/>
            <a:chExt cx="499934" cy="507769"/>
          </a:xfrm>
          <a:solidFill>
            <a:schemeClr val="accent1"/>
          </a:solidFill>
        </p:grpSpPr>
        <p:grpSp>
          <p:nvGrpSpPr>
            <p:cNvPr id="92" name="Graphic 2"/>
            <p:cNvGrpSpPr/>
            <p:nvPr/>
          </p:nvGrpSpPr>
          <p:grpSpPr>
            <a:xfrm>
              <a:off x="2496206" y="2890012"/>
              <a:ext cx="499934" cy="507769"/>
              <a:chOff x="2496206" y="2890012"/>
              <a:chExt cx="499934" cy="507769"/>
            </a:xfrm>
            <a:grpFill/>
          </p:grpSpPr>
          <p:sp>
            <p:nvSpPr>
              <p:cNvPr id="93" name="Freeform: Shape 92"/>
              <p:cNvSpPr/>
              <p:nvPr/>
            </p:nvSpPr>
            <p:spPr>
              <a:xfrm>
                <a:off x="2496206" y="2890012"/>
                <a:ext cx="414123" cy="414863"/>
              </a:xfrm>
              <a:custGeom>
                <a:avLst/>
                <a:gdLst>
                  <a:gd name="connsiteX0" fmla="*/ 310865 w 414123"/>
                  <a:gd name="connsiteY0" fmla="*/ 321957 h 414863"/>
                  <a:gd name="connsiteX1" fmla="*/ 316411 w 414123"/>
                  <a:gd name="connsiteY1" fmla="*/ 324325 h 414863"/>
                  <a:gd name="connsiteX2" fmla="*/ 321957 w 414123"/>
                  <a:gd name="connsiteY2" fmla="*/ 321957 h 414863"/>
                  <a:gd name="connsiteX3" fmla="*/ 321957 w 414123"/>
                  <a:gd name="connsiteY3" fmla="*/ 310866 h 414863"/>
                  <a:gd name="connsiteX4" fmla="*/ 283012 w 414123"/>
                  <a:gd name="connsiteY4" fmla="*/ 271921 h 414863"/>
                  <a:gd name="connsiteX5" fmla="*/ 317159 w 414123"/>
                  <a:gd name="connsiteY5" fmla="*/ 237774 h 414863"/>
                  <a:gd name="connsiteX6" fmla="*/ 406140 w 414123"/>
                  <a:gd name="connsiteY6" fmla="*/ 237774 h 414863"/>
                  <a:gd name="connsiteX7" fmla="*/ 413306 w 414123"/>
                  <a:gd name="connsiteY7" fmla="*/ 233038 h 414863"/>
                  <a:gd name="connsiteX8" fmla="*/ 411748 w 414123"/>
                  <a:gd name="connsiteY8" fmla="*/ 224315 h 414863"/>
                  <a:gd name="connsiteX9" fmla="*/ 328313 w 414123"/>
                  <a:gd name="connsiteY9" fmla="*/ 139322 h 414863"/>
                  <a:gd name="connsiteX10" fmla="*/ 324325 w 414123"/>
                  <a:gd name="connsiteY10" fmla="*/ 136954 h 414863"/>
                  <a:gd name="connsiteX11" fmla="*/ 244067 w 414123"/>
                  <a:gd name="connsiteY11" fmla="*/ 120254 h 414863"/>
                  <a:gd name="connsiteX12" fmla="*/ 141627 w 414123"/>
                  <a:gd name="connsiteY12" fmla="*/ 40807 h 414863"/>
                  <a:gd name="connsiteX13" fmla="*/ 140070 w 414123"/>
                  <a:gd name="connsiteY13" fmla="*/ 39997 h 414863"/>
                  <a:gd name="connsiteX14" fmla="*/ 10586 w 414123"/>
                  <a:gd name="connsiteY14" fmla="*/ 305 h 414863"/>
                  <a:gd name="connsiteX15" fmla="*/ 2673 w 414123"/>
                  <a:gd name="connsiteY15" fmla="*/ 2673 h 414863"/>
                  <a:gd name="connsiteX16" fmla="*/ 305 w 414123"/>
                  <a:gd name="connsiteY16" fmla="*/ 10586 h 414863"/>
                  <a:gd name="connsiteX17" fmla="*/ 39249 w 414123"/>
                  <a:gd name="connsiteY17" fmla="*/ 140070 h 414863"/>
                  <a:gd name="connsiteX18" fmla="*/ 40060 w 414123"/>
                  <a:gd name="connsiteY18" fmla="*/ 141627 h 414863"/>
                  <a:gd name="connsiteX19" fmla="*/ 119507 w 414123"/>
                  <a:gd name="connsiteY19" fmla="*/ 244068 h 414863"/>
                  <a:gd name="connsiteX20" fmla="*/ 136206 w 414123"/>
                  <a:gd name="connsiteY20" fmla="*/ 324325 h 414863"/>
                  <a:gd name="connsiteX21" fmla="*/ 138574 w 414123"/>
                  <a:gd name="connsiteY21" fmla="*/ 328313 h 414863"/>
                  <a:gd name="connsiteX22" fmla="*/ 224377 w 414123"/>
                  <a:gd name="connsiteY22" fmla="*/ 412496 h 414863"/>
                  <a:gd name="connsiteX23" fmla="*/ 229923 w 414123"/>
                  <a:gd name="connsiteY23" fmla="*/ 414863 h 414863"/>
                  <a:gd name="connsiteX24" fmla="*/ 233101 w 414123"/>
                  <a:gd name="connsiteY24" fmla="*/ 414053 h 414863"/>
                  <a:gd name="connsiteX25" fmla="*/ 237836 w 414123"/>
                  <a:gd name="connsiteY25" fmla="*/ 406887 h 414863"/>
                  <a:gd name="connsiteX26" fmla="*/ 237836 w 414123"/>
                  <a:gd name="connsiteY26" fmla="*/ 317097 h 414863"/>
                  <a:gd name="connsiteX27" fmla="*/ 271983 w 414123"/>
                  <a:gd name="connsiteY27" fmla="*/ 282950 h 414863"/>
                  <a:gd name="connsiteX28" fmla="*/ 310865 w 414123"/>
                  <a:gd name="connsiteY28" fmla="*/ 321957 h 414863"/>
                  <a:gd name="connsiteX29" fmla="*/ 318031 w 414123"/>
                  <a:gd name="connsiteY29" fmla="*/ 152781 h 414863"/>
                  <a:gd name="connsiteX30" fmla="*/ 387135 w 414123"/>
                  <a:gd name="connsiteY30" fmla="*/ 222695 h 414863"/>
                  <a:gd name="connsiteX31" fmla="*/ 322767 w 414123"/>
                  <a:gd name="connsiteY31" fmla="*/ 222695 h 414863"/>
                  <a:gd name="connsiteX32" fmla="*/ 322767 w 414123"/>
                  <a:gd name="connsiteY32" fmla="*/ 221884 h 414863"/>
                  <a:gd name="connsiteX33" fmla="*/ 262387 w 414123"/>
                  <a:gd name="connsiteY33" fmla="*/ 140879 h 414863"/>
                  <a:gd name="connsiteX34" fmla="*/ 318031 w 414123"/>
                  <a:gd name="connsiteY34" fmla="*/ 152781 h 414863"/>
                  <a:gd name="connsiteX35" fmla="*/ 20120 w 414123"/>
                  <a:gd name="connsiteY35" fmla="*/ 20120 h 414863"/>
                  <a:gd name="connsiteX36" fmla="*/ 122560 w 414123"/>
                  <a:gd name="connsiteY36" fmla="*/ 51089 h 414863"/>
                  <a:gd name="connsiteX37" fmla="*/ 51089 w 414123"/>
                  <a:gd name="connsiteY37" fmla="*/ 122560 h 414863"/>
                  <a:gd name="connsiteX38" fmla="*/ 20120 w 414123"/>
                  <a:gd name="connsiteY38" fmla="*/ 20120 h 414863"/>
                  <a:gd name="connsiteX39" fmla="*/ 221137 w 414123"/>
                  <a:gd name="connsiteY39" fmla="*/ 387882 h 414863"/>
                  <a:gd name="connsiteX40" fmla="*/ 152033 w 414123"/>
                  <a:gd name="connsiteY40" fmla="*/ 318779 h 414863"/>
                  <a:gd name="connsiteX41" fmla="*/ 140132 w 414123"/>
                  <a:gd name="connsiteY41" fmla="*/ 263197 h 414863"/>
                  <a:gd name="connsiteX42" fmla="*/ 221137 w 414123"/>
                  <a:gd name="connsiteY42" fmla="*/ 323577 h 414863"/>
                  <a:gd name="connsiteX43" fmla="*/ 221137 w 414123"/>
                  <a:gd name="connsiteY43" fmla="*/ 387882 h 414863"/>
                  <a:gd name="connsiteX44" fmla="*/ 221137 w 414123"/>
                  <a:gd name="connsiteY44" fmla="*/ 387882 h 414863"/>
                  <a:gd name="connsiteX45" fmla="*/ 225873 w 414123"/>
                  <a:gd name="connsiteY45" fmla="*/ 306877 h 414863"/>
                  <a:gd name="connsiteX46" fmla="*/ 134524 w 414123"/>
                  <a:gd name="connsiteY46" fmla="*/ 235406 h 414863"/>
                  <a:gd name="connsiteX47" fmla="*/ 129788 w 414123"/>
                  <a:gd name="connsiteY47" fmla="*/ 231418 h 414863"/>
                  <a:gd name="connsiteX48" fmla="*/ 57507 w 414123"/>
                  <a:gd name="connsiteY48" fmla="*/ 138512 h 414863"/>
                  <a:gd name="connsiteX49" fmla="*/ 138512 w 414123"/>
                  <a:gd name="connsiteY49" fmla="*/ 57507 h 414863"/>
                  <a:gd name="connsiteX50" fmla="*/ 231418 w 414123"/>
                  <a:gd name="connsiteY50" fmla="*/ 130598 h 414863"/>
                  <a:gd name="connsiteX51" fmla="*/ 235406 w 414123"/>
                  <a:gd name="connsiteY51" fmla="*/ 135334 h 414863"/>
                  <a:gd name="connsiteX52" fmla="*/ 306878 w 414123"/>
                  <a:gd name="connsiteY52" fmla="*/ 226683 h 414863"/>
                  <a:gd name="connsiteX53" fmla="*/ 271921 w 414123"/>
                  <a:gd name="connsiteY53" fmla="*/ 260829 h 414863"/>
                  <a:gd name="connsiteX54" fmla="*/ 226620 w 414123"/>
                  <a:gd name="connsiteY54" fmla="*/ 215529 h 414863"/>
                  <a:gd name="connsiteX55" fmla="*/ 215529 w 414123"/>
                  <a:gd name="connsiteY55" fmla="*/ 215529 h 414863"/>
                  <a:gd name="connsiteX56" fmla="*/ 215529 w 414123"/>
                  <a:gd name="connsiteY56" fmla="*/ 226620 h 414863"/>
                  <a:gd name="connsiteX57" fmla="*/ 260829 w 414123"/>
                  <a:gd name="connsiteY57" fmla="*/ 271921 h 414863"/>
                  <a:gd name="connsiteX58" fmla="*/ 225873 w 414123"/>
                  <a:gd name="connsiteY58" fmla="*/ 306877 h 414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414122" h="414863">
                    <a:moveTo>
                      <a:pt x="310865" y="321957"/>
                    </a:moveTo>
                    <a:cubicBezTo>
                      <a:pt x="312423" y="323515"/>
                      <a:pt x="314853" y="324325"/>
                      <a:pt x="316411" y="324325"/>
                    </a:cubicBezTo>
                    <a:cubicBezTo>
                      <a:pt x="317969" y="324325"/>
                      <a:pt x="320399" y="323515"/>
                      <a:pt x="321957" y="321957"/>
                    </a:cubicBezTo>
                    <a:cubicBezTo>
                      <a:pt x="325135" y="318779"/>
                      <a:pt x="325135" y="314043"/>
                      <a:pt x="321957" y="310866"/>
                    </a:cubicBezTo>
                    <a:lnTo>
                      <a:pt x="283012" y="271921"/>
                    </a:lnTo>
                    <a:lnTo>
                      <a:pt x="317159" y="237774"/>
                    </a:lnTo>
                    <a:lnTo>
                      <a:pt x="406140" y="237774"/>
                    </a:lnTo>
                    <a:cubicBezTo>
                      <a:pt x="409318" y="237774"/>
                      <a:pt x="412496" y="236216"/>
                      <a:pt x="413306" y="233038"/>
                    </a:cubicBezTo>
                    <a:cubicBezTo>
                      <a:pt x="414863" y="229861"/>
                      <a:pt x="414116" y="226683"/>
                      <a:pt x="411748" y="224315"/>
                    </a:cubicBezTo>
                    <a:lnTo>
                      <a:pt x="328313" y="139322"/>
                    </a:lnTo>
                    <a:cubicBezTo>
                      <a:pt x="327503" y="138512"/>
                      <a:pt x="325945" y="137764"/>
                      <a:pt x="324325" y="136954"/>
                    </a:cubicBezTo>
                    <a:lnTo>
                      <a:pt x="244067" y="120254"/>
                    </a:lnTo>
                    <a:cubicBezTo>
                      <a:pt x="213099" y="89286"/>
                      <a:pt x="178952" y="63052"/>
                      <a:pt x="141627" y="40807"/>
                    </a:cubicBezTo>
                    <a:cubicBezTo>
                      <a:pt x="140817" y="40807"/>
                      <a:pt x="140817" y="39997"/>
                      <a:pt x="140070" y="39997"/>
                    </a:cubicBezTo>
                    <a:lnTo>
                      <a:pt x="10586" y="305"/>
                    </a:lnTo>
                    <a:cubicBezTo>
                      <a:pt x="7408" y="-505"/>
                      <a:pt x="4230" y="305"/>
                      <a:pt x="2673" y="2673"/>
                    </a:cubicBezTo>
                    <a:cubicBezTo>
                      <a:pt x="305" y="4230"/>
                      <a:pt x="-505" y="7408"/>
                      <a:pt x="305" y="10586"/>
                    </a:cubicBezTo>
                    <a:lnTo>
                      <a:pt x="39249" y="140070"/>
                    </a:lnTo>
                    <a:cubicBezTo>
                      <a:pt x="39249" y="140879"/>
                      <a:pt x="40060" y="141627"/>
                      <a:pt x="40060" y="141627"/>
                    </a:cubicBezTo>
                    <a:cubicBezTo>
                      <a:pt x="57507" y="169418"/>
                      <a:pt x="82182" y="206743"/>
                      <a:pt x="119507" y="244068"/>
                    </a:cubicBezTo>
                    <a:lnTo>
                      <a:pt x="136206" y="324325"/>
                    </a:lnTo>
                    <a:cubicBezTo>
                      <a:pt x="136206" y="325882"/>
                      <a:pt x="137016" y="327503"/>
                      <a:pt x="138574" y="328313"/>
                    </a:cubicBezTo>
                    <a:lnTo>
                      <a:pt x="224377" y="412496"/>
                    </a:lnTo>
                    <a:cubicBezTo>
                      <a:pt x="225935" y="414053"/>
                      <a:pt x="227555" y="414863"/>
                      <a:pt x="229923" y="414863"/>
                    </a:cubicBezTo>
                    <a:cubicBezTo>
                      <a:pt x="230733" y="414863"/>
                      <a:pt x="232291" y="414863"/>
                      <a:pt x="233101" y="414053"/>
                    </a:cubicBezTo>
                    <a:cubicBezTo>
                      <a:pt x="236279" y="412496"/>
                      <a:pt x="237836" y="410065"/>
                      <a:pt x="237836" y="406887"/>
                    </a:cubicBezTo>
                    <a:lnTo>
                      <a:pt x="237836" y="317097"/>
                    </a:lnTo>
                    <a:lnTo>
                      <a:pt x="271983" y="282950"/>
                    </a:lnTo>
                    <a:lnTo>
                      <a:pt x="310865" y="321957"/>
                    </a:lnTo>
                    <a:close/>
                    <a:moveTo>
                      <a:pt x="318031" y="152781"/>
                    </a:moveTo>
                    <a:lnTo>
                      <a:pt x="387135" y="222695"/>
                    </a:lnTo>
                    <a:lnTo>
                      <a:pt x="322767" y="222695"/>
                    </a:lnTo>
                    <a:lnTo>
                      <a:pt x="322767" y="221884"/>
                    </a:lnTo>
                    <a:cubicBezTo>
                      <a:pt x="305320" y="193283"/>
                      <a:pt x="285442" y="165493"/>
                      <a:pt x="262387" y="140879"/>
                    </a:cubicBezTo>
                    <a:lnTo>
                      <a:pt x="318031" y="152781"/>
                    </a:lnTo>
                    <a:close/>
                    <a:moveTo>
                      <a:pt x="20120" y="20120"/>
                    </a:moveTo>
                    <a:lnTo>
                      <a:pt x="122560" y="51089"/>
                    </a:lnTo>
                    <a:lnTo>
                      <a:pt x="51089" y="122560"/>
                    </a:lnTo>
                    <a:lnTo>
                      <a:pt x="20120" y="20120"/>
                    </a:lnTo>
                    <a:close/>
                    <a:moveTo>
                      <a:pt x="221137" y="387882"/>
                    </a:moveTo>
                    <a:lnTo>
                      <a:pt x="152033" y="318779"/>
                    </a:lnTo>
                    <a:lnTo>
                      <a:pt x="140132" y="263197"/>
                    </a:lnTo>
                    <a:cubicBezTo>
                      <a:pt x="164745" y="284632"/>
                      <a:pt x="191788" y="305320"/>
                      <a:pt x="221137" y="323577"/>
                    </a:cubicBezTo>
                    <a:lnTo>
                      <a:pt x="221137" y="387882"/>
                    </a:lnTo>
                    <a:lnTo>
                      <a:pt x="221137" y="387882"/>
                    </a:lnTo>
                    <a:close/>
                    <a:moveTo>
                      <a:pt x="225873" y="306877"/>
                    </a:moveTo>
                    <a:cubicBezTo>
                      <a:pt x="191726" y="285442"/>
                      <a:pt x="160757" y="261577"/>
                      <a:pt x="134524" y="235406"/>
                    </a:cubicBezTo>
                    <a:cubicBezTo>
                      <a:pt x="133714" y="233038"/>
                      <a:pt x="132156" y="231418"/>
                      <a:pt x="129788" y="231418"/>
                    </a:cubicBezTo>
                    <a:cubicBezTo>
                      <a:pt x="96451" y="198082"/>
                      <a:pt x="73396" y="164683"/>
                      <a:pt x="57507" y="138512"/>
                    </a:cubicBezTo>
                    <a:lnTo>
                      <a:pt x="138512" y="57507"/>
                    </a:lnTo>
                    <a:cubicBezTo>
                      <a:pt x="171848" y="78132"/>
                      <a:pt x="203627" y="102807"/>
                      <a:pt x="231418" y="130598"/>
                    </a:cubicBezTo>
                    <a:cubicBezTo>
                      <a:pt x="232228" y="132966"/>
                      <a:pt x="233786" y="133776"/>
                      <a:pt x="235406" y="135334"/>
                    </a:cubicBezTo>
                    <a:cubicBezTo>
                      <a:pt x="262387" y="163125"/>
                      <a:pt x="287062" y="193346"/>
                      <a:pt x="306878" y="226683"/>
                    </a:cubicBezTo>
                    <a:lnTo>
                      <a:pt x="271921" y="260829"/>
                    </a:lnTo>
                    <a:lnTo>
                      <a:pt x="226620" y="215529"/>
                    </a:lnTo>
                    <a:cubicBezTo>
                      <a:pt x="223442" y="212351"/>
                      <a:pt x="218707" y="212351"/>
                      <a:pt x="215529" y="215529"/>
                    </a:cubicBezTo>
                    <a:cubicBezTo>
                      <a:pt x="212351" y="218707"/>
                      <a:pt x="212351" y="223442"/>
                      <a:pt x="215529" y="226620"/>
                    </a:cubicBezTo>
                    <a:lnTo>
                      <a:pt x="260829" y="271921"/>
                    </a:lnTo>
                    <a:lnTo>
                      <a:pt x="225873" y="30687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2760260" y="3199241"/>
                <a:ext cx="43649" cy="43633"/>
              </a:xfrm>
              <a:custGeom>
                <a:avLst/>
                <a:gdLst>
                  <a:gd name="connsiteX0" fmla="*/ 13475 w 43649"/>
                  <a:gd name="connsiteY0" fmla="*/ 2383 h 43633"/>
                  <a:gd name="connsiteX1" fmla="*/ 2383 w 43649"/>
                  <a:gd name="connsiteY1" fmla="*/ 2383 h 43633"/>
                  <a:gd name="connsiteX2" fmla="*/ 2383 w 43649"/>
                  <a:gd name="connsiteY2" fmla="*/ 13475 h 43633"/>
                  <a:gd name="connsiteX3" fmla="*/ 30174 w 43649"/>
                  <a:gd name="connsiteY3" fmla="*/ 41266 h 43633"/>
                  <a:gd name="connsiteX4" fmla="*/ 35720 w 43649"/>
                  <a:gd name="connsiteY4" fmla="*/ 43634 h 43633"/>
                  <a:gd name="connsiteX5" fmla="*/ 41266 w 43649"/>
                  <a:gd name="connsiteY5" fmla="*/ 41266 h 43633"/>
                  <a:gd name="connsiteX6" fmla="*/ 41266 w 43649"/>
                  <a:gd name="connsiteY6" fmla="*/ 30174 h 43633"/>
                  <a:gd name="connsiteX7" fmla="*/ 13475 w 43649"/>
                  <a:gd name="connsiteY7" fmla="*/ 2383 h 436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3649" h="43633">
                    <a:moveTo>
                      <a:pt x="13475" y="2383"/>
                    </a:move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30174" y="41266"/>
                    </a:lnTo>
                    <a:cubicBezTo>
                      <a:pt x="31732" y="42824"/>
                      <a:pt x="34162" y="43634"/>
                      <a:pt x="35720" y="43634"/>
                    </a:cubicBezTo>
                    <a:cubicBezTo>
                      <a:pt x="38088" y="43634"/>
                      <a:pt x="39708" y="42824"/>
                      <a:pt x="41266" y="41266"/>
                    </a:cubicBezTo>
                    <a:cubicBezTo>
                      <a:pt x="44444" y="38088"/>
                      <a:pt x="44444" y="33352"/>
                      <a:pt x="41266" y="30174"/>
                    </a:cubicBezTo>
                    <a:lnTo>
                      <a:pt x="13475" y="238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2799953" y="3148395"/>
                <a:ext cx="196187" cy="193804"/>
              </a:xfrm>
              <a:custGeom>
                <a:avLst/>
                <a:gdLst>
                  <a:gd name="connsiteX0" fmla="*/ 193804 w 196187"/>
                  <a:gd name="connsiteY0" fmla="*/ 180345 h 193804"/>
                  <a:gd name="connsiteX1" fmla="*/ 13475 w 196187"/>
                  <a:gd name="connsiteY1" fmla="*/ 2383 h 193804"/>
                  <a:gd name="connsiteX2" fmla="*/ 2383 w 196187"/>
                  <a:gd name="connsiteY2" fmla="*/ 2383 h 193804"/>
                  <a:gd name="connsiteX3" fmla="*/ 2383 w 196187"/>
                  <a:gd name="connsiteY3" fmla="*/ 13475 h 193804"/>
                  <a:gd name="connsiteX4" fmla="*/ 182713 w 196187"/>
                  <a:gd name="connsiteY4" fmla="*/ 191437 h 193804"/>
                  <a:gd name="connsiteX5" fmla="*/ 188259 w 196187"/>
                  <a:gd name="connsiteY5" fmla="*/ 193804 h 193804"/>
                  <a:gd name="connsiteX6" fmla="*/ 193804 w 196187"/>
                  <a:gd name="connsiteY6" fmla="*/ 191437 h 193804"/>
                  <a:gd name="connsiteX7" fmla="*/ 193804 w 196187"/>
                  <a:gd name="connsiteY7" fmla="*/ 180345 h 1938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6187" h="193804">
                    <a:moveTo>
                      <a:pt x="193804" y="180345"/>
                    </a:moveTo>
                    <a:lnTo>
                      <a:pt x="13475" y="2383"/>
                    </a:ln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182713" y="191437"/>
                    </a:lnTo>
                    <a:cubicBezTo>
                      <a:pt x="184271" y="192994"/>
                      <a:pt x="185891" y="193804"/>
                      <a:pt x="188259" y="193804"/>
                    </a:cubicBezTo>
                    <a:cubicBezTo>
                      <a:pt x="190627" y="193804"/>
                      <a:pt x="192247" y="192994"/>
                      <a:pt x="193804" y="191437"/>
                    </a:cubicBezTo>
                    <a:cubicBezTo>
                      <a:pt x="196982" y="188259"/>
                      <a:pt x="196982" y="183523"/>
                      <a:pt x="193804" y="18034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6" name="Freeform: Shape 95"/>
              <p:cNvSpPr/>
              <p:nvPr/>
            </p:nvSpPr>
            <p:spPr>
              <a:xfrm>
                <a:off x="2805498" y="3243732"/>
                <a:ext cx="158863" cy="154049"/>
              </a:xfrm>
              <a:custGeom>
                <a:avLst/>
                <a:gdLst>
                  <a:gd name="connsiteX0" fmla="*/ 13475 w 158863"/>
                  <a:gd name="connsiteY0" fmla="*/ 2383 h 154049"/>
                  <a:gd name="connsiteX1" fmla="*/ 2383 w 158863"/>
                  <a:gd name="connsiteY1" fmla="*/ 2383 h 154049"/>
                  <a:gd name="connsiteX2" fmla="*/ 2383 w 158863"/>
                  <a:gd name="connsiteY2" fmla="*/ 13475 h 154049"/>
                  <a:gd name="connsiteX3" fmla="*/ 145388 w 158863"/>
                  <a:gd name="connsiteY3" fmla="*/ 151682 h 154049"/>
                  <a:gd name="connsiteX4" fmla="*/ 150934 w 158863"/>
                  <a:gd name="connsiteY4" fmla="*/ 154050 h 154049"/>
                  <a:gd name="connsiteX5" fmla="*/ 156480 w 158863"/>
                  <a:gd name="connsiteY5" fmla="*/ 151682 h 154049"/>
                  <a:gd name="connsiteX6" fmla="*/ 156480 w 158863"/>
                  <a:gd name="connsiteY6" fmla="*/ 140590 h 154049"/>
                  <a:gd name="connsiteX7" fmla="*/ 13475 w 158863"/>
                  <a:gd name="connsiteY7" fmla="*/ 2383 h 154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863" h="154049">
                    <a:moveTo>
                      <a:pt x="13475" y="2383"/>
                    </a:move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145388" y="151682"/>
                    </a:lnTo>
                    <a:cubicBezTo>
                      <a:pt x="146946" y="153239"/>
                      <a:pt x="149376" y="154050"/>
                      <a:pt x="150934" y="154050"/>
                    </a:cubicBezTo>
                    <a:cubicBezTo>
                      <a:pt x="153302" y="154050"/>
                      <a:pt x="154922" y="153239"/>
                      <a:pt x="156480" y="151682"/>
                    </a:cubicBezTo>
                    <a:cubicBezTo>
                      <a:pt x="159658" y="148504"/>
                      <a:pt x="159658" y="143768"/>
                      <a:pt x="156480" y="140590"/>
                    </a:cubicBezTo>
                    <a:lnTo>
                      <a:pt x="13475" y="238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7" name="Freeform: Shape 96"/>
              <p:cNvSpPr/>
              <p:nvPr/>
            </p:nvSpPr>
            <p:spPr>
              <a:xfrm>
                <a:off x="2603578" y="2996682"/>
                <a:ext cx="94059" cy="96084"/>
              </a:xfrm>
              <a:custGeom>
                <a:avLst/>
                <a:gdLst>
                  <a:gd name="connsiteX0" fmla="*/ 47030 w 94059"/>
                  <a:gd name="connsiteY0" fmla="*/ 0 h 96084"/>
                  <a:gd name="connsiteX1" fmla="*/ 13693 w 94059"/>
                  <a:gd name="connsiteY1" fmla="*/ 14269 h 96084"/>
                  <a:gd name="connsiteX2" fmla="*/ 13693 w 94059"/>
                  <a:gd name="connsiteY2" fmla="*/ 81815 h 96084"/>
                  <a:gd name="connsiteX3" fmla="*/ 47030 w 94059"/>
                  <a:gd name="connsiteY3" fmla="*/ 96084 h 96084"/>
                  <a:gd name="connsiteX4" fmla="*/ 80366 w 94059"/>
                  <a:gd name="connsiteY4" fmla="*/ 81815 h 96084"/>
                  <a:gd name="connsiteX5" fmla="*/ 80366 w 94059"/>
                  <a:gd name="connsiteY5" fmla="*/ 14269 h 96084"/>
                  <a:gd name="connsiteX6" fmla="*/ 47030 w 94059"/>
                  <a:gd name="connsiteY6" fmla="*/ 0 h 96084"/>
                  <a:gd name="connsiteX7" fmla="*/ 69275 w 94059"/>
                  <a:gd name="connsiteY7" fmla="*/ 69914 h 96084"/>
                  <a:gd name="connsiteX8" fmla="*/ 23974 w 94059"/>
                  <a:gd name="connsiteY8" fmla="*/ 69914 h 96084"/>
                  <a:gd name="connsiteX9" fmla="*/ 23974 w 94059"/>
                  <a:gd name="connsiteY9" fmla="*/ 24613 h 96084"/>
                  <a:gd name="connsiteX10" fmla="*/ 46220 w 94059"/>
                  <a:gd name="connsiteY10" fmla="*/ 15079 h 96084"/>
                  <a:gd name="connsiteX11" fmla="*/ 68465 w 94059"/>
                  <a:gd name="connsiteY11" fmla="*/ 24613 h 96084"/>
                  <a:gd name="connsiteX12" fmla="*/ 69275 w 94059"/>
                  <a:gd name="connsiteY12" fmla="*/ 69914 h 96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4059" h="96084">
                    <a:moveTo>
                      <a:pt x="47030" y="0"/>
                    </a:moveTo>
                    <a:cubicBezTo>
                      <a:pt x="34318" y="0"/>
                      <a:pt x="22417" y="4736"/>
                      <a:pt x="13693" y="14269"/>
                    </a:cubicBezTo>
                    <a:cubicBezTo>
                      <a:pt x="-4564" y="32527"/>
                      <a:pt x="-4564" y="62748"/>
                      <a:pt x="13693" y="81815"/>
                    </a:cubicBezTo>
                    <a:cubicBezTo>
                      <a:pt x="22417" y="90539"/>
                      <a:pt x="34318" y="96084"/>
                      <a:pt x="47030" y="96084"/>
                    </a:cubicBezTo>
                    <a:cubicBezTo>
                      <a:pt x="59741" y="96084"/>
                      <a:pt x="71643" y="91349"/>
                      <a:pt x="80366" y="81815"/>
                    </a:cubicBezTo>
                    <a:cubicBezTo>
                      <a:pt x="98624" y="63558"/>
                      <a:pt x="98624" y="33337"/>
                      <a:pt x="80366" y="14269"/>
                    </a:cubicBezTo>
                    <a:cubicBezTo>
                      <a:pt x="71643" y="4798"/>
                      <a:pt x="59741" y="0"/>
                      <a:pt x="47030" y="0"/>
                    </a:cubicBezTo>
                    <a:close/>
                    <a:moveTo>
                      <a:pt x="69275" y="69914"/>
                    </a:moveTo>
                    <a:cubicBezTo>
                      <a:pt x="57373" y="81815"/>
                      <a:pt x="36686" y="81815"/>
                      <a:pt x="23974" y="69914"/>
                    </a:cubicBezTo>
                    <a:cubicBezTo>
                      <a:pt x="11263" y="57202"/>
                      <a:pt x="11263" y="37325"/>
                      <a:pt x="23974" y="24613"/>
                    </a:cubicBezTo>
                    <a:cubicBezTo>
                      <a:pt x="30330" y="18257"/>
                      <a:pt x="38244" y="15079"/>
                      <a:pt x="46220" y="15079"/>
                    </a:cubicBezTo>
                    <a:cubicBezTo>
                      <a:pt x="54195" y="15079"/>
                      <a:pt x="62919" y="18257"/>
                      <a:pt x="68465" y="24613"/>
                    </a:cubicBezTo>
                    <a:cubicBezTo>
                      <a:pt x="81986" y="37325"/>
                      <a:pt x="81986" y="57202"/>
                      <a:pt x="69275" y="6991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8" name="Freeform: Shape 97"/>
              <p:cNvSpPr/>
              <p:nvPr/>
            </p:nvSpPr>
            <p:spPr>
              <a:xfrm>
                <a:off x="2853167" y="3246972"/>
                <a:ext cx="63526" cy="63511"/>
              </a:xfrm>
              <a:custGeom>
                <a:avLst/>
                <a:gdLst>
                  <a:gd name="connsiteX0" fmla="*/ 55597 w 63526"/>
                  <a:gd name="connsiteY0" fmla="*/ 63511 h 63511"/>
                  <a:gd name="connsiteX1" fmla="*/ 61143 w 63526"/>
                  <a:gd name="connsiteY1" fmla="*/ 61143 h 63511"/>
                  <a:gd name="connsiteX2" fmla="*/ 61143 w 63526"/>
                  <a:gd name="connsiteY2" fmla="*/ 50052 h 63511"/>
                  <a:gd name="connsiteX3" fmla="*/ 13475 w 63526"/>
                  <a:gd name="connsiteY3" fmla="*/ 2383 h 63511"/>
                  <a:gd name="connsiteX4" fmla="*/ 2383 w 63526"/>
                  <a:gd name="connsiteY4" fmla="*/ 2383 h 63511"/>
                  <a:gd name="connsiteX5" fmla="*/ 2383 w 63526"/>
                  <a:gd name="connsiteY5" fmla="*/ 13475 h 63511"/>
                  <a:gd name="connsiteX6" fmla="*/ 50052 w 63526"/>
                  <a:gd name="connsiteY6" fmla="*/ 61143 h 63511"/>
                  <a:gd name="connsiteX7" fmla="*/ 55597 w 63526"/>
                  <a:gd name="connsiteY7" fmla="*/ 63511 h 6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3525" h="63510">
                    <a:moveTo>
                      <a:pt x="55597" y="63511"/>
                    </a:moveTo>
                    <a:cubicBezTo>
                      <a:pt x="57965" y="63511"/>
                      <a:pt x="59585" y="62701"/>
                      <a:pt x="61143" y="61143"/>
                    </a:cubicBezTo>
                    <a:cubicBezTo>
                      <a:pt x="64321" y="57965"/>
                      <a:pt x="64321" y="53230"/>
                      <a:pt x="61143" y="50052"/>
                    </a:cubicBezTo>
                    <a:lnTo>
                      <a:pt x="13475" y="2383"/>
                    </a:ln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50052" y="61143"/>
                    </a:lnTo>
                    <a:cubicBezTo>
                      <a:pt x="51610" y="62701"/>
                      <a:pt x="53167" y="63511"/>
                      <a:pt x="55597" y="6351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2924700" y="3318506"/>
                <a:ext cx="23771" cy="23756"/>
              </a:xfrm>
              <a:custGeom>
                <a:avLst/>
                <a:gdLst>
                  <a:gd name="connsiteX0" fmla="*/ 15843 w 23771"/>
                  <a:gd name="connsiteY0" fmla="*/ 23756 h 23756"/>
                  <a:gd name="connsiteX1" fmla="*/ 21388 w 23771"/>
                  <a:gd name="connsiteY1" fmla="*/ 21388 h 23756"/>
                  <a:gd name="connsiteX2" fmla="*/ 21388 w 23771"/>
                  <a:gd name="connsiteY2" fmla="*/ 10297 h 23756"/>
                  <a:gd name="connsiteX3" fmla="*/ 13475 w 23771"/>
                  <a:gd name="connsiteY3" fmla="*/ 2383 h 23756"/>
                  <a:gd name="connsiteX4" fmla="*/ 2383 w 23771"/>
                  <a:gd name="connsiteY4" fmla="*/ 2383 h 23756"/>
                  <a:gd name="connsiteX5" fmla="*/ 2383 w 23771"/>
                  <a:gd name="connsiteY5" fmla="*/ 13475 h 23756"/>
                  <a:gd name="connsiteX6" fmla="*/ 10297 w 23771"/>
                  <a:gd name="connsiteY6" fmla="*/ 21388 h 23756"/>
                  <a:gd name="connsiteX7" fmla="*/ 15843 w 23771"/>
                  <a:gd name="connsiteY7" fmla="*/ 23756 h 237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71" h="23756">
                    <a:moveTo>
                      <a:pt x="15843" y="23756"/>
                    </a:moveTo>
                    <a:cubicBezTo>
                      <a:pt x="18211" y="23756"/>
                      <a:pt x="19831" y="22946"/>
                      <a:pt x="21388" y="21388"/>
                    </a:cubicBezTo>
                    <a:cubicBezTo>
                      <a:pt x="24566" y="18211"/>
                      <a:pt x="24566" y="13475"/>
                      <a:pt x="21388" y="10297"/>
                    </a:cubicBezTo>
                    <a:lnTo>
                      <a:pt x="13475" y="2383"/>
                    </a:lnTo>
                    <a:cubicBezTo>
                      <a:pt x="10297" y="-794"/>
                      <a:pt x="5561" y="-794"/>
                      <a:pt x="2383" y="2383"/>
                    </a:cubicBezTo>
                    <a:cubicBezTo>
                      <a:pt x="-794" y="5561"/>
                      <a:pt x="-794" y="10297"/>
                      <a:pt x="2383" y="13475"/>
                    </a:cubicBezTo>
                    <a:lnTo>
                      <a:pt x="10297" y="21388"/>
                    </a:lnTo>
                    <a:cubicBezTo>
                      <a:pt x="11855" y="22946"/>
                      <a:pt x="13413" y="23756"/>
                      <a:pt x="15843" y="2375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0" name="Graphic 2"/>
          <p:cNvGrpSpPr>
            <a:grpSpLocks noChangeAspect="1"/>
          </p:cNvGrpSpPr>
          <p:nvPr/>
        </p:nvGrpSpPr>
        <p:grpSpPr>
          <a:xfrm>
            <a:off x="4460026" y="3374987"/>
            <a:ext cx="526938" cy="526848"/>
            <a:chOff x="3733208" y="2560688"/>
            <a:chExt cx="638615" cy="638506"/>
          </a:xfrm>
          <a:solidFill>
            <a:schemeClr val="accent2"/>
          </a:solidFill>
        </p:grpSpPr>
        <p:grpSp>
          <p:nvGrpSpPr>
            <p:cNvPr id="101" name="Graphic 2"/>
            <p:cNvGrpSpPr/>
            <p:nvPr/>
          </p:nvGrpSpPr>
          <p:grpSpPr>
            <a:xfrm>
              <a:off x="3733208" y="2560688"/>
              <a:ext cx="638615" cy="638506"/>
              <a:chOff x="3733208" y="2560688"/>
              <a:chExt cx="638615" cy="638506"/>
            </a:xfrm>
            <a:grpFill/>
          </p:grpSpPr>
          <p:sp>
            <p:nvSpPr>
              <p:cNvPr id="102" name="Freeform: Shape 101"/>
              <p:cNvSpPr/>
              <p:nvPr/>
            </p:nvSpPr>
            <p:spPr>
              <a:xfrm>
                <a:off x="3733208" y="2560688"/>
                <a:ext cx="638615" cy="369133"/>
              </a:xfrm>
              <a:custGeom>
                <a:avLst/>
                <a:gdLst>
                  <a:gd name="connsiteX0" fmla="*/ 635578 w 638615"/>
                  <a:gd name="connsiteY0" fmla="*/ 2991 h 369133"/>
                  <a:gd name="connsiteX1" fmla="*/ 621620 w 638615"/>
                  <a:gd name="connsiteY1" fmla="*/ 2991 h 369133"/>
                  <a:gd name="connsiteX2" fmla="*/ 319284 w 638615"/>
                  <a:gd name="connsiteY2" fmla="*/ 305327 h 369133"/>
                  <a:gd name="connsiteX3" fmla="*/ 16949 w 638615"/>
                  <a:gd name="connsiteY3" fmla="*/ 2991 h 369133"/>
                  <a:gd name="connsiteX4" fmla="*/ 2991 w 638615"/>
                  <a:gd name="connsiteY4" fmla="*/ 2991 h 369133"/>
                  <a:gd name="connsiteX5" fmla="*/ 2991 w 638615"/>
                  <a:gd name="connsiteY5" fmla="*/ 16949 h 369133"/>
                  <a:gd name="connsiteX6" fmla="*/ 309315 w 638615"/>
                  <a:gd name="connsiteY6" fmla="*/ 323272 h 369133"/>
                  <a:gd name="connsiteX7" fmla="*/ 309315 w 638615"/>
                  <a:gd name="connsiteY7" fmla="*/ 359164 h 369133"/>
                  <a:gd name="connsiteX8" fmla="*/ 319284 w 638615"/>
                  <a:gd name="connsiteY8" fmla="*/ 369134 h 369133"/>
                  <a:gd name="connsiteX9" fmla="*/ 329254 w 638615"/>
                  <a:gd name="connsiteY9" fmla="*/ 359164 h 369133"/>
                  <a:gd name="connsiteX10" fmla="*/ 329254 w 638615"/>
                  <a:gd name="connsiteY10" fmla="*/ 323272 h 369133"/>
                  <a:gd name="connsiteX11" fmla="*/ 635578 w 638615"/>
                  <a:gd name="connsiteY11" fmla="*/ 16949 h 369133"/>
                  <a:gd name="connsiteX12" fmla="*/ 635578 w 638615"/>
                  <a:gd name="connsiteY12" fmla="*/ 2991 h 369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38615" h="369133">
                    <a:moveTo>
                      <a:pt x="635578" y="2991"/>
                    </a:moveTo>
                    <a:cubicBezTo>
                      <a:pt x="631590" y="-997"/>
                      <a:pt x="625608" y="-997"/>
                      <a:pt x="621620" y="2991"/>
                    </a:cubicBezTo>
                    <a:lnTo>
                      <a:pt x="319284" y="305327"/>
                    </a:ln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309315" y="323272"/>
                    </a:lnTo>
                    <a:lnTo>
                      <a:pt x="309315" y="359164"/>
                    </a:lnTo>
                    <a:cubicBezTo>
                      <a:pt x="309315" y="365146"/>
                      <a:pt x="313302" y="369134"/>
                      <a:pt x="319284" y="369134"/>
                    </a:cubicBezTo>
                    <a:cubicBezTo>
                      <a:pt x="325266" y="369134"/>
                      <a:pt x="329254" y="365146"/>
                      <a:pt x="329254" y="359164"/>
                    </a:cubicBezTo>
                    <a:lnTo>
                      <a:pt x="329254" y="323272"/>
                    </a:lnTo>
                    <a:lnTo>
                      <a:pt x="635578" y="16949"/>
                    </a:lnTo>
                    <a:cubicBezTo>
                      <a:pt x="639628" y="12961"/>
                      <a:pt x="639628" y="6979"/>
                      <a:pt x="635578" y="29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102"/>
              <p:cNvSpPr/>
              <p:nvPr/>
            </p:nvSpPr>
            <p:spPr>
              <a:xfrm>
                <a:off x="3932792" y="2820091"/>
                <a:ext cx="89790" cy="159642"/>
              </a:xfrm>
              <a:custGeom>
                <a:avLst/>
                <a:gdLst>
                  <a:gd name="connsiteX0" fmla="*/ 69851 w 89790"/>
                  <a:gd name="connsiteY0" fmla="*/ 149672 h 159642"/>
                  <a:gd name="connsiteX1" fmla="*/ 79821 w 89790"/>
                  <a:gd name="connsiteY1" fmla="*/ 159642 h 159642"/>
                  <a:gd name="connsiteX2" fmla="*/ 89791 w 89790"/>
                  <a:gd name="connsiteY2" fmla="*/ 149672 h 159642"/>
                  <a:gd name="connsiteX3" fmla="*/ 89791 w 89790"/>
                  <a:gd name="connsiteY3" fmla="*/ 79821 h 159642"/>
                  <a:gd name="connsiteX4" fmla="*/ 86800 w 89790"/>
                  <a:gd name="connsiteY4" fmla="*/ 72842 h 159642"/>
                  <a:gd name="connsiteX5" fmla="*/ 16949 w 89790"/>
                  <a:gd name="connsiteY5" fmla="*/ 2991 h 159642"/>
                  <a:gd name="connsiteX6" fmla="*/ 2991 w 89790"/>
                  <a:gd name="connsiteY6" fmla="*/ 2991 h 159642"/>
                  <a:gd name="connsiteX7" fmla="*/ 2991 w 89790"/>
                  <a:gd name="connsiteY7" fmla="*/ 16949 h 159642"/>
                  <a:gd name="connsiteX8" fmla="*/ 69851 w 89790"/>
                  <a:gd name="connsiteY8" fmla="*/ 83809 h 159642"/>
                  <a:gd name="connsiteX9" fmla="*/ 69851 w 89790"/>
                  <a:gd name="connsiteY9" fmla="*/ 149672 h 1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790" h="159642">
                    <a:moveTo>
                      <a:pt x="69851" y="149672"/>
                    </a:moveTo>
                    <a:cubicBezTo>
                      <a:pt x="69851" y="155654"/>
                      <a:pt x="73839" y="159642"/>
                      <a:pt x="79821" y="159642"/>
                    </a:cubicBezTo>
                    <a:cubicBezTo>
                      <a:pt x="85803" y="159642"/>
                      <a:pt x="89791" y="155654"/>
                      <a:pt x="89791" y="149672"/>
                    </a:cubicBezTo>
                    <a:lnTo>
                      <a:pt x="89791" y="79821"/>
                    </a:lnTo>
                    <a:cubicBezTo>
                      <a:pt x="89791" y="76830"/>
                      <a:pt x="88794" y="74836"/>
                      <a:pt x="86800" y="72842"/>
                    </a:cubicBez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69851" y="83809"/>
                    </a:lnTo>
                    <a:lnTo>
                      <a:pt x="69851" y="1496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3902883" y="2790182"/>
                <a:ext cx="29909" cy="29909"/>
              </a:xfrm>
              <a:custGeom>
                <a:avLst/>
                <a:gdLst>
                  <a:gd name="connsiteX0" fmla="*/ 26919 w 29909"/>
                  <a:gd name="connsiteY0" fmla="*/ 12961 h 29909"/>
                  <a:gd name="connsiteX1" fmla="*/ 16949 w 29909"/>
                  <a:gd name="connsiteY1" fmla="*/ 2991 h 29909"/>
                  <a:gd name="connsiteX2" fmla="*/ 2991 w 29909"/>
                  <a:gd name="connsiteY2" fmla="*/ 2991 h 29909"/>
                  <a:gd name="connsiteX3" fmla="*/ 2991 w 29909"/>
                  <a:gd name="connsiteY3" fmla="*/ 16949 h 29909"/>
                  <a:gd name="connsiteX4" fmla="*/ 12961 w 29909"/>
                  <a:gd name="connsiteY4" fmla="*/ 26918 h 29909"/>
                  <a:gd name="connsiteX5" fmla="*/ 19940 w 29909"/>
                  <a:gd name="connsiteY5" fmla="*/ 29910 h 29909"/>
                  <a:gd name="connsiteX6" fmla="*/ 26919 w 29909"/>
                  <a:gd name="connsiteY6" fmla="*/ 26918 h 29909"/>
                  <a:gd name="connsiteX7" fmla="*/ 26919 w 29909"/>
                  <a:gd name="connsiteY7" fmla="*/ 12961 h 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09" h="29909">
                    <a:moveTo>
                      <a:pt x="26919" y="12961"/>
                    </a:move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12961" y="26918"/>
                    </a:lnTo>
                    <a:cubicBezTo>
                      <a:pt x="14955" y="28912"/>
                      <a:pt x="17946" y="29910"/>
                      <a:pt x="19940" y="29910"/>
                    </a:cubicBezTo>
                    <a:cubicBezTo>
                      <a:pt x="21934" y="29910"/>
                      <a:pt x="24925" y="28912"/>
                      <a:pt x="26919" y="26918"/>
                    </a:cubicBezTo>
                    <a:cubicBezTo>
                      <a:pt x="30906" y="22931"/>
                      <a:pt x="30906" y="16949"/>
                      <a:pt x="26919" y="1296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3743178" y="2630540"/>
                <a:ext cx="159642" cy="159642"/>
              </a:xfrm>
              <a:custGeom>
                <a:avLst/>
                <a:gdLst>
                  <a:gd name="connsiteX0" fmla="*/ 156651 w 159642"/>
                  <a:gd name="connsiteY0" fmla="*/ 142693 h 159642"/>
                  <a:gd name="connsiteX1" fmla="*/ 16949 w 159642"/>
                  <a:gd name="connsiteY1" fmla="*/ 2991 h 159642"/>
                  <a:gd name="connsiteX2" fmla="*/ 2991 w 159642"/>
                  <a:gd name="connsiteY2" fmla="*/ 2991 h 159642"/>
                  <a:gd name="connsiteX3" fmla="*/ 2991 w 159642"/>
                  <a:gd name="connsiteY3" fmla="*/ 16949 h 159642"/>
                  <a:gd name="connsiteX4" fmla="*/ 142693 w 159642"/>
                  <a:gd name="connsiteY4" fmla="*/ 156651 h 159642"/>
                  <a:gd name="connsiteX5" fmla="*/ 149672 w 159642"/>
                  <a:gd name="connsiteY5" fmla="*/ 159642 h 159642"/>
                  <a:gd name="connsiteX6" fmla="*/ 156651 w 159642"/>
                  <a:gd name="connsiteY6" fmla="*/ 156651 h 159642"/>
                  <a:gd name="connsiteX7" fmla="*/ 156651 w 159642"/>
                  <a:gd name="connsiteY7" fmla="*/ 142693 h 159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9642" h="159642">
                    <a:moveTo>
                      <a:pt x="156651" y="142693"/>
                    </a:move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142693" y="156651"/>
                    </a:lnTo>
                    <a:cubicBezTo>
                      <a:pt x="144687" y="158645"/>
                      <a:pt x="147678" y="159642"/>
                      <a:pt x="149672" y="159642"/>
                    </a:cubicBezTo>
                    <a:cubicBezTo>
                      <a:pt x="151666" y="159642"/>
                      <a:pt x="154657" y="158645"/>
                      <a:pt x="156651" y="156651"/>
                    </a:cubicBezTo>
                    <a:cubicBezTo>
                      <a:pt x="160639" y="152663"/>
                      <a:pt x="160639" y="146681"/>
                      <a:pt x="156651" y="14269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4082464" y="2630540"/>
                <a:ext cx="279342" cy="349193"/>
              </a:xfrm>
              <a:custGeom>
                <a:avLst/>
                <a:gdLst>
                  <a:gd name="connsiteX0" fmla="*/ 262394 w 279342"/>
                  <a:gd name="connsiteY0" fmla="*/ 2991 h 349193"/>
                  <a:gd name="connsiteX1" fmla="*/ 2991 w 279342"/>
                  <a:gd name="connsiteY1" fmla="*/ 262394 h 349193"/>
                  <a:gd name="connsiteX2" fmla="*/ 0 w 279342"/>
                  <a:gd name="connsiteY2" fmla="*/ 269373 h 349193"/>
                  <a:gd name="connsiteX3" fmla="*/ 0 w 279342"/>
                  <a:gd name="connsiteY3" fmla="*/ 339224 h 349193"/>
                  <a:gd name="connsiteX4" fmla="*/ 9970 w 279342"/>
                  <a:gd name="connsiteY4" fmla="*/ 349194 h 349193"/>
                  <a:gd name="connsiteX5" fmla="*/ 19940 w 279342"/>
                  <a:gd name="connsiteY5" fmla="*/ 339224 h 349193"/>
                  <a:gd name="connsiteX6" fmla="*/ 19940 w 279342"/>
                  <a:gd name="connsiteY6" fmla="*/ 273361 h 349193"/>
                  <a:gd name="connsiteX7" fmla="*/ 276352 w 279342"/>
                  <a:gd name="connsiteY7" fmla="*/ 16949 h 349193"/>
                  <a:gd name="connsiteX8" fmla="*/ 276352 w 279342"/>
                  <a:gd name="connsiteY8" fmla="*/ 2991 h 349193"/>
                  <a:gd name="connsiteX9" fmla="*/ 262394 w 279342"/>
                  <a:gd name="connsiteY9" fmla="*/ 2991 h 349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9342" h="349193">
                    <a:moveTo>
                      <a:pt x="262394" y="2991"/>
                    </a:moveTo>
                    <a:lnTo>
                      <a:pt x="2991" y="262394"/>
                    </a:lnTo>
                    <a:cubicBezTo>
                      <a:pt x="997" y="264388"/>
                      <a:pt x="0" y="266382"/>
                      <a:pt x="0" y="269373"/>
                    </a:cubicBezTo>
                    <a:lnTo>
                      <a:pt x="0" y="339224"/>
                    </a:lnTo>
                    <a:cubicBezTo>
                      <a:pt x="0" y="345206"/>
                      <a:pt x="3988" y="349194"/>
                      <a:pt x="9970" y="349194"/>
                    </a:cubicBezTo>
                    <a:cubicBezTo>
                      <a:pt x="15952" y="349194"/>
                      <a:pt x="19940" y="345206"/>
                      <a:pt x="19940" y="339224"/>
                    </a:cubicBezTo>
                    <a:lnTo>
                      <a:pt x="19940" y="273361"/>
                    </a:lnTo>
                    <a:lnTo>
                      <a:pt x="276352" y="16949"/>
                    </a:lnTo>
                    <a:cubicBezTo>
                      <a:pt x="280340" y="12961"/>
                      <a:pt x="280340" y="6979"/>
                      <a:pt x="276352" y="2991"/>
                    </a:cubicBezTo>
                    <a:cubicBezTo>
                      <a:pt x="272364" y="-997"/>
                      <a:pt x="266382" y="-997"/>
                      <a:pt x="262394" y="29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106"/>
              <p:cNvSpPr/>
              <p:nvPr/>
            </p:nvSpPr>
            <p:spPr>
              <a:xfrm>
                <a:off x="4152316" y="2570658"/>
                <a:ext cx="149672" cy="149672"/>
              </a:xfrm>
              <a:custGeom>
                <a:avLst/>
                <a:gdLst>
                  <a:gd name="connsiteX0" fmla="*/ 9970 w 149672"/>
                  <a:gd name="connsiteY0" fmla="*/ 149672 h 149672"/>
                  <a:gd name="connsiteX1" fmla="*/ 16949 w 149672"/>
                  <a:gd name="connsiteY1" fmla="*/ 146681 h 149672"/>
                  <a:gd name="connsiteX2" fmla="*/ 146681 w 149672"/>
                  <a:gd name="connsiteY2" fmla="*/ 16949 h 149672"/>
                  <a:gd name="connsiteX3" fmla="*/ 146681 w 149672"/>
                  <a:gd name="connsiteY3" fmla="*/ 2991 h 149672"/>
                  <a:gd name="connsiteX4" fmla="*/ 132724 w 149672"/>
                  <a:gd name="connsiteY4" fmla="*/ 2991 h 149672"/>
                  <a:gd name="connsiteX5" fmla="*/ 2991 w 149672"/>
                  <a:gd name="connsiteY5" fmla="*/ 132723 h 149672"/>
                  <a:gd name="connsiteX6" fmla="*/ 2991 w 149672"/>
                  <a:gd name="connsiteY6" fmla="*/ 146681 h 149672"/>
                  <a:gd name="connsiteX7" fmla="*/ 9970 w 149672"/>
                  <a:gd name="connsiteY7" fmla="*/ 149672 h 149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672" h="149672">
                    <a:moveTo>
                      <a:pt x="9970" y="149672"/>
                    </a:moveTo>
                    <a:cubicBezTo>
                      <a:pt x="11964" y="149672"/>
                      <a:pt x="14955" y="148675"/>
                      <a:pt x="16949" y="146681"/>
                    </a:cubicBezTo>
                    <a:lnTo>
                      <a:pt x="146681" y="16949"/>
                    </a:lnTo>
                    <a:cubicBezTo>
                      <a:pt x="150669" y="12961"/>
                      <a:pt x="150669" y="6979"/>
                      <a:pt x="146681" y="2991"/>
                    </a:cubicBezTo>
                    <a:cubicBezTo>
                      <a:pt x="142693" y="-997"/>
                      <a:pt x="136712" y="-997"/>
                      <a:pt x="132724" y="2991"/>
                    </a:cubicBezTo>
                    <a:lnTo>
                      <a:pt x="2991" y="132723"/>
                    </a:lnTo>
                    <a:cubicBezTo>
                      <a:pt x="-997" y="136712"/>
                      <a:pt x="-997" y="142693"/>
                      <a:pt x="2991" y="146681"/>
                    </a:cubicBezTo>
                    <a:cubicBezTo>
                      <a:pt x="4985" y="148675"/>
                      <a:pt x="7976" y="149672"/>
                      <a:pt x="9970" y="14967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4122344" y="2720330"/>
                <a:ext cx="29909" cy="29909"/>
              </a:xfrm>
              <a:custGeom>
                <a:avLst/>
                <a:gdLst>
                  <a:gd name="connsiteX0" fmla="*/ 9970 w 29909"/>
                  <a:gd name="connsiteY0" fmla="*/ 29910 h 29909"/>
                  <a:gd name="connsiteX1" fmla="*/ 16949 w 29909"/>
                  <a:gd name="connsiteY1" fmla="*/ 26919 h 29909"/>
                  <a:gd name="connsiteX2" fmla="*/ 26918 w 29909"/>
                  <a:gd name="connsiteY2" fmla="*/ 16949 h 29909"/>
                  <a:gd name="connsiteX3" fmla="*/ 26918 w 29909"/>
                  <a:gd name="connsiteY3" fmla="*/ 2991 h 29909"/>
                  <a:gd name="connsiteX4" fmla="*/ 12961 w 29909"/>
                  <a:gd name="connsiteY4" fmla="*/ 2991 h 29909"/>
                  <a:gd name="connsiteX5" fmla="*/ 2991 w 29909"/>
                  <a:gd name="connsiteY5" fmla="*/ 12961 h 29909"/>
                  <a:gd name="connsiteX6" fmla="*/ 2991 w 29909"/>
                  <a:gd name="connsiteY6" fmla="*/ 26919 h 29909"/>
                  <a:gd name="connsiteX7" fmla="*/ 9970 w 29909"/>
                  <a:gd name="connsiteY7" fmla="*/ 29910 h 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9909" h="29909">
                    <a:moveTo>
                      <a:pt x="9970" y="29910"/>
                    </a:moveTo>
                    <a:cubicBezTo>
                      <a:pt x="11964" y="29910"/>
                      <a:pt x="14955" y="28913"/>
                      <a:pt x="16949" y="26919"/>
                    </a:cubicBezTo>
                    <a:lnTo>
                      <a:pt x="26918" y="16949"/>
                    </a:lnTo>
                    <a:cubicBezTo>
                      <a:pt x="30907" y="12961"/>
                      <a:pt x="30907" y="6979"/>
                      <a:pt x="26918" y="2991"/>
                    </a:cubicBezTo>
                    <a:cubicBezTo>
                      <a:pt x="22931" y="-997"/>
                      <a:pt x="16949" y="-997"/>
                      <a:pt x="12961" y="2991"/>
                    </a:cubicBezTo>
                    <a:lnTo>
                      <a:pt x="2991" y="12961"/>
                    </a:lnTo>
                    <a:cubicBezTo>
                      <a:pt x="-997" y="16949"/>
                      <a:pt x="-997" y="22931"/>
                      <a:pt x="2991" y="26919"/>
                    </a:cubicBezTo>
                    <a:cubicBezTo>
                      <a:pt x="4985" y="28913"/>
                      <a:pt x="7976" y="29910"/>
                      <a:pt x="9970" y="2991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9" name="Freeform: Shape 108"/>
              <p:cNvSpPr/>
              <p:nvPr/>
            </p:nvSpPr>
            <p:spPr>
              <a:xfrm>
                <a:off x="3803059" y="2570658"/>
                <a:ext cx="319284" cy="259402"/>
              </a:xfrm>
              <a:custGeom>
                <a:avLst/>
                <a:gdLst>
                  <a:gd name="connsiteX0" fmla="*/ 242454 w 319284"/>
                  <a:gd name="connsiteY0" fmla="*/ 256412 h 259402"/>
                  <a:gd name="connsiteX1" fmla="*/ 249433 w 319284"/>
                  <a:gd name="connsiteY1" fmla="*/ 259403 h 259402"/>
                  <a:gd name="connsiteX2" fmla="*/ 256412 w 319284"/>
                  <a:gd name="connsiteY2" fmla="*/ 256412 h 259402"/>
                  <a:gd name="connsiteX3" fmla="*/ 316293 w 319284"/>
                  <a:gd name="connsiteY3" fmla="*/ 196531 h 259402"/>
                  <a:gd name="connsiteX4" fmla="*/ 316293 w 319284"/>
                  <a:gd name="connsiteY4" fmla="*/ 182573 h 259402"/>
                  <a:gd name="connsiteX5" fmla="*/ 302336 w 319284"/>
                  <a:gd name="connsiteY5" fmla="*/ 182573 h 259402"/>
                  <a:gd name="connsiteX6" fmla="*/ 249433 w 319284"/>
                  <a:gd name="connsiteY6" fmla="*/ 235475 h 259402"/>
                  <a:gd name="connsiteX7" fmla="*/ 16949 w 319284"/>
                  <a:gd name="connsiteY7" fmla="*/ 2991 h 259402"/>
                  <a:gd name="connsiteX8" fmla="*/ 2991 w 319284"/>
                  <a:gd name="connsiteY8" fmla="*/ 2991 h 259402"/>
                  <a:gd name="connsiteX9" fmla="*/ 2991 w 319284"/>
                  <a:gd name="connsiteY9" fmla="*/ 16949 h 259402"/>
                  <a:gd name="connsiteX10" fmla="*/ 242454 w 319284"/>
                  <a:gd name="connsiteY10" fmla="*/ 256412 h 259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9284" h="259402">
                    <a:moveTo>
                      <a:pt x="242454" y="256412"/>
                    </a:moveTo>
                    <a:cubicBezTo>
                      <a:pt x="244448" y="258406"/>
                      <a:pt x="247439" y="259403"/>
                      <a:pt x="249433" y="259403"/>
                    </a:cubicBezTo>
                    <a:cubicBezTo>
                      <a:pt x="251427" y="259403"/>
                      <a:pt x="254418" y="258406"/>
                      <a:pt x="256412" y="256412"/>
                    </a:cubicBezTo>
                    <a:lnTo>
                      <a:pt x="316293" y="196531"/>
                    </a:lnTo>
                    <a:cubicBezTo>
                      <a:pt x="320281" y="192543"/>
                      <a:pt x="320281" y="186561"/>
                      <a:pt x="316293" y="182573"/>
                    </a:cubicBezTo>
                    <a:cubicBezTo>
                      <a:pt x="312306" y="178585"/>
                      <a:pt x="306323" y="178585"/>
                      <a:pt x="302336" y="182573"/>
                    </a:cubicBezTo>
                    <a:lnTo>
                      <a:pt x="249433" y="235475"/>
                    </a:lnTo>
                    <a:lnTo>
                      <a:pt x="16949" y="2991"/>
                    </a:lnTo>
                    <a:cubicBezTo>
                      <a:pt x="12961" y="-997"/>
                      <a:pt x="6979" y="-997"/>
                      <a:pt x="2991" y="2991"/>
                    </a:cubicBezTo>
                    <a:cubicBezTo>
                      <a:pt x="-997" y="6979"/>
                      <a:pt x="-997" y="12961"/>
                      <a:pt x="2991" y="16949"/>
                    </a:cubicBezTo>
                    <a:lnTo>
                      <a:pt x="242454" y="25641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0" name="Freeform: Shape 109"/>
              <p:cNvSpPr/>
              <p:nvPr/>
            </p:nvSpPr>
            <p:spPr>
              <a:xfrm>
                <a:off x="3942762" y="2979733"/>
                <a:ext cx="219461" cy="219461"/>
              </a:xfrm>
              <a:custGeom>
                <a:avLst/>
                <a:gdLst>
                  <a:gd name="connsiteX0" fmla="*/ 109731 w 219461"/>
                  <a:gd name="connsiteY0" fmla="*/ 0 h 219461"/>
                  <a:gd name="connsiteX1" fmla="*/ 0 w 219461"/>
                  <a:gd name="connsiteY1" fmla="*/ 109731 h 219461"/>
                  <a:gd name="connsiteX2" fmla="*/ 109731 w 219461"/>
                  <a:gd name="connsiteY2" fmla="*/ 219461 h 219461"/>
                  <a:gd name="connsiteX3" fmla="*/ 219461 w 219461"/>
                  <a:gd name="connsiteY3" fmla="*/ 109731 h 219461"/>
                  <a:gd name="connsiteX4" fmla="*/ 109731 w 219461"/>
                  <a:gd name="connsiteY4" fmla="*/ 0 h 219461"/>
                  <a:gd name="connsiteX5" fmla="*/ 109731 w 219461"/>
                  <a:gd name="connsiteY5" fmla="*/ 199584 h 219461"/>
                  <a:gd name="connsiteX6" fmla="*/ 19940 w 219461"/>
                  <a:gd name="connsiteY6" fmla="*/ 109793 h 219461"/>
                  <a:gd name="connsiteX7" fmla="*/ 109731 w 219461"/>
                  <a:gd name="connsiteY7" fmla="*/ 20002 h 219461"/>
                  <a:gd name="connsiteX8" fmla="*/ 199521 w 219461"/>
                  <a:gd name="connsiteY8" fmla="*/ 109793 h 219461"/>
                  <a:gd name="connsiteX9" fmla="*/ 109731 w 219461"/>
                  <a:gd name="connsiteY9" fmla="*/ 199584 h 21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461" h="219461">
                    <a:moveTo>
                      <a:pt x="109731" y="0"/>
                    </a:moveTo>
                    <a:cubicBezTo>
                      <a:pt x="48852" y="0"/>
                      <a:pt x="0" y="48915"/>
                      <a:pt x="0" y="109731"/>
                    </a:cubicBezTo>
                    <a:cubicBezTo>
                      <a:pt x="0" y="170609"/>
                      <a:pt x="48915" y="219461"/>
                      <a:pt x="109731" y="219461"/>
                    </a:cubicBezTo>
                    <a:cubicBezTo>
                      <a:pt x="170609" y="219461"/>
                      <a:pt x="219461" y="170547"/>
                      <a:pt x="219461" y="109731"/>
                    </a:cubicBezTo>
                    <a:cubicBezTo>
                      <a:pt x="219524" y="48915"/>
                      <a:pt x="170609" y="0"/>
                      <a:pt x="109731" y="0"/>
                    </a:cubicBezTo>
                    <a:close/>
                    <a:moveTo>
                      <a:pt x="109731" y="199584"/>
                    </a:moveTo>
                    <a:cubicBezTo>
                      <a:pt x="59819" y="199584"/>
                      <a:pt x="19940" y="159642"/>
                      <a:pt x="19940" y="109793"/>
                    </a:cubicBezTo>
                    <a:cubicBezTo>
                      <a:pt x="19940" y="59881"/>
                      <a:pt x="59881" y="20002"/>
                      <a:pt x="109731" y="20002"/>
                    </a:cubicBezTo>
                    <a:cubicBezTo>
                      <a:pt x="159642" y="20002"/>
                      <a:pt x="199521" y="59944"/>
                      <a:pt x="199521" y="109793"/>
                    </a:cubicBezTo>
                    <a:cubicBezTo>
                      <a:pt x="199584" y="159642"/>
                      <a:pt x="159642" y="199584"/>
                      <a:pt x="109731" y="19958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1" name="Freeform: Shape 110"/>
              <p:cNvSpPr/>
              <p:nvPr/>
            </p:nvSpPr>
            <p:spPr>
              <a:xfrm>
                <a:off x="4042585" y="2939854"/>
                <a:ext cx="19939" cy="29909"/>
              </a:xfrm>
              <a:custGeom>
                <a:avLst/>
                <a:gdLst>
                  <a:gd name="connsiteX0" fmla="*/ 19940 w 19939"/>
                  <a:gd name="connsiteY0" fmla="*/ 19940 h 29909"/>
                  <a:gd name="connsiteX1" fmla="*/ 19940 w 19939"/>
                  <a:gd name="connsiteY1" fmla="*/ 9970 h 29909"/>
                  <a:gd name="connsiteX2" fmla="*/ 9970 w 19939"/>
                  <a:gd name="connsiteY2" fmla="*/ 0 h 29909"/>
                  <a:gd name="connsiteX3" fmla="*/ 0 w 19939"/>
                  <a:gd name="connsiteY3" fmla="*/ 9970 h 29909"/>
                  <a:gd name="connsiteX4" fmla="*/ 0 w 19939"/>
                  <a:gd name="connsiteY4" fmla="*/ 19940 h 29909"/>
                  <a:gd name="connsiteX5" fmla="*/ 9970 w 19939"/>
                  <a:gd name="connsiteY5" fmla="*/ 29909 h 29909"/>
                  <a:gd name="connsiteX6" fmla="*/ 19940 w 19939"/>
                  <a:gd name="connsiteY6" fmla="*/ 19940 h 29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39" h="29909">
                    <a:moveTo>
                      <a:pt x="19940" y="19940"/>
                    </a:moveTo>
                    <a:lnTo>
                      <a:pt x="19940" y="9970"/>
                    </a:lnTo>
                    <a:cubicBezTo>
                      <a:pt x="19940" y="3988"/>
                      <a:pt x="15952" y="0"/>
                      <a:pt x="9970" y="0"/>
                    </a:cubicBezTo>
                    <a:cubicBezTo>
                      <a:pt x="3988" y="0"/>
                      <a:pt x="0" y="3988"/>
                      <a:pt x="0" y="9970"/>
                    </a:cubicBezTo>
                    <a:lnTo>
                      <a:pt x="0" y="19940"/>
                    </a:lnTo>
                    <a:cubicBezTo>
                      <a:pt x="0" y="25922"/>
                      <a:pt x="3988" y="29909"/>
                      <a:pt x="9970" y="29909"/>
                    </a:cubicBezTo>
                    <a:cubicBezTo>
                      <a:pt x="15890" y="29909"/>
                      <a:pt x="19940" y="25922"/>
                      <a:pt x="19940" y="1994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2" name="Freeform: Shape 111"/>
              <p:cNvSpPr/>
              <p:nvPr/>
            </p:nvSpPr>
            <p:spPr>
              <a:xfrm>
                <a:off x="4022645" y="3019675"/>
                <a:ext cx="69788" cy="139577"/>
              </a:xfrm>
              <a:custGeom>
                <a:avLst/>
                <a:gdLst>
                  <a:gd name="connsiteX0" fmla="*/ 49849 w 69788"/>
                  <a:gd name="connsiteY0" fmla="*/ 19940 h 139577"/>
                  <a:gd name="connsiteX1" fmla="*/ 39879 w 69788"/>
                  <a:gd name="connsiteY1" fmla="*/ 19940 h 139577"/>
                  <a:gd name="connsiteX2" fmla="*/ 39879 w 69788"/>
                  <a:gd name="connsiteY2" fmla="*/ 9970 h 139577"/>
                  <a:gd name="connsiteX3" fmla="*/ 29910 w 69788"/>
                  <a:gd name="connsiteY3" fmla="*/ 0 h 139577"/>
                  <a:gd name="connsiteX4" fmla="*/ 19940 w 69788"/>
                  <a:gd name="connsiteY4" fmla="*/ 9970 h 139577"/>
                  <a:gd name="connsiteX5" fmla="*/ 19940 w 69788"/>
                  <a:gd name="connsiteY5" fmla="*/ 19940 h 139577"/>
                  <a:gd name="connsiteX6" fmla="*/ 0 w 69788"/>
                  <a:gd name="connsiteY6" fmla="*/ 39879 h 139577"/>
                  <a:gd name="connsiteX7" fmla="*/ 0 w 69788"/>
                  <a:gd name="connsiteY7" fmla="*/ 52840 h 139577"/>
                  <a:gd name="connsiteX8" fmla="*/ 12961 w 69788"/>
                  <a:gd name="connsiteY8" fmla="*/ 71783 h 139577"/>
                  <a:gd name="connsiteX9" fmla="*/ 49849 w 69788"/>
                  <a:gd name="connsiteY9" fmla="*/ 86738 h 139577"/>
                  <a:gd name="connsiteX10" fmla="*/ 49849 w 69788"/>
                  <a:gd name="connsiteY10" fmla="*/ 99698 h 139577"/>
                  <a:gd name="connsiteX11" fmla="*/ 19940 w 69788"/>
                  <a:gd name="connsiteY11" fmla="*/ 99698 h 139577"/>
                  <a:gd name="connsiteX12" fmla="*/ 19940 w 69788"/>
                  <a:gd name="connsiteY12" fmla="*/ 89729 h 139577"/>
                  <a:gd name="connsiteX13" fmla="*/ 9970 w 69788"/>
                  <a:gd name="connsiteY13" fmla="*/ 79759 h 139577"/>
                  <a:gd name="connsiteX14" fmla="*/ 0 w 69788"/>
                  <a:gd name="connsiteY14" fmla="*/ 89729 h 139577"/>
                  <a:gd name="connsiteX15" fmla="*/ 0 w 69788"/>
                  <a:gd name="connsiteY15" fmla="*/ 99698 h 139577"/>
                  <a:gd name="connsiteX16" fmla="*/ 19940 w 69788"/>
                  <a:gd name="connsiteY16" fmla="*/ 119638 h 139577"/>
                  <a:gd name="connsiteX17" fmla="*/ 19940 w 69788"/>
                  <a:gd name="connsiteY17" fmla="*/ 129608 h 139577"/>
                  <a:gd name="connsiteX18" fmla="*/ 29910 w 69788"/>
                  <a:gd name="connsiteY18" fmla="*/ 139578 h 139577"/>
                  <a:gd name="connsiteX19" fmla="*/ 39879 w 69788"/>
                  <a:gd name="connsiteY19" fmla="*/ 129608 h 139577"/>
                  <a:gd name="connsiteX20" fmla="*/ 39879 w 69788"/>
                  <a:gd name="connsiteY20" fmla="*/ 119638 h 139577"/>
                  <a:gd name="connsiteX21" fmla="*/ 49849 w 69788"/>
                  <a:gd name="connsiteY21" fmla="*/ 119638 h 139577"/>
                  <a:gd name="connsiteX22" fmla="*/ 69789 w 69788"/>
                  <a:gd name="connsiteY22" fmla="*/ 99698 h 139577"/>
                  <a:gd name="connsiteX23" fmla="*/ 69789 w 69788"/>
                  <a:gd name="connsiteY23" fmla="*/ 86738 h 139577"/>
                  <a:gd name="connsiteX24" fmla="*/ 56828 w 69788"/>
                  <a:gd name="connsiteY24" fmla="*/ 67795 h 139577"/>
                  <a:gd name="connsiteX25" fmla="*/ 19940 w 69788"/>
                  <a:gd name="connsiteY25" fmla="*/ 52840 h 139577"/>
                  <a:gd name="connsiteX26" fmla="*/ 19940 w 69788"/>
                  <a:gd name="connsiteY26" fmla="*/ 39879 h 139577"/>
                  <a:gd name="connsiteX27" fmla="*/ 49849 w 69788"/>
                  <a:gd name="connsiteY27" fmla="*/ 39879 h 139577"/>
                  <a:gd name="connsiteX28" fmla="*/ 49849 w 69788"/>
                  <a:gd name="connsiteY28" fmla="*/ 49849 h 139577"/>
                  <a:gd name="connsiteX29" fmla="*/ 59819 w 69788"/>
                  <a:gd name="connsiteY29" fmla="*/ 59819 h 139577"/>
                  <a:gd name="connsiteX30" fmla="*/ 69789 w 69788"/>
                  <a:gd name="connsiteY30" fmla="*/ 49849 h 139577"/>
                  <a:gd name="connsiteX31" fmla="*/ 69789 w 69788"/>
                  <a:gd name="connsiteY31" fmla="*/ 39879 h 139577"/>
                  <a:gd name="connsiteX32" fmla="*/ 49849 w 69788"/>
                  <a:gd name="connsiteY32" fmla="*/ 19940 h 139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69788" h="139577">
                    <a:moveTo>
                      <a:pt x="49849" y="19940"/>
                    </a:moveTo>
                    <a:lnTo>
                      <a:pt x="39879" y="19940"/>
                    </a:lnTo>
                    <a:lnTo>
                      <a:pt x="39879" y="9970"/>
                    </a:lnTo>
                    <a:cubicBezTo>
                      <a:pt x="39879" y="3988"/>
                      <a:pt x="35891" y="0"/>
                      <a:pt x="29910" y="0"/>
                    </a:cubicBezTo>
                    <a:cubicBezTo>
                      <a:pt x="23928" y="0"/>
                      <a:pt x="19940" y="3988"/>
                      <a:pt x="19940" y="9970"/>
                    </a:cubicBezTo>
                    <a:lnTo>
                      <a:pt x="19940" y="19940"/>
                    </a:lnTo>
                    <a:cubicBezTo>
                      <a:pt x="8973" y="19940"/>
                      <a:pt x="0" y="28913"/>
                      <a:pt x="0" y="39879"/>
                    </a:cubicBezTo>
                    <a:lnTo>
                      <a:pt x="0" y="52840"/>
                    </a:lnTo>
                    <a:cubicBezTo>
                      <a:pt x="0" y="60816"/>
                      <a:pt x="4985" y="68792"/>
                      <a:pt x="12961" y="71783"/>
                    </a:cubicBezTo>
                    <a:lnTo>
                      <a:pt x="49849" y="86738"/>
                    </a:lnTo>
                    <a:lnTo>
                      <a:pt x="49849" y="99698"/>
                    </a:lnTo>
                    <a:lnTo>
                      <a:pt x="19940" y="99698"/>
                    </a:lnTo>
                    <a:lnTo>
                      <a:pt x="19940" y="89729"/>
                    </a:lnTo>
                    <a:cubicBezTo>
                      <a:pt x="19940" y="83747"/>
                      <a:pt x="15952" y="79759"/>
                      <a:pt x="9970" y="79759"/>
                    </a:cubicBezTo>
                    <a:cubicBezTo>
                      <a:pt x="3988" y="79759"/>
                      <a:pt x="0" y="83747"/>
                      <a:pt x="0" y="89729"/>
                    </a:cubicBezTo>
                    <a:lnTo>
                      <a:pt x="0" y="99698"/>
                    </a:lnTo>
                    <a:cubicBezTo>
                      <a:pt x="0" y="110665"/>
                      <a:pt x="8973" y="119638"/>
                      <a:pt x="19940" y="119638"/>
                    </a:cubicBezTo>
                    <a:lnTo>
                      <a:pt x="19940" y="129608"/>
                    </a:lnTo>
                    <a:cubicBezTo>
                      <a:pt x="19940" y="135590"/>
                      <a:pt x="23928" y="139578"/>
                      <a:pt x="29910" y="139578"/>
                    </a:cubicBezTo>
                    <a:cubicBezTo>
                      <a:pt x="35891" y="139578"/>
                      <a:pt x="39879" y="135590"/>
                      <a:pt x="39879" y="129608"/>
                    </a:cubicBezTo>
                    <a:lnTo>
                      <a:pt x="39879" y="119638"/>
                    </a:lnTo>
                    <a:lnTo>
                      <a:pt x="49849" y="119638"/>
                    </a:lnTo>
                    <a:cubicBezTo>
                      <a:pt x="60816" y="119638"/>
                      <a:pt x="69789" y="110665"/>
                      <a:pt x="69789" y="99698"/>
                    </a:cubicBezTo>
                    <a:lnTo>
                      <a:pt x="69789" y="86738"/>
                    </a:lnTo>
                    <a:cubicBezTo>
                      <a:pt x="69789" y="78762"/>
                      <a:pt x="64804" y="70786"/>
                      <a:pt x="56828" y="67795"/>
                    </a:cubicBezTo>
                    <a:lnTo>
                      <a:pt x="19940" y="52840"/>
                    </a:lnTo>
                    <a:lnTo>
                      <a:pt x="19940" y="39879"/>
                    </a:lnTo>
                    <a:lnTo>
                      <a:pt x="49849" y="39879"/>
                    </a:lnTo>
                    <a:lnTo>
                      <a:pt x="49849" y="49849"/>
                    </a:lnTo>
                    <a:cubicBezTo>
                      <a:pt x="49849" y="55831"/>
                      <a:pt x="53837" y="59819"/>
                      <a:pt x="59819" y="59819"/>
                    </a:cubicBezTo>
                    <a:cubicBezTo>
                      <a:pt x="65801" y="59819"/>
                      <a:pt x="69789" y="55831"/>
                      <a:pt x="69789" y="49849"/>
                    </a:cubicBezTo>
                    <a:lnTo>
                      <a:pt x="69789" y="39879"/>
                    </a:lnTo>
                    <a:cubicBezTo>
                      <a:pt x="69789" y="28913"/>
                      <a:pt x="60816" y="19940"/>
                      <a:pt x="49849" y="1994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3" name="Graphic 2"/>
          <p:cNvGrpSpPr>
            <a:grpSpLocks noChangeAspect="1"/>
          </p:cNvGrpSpPr>
          <p:nvPr/>
        </p:nvGrpSpPr>
        <p:grpSpPr>
          <a:xfrm>
            <a:off x="5828749" y="2580354"/>
            <a:ext cx="526572" cy="526848"/>
            <a:chOff x="5216183" y="2645432"/>
            <a:chExt cx="751953" cy="752349"/>
          </a:xfrm>
          <a:solidFill>
            <a:schemeClr val="accent3"/>
          </a:solidFill>
        </p:grpSpPr>
        <p:grpSp>
          <p:nvGrpSpPr>
            <p:cNvPr id="114" name="Graphic 2"/>
            <p:cNvGrpSpPr/>
            <p:nvPr/>
          </p:nvGrpSpPr>
          <p:grpSpPr>
            <a:xfrm>
              <a:off x="5216183" y="2645432"/>
              <a:ext cx="751953" cy="752349"/>
              <a:chOff x="5216183" y="2645432"/>
              <a:chExt cx="751953" cy="752349"/>
            </a:xfrm>
            <a:grpFill/>
          </p:grpSpPr>
          <p:sp>
            <p:nvSpPr>
              <p:cNvPr id="115" name="Freeform: Shape 114"/>
              <p:cNvSpPr/>
              <p:nvPr/>
            </p:nvSpPr>
            <p:spPr>
              <a:xfrm>
                <a:off x="5367849" y="3033277"/>
                <a:ext cx="600287" cy="364504"/>
              </a:xfrm>
              <a:custGeom>
                <a:avLst/>
                <a:gdLst>
                  <a:gd name="connsiteX0" fmla="*/ 593121 w 600287"/>
                  <a:gd name="connsiteY0" fmla="*/ 1291 h 364504"/>
                  <a:gd name="connsiteX1" fmla="*/ 580161 w 600287"/>
                  <a:gd name="connsiteY1" fmla="*/ 2475 h 364504"/>
                  <a:gd name="connsiteX2" fmla="*/ 408555 w 600287"/>
                  <a:gd name="connsiteY2" fmla="*/ 141180 h 364504"/>
                  <a:gd name="connsiteX3" fmla="*/ 273339 w 600287"/>
                  <a:gd name="connsiteY3" fmla="*/ 130587 h 364504"/>
                  <a:gd name="connsiteX4" fmla="*/ 289789 w 600287"/>
                  <a:gd name="connsiteY4" fmla="*/ 114137 h 364504"/>
                  <a:gd name="connsiteX5" fmla="*/ 326241 w 600287"/>
                  <a:gd name="connsiteY5" fmla="*/ 77684 h 364504"/>
                  <a:gd name="connsiteX6" fmla="*/ 332098 w 600287"/>
                  <a:gd name="connsiteY6" fmla="*/ 33007 h 364504"/>
                  <a:gd name="connsiteX7" fmla="*/ 300382 w 600287"/>
                  <a:gd name="connsiteY7" fmla="*/ 16557 h 364504"/>
                  <a:gd name="connsiteX8" fmla="*/ 275706 w 600287"/>
                  <a:gd name="connsiteY8" fmla="*/ 24782 h 364504"/>
                  <a:gd name="connsiteX9" fmla="*/ 124040 w 600287"/>
                  <a:gd name="connsiteY9" fmla="*/ 117626 h 364504"/>
                  <a:gd name="connsiteX10" fmla="*/ 109958 w 600287"/>
                  <a:gd name="connsiteY10" fmla="*/ 117626 h 364504"/>
                  <a:gd name="connsiteX11" fmla="*/ 34748 w 600287"/>
                  <a:gd name="connsiteY11" fmla="*/ 145853 h 364504"/>
                  <a:gd name="connsiteX12" fmla="*/ 4153 w 600287"/>
                  <a:gd name="connsiteY12" fmla="*/ 172897 h 364504"/>
                  <a:gd name="connsiteX13" fmla="*/ 2969 w 600287"/>
                  <a:gd name="connsiteY13" fmla="*/ 189347 h 364504"/>
                  <a:gd name="connsiteX14" fmla="*/ 19419 w 600287"/>
                  <a:gd name="connsiteY14" fmla="*/ 190531 h 364504"/>
                  <a:gd name="connsiteX15" fmla="*/ 50014 w 600287"/>
                  <a:gd name="connsiteY15" fmla="*/ 163488 h 364504"/>
                  <a:gd name="connsiteX16" fmla="*/ 108774 w 600287"/>
                  <a:gd name="connsiteY16" fmla="*/ 141180 h 364504"/>
                  <a:gd name="connsiteX17" fmla="*/ 200496 w 600287"/>
                  <a:gd name="connsiteY17" fmla="*/ 148221 h 364504"/>
                  <a:gd name="connsiteX18" fmla="*/ 246358 w 600287"/>
                  <a:gd name="connsiteY18" fmla="*/ 152895 h 364504"/>
                  <a:gd name="connsiteX19" fmla="*/ 247542 w 600287"/>
                  <a:gd name="connsiteY19" fmla="*/ 152895 h 364504"/>
                  <a:gd name="connsiteX20" fmla="*/ 251093 w 600287"/>
                  <a:gd name="connsiteY20" fmla="*/ 151711 h 364504"/>
                  <a:gd name="connsiteX21" fmla="*/ 410985 w 600287"/>
                  <a:gd name="connsiteY21" fmla="*/ 164672 h 364504"/>
                  <a:gd name="connsiteX22" fmla="*/ 419210 w 600287"/>
                  <a:gd name="connsiteY22" fmla="*/ 162304 h 364504"/>
                  <a:gd name="connsiteX23" fmla="*/ 576734 w 600287"/>
                  <a:gd name="connsiteY23" fmla="*/ 36497 h 364504"/>
                  <a:gd name="connsiteX24" fmla="*/ 576734 w 600287"/>
                  <a:gd name="connsiteY24" fmla="*/ 77622 h 364504"/>
                  <a:gd name="connsiteX25" fmla="*/ 407433 w 600287"/>
                  <a:gd name="connsiteY25" fmla="*/ 235146 h 364504"/>
                  <a:gd name="connsiteX26" fmla="*/ 141737 w 600287"/>
                  <a:gd name="connsiteY26" fmla="*/ 235146 h 364504"/>
                  <a:gd name="connsiteX27" fmla="*/ 133511 w 600287"/>
                  <a:gd name="connsiteY27" fmla="*/ 238697 h 364504"/>
                  <a:gd name="connsiteX28" fmla="*/ 39483 w 600287"/>
                  <a:gd name="connsiteY28" fmla="*/ 344503 h 364504"/>
                  <a:gd name="connsiteX29" fmla="*/ 40667 w 600287"/>
                  <a:gd name="connsiteY29" fmla="*/ 360953 h 364504"/>
                  <a:gd name="connsiteX30" fmla="*/ 48892 w 600287"/>
                  <a:gd name="connsiteY30" fmla="*/ 364504 h 364504"/>
                  <a:gd name="connsiteX31" fmla="*/ 57117 w 600287"/>
                  <a:gd name="connsiteY31" fmla="*/ 360953 h 364504"/>
                  <a:gd name="connsiteX32" fmla="*/ 147656 w 600287"/>
                  <a:gd name="connsiteY32" fmla="*/ 258700 h 364504"/>
                  <a:gd name="connsiteX33" fmla="*/ 412169 w 600287"/>
                  <a:gd name="connsiteY33" fmla="*/ 258700 h 364504"/>
                  <a:gd name="connsiteX34" fmla="*/ 420394 w 600287"/>
                  <a:gd name="connsiteY34" fmla="*/ 255148 h 364504"/>
                  <a:gd name="connsiteX35" fmla="*/ 596735 w 600287"/>
                  <a:gd name="connsiteY35" fmla="*/ 90583 h 364504"/>
                  <a:gd name="connsiteX36" fmla="*/ 600287 w 600287"/>
                  <a:gd name="connsiteY36" fmla="*/ 82358 h 364504"/>
                  <a:gd name="connsiteX37" fmla="*/ 600287 w 600287"/>
                  <a:gd name="connsiteY37" fmla="*/ 11884 h 364504"/>
                  <a:gd name="connsiteX38" fmla="*/ 593121 w 600287"/>
                  <a:gd name="connsiteY38" fmla="*/ 1291 h 364504"/>
                  <a:gd name="connsiteX39" fmla="*/ 242806 w 600287"/>
                  <a:gd name="connsiteY39" fmla="*/ 128281 h 364504"/>
                  <a:gd name="connsiteX40" fmla="*/ 202864 w 600287"/>
                  <a:gd name="connsiteY40" fmla="*/ 124730 h 364504"/>
                  <a:gd name="connsiteX41" fmla="*/ 165228 w 600287"/>
                  <a:gd name="connsiteY41" fmla="*/ 121178 h 364504"/>
                  <a:gd name="connsiteX42" fmla="*/ 288667 w 600287"/>
                  <a:gd name="connsiteY42" fmla="*/ 45968 h 364504"/>
                  <a:gd name="connsiteX43" fmla="*/ 289851 w 600287"/>
                  <a:gd name="connsiteY43" fmla="*/ 44784 h 364504"/>
                  <a:gd name="connsiteX44" fmla="*/ 300444 w 600287"/>
                  <a:gd name="connsiteY44" fmla="*/ 41232 h 364504"/>
                  <a:gd name="connsiteX45" fmla="*/ 312221 w 600287"/>
                  <a:gd name="connsiteY45" fmla="*/ 45906 h 364504"/>
                  <a:gd name="connsiteX46" fmla="*/ 308669 w 600287"/>
                  <a:gd name="connsiteY46" fmla="*/ 63540 h 364504"/>
                  <a:gd name="connsiteX47" fmla="*/ 274585 w 600287"/>
                  <a:gd name="connsiteY47" fmla="*/ 97624 h 364504"/>
                  <a:gd name="connsiteX48" fmla="*/ 242806 w 600287"/>
                  <a:gd name="connsiteY48" fmla="*/ 128281 h 364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00287" h="364504">
                    <a:moveTo>
                      <a:pt x="593121" y="1291"/>
                    </a:moveTo>
                    <a:cubicBezTo>
                      <a:pt x="589570" y="-1077"/>
                      <a:pt x="583712" y="107"/>
                      <a:pt x="580161" y="2475"/>
                    </a:cubicBezTo>
                    <a:lnTo>
                      <a:pt x="408555" y="141180"/>
                    </a:lnTo>
                    <a:lnTo>
                      <a:pt x="273339" y="130587"/>
                    </a:lnTo>
                    <a:cubicBezTo>
                      <a:pt x="279196" y="125914"/>
                      <a:pt x="283932" y="119994"/>
                      <a:pt x="289789" y="114137"/>
                    </a:cubicBezTo>
                    <a:cubicBezTo>
                      <a:pt x="303871" y="101176"/>
                      <a:pt x="318016" y="88278"/>
                      <a:pt x="326241" y="77684"/>
                    </a:cubicBezTo>
                    <a:cubicBezTo>
                      <a:pt x="338018" y="64724"/>
                      <a:pt x="340323" y="45968"/>
                      <a:pt x="332098" y="33007"/>
                    </a:cubicBezTo>
                    <a:cubicBezTo>
                      <a:pt x="326241" y="22414"/>
                      <a:pt x="313280" y="16557"/>
                      <a:pt x="300382" y="16557"/>
                    </a:cubicBezTo>
                    <a:cubicBezTo>
                      <a:pt x="290973" y="16557"/>
                      <a:pt x="282748" y="18925"/>
                      <a:pt x="275706" y="24782"/>
                    </a:cubicBezTo>
                    <a:lnTo>
                      <a:pt x="124040" y="117626"/>
                    </a:lnTo>
                    <a:lnTo>
                      <a:pt x="109958" y="117626"/>
                    </a:lnTo>
                    <a:cubicBezTo>
                      <a:pt x="81731" y="117626"/>
                      <a:pt x="55871" y="128219"/>
                      <a:pt x="34748" y="145853"/>
                    </a:cubicBezTo>
                    <a:lnTo>
                      <a:pt x="4153" y="172897"/>
                    </a:lnTo>
                    <a:cubicBezTo>
                      <a:pt x="-521" y="177570"/>
                      <a:pt x="-1705" y="184673"/>
                      <a:pt x="2969" y="189347"/>
                    </a:cubicBezTo>
                    <a:cubicBezTo>
                      <a:pt x="7642" y="194020"/>
                      <a:pt x="14746" y="194020"/>
                      <a:pt x="19419" y="190531"/>
                    </a:cubicBezTo>
                    <a:lnTo>
                      <a:pt x="50014" y="163488"/>
                    </a:lnTo>
                    <a:cubicBezTo>
                      <a:pt x="66464" y="149405"/>
                      <a:pt x="87650" y="141180"/>
                      <a:pt x="108774" y="141180"/>
                    </a:cubicBezTo>
                    <a:lnTo>
                      <a:pt x="200496" y="148221"/>
                    </a:lnTo>
                    <a:lnTo>
                      <a:pt x="246358" y="152895"/>
                    </a:lnTo>
                    <a:lnTo>
                      <a:pt x="247542" y="152895"/>
                    </a:lnTo>
                    <a:cubicBezTo>
                      <a:pt x="248725" y="152895"/>
                      <a:pt x="249909" y="152895"/>
                      <a:pt x="251093" y="151711"/>
                    </a:cubicBezTo>
                    <a:lnTo>
                      <a:pt x="410985" y="164672"/>
                    </a:lnTo>
                    <a:cubicBezTo>
                      <a:pt x="414536" y="164672"/>
                      <a:pt x="416842" y="163488"/>
                      <a:pt x="419210" y="162304"/>
                    </a:cubicBezTo>
                    <a:lnTo>
                      <a:pt x="576734" y="36497"/>
                    </a:lnTo>
                    <a:lnTo>
                      <a:pt x="576734" y="77622"/>
                    </a:lnTo>
                    <a:lnTo>
                      <a:pt x="407433" y="235146"/>
                    </a:lnTo>
                    <a:lnTo>
                      <a:pt x="141737" y="235146"/>
                    </a:lnTo>
                    <a:cubicBezTo>
                      <a:pt x="138185" y="235146"/>
                      <a:pt x="134695" y="236330"/>
                      <a:pt x="133511" y="238697"/>
                    </a:cubicBezTo>
                    <a:lnTo>
                      <a:pt x="39483" y="344503"/>
                    </a:lnTo>
                    <a:cubicBezTo>
                      <a:pt x="34810" y="349176"/>
                      <a:pt x="35932" y="356279"/>
                      <a:pt x="40667" y="360953"/>
                    </a:cubicBezTo>
                    <a:cubicBezTo>
                      <a:pt x="43035" y="363321"/>
                      <a:pt x="45341" y="364504"/>
                      <a:pt x="48892" y="364504"/>
                    </a:cubicBezTo>
                    <a:cubicBezTo>
                      <a:pt x="52444" y="364504"/>
                      <a:pt x="54750" y="363321"/>
                      <a:pt x="57117" y="360953"/>
                    </a:cubicBezTo>
                    <a:lnTo>
                      <a:pt x="147656" y="258700"/>
                    </a:lnTo>
                    <a:lnTo>
                      <a:pt x="412169" y="258700"/>
                    </a:lnTo>
                    <a:cubicBezTo>
                      <a:pt x="415720" y="258700"/>
                      <a:pt x="418026" y="257516"/>
                      <a:pt x="420394" y="255148"/>
                    </a:cubicBezTo>
                    <a:lnTo>
                      <a:pt x="596735" y="90583"/>
                    </a:lnTo>
                    <a:cubicBezTo>
                      <a:pt x="599103" y="88215"/>
                      <a:pt x="600287" y="84726"/>
                      <a:pt x="600287" y="82358"/>
                    </a:cubicBezTo>
                    <a:lnTo>
                      <a:pt x="600287" y="11884"/>
                    </a:lnTo>
                    <a:cubicBezTo>
                      <a:pt x="600163" y="7210"/>
                      <a:pt x="597795" y="3658"/>
                      <a:pt x="593121" y="1291"/>
                    </a:cubicBezTo>
                    <a:close/>
                    <a:moveTo>
                      <a:pt x="242806" y="128281"/>
                    </a:moveTo>
                    <a:lnTo>
                      <a:pt x="202864" y="124730"/>
                    </a:lnTo>
                    <a:lnTo>
                      <a:pt x="165228" y="121178"/>
                    </a:lnTo>
                    <a:lnTo>
                      <a:pt x="288667" y="45968"/>
                    </a:lnTo>
                    <a:cubicBezTo>
                      <a:pt x="288667" y="45968"/>
                      <a:pt x="289851" y="45968"/>
                      <a:pt x="289851" y="44784"/>
                    </a:cubicBezTo>
                    <a:cubicBezTo>
                      <a:pt x="294524" y="41232"/>
                      <a:pt x="298076" y="41232"/>
                      <a:pt x="300444" y="41232"/>
                    </a:cubicBezTo>
                    <a:cubicBezTo>
                      <a:pt x="305117" y="41232"/>
                      <a:pt x="309853" y="43600"/>
                      <a:pt x="312221" y="45906"/>
                    </a:cubicBezTo>
                    <a:cubicBezTo>
                      <a:pt x="314589" y="49457"/>
                      <a:pt x="314589" y="56499"/>
                      <a:pt x="308669" y="63540"/>
                    </a:cubicBezTo>
                    <a:cubicBezTo>
                      <a:pt x="301628" y="72949"/>
                      <a:pt x="287483" y="85847"/>
                      <a:pt x="274585" y="97624"/>
                    </a:cubicBezTo>
                    <a:cubicBezTo>
                      <a:pt x="262808" y="108279"/>
                      <a:pt x="251031" y="118873"/>
                      <a:pt x="242806" y="12828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6" name="Freeform: Shape 115"/>
              <p:cNvSpPr/>
              <p:nvPr/>
            </p:nvSpPr>
            <p:spPr>
              <a:xfrm>
                <a:off x="5321988" y="3233794"/>
                <a:ext cx="35348" cy="34690"/>
              </a:xfrm>
              <a:custGeom>
                <a:avLst/>
                <a:gdLst>
                  <a:gd name="connsiteX0" fmla="*/ 15929 w 35348"/>
                  <a:gd name="connsiteY0" fmla="*/ 2974 h 34690"/>
                  <a:gd name="connsiteX1" fmla="*/ 4153 w 35348"/>
                  <a:gd name="connsiteY1" fmla="*/ 13567 h 34690"/>
                  <a:gd name="connsiteX2" fmla="*/ 2969 w 35348"/>
                  <a:gd name="connsiteY2" fmla="*/ 30017 h 34690"/>
                  <a:gd name="connsiteX3" fmla="*/ 11194 w 35348"/>
                  <a:gd name="connsiteY3" fmla="*/ 34691 h 34690"/>
                  <a:gd name="connsiteX4" fmla="*/ 19419 w 35348"/>
                  <a:gd name="connsiteY4" fmla="*/ 31139 h 34690"/>
                  <a:gd name="connsiteX5" fmla="*/ 31196 w 35348"/>
                  <a:gd name="connsiteY5" fmla="*/ 20546 h 34690"/>
                  <a:gd name="connsiteX6" fmla="*/ 32380 w 35348"/>
                  <a:gd name="connsiteY6" fmla="*/ 4096 h 34690"/>
                  <a:gd name="connsiteX7" fmla="*/ 15929 w 35348"/>
                  <a:gd name="connsiteY7" fmla="*/ 2974 h 34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348" h="34690">
                    <a:moveTo>
                      <a:pt x="15929" y="2974"/>
                    </a:moveTo>
                    <a:lnTo>
                      <a:pt x="4153" y="13567"/>
                    </a:lnTo>
                    <a:cubicBezTo>
                      <a:pt x="-521" y="18240"/>
                      <a:pt x="-1705" y="25344"/>
                      <a:pt x="2969" y="30017"/>
                    </a:cubicBezTo>
                    <a:cubicBezTo>
                      <a:pt x="5337" y="33569"/>
                      <a:pt x="7642" y="34691"/>
                      <a:pt x="11194" y="34691"/>
                    </a:cubicBezTo>
                    <a:cubicBezTo>
                      <a:pt x="13562" y="34691"/>
                      <a:pt x="17051" y="33507"/>
                      <a:pt x="19419" y="31139"/>
                    </a:cubicBezTo>
                    <a:lnTo>
                      <a:pt x="31196" y="20546"/>
                    </a:lnTo>
                    <a:cubicBezTo>
                      <a:pt x="35869" y="15872"/>
                      <a:pt x="37053" y="8769"/>
                      <a:pt x="32380" y="4096"/>
                    </a:cubicBezTo>
                    <a:cubicBezTo>
                      <a:pt x="27706" y="-515"/>
                      <a:pt x="20603" y="-1699"/>
                      <a:pt x="15929" y="297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7" name="Freeform: Shape 116"/>
              <p:cNvSpPr/>
              <p:nvPr/>
            </p:nvSpPr>
            <p:spPr>
              <a:xfrm>
                <a:off x="5216183" y="3276602"/>
                <a:ext cx="94108" cy="85973"/>
              </a:xfrm>
              <a:custGeom>
                <a:avLst/>
                <a:gdLst>
                  <a:gd name="connsiteX0" fmla="*/ 74689 w 94108"/>
                  <a:gd name="connsiteY0" fmla="*/ 2538 h 85973"/>
                  <a:gd name="connsiteX1" fmla="*/ 4153 w 94108"/>
                  <a:gd name="connsiteY1" fmla="*/ 64850 h 85973"/>
                  <a:gd name="connsiteX2" fmla="*/ 2969 w 94108"/>
                  <a:gd name="connsiteY2" fmla="*/ 81300 h 85973"/>
                  <a:gd name="connsiteX3" fmla="*/ 11194 w 94108"/>
                  <a:gd name="connsiteY3" fmla="*/ 85973 h 85973"/>
                  <a:gd name="connsiteX4" fmla="*/ 19419 w 94108"/>
                  <a:gd name="connsiteY4" fmla="*/ 82421 h 85973"/>
                  <a:gd name="connsiteX5" fmla="*/ 89956 w 94108"/>
                  <a:gd name="connsiteY5" fmla="*/ 20110 h 85973"/>
                  <a:gd name="connsiteX6" fmla="*/ 91140 w 94108"/>
                  <a:gd name="connsiteY6" fmla="*/ 3660 h 85973"/>
                  <a:gd name="connsiteX7" fmla="*/ 74689 w 94108"/>
                  <a:gd name="connsiteY7" fmla="*/ 2538 h 85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108" h="85973">
                    <a:moveTo>
                      <a:pt x="74689" y="2538"/>
                    </a:moveTo>
                    <a:lnTo>
                      <a:pt x="4153" y="64850"/>
                    </a:lnTo>
                    <a:cubicBezTo>
                      <a:pt x="-521" y="69523"/>
                      <a:pt x="-1705" y="76626"/>
                      <a:pt x="2969" y="81300"/>
                    </a:cubicBezTo>
                    <a:cubicBezTo>
                      <a:pt x="5337" y="84852"/>
                      <a:pt x="7642" y="85973"/>
                      <a:pt x="11194" y="85973"/>
                    </a:cubicBezTo>
                    <a:cubicBezTo>
                      <a:pt x="13562" y="85973"/>
                      <a:pt x="17051" y="84789"/>
                      <a:pt x="19419" y="82421"/>
                    </a:cubicBezTo>
                    <a:lnTo>
                      <a:pt x="89956" y="20110"/>
                    </a:lnTo>
                    <a:cubicBezTo>
                      <a:pt x="94629" y="15436"/>
                      <a:pt x="95813" y="8333"/>
                      <a:pt x="91140" y="3660"/>
                    </a:cubicBezTo>
                    <a:cubicBezTo>
                      <a:pt x="86466" y="-1014"/>
                      <a:pt x="79425" y="-1014"/>
                      <a:pt x="74689" y="253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8" name="Freeform: Shape 117"/>
              <p:cNvSpPr/>
              <p:nvPr/>
            </p:nvSpPr>
            <p:spPr>
              <a:xfrm>
                <a:off x="5497809" y="2786505"/>
                <a:ext cx="352683" cy="211672"/>
              </a:xfrm>
              <a:custGeom>
                <a:avLst/>
                <a:gdLst>
                  <a:gd name="connsiteX0" fmla="*/ 0 w 352683"/>
                  <a:gd name="connsiteY0" fmla="*/ 11777 h 211672"/>
                  <a:gd name="connsiteX1" fmla="*/ 0 w 352683"/>
                  <a:gd name="connsiteY1" fmla="*/ 199895 h 211672"/>
                  <a:gd name="connsiteX2" fmla="*/ 11777 w 352683"/>
                  <a:gd name="connsiteY2" fmla="*/ 211672 h 211672"/>
                  <a:gd name="connsiteX3" fmla="*/ 340907 w 352683"/>
                  <a:gd name="connsiteY3" fmla="*/ 211672 h 211672"/>
                  <a:gd name="connsiteX4" fmla="*/ 352683 w 352683"/>
                  <a:gd name="connsiteY4" fmla="*/ 199895 h 211672"/>
                  <a:gd name="connsiteX5" fmla="*/ 352683 w 352683"/>
                  <a:gd name="connsiteY5" fmla="*/ 11777 h 211672"/>
                  <a:gd name="connsiteX6" fmla="*/ 340907 w 352683"/>
                  <a:gd name="connsiteY6" fmla="*/ 0 h 211672"/>
                  <a:gd name="connsiteX7" fmla="*/ 11777 w 352683"/>
                  <a:gd name="connsiteY7" fmla="*/ 0 h 211672"/>
                  <a:gd name="connsiteX8" fmla="*/ 0 w 352683"/>
                  <a:gd name="connsiteY8" fmla="*/ 11777 h 211672"/>
                  <a:gd name="connsiteX9" fmla="*/ 329130 w 352683"/>
                  <a:gd name="connsiteY9" fmla="*/ 188118 h 211672"/>
                  <a:gd name="connsiteX10" fmla="*/ 307944 w 352683"/>
                  <a:gd name="connsiteY10" fmla="*/ 188118 h 211672"/>
                  <a:gd name="connsiteX11" fmla="*/ 329130 w 352683"/>
                  <a:gd name="connsiteY11" fmla="*/ 166932 h 211672"/>
                  <a:gd name="connsiteX12" fmla="*/ 329130 w 352683"/>
                  <a:gd name="connsiteY12" fmla="*/ 188118 h 211672"/>
                  <a:gd name="connsiteX13" fmla="*/ 329130 w 352683"/>
                  <a:gd name="connsiteY13" fmla="*/ 23554 h 211672"/>
                  <a:gd name="connsiteX14" fmla="*/ 329130 w 352683"/>
                  <a:gd name="connsiteY14" fmla="*/ 44740 h 211672"/>
                  <a:gd name="connsiteX15" fmla="*/ 307944 w 352683"/>
                  <a:gd name="connsiteY15" fmla="*/ 23554 h 211672"/>
                  <a:gd name="connsiteX16" fmla="*/ 329130 w 352683"/>
                  <a:gd name="connsiteY16" fmla="*/ 23554 h 211672"/>
                  <a:gd name="connsiteX17" fmla="*/ 23491 w 352683"/>
                  <a:gd name="connsiteY17" fmla="*/ 23554 h 211672"/>
                  <a:gd name="connsiteX18" fmla="*/ 44677 w 352683"/>
                  <a:gd name="connsiteY18" fmla="*/ 23554 h 211672"/>
                  <a:gd name="connsiteX19" fmla="*/ 23491 w 352683"/>
                  <a:gd name="connsiteY19" fmla="*/ 44740 h 211672"/>
                  <a:gd name="connsiteX20" fmla="*/ 23491 w 352683"/>
                  <a:gd name="connsiteY20" fmla="*/ 23554 h 211672"/>
                  <a:gd name="connsiteX21" fmla="*/ 23491 w 352683"/>
                  <a:gd name="connsiteY21" fmla="*/ 69415 h 211672"/>
                  <a:gd name="connsiteX22" fmla="*/ 69353 w 352683"/>
                  <a:gd name="connsiteY22" fmla="*/ 23554 h 211672"/>
                  <a:gd name="connsiteX23" fmla="*/ 283330 w 352683"/>
                  <a:gd name="connsiteY23" fmla="*/ 23554 h 211672"/>
                  <a:gd name="connsiteX24" fmla="*/ 329192 w 352683"/>
                  <a:gd name="connsiteY24" fmla="*/ 69415 h 211672"/>
                  <a:gd name="connsiteX25" fmla="*/ 329192 w 352683"/>
                  <a:gd name="connsiteY25" fmla="*/ 142320 h 211672"/>
                  <a:gd name="connsiteX26" fmla="*/ 283330 w 352683"/>
                  <a:gd name="connsiteY26" fmla="*/ 188181 h 211672"/>
                  <a:gd name="connsiteX27" fmla="*/ 69353 w 352683"/>
                  <a:gd name="connsiteY27" fmla="*/ 188181 h 211672"/>
                  <a:gd name="connsiteX28" fmla="*/ 23491 w 352683"/>
                  <a:gd name="connsiteY28" fmla="*/ 142320 h 211672"/>
                  <a:gd name="connsiteX29" fmla="*/ 23491 w 352683"/>
                  <a:gd name="connsiteY29" fmla="*/ 69415 h 211672"/>
                  <a:gd name="connsiteX30" fmla="*/ 23491 w 352683"/>
                  <a:gd name="connsiteY30" fmla="*/ 69415 h 211672"/>
                  <a:gd name="connsiteX31" fmla="*/ 23491 w 352683"/>
                  <a:gd name="connsiteY31" fmla="*/ 166995 h 211672"/>
                  <a:gd name="connsiteX32" fmla="*/ 44677 w 352683"/>
                  <a:gd name="connsiteY32" fmla="*/ 188181 h 211672"/>
                  <a:gd name="connsiteX33" fmla="*/ 23491 w 352683"/>
                  <a:gd name="connsiteY33" fmla="*/ 188181 h 211672"/>
                  <a:gd name="connsiteX34" fmla="*/ 23491 w 352683"/>
                  <a:gd name="connsiteY34" fmla="*/ 166995 h 2116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52683" h="211672">
                    <a:moveTo>
                      <a:pt x="0" y="11777"/>
                    </a:moveTo>
                    <a:lnTo>
                      <a:pt x="0" y="199895"/>
                    </a:lnTo>
                    <a:cubicBezTo>
                      <a:pt x="0" y="206937"/>
                      <a:pt x="4673" y="211672"/>
                      <a:pt x="11777" y="211672"/>
                    </a:cubicBezTo>
                    <a:lnTo>
                      <a:pt x="340907" y="211672"/>
                    </a:lnTo>
                    <a:cubicBezTo>
                      <a:pt x="347948" y="211672"/>
                      <a:pt x="352683" y="206999"/>
                      <a:pt x="352683" y="199895"/>
                    </a:cubicBezTo>
                    <a:lnTo>
                      <a:pt x="352683" y="11777"/>
                    </a:lnTo>
                    <a:cubicBezTo>
                      <a:pt x="352683" y="4736"/>
                      <a:pt x="348010" y="0"/>
                      <a:pt x="340907" y="0"/>
                    </a:cubicBezTo>
                    <a:lnTo>
                      <a:pt x="11777" y="0"/>
                    </a:lnTo>
                    <a:cubicBezTo>
                      <a:pt x="4673" y="62"/>
                      <a:pt x="0" y="4736"/>
                      <a:pt x="0" y="11777"/>
                    </a:cubicBezTo>
                    <a:close/>
                    <a:moveTo>
                      <a:pt x="329130" y="188118"/>
                    </a:moveTo>
                    <a:lnTo>
                      <a:pt x="307944" y="188118"/>
                    </a:lnTo>
                    <a:cubicBezTo>
                      <a:pt x="311495" y="178709"/>
                      <a:pt x="319721" y="170484"/>
                      <a:pt x="329130" y="166932"/>
                    </a:cubicBezTo>
                    <a:lnTo>
                      <a:pt x="329130" y="188118"/>
                    </a:lnTo>
                    <a:close/>
                    <a:moveTo>
                      <a:pt x="329130" y="23554"/>
                    </a:moveTo>
                    <a:lnTo>
                      <a:pt x="329130" y="44740"/>
                    </a:lnTo>
                    <a:cubicBezTo>
                      <a:pt x="319721" y="41188"/>
                      <a:pt x="311495" y="32963"/>
                      <a:pt x="307944" y="23554"/>
                    </a:cubicBezTo>
                    <a:lnTo>
                      <a:pt x="329130" y="23554"/>
                    </a:lnTo>
                    <a:close/>
                    <a:moveTo>
                      <a:pt x="23491" y="23554"/>
                    </a:moveTo>
                    <a:lnTo>
                      <a:pt x="44677" y="23554"/>
                    </a:lnTo>
                    <a:cubicBezTo>
                      <a:pt x="41126" y="32963"/>
                      <a:pt x="32900" y="41188"/>
                      <a:pt x="23491" y="44740"/>
                    </a:cubicBezTo>
                    <a:lnTo>
                      <a:pt x="23491" y="23554"/>
                    </a:lnTo>
                    <a:close/>
                    <a:moveTo>
                      <a:pt x="23491" y="69415"/>
                    </a:moveTo>
                    <a:cubicBezTo>
                      <a:pt x="46983" y="64742"/>
                      <a:pt x="64617" y="47108"/>
                      <a:pt x="69353" y="23554"/>
                    </a:cubicBezTo>
                    <a:lnTo>
                      <a:pt x="283330" y="23554"/>
                    </a:lnTo>
                    <a:cubicBezTo>
                      <a:pt x="288004" y="47045"/>
                      <a:pt x="305638" y="64679"/>
                      <a:pt x="329192" y="69415"/>
                    </a:cubicBezTo>
                    <a:lnTo>
                      <a:pt x="329192" y="142320"/>
                    </a:lnTo>
                    <a:cubicBezTo>
                      <a:pt x="305700" y="146993"/>
                      <a:pt x="288066" y="164627"/>
                      <a:pt x="283330" y="188181"/>
                    </a:cubicBezTo>
                    <a:lnTo>
                      <a:pt x="69353" y="188181"/>
                    </a:lnTo>
                    <a:cubicBezTo>
                      <a:pt x="64679" y="164689"/>
                      <a:pt x="47045" y="147055"/>
                      <a:pt x="23491" y="142320"/>
                    </a:cubicBezTo>
                    <a:lnTo>
                      <a:pt x="23491" y="69415"/>
                    </a:lnTo>
                    <a:lnTo>
                      <a:pt x="23491" y="69415"/>
                    </a:lnTo>
                    <a:close/>
                    <a:moveTo>
                      <a:pt x="23491" y="166995"/>
                    </a:moveTo>
                    <a:cubicBezTo>
                      <a:pt x="32900" y="170547"/>
                      <a:pt x="41126" y="178772"/>
                      <a:pt x="44677" y="188181"/>
                    </a:cubicBezTo>
                    <a:lnTo>
                      <a:pt x="23491" y="188181"/>
                    </a:lnTo>
                    <a:lnTo>
                      <a:pt x="23491" y="166995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19" name="Freeform: Shape 118"/>
              <p:cNvSpPr/>
              <p:nvPr/>
            </p:nvSpPr>
            <p:spPr>
              <a:xfrm>
                <a:off x="5615390" y="2833613"/>
                <a:ext cx="117519" cy="117519"/>
              </a:xfrm>
              <a:custGeom>
                <a:avLst/>
                <a:gdLst>
                  <a:gd name="connsiteX0" fmla="*/ 58760 w 117519"/>
                  <a:gd name="connsiteY0" fmla="*/ 117519 h 117519"/>
                  <a:gd name="connsiteX1" fmla="*/ 117520 w 117519"/>
                  <a:gd name="connsiteY1" fmla="*/ 58760 h 117519"/>
                  <a:gd name="connsiteX2" fmla="*/ 58760 w 117519"/>
                  <a:gd name="connsiteY2" fmla="*/ 0 h 117519"/>
                  <a:gd name="connsiteX3" fmla="*/ 0 w 117519"/>
                  <a:gd name="connsiteY3" fmla="*/ 58760 h 117519"/>
                  <a:gd name="connsiteX4" fmla="*/ 58760 w 117519"/>
                  <a:gd name="connsiteY4" fmla="*/ 117519 h 117519"/>
                  <a:gd name="connsiteX5" fmla="*/ 58760 w 117519"/>
                  <a:gd name="connsiteY5" fmla="*/ 23491 h 117519"/>
                  <a:gd name="connsiteX6" fmla="*/ 94028 w 117519"/>
                  <a:gd name="connsiteY6" fmla="*/ 58760 h 117519"/>
                  <a:gd name="connsiteX7" fmla="*/ 58760 w 117519"/>
                  <a:gd name="connsiteY7" fmla="*/ 94028 h 117519"/>
                  <a:gd name="connsiteX8" fmla="*/ 23492 w 117519"/>
                  <a:gd name="connsiteY8" fmla="*/ 58760 h 117519"/>
                  <a:gd name="connsiteX9" fmla="*/ 58760 w 117519"/>
                  <a:gd name="connsiteY9" fmla="*/ 23491 h 117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7519" h="117519">
                    <a:moveTo>
                      <a:pt x="58760" y="117519"/>
                    </a:moveTo>
                    <a:cubicBezTo>
                      <a:pt x="91661" y="117519"/>
                      <a:pt x="117520" y="91660"/>
                      <a:pt x="117520" y="58760"/>
                    </a:cubicBezTo>
                    <a:cubicBezTo>
                      <a:pt x="117520" y="25859"/>
                      <a:pt x="91661" y="0"/>
                      <a:pt x="58760" y="0"/>
                    </a:cubicBezTo>
                    <a:cubicBezTo>
                      <a:pt x="25860" y="0"/>
                      <a:pt x="0" y="25859"/>
                      <a:pt x="0" y="58760"/>
                    </a:cubicBezTo>
                    <a:cubicBezTo>
                      <a:pt x="-62" y="91660"/>
                      <a:pt x="25797" y="117519"/>
                      <a:pt x="58760" y="117519"/>
                    </a:cubicBezTo>
                    <a:close/>
                    <a:moveTo>
                      <a:pt x="58760" y="23491"/>
                    </a:moveTo>
                    <a:cubicBezTo>
                      <a:pt x="78762" y="23491"/>
                      <a:pt x="94028" y="38758"/>
                      <a:pt x="94028" y="58760"/>
                    </a:cubicBezTo>
                    <a:cubicBezTo>
                      <a:pt x="94028" y="78762"/>
                      <a:pt x="78762" y="94028"/>
                      <a:pt x="58760" y="94028"/>
                    </a:cubicBezTo>
                    <a:cubicBezTo>
                      <a:pt x="38758" y="94028"/>
                      <a:pt x="23492" y="78762"/>
                      <a:pt x="23492" y="58760"/>
                    </a:cubicBezTo>
                    <a:cubicBezTo>
                      <a:pt x="23492" y="38758"/>
                      <a:pt x="38758" y="23491"/>
                      <a:pt x="58760" y="2349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0" name="Freeform: Shape 119"/>
              <p:cNvSpPr/>
              <p:nvPr/>
            </p:nvSpPr>
            <p:spPr>
              <a:xfrm>
                <a:off x="5450764" y="2739460"/>
                <a:ext cx="364460" cy="223449"/>
              </a:xfrm>
              <a:custGeom>
                <a:avLst/>
                <a:gdLst>
                  <a:gd name="connsiteX0" fmla="*/ 0 w 364460"/>
                  <a:gd name="connsiteY0" fmla="*/ 11839 h 223449"/>
                  <a:gd name="connsiteX1" fmla="*/ 0 w 364460"/>
                  <a:gd name="connsiteY1" fmla="*/ 211672 h 223449"/>
                  <a:gd name="connsiteX2" fmla="*/ 11777 w 364460"/>
                  <a:gd name="connsiteY2" fmla="*/ 223449 h 223449"/>
                  <a:gd name="connsiteX3" fmla="*/ 23554 w 364460"/>
                  <a:gd name="connsiteY3" fmla="*/ 211672 h 223449"/>
                  <a:gd name="connsiteX4" fmla="*/ 23554 w 364460"/>
                  <a:gd name="connsiteY4" fmla="*/ 23554 h 223449"/>
                  <a:gd name="connsiteX5" fmla="*/ 352683 w 364460"/>
                  <a:gd name="connsiteY5" fmla="*/ 23554 h 223449"/>
                  <a:gd name="connsiteX6" fmla="*/ 364460 w 364460"/>
                  <a:gd name="connsiteY6" fmla="*/ 11777 h 223449"/>
                  <a:gd name="connsiteX7" fmla="*/ 352683 w 364460"/>
                  <a:gd name="connsiteY7" fmla="*/ 0 h 223449"/>
                  <a:gd name="connsiteX8" fmla="*/ 11777 w 364460"/>
                  <a:gd name="connsiteY8" fmla="*/ 0 h 223449"/>
                  <a:gd name="connsiteX9" fmla="*/ 0 w 364460"/>
                  <a:gd name="connsiteY9" fmla="*/ 11839 h 223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460" h="223449">
                    <a:moveTo>
                      <a:pt x="0" y="11839"/>
                    </a:moveTo>
                    <a:lnTo>
                      <a:pt x="0" y="211672"/>
                    </a:lnTo>
                    <a:cubicBezTo>
                      <a:pt x="0" y="218714"/>
                      <a:pt x="4673" y="223449"/>
                      <a:pt x="11777" y="223449"/>
                    </a:cubicBezTo>
                    <a:cubicBezTo>
                      <a:pt x="18880" y="223449"/>
                      <a:pt x="23554" y="218776"/>
                      <a:pt x="23554" y="211672"/>
                    </a:cubicBezTo>
                    <a:lnTo>
                      <a:pt x="23554" y="23554"/>
                    </a:lnTo>
                    <a:lnTo>
                      <a:pt x="352683" y="23554"/>
                    </a:lnTo>
                    <a:cubicBezTo>
                      <a:pt x="359724" y="23554"/>
                      <a:pt x="364460" y="18880"/>
                      <a:pt x="364460" y="11777"/>
                    </a:cubicBezTo>
                    <a:cubicBezTo>
                      <a:pt x="364460" y="4736"/>
                      <a:pt x="359787" y="0"/>
                      <a:pt x="352683" y="0"/>
                    </a:cubicBezTo>
                    <a:lnTo>
                      <a:pt x="11777" y="0"/>
                    </a:lnTo>
                    <a:cubicBezTo>
                      <a:pt x="4736" y="62"/>
                      <a:pt x="0" y="4798"/>
                      <a:pt x="0" y="1183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1" name="Freeform: Shape 120"/>
              <p:cNvSpPr/>
              <p:nvPr/>
            </p:nvSpPr>
            <p:spPr>
              <a:xfrm>
                <a:off x="5403718" y="2692415"/>
                <a:ext cx="364460" cy="223449"/>
              </a:xfrm>
              <a:custGeom>
                <a:avLst/>
                <a:gdLst>
                  <a:gd name="connsiteX0" fmla="*/ 0 w 364460"/>
                  <a:gd name="connsiteY0" fmla="*/ 11839 h 223449"/>
                  <a:gd name="connsiteX1" fmla="*/ 0 w 364460"/>
                  <a:gd name="connsiteY1" fmla="*/ 211672 h 223449"/>
                  <a:gd name="connsiteX2" fmla="*/ 11777 w 364460"/>
                  <a:gd name="connsiteY2" fmla="*/ 223449 h 223449"/>
                  <a:gd name="connsiteX3" fmla="*/ 23554 w 364460"/>
                  <a:gd name="connsiteY3" fmla="*/ 211672 h 223449"/>
                  <a:gd name="connsiteX4" fmla="*/ 23554 w 364460"/>
                  <a:gd name="connsiteY4" fmla="*/ 23554 h 223449"/>
                  <a:gd name="connsiteX5" fmla="*/ 352683 w 364460"/>
                  <a:gd name="connsiteY5" fmla="*/ 23554 h 223449"/>
                  <a:gd name="connsiteX6" fmla="*/ 364460 w 364460"/>
                  <a:gd name="connsiteY6" fmla="*/ 11777 h 223449"/>
                  <a:gd name="connsiteX7" fmla="*/ 352683 w 364460"/>
                  <a:gd name="connsiteY7" fmla="*/ 0 h 223449"/>
                  <a:gd name="connsiteX8" fmla="*/ 11777 w 364460"/>
                  <a:gd name="connsiteY8" fmla="*/ 0 h 223449"/>
                  <a:gd name="connsiteX9" fmla="*/ 0 w 364460"/>
                  <a:gd name="connsiteY9" fmla="*/ 11839 h 2234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460" h="223449">
                    <a:moveTo>
                      <a:pt x="0" y="11839"/>
                    </a:moveTo>
                    <a:lnTo>
                      <a:pt x="0" y="211672"/>
                    </a:lnTo>
                    <a:cubicBezTo>
                      <a:pt x="0" y="218714"/>
                      <a:pt x="4673" y="223449"/>
                      <a:pt x="11777" y="223449"/>
                    </a:cubicBezTo>
                    <a:cubicBezTo>
                      <a:pt x="18880" y="223449"/>
                      <a:pt x="23554" y="218776"/>
                      <a:pt x="23554" y="211672"/>
                    </a:cubicBezTo>
                    <a:lnTo>
                      <a:pt x="23554" y="23554"/>
                    </a:lnTo>
                    <a:lnTo>
                      <a:pt x="352683" y="23554"/>
                    </a:lnTo>
                    <a:cubicBezTo>
                      <a:pt x="359725" y="23554"/>
                      <a:pt x="364460" y="18880"/>
                      <a:pt x="364460" y="11777"/>
                    </a:cubicBezTo>
                    <a:cubicBezTo>
                      <a:pt x="364460" y="4736"/>
                      <a:pt x="359787" y="0"/>
                      <a:pt x="352683" y="0"/>
                    </a:cubicBezTo>
                    <a:lnTo>
                      <a:pt x="11777" y="0"/>
                    </a:lnTo>
                    <a:cubicBezTo>
                      <a:pt x="4736" y="125"/>
                      <a:pt x="0" y="4798"/>
                      <a:pt x="0" y="1183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2" name="Freeform: Shape 121"/>
              <p:cNvSpPr/>
              <p:nvPr/>
            </p:nvSpPr>
            <p:spPr>
              <a:xfrm>
                <a:off x="5356673" y="2645432"/>
                <a:ext cx="364460" cy="223386"/>
              </a:xfrm>
              <a:custGeom>
                <a:avLst/>
                <a:gdLst>
                  <a:gd name="connsiteX0" fmla="*/ 23554 w 364460"/>
                  <a:gd name="connsiteY0" fmla="*/ 211672 h 223386"/>
                  <a:gd name="connsiteX1" fmla="*/ 23554 w 364460"/>
                  <a:gd name="connsiteY1" fmla="*/ 23554 h 223386"/>
                  <a:gd name="connsiteX2" fmla="*/ 352683 w 364460"/>
                  <a:gd name="connsiteY2" fmla="*/ 23554 h 223386"/>
                  <a:gd name="connsiteX3" fmla="*/ 364460 w 364460"/>
                  <a:gd name="connsiteY3" fmla="*/ 11777 h 223386"/>
                  <a:gd name="connsiteX4" fmla="*/ 352683 w 364460"/>
                  <a:gd name="connsiteY4" fmla="*/ 0 h 223386"/>
                  <a:gd name="connsiteX5" fmla="*/ 11777 w 364460"/>
                  <a:gd name="connsiteY5" fmla="*/ 0 h 223386"/>
                  <a:gd name="connsiteX6" fmla="*/ 0 w 364460"/>
                  <a:gd name="connsiteY6" fmla="*/ 11777 h 223386"/>
                  <a:gd name="connsiteX7" fmla="*/ 0 w 364460"/>
                  <a:gd name="connsiteY7" fmla="*/ 211610 h 223386"/>
                  <a:gd name="connsiteX8" fmla="*/ 11777 w 364460"/>
                  <a:gd name="connsiteY8" fmla="*/ 223387 h 223386"/>
                  <a:gd name="connsiteX9" fmla="*/ 23554 w 364460"/>
                  <a:gd name="connsiteY9" fmla="*/ 211672 h 22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4460" h="223386">
                    <a:moveTo>
                      <a:pt x="23554" y="211672"/>
                    </a:moveTo>
                    <a:lnTo>
                      <a:pt x="23554" y="23554"/>
                    </a:lnTo>
                    <a:lnTo>
                      <a:pt x="352683" y="23554"/>
                    </a:lnTo>
                    <a:cubicBezTo>
                      <a:pt x="359725" y="23554"/>
                      <a:pt x="364460" y="18880"/>
                      <a:pt x="364460" y="11777"/>
                    </a:cubicBezTo>
                    <a:cubicBezTo>
                      <a:pt x="364460" y="4736"/>
                      <a:pt x="359787" y="0"/>
                      <a:pt x="352683" y="0"/>
                    </a:cubicBezTo>
                    <a:lnTo>
                      <a:pt x="11777" y="0"/>
                    </a:lnTo>
                    <a:cubicBezTo>
                      <a:pt x="4736" y="0"/>
                      <a:pt x="0" y="4673"/>
                      <a:pt x="0" y="11777"/>
                    </a:cubicBezTo>
                    <a:lnTo>
                      <a:pt x="0" y="211610"/>
                    </a:lnTo>
                    <a:cubicBezTo>
                      <a:pt x="0" y="218651"/>
                      <a:pt x="4673" y="223387"/>
                      <a:pt x="11777" y="223387"/>
                    </a:cubicBezTo>
                    <a:cubicBezTo>
                      <a:pt x="18880" y="223387"/>
                      <a:pt x="23554" y="218714"/>
                      <a:pt x="23554" y="21167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3" name="Graphic 2"/>
          <p:cNvGrpSpPr>
            <a:grpSpLocks noChangeAspect="1"/>
          </p:cNvGrpSpPr>
          <p:nvPr/>
        </p:nvGrpSpPr>
        <p:grpSpPr>
          <a:xfrm>
            <a:off x="7209804" y="3374987"/>
            <a:ext cx="526890" cy="526848"/>
            <a:chOff x="6489435" y="2681697"/>
            <a:chExt cx="796341" cy="796278"/>
          </a:xfrm>
          <a:solidFill>
            <a:schemeClr val="accent4"/>
          </a:solidFill>
        </p:grpSpPr>
        <p:grpSp>
          <p:nvGrpSpPr>
            <p:cNvPr id="124" name="Graphic 2"/>
            <p:cNvGrpSpPr/>
            <p:nvPr/>
          </p:nvGrpSpPr>
          <p:grpSpPr>
            <a:xfrm>
              <a:off x="6489435" y="2681697"/>
              <a:ext cx="796341" cy="796278"/>
              <a:chOff x="6489435" y="2681697"/>
              <a:chExt cx="796341" cy="796278"/>
            </a:xfrm>
            <a:grpFill/>
          </p:grpSpPr>
          <p:sp>
            <p:nvSpPr>
              <p:cNvPr id="125" name="Freeform: Shape 124"/>
              <p:cNvSpPr/>
              <p:nvPr/>
            </p:nvSpPr>
            <p:spPr>
              <a:xfrm>
                <a:off x="6576546" y="2681760"/>
                <a:ext cx="709229" cy="261334"/>
              </a:xfrm>
              <a:custGeom>
                <a:avLst/>
                <a:gdLst>
                  <a:gd name="connsiteX0" fmla="*/ 696768 w 709229"/>
                  <a:gd name="connsiteY0" fmla="*/ 0 h 261334"/>
                  <a:gd name="connsiteX1" fmla="*/ 12462 w 709229"/>
                  <a:gd name="connsiteY1" fmla="*/ 0 h 261334"/>
                  <a:gd name="connsiteX2" fmla="*/ 0 w 709229"/>
                  <a:gd name="connsiteY2" fmla="*/ 12462 h 261334"/>
                  <a:gd name="connsiteX3" fmla="*/ 12462 w 709229"/>
                  <a:gd name="connsiteY3" fmla="*/ 24925 h 261334"/>
                  <a:gd name="connsiteX4" fmla="*/ 684305 w 709229"/>
                  <a:gd name="connsiteY4" fmla="*/ 24925 h 261334"/>
                  <a:gd name="connsiteX5" fmla="*/ 684305 w 709229"/>
                  <a:gd name="connsiteY5" fmla="*/ 248872 h 261334"/>
                  <a:gd name="connsiteX6" fmla="*/ 696768 w 709229"/>
                  <a:gd name="connsiteY6" fmla="*/ 261335 h 261334"/>
                  <a:gd name="connsiteX7" fmla="*/ 709230 w 709229"/>
                  <a:gd name="connsiteY7" fmla="*/ 248872 h 261334"/>
                  <a:gd name="connsiteX8" fmla="*/ 709230 w 709229"/>
                  <a:gd name="connsiteY8" fmla="*/ 12462 h 261334"/>
                  <a:gd name="connsiteX9" fmla="*/ 696768 w 709229"/>
                  <a:gd name="connsiteY9" fmla="*/ 0 h 26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9229" h="261334">
                    <a:moveTo>
                      <a:pt x="696768" y="0"/>
                    </a:move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6231" y="24925"/>
                      <a:pt x="12462" y="24925"/>
                    </a:cubicBezTo>
                    <a:lnTo>
                      <a:pt x="684305" y="24925"/>
                    </a:lnTo>
                    <a:lnTo>
                      <a:pt x="684305" y="248872"/>
                    </a:lnTo>
                    <a:cubicBezTo>
                      <a:pt x="684305" y="256350"/>
                      <a:pt x="689290" y="261335"/>
                      <a:pt x="696768" y="261335"/>
                    </a:cubicBezTo>
                    <a:cubicBezTo>
                      <a:pt x="704245" y="261335"/>
                      <a:pt x="709230" y="255103"/>
                      <a:pt x="709230" y="248872"/>
                    </a:cubicBezTo>
                    <a:lnTo>
                      <a:pt x="709230" y="12462"/>
                    </a:lnTo>
                    <a:cubicBezTo>
                      <a:pt x="709168" y="4923"/>
                      <a:pt x="704183" y="0"/>
                      <a:pt x="696768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6" name="Freeform: Shape 125"/>
              <p:cNvSpPr/>
              <p:nvPr/>
            </p:nvSpPr>
            <p:spPr>
              <a:xfrm>
                <a:off x="6489435" y="2681697"/>
                <a:ext cx="796217" cy="796278"/>
              </a:xfrm>
              <a:custGeom>
                <a:avLst/>
                <a:gdLst>
                  <a:gd name="connsiteX0" fmla="*/ 783879 w 796217"/>
                  <a:gd name="connsiteY0" fmla="*/ 348384 h 796278"/>
                  <a:gd name="connsiteX1" fmla="*/ 771417 w 796217"/>
                  <a:gd name="connsiteY1" fmla="*/ 360846 h 796278"/>
                  <a:gd name="connsiteX2" fmla="*/ 771417 w 796217"/>
                  <a:gd name="connsiteY2" fmla="*/ 646981 h 796278"/>
                  <a:gd name="connsiteX3" fmla="*/ 24925 w 796217"/>
                  <a:gd name="connsiteY3" fmla="*/ 646981 h 796278"/>
                  <a:gd name="connsiteX4" fmla="*/ 24925 w 796217"/>
                  <a:gd name="connsiteY4" fmla="*/ 24925 h 796278"/>
                  <a:gd name="connsiteX5" fmla="*/ 49787 w 796217"/>
                  <a:gd name="connsiteY5" fmla="*/ 24925 h 796278"/>
                  <a:gd name="connsiteX6" fmla="*/ 62249 w 796217"/>
                  <a:gd name="connsiteY6" fmla="*/ 12462 h 796278"/>
                  <a:gd name="connsiteX7" fmla="*/ 49787 w 796217"/>
                  <a:gd name="connsiteY7" fmla="*/ 0 h 796278"/>
                  <a:gd name="connsiteX8" fmla="*/ 12462 w 796217"/>
                  <a:gd name="connsiteY8" fmla="*/ 0 h 796278"/>
                  <a:gd name="connsiteX9" fmla="*/ 0 w 796217"/>
                  <a:gd name="connsiteY9" fmla="*/ 12462 h 796278"/>
                  <a:gd name="connsiteX10" fmla="*/ 0 w 796217"/>
                  <a:gd name="connsiteY10" fmla="*/ 659381 h 796278"/>
                  <a:gd name="connsiteX11" fmla="*/ 12462 w 796217"/>
                  <a:gd name="connsiteY11" fmla="*/ 671843 h 796278"/>
                  <a:gd name="connsiteX12" fmla="*/ 111974 w 796217"/>
                  <a:gd name="connsiteY12" fmla="*/ 671843 h 796278"/>
                  <a:gd name="connsiteX13" fmla="*/ 111974 w 796217"/>
                  <a:gd name="connsiteY13" fmla="*/ 796279 h 796278"/>
                  <a:gd name="connsiteX14" fmla="*/ 211485 w 796217"/>
                  <a:gd name="connsiteY14" fmla="*/ 796279 h 796278"/>
                  <a:gd name="connsiteX15" fmla="*/ 211485 w 796217"/>
                  <a:gd name="connsiteY15" fmla="*/ 671843 h 796278"/>
                  <a:gd name="connsiteX16" fmla="*/ 584731 w 796217"/>
                  <a:gd name="connsiteY16" fmla="*/ 671843 h 796278"/>
                  <a:gd name="connsiteX17" fmla="*/ 584731 w 796217"/>
                  <a:gd name="connsiteY17" fmla="*/ 796279 h 796278"/>
                  <a:gd name="connsiteX18" fmla="*/ 684243 w 796217"/>
                  <a:gd name="connsiteY18" fmla="*/ 796279 h 796278"/>
                  <a:gd name="connsiteX19" fmla="*/ 684243 w 796217"/>
                  <a:gd name="connsiteY19" fmla="*/ 671843 h 796278"/>
                  <a:gd name="connsiteX20" fmla="*/ 783754 w 796217"/>
                  <a:gd name="connsiteY20" fmla="*/ 671843 h 796278"/>
                  <a:gd name="connsiteX21" fmla="*/ 796217 w 796217"/>
                  <a:gd name="connsiteY21" fmla="*/ 659381 h 796278"/>
                  <a:gd name="connsiteX22" fmla="*/ 796217 w 796217"/>
                  <a:gd name="connsiteY22" fmla="*/ 360784 h 796278"/>
                  <a:gd name="connsiteX23" fmla="*/ 783879 w 796217"/>
                  <a:gd name="connsiteY23" fmla="*/ 348384 h 796278"/>
                  <a:gd name="connsiteX24" fmla="*/ 186685 w 796217"/>
                  <a:gd name="connsiteY24" fmla="*/ 771354 h 796278"/>
                  <a:gd name="connsiteX25" fmla="*/ 136898 w 796217"/>
                  <a:gd name="connsiteY25" fmla="*/ 771354 h 796278"/>
                  <a:gd name="connsiteX26" fmla="*/ 136898 w 796217"/>
                  <a:gd name="connsiteY26" fmla="*/ 671843 h 796278"/>
                  <a:gd name="connsiteX27" fmla="*/ 186685 w 796217"/>
                  <a:gd name="connsiteY27" fmla="*/ 671843 h 796278"/>
                  <a:gd name="connsiteX28" fmla="*/ 186685 w 796217"/>
                  <a:gd name="connsiteY28" fmla="*/ 771354 h 796278"/>
                  <a:gd name="connsiteX29" fmla="*/ 659443 w 796217"/>
                  <a:gd name="connsiteY29" fmla="*/ 771354 h 796278"/>
                  <a:gd name="connsiteX30" fmla="*/ 609656 w 796217"/>
                  <a:gd name="connsiteY30" fmla="*/ 771354 h 796278"/>
                  <a:gd name="connsiteX31" fmla="*/ 609656 w 796217"/>
                  <a:gd name="connsiteY31" fmla="*/ 671843 h 796278"/>
                  <a:gd name="connsiteX32" fmla="*/ 659443 w 796217"/>
                  <a:gd name="connsiteY32" fmla="*/ 671843 h 796278"/>
                  <a:gd name="connsiteX33" fmla="*/ 659443 w 796217"/>
                  <a:gd name="connsiteY33" fmla="*/ 771354 h 79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796217" h="796278">
                    <a:moveTo>
                      <a:pt x="783879" y="348384"/>
                    </a:moveTo>
                    <a:cubicBezTo>
                      <a:pt x="776402" y="348384"/>
                      <a:pt x="771417" y="354615"/>
                      <a:pt x="771417" y="360846"/>
                    </a:cubicBezTo>
                    <a:lnTo>
                      <a:pt x="771417" y="646981"/>
                    </a:lnTo>
                    <a:lnTo>
                      <a:pt x="24925" y="646981"/>
                    </a:lnTo>
                    <a:lnTo>
                      <a:pt x="24925" y="24925"/>
                    </a:lnTo>
                    <a:lnTo>
                      <a:pt x="49787" y="24925"/>
                    </a:lnTo>
                    <a:cubicBezTo>
                      <a:pt x="57264" y="24925"/>
                      <a:pt x="62249" y="19940"/>
                      <a:pt x="62249" y="12462"/>
                    </a:cubicBezTo>
                    <a:cubicBezTo>
                      <a:pt x="62249" y="4985"/>
                      <a:pt x="57264" y="0"/>
                      <a:pt x="49787" y="0"/>
                    </a:cubicBez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lnTo>
                      <a:pt x="0" y="659381"/>
                    </a:lnTo>
                    <a:cubicBezTo>
                      <a:pt x="0" y="666858"/>
                      <a:pt x="4985" y="671843"/>
                      <a:pt x="12462" y="671843"/>
                    </a:cubicBezTo>
                    <a:lnTo>
                      <a:pt x="111974" y="671843"/>
                    </a:lnTo>
                    <a:lnTo>
                      <a:pt x="111974" y="796279"/>
                    </a:lnTo>
                    <a:lnTo>
                      <a:pt x="211485" y="796279"/>
                    </a:lnTo>
                    <a:lnTo>
                      <a:pt x="211485" y="671843"/>
                    </a:lnTo>
                    <a:lnTo>
                      <a:pt x="584731" y="671843"/>
                    </a:lnTo>
                    <a:lnTo>
                      <a:pt x="584731" y="796279"/>
                    </a:lnTo>
                    <a:lnTo>
                      <a:pt x="684243" y="796279"/>
                    </a:lnTo>
                    <a:lnTo>
                      <a:pt x="684243" y="671843"/>
                    </a:lnTo>
                    <a:lnTo>
                      <a:pt x="783754" y="671843"/>
                    </a:lnTo>
                    <a:cubicBezTo>
                      <a:pt x="791232" y="671843"/>
                      <a:pt x="796217" y="666858"/>
                      <a:pt x="796217" y="659381"/>
                    </a:cubicBezTo>
                    <a:lnTo>
                      <a:pt x="796217" y="360784"/>
                    </a:lnTo>
                    <a:cubicBezTo>
                      <a:pt x="796279" y="353369"/>
                      <a:pt x="791294" y="348384"/>
                      <a:pt x="783879" y="348384"/>
                    </a:cubicBezTo>
                    <a:close/>
                    <a:moveTo>
                      <a:pt x="186685" y="771354"/>
                    </a:moveTo>
                    <a:lnTo>
                      <a:pt x="136898" y="771354"/>
                    </a:lnTo>
                    <a:lnTo>
                      <a:pt x="136898" y="671843"/>
                    </a:lnTo>
                    <a:lnTo>
                      <a:pt x="186685" y="671843"/>
                    </a:lnTo>
                    <a:lnTo>
                      <a:pt x="186685" y="771354"/>
                    </a:lnTo>
                    <a:close/>
                    <a:moveTo>
                      <a:pt x="659443" y="771354"/>
                    </a:moveTo>
                    <a:lnTo>
                      <a:pt x="609656" y="771354"/>
                    </a:lnTo>
                    <a:lnTo>
                      <a:pt x="609656" y="671843"/>
                    </a:lnTo>
                    <a:lnTo>
                      <a:pt x="659443" y="671843"/>
                    </a:lnTo>
                    <a:lnTo>
                      <a:pt x="659443" y="77135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7" name="Freeform: Shape 126"/>
              <p:cNvSpPr/>
              <p:nvPr/>
            </p:nvSpPr>
            <p:spPr>
              <a:xfrm>
                <a:off x="6589008" y="3278891"/>
                <a:ext cx="37386" cy="24924"/>
              </a:xfrm>
              <a:custGeom>
                <a:avLst/>
                <a:gdLst>
                  <a:gd name="connsiteX0" fmla="*/ 12462 w 37386"/>
                  <a:gd name="connsiteY0" fmla="*/ 0 h 24924"/>
                  <a:gd name="connsiteX1" fmla="*/ 0 w 37386"/>
                  <a:gd name="connsiteY1" fmla="*/ 12462 h 24924"/>
                  <a:gd name="connsiteX2" fmla="*/ 12462 w 37386"/>
                  <a:gd name="connsiteY2" fmla="*/ 24925 h 24924"/>
                  <a:gd name="connsiteX3" fmla="*/ 24925 w 37386"/>
                  <a:gd name="connsiteY3" fmla="*/ 24925 h 24924"/>
                  <a:gd name="connsiteX4" fmla="*/ 37387 w 37386"/>
                  <a:gd name="connsiteY4" fmla="*/ 12462 h 24924"/>
                  <a:gd name="connsiteX5" fmla="*/ 24925 w 37386"/>
                  <a:gd name="connsiteY5" fmla="*/ 0 h 24924"/>
                  <a:gd name="connsiteX6" fmla="*/ 12462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8" name="Freeform: Shape 127"/>
              <p:cNvSpPr/>
              <p:nvPr/>
            </p:nvSpPr>
            <p:spPr>
              <a:xfrm>
                <a:off x="6638795" y="3278891"/>
                <a:ext cx="37386" cy="24924"/>
              </a:xfrm>
              <a:custGeom>
                <a:avLst/>
                <a:gdLst>
                  <a:gd name="connsiteX0" fmla="*/ 12462 w 37386"/>
                  <a:gd name="connsiteY0" fmla="*/ 0 h 24924"/>
                  <a:gd name="connsiteX1" fmla="*/ 0 w 37386"/>
                  <a:gd name="connsiteY1" fmla="*/ 12462 h 24924"/>
                  <a:gd name="connsiteX2" fmla="*/ 12462 w 37386"/>
                  <a:gd name="connsiteY2" fmla="*/ 24925 h 24924"/>
                  <a:gd name="connsiteX3" fmla="*/ 24925 w 37386"/>
                  <a:gd name="connsiteY3" fmla="*/ 24925 h 24924"/>
                  <a:gd name="connsiteX4" fmla="*/ 37387 w 37386"/>
                  <a:gd name="connsiteY4" fmla="*/ 12462 h 24924"/>
                  <a:gd name="connsiteX5" fmla="*/ 24925 w 37386"/>
                  <a:gd name="connsiteY5" fmla="*/ 0 h 24924"/>
                  <a:gd name="connsiteX6" fmla="*/ 12462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29" name="Freeform: Shape 128"/>
              <p:cNvSpPr/>
              <p:nvPr/>
            </p:nvSpPr>
            <p:spPr>
              <a:xfrm>
                <a:off x="6539222" y="3278891"/>
                <a:ext cx="37386" cy="24924"/>
              </a:xfrm>
              <a:custGeom>
                <a:avLst/>
                <a:gdLst>
                  <a:gd name="connsiteX0" fmla="*/ 12462 w 37386"/>
                  <a:gd name="connsiteY0" fmla="*/ 0 h 24924"/>
                  <a:gd name="connsiteX1" fmla="*/ 0 w 37386"/>
                  <a:gd name="connsiteY1" fmla="*/ 12462 h 24924"/>
                  <a:gd name="connsiteX2" fmla="*/ 12462 w 37386"/>
                  <a:gd name="connsiteY2" fmla="*/ 24925 h 24924"/>
                  <a:gd name="connsiteX3" fmla="*/ 24925 w 37386"/>
                  <a:gd name="connsiteY3" fmla="*/ 24925 h 24924"/>
                  <a:gd name="connsiteX4" fmla="*/ 37387 w 37386"/>
                  <a:gd name="connsiteY4" fmla="*/ 12462 h 24924"/>
                  <a:gd name="connsiteX5" fmla="*/ 24925 w 37386"/>
                  <a:gd name="connsiteY5" fmla="*/ 0 h 24924"/>
                  <a:gd name="connsiteX6" fmla="*/ 12462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0" name="Freeform: Shape 129"/>
              <p:cNvSpPr/>
              <p:nvPr/>
            </p:nvSpPr>
            <p:spPr>
              <a:xfrm>
                <a:off x="7061766" y="2793671"/>
                <a:ext cx="37386" cy="24924"/>
              </a:xfrm>
              <a:custGeom>
                <a:avLst/>
                <a:gdLst>
                  <a:gd name="connsiteX0" fmla="*/ 24925 w 37386"/>
                  <a:gd name="connsiteY0" fmla="*/ 0 h 24924"/>
                  <a:gd name="connsiteX1" fmla="*/ 12462 w 37386"/>
                  <a:gd name="connsiteY1" fmla="*/ 0 h 24924"/>
                  <a:gd name="connsiteX2" fmla="*/ 0 w 37386"/>
                  <a:gd name="connsiteY2" fmla="*/ 12462 h 24924"/>
                  <a:gd name="connsiteX3" fmla="*/ 12462 w 37386"/>
                  <a:gd name="connsiteY3" fmla="*/ 24925 h 24924"/>
                  <a:gd name="connsiteX4" fmla="*/ 24925 w 37386"/>
                  <a:gd name="connsiteY4" fmla="*/ 24925 h 24924"/>
                  <a:gd name="connsiteX5" fmla="*/ 37387 w 37386"/>
                  <a:gd name="connsiteY5" fmla="*/ 12462 h 24924"/>
                  <a:gd name="connsiteX6" fmla="*/ 24925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24925" y="0"/>
                    </a:move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25" y="4985"/>
                      <a:pt x="32402" y="0"/>
                      <a:pt x="24925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1" name="Freeform: Shape 130"/>
              <p:cNvSpPr/>
              <p:nvPr/>
            </p:nvSpPr>
            <p:spPr>
              <a:xfrm>
                <a:off x="7111490" y="2793671"/>
                <a:ext cx="37386" cy="24924"/>
              </a:xfrm>
              <a:custGeom>
                <a:avLst/>
                <a:gdLst>
                  <a:gd name="connsiteX0" fmla="*/ 24925 w 37386"/>
                  <a:gd name="connsiteY0" fmla="*/ 0 h 24924"/>
                  <a:gd name="connsiteX1" fmla="*/ 12462 w 37386"/>
                  <a:gd name="connsiteY1" fmla="*/ 0 h 24924"/>
                  <a:gd name="connsiteX2" fmla="*/ 0 w 37386"/>
                  <a:gd name="connsiteY2" fmla="*/ 12462 h 24924"/>
                  <a:gd name="connsiteX3" fmla="*/ 12462 w 37386"/>
                  <a:gd name="connsiteY3" fmla="*/ 24925 h 24924"/>
                  <a:gd name="connsiteX4" fmla="*/ 24925 w 37386"/>
                  <a:gd name="connsiteY4" fmla="*/ 24925 h 24924"/>
                  <a:gd name="connsiteX5" fmla="*/ 37387 w 37386"/>
                  <a:gd name="connsiteY5" fmla="*/ 12462 h 24924"/>
                  <a:gd name="connsiteX6" fmla="*/ 24925 w 37386"/>
                  <a:gd name="connsiteY6" fmla="*/ 0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24925" y="0"/>
                    </a:move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2" name="Freeform: Shape 131"/>
              <p:cNvSpPr/>
              <p:nvPr/>
            </p:nvSpPr>
            <p:spPr>
              <a:xfrm>
                <a:off x="7012042" y="2793671"/>
                <a:ext cx="37386" cy="24924"/>
              </a:xfrm>
              <a:custGeom>
                <a:avLst/>
                <a:gdLst>
                  <a:gd name="connsiteX0" fmla="*/ 12462 w 37386"/>
                  <a:gd name="connsiteY0" fmla="*/ 24925 h 24924"/>
                  <a:gd name="connsiteX1" fmla="*/ 24925 w 37386"/>
                  <a:gd name="connsiteY1" fmla="*/ 24925 h 24924"/>
                  <a:gd name="connsiteX2" fmla="*/ 37387 w 37386"/>
                  <a:gd name="connsiteY2" fmla="*/ 12462 h 24924"/>
                  <a:gd name="connsiteX3" fmla="*/ 24925 w 37386"/>
                  <a:gd name="connsiteY3" fmla="*/ 0 h 24924"/>
                  <a:gd name="connsiteX4" fmla="*/ 12462 w 37386"/>
                  <a:gd name="connsiteY4" fmla="*/ 0 h 24924"/>
                  <a:gd name="connsiteX5" fmla="*/ 0 w 37386"/>
                  <a:gd name="connsiteY5" fmla="*/ 12462 h 24924"/>
                  <a:gd name="connsiteX6" fmla="*/ 12462 w 37386"/>
                  <a:gd name="connsiteY6" fmla="*/ 24925 h 249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7386" h="24924">
                    <a:moveTo>
                      <a:pt x="12462" y="24925"/>
                    </a:moveTo>
                    <a:lnTo>
                      <a:pt x="24925" y="24925"/>
                    </a:lnTo>
                    <a:cubicBezTo>
                      <a:pt x="32402" y="24925"/>
                      <a:pt x="37387" y="19940"/>
                      <a:pt x="37387" y="12462"/>
                    </a:cubicBezTo>
                    <a:cubicBezTo>
                      <a:pt x="37387" y="4985"/>
                      <a:pt x="32402" y="0"/>
                      <a:pt x="24925" y="0"/>
                    </a:cubicBezTo>
                    <a:lnTo>
                      <a:pt x="12462" y="0"/>
                    </a:lnTo>
                    <a:cubicBezTo>
                      <a:pt x="4985" y="0"/>
                      <a:pt x="0" y="4985"/>
                      <a:pt x="0" y="12462"/>
                    </a:cubicBezTo>
                    <a:cubicBezTo>
                      <a:pt x="0" y="19940"/>
                      <a:pt x="4985" y="24925"/>
                      <a:pt x="12462" y="2492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3" name="Freeform: Shape 132"/>
              <p:cNvSpPr/>
              <p:nvPr/>
            </p:nvSpPr>
            <p:spPr>
              <a:xfrm>
                <a:off x="7260851" y="2967894"/>
                <a:ext cx="24924" cy="37386"/>
              </a:xfrm>
              <a:custGeom>
                <a:avLst/>
                <a:gdLst>
                  <a:gd name="connsiteX0" fmla="*/ 12462 w 24924"/>
                  <a:gd name="connsiteY0" fmla="*/ 0 h 37386"/>
                  <a:gd name="connsiteX1" fmla="*/ 0 w 24924"/>
                  <a:gd name="connsiteY1" fmla="*/ 12462 h 37386"/>
                  <a:gd name="connsiteX2" fmla="*/ 0 w 24924"/>
                  <a:gd name="connsiteY2" fmla="*/ 24925 h 37386"/>
                  <a:gd name="connsiteX3" fmla="*/ 12462 w 24924"/>
                  <a:gd name="connsiteY3" fmla="*/ 37387 h 37386"/>
                  <a:gd name="connsiteX4" fmla="*/ 24925 w 24924"/>
                  <a:gd name="connsiteY4" fmla="*/ 24925 h 37386"/>
                  <a:gd name="connsiteX5" fmla="*/ 24925 w 24924"/>
                  <a:gd name="connsiteY5" fmla="*/ 12462 h 37386"/>
                  <a:gd name="connsiteX6" fmla="*/ 12462 w 24924"/>
                  <a:gd name="connsiteY6" fmla="*/ 0 h 3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924" h="37386">
                    <a:moveTo>
                      <a:pt x="12462" y="0"/>
                    </a:moveTo>
                    <a:cubicBezTo>
                      <a:pt x="4985" y="0"/>
                      <a:pt x="0" y="4985"/>
                      <a:pt x="0" y="12462"/>
                    </a:cubicBezTo>
                    <a:lnTo>
                      <a:pt x="0" y="24925"/>
                    </a:lnTo>
                    <a:cubicBezTo>
                      <a:pt x="0" y="32402"/>
                      <a:pt x="4985" y="37387"/>
                      <a:pt x="12462" y="37387"/>
                    </a:cubicBezTo>
                    <a:cubicBezTo>
                      <a:pt x="19940" y="37387"/>
                      <a:pt x="24925" y="32402"/>
                      <a:pt x="24925" y="24925"/>
                    </a:cubicBezTo>
                    <a:lnTo>
                      <a:pt x="24925" y="12462"/>
                    </a:lnTo>
                    <a:cubicBezTo>
                      <a:pt x="24862" y="4985"/>
                      <a:pt x="19877" y="0"/>
                      <a:pt x="1246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4" name="Freeform: Shape 133"/>
              <p:cNvSpPr/>
              <p:nvPr/>
            </p:nvSpPr>
            <p:spPr>
              <a:xfrm>
                <a:off x="6738307" y="2855920"/>
                <a:ext cx="335921" cy="298596"/>
              </a:xfrm>
              <a:custGeom>
                <a:avLst/>
                <a:gdLst>
                  <a:gd name="connsiteX0" fmla="*/ 323459 w 335921"/>
                  <a:gd name="connsiteY0" fmla="*/ 136836 h 298596"/>
                  <a:gd name="connsiteX1" fmla="*/ 298597 w 335921"/>
                  <a:gd name="connsiteY1" fmla="*/ 136836 h 298596"/>
                  <a:gd name="connsiteX2" fmla="*/ 149298 w 335921"/>
                  <a:gd name="connsiteY2" fmla="*/ 0 h 298596"/>
                  <a:gd name="connsiteX3" fmla="*/ 0 w 335921"/>
                  <a:gd name="connsiteY3" fmla="*/ 149298 h 298596"/>
                  <a:gd name="connsiteX4" fmla="*/ 149298 w 335921"/>
                  <a:gd name="connsiteY4" fmla="*/ 298597 h 298596"/>
                  <a:gd name="connsiteX5" fmla="*/ 298597 w 335921"/>
                  <a:gd name="connsiteY5" fmla="*/ 161761 h 298596"/>
                  <a:gd name="connsiteX6" fmla="*/ 323459 w 335921"/>
                  <a:gd name="connsiteY6" fmla="*/ 161761 h 298596"/>
                  <a:gd name="connsiteX7" fmla="*/ 335921 w 335921"/>
                  <a:gd name="connsiteY7" fmla="*/ 149298 h 298596"/>
                  <a:gd name="connsiteX8" fmla="*/ 323459 w 335921"/>
                  <a:gd name="connsiteY8" fmla="*/ 136836 h 298596"/>
                  <a:gd name="connsiteX9" fmla="*/ 149298 w 335921"/>
                  <a:gd name="connsiteY9" fmla="*/ 161698 h 298596"/>
                  <a:gd name="connsiteX10" fmla="*/ 272488 w 335921"/>
                  <a:gd name="connsiteY10" fmla="*/ 161698 h 298596"/>
                  <a:gd name="connsiteX11" fmla="*/ 149298 w 335921"/>
                  <a:gd name="connsiteY11" fmla="*/ 273672 h 298596"/>
                  <a:gd name="connsiteX12" fmla="*/ 24862 w 335921"/>
                  <a:gd name="connsiteY12" fmla="*/ 149236 h 298596"/>
                  <a:gd name="connsiteX13" fmla="*/ 149298 w 335921"/>
                  <a:gd name="connsiteY13" fmla="*/ 24800 h 298596"/>
                  <a:gd name="connsiteX14" fmla="*/ 272488 w 335921"/>
                  <a:gd name="connsiteY14" fmla="*/ 136774 h 298596"/>
                  <a:gd name="connsiteX15" fmla="*/ 149298 w 335921"/>
                  <a:gd name="connsiteY15" fmla="*/ 136774 h 298596"/>
                  <a:gd name="connsiteX16" fmla="*/ 136836 w 335921"/>
                  <a:gd name="connsiteY16" fmla="*/ 149236 h 298596"/>
                  <a:gd name="connsiteX17" fmla="*/ 149298 w 335921"/>
                  <a:gd name="connsiteY17" fmla="*/ 161698 h 298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35921" h="298596">
                    <a:moveTo>
                      <a:pt x="323459" y="136836"/>
                    </a:moveTo>
                    <a:lnTo>
                      <a:pt x="298597" y="136836"/>
                    </a:lnTo>
                    <a:cubicBezTo>
                      <a:pt x="292366" y="62187"/>
                      <a:pt x="225194" y="0"/>
                      <a:pt x="149298" y="0"/>
                    </a:cubicBezTo>
                    <a:cubicBezTo>
                      <a:pt x="69664" y="0"/>
                      <a:pt x="0" y="69664"/>
                      <a:pt x="0" y="149298"/>
                    </a:cubicBezTo>
                    <a:cubicBezTo>
                      <a:pt x="0" y="228932"/>
                      <a:pt x="69664" y="298597"/>
                      <a:pt x="149298" y="298597"/>
                    </a:cubicBezTo>
                    <a:cubicBezTo>
                      <a:pt x="225194" y="298597"/>
                      <a:pt x="291119" y="236410"/>
                      <a:pt x="298597" y="161761"/>
                    </a:cubicBezTo>
                    <a:lnTo>
                      <a:pt x="323459" y="161761"/>
                    </a:lnTo>
                    <a:cubicBezTo>
                      <a:pt x="330937" y="161761"/>
                      <a:pt x="335921" y="156776"/>
                      <a:pt x="335921" y="149298"/>
                    </a:cubicBezTo>
                    <a:cubicBezTo>
                      <a:pt x="335921" y="141821"/>
                      <a:pt x="330937" y="136836"/>
                      <a:pt x="323459" y="136836"/>
                    </a:cubicBezTo>
                    <a:close/>
                    <a:moveTo>
                      <a:pt x="149298" y="161698"/>
                    </a:moveTo>
                    <a:lnTo>
                      <a:pt x="272488" y="161698"/>
                    </a:lnTo>
                    <a:cubicBezTo>
                      <a:pt x="266257" y="222639"/>
                      <a:pt x="211548" y="273672"/>
                      <a:pt x="149298" y="273672"/>
                    </a:cubicBezTo>
                    <a:cubicBezTo>
                      <a:pt x="83373" y="273672"/>
                      <a:pt x="24862" y="215224"/>
                      <a:pt x="24862" y="149236"/>
                    </a:cubicBezTo>
                    <a:cubicBezTo>
                      <a:pt x="24862" y="83248"/>
                      <a:pt x="83311" y="24800"/>
                      <a:pt x="149298" y="24800"/>
                    </a:cubicBezTo>
                    <a:cubicBezTo>
                      <a:pt x="211485" y="24800"/>
                      <a:pt x="266257" y="75833"/>
                      <a:pt x="272488" y="136774"/>
                    </a:cubicBezTo>
                    <a:lnTo>
                      <a:pt x="149298" y="136774"/>
                    </a:lnTo>
                    <a:cubicBezTo>
                      <a:pt x="141821" y="136774"/>
                      <a:pt x="136836" y="141759"/>
                      <a:pt x="136836" y="149236"/>
                    </a:cubicBezTo>
                    <a:cubicBezTo>
                      <a:pt x="136898" y="156713"/>
                      <a:pt x="141821" y="161698"/>
                      <a:pt x="149298" y="16169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5" name="Freeform: Shape 134"/>
              <p:cNvSpPr/>
              <p:nvPr/>
            </p:nvSpPr>
            <p:spPr>
              <a:xfrm>
                <a:off x="6551684" y="2743947"/>
                <a:ext cx="647042" cy="510144"/>
              </a:xfrm>
              <a:custGeom>
                <a:avLst/>
                <a:gdLst>
                  <a:gd name="connsiteX0" fmla="*/ 12462 w 647042"/>
                  <a:gd name="connsiteY0" fmla="*/ 149298 h 510144"/>
                  <a:gd name="connsiteX1" fmla="*/ 24925 w 647042"/>
                  <a:gd name="connsiteY1" fmla="*/ 149298 h 510144"/>
                  <a:gd name="connsiteX2" fmla="*/ 24925 w 647042"/>
                  <a:gd name="connsiteY2" fmla="*/ 373246 h 510144"/>
                  <a:gd name="connsiteX3" fmla="*/ 12462 w 647042"/>
                  <a:gd name="connsiteY3" fmla="*/ 373246 h 510144"/>
                  <a:gd name="connsiteX4" fmla="*/ 0 w 647042"/>
                  <a:gd name="connsiteY4" fmla="*/ 385708 h 510144"/>
                  <a:gd name="connsiteX5" fmla="*/ 12462 w 647042"/>
                  <a:gd name="connsiteY5" fmla="*/ 398171 h 510144"/>
                  <a:gd name="connsiteX6" fmla="*/ 24925 w 647042"/>
                  <a:gd name="connsiteY6" fmla="*/ 398171 h 510144"/>
                  <a:gd name="connsiteX7" fmla="*/ 24925 w 647042"/>
                  <a:gd name="connsiteY7" fmla="*/ 497682 h 510144"/>
                  <a:gd name="connsiteX8" fmla="*/ 37387 w 647042"/>
                  <a:gd name="connsiteY8" fmla="*/ 510144 h 510144"/>
                  <a:gd name="connsiteX9" fmla="*/ 634581 w 647042"/>
                  <a:gd name="connsiteY9" fmla="*/ 510144 h 510144"/>
                  <a:gd name="connsiteX10" fmla="*/ 647043 w 647042"/>
                  <a:gd name="connsiteY10" fmla="*/ 497682 h 510144"/>
                  <a:gd name="connsiteX11" fmla="*/ 647043 w 647042"/>
                  <a:gd name="connsiteY11" fmla="*/ 12462 h 510144"/>
                  <a:gd name="connsiteX12" fmla="*/ 634581 w 647042"/>
                  <a:gd name="connsiteY12" fmla="*/ 0 h 510144"/>
                  <a:gd name="connsiteX13" fmla="*/ 37387 w 647042"/>
                  <a:gd name="connsiteY13" fmla="*/ 0 h 510144"/>
                  <a:gd name="connsiteX14" fmla="*/ 24925 w 647042"/>
                  <a:gd name="connsiteY14" fmla="*/ 12462 h 510144"/>
                  <a:gd name="connsiteX15" fmla="*/ 24925 w 647042"/>
                  <a:gd name="connsiteY15" fmla="*/ 124436 h 510144"/>
                  <a:gd name="connsiteX16" fmla="*/ 12462 w 647042"/>
                  <a:gd name="connsiteY16" fmla="*/ 124436 h 510144"/>
                  <a:gd name="connsiteX17" fmla="*/ 0 w 647042"/>
                  <a:gd name="connsiteY17" fmla="*/ 136898 h 510144"/>
                  <a:gd name="connsiteX18" fmla="*/ 12462 w 647042"/>
                  <a:gd name="connsiteY18" fmla="*/ 149298 h 510144"/>
                  <a:gd name="connsiteX19" fmla="*/ 49787 w 647042"/>
                  <a:gd name="connsiteY19" fmla="*/ 398108 h 510144"/>
                  <a:gd name="connsiteX20" fmla="*/ 62249 w 647042"/>
                  <a:gd name="connsiteY20" fmla="*/ 398108 h 510144"/>
                  <a:gd name="connsiteX21" fmla="*/ 74711 w 647042"/>
                  <a:gd name="connsiteY21" fmla="*/ 385646 h 510144"/>
                  <a:gd name="connsiteX22" fmla="*/ 62249 w 647042"/>
                  <a:gd name="connsiteY22" fmla="*/ 373184 h 510144"/>
                  <a:gd name="connsiteX23" fmla="*/ 49787 w 647042"/>
                  <a:gd name="connsiteY23" fmla="*/ 373184 h 510144"/>
                  <a:gd name="connsiteX24" fmla="*/ 49787 w 647042"/>
                  <a:gd name="connsiteY24" fmla="*/ 149236 h 510144"/>
                  <a:gd name="connsiteX25" fmla="*/ 62249 w 647042"/>
                  <a:gd name="connsiteY25" fmla="*/ 149236 h 510144"/>
                  <a:gd name="connsiteX26" fmla="*/ 74711 w 647042"/>
                  <a:gd name="connsiteY26" fmla="*/ 136774 h 510144"/>
                  <a:gd name="connsiteX27" fmla="*/ 62249 w 647042"/>
                  <a:gd name="connsiteY27" fmla="*/ 124312 h 510144"/>
                  <a:gd name="connsiteX28" fmla="*/ 49787 w 647042"/>
                  <a:gd name="connsiteY28" fmla="*/ 124312 h 510144"/>
                  <a:gd name="connsiteX29" fmla="*/ 49787 w 647042"/>
                  <a:gd name="connsiteY29" fmla="*/ 24800 h 510144"/>
                  <a:gd name="connsiteX30" fmla="*/ 622056 w 647042"/>
                  <a:gd name="connsiteY30" fmla="*/ 24800 h 510144"/>
                  <a:gd name="connsiteX31" fmla="*/ 622056 w 647042"/>
                  <a:gd name="connsiteY31" fmla="*/ 485095 h 510144"/>
                  <a:gd name="connsiteX32" fmla="*/ 49787 w 647042"/>
                  <a:gd name="connsiteY32" fmla="*/ 485095 h 510144"/>
                  <a:gd name="connsiteX33" fmla="*/ 49787 w 647042"/>
                  <a:gd name="connsiteY33" fmla="*/ 398108 h 510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47042" h="510144">
                    <a:moveTo>
                      <a:pt x="12462" y="149298"/>
                    </a:moveTo>
                    <a:lnTo>
                      <a:pt x="24925" y="149298"/>
                    </a:lnTo>
                    <a:lnTo>
                      <a:pt x="24925" y="373246"/>
                    </a:lnTo>
                    <a:lnTo>
                      <a:pt x="12462" y="373246"/>
                    </a:lnTo>
                    <a:cubicBezTo>
                      <a:pt x="4985" y="373246"/>
                      <a:pt x="0" y="378231"/>
                      <a:pt x="0" y="385708"/>
                    </a:cubicBezTo>
                    <a:cubicBezTo>
                      <a:pt x="0" y="393186"/>
                      <a:pt x="4985" y="398171"/>
                      <a:pt x="12462" y="398171"/>
                    </a:cubicBezTo>
                    <a:lnTo>
                      <a:pt x="24925" y="398171"/>
                    </a:lnTo>
                    <a:lnTo>
                      <a:pt x="24925" y="497682"/>
                    </a:lnTo>
                    <a:cubicBezTo>
                      <a:pt x="24925" y="505160"/>
                      <a:pt x="29909" y="510144"/>
                      <a:pt x="37387" y="510144"/>
                    </a:cubicBezTo>
                    <a:lnTo>
                      <a:pt x="634581" y="510144"/>
                    </a:lnTo>
                    <a:cubicBezTo>
                      <a:pt x="642058" y="510144"/>
                      <a:pt x="647043" y="505160"/>
                      <a:pt x="647043" y="497682"/>
                    </a:cubicBezTo>
                    <a:lnTo>
                      <a:pt x="647043" y="12462"/>
                    </a:lnTo>
                    <a:cubicBezTo>
                      <a:pt x="647043" y="4985"/>
                      <a:pt x="642058" y="0"/>
                      <a:pt x="634581" y="0"/>
                    </a:cubicBezTo>
                    <a:lnTo>
                      <a:pt x="37387" y="0"/>
                    </a:lnTo>
                    <a:cubicBezTo>
                      <a:pt x="29909" y="0"/>
                      <a:pt x="24925" y="4985"/>
                      <a:pt x="24925" y="12462"/>
                    </a:cubicBezTo>
                    <a:lnTo>
                      <a:pt x="24925" y="124436"/>
                    </a:lnTo>
                    <a:lnTo>
                      <a:pt x="12462" y="124436"/>
                    </a:lnTo>
                    <a:cubicBezTo>
                      <a:pt x="4985" y="124436"/>
                      <a:pt x="0" y="129421"/>
                      <a:pt x="0" y="136898"/>
                    </a:cubicBezTo>
                    <a:cubicBezTo>
                      <a:pt x="0" y="144314"/>
                      <a:pt x="4985" y="149298"/>
                      <a:pt x="12462" y="149298"/>
                    </a:cubicBezTo>
                    <a:close/>
                    <a:moveTo>
                      <a:pt x="49787" y="398108"/>
                    </a:moveTo>
                    <a:lnTo>
                      <a:pt x="62249" y="398108"/>
                    </a:lnTo>
                    <a:cubicBezTo>
                      <a:pt x="69727" y="398108"/>
                      <a:pt x="74711" y="393123"/>
                      <a:pt x="74711" y="385646"/>
                    </a:cubicBezTo>
                    <a:cubicBezTo>
                      <a:pt x="74711" y="378169"/>
                      <a:pt x="69727" y="373184"/>
                      <a:pt x="62249" y="373184"/>
                    </a:cubicBezTo>
                    <a:lnTo>
                      <a:pt x="49787" y="373184"/>
                    </a:lnTo>
                    <a:lnTo>
                      <a:pt x="49787" y="149236"/>
                    </a:lnTo>
                    <a:lnTo>
                      <a:pt x="62249" y="149236"/>
                    </a:lnTo>
                    <a:cubicBezTo>
                      <a:pt x="69727" y="149236"/>
                      <a:pt x="74711" y="144251"/>
                      <a:pt x="74711" y="136774"/>
                    </a:cubicBezTo>
                    <a:cubicBezTo>
                      <a:pt x="74711" y="129296"/>
                      <a:pt x="69727" y="124312"/>
                      <a:pt x="62249" y="124312"/>
                    </a:cubicBezTo>
                    <a:lnTo>
                      <a:pt x="49787" y="124312"/>
                    </a:lnTo>
                    <a:lnTo>
                      <a:pt x="49787" y="24800"/>
                    </a:lnTo>
                    <a:lnTo>
                      <a:pt x="622056" y="24800"/>
                    </a:lnTo>
                    <a:lnTo>
                      <a:pt x="622056" y="485095"/>
                    </a:lnTo>
                    <a:lnTo>
                      <a:pt x="49787" y="485095"/>
                    </a:lnTo>
                    <a:lnTo>
                      <a:pt x="49787" y="39810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36" name="Graphic 2"/>
          <p:cNvGrpSpPr>
            <a:grpSpLocks noChangeAspect="1"/>
          </p:cNvGrpSpPr>
          <p:nvPr/>
        </p:nvGrpSpPr>
        <p:grpSpPr>
          <a:xfrm>
            <a:off x="8591487" y="2572529"/>
            <a:ext cx="526896" cy="526848"/>
            <a:chOff x="7975066" y="2720330"/>
            <a:chExt cx="677575" cy="677513"/>
          </a:xfrm>
          <a:solidFill>
            <a:schemeClr val="accent5"/>
          </a:solidFill>
        </p:grpSpPr>
        <p:grpSp>
          <p:nvGrpSpPr>
            <p:cNvPr id="137" name="Graphic 2"/>
            <p:cNvGrpSpPr/>
            <p:nvPr/>
          </p:nvGrpSpPr>
          <p:grpSpPr>
            <a:xfrm>
              <a:off x="7975066" y="2720330"/>
              <a:ext cx="677575" cy="677513"/>
              <a:chOff x="7975066" y="2720330"/>
              <a:chExt cx="677575" cy="677513"/>
            </a:xfrm>
            <a:grpFill/>
          </p:grpSpPr>
          <p:sp>
            <p:nvSpPr>
              <p:cNvPr id="138" name="Freeform: Shape 137"/>
              <p:cNvSpPr/>
              <p:nvPr/>
            </p:nvSpPr>
            <p:spPr>
              <a:xfrm>
                <a:off x="8049217" y="2720330"/>
                <a:ext cx="603424" cy="222327"/>
              </a:xfrm>
              <a:custGeom>
                <a:avLst/>
                <a:gdLst>
                  <a:gd name="connsiteX0" fmla="*/ 592832 w 603424"/>
                  <a:gd name="connsiteY0" fmla="*/ 0 h 222327"/>
                  <a:gd name="connsiteX1" fmla="*/ 10593 w 603424"/>
                  <a:gd name="connsiteY1" fmla="*/ 0 h 222327"/>
                  <a:gd name="connsiteX2" fmla="*/ 0 w 603424"/>
                  <a:gd name="connsiteY2" fmla="*/ 10593 h 222327"/>
                  <a:gd name="connsiteX3" fmla="*/ 10593 w 603424"/>
                  <a:gd name="connsiteY3" fmla="*/ 21186 h 222327"/>
                  <a:gd name="connsiteX4" fmla="*/ 582239 w 603424"/>
                  <a:gd name="connsiteY4" fmla="*/ 21186 h 222327"/>
                  <a:gd name="connsiteX5" fmla="*/ 582239 w 603424"/>
                  <a:gd name="connsiteY5" fmla="*/ 211735 h 222327"/>
                  <a:gd name="connsiteX6" fmla="*/ 592832 w 603424"/>
                  <a:gd name="connsiteY6" fmla="*/ 222328 h 222327"/>
                  <a:gd name="connsiteX7" fmla="*/ 603425 w 603424"/>
                  <a:gd name="connsiteY7" fmla="*/ 211735 h 222327"/>
                  <a:gd name="connsiteX8" fmla="*/ 603425 w 603424"/>
                  <a:gd name="connsiteY8" fmla="*/ 10593 h 222327"/>
                  <a:gd name="connsiteX9" fmla="*/ 592832 w 603424"/>
                  <a:gd name="connsiteY9" fmla="*/ 0 h 22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03424" h="222327">
                    <a:moveTo>
                      <a:pt x="592832" y="0"/>
                    </a:move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5296" y="21186"/>
                      <a:pt x="10593" y="21186"/>
                    </a:cubicBezTo>
                    <a:lnTo>
                      <a:pt x="582239" y="21186"/>
                    </a:lnTo>
                    <a:lnTo>
                      <a:pt x="582239" y="211735"/>
                    </a:lnTo>
                    <a:cubicBezTo>
                      <a:pt x="582239" y="218090"/>
                      <a:pt x="586476" y="222328"/>
                      <a:pt x="592832" y="222328"/>
                    </a:cubicBezTo>
                    <a:cubicBezTo>
                      <a:pt x="599188" y="222328"/>
                      <a:pt x="603425" y="217031"/>
                      <a:pt x="603425" y="211735"/>
                    </a:cubicBezTo>
                    <a:lnTo>
                      <a:pt x="603425" y="10593"/>
                    </a:lnTo>
                    <a:cubicBezTo>
                      <a:pt x="603362" y="4237"/>
                      <a:pt x="599188" y="0"/>
                      <a:pt x="59283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39" name="Freeform: Shape 138"/>
              <p:cNvSpPr/>
              <p:nvPr/>
            </p:nvSpPr>
            <p:spPr>
              <a:xfrm>
                <a:off x="7975066" y="2720330"/>
                <a:ext cx="677513" cy="677513"/>
              </a:xfrm>
              <a:custGeom>
                <a:avLst/>
                <a:gdLst>
                  <a:gd name="connsiteX0" fmla="*/ 666983 w 677513"/>
                  <a:gd name="connsiteY0" fmla="*/ 296416 h 677513"/>
                  <a:gd name="connsiteX1" fmla="*/ 656390 w 677513"/>
                  <a:gd name="connsiteY1" fmla="*/ 307009 h 677513"/>
                  <a:gd name="connsiteX2" fmla="*/ 656390 w 677513"/>
                  <a:gd name="connsiteY2" fmla="*/ 550522 h 677513"/>
                  <a:gd name="connsiteX3" fmla="*/ 21186 w 677513"/>
                  <a:gd name="connsiteY3" fmla="*/ 550522 h 677513"/>
                  <a:gd name="connsiteX4" fmla="*/ 21186 w 677513"/>
                  <a:gd name="connsiteY4" fmla="*/ 21186 h 677513"/>
                  <a:gd name="connsiteX5" fmla="*/ 42372 w 677513"/>
                  <a:gd name="connsiteY5" fmla="*/ 21186 h 677513"/>
                  <a:gd name="connsiteX6" fmla="*/ 52965 w 677513"/>
                  <a:gd name="connsiteY6" fmla="*/ 10593 h 677513"/>
                  <a:gd name="connsiteX7" fmla="*/ 42372 w 677513"/>
                  <a:gd name="connsiteY7" fmla="*/ 0 h 677513"/>
                  <a:gd name="connsiteX8" fmla="*/ 10593 w 677513"/>
                  <a:gd name="connsiteY8" fmla="*/ 0 h 677513"/>
                  <a:gd name="connsiteX9" fmla="*/ 0 w 677513"/>
                  <a:gd name="connsiteY9" fmla="*/ 10593 h 677513"/>
                  <a:gd name="connsiteX10" fmla="*/ 0 w 677513"/>
                  <a:gd name="connsiteY10" fmla="*/ 561053 h 677513"/>
                  <a:gd name="connsiteX11" fmla="*/ 10593 w 677513"/>
                  <a:gd name="connsiteY11" fmla="*/ 571646 h 677513"/>
                  <a:gd name="connsiteX12" fmla="*/ 95274 w 677513"/>
                  <a:gd name="connsiteY12" fmla="*/ 571646 h 677513"/>
                  <a:gd name="connsiteX13" fmla="*/ 95274 w 677513"/>
                  <a:gd name="connsiteY13" fmla="*/ 677513 h 677513"/>
                  <a:gd name="connsiteX14" fmla="*/ 179956 w 677513"/>
                  <a:gd name="connsiteY14" fmla="*/ 677513 h 677513"/>
                  <a:gd name="connsiteX15" fmla="*/ 179956 w 677513"/>
                  <a:gd name="connsiteY15" fmla="*/ 571646 h 677513"/>
                  <a:gd name="connsiteX16" fmla="*/ 497558 w 677513"/>
                  <a:gd name="connsiteY16" fmla="*/ 571646 h 677513"/>
                  <a:gd name="connsiteX17" fmla="*/ 497558 w 677513"/>
                  <a:gd name="connsiteY17" fmla="*/ 677513 h 677513"/>
                  <a:gd name="connsiteX18" fmla="*/ 582239 w 677513"/>
                  <a:gd name="connsiteY18" fmla="*/ 677513 h 677513"/>
                  <a:gd name="connsiteX19" fmla="*/ 582239 w 677513"/>
                  <a:gd name="connsiteY19" fmla="*/ 571646 h 677513"/>
                  <a:gd name="connsiteX20" fmla="*/ 666921 w 677513"/>
                  <a:gd name="connsiteY20" fmla="*/ 571646 h 677513"/>
                  <a:gd name="connsiteX21" fmla="*/ 677513 w 677513"/>
                  <a:gd name="connsiteY21" fmla="*/ 561053 h 677513"/>
                  <a:gd name="connsiteX22" fmla="*/ 677513 w 677513"/>
                  <a:gd name="connsiteY22" fmla="*/ 307009 h 677513"/>
                  <a:gd name="connsiteX23" fmla="*/ 666983 w 677513"/>
                  <a:gd name="connsiteY23" fmla="*/ 296416 h 677513"/>
                  <a:gd name="connsiteX24" fmla="*/ 158832 w 677513"/>
                  <a:gd name="connsiteY24" fmla="*/ 656327 h 677513"/>
                  <a:gd name="connsiteX25" fmla="*/ 116460 w 677513"/>
                  <a:gd name="connsiteY25" fmla="*/ 656327 h 677513"/>
                  <a:gd name="connsiteX26" fmla="*/ 116460 w 677513"/>
                  <a:gd name="connsiteY26" fmla="*/ 571646 h 677513"/>
                  <a:gd name="connsiteX27" fmla="*/ 158832 w 677513"/>
                  <a:gd name="connsiteY27" fmla="*/ 571646 h 677513"/>
                  <a:gd name="connsiteX28" fmla="*/ 158832 w 677513"/>
                  <a:gd name="connsiteY28" fmla="*/ 656327 h 677513"/>
                  <a:gd name="connsiteX29" fmla="*/ 561115 w 677513"/>
                  <a:gd name="connsiteY29" fmla="*/ 656327 h 677513"/>
                  <a:gd name="connsiteX30" fmla="*/ 518744 w 677513"/>
                  <a:gd name="connsiteY30" fmla="*/ 656327 h 677513"/>
                  <a:gd name="connsiteX31" fmla="*/ 518744 w 677513"/>
                  <a:gd name="connsiteY31" fmla="*/ 571646 h 677513"/>
                  <a:gd name="connsiteX32" fmla="*/ 561115 w 677513"/>
                  <a:gd name="connsiteY32" fmla="*/ 571646 h 677513"/>
                  <a:gd name="connsiteX33" fmla="*/ 561115 w 677513"/>
                  <a:gd name="connsiteY33" fmla="*/ 656327 h 677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77513" h="677513">
                    <a:moveTo>
                      <a:pt x="666983" y="296416"/>
                    </a:moveTo>
                    <a:cubicBezTo>
                      <a:pt x="660627" y="296416"/>
                      <a:pt x="656390" y="301713"/>
                      <a:pt x="656390" y="307009"/>
                    </a:cubicBezTo>
                    <a:lnTo>
                      <a:pt x="656390" y="550522"/>
                    </a:lnTo>
                    <a:lnTo>
                      <a:pt x="21186" y="550522"/>
                    </a:lnTo>
                    <a:lnTo>
                      <a:pt x="21186" y="21186"/>
                    </a:lnTo>
                    <a:lnTo>
                      <a:pt x="42372" y="21186"/>
                    </a:lnTo>
                    <a:cubicBezTo>
                      <a:pt x="48728" y="21186"/>
                      <a:pt x="52965" y="16949"/>
                      <a:pt x="52965" y="10593"/>
                    </a:cubicBezTo>
                    <a:cubicBezTo>
                      <a:pt x="52965" y="4237"/>
                      <a:pt x="48728" y="0"/>
                      <a:pt x="42372" y="0"/>
                    </a:cubicBez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lnTo>
                      <a:pt x="0" y="561053"/>
                    </a:lnTo>
                    <a:cubicBezTo>
                      <a:pt x="0" y="567409"/>
                      <a:pt x="4237" y="571646"/>
                      <a:pt x="10593" y="571646"/>
                    </a:cubicBezTo>
                    <a:lnTo>
                      <a:pt x="95274" y="571646"/>
                    </a:lnTo>
                    <a:lnTo>
                      <a:pt x="95274" y="677513"/>
                    </a:lnTo>
                    <a:lnTo>
                      <a:pt x="179956" y="677513"/>
                    </a:lnTo>
                    <a:lnTo>
                      <a:pt x="179956" y="571646"/>
                    </a:lnTo>
                    <a:lnTo>
                      <a:pt x="497558" y="571646"/>
                    </a:lnTo>
                    <a:lnTo>
                      <a:pt x="497558" y="677513"/>
                    </a:lnTo>
                    <a:lnTo>
                      <a:pt x="582239" y="677513"/>
                    </a:lnTo>
                    <a:lnTo>
                      <a:pt x="582239" y="571646"/>
                    </a:lnTo>
                    <a:lnTo>
                      <a:pt x="666921" y="571646"/>
                    </a:lnTo>
                    <a:cubicBezTo>
                      <a:pt x="673276" y="571646"/>
                      <a:pt x="677513" y="567409"/>
                      <a:pt x="677513" y="561053"/>
                    </a:cubicBezTo>
                    <a:lnTo>
                      <a:pt x="677513" y="307009"/>
                    </a:lnTo>
                    <a:cubicBezTo>
                      <a:pt x="677513" y="300653"/>
                      <a:pt x="673339" y="296416"/>
                      <a:pt x="666983" y="296416"/>
                    </a:cubicBezTo>
                    <a:close/>
                    <a:moveTo>
                      <a:pt x="158832" y="656327"/>
                    </a:moveTo>
                    <a:lnTo>
                      <a:pt x="116460" y="656327"/>
                    </a:lnTo>
                    <a:lnTo>
                      <a:pt x="116460" y="571646"/>
                    </a:lnTo>
                    <a:lnTo>
                      <a:pt x="158832" y="571646"/>
                    </a:lnTo>
                    <a:lnTo>
                      <a:pt x="158832" y="656327"/>
                    </a:lnTo>
                    <a:close/>
                    <a:moveTo>
                      <a:pt x="561115" y="656327"/>
                    </a:moveTo>
                    <a:lnTo>
                      <a:pt x="518744" y="656327"/>
                    </a:lnTo>
                    <a:lnTo>
                      <a:pt x="518744" y="571646"/>
                    </a:lnTo>
                    <a:lnTo>
                      <a:pt x="561115" y="571646"/>
                    </a:lnTo>
                    <a:lnTo>
                      <a:pt x="561115" y="65632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0" name="Freeform: Shape 139"/>
              <p:cNvSpPr/>
              <p:nvPr/>
            </p:nvSpPr>
            <p:spPr>
              <a:xfrm>
                <a:off x="8059748" y="3228481"/>
                <a:ext cx="31778" cy="21185"/>
              </a:xfrm>
              <a:custGeom>
                <a:avLst/>
                <a:gdLst>
                  <a:gd name="connsiteX0" fmla="*/ 10593 w 31778"/>
                  <a:gd name="connsiteY0" fmla="*/ 0 h 21185"/>
                  <a:gd name="connsiteX1" fmla="*/ 0 w 31778"/>
                  <a:gd name="connsiteY1" fmla="*/ 10593 h 21185"/>
                  <a:gd name="connsiteX2" fmla="*/ 10593 w 31778"/>
                  <a:gd name="connsiteY2" fmla="*/ 21186 h 21185"/>
                  <a:gd name="connsiteX3" fmla="*/ 21186 w 31778"/>
                  <a:gd name="connsiteY3" fmla="*/ 21186 h 21185"/>
                  <a:gd name="connsiteX4" fmla="*/ 31779 w 31778"/>
                  <a:gd name="connsiteY4" fmla="*/ 10593 h 21185"/>
                  <a:gd name="connsiteX5" fmla="*/ 21186 w 31778"/>
                  <a:gd name="connsiteY5" fmla="*/ 0 h 21185"/>
                  <a:gd name="connsiteX6" fmla="*/ 10593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1" name="Freeform: Shape 140"/>
              <p:cNvSpPr/>
              <p:nvPr/>
            </p:nvSpPr>
            <p:spPr>
              <a:xfrm>
                <a:off x="8102120" y="3228481"/>
                <a:ext cx="31778" cy="21185"/>
              </a:xfrm>
              <a:custGeom>
                <a:avLst/>
                <a:gdLst>
                  <a:gd name="connsiteX0" fmla="*/ 10593 w 31778"/>
                  <a:gd name="connsiteY0" fmla="*/ 0 h 21185"/>
                  <a:gd name="connsiteX1" fmla="*/ 0 w 31778"/>
                  <a:gd name="connsiteY1" fmla="*/ 10593 h 21185"/>
                  <a:gd name="connsiteX2" fmla="*/ 10593 w 31778"/>
                  <a:gd name="connsiteY2" fmla="*/ 21186 h 21185"/>
                  <a:gd name="connsiteX3" fmla="*/ 21186 w 31778"/>
                  <a:gd name="connsiteY3" fmla="*/ 21186 h 21185"/>
                  <a:gd name="connsiteX4" fmla="*/ 31779 w 31778"/>
                  <a:gd name="connsiteY4" fmla="*/ 10593 h 21185"/>
                  <a:gd name="connsiteX5" fmla="*/ 21186 w 31778"/>
                  <a:gd name="connsiteY5" fmla="*/ 0 h 21185"/>
                  <a:gd name="connsiteX6" fmla="*/ 10593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2" name="Freeform: Shape 141"/>
              <p:cNvSpPr/>
              <p:nvPr/>
            </p:nvSpPr>
            <p:spPr>
              <a:xfrm>
                <a:off x="8017438" y="3228481"/>
                <a:ext cx="31779" cy="21185"/>
              </a:xfrm>
              <a:custGeom>
                <a:avLst/>
                <a:gdLst>
                  <a:gd name="connsiteX0" fmla="*/ 10593 w 31779"/>
                  <a:gd name="connsiteY0" fmla="*/ 0 h 21185"/>
                  <a:gd name="connsiteX1" fmla="*/ 0 w 31779"/>
                  <a:gd name="connsiteY1" fmla="*/ 10593 h 21185"/>
                  <a:gd name="connsiteX2" fmla="*/ 10593 w 31779"/>
                  <a:gd name="connsiteY2" fmla="*/ 21186 h 21185"/>
                  <a:gd name="connsiteX3" fmla="*/ 21186 w 31779"/>
                  <a:gd name="connsiteY3" fmla="*/ 21186 h 21185"/>
                  <a:gd name="connsiteX4" fmla="*/ 31779 w 31779"/>
                  <a:gd name="connsiteY4" fmla="*/ 10593 h 21185"/>
                  <a:gd name="connsiteX5" fmla="*/ 21186 w 31779"/>
                  <a:gd name="connsiteY5" fmla="*/ 0 h 21185"/>
                  <a:gd name="connsiteX6" fmla="*/ 10593 w 31779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9" h="21185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3" name="Freeform: Shape 142"/>
              <p:cNvSpPr/>
              <p:nvPr/>
            </p:nvSpPr>
            <p:spPr>
              <a:xfrm>
                <a:off x="8462031" y="2815605"/>
                <a:ext cx="31778" cy="21185"/>
              </a:xfrm>
              <a:custGeom>
                <a:avLst/>
                <a:gdLst>
                  <a:gd name="connsiteX0" fmla="*/ 21186 w 31778"/>
                  <a:gd name="connsiteY0" fmla="*/ 0 h 21185"/>
                  <a:gd name="connsiteX1" fmla="*/ 10593 w 31778"/>
                  <a:gd name="connsiteY1" fmla="*/ 0 h 21185"/>
                  <a:gd name="connsiteX2" fmla="*/ 0 w 31778"/>
                  <a:gd name="connsiteY2" fmla="*/ 10593 h 21185"/>
                  <a:gd name="connsiteX3" fmla="*/ 10593 w 31778"/>
                  <a:gd name="connsiteY3" fmla="*/ 21186 h 21185"/>
                  <a:gd name="connsiteX4" fmla="*/ 21186 w 31778"/>
                  <a:gd name="connsiteY4" fmla="*/ 21186 h 21185"/>
                  <a:gd name="connsiteX5" fmla="*/ 31779 w 31778"/>
                  <a:gd name="connsiteY5" fmla="*/ 10593 h 21185"/>
                  <a:gd name="connsiteX6" fmla="*/ 21186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21186" y="0"/>
                    </a:move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4" name="Freeform: Shape 143"/>
              <p:cNvSpPr/>
              <p:nvPr/>
            </p:nvSpPr>
            <p:spPr>
              <a:xfrm>
                <a:off x="8504403" y="2815605"/>
                <a:ext cx="31778" cy="21185"/>
              </a:xfrm>
              <a:custGeom>
                <a:avLst/>
                <a:gdLst>
                  <a:gd name="connsiteX0" fmla="*/ 21186 w 31778"/>
                  <a:gd name="connsiteY0" fmla="*/ 0 h 21185"/>
                  <a:gd name="connsiteX1" fmla="*/ 10593 w 31778"/>
                  <a:gd name="connsiteY1" fmla="*/ 0 h 21185"/>
                  <a:gd name="connsiteX2" fmla="*/ 0 w 31778"/>
                  <a:gd name="connsiteY2" fmla="*/ 10593 h 21185"/>
                  <a:gd name="connsiteX3" fmla="*/ 10593 w 31778"/>
                  <a:gd name="connsiteY3" fmla="*/ 21186 h 21185"/>
                  <a:gd name="connsiteX4" fmla="*/ 21186 w 31778"/>
                  <a:gd name="connsiteY4" fmla="*/ 21186 h 21185"/>
                  <a:gd name="connsiteX5" fmla="*/ 31779 w 31778"/>
                  <a:gd name="connsiteY5" fmla="*/ 10593 h 21185"/>
                  <a:gd name="connsiteX6" fmla="*/ 21186 w 31778"/>
                  <a:gd name="connsiteY6" fmla="*/ 0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8" h="21185">
                    <a:moveTo>
                      <a:pt x="21186" y="0"/>
                    </a:move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5" name="Freeform: Shape 144"/>
              <p:cNvSpPr/>
              <p:nvPr/>
            </p:nvSpPr>
            <p:spPr>
              <a:xfrm>
                <a:off x="8419721" y="2815605"/>
                <a:ext cx="31779" cy="21185"/>
              </a:xfrm>
              <a:custGeom>
                <a:avLst/>
                <a:gdLst>
                  <a:gd name="connsiteX0" fmla="*/ 10593 w 31779"/>
                  <a:gd name="connsiteY0" fmla="*/ 21186 h 21185"/>
                  <a:gd name="connsiteX1" fmla="*/ 21186 w 31779"/>
                  <a:gd name="connsiteY1" fmla="*/ 21186 h 21185"/>
                  <a:gd name="connsiteX2" fmla="*/ 31779 w 31779"/>
                  <a:gd name="connsiteY2" fmla="*/ 10593 h 21185"/>
                  <a:gd name="connsiteX3" fmla="*/ 21186 w 31779"/>
                  <a:gd name="connsiteY3" fmla="*/ 0 h 21185"/>
                  <a:gd name="connsiteX4" fmla="*/ 10593 w 31779"/>
                  <a:gd name="connsiteY4" fmla="*/ 0 h 21185"/>
                  <a:gd name="connsiteX5" fmla="*/ 0 w 31779"/>
                  <a:gd name="connsiteY5" fmla="*/ 10593 h 21185"/>
                  <a:gd name="connsiteX6" fmla="*/ 10593 w 31779"/>
                  <a:gd name="connsiteY6" fmla="*/ 21186 h 21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779" h="21185">
                    <a:moveTo>
                      <a:pt x="10593" y="21186"/>
                    </a:moveTo>
                    <a:lnTo>
                      <a:pt x="21186" y="21186"/>
                    </a:lnTo>
                    <a:cubicBezTo>
                      <a:pt x="27542" y="21186"/>
                      <a:pt x="31779" y="16949"/>
                      <a:pt x="31779" y="10593"/>
                    </a:cubicBezTo>
                    <a:cubicBezTo>
                      <a:pt x="31779" y="4237"/>
                      <a:pt x="27542" y="0"/>
                      <a:pt x="21186" y="0"/>
                    </a:cubicBezTo>
                    <a:lnTo>
                      <a:pt x="10593" y="0"/>
                    </a:lnTo>
                    <a:cubicBezTo>
                      <a:pt x="4237" y="0"/>
                      <a:pt x="0" y="4237"/>
                      <a:pt x="0" y="10593"/>
                    </a:cubicBezTo>
                    <a:cubicBezTo>
                      <a:pt x="0" y="16949"/>
                      <a:pt x="4237" y="21186"/>
                      <a:pt x="10593" y="2118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6" name="Freeform: Shape 145"/>
              <p:cNvSpPr/>
              <p:nvPr/>
            </p:nvSpPr>
            <p:spPr>
              <a:xfrm>
                <a:off x="8631456" y="2963782"/>
                <a:ext cx="21185" cy="31778"/>
              </a:xfrm>
              <a:custGeom>
                <a:avLst/>
                <a:gdLst>
                  <a:gd name="connsiteX0" fmla="*/ 10593 w 21185"/>
                  <a:gd name="connsiteY0" fmla="*/ 0 h 31778"/>
                  <a:gd name="connsiteX1" fmla="*/ 0 w 21185"/>
                  <a:gd name="connsiteY1" fmla="*/ 10593 h 31778"/>
                  <a:gd name="connsiteX2" fmla="*/ 0 w 21185"/>
                  <a:gd name="connsiteY2" fmla="*/ 21186 h 31778"/>
                  <a:gd name="connsiteX3" fmla="*/ 10593 w 21185"/>
                  <a:gd name="connsiteY3" fmla="*/ 31779 h 31778"/>
                  <a:gd name="connsiteX4" fmla="*/ 21186 w 21185"/>
                  <a:gd name="connsiteY4" fmla="*/ 21186 h 31778"/>
                  <a:gd name="connsiteX5" fmla="*/ 21186 w 21185"/>
                  <a:gd name="connsiteY5" fmla="*/ 10593 h 31778"/>
                  <a:gd name="connsiteX6" fmla="*/ 10593 w 21185"/>
                  <a:gd name="connsiteY6" fmla="*/ 0 h 3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185" h="31778">
                    <a:moveTo>
                      <a:pt x="10593" y="0"/>
                    </a:moveTo>
                    <a:cubicBezTo>
                      <a:pt x="4237" y="0"/>
                      <a:pt x="0" y="4237"/>
                      <a:pt x="0" y="10593"/>
                    </a:cubicBezTo>
                    <a:lnTo>
                      <a:pt x="0" y="21186"/>
                    </a:lnTo>
                    <a:cubicBezTo>
                      <a:pt x="0" y="27542"/>
                      <a:pt x="4237" y="31779"/>
                      <a:pt x="10593" y="31779"/>
                    </a:cubicBezTo>
                    <a:cubicBezTo>
                      <a:pt x="16949" y="31779"/>
                      <a:pt x="21186" y="27542"/>
                      <a:pt x="21186" y="21186"/>
                    </a:cubicBezTo>
                    <a:lnTo>
                      <a:pt x="21186" y="10593"/>
                    </a:lnTo>
                    <a:cubicBezTo>
                      <a:pt x="21123" y="4237"/>
                      <a:pt x="16949" y="0"/>
                      <a:pt x="1059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7" name="Freeform: Shape 146"/>
              <p:cNvSpPr/>
              <p:nvPr/>
            </p:nvSpPr>
            <p:spPr>
              <a:xfrm>
                <a:off x="8028031" y="2773233"/>
                <a:ext cx="550522" cy="434062"/>
              </a:xfrm>
              <a:custGeom>
                <a:avLst/>
                <a:gdLst>
                  <a:gd name="connsiteX0" fmla="*/ 10593 w 550522"/>
                  <a:gd name="connsiteY0" fmla="*/ 127053 h 434062"/>
                  <a:gd name="connsiteX1" fmla="*/ 21186 w 550522"/>
                  <a:gd name="connsiteY1" fmla="*/ 127053 h 434062"/>
                  <a:gd name="connsiteX2" fmla="*/ 21186 w 550522"/>
                  <a:gd name="connsiteY2" fmla="*/ 317602 h 434062"/>
                  <a:gd name="connsiteX3" fmla="*/ 10593 w 550522"/>
                  <a:gd name="connsiteY3" fmla="*/ 317602 h 434062"/>
                  <a:gd name="connsiteX4" fmla="*/ 0 w 550522"/>
                  <a:gd name="connsiteY4" fmla="*/ 328195 h 434062"/>
                  <a:gd name="connsiteX5" fmla="*/ 10593 w 550522"/>
                  <a:gd name="connsiteY5" fmla="*/ 338788 h 434062"/>
                  <a:gd name="connsiteX6" fmla="*/ 21186 w 550522"/>
                  <a:gd name="connsiteY6" fmla="*/ 338788 h 434062"/>
                  <a:gd name="connsiteX7" fmla="*/ 21186 w 550522"/>
                  <a:gd name="connsiteY7" fmla="*/ 423469 h 434062"/>
                  <a:gd name="connsiteX8" fmla="*/ 31779 w 550522"/>
                  <a:gd name="connsiteY8" fmla="*/ 434062 h 434062"/>
                  <a:gd name="connsiteX9" fmla="*/ 539930 w 550522"/>
                  <a:gd name="connsiteY9" fmla="*/ 434062 h 434062"/>
                  <a:gd name="connsiteX10" fmla="*/ 550522 w 550522"/>
                  <a:gd name="connsiteY10" fmla="*/ 423469 h 434062"/>
                  <a:gd name="connsiteX11" fmla="*/ 550522 w 550522"/>
                  <a:gd name="connsiteY11" fmla="*/ 10593 h 434062"/>
                  <a:gd name="connsiteX12" fmla="*/ 539930 w 550522"/>
                  <a:gd name="connsiteY12" fmla="*/ 0 h 434062"/>
                  <a:gd name="connsiteX13" fmla="*/ 31779 w 550522"/>
                  <a:gd name="connsiteY13" fmla="*/ 0 h 434062"/>
                  <a:gd name="connsiteX14" fmla="*/ 21186 w 550522"/>
                  <a:gd name="connsiteY14" fmla="*/ 10593 h 434062"/>
                  <a:gd name="connsiteX15" fmla="*/ 21186 w 550522"/>
                  <a:gd name="connsiteY15" fmla="*/ 105867 h 434062"/>
                  <a:gd name="connsiteX16" fmla="*/ 10593 w 550522"/>
                  <a:gd name="connsiteY16" fmla="*/ 105867 h 434062"/>
                  <a:gd name="connsiteX17" fmla="*/ 0 w 550522"/>
                  <a:gd name="connsiteY17" fmla="*/ 116460 h 434062"/>
                  <a:gd name="connsiteX18" fmla="*/ 10593 w 550522"/>
                  <a:gd name="connsiteY18" fmla="*/ 127053 h 434062"/>
                  <a:gd name="connsiteX19" fmla="*/ 42309 w 550522"/>
                  <a:gd name="connsiteY19" fmla="*/ 338788 h 434062"/>
                  <a:gd name="connsiteX20" fmla="*/ 52902 w 550522"/>
                  <a:gd name="connsiteY20" fmla="*/ 338788 h 434062"/>
                  <a:gd name="connsiteX21" fmla="*/ 63495 w 550522"/>
                  <a:gd name="connsiteY21" fmla="*/ 328195 h 434062"/>
                  <a:gd name="connsiteX22" fmla="*/ 52902 w 550522"/>
                  <a:gd name="connsiteY22" fmla="*/ 317602 h 434062"/>
                  <a:gd name="connsiteX23" fmla="*/ 42309 w 550522"/>
                  <a:gd name="connsiteY23" fmla="*/ 317602 h 434062"/>
                  <a:gd name="connsiteX24" fmla="*/ 42309 w 550522"/>
                  <a:gd name="connsiteY24" fmla="*/ 127053 h 434062"/>
                  <a:gd name="connsiteX25" fmla="*/ 52902 w 550522"/>
                  <a:gd name="connsiteY25" fmla="*/ 127053 h 434062"/>
                  <a:gd name="connsiteX26" fmla="*/ 63495 w 550522"/>
                  <a:gd name="connsiteY26" fmla="*/ 116460 h 434062"/>
                  <a:gd name="connsiteX27" fmla="*/ 52902 w 550522"/>
                  <a:gd name="connsiteY27" fmla="*/ 105867 h 434062"/>
                  <a:gd name="connsiteX28" fmla="*/ 42309 w 550522"/>
                  <a:gd name="connsiteY28" fmla="*/ 105867 h 434062"/>
                  <a:gd name="connsiteX29" fmla="*/ 42309 w 550522"/>
                  <a:gd name="connsiteY29" fmla="*/ 21186 h 434062"/>
                  <a:gd name="connsiteX30" fmla="*/ 529274 w 550522"/>
                  <a:gd name="connsiteY30" fmla="*/ 21186 h 434062"/>
                  <a:gd name="connsiteX31" fmla="*/ 529274 w 550522"/>
                  <a:gd name="connsiteY31" fmla="*/ 412876 h 434062"/>
                  <a:gd name="connsiteX32" fmla="*/ 42309 w 550522"/>
                  <a:gd name="connsiteY32" fmla="*/ 412876 h 434062"/>
                  <a:gd name="connsiteX33" fmla="*/ 42309 w 550522"/>
                  <a:gd name="connsiteY33" fmla="*/ 338788 h 434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50522" h="434061">
                    <a:moveTo>
                      <a:pt x="10593" y="127053"/>
                    </a:moveTo>
                    <a:lnTo>
                      <a:pt x="21186" y="127053"/>
                    </a:lnTo>
                    <a:lnTo>
                      <a:pt x="21186" y="317602"/>
                    </a:lnTo>
                    <a:lnTo>
                      <a:pt x="10593" y="317602"/>
                    </a:lnTo>
                    <a:cubicBezTo>
                      <a:pt x="4237" y="317602"/>
                      <a:pt x="0" y="321839"/>
                      <a:pt x="0" y="328195"/>
                    </a:cubicBezTo>
                    <a:cubicBezTo>
                      <a:pt x="0" y="334551"/>
                      <a:pt x="4237" y="338788"/>
                      <a:pt x="10593" y="338788"/>
                    </a:cubicBezTo>
                    <a:lnTo>
                      <a:pt x="21186" y="338788"/>
                    </a:lnTo>
                    <a:lnTo>
                      <a:pt x="21186" y="423469"/>
                    </a:lnTo>
                    <a:cubicBezTo>
                      <a:pt x="21186" y="429825"/>
                      <a:pt x="25423" y="434062"/>
                      <a:pt x="31779" y="434062"/>
                    </a:cubicBezTo>
                    <a:lnTo>
                      <a:pt x="539930" y="434062"/>
                    </a:lnTo>
                    <a:cubicBezTo>
                      <a:pt x="546285" y="434062"/>
                      <a:pt x="550522" y="429825"/>
                      <a:pt x="550522" y="423469"/>
                    </a:cubicBezTo>
                    <a:lnTo>
                      <a:pt x="550522" y="10593"/>
                    </a:lnTo>
                    <a:cubicBezTo>
                      <a:pt x="550522" y="4237"/>
                      <a:pt x="546285" y="0"/>
                      <a:pt x="539930" y="0"/>
                    </a:cubicBezTo>
                    <a:lnTo>
                      <a:pt x="31779" y="0"/>
                    </a:lnTo>
                    <a:cubicBezTo>
                      <a:pt x="25423" y="0"/>
                      <a:pt x="21186" y="4237"/>
                      <a:pt x="21186" y="10593"/>
                    </a:cubicBezTo>
                    <a:lnTo>
                      <a:pt x="21186" y="105867"/>
                    </a:lnTo>
                    <a:lnTo>
                      <a:pt x="10593" y="105867"/>
                    </a:lnTo>
                    <a:cubicBezTo>
                      <a:pt x="4237" y="105867"/>
                      <a:pt x="0" y="110104"/>
                      <a:pt x="0" y="116460"/>
                    </a:cubicBezTo>
                    <a:cubicBezTo>
                      <a:pt x="0" y="122816"/>
                      <a:pt x="4237" y="127053"/>
                      <a:pt x="10593" y="127053"/>
                    </a:cubicBezTo>
                    <a:close/>
                    <a:moveTo>
                      <a:pt x="42309" y="338788"/>
                    </a:moveTo>
                    <a:lnTo>
                      <a:pt x="52902" y="338788"/>
                    </a:lnTo>
                    <a:cubicBezTo>
                      <a:pt x="59258" y="338788"/>
                      <a:pt x="63495" y="334551"/>
                      <a:pt x="63495" y="328195"/>
                    </a:cubicBezTo>
                    <a:cubicBezTo>
                      <a:pt x="63495" y="321839"/>
                      <a:pt x="59258" y="317602"/>
                      <a:pt x="52902" y="317602"/>
                    </a:cubicBezTo>
                    <a:lnTo>
                      <a:pt x="42309" y="317602"/>
                    </a:lnTo>
                    <a:lnTo>
                      <a:pt x="42309" y="127053"/>
                    </a:lnTo>
                    <a:lnTo>
                      <a:pt x="52902" y="127053"/>
                    </a:lnTo>
                    <a:cubicBezTo>
                      <a:pt x="59258" y="127053"/>
                      <a:pt x="63495" y="122816"/>
                      <a:pt x="63495" y="116460"/>
                    </a:cubicBezTo>
                    <a:cubicBezTo>
                      <a:pt x="63495" y="110104"/>
                      <a:pt x="59258" y="105867"/>
                      <a:pt x="52902" y="105867"/>
                    </a:cubicBezTo>
                    <a:lnTo>
                      <a:pt x="42309" y="105867"/>
                    </a:lnTo>
                    <a:lnTo>
                      <a:pt x="42309" y="21186"/>
                    </a:lnTo>
                    <a:lnTo>
                      <a:pt x="529274" y="21186"/>
                    </a:lnTo>
                    <a:lnTo>
                      <a:pt x="529274" y="412876"/>
                    </a:lnTo>
                    <a:lnTo>
                      <a:pt x="42309" y="412876"/>
                    </a:lnTo>
                    <a:lnTo>
                      <a:pt x="42309" y="33878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8" name="Freeform: Shape 147"/>
              <p:cNvSpPr/>
              <p:nvPr/>
            </p:nvSpPr>
            <p:spPr>
              <a:xfrm>
                <a:off x="8219543" y="2879038"/>
                <a:ext cx="190522" cy="232920"/>
              </a:xfrm>
              <a:custGeom>
                <a:avLst/>
                <a:gdLst>
                  <a:gd name="connsiteX0" fmla="*/ 180051 w 190522"/>
                  <a:gd name="connsiteY0" fmla="*/ 74151 h 232920"/>
                  <a:gd name="connsiteX1" fmla="*/ 158865 w 190522"/>
                  <a:gd name="connsiteY1" fmla="*/ 74151 h 232920"/>
                  <a:gd name="connsiteX2" fmla="*/ 158865 w 190522"/>
                  <a:gd name="connsiteY2" fmla="*/ 39194 h 232920"/>
                  <a:gd name="connsiteX3" fmla="*/ 119672 w 190522"/>
                  <a:gd name="connsiteY3" fmla="*/ 0 h 232920"/>
                  <a:gd name="connsiteX4" fmla="*/ 69947 w 190522"/>
                  <a:gd name="connsiteY4" fmla="*/ 0 h 232920"/>
                  <a:gd name="connsiteX5" fmla="*/ 31812 w 190522"/>
                  <a:gd name="connsiteY5" fmla="*/ 38135 h 232920"/>
                  <a:gd name="connsiteX6" fmla="*/ 31812 w 190522"/>
                  <a:gd name="connsiteY6" fmla="*/ 74151 h 232920"/>
                  <a:gd name="connsiteX7" fmla="*/ 10626 w 190522"/>
                  <a:gd name="connsiteY7" fmla="*/ 74151 h 232920"/>
                  <a:gd name="connsiteX8" fmla="*/ 33 w 190522"/>
                  <a:gd name="connsiteY8" fmla="*/ 84744 h 232920"/>
                  <a:gd name="connsiteX9" fmla="*/ 33 w 190522"/>
                  <a:gd name="connsiteY9" fmla="*/ 182137 h 232920"/>
                  <a:gd name="connsiteX10" fmla="*/ 50817 w 190522"/>
                  <a:gd name="connsiteY10" fmla="*/ 232921 h 232920"/>
                  <a:gd name="connsiteX11" fmla="*/ 138676 w 190522"/>
                  <a:gd name="connsiteY11" fmla="*/ 232921 h 232920"/>
                  <a:gd name="connsiteX12" fmla="*/ 190520 w 190522"/>
                  <a:gd name="connsiteY12" fmla="*/ 182137 h 232920"/>
                  <a:gd name="connsiteX13" fmla="*/ 190520 w 190522"/>
                  <a:gd name="connsiteY13" fmla="*/ 84744 h 232920"/>
                  <a:gd name="connsiteX14" fmla="*/ 180051 w 190522"/>
                  <a:gd name="connsiteY14" fmla="*/ 74151 h 232920"/>
                  <a:gd name="connsiteX15" fmla="*/ 51939 w 190522"/>
                  <a:gd name="connsiteY15" fmla="*/ 38197 h 232920"/>
                  <a:gd name="connsiteX16" fmla="*/ 68887 w 190522"/>
                  <a:gd name="connsiteY16" fmla="*/ 21248 h 232920"/>
                  <a:gd name="connsiteX17" fmla="*/ 118612 w 190522"/>
                  <a:gd name="connsiteY17" fmla="*/ 21248 h 232920"/>
                  <a:gd name="connsiteX18" fmla="*/ 136620 w 190522"/>
                  <a:gd name="connsiteY18" fmla="*/ 39256 h 232920"/>
                  <a:gd name="connsiteX19" fmla="*/ 136620 w 190522"/>
                  <a:gd name="connsiteY19" fmla="*/ 74213 h 232920"/>
                  <a:gd name="connsiteX20" fmla="*/ 51939 w 190522"/>
                  <a:gd name="connsiteY20" fmla="*/ 74213 h 232920"/>
                  <a:gd name="connsiteX21" fmla="*/ 51939 w 190522"/>
                  <a:gd name="connsiteY21" fmla="*/ 38197 h 232920"/>
                  <a:gd name="connsiteX22" fmla="*/ 168399 w 190522"/>
                  <a:gd name="connsiteY22" fmla="*/ 182137 h 232920"/>
                  <a:gd name="connsiteX23" fmla="*/ 137680 w 190522"/>
                  <a:gd name="connsiteY23" fmla="*/ 211797 h 232920"/>
                  <a:gd name="connsiteX24" fmla="*/ 49820 w 190522"/>
                  <a:gd name="connsiteY24" fmla="*/ 211797 h 232920"/>
                  <a:gd name="connsiteX25" fmla="*/ 19101 w 190522"/>
                  <a:gd name="connsiteY25" fmla="*/ 182137 h 232920"/>
                  <a:gd name="connsiteX26" fmla="*/ 19101 w 190522"/>
                  <a:gd name="connsiteY26" fmla="*/ 95337 h 232920"/>
                  <a:gd name="connsiteX27" fmla="*/ 20160 w 190522"/>
                  <a:gd name="connsiteY27" fmla="*/ 95337 h 232920"/>
                  <a:gd name="connsiteX28" fmla="*/ 41346 w 190522"/>
                  <a:gd name="connsiteY28" fmla="*/ 95337 h 232920"/>
                  <a:gd name="connsiteX29" fmla="*/ 147213 w 190522"/>
                  <a:gd name="connsiteY29" fmla="*/ 95337 h 232920"/>
                  <a:gd name="connsiteX30" fmla="*/ 168399 w 190522"/>
                  <a:gd name="connsiteY30" fmla="*/ 95337 h 232920"/>
                  <a:gd name="connsiteX31" fmla="*/ 168399 w 190522"/>
                  <a:gd name="connsiteY31" fmla="*/ 182137 h 23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90522" h="232920">
                    <a:moveTo>
                      <a:pt x="180051" y="74151"/>
                    </a:moveTo>
                    <a:lnTo>
                      <a:pt x="158865" y="74151"/>
                    </a:lnTo>
                    <a:lnTo>
                      <a:pt x="158865" y="39194"/>
                    </a:lnTo>
                    <a:cubicBezTo>
                      <a:pt x="158865" y="18008"/>
                      <a:pt x="140858" y="0"/>
                      <a:pt x="119672" y="0"/>
                    </a:cubicBezTo>
                    <a:lnTo>
                      <a:pt x="69947" y="0"/>
                    </a:lnTo>
                    <a:cubicBezTo>
                      <a:pt x="48761" y="0"/>
                      <a:pt x="31812" y="16949"/>
                      <a:pt x="31812" y="38135"/>
                    </a:cubicBezTo>
                    <a:lnTo>
                      <a:pt x="31812" y="74151"/>
                    </a:lnTo>
                    <a:lnTo>
                      <a:pt x="10626" y="74151"/>
                    </a:lnTo>
                    <a:cubicBezTo>
                      <a:pt x="4270" y="74151"/>
                      <a:pt x="33" y="78388"/>
                      <a:pt x="33" y="84744"/>
                    </a:cubicBezTo>
                    <a:lnTo>
                      <a:pt x="33" y="182137"/>
                    </a:lnTo>
                    <a:cubicBezTo>
                      <a:pt x="-1026" y="208619"/>
                      <a:pt x="23338" y="232921"/>
                      <a:pt x="50817" y="232921"/>
                    </a:cubicBezTo>
                    <a:lnTo>
                      <a:pt x="138676" y="232921"/>
                    </a:lnTo>
                    <a:cubicBezTo>
                      <a:pt x="166218" y="232921"/>
                      <a:pt x="190520" y="208557"/>
                      <a:pt x="190520" y="182137"/>
                    </a:cubicBezTo>
                    <a:lnTo>
                      <a:pt x="190520" y="84744"/>
                    </a:lnTo>
                    <a:cubicBezTo>
                      <a:pt x="190644" y="78388"/>
                      <a:pt x="186407" y="74151"/>
                      <a:pt x="180051" y="74151"/>
                    </a:cubicBezTo>
                    <a:close/>
                    <a:moveTo>
                      <a:pt x="51939" y="38197"/>
                    </a:moveTo>
                    <a:cubicBezTo>
                      <a:pt x="51939" y="28663"/>
                      <a:pt x="59354" y="21248"/>
                      <a:pt x="68887" y="21248"/>
                    </a:cubicBezTo>
                    <a:lnTo>
                      <a:pt x="118612" y="21248"/>
                    </a:lnTo>
                    <a:cubicBezTo>
                      <a:pt x="128146" y="21248"/>
                      <a:pt x="136620" y="28663"/>
                      <a:pt x="136620" y="39256"/>
                    </a:cubicBezTo>
                    <a:lnTo>
                      <a:pt x="136620" y="74213"/>
                    </a:lnTo>
                    <a:lnTo>
                      <a:pt x="51939" y="74213"/>
                    </a:lnTo>
                    <a:lnTo>
                      <a:pt x="51939" y="38197"/>
                    </a:lnTo>
                    <a:close/>
                    <a:moveTo>
                      <a:pt x="168399" y="182137"/>
                    </a:moveTo>
                    <a:cubicBezTo>
                      <a:pt x="168399" y="198026"/>
                      <a:pt x="153569" y="211797"/>
                      <a:pt x="137680" y="211797"/>
                    </a:cubicBezTo>
                    <a:lnTo>
                      <a:pt x="49820" y="211797"/>
                    </a:lnTo>
                    <a:cubicBezTo>
                      <a:pt x="33931" y="211797"/>
                      <a:pt x="19101" y="196967"/>
                      <a:pt x="19101" y="182137"/>
                    </a:cubicBezTo>
                    <a:lnTo>
                      <a:pt x="19101" y="95337"/>
                    </a:lnTo>
                    <a:lnTo>
                      <a:pt x="20160" y="95337"/>
                    </a:lnTo>
                    <a:lnTo>
                      <a:pt x="41346" y="95337"/>
                    </a:lnTo>
                    <a:lnTo>
                      <a:pt x="147213" y="95337"/>
                    </a:lnTo>
                    <a:lnTo>
                      <a:pt x="168399" y="95337"/>
                    </a:lnTo>
                    <a:lnTo>
                      <a:pt x="168399" y="18213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49" name="Freeform: Shape 148"/>
              <p:cNvSpPr/>
              <p:nvPr/>
            </p:nvSpPr>
            <p:spPr>
              <a:xfrm>
                <a:off x="8275719" y="2983908"/>
                <a:ext cx="76269" cy="96395"/>
              </a:xfrm>
              <a:custGeom>
                <a:avLst/>
                <a:gdLst>
                  <a:gd name="connsiteX0" fmla="*/ 38135 w 76269"/>
                  <a:gd name="connsiteY0" fmla="*/ 0 h 96395"/>
                  <a:gd name="connsiteX1" fmla="*/ 0 w 76269"/>
                  <a:gd name="connsiteY1" fmla="*/ 38135 h 96395"/>
                  <a:gd name="connsiteX2" fmla="*/ 27542 w 76269"/>
                  <a:gd name="connsiteY2" fmla="*/ 74151 h 96395"/>
                  <a:gd name="connsiteX3" fmla="*/ 27542 w 76269"/>
                  <a:gd name="connsiteY3" fmla="*/ 85803 h 96395"/>
                  <a:gd name="connsiteX4" fmla="*/ 38135 w 76269"/>
                  <a:gd name="connsiteY4" fmla="*/ 96396 h 96395"/>
                  <a:gd name="connsiteX5" fmla="*/ 48728 w 76269"/>
                  <a:gd name="connsiteY5" fmla="*/ 85803 h 96395"/>
                  <a:gd name="connsiteX6" fmla="*/ 48728 w 76269"/>
                  <a:gd name="connsiteY6" fmla="*/ 74151 h 96395"/>
                  <a:gd name="connsiteX7" fmla="*/ 76269 w 76269"/>
                  <a:gd name="connsiteY7" fmla="*/ 38135 h 96395"/>
                  <a:gd name="connsiteX8" fmla="*/ 38135 w 76269"/>
                  <a:gd name="connsiteY8" fmla="*/ 0 h 96395"/>
                  <a:gd name="connsiteX9" fmla="*/ 38135 w 76269"/>
                  <a:gd name="connsiteY9" fmla="*/ 54024 h 96395"/>
                  <a:gd name="connsiteX10" fmla="*/ 21186 w 76269"/>
                  <a:gd name="connsiteY10" fmla="*/ 38135 h 96395"/>
                  <a:gd name="connsiteX11" fmla="*/ 38135 w 76269"/>
                  <a:gd name="connsiteY11" fmla="*/ 21186 h 96395"/>
                  <a:gd name="connsiteX12" fmla="*/ 55084 w 76269"/>
                  <a:gd name="connsiteY12" fmla="*/ 38135 h 96395"/>
                  <a:gd name="connsiteX13" fmla="*/ 38135 w 76269"/>
                  <a:gd name="connsiteY13" fmla="*/ 54024 h 96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6269" h="96395">
                    <a:moveTo>
                      <a:pt x="38135" y="0"/>
                    </a:moveTo>
                    <a:cubicBezTo>
                      <a:pt x="16949" y="0"/>
                      <a:pt x="0" y="16949"/>
                      <a:pt x="0" y="38135"/>
                    </a:cubicBezTo>
                    <a:cubicBezTo>
                      <a:pt x="0" y="55083"/>
                      <a:pt x="11652" y="68854"/>
                      <a:pt x="27542" y="74151"/>
                    </a:cubicBezTo>
                    <a:lnTo>
                      <a:pt x="27542" y="85803"/>
                    </a:lnTo>
                    <a:cubicBezTo>
                      <a:pt x="27542" y="92159"/>
                      <a:pt x="31779" y="96396"/>
                      <a:pt x="38135" y="96396"/>
                    </a:cubicBezTo>
                    <a:cubicBezTo>
                      <a:pt x="44491" y="96396"/>
                      <a:pt x="48728" y="92159"/>
                      <a:pt x="48728" y="85803"/>
                    </a:cubicBezTo>
                    <a:lnTo>
                      <a:pt x="48728" y="74151"/>
                    </a:lnTo>
                    <a:cubicBezTo>
                      <a:pt x="64617" y="69914"/>
                      <a:pt x="76269" y="56143"/>
                      <a:pt x="76269" y="38135"/>
                    </a:cubicBezTo>
                    <a:cubicBezTo>
                      <a:pt x="76269" y="16949"/>
                      <a:pt x="59321" y="0"/>
                      <a:pt x="38135" y="0"/>
                    </a:cubicBezTo>
                    <a:close/>
                    <a:moveTo>
                      <a:pt x="38135" y="54024"/>
                    </a:moveTo>
                    <a:cubicBezTo>
                      <a:pt x="28601" y="54024"/>
                      <a:pt x="21186" y="47668"/>
                      <a:pt x="21186" y="38135"/>
                    </a:cubicBezTo>
                    <a:cubicBezTo>
                      <a:pt x="21186" y="28601"/>
                      <a:pt x="28601" y="21186"/>
                      <a:pt x="38135" y="21186"/>
                    </a:cubicBezTo>
                    <a:cubicBezTo>
                      <a:pt x="47668" y="21186"/>
                      <a:pt x="55084" y="28601"/>
                      <a:pt x="55084" y="38135"/>
                    </a:cubicBezTo>
                    <a:cubicBezTo>
                      <a:pt x="55084" y="47668"/>
                      <a:pt x="47668" y="54024"/>
                      <a:pt x="38135" y="5402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50" name="Freeform: Shape 149"/>
              <p:cNvSpPr/>
              <p:nvPr/>
            </p:nvSpPr>
            <p:spPr>
              <a:xfrm>
                <a:off x="8149788" y="2836791"/>
                <a:ext cx="328132" cy="328132"/>
              </a:xfrm>
              <a:custGeom>
                <a:avLst/>
                <a:gdLst>
                  <a:gd name="connsiteX0" fmla="*/ 164066 w 328132"/>
                  <a:gd name="connsiteY0" fmla="*/ 0 h 328132"/>
                  <a:gd name="connsiteX1" fmla="*/ 0 w 328132"/>
                  <a:gd name="connsiteY1" fmla="*/ 164066 h 328132"/>
                  <a:gd name="connsiteX2" fmla="*/ 164066 w 328132"/>
                  <a:gd name="connsiteY2" fmla="*/ 328133 h 328132"/>
                  <a:gd name="connsiteX3" fmla="*/ 328133 w 328132"/>
                  <a:gd name="connsiteY3" fmla="*/ 164066 h 328132"/>
                  <a:gd name="connsiteX4" fmla="*/ 164066 w 328132"/>
                  <a:gd name="connsiteY4" fmla="*/ 0 h 328132"/>
                  <a:gd name="connsiteX5" fmla="*/ 164066 w 328132"/>
                  <a:gd name="connsiteY5" fmla="*/ 305950 h 328132"/>
                  <a:gd name="connsiteX6" fmla="*/ 22183 w 328132"/>
                  <a:gd name="connsiteY6" fmla="*/ 164066 h 328132"/>
                  <a:gd name="connsiteX7" fmla="*/ 164066 w 328132"/>
                  <a:gd name="connsiteY7" fmla="*/ 22183 h 328132"/>
                  <a:gd name="connsiteX8" fmla="*/ 305950 w 328132"/>
                  <a:gd name="connsiteY8" fmla="*/ 164066 h 328132"/>
                  <a:gd name="connsiteX9" fmla="*/ 164066 w 328132"/>
                  <a:gd name="connsiteY9" fmla="*/ 305950 h 32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8132" h="328132">
                    <a:moveTo>
                      <a:pt x="164066" y="0"/>
                    </a:moveTo>
                    <a:cubicBezTo>
                      <a:pt x="74089" y="0"/>
                      <a:pt x="0" y="74089"/>
                      <a:pt x="0" y="164066"/>
                    </a:cubicBezTo>
                    <a:cubicBezTo>
                      <a:pt x="0" y="254044"/>
                      <a:pt x="74089" y="328133"/>
                      <a:pt x="164066" y="328133"/>
                    </a:cubicBezTo>
                    <a:cubicBezTo>
                      <a:pt x="254044" y="328133"/>
                      <a:pt x="328133" y="254044"/>
                      <a:pt x="328133" y="164066"/>
                    </a:cubicBezTo>
                    <a:cubicBezTo>
                      <a:pt x="328133" y="74089"/>
                      <a:pt x="254044" y="0"/>
                      <a:pt x="164066" y="0"/>
                    </a:cubicBezTo>
                    <a:close/>
                    <a:moveTo>
                      <a:pt x="164066" y="305950"/>
                    </a:moveTo>
                    <a:cubicBezTo>
                      <a:pt x="85741" y="305950"/>
                      <a:pt x="22183" y="242454"/>
                      <a:pt x="22183" y="164066"/>
                    </a:cubicBezTo>
                    <a:cubicBezTo>
                      <a:pt x="22183" y="85678"/>
                      <a:pt x="85678" y="22183"/>
                      <a:pt x="164066" y="22183"/>
                    </a:cubicBezTo>
                    <a:cubicBezTo>
                      <a:pt x="242454" y="22183"/>
                      <a:pt x="305950" y="85678"/>
                      <a:pt x="305950" y="164066"/>
                    </a:cubicBezTo>
                    <a:cubicBezTo>
                      <a:pt x="305950" y="242454"/>
                      <a:pt x="242392" y="305950"/>
                      <a:pt x="164066" y="30595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Freeform: Shape 2"/>
          <p:cNvSpPr/>
          <p:nvPr/>
        </p:nvSpPr>
        <p:spPr>
          <a:xfrm flipH="1">
            <a:off x="1912685" y="0"/>
            <a:ext cx="4702526" cy="6858000"/>
          </a:xfrm>
          <a:custGeom>
            <a:avLst/>
            <a:gdLst>
              <a:gd name="connsiteX0" fmla="*/ 2544803 w 4702526"/>
              <a:gd name="connsiteY0" fmla="*/ 0 h 6858000"/>
              <a:gd name="connsiteX1" fmla="*/ 2683226 w 4702526"/>
              <a:gd name="connsiteY1" fmla="*/ 0 h 6858000"/>
              <a:gd name="connsiteX2" fmla="*/ 2856973 w 4702526"/>
              <a:gd name="connsiteY2" fmla="*/ 0 h 6858000"/>
              <a:gd name="connsiteX3" fmla="*/ 4702526 w 4702526"/>
              <a:gd name="connsiteY3" fmla="*/ 0 h 6858000"/>
              <a:gd name="connsiteX4" fmla="*/ 4702526 w 4702526"/>
              <a:gd name="connsiteY4" fmla="*/ 1845553 h 6858000"/>
              <a:gd name="connsiteX5" fmla="*/ 4702526 w 4702526"/>
              <a:gd name="connsiteY5" fmla="*/ 5012449 h 6858000"/>
              <a:gd name="connsiteX6" fmla="*/ 4702526 w 4702526"/>
              <a:gd name="connsiteY6" fmla="*/ 6858000 h 6858000"/>
              <a:gd name="connsiteX7" fmla="*/ 2856974 w 4702526"/>
              <a:gd name="connsiteY7" fmla="*/ 6858000 h 6858000"/>
              <a:gd name="connsiteX8" fmla="*/ 2683226 w 4702526"/>
              <a:gd name="connsiteY8" fmla="*/ 6858000 h 6858000"/>
              <a:gd name="connsiteX9" fmla="*/ 2544801 w 4702526"/>
              <a:gd name="connsiteY9" fmla="*/ 6858000 h 6858000"/>
              <a:gd name="connsiteX10" fmla="*/ 625224 w 4702526"/>
              <a:gd name="connsiteY10" fmla="*/ 4938422 h 6858000"/>
              <a:gd name="connsiteX11" fmla="*/ 625224 w 4702526"/>
              <a:gd name="connsiteY11" fmla="*/ 191958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02526" h="6858000">
                <a:moveTo>
                  <a:pt x="2544803" y="0"/>
                </a:moveTo>
                <a:lnTo>
                  <a:pt x="2683226" y="0"/>
                </a:lnTo>
                <a:lnTo>
                  <a:pt x="2856973" y="0"/>
                </a:lnTo>
                <a:lnTo>
                  <a:pt x="4702526" y="0"/>
                </a:lnTo>
                <a:lnTo>
                  <a:pt x="4702526" y="1845553"/>
                </a:lnTo>
                <a:lnTo>
                  <a:pt x="4702526" y="5012449"/>
                </a:lnTo>
                <a:lnTo>
                  <a:pt x="4702526" y="6858000"/>
                </a:lnTo>
                <a:lnTo>
                  <a:pt x="2856974" y="6858000"/>
                </a:lnTo>
                <a:lnTo>
                  <a:pt x="2683226" y="6858000"/>
                </a:lnTo>
                <a:lnTo>
                  <a:pt x="2544801" y="6858000"/>
                </a:lnTo>
                <a:lnTo>
                  <a:pt x="625224" y="4938422"/>
                </a:lnTo>
                <a:cubicBezTo>
                  <a:pt x="-208408" y="4104789"/>
                  <a:pt x="-208408" y="2753212"/>
                  <a:pt x="625224" y="1919580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" name="Freeform: Shape 3"/>
          <p:cNvSpPr/>
          <p:nvPr/>
        </p:nvSpPr>
        <p:spPr>
          <a:xfrm flipH="1">
            <a:off x="190500" y="0"/>
            <a:ext cx="4953350" cy="6858000"/>
          </a:xfrm>
          <a:custGeom>
            <a:avLst/>
            <a:gdLst>
              <a:gd name="connsiteX0" fmla="*/ 2497642 w 4953350"/>
              <a:gd name="connsiteY0" fmla="*/ 0 h 6858000"/>
              <a:gd name="connsiteX1" fmla="*/ 4953350 w 4953350"/>
              <a:gd name="connsiteY1" fmla="*/ 0 h 6858000"/>
              <a:gd name="connsiteX2" fmla="*/ 4953350 w 4953350"/>
              <a:gd name="connsiteY2" fmla="*/ 1761095 h 6858000"/>
              <a:gd name="connsiteX3" fmla="*/ 4953350 w 4953350"/>
              <a:gd name="connsiteY3" fmla="*/ 5096907 h 6858000"/>
              <a:gd name="connsiteX4" fmla="*/ 4953350 w 4953350"/>
              <a:gd name="connsiteY4" fmla="*/ 6858000 h 6858000"/>
              <a:gd name="connsiteX5" fmla="*/ 2497640 w 4953350"/>
              <a:gd name="connsiteY5" fmla="*/ 6858000 h 6858000"/>
              <a:gd name="connsiteX6" fmla="*/ 658573 w 4953350"/>
              <a:gd name="connsiteY6" fmla="*/ 5018932 h 6858000"/>
              <a:gd name="connsiteX7" fmla="*/ 658573 w 4953350"/>
              <a:gd name="connsiteY7" fmla="*/ 1839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3350" h="6858000">
                <a:moveTo>
                  <a:pt x="2497642" y="0"/>
                </a:moveTo>
                <a:lnTo>
                  <a:pt x="4953350" y="0"/>
                </a:lnTo>
                <a:lnTo>
                  <a:pt x="4953350" y="1761095"/>
                </a:lnTo>
                <a:lnTo>
                  <a:pt x="4953350" y="5096907"/>
                </a:lnTo>
                <a:lnTo>
                  <a:pt x="4953350" y="6858000"/>
                </a:lnTo>
                <a:lnTo>
                  <a:pt x="2497640" y="6858000"/>
                </a:lnTo>
                <a:lnTo>
                  <a:pt x="658573" y="5018932"/>
                </a:lnTo>
                <a:cubicBezTo>
                  <a:pt x="-219524" y="4140834"/>
                  <a:pt x="-219524" y="2717167"/>
                  <a:pt x="658573" y="1839071"/>
                </a:cubicBezTo>
                <a:close/>
              </a:path>
            </a:pathLst>
          </a:cu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866035" y="601416"/>
            <a:ext cx="4427607" cy="1349087"/>
            <a:chOff x="7418439" y="1089234"/>
            <a:chExt cx="4427607" cy="1349087"/>
          </a:xfrm>
        </p:grpSpPr>
        <p:sp>
          <p:nvSpPr>
            <p:cNvPr id="7" name="TextBox 6"/>
            <p:cNvSpPr txBox="1"/>
            <p:nvPr/>
          </p:nvSpPr>
          <p:spPr>
            <a:xfrm>
              <a:off x="7418439" y="1089234"/>
              <a:ext cx="2248564" cy="646331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>
              <a:defPPr>
                <a:defRPr lang="en-US"/>
              </a:defPPr>
              <a:lvl1pPr algn="ctr">
                <a:defRPr sz="3600" b="1">
                  <a:latin typeface="+mj-lt"/>
                </a:defRPr>
              </a:lvl1pPr>
            </a:lstStyle>
            <a:p>
              <a:pPr algn="l"/>
              <a:r>
                <a:rPr lang="en-US">
                  <a:latin typeface="+mn-lt"/>
                  <a:cs typeface="+mn-ea"/>
                  <a:sym typeface="+mn-lt"/>
                </a:rPr>
                <a:t>Contact Us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18439" y="1735565"/>
              <a:ext cx="4427607" cy="7027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6179856" y="2467192"/>
            <a:ext cx="702754" cy="690248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163281" y="3576659"/>
            <a:ext cx="702754" cy="690248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94828" y="4567405"/>
            <a:ext cx="702754" cy="690248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792473" y="5501002"/>
            <a:ext cx="702754" cy="690248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+123456789000"/>
          <p:cNvSpPr txBox="1"/>
          <p:nvPr/>
        </p:nvSpPr>
        <p:spPr>
          <a:xfrm>
            <a:off x="7394723" y="2623706"/>
            <a:ext cx="2789345" cy="37721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just">
              <a:lnSpc>
                <a:spcPct val="120000"/>
              </a:lnSpc>
              <a:defRPr sz="3000" cap="none" spc="9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algn="l"/>
            <a:r>
              <a:rPr 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youremail@gmail.com</a:t>
            </a:r>
            <a:endParaRPr lang="en-GB"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+123456789000"/>
          <p:cNvSpPr txBox="1"/>
          <p:nvPr/>
        </p:nvSpPr>
        <p:spPr>
          <a:xfrm>
            <a:off x="7426732" y="3787357"/>
            <a:ext cx="2789345" cy="37721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just">
              <a:lnSpc>
                <a:spcPct val="120000"/>
              </a:lnSpc>
              <a:defRPr sz="3000" cap="none" spc="9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algn="l"/>
            <a:r>
              <a:rPr lang="en-GB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L.A Vegas, CA</a:t>
            </a:r>
          </a:p>
        </p:txBody>
      </p:sp>
      <p:sp>
        <p:nvSpPr>
          <p:cNvPr id="16" name="+123456789000"/>
          <p:cNvSpPr txBox="1"/>
          <p:nvPr/>
        </p:nvSpPr>
        <p:spPr>
          <a:xfrm>
            <a:off x="6754971" y="4817654"/>
            <a:ext cx="2789345" cy="37721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just">
              <a:lnSpc>
                <a:spcPct val="120000"/>
              </a:lnSpc>
              <a:defRPr sz="3000" cap="none" spc="9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algn="l"/>
            <a:r>
              <a:rPr lang="en-GB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+92 128394792093789</a:t>
            </a:r>
          </a:p>
        </p:txBody>
      </p:sp>
      <p:sp>
        <p:nvSpPr>
          <p:cNvPr id="17" name="+123456789000"/>
          <p:cNvSpPr txBox="1"/>
          <p:nvPr/>
        </p:nvSpPr>
        <p:spPr>
          <a:xfrm>
            <a:off x="6000051" y="5639094"/>
            <a:ext cx="2789345" cy="377219"/>
          </a:xfrm>
          <a:prstGeom prst="rect">
            <a:avLst/>
          </a:prstGeom>
          <a:ln w="12700">
            <a:miter lim="400000"/>
          </a:ln>
        </p:spPr>
        <p:txBody>
          <a:bodyPr wrap="square" lIns="50800" tIns="50800" rIns="50800" bIns="50800" anchor="b">
            <a:spAutoFit/>
          </a:bodyPr>
          <a:lstStyle>
            <a:lvl1pPr algn="just">
              <a:lnSpc>
                <a:spcPct val="120000"/>
              </a:lnSpc>
              <a:defRPr sz="3000" cap="none" spc="90">
                <a:solidFill>
                  <a:srgbClr val="FFFFFF"/>
                </a:solidFill>
                <a:latin typeface="Montserrat-Regular"/>
                <a:ea typeface="Montserrat-Regular"/>
                <a:cs typeface="Montserrat-Regular"/>
                <a:sym typeface="Montserrat-Regular"/>
              </a:defRPr>
            </a:lvl1pPr>
          </a:lstStyle>
          <a:p>
            <a:pPr algn="l"/>
            <a:r>
              <a:rPr lang="en-GB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www.</a:t>
            </a:r>
            <a:r>
              <a:rPr lang="en-US" sz="1600">
                <a:solidFill>
                  <a:schemeClr val="tx1"/>
                </a:solidFill>
                <a:latin typeface="+mn-lt"/>
                <a:ea typeface="+mn-ea"/>
                <a:cs typeface="+mn-ea"/>
                <a:sym typeface="+mn-lt"/>
              </a:rPr>
              <a:t>yourcompany.com</a:t>
            </a:r>
            <a:endParaRPr lang="en-GB" sz="1600">
              <a:solidFill>
                <a:schemeClr val="tx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Freeform 54"/>
          <p:cNvSpPr>
            <a:spLocks noEditPoints="1"/>
          </p:cNvSpPr>
          <p:nvPr/>
        </p:nvSpPr>
        <p:spPr bwMode="auto">
          <a:xfrm>
            <a:off x="6327329" y="3734454"/>
            <a:ext cx="374658" cy="374658"/>
          </a:xfrm>
          <a:custGeom>
            <a:avLst/>
            <a:gdLst>
              <a:gd name="T0" fmla="*/ 100 w 200"/>
              <a:gd name="T1" fmla="*/ 0 h 200"/>
              <a:gd name="T2" fmla="*/ 100 w 200"/>
              <a:gd name="T3" fmla="*/ 0 h 200"/>
              <a:gd name="T4" fmla="*/ 100 w 200"/>
              <a:gd name="T5" fmla="*/ 200 h 200"/>
              <a:gd name="T6" fmla="*/ 100 w 200"/>
              <a:gd name="T7" fmla="*/ 200 h 200"/>
              <a:gd name="T8" fmla="*/ 200 w 200"/>
              <a:gd name="T9" fmla="*/ 100 h 200"/>
              <a:gd name="T10" fmla="*/ 104 w 200"/>
              <a:gd name="T11" fmla="*/ 59 h 200"/>
              <a:gd name="T12" fmla="*/ 140 w 200"/>
              <a:gd name="T13" fmla="*/ 96 h 200"/>
              <a:gd name="T14" fmla="*/ 104 w 200"/>
              <a:gd name="T15" fmla="*/ 59 h 200"/>
              <a:gd name="T16" fmla="*/ 104 w 200"/>
              <a:gd name="T17" fmla="*/ 8 h 200"/>
              <a:gd name="T18" fmla="*/ 104 w 200"/>
              <a:gd name="T19" fmla="*/ 51 h 200"/>
              <a:gd name="T20" fmla="*/ 96 w 200"/>
              <a:gd name="T21" fmla="*/ 51 h 200"/>
              <a:gd name="T22" fmla="*/ 96 w 200"/>
              <a:gd name="T23" fmla="*/ 8 h 200"/>
              <a:gd name="T24" fmla="*/ 96 w 200"/>
              <a:gd name="T25" fmla="*/ 96 h 200"/>
              <a:gd name="T26" fmla="*/ 65 w 200"/>
              <a:gd name="T27" fmla="*/ 55 h 200"/>
              <a:gd name="T28" fmla="*/ 52 w 200"/>
              <a:gd name="T29" fmla="*/ 96 h 200"/>
              <a:gd name="T30" fmla="*/ 29 w 200"/>
              <a:gd name="T31" fmla="*/ 41 h 200"/>
              <a:gd name="T32" fmla="*/ 52 w 200"/>
              <a:gd name="T33" fmla="*/ 96 h 200"/>
              <a:gd name="T34" fmla="*/ 57 w 200"/>
              <a:gd name="T35" fmla="*/ 146 h 200"/>
              <a:gd name="T36" fmla="*/ 8 w 200"/>
              <a:gd name="T37" fmla="*/ 104 h 200"/>
              <a:gd name="T38" fmla="*/ 60 w 200"/>
              <a:gd name="T39" fmla="*/ 104 h 200"/>
              <a:gd name="T40" fmla="*/ 96 w 200"/>
              <a:gd name="T41" fmla="*/ 140 h 200"/>
              <a:gd name="T42" fmla="*/ 60 w 200"/>
              <a:gd name="T43" fmla="*/ 104 h 200"/>
              <a:gd name="T44" fmla="*/ 96 w 200"/>
              <a:gd name="T45" fmla="*/ 191 h 200"/>
              <a:gd name="T46" fmla="*/ 96 w 200"/>
              <a:gd name="T47" fmla="*/ 148 h 200"/>
              <a:gd name="T48" fmla="*/ 104 w 200"/>
              <a:gd name="T49" fmla="*/ 148 h 200"/>
              <a:gd name="T50" fmla="*/ 104 w 200"/>
              <a:gd name="T51" fmla="*/ 191 h 200"/>
              <a:gd name="T52" fmla="*/ 104 w 200"/>
              <a:gd name="T53" fmla="*/ 104 h 200"/>
              <a:gd name="T54" fmla="*/ 135 w 200"/>
              <a:gd name="T55" fmla="*/ 144 h 200"/>
              <a:gd name="T56" fmla="*/ 148 w 200"/>
              <a:gd name="T57" fmla="*/ 104 h 200"/>
              <a:gd name="T58" fmla="*/ 171 w 200"/>
              <a:gd name="T59" fmla="*/ 158 h 200"/>
              <a:gd name="T60" fmla="*/ 148 w 200"/>
              <a:gd name="T61" fmla="*/ 104 h 200"/>
              <a:gd name="T62" fmla="*/ 143 w 200"/>
              <a:gd name="T63" fmla="*/ 53 h 200"/>
              <a:gd name="T64" fmla="*/ 192 w 200"/>
              <a:gd name="T65" fmla="*/ 96 h 200"/>
              <a:gd name="T66" fmla="*/ 166 w 200"/>
              <a:gd name="T67" fmla="*/ 35 h 200"/>
              <a:gd name="T68" fmla="*/ 121 w 200"/>
              <a:gd name="T69" fmla="*/ 10 h 200"/>
              <a:gd name="T70" fmla="*/ 78 w 200"/>
              <a:gd name="T71" fmla="*/ 10 h 200"/>
              <a:gd name="T72" fmla="*/ 34 w 200"/>
              <a:gd name="T73" fmla="*/ 35 h 200"/>
              <a:gd name="T74" fmla="*/ 34 w 200"/>
              <a:gd name="T75" fmla="*/ 164 h 200"/>
              <a:gd name="T76" fmla="*/ 78 w 200"/>
              <a:gd name="T77" fmla="*/ 189 h 200"/>
              <a:gd name="T78" fmla="*/ 121 w 200"/>
              <a:gd name="T79" fmla="*/ 189 h 200"/>
              <a:gd name="T80" fmla="*/ 166 w 200"/>
              <a:gd name="T81" fmla="*/ 164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0" h="200">
                <a:moveTo>
                  <a:pt x="100" y="0"/>
                </a:move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4"/>
                  <a:pt x="0" y="100"/>
                </a:cubicBezTo>
                <a:cubicBezTo>
                  <a:pt x="0" y="155"/>
                  <a:pt x="45" y="199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00" y="200"/>
                  <a:pt x="100" y="200"/>
                  <a:pt x="100" y="200"/>
                </a:cubicBezTo>
                <a:cubicBezTo>
                  <a:pt x="155" y="200"/>
                  <a:pt x="200" y="155"/>
                  <a:pt x="200" y="100"/>
                </a:cubicBezTo>
                <a:cubicBezTo>
                  <a:pt x="200" y="44"/>
                  <a:pt x="155" y="0"/>
                  <a:pt x="100" y="0"/>
                </a:cubicBezTo>
                <a:close/>
                <a:moveTo>
                  <a:pt x="104" y="59"/>
                </a:moveTo>
                <a:cubicBezTo>
                  <a:pt x="115" y="59"/>
                  <a:pt x="125" y="58"/>
                  <a:pt x="135" y="55"/>
                </a:cubicBezTo>
                <a:cubicBezTo>
                  <a:pt x="138" y="67"/>
                  <a:pt x="140" y="81"/>
                  <a:pt x="140" y="96"/>
                </a:cubicBezTo>
                <a:cubicBezTo>
                  <a:pt x="104" y="96"/>
                  <a:pt x="104" y="96"/>
                  <a:pt x="104" y="96"/>
                </a:cubicBezTo>
                <a:lnTo>
                  <a:pt x="104" y="59"/>
                </a:lnTo>
                <a:close/>
                <a:moveTo>
                  <a:pt x="104" y="51"/>
                </a:moveTo>
                <a:cubicBezTo>
                  <a:pt x="104" y="8"/>
                  <a:pt x="104" y="8"/>
                  <a:pt x="104" y="8"/>
                </a:cubicBezTo>
                <a:cubicBezTo>
                  <a:pt x="115" y="11"/>
                  <a:pt x="126" y="26"/>
                  <a:pt x="133" y="48"/>
                </a:cubicBezTo>
                <a:cubicBezTo>
                  <a:pt x="123" y="50"/>
                  <a:pt x="114" y="51"/>
                  <a:pt x="104" y="51"/>
                </a:cubicBezTo>
                <a:close/>
                <a:moveTo>
                  <a:pt x="96" y="8"/>
                </a:moveTo>
                <a:cubicBezTo>
                  <a:pt x="96" y="51"/>
                  <a:pt x="96" y="51"/>
                  <a:pt x="96" y="51"/>
                </a:cubicBezTo>
                <a:cubicBezTo>
                  <a:pt x="86" y="51"/>
                  <a:pt x="76" y="50"/>
                  <a:pt x="67" y="48"/>
                </a:cubicBezTo>
                <a:cubicBezTo>
                  <a:pt x="74" y="25"/>
                  <a:pt x="85" y="11"/>
                  <a:pt x="96" y="8"/>
                </a:cubicBezTo>
                <a:close/>
                <a:moveTo>
                  <a:pt x="96" y="59"/>
                </a:moveTo>
                <a:cubicBezTo>
                  <a:pt x="96" y="96"/>
                  <a:pt x="96" y="96"/>
                  <a:pt x="96" y="96"/>
                </a:cubicBezTo>
                <a:cubicBezTo>
                  <a:pt x="60" y="96"/>
                  <a:pt x="60" y="96"/>
                  <a:pt x="60" y="96"/>
                </a:cubicBezTo>
                <a:cubicBezTo>
                  <a:pt x="60" y="81"/>
                  <a:pt x="62" y="67"/>
                  <a:pt x="65" y="55"/>
                </a:cubicBezTo>
                <a:cubicBezTo>
                  <a:pt x="75" y="58"/>
                  <a:pt x="85" y="59"/>
                  <a:pt x="96" y="59"/>
                </a:cubicBezTo>
                <a:close/>
                <a:moveTo>
                  <a:pt x="52" y="96"/>
                </a:moveTo>
                <a:cubicBezTo>
                  <a:pt x="8" y="96"/>
                  <a:pt x="8" y="96"/>
                  <a:pt x="8" y="96"/>
                </a:cubicBezTo>
                <a:cubicBezTo>
                  <a:pt x="9" y="75"/>
                  <a:pt x="17" y="56"/>
                  <a:pt x="29" y="41"/>
                </a:cubicBezTo>
                <a:cubicBezTo>
                  <a:pt x="38" y="46"/>
                  <a:pt x="47" y="50"/>
                  <a:pt x="57" y="53"/>
                </a:cubicBezTo>
                <a:cubicBezTo>
                  <a:pt x="54" y="66"/>
                  <a:pt x="52" y="80"/>
                  <a:pt x="52" y="96"/>
                </a:cubicBezTo>
                <a:close/>
                <a:moveTo>
                  <a:pt x="52" y="104"/>
                </a:moveTo>
                <a:cubicBezTo>
                  <a:pt x="52" y="119"/>
                  <a:pt x="54" y="133"/>
                  <a:pt x="57" y="146"/>
                </a:cubicBezTo>
                <a:cubicBezTo>
                  <a:pt x="47" y="149"/>
                  <a:pt x="38" y="153"/>
                  <a:pt x="29" y="158"/>
                </a:cubicBezTo>
                <a:cubicBezTo>
                  <a:pt x="17" y="143"/>
                  <a:pt x="9" y="124"/>
                  <a:pt x="8" y="104"/>
                </a:cubicBezTo>
                <a:lnTo>
                  <a:pt x="52" y="104"/>
                </a:lnTo>
                <a:close/>
                <a:moveTo>
                  <a:pt x="60" y="104"/>
                </a:moveTo>
                <a:cubicBezTo>
                  <a:pt x="96" y="104"/>
                  <a:pt x="96" y="104"/>
                  <a:pt x="96" y="104"/>
                </a:cubicBezTo>
                <a:cubicBezTo>
                  <a:pt x="96" y="140"/>
                  <a:pt x="96" y="140"/>
                  <a:pt x="96" y="140"/>
                </a:cubicBezTo>
                <a:cubicBezTo>
                  <a:pt x="85" y="140"/>
                  <a:pt x="75" y="141"/>
                  <a:pt x="65" y="144"/>
                </a:cubicBezTo>
                <a:cubicBezTo>
                  <a:pt x="62" y="132"/>
                  <a:pt x="60" y="118"/>
                  <a:pt x="60" y="104"/>
                </a:cubicBezTo>
                <a:close/>
                <a:moveTo>
                  <a:pt x="96" y="148"/>
                </a:moveTo>
                <a:cubicBezTo>
                  <a:pt x="96" y="191"/>
                  <a:pt x="96" y="191"/>
                  <a:pt x="96" y="191"/>
                </a:cubicBezTo>
                <a:cubicBezTo>
                  <a:pt x="85" y="188"/>
                  <a:pt x="74" y="174"/>
                  <a:pt x="67" y="152"/>
                </a:cubicBezTo>
                <a:cubicBezTo>
                  <a:pt x="76" y="149"/>
                  <a:pt x="86" y="148"/>
                  <a:pt x="96" y="148"/>
                </a:cubicBezTo>
                <a:close/>
                <a:moveTo>
                  <a:pt x="104" y="19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114" y="148"/>
                  <a:pt x="123" y="149"/>
                  <a:pt x="133" y="152"/>
                </a:cubicBezTo>
                <a:cubicBezTo>
                  <a:pt x="126" y="174"/>
                  <a:pt x="115" y="188"/>
                  <a:pt x="104" y="191"/>
                </a:cubicBezTo>
                <a:close/>
                <a:moveTo>
                  <a:pt x="104" y="140"/>
                </a:moveTo>
                <a:cubicBezTo>
                  <a:pt x="104" y="104"/>
                  <a:pt x="104" y="104"/>
                  <a:pt x="104" y="104"/>
                </a:cubicBezTo>
                <a:cubicBezTo>
                  <a:pt x="140" y="104"/>
                  <a:pt x="140" y="104"/>
                  <a:pt x="140" y="104"/>
                </a:cubicBezTo>
                <a:cubicBezTo>
                  <a:pt x="140" y="118"/>
                  <a:pt x="138" y="132"/>
                  <a:pt x="135" y="144"/>
                </a:cubicBezTo>
                <a:cubicBezTo>
                  <a:pt x="125" y="141"/>
                  <a:pt x="115" y="140"/>
                  <a:pt x="104" y="140"/>
                </a:cubicBezTo>
                <a:close/>
                <a:moveTo>
                  <a:pt x="148" y="104"/>
                </a:moveTo>
                <a:cubicBezTo>
                  <a:pt x="192" y="104"/>
                  <a:pt x="192" y="104"/>
                  <a:pt x="192" y="104"/>
                </a:cubicBezTo>
                <a:cubicBezTo>
                  <a:pt x="191" y="124"/>
                  <a:pt x="183" y="143"/>
                  <a:pt x="171" y="158"/>
                </a:cubicBezTo>
                <a:cubicBezTo>
                  <a:pt x="162" y="153"/>
                  <a:pt x="153" y="149"/>
                  <a:pt x="143" y="146"/>
                </a:cubicBezTo>
                <a:cubicBezTo>
                  <a:pt x="146" y="133"/>
                  <a:pt x="148" y="119"/>
                  <a:pt x="148" y="104"/>
                </a:cubicBezTo>
                <a:close/>
                <a:moveTo>
                  <a:pt x="148" y="96"/>
                </a:moveTo>
                <a:cubicBezTo>
                  <a:pt x="148" y="80"/>
                  <a:pt x="146" y="66"/>
                  <a:pt x="143" y="53"/>
                </a:cubicBezTo>
                <a:cubicBezTo>
                  <a:pt x="153" y="50"/>
                  <a:pt x="162" y="46"/>
                  <a:pt x="171" y="41"/>
                </a:cubicBezTo>
                <a:cubicBezTo>
                  <a:pt x="183" y="56"/>
                  <a:pt x="191" y="75"/>
                  <a:pt x="192" y="96"/>
                </a:cubicBezTo>
                <a:lnTo>
                  <a:pt x="148" y="96"/>
                </a:lnTo>
                <a:close/>
                <a:moveTo>
                  <a:pt x="166" y="35"/>
                </a:moveTo>
                <a:cubicBezTo>
                  <a:pt x="158" y="39"/>
                  <a:pt x="149" y="43"/>
                  <a:pt x="140" y="46"/>
                </a:cubicBezTo>
                <a:cubicBezTo>
                  <a:pt x="136" y="30"/>
                  <a:pt x="129" y="18"/>
                  <a:pt x="121" y="10"/>
                </a:cubicBezTo>
                <a:cubicBezTo>
                  <a:pt x="138" y="14"/>
                  <a:pt x="154" y="23"/>
                  <a:pt x="166" y="35"/>
                </a:cubicBezTo>
                <a:close/>
                <a:moveTo>
                  <a:pt x="78" y="10"/>
                </a:moveTo>
                <a:cubicBezTo>
                  <a:pt x="71" y="18"/>
                  <a:pt x="64" y="30"/>
                  <a:pt x="59" y="45"/>
                </a:cubicBezTo>
                <a:cubicBezTo>
                  <a:pt x="51" y="43"/>
                  <a:pt x="42" y="39"/>
                  <a:pt x="34" y="35"/>
                </a:cubicBezTo>
                <a:cubicBezTo>
                  <a:pt x="46" y="23"/>
                  <a:pt x="61" y="14"/>
                  <a:pt x="78" y="10"/>
                </a:cubicBezTo>
                <a:close/>
                <a:moveTo>
                  <a:pt x="34" y="164"/>
                </a:moveTo>
                <a:cubicBezTo>
                  <a:pt x="42" y="160"/>
                  <a:pt x="51" y="156"/>
                  <a:pt x="59" y="154"/>
                </a:cubicBezTo>
                <a:cubicBezTo>
                  <a:pt x="64" y="169"/>
                  <a:pt x="71" y="181"/>
                  <a:pt x="78" y="189"/>
                </a:cubicBezTo>
                <a:cubicBezTo>
                  <a:pt x="61" y="185"/>
                  <a:pt x="46" y="176"/>
                  <a:pt x="34" y="164"/>
                </a:cubicBezTo>
                <a:close/>
                <a:moveTo>
                  <a:pt x="121" y="189"/>
                </a:moveTo>
                <a:cubicBezTo>
                  <a:pt x="129" y="181"/>
                  <a:pt x="136" y="169"/>
                  <a:pt x="140" y="154"/>
                </a:cubicBezTo>
                <a:cubicBezTo>
                  <a:pt x="149" y="156"/>
                  <a:pt x="158" y="160"/>
                  <a:pt x="166" y="164"/>
                </a:cubicBezTo>
                <a:cubicBezTo>
                  <a:pt x="154" y="176"/>
                  <a:pt x="138" y="185"/>
                  <a:pt x="121" y="189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80000"/>
              </a:lnSpc>
            </a:pPr>
            <a:endParaRPr lang="en-US" sz="7000" spc="14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31" name="Freeform 703"/>
          <p:cNvSpPr>
            <a:spLocks noEditPoints="1"/>
          </p:cNvSpPr>
          <p:nvPr/>
        </p:nvSpPr>
        <p:spPr bwMode="auto">
          <a:xfrm>
            <a:off x="6332248" y="2623706"/>
            <a:ext cx="397970" cy="356026"/>
          </a:xfrm>
          <a:custGeom>
            <a:avLst/>
            <a:gdLst>
              <a:gd name="T0" fmla="*/ 174 w 240"/>
              <a:gd name="T1" fmla="*/ 221 h 221"/>
              <a:gd name="T2" fmla="*/ 174 w 240"/>
              <a:gd name="T3" fmla="*/ 221 h 221"/>
              <a:gd name="T4" fmla="*/ 137 w 240"/>
              <a:gd name="T5" fmla="*/ 213 h 221"/>
              <a:gd name="T6" fmla="*/ 128 w 240"/>
              <a:gd name="T7" fmla="*/ 207 h 221"/>
              <a:gd name="T8" fmla="*/ 75 w 240"/>
              <a:gd name="T9" fmla="*/ 164 h 221"/>
              <a:gd name="T10" fmla="*/ 32 w 240"/>
              <a:gd name="T11" fmla="*/ 111 h 221"/>
              <a:gd name="T12" fmla="*/ 27 w 240"/>
              <a:gd name="T13" fmla="*/ 103 h 221"/>
              <a:gd name="T14" fmla="*/ 47 w 240"/>
              <a:gd name="T15" fmla="*/ 6 h 221"/>
              <a:gd name="T16" fmla="*/ 60 w 240"/>
              <a:gd name="T17" fmla="*/ 0 h 221"/>
              <a:gd name="T18" fmla="*/ 90 w 240"/>
              <a:gd name="T19" fmla="*/ 21 h 221"/>
              <a:gd name="T20" fmla="*/ 98 w 240"/>
              <a:gd name="T21" fmla="*/ 68 h 221"/>
              <a:gd name="T22" fmla="*/ 98 w 240"/>
              <a:gd name="T23" fmla="*/ 68 h 221"/>
              <a:gd name="T24" fmla="*/ 81 w 240"/>
              <a:gd name="T25" fmla="*/ 97 h 221"/>
              <a:gd name="T26" fmla="*/ 109 w 240"/>
              <a:gd name="T27" fmla="*/ 130 h 221"/>
              <a:gd name="T28" fmla="*/ 142 w 240"/>
              <a:gd name="T29" fmla="*/ 158 h 221"/>
              <a:gd name="T30" fmla="*/ 145 w 240"/>
              <a:gd name="T31" fmla="*/ 159 h 221"/>
              <a:gd name="T32" fmla="*/ 145 w 240"/>
              <a:gd name="T33" fmla="*/ 159 h 221"/>
              <a:gd name="T34" fmla="*/ 171 w 240"/>
              <a:gd name="T35" fmla="*/ 142 h 221"/>
              <a:gd name="T36" fmla="*/ 171 w 240"/>
              <a:gd name="T37" fmla="*/ 141 h 221"/>
              <a:gd name="T38" fmla="*/ 185 w 240"/>
              <a:gd name="T39" fmla="*/ 136 h 221"/>
              <a:gd name="T40" fmla="*/ 219 w 240"/>
              <a:gd name="T41" fmla="*/ 150 h 221"/>
              <a:gd name="T42" fmla="*/ 239 w 240"/>
              <a:gd name="T43" fmla="*/ 177 h 221"/>
              <a:gd name="T44" fmla="*/ 234 w 240"/>
              <a:gd name="T45" fmla="*/ 192 h 221"/>
              <a:gd name="T46" fmla="*/ 174 w 240"/>
              <a:gd name="T47" fmla="*/ 221 h 221"/>
              <a:gd name="T48" fmla="*/ 60 w 240"/>
              <a:gd name="T49" fmla="*/ 8 h 221"/>
              <a:gd name="T50" fmla="*/ 53 w 240"/>
              <a:gd name="T51" fmla="*/ 12 h 221"/>
              <a:gd name="T52" fmla="*/ 52 w 240"/>
              <a:gd name="T53" fmla="*/ 12 h 221"/>
              <a:gd name="T54" fmla="*/ 34 w 240"/>
              <a:gd name="T55" fmla="*/ 99 h 221"/>
              <a:gd name="T56" fmla="*/ 39 w 240"/>
              <a:gd name="T57" fmla="*/ 107 h 221"/>
              <a:gd name="T58" fmla="*/ 81 w 240"/>
              <a:gd name="T59" fmla="*/ 159 h 221"/>
              <a:gd name="T60" fmla="*/ 133 w 240"/>
              <a:gd name="T61" fmla="*/ 200 h 221"/>
              <a:gd name="T62" fmla="*/ 141 w 240"/>
              <a:gd name="T63" fmla="*/ 205 h 221"/>
              <a:gd name="T64" fmla="*/ 174 w 240"/>
              <a:gd name="T65" fmla="*/ 213 h 221"/>
              <a:gd name="T66" fmla="*/ 227 w 240"/>
              <a:gd name="T67" fmla="*/ 187 h 221"/>
              <a:gd name="T68" fmla="*/ 228 w 240"/>
              <a:gd name="T69" fmla="*/ 187 h 221"/>
              <a:gd name="T70" fmla="*/ 231 w 240"/>
              <a:gd name="T71" fmla="*/ 178 h 221"/>
              <a:gd name="T72" fmla="*/ 214 w 240"/>
              <a:gd name="T73" fmla="*/ 156 h 221"/>
              <a:gd name="T74" fmla="*/ 185 w 240"/>
              <a:gd name="T75" fmla="*/ 144 h 221"/>
              <a:gd name="T76" fmla="*/ 177 w 240"/>
              <a:gd name="T77" fmla="*/ 147 h 221"/>
              <a:gd name="T78" fmla="*/ 145 w 240"/>
              <a:gd name="T79" fmla="*/ 167 h 221"/>
              <a:gd name="T80" fmla="*/ 145 w 240"/>
              <a:gd name="T81" fmla="*/ 167 h 221"/>
              <a:gd name="T82" fmla="*/ 138 w 240"/>
              <a:gd name="T83" fmla="*/ 165 h 221"/>
              <a:gd name="T84" fmla="*/ 138 w 240"/>
              <a:gd name="T85" fmla="*/ 165 h 221"/>
              <a:gd name="T86" fmla="*/ 103 w 240"/>
              <a:gd name="T87" fmla="*/ 136 h 221"/>
              <a:gd name="T88" fmla="*/ 75 w 240"/>
              <a:gd name="T89" fmla="*/ 102 h 221"/>
              <a:gd name="T90" fmla="*/ 74 w 240"/>
              <a:gd name="T91" fmla="*/ 101 h 221"/>
              <a:gd name="T92" fmla="*/ 92 w 240"/>
              <a:gd name="T93" fmla="*/ 62 h 221"/>
              <a:gd name="T94" fmla="*/ 83 w 240"/>
              <a:gd name="T95" fmla="*/ 25 h 221"/>
              <a:gd name="T96" fmla="*/ 60 w 240"/>
              <a:gd name="T97" fmla="*/ 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40" h="221">
                <a:moveTo>
                  <a:pt x="174" y="221"/>
                </a:moveTo>
                <a:cubicBezTo>
                  <a:pt x="174" y="221"/>
                  <a:pt x="174" y="221"/>
                  <a:pt x="174" y="221"/>
                </a:cubicBezTo>
                <a:cubicBezTo>
                  <a:pt x="162" y="221"/>
                  <a:pt x="149" y="218"/>
                  <a:pt x="137" y="213"/>
                </a:cubicBezTo>
                <a:cubicBezTo>
                  <a:pt x="134" y="211"/>
                  <a:pt x="131" y="209"/>
                  <a:pt x="128" y="207"/>
                </a:cubicBezTo>
                <a:cubicBezTo>
                  <a:pt x="118" y="200"/>
                  <a:pt x="92" y="181"/>
                  <a:pt x="75" y="164"/>
                </a:cubicBezTo>
                <a:cubicBezTo>
                  <a:pt x="58" y="147"/>
                  <a:pt x="40" y="122"/>
                  <a:pt x="32" y="111"/>
                </a:cubicBezTo>
                <a:cubicBezTo>
                  <a:pt x="30" y="108"/>
                  <a:pt x="28" y="105"/>
                  <a:pt x="27" y="103"/>
                </a:cubicBezTo>
                <a:cubicBezTo>
                  <a:pt x="0" y="46"/>
                  <a:pt x="43" y="9"/>
                  <a:pt x="47" y="6"/>
                </a:cubicBezTo>
                <a:cubicBezTo>
                  <a:pt x="51" y="2"/>
                  <a:pt x="55" y="0"/>
                  <a:pt x="60" y="0"/>
                </a:cubicBezTo>
                <a:cubicBezTo>
                  <a:pt x="76" y="0"/>
                  <a:pt x="89" y="20"/>
                  <a:pt x="90" y="21"/>
                </a:cubicBezTo>
                <a:cubicBezTo>
                  <a:pt x="91" y="22"/>
                  <a:pt x="113" y="53"/>
                  <a:pt x="98" y="68"/>
                </a:cubicBezTo>
                <a:cubicBezTo>
                  <a:pt x="98" y="68"/>
                  <a:pt x="98" y="68"/>
                  <a:pt x="98" y="68"/>
                </a:cubicBezTo>
                <a:cubicBezTo>
                  <a:pt x="92" y="73"/>
                  <a:pt x="78" y="88"/>
                  <a:pt x="81" y="97"/>
                </a:cubicBezTo>
                <a:cubicBezTo>
                  <a:pt x="84" y="100"/>
                  <a:pt x="99" y="121"/>
                  <a:pt x="109" y="130"/>
                </a:cubicBezTo>
                <a:cubicBezTo>
                  <a:pt x="121" y="143"/>
                  <a:pt x="140" y="156"/>
                  <a:pt x="142" y="158"/>
                </a:cubicBezTo>
                <a:cubicBezTo>
                  <a:pt x="143" y="158"/>
                  <a:pt x="144" y="159"/>
                  <a:pt x="145" y="159"/>
                </a:cubicBezTo>
                <a:cubicBezTo>
                  <a:pt x="145" y="159"/>
                  <a:pt x="145" y="159"/>
                  <a:pt x="145" y="159"/>
                </a:cubicBezTo>
                <a:cubicBezTo>
                  <a:pt x="155" y="159"/>
                  <a:pt x="167" y="146"/>
                  <a:pt x="171" y="142"/>
                </a:cubicBezTo>
                <a:cubicBezTo>
                  <a:pt x="171" y="141"/>
                  <a:pt x="171" y="141"/>
                  <a:pt x="171" y="141"/>
                </a:cubicBezTo>
                <a:cubicBezTo>
                  <a:pt x="175" y="138"/>
                  <a:pt x="179" y="136"/>
                  <a:pt x="185" y="136"/>
                </a:cubicBezTo>
                <a:cubicBezTo>
                  <a:pt x="200" y="136"/>
                  <a:pt x="218" y="149"/>
                  <a:pt x="219" y="150"/>
                </a:cubicBezTo>
                <a:cubicBezTo>
                  <a:pt x="219" y="150"/>
                  <a:pt x="238" y="163"/>
                  <a:pt x="239" y="177"/>
                </a:cubicBezTo>
                <a:cubicBezTo>
                  <a:pt x="240" y="183"/>
                  <a:pt x="238" y="188"/>
                  <a:pt x="234" y="192"/>
                </a:cubicBezTo>
                <a:cubicBezTo>
                  <a:pt x="231" y="195"/>
                  <a:pt x="209" y="221"/>
                  <a:pt x="174" y="221"/>
                </a:cubicBezTo>
                <a:close/>
                <a:moveTo>
                  <a:pt x="60" y="8"/>
                </a:moveTo>
                <a:cubicBezTo>
                  <a:pt x="58" y="8"/>
                  <a:pt x="55" y="9"/>
                  <a:pt x="53" y="12"/>
                </a:cubicBezTo>
                <a:cubicBezTo>
                  <a:pt x="52" y="12"/>
                  <a:pt x="52" y="12"/>
                  <a:pt x="52" y="12"/>
                </a:cubicBezTo>
                <a:cubicBezTo>
                  <a:pt x="50" y="13"/>
                  <a:pt x="9" y="47"/>
                  <a:pt x="34" y="99"/>
                </a:cubicBezTo>
                <a:cubicBezTo>
                  <a:pt x="35" y="101"/>
                  <a:pt x="37" y="104"/>
                  <a:pt x="39" y="107"/>
                </a:cubicBezTo>
                <a:cubicBezTo>
                  <a:pt x="46" y="117"/>
                  <a:pt x="64" y="142"/>
                  <a:pt x="81" y="159"/>
                </a:cubicBezTo>
                <a:cubicBezTo>
                  <a:pt x="97" y="175"/>
                  <a:pt x="122" y="193"/>
                  <a:pt x="133" y="200"/>
                </a:cubicBezTo>
                <a:cubicBezTo>
                  <a:pt x="136" y="203"/>
                  <a:pt x="138" y="204"/>
                  <a:pt x="141" y="205"/>
                </a:cubicBezTo>
                <a:cubicBezTo>
                  <a:pt x="152" y="211"/>
                  <a:pt x="163" y="213"/>
                  <a:pt x="174" y="213"/>
                </a:cubicBezTo>
                <a:cubicBezTo>
                  <a:pt x="207" y="213"/>
                  <a:pt x="227" y="187"/>
                  <a:pt x="227" y="187"/>
                </a:cubicBezTo>
                <a:cubicBezTo>
                  <a:pt x="228" y="187"/>
                  <a:pt x="228" y="187"/>
                  <a:pt x="228" y="187"/>
                </a:cubicBezTo>
                <a:cubicBezTo>
                  <a:pt x="230" y="184"/>
                  <a:pt x="232" y="181"/>
                  <a:pt x="231" y="178"/>
                </a:cubicBezTo>
                <a:cubicBezTo>
                  <a:pt x="230" y="169"/>
                  <a:pt x="219" y="159"/>
                  <a:pt x="214" y="156"/>
                </a:cubicBezTo>
                <a:cubicBezTo>
                  <a:pt x="214" y="156"/>
                  <a:pt x="198" y="144"/>
                  <a:pt x="185" y="144"/>
                </a:cubicBezTo>
                <a:cubicBezTo>
                  <a:pt x="182" y="144"/>
                  <a:pt x="179" y="145"/>
                  <a:pt x="177" y="147"/>
                </a:cubicBezTo>
                <a:cubicBezTo>
                  <a:pt x="175" y="150"/>
                  <a:pt x="159" y="167"/>
                  <a:pt x="145" y="167"/>
                </a:cubicBezTo>
                <a:cubicBezTo>
                  <a:pt x="145" y="167"/>
                  <a:pt x="145" y="167"/>
                  <a:pt x="145" y="167"/>
                </a:cubicBezTo>
                <a:cubicBezTo>
                  <a:pt x="143" y="167"/>
                  <a:pt x="141" y="166"/>
                  <a:pt x="138" y="165"/>
                </a:cubicBezTo>
                <a:cubicBezTo>
                  <a:pt x="138" y="165"/>
                  <a:pt x="138" y="165"/>
                  <a:pt x="138" y="165"/>
                </a:cubicBezTo>
                <a:cubicBezTo>
                  <a:pt x="137" y="164"/>
                  <a:pt x="117" y="149"/>
                  <a:pt x="103" y="136"/>
                </a:cubicBezTo>
                <a:cubicBezTo>
                  <a:pt x="93" y="125"/>
                  <a:pt x="76" y="103"/>
                  <a:pt x="75" y="102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7" y="86"/>
                  <a:pt x="89" y="65"/>
                  <a:pt x="92" y="62"/>
                </a:cubicBezTo>
                <a:cubicBezTo>
                  <a:pt x="100" y="54"/>
                  <a:pt x="89" y="33"/>
                  <a:pt x="83" y="25"/>
                </a:cubicBezTo>
                <a:cubicBezTo>
                  <a:pt x="80" y="20"/>
                  <a:pt x="70" y="8"/>
                  <a:pt x="60" y="8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80000"/>
              </a:lnSpc>
            </a:pPr>
            <a:endParaRPr lang="en-US" sz="7000" spc="140">
              <a:solidFill>
                <a:schemeClr val="bg2"/>
              </a:solidFill>
              <a:cs typeface="+mn-ea"/>
              <a:sym typeface="+mn-lt"/>
            </a:endParaRPr>
          </a:p>
        </p:txBody>
      </p:sp>
      <p:grpSp>
        <p:nvGrpSpPr>
          <p:cNvPr id="32" name="Graphic 12"/>
          <p:cNvGrpSpPr/>
          <p:nvPr/>
        </p:nvGrpSpPr>
        <p:grpSpPr>
          <a:xfrm>
            <a:off x="5748573" y="4670422"/>
            <a:ext cx="395264" cy="395262"/>
            <a:chOff x="7135131" y="3229477"/>
            <a:chExt cx="302638" cy="302636"/>
          </a:xfrm>
          <a:solidFill>
            <a:schemeClr val="accent2"/>
          </a:solidFill>
        </p:grpSpPr>
        <p:grpSp>
          <p:nvGrpSpPr>
            <p:cNvPr id="33" name="Graphic 12"/>
            <p:cNvGrpSpPr/>
            <p:nvPr/>
          </p:nvGrpSpPr>
          <p:grpSpPr>
            <a:xfrm>
              <a:off x="7135131" y="3234990"/>
              <a:ext cx="302731" cy="291691"/>
              <a:chOff x="7135131" y="3234990"/>
              <a:chExt cx="302731" cy="291691"/>
            </a:xfrm>
            <a:grpFill/>
          </p:grpSpPr>
          <p:sp>
            <p:nvSpPr>
              <p:cNvPr id="34" name="Freeform: Shape 33"/>
              <p:cNvSpPr/>
              <p:nvPr/>
            </p:nvSpPr>
            <p:spPr>
              <a:xfrm>
                <a:off x="7135131" y="3356105"/>
                <a:ext cx="302731" cy="170576"/>
              </a:xfrm>
              <a:custGeom>
                <a:avLst/>
                <a:gdLst>
                  <a:gd name="connsiteX0" fmla="*/ 284414 w 302731"/>
                  <a:gd name="connsiteY0" fmla="*/ 0 h 170576"/>
                  <a:gd name="connsiteX1" fmla="*/ 224442 w 302731"/>
                  <a:gd name="connsiteY1" fmla="*/ 0 h 170576"/>
                  <a:gd name="connsiteX2" fmla="*/ 218939 w 302731"/>
                  <a:gd name="connsiteY2" fmla="*/ 5502 h 170576"/>
                  <a:gd name="connsiteX3" fmla="*/ 224442 w 302731"/>
                  <a:gd name="connsiteY3" fmla="*/ 11005 h 170576"/>
                  <a:gd name="connsiteX4" fmla="*/ 274526 w 302731"/>
                  <a:gd name="connsiteY4" fmla="*/ 11005 h 170576"/>
                  <a:gd name="connsiteX5" fmla="*/ 290477 w 302731"/>
                  <a:gd name="connsiteY5" fmla="*/ 159572 h 170576"/>
                  <a:gd name="connsiteX6" fmla="*/ 12480 w 302731"/>
                  <a:gd name="connsiteY6" fmla="*/ 159572 h 170576"/>
                  <a:gd name="connsiteX7" fmla="*/ 31205 w 302731"/>
                  <a:gd name="connsiteY7" fmla="*/ 11005 h 170576"/>
                  <a:gd name="connsiteX8" fmla="*/ 81377 w 302731"/>
                  <a:gd name="connsiteY8" fmla="*/ 11005 h 170576"/>
                  <a:gd name="connsiteX9" fmla="*/ 86879 w 302731"/>
                  <a:gd name="connsiteY9" fmla="*/ 5502 h 170576"/>
                  <a:gd name="connsiteX10" fmla="*/ 81377 w 302731"/>
                  <a:gd name="connsiteY10" fmla="*/ 0 h 170576"/>
                  <a:gd name="connsiteX11" fmla="*/ 21498 w 302731"/>
                  <a:gd name="connsiteY11" fmla="*/ 0 h 170576"/>
                  <a:gd name="connsiteX12" fmla="*/ 0 w 302731"/>
                  <a:gd name="connsiteY12" fmla="*/ 170577 h 170576"/>
                  <a:gd name="connsiteX13" fmla="*/ 302732 w 302731"/>
                  <a:gd name="connsiteY13" fmla="*/ 170577 h 170576"/>
                  <a:gd name="connsiteX14" fmla="*/ 284414 w 302731"/>
                  <a:gd name="connsiteY14" fmla="*/ 0 h 170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2731" h="170576">
                    <a:moveTo>
                      <a:pt x="284414" y="0"/>
                    </a:moveTo>
                    <a:lnTo>
                      <a:pt x="224442" y="0"/>
                    </a:lnTo>
                    <a:cubicBezTo>
                      <a:pt x="221399" y="0"/>
                      <a:pt x="218939" y="2460"/>
                      <a:pt x="218939" y="5502"/>
                    </a:cubicBezTo>
                    <a:cubicBezTo>
                      <a:pt x="218939" y="8545"/>
                      <a:pt x="221399" y="11005"/>
                      <a:pt x="224442" y="11005"/>
                    </a:cubicBezTo>
                    <a:lnTo>
                      <a:pt x="274526" y="11005"/>
                    </a:lnTo>
                    <a:lnTo>
                      <a:pt x="290477" y="159572"/>
                    </a:lnTo>
                    <a:lnTo>
                      <a:pt x="12480" y="159572"/>
                    </a:lnTo>
                    <a:lnTo>
                      <a:pt x="31205" y="11005"/>
                    </a:lnTo>
                    <a:lnTo>
                      <a:pt x="81377" y="11005"/>
                    </a:lnTo>
                    <a:cubicBezTo>
                      <a:pt x="84419" y="11005"/>
                      <a:pt x="86879" y="8545"/>
                      <a:pt x="86879" y="5502"/>
                    </a:cubicBezTo>
                    <a:cubicBezTo>
                      <a:pt x="86879" y="2460"/>
                      <a:pt x="84419" y="0"/>
                      <a:pt x="81377" y="0"/>
                    </a:cubicBezTo>
                    <a:lnTo>
                      <a:pt x="21498" y="0"/>
                    </a:lnTo>
                    <a:lnTo>
                      <a:pt x="0" y="170577"/>
                    </a:lnTo>
                    <a:lnTo>
                      <a:pt x="302732" y="170577"/>
                    </a:lnTo>
                    <a:lnTo>
                      <a:pt x="284414" y="0"/>
                    </a:ln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7222011" y="3234990"/>
                <a:ext cx="131675" cy="222696"/>
              </a:xfrm>
              <a:custGeom>
                <a:avLst/>
                <a:gdLst>
                  <a:gd name="connsiteX0" fmla="*/ 59783 w 131675"/>
                  <a:gd name="connsiteY0" fmla="*/ 208907 h 222696"/>
                  <a:gd name="connsiteX1" fmla="*/ 57334 w 131675"/>
                  <a:gd name="connsiteY1" fmla="*/ 210310 h 222696"/>
                  <a:gd name="connsiteX2" fmla="*/ 53780 w 131675"/>
                  <a:gd name="connsiteY2" fmla="*/ 212759 h 222696"/>
                  <a:gd name="connsiteX3" fmla="*/ 52597 w 131675"/>
                  <a:gd name="connsiteY3" fmla="*/ 220451 h 222696"/>
                  <a:gd name="connsiteX4" fmla="*/ 57043 w 131675"/>
                  <a:gd name="connsiteY4" fmla="*/ 222696 h 222696"/>
                  <a:gd name="connsiteX5" fmla="*/ 60295 w 131675"/>
                  <a:gd name="connsiteY5" fmla="*/ 221634 h 222696"/>
                  <a:gd name="connsiteX6" fmla="*/ 63310 w 131675"/>
                  <a:gd name="connsiteY6" fmla="*/ 219549 h 222696"/>
                  <a:gd name="connsiteX7" fmla="*/ 68890 w 131675"/>
                  <a:gd name="connsiteY7" fmla="*/ 216352 h 222696"/>
                  <a:gd name="connsiteX8" fmla="*/ 71432 w 131675"/>
                  <a:gd name="connsiteY8" fmla="*/ 209369 h 222696"/>
                  <a:gd name="connsiteX9" fmla="*/ 71569 w 131675"/>
                  <a:gd name="connsiteY9" fmla="*/ 209248 h 222696"/>
                  <a:gd name="connsiteX10" fmla="*/ 128955 w 131675"/>
                  <a:gd name="connsiteY10" fmla="*/ 93377 h 222696"/>
                  <a:gd name="connsiteX11" fmla="*/ 130837 w 131675"/>
                  <a:gd name="connsiteY11" fmla="*/ 55305 h 222696"/>
                  <a:gd name="connsiteX12" fmla="*/ 65836 w 131675"/>
                  <a:gd name="connsiteY12" fmla="*/ 0 h 222696"/>
                  <a:gd name="connsiteX13" fmla="*/ 835 w 131675"/>
                  <a:gd name="connsiteY13" fmla="*/ 55305 h 222696"/>
                  <a:gd name="connsiteX14" fmla="*/ 2722 w 131675"/>
                  <a:gd name="connsiteY14" fmla="*/ 93377 h 222696"/>
                  <a:gd name="connsiteX15" fmla="*/ 59783 w 131675"/>
                  <a:gd name="connsiteY15" fmla="*/ 208907 h 222696"/>
                  <a:gd name="connsiteX16" fmla="*/ 11746 w 131675"/>
                  <a:gd name="connsiteY16" fmla="*/ 56742 h 222696"/>
                  <a:gd name="connsiteX17" fmla="*/ 65841 w 131675"/>
                  <a:gd name="connsiteY17" fmla="*/ 11010 h 222696"/>
                  <a:gd name="connsiteX18" fmla="*/ 119931 w 131675"/>
                  <a:gd name="connsiteY18" fmla="*/ 56742 h 222696"/>
                  <a:gd name="connsiteX19" fmla="*/ 118192 w 131675"/>
                  <a:gd name="connsiteY19" fmla="*/ 91115 h 222696"/>
                  <a:gd name="connsiteX20" fmla="*/ 65841 w 131675"/>
                  <a:gd name="connsiteY20" fmla="*/ 199217 h 222696"/>
                  <a:gd name="connsiteX21" fmla="*/ 13490 w 131675"/>
                  <a:gd name="connsiteY21" fmla="*/ 91115 h 222696"/>
                  <a:gd name="connsiteX22" fmla="*/ 11746 w 131675"/>
                  <a:gd name="connsiteY22" fmla="*/ 56742 h 222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1675" h="222695">
                    <a:moveTo>
                      <a:pt x="59783" y="208907"/>
                    </a:moveTo>
                    <a:cubicBezTo>
                      <a:pt x="58974" y="209386"/>
                      <a:pt x="58110" y="209809"/>
                      <a:pt x="57334" y="210310"/>
                    </a:cubicBezTo>
                    <a:cubicBezTo>
                      <a:pt x="56124" y="211091"/>
                      <a:pt x="54941" y="211911"/>
                      <a:pt x="53780" y="212759"/>
                    </a:cubicBezTo>
                    <a:cubicBezTo>
                      <a:pt x="51331" y="214558"/>
                      <a:pt x="50803" y="218002"/>
                      <a:pt x="52597" y="220451"/>
                    </a:cubicBezTo>
                    <a:cubicBezTo>
                      <a:pt x="53675" y="221920"/>
                      <a:pt x="55348" y="222696"/>
                      <a:pt x="57043" y="222696"/>
                    </a:cubicBezTo>
                    <a:cubicBezTo>
                      <a:pt x="58171" y="222696"/>
                      <a:pt x="59310" y="222349"/>
                      <a:pt x="60295" y="221634"/>
                    </a:cubicBezTo>
                    <a:cubicBezTo>
                      <a:pt x="61274" y="220913"/>
                      <a:pt x="62270" y="220220"/>
                      <a:pt x="63310" y="219549"/>
                    </a:cubicBezTo>
                    <a:cubicBezTo>
                      <a:pt x="65077" y="218404"/>
                      <a:pt x="66953" y="217331"/>
                      <a:pt x="68890" y="216352"/>
                    </a:cubicBezTo>
                    <a:cubicBezTo>
                      <a:pt x="71465" y="215048"/>
                      <a:pt x="72510" y="211999"/>
                      <a:pt x="71432" y="209369"/>
                    </a:cubicBezTo>
                    <a:cubicBezTo>
                      <a:pt x="71476" y="209325"/>
                      <a:pt x="71531" y="209292"/>
                      <a:pt x="71569" y="209248"/>
                    </a:cubicBezTo>
                    <a:cubicBezTo>
                      <a:pt x="81524" y="198705"/>
                      <a:pt x="115067" y="159198"/>
                      <a:pt x="128955" y="93377"/>
                    </a:cubicBezTo>
                    <a:cubicBezTo>
                      <a:pt x="131772" y="80028"/>
                      <a:pt x="132405" y="67218"/>
                      <a:pt x="130837" y="55305"/>
                    </a:cubicBezTo>
                    <a:cubicBezTo>
                      <a:pt x="126105" y="19127"/>
                      <a:pt x="103627" y="0"/>
                      <a:pt x="65836" y="0"/>
                    </a:cubicBezTo>
                    <a:cubicBezTo>
                      <a:pt x="28056" y="0"/>
                      <a:pt x="5578" y="19127"/>
                      <a:pt x="835" y="55305"/>
                    </a:cubicBezTo>
                    <a:cubicBezTo>
                      <a:pt x="-728" y="67224"/>
                      <a:pt x="-95" y="80033"/>
                      <a:pt x="2722" y="93377"/>
                    </a:cubicBezTo>
                    <a:cubicBezTo>
                      <a:pt x="16473" y="158559"/>
                      <a:pt x="49488" y="197913"/>
                      <a:pt x="59783" y="208907"/>
                    </a:cubicBezTo>
                    <a:close/>
                    <a:moveTo>
                      <a:pt x="11746" y="56742"/>
                    </a:moveTo>
                    <a:cubicBezTo>
                      <a:pt x="15780" y="25972"/>
                      <a:pt x="33476" y="11010"/>
                      <a:pt x="65841" y="11010"/>
                    </a:cubicBezTo>
                    <a:cubicBezTo>
                      <a:pt x="98213" y="11010"/>
                      <a:pt x="115903" y="25972"/>
                      <a:pt x="119931" y="56742"/>
                    </a:cubicBezTo>
                    <a:cubicBezTo>
                      <a:pt x="121334" y="67416"/>
                      <a:pt x="120745" y="78988"/>
                      <a:pt x="118192" y="91115"/>
                    </a:cubicBezTo>
                    <a:cubicBezTo>
                      <a:pt x="105707" y="150284"/>
                      <a:pt x="75938" y="187827"/>
                      <a:pt x="65841" y="199217"/>
                    </a:cubicBezTo>
                    <a:cubicBezTo>
                      <a:pt x="55733" y="187816"/>
                      <a:pt x="25970" y="150256"/>
                      <a:pt x="13490" y="91115"/>
                    </a:cubicBezTo>
                    <a:cubicBezTo>
                      <a:pt x="10932" y="78988"/>
                      <a:pt x="10349" y="67422"/>
                      <a:pt x="11746" y="56742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7247431" y="3258271"/>
                <a:ext cx="80842" cy="80842"/>
              </a:xfrm>
              <a:custGeom>
                <a:avLst/>
                <a:gdLst>
                  <a:gd name="connsiteX0" fmla="*/ 40421 w 80842"/>
                  <a:gd name="connsiteY0" fmla="*/ 80842 h 80842"/>
                  <a:gd name="connsiteX1" fmla="*/ 80843 w 80842"/>
                  <a:gd name="connsiteY1" fmla="*/ 40421 h 80842"/>
                  <a:gd name="connsiteX2" fmla="*/ 40421 w 80842"/>
                  <a:gd name="connsiteY2" fmla="*/ 0 h 80842"/>
                  <a:gd name="connsiteX3" fmla="*/ 0 w 80842"/>
                  <a:gd name="connsiteY3" fmla="*/ 40421 h 80842"/>
                  <a:gd name="connsiteX4" fmla="*/ 40421 w 80842"/>
                  <a:gd name="connsiteY4" fmla="*/ 80842 h 80842"/>
                  <a:gd name="connsiteX5" fmla="*/ 40421 w 80842"/>
                  <a:gd name="connsiteY5" fmla="*/ 11010 h 80842"/>
                  <a:gd name="connsiteX6" fmla="*/ 69838 w 80842"/>
                  <a:gd name="connsiteY6" fmla="*/ 40427 h 80842"/>
                  <a:gd name="connsiteX7" fmla="*/ 40421 w 80842"/>
                  <a:gd name="connsiteY7" fmla="*/ 69843 h 80842"/>
                  <a:gd name="connsiteX8" fmla="*/ 11005 w 80842"/>
                  <a:gd name="connsiteY8" fmla="*/ 40427 h 80842"/>
                  <a:gd name="connsiteX9" fmla="*/ 40421 w 80842"/>
                  <a:gd name="connsiteY9" fmla="*/ 11010 h 808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842" h="80842">
                    <a:moveTo>
                      <a:pt x="40421" y="80842"/>
                    </a:moveTo>
                    <a:cubicBezTo>
                      <a:pt x="62712" y="80842"/>
                      <a:pt x="80843" y="62712"/>
                      <a:pt x="80843" y="40421"/>
                    </a:cubicBezTo>
                    <a:cubicBezTo>
                      <a:pt x="80843" y="18131"/>
                      <a:pt x="62712" y="0"/>
                      <a:pt x="40421" y="0"/>
                    </a:cubicBezTo>
                    <a:cubicBezTo>
                      <a:pt x="18131" y="0"/>
                      <a:pt x="0" y="18131"/>
                      <a:pt x="0" y="40421"/>
                    </a:cubicBezTo>
                    <a:cubicBezTo>
                      <a:pt x="0" y="62712"/>
                      <a:pt x="18131" y="80842"/>
                      <a:pt x="40421" y="80842"/>
                    </a:cubicBezTo>
                    <a:close/>
                    <a:moveTo>
                      <a:pt x="40421" y="11010"/>
                    </a:moveTo>
                    <a:cubicBezTo>
                      <a:pt x="56637" y="11010"/>
                      <a:pt x="69838" y="24205"/>
                      <a:pt x="69838" y="40427"/>
                    </a:cubicBezTo>
                    <a:cubicBezTo>
                      <a:pt x="69838" y="56648"/>
                      <a:pt x="56643" y="69843"/>
                      <a:pt x="40421" y="69843"/>
                    </a:cubicBezTo>
                    <a:cubicBezTo>
                      <a:pt x="24200" y="69843"/>
                      <a:pt x="11005" y="56648"/>
                      <a:pt x="11005" y="40427"/>
                    </a:cubicBezTo>
                    <a:cubicBezTo>
                      <a:pt x="11005" y="24205"/>
                      <a:pt x="24206" y="11010"/>
                      <a:pt x="40421" y="11010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7303710" y="3432076"/>
                <a:ext cx="21856" cy="12811"/>
              </a:xfrm>
              <a:custGeom>
                <a:avLst/>
                <a:gdLst>
                  <a:gd name="connsiteX0" fmla="*/ 4353 w 21856"/>
                  <a:gd name="connsiteY0" fmla="*/ 1928 h 12811"/>
                  <a:gd name="connsiteX1" fmla="*/ 122 w 21856"/>
                  <a:gd name="connsiteY1" fmla="*/ 8459 h 12811"/>
                  <a:gd name="connsiteX2" fmla="*/ 5498 w 21856"/>
                  <a:gd name="connsiteY2" fmla="*/ 12812 h 12811"/>
                  <a:gd name="connsiteX3" fmla="*/ 6653 w 21856"/>
                  <a:gd name="connsiteY3" fmla="*/ 12691 h 12811"/>
                  <a:gd name="connsiteX4" fmla="*/ 17031 w 21856"/>
                  <a:gd name="connsiteY4" fmla="*/ 10968 h 12811"/>
                  <a:gd name="connsiteX5" fmla="*/ 21813 w 21856"/>
                  <a:gd name="connsiteY5" fmla="*/ 4833 h 12811"/>
                  <a:gd name="connsiteX6" fmla="*/ 15678 w 21856"/>
                  <a:gd name="connsiteY6" fmla="*/ 51 h 12811"/>
                  <a:gd name="connsiteX7" fmla="*/ 4353 w 21856"/>
                  <a:gd name="connsiteY7" fmla="*/ 1928 h 12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856" h="12811">
                    <a:moveTo>
                      <a:pt x="4353" y="1928"/>
                    </a:moveTo>
                    <a:cubicBezTo>
                      <a:pt x="1382" y="2555"/>
                      <a:pt x="-511" y="5482"/>
                      <a:pt x="122" y="8459"/>
                    </a:cubicBezTo>
                    <a:cubicBezTo>
                      <a:pt x="672" y="11045"/>
                      <a:pt x="2956" y="12812"/>
                      <a:pt x="5498" y="12812"/>
                    </a:cubicBezTo>
                    <a:cubicBezTo>
                      <a:pt x="5878" y="12812"/>
                      <a:pt x="6268" y="12773"/>
                      <a:pt x="6653" y="12691"/>
                    </a:cubicBezTo>
                    <a:cubicBezTo>
                      <a:pt x="9878" y="12008"/>
                      <a:pt x="13372" y="11431"/>
                      <a:pt x="17031" y="10968"/>
                    </a:cubicBezTo>
                    <a:cubicBezTo>
                      <a:pt x="20046" y="10600"/>
                      <a:pt x="22192" y="7848"/>
                      <a:pt x="21813" y="4833"/>
                    </a:cubicBezTo>
                    <a:cubicBezTo>
                      <a:pt x="21439" y="1812"/>
                      <a:pt x="18715" y="-367"/>
                      <a:pt x="15678" y="51"/>
                    </a:cubicBezTo>
                    <a:cubicBezTo>
                      <a:pt x="11699" y="541"/>
                      <a:pt x="7886" y="1174"/>
                      <a:pt x="4353" y="1928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7336512" y="3430039"/>
                <a:ext cx="21999" cy="11464"/>
              </a:xfrm>
              <a:custGeom>
                <a:avLst/>
                <a:gdLst>
                  <a:gd name="connsiteX0" fmla="*/ 5 w 21999"/>
                  <a:gd name="connsiteY0" fmla="*/ 6198 h 11464"/>
                  <a:gd name="connsiteX1" fmla="*/ 5497 w 21999"/>
                  <a:gd name="connsiteY1" fmla="*/ 11464 h 11464"/>
                  <a:gd name="connsiteX2" fmla="*/ 5739 w 21999"/>
                  <a:gd name="connsiteY2" fmla="*/ 11459 h 11464"/>
                  <a:gd name="connsiteX3" fmla="*/ 16749 w 21999"/>
                  <a:gd name="connsiteY3" fmla="*/ 11002 h 11464"/>
                  <a:gd name="connsiteX4" fmla="*/ 21993 w 21999"/>
                  <a:gd name="connsiteY4" fmla="*/ 5257 h 11464"/>
                  <a:gd name="connsiteX5" fmla="*/ 16249 w 21999"/>
                  <a:gd name="connsiteY5" fmla="*/ 8 h 11464"/>
                  <a:gd name="connsiteX6" fmla="*/ 5266 w 21999"/>
                  <a:gd name="connsiteY6" fmla="*/ 465 h 11464"/>
                  <a:gd name="connsiteX7" fmla="*/ 5 w 21999"/>
                  <a:gd name="connsiteY7" fmla="*/ 6198 h 11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99" h="11464">
                    <a:moveTo>
                      <a:pt x="5" y="6198"/>
                    </a:moveTo>
                    <a:cubicBezTo>
                      <a:pt x="126" y="9153"/>
                      <a:pt x="2569" y="11464"/>
                      <a:pt x="5497" y="11464"/>
                    </a:cubicBezTo>
                    <a:cubicBezTo>
                      <a:pt x="5579" y="11464"/>
                      <a:pt x="5656" y="11464"/>
                      <a:pt x="5739" y="11459"/>
                    </a:cubicBezTo>
                    <a:lnTo>
                      <a:pt x="16749" y="11002"/>
                    </a:lnTo>
                    <a:cubicBezTo>
                      <a:pt x="19781" y="10864"/>
                      <a:pt x="22136" y="8289"/>
                      <a:pt x="21993" y="5257"/>
                    </a:cubicBezTo>
                    <a:cubicBezTo>
                      <a:pt x="21856" y="2215"/>
                      <a:pt x="19027" y="-157"/>
                      <a:pt x="16249" y="8"/>
                    </a:cubicBezTo>
                    <a:lnTo>
                      <a:pt x="5266" y="465"/>
                    </a:lnTo>
                    <a:cubicBezTo>
                      <a:pt x="2228" y="591"/>
                      <a:pt x="-127" y="3156"/>
                      <a:pt x="5" y="6198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7247368" y="3460449"/>
                <a:ext cx="20016" cy="17315"/>
              </a:xfrm>
              <a:custGeom>
                <a:avLst/>
                <a:gdLst>
                  <a:gd name="connsiteX0" fmla="*/ 11200 w 20016"/>
                  <a:gd name="connsiteY0" fmla="*/ 1105 h 17315"/>
                  <a:gd name="connsiteX1" fmla="*/ 2506 w 20016"/>
                  <a:gd name="connsiteY1" fmla="*/ 7196 h 17315"/>
                  <a:gd name="connsiteX2" fmla="*/ 889 w 20016"/>
                  <a:gd name="connsiteY2" fmla="*/ 14811 h 17315"/>
                  <a:gd name="connsiteX3" fmla="*/ 5511 w 20016"/>
                  <a:gd name="connsiteY3" fmla="*/ 17315 h 17315"/>
                  <a:gd name="connsiteX4" fmla="*/ 8504 w 20016"/>
                  <a:gd name="connsiteY4" fmla="*/ 16429 h 17315"/>
                  <a:gd name="connsiteX5" fmla="*/ 17831 w 20016"/>
                  <a:gd name="connsiteY5" fmla="*/ 9892 h 17315"/>
                  <a:gd name="connsiteX6" fmla="*/ 18909 w 20016"/>
                  <a:gd name="connsiteY6" fmla="*/ 2183 h 17315"/>
                  <a:gd name="connsiteX7" fmla="*/ 11200 w 20016"/>
                  <a:gd name="connsiteY7" fmla="*/ 1105 h 17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016" h="17315">
                    <a:moveTo>
                      <a:pt x="11200" y="1105"/>
                    </a:moveTo>
                    <a:cubicBezTo>
                      <a:pt x="8372" y="3240"/>
                      <a:pt x="5450" y="5292"/>
                      <a:pt x="2506" y="7196"/>
                    </a:cubicBezTo>
                    <a:cubicBezTo>
                      <a:pt x="-41" y="8852"/>
                      <a:pt x="-768" y="12258"/>
                      <a:pt x="889" y="14811"/>
                    </a:cubicBezTo>
                    <a:cubicBezTo>
                      <a:pt x="1940" y="16435"/>
                      <a:pt x="3711" y="17315"/>
                      <a:pt x="5511" y="17315"/>
                    </a:cubicBezTo>
                    <a:cubicBezTo>
                      <a:pt x="6540" y="17315"/>
                      <a:pt x="7574" y="17029"/>
                      <a:pt x="8504" y="16429"/>
                    </a:cubicBezTo>
                    <a:cubicBezTo>
                      <a:pt x="11657" y="14382"/>
                      <a:pt x="14799" y="12181"/>
                      <a:pt x="17831" y="9892"/>
                    </a:cubicBezTo>
                    <a:cubicBezTo>
                      <a:pt x="20252" y="8060"/>
                      <a:pt x="20736" y="4610"/>
                      <a:pt x="18909" y="2183"/>
                    </a:cubicBezTo>
                    <a:cubicBezTo>
                      <a:pt x="17077" y="-221"/>
                      <a:pt x="13638" y="-728"/>
                      <a:pt x="11200" y="1105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7369406" y="3423824"/>
                <a:ext cx="21071" cy="15236"/>
              </a:xfrm>
              <a:custGeom>
                <a:avLst/>
                <a:gdLst>
                  <a:gd name="connsiteX0" fmla="*/ 11797 w 21071"/>
                  <a:gd name="connsiteY0" fmla="*/ 1447 h 15236"/>
                  <a:gd name="connsiteX1" fmla="*/ 4391 w 21071"/>
                  <a:gd name="connsiteY1" fmla="*/ 4341 h 15236"/>
                  <a:gd name="connsiteX2" fmla="*/ 115 w 21071"/>
                  <a:gd name="connsiteY2" fmla="*/ 10845 h 15236"/>
                  <a:gd name="connsiteX3" fmla="*/ 5502 w 21071"/>
                  <a:gd name="connsiteY3" fmla="*/ 15236 h 15236"/>
                  <a:gd name="connsiteX4" fmla="*/ 6619 w 21071"/>
                  <a:gd name="connsiteY4" fmla="*/ 15121 h 15236"/>
                  <a:gd name="connsiteX5" fmla="*/ 18153 w 21071"/>
                  <a:gd name="connsiteY5" fmla="*/ 10427 h 15236"/>
                  <a:gd name="connsiteX6" fmla="*/ 18890 w 21071"/>
                  <a:gd name="connsiteY6" fmla="*/ 9888 h 15236"/>
                  <a:gd name="connsiteX7" fmla="*/ 19957 w 21071"/>
                  <a:gd name="connsiteY7" fmla="*/ 2179 h 15236"/>
                  <a:gd name="connsiteX8" fmla="*/ 12248 w 21071"/>
                  <a:gd name="connsiteY8" fmla="*/ 1111 h 15236"/>
                  <a:gd name="connsiteX9" fmla="*/ 11797 w 21071"/>
                  <a:gd name="connsiteY9" fmla="*/ 1447 h 15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071" h="15235">
                    <a:moveTo>
                      <a:pt x="11797" y="1447"/>
                    </a:moveTo>
                    <a:cubicBezTo>
                      <a:pt x="9937" y="2751"/>
                      <a:pt x="7522" y="3698"/>
                      <a:pt x="4391" y="4341"/>
                    </a:cubicBezTo>
                    <a:cubicBezTo>
                      <a:pt x="1414" y="4952"/>
                      <a:pt x="-501" y="7868"/>
                      <a:pt x="115" y="10845"/>
                    </a:cubicBezTo>
                    <a:cubicBezTo>
                      <a:pt x="655" y="13448"/>
                      <a:pt x="2944" y="15236"/>
                      <a:pt x="5502" y="15236"/>
                    </a:cubicBezTo>
                    <a:cubicBezTo>
                      <a:pt x="5871" y="15236"/>
                      <a:pt x="6245" y="15198"/>
                      <a:pt x="6619" y="15121"/>
                    </a:cubicBezTo>
                    <a:cubicBezTo>
                      <a:pt x="11252" y="14163"/>
                      <a:pt x="15016" y="12634"/>
                      <a:pt x="18153" y="10427"/>
                    </a:cubicBezTo>
                    <a:lnTo>
                      <a:pt x="18890" y="9888"/>
                    </a:lnTo>
                    <a:cubicBezTo>
                      <a:pt x="21311" y="8050"/>
                      <a:pt x="21790" y="4600"/>
                      <a:pt x="19957" y="2179"/>
                    </a:cubicBezTo>
                    <a:cubicBezTo>
                      <a:pt x="18120" y="-242"/>
                      <a:pt x="14675" y="-715"/>
                      <a:pt x="12248" y="1111"/>
                    </a:cubicBezTo>
                    <a:lnTo>
                      <a:pt x="11797" y="1447"/>
                    </a:ln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7171981" y="3461347"/>
                <a:ext cx="12095" cy="21920"/>
              </a:xfrm>
              <a:custGeom>
                <a:avLst/>
                <a:gdLst>
                  <a:gd name="connsiteX0" fmla="*/ 11902 w 12095"/>
                  <a:gd name="connsiteY0" fmla="*/ 6948 h 21920"/>
                  <a:gd name="connsiteX1" fmla="*/ 8028 w 12095"/>
                  <a:gd name="connsiteY1" fmla="*/ 202 h 21920"/>
                  <a:gd name="connsiteX2" fmla="*/ 1282 w 12095"/>
                  <a:gd name="connsiteY2" fmla="*/ 4076 h 21920"/>
                  <a:gd name="connsiteX3" fmla="*/ 44 w 12095"/>
                  <a:gd name="connsiteY3" fmla="*/ 11807 h 21920"/>
                  <a:gd name="connsiteX4" fmla="*/ 0 w 12095"/>
                  <a:gd name="connsiteY4" fmla="*/ 13749 h 21920"/>
                  <a:gd name="connsiteX5" fmla="*/ 160 w 12095"/>
                  <a:gd name="connsiteY5" fmla="*/ 16979 h 21920"/>
                  <a:gd name="connsiteX6" fmla="*/ 5629 w 12095"/>
                  <a:gd name="connsiteY6" fmla="*/ 21920 h 21920"/>
                  <a:gd name="connsiteX7" fmla="*/ 6196 w 12095"/>
                  <a:gd name="connsiteY7" fmla="*/ 21893 h 21920"/>
                  <a:gd name="connsiteX8" fmla="*/ 11115 w 12095"/>
                  <a:gd name="connsiteY8" fmla="*/ 15857 h 21920"/>
                  <a:gd name="connsiteX9" fmla="*/ 11005 w 12095"/>
                  <a:gd name="connsiteY9" fmla="*/ 13711 h 21920"/>
                  <a:gd name="connsiteX10" fmla="*/ 11044 w 12095"/>
                  <a:gd name="connsiteY10" fmla="*/ 12346 h 21920"/>
                  <a:gd name="connsiteX11" fmla="*/ 11902 w 12095"/>
                  <a:gd name="connsiteY11" fmla="*/ 6948 h 21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95" h="21920">
                    <a:moveTo>
                      <a:pt x="11902" y="6948"/>
                    </a:moveTo>
                    <a:cubicBezTo>
                      <a:pt x="12700" y="4015"/>
                      <a:pt x="10961" y="995"/>
                      <a:pt x="8028" y="202"/>
                    </a:cubicBezTo>
                    <a:cubicBezTo>
                      <a:pt x="5117" y="-618"/>
                      <a:pt x="2074" y="1132"/>
                      <a:pt x="1282" y="4076"/>
                    </a:cubicBezTo>
                    <a:cubicBezTo>
                      <a:pt x="589" y="6629"/>
                      <a:pt x="176" y="9237"/>
                      <a:pt x="44" y="11807"/>
                    </a:cubicBezTo>
                    <a:cubicBezTo>
                      <a:pt x="17" y="12440"/>
                      <a:pt x="0" y="13078"/>
                      <a:pt x="0" y="13749"/>
                    </a:cubicBezTo>
                    <a:cubicBezTo>
                      <a:pt x="6" y="14828"/>
                      <a:pt x="55" y="15906"/>
                      <a:pt x="160" y="16979"/>
                    </a:cubicBezTo>
                    <a:cubicBezTo>
                      <a:pt x="451" y="19813"/>
                      <a:pt x="2839" y="21920"/>
                      <a:pt x="5629" y="21920"/>
                    </a:cubicBezTo>
                    <a:cubicBezTo>
                      <a:pt x="5811" y="21920"/>
                      <a:pt x="5998" y="21909"/>
                      <a:pt x="6196" y="21893"/>
                    </a:cubicBezTo>
                    <a:cubicBezTo>
                      <a:pt x="9217" y="21579"/>
                      <a:pt x="11418" y="18883"/>
                      <a:pt x="11115" y="15857"/>
                    </a:cubicBezTo>
                    <a:cubicBezTo>
                      <a:pt x="11038" y="15136"/>
                      <a:pt x="11011" y="14404"/>
                      <a:pt x="11005" y="13711"/>
                    </a:cubicBezTo>
                    <a:cubicBezTo>
                      <a:pt x="11005" y="13254"/>
                      <a:pt x="11022" y="12797"/>
                      <a:pt x="11044" y="12346"/>
                    </a:cubicBezTo>
                    <a:cubicBezTo>
                      <a:pt x="11132" y="10563"/>
                      <a:pt x="11418" y="8742"/>
                      <a:pt x="11902" y="6948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7363945" y="3382227"/>
                <a:ext cx="21902" cy="12065"/>
              </a:xfrm>
              <a:custGeom>
                <a:avLst/>
                <a:gdLst>
                  <a:gd name="connsiteX0" fmla="*/ 17136 w 21902"/>
                  <a:gd name="connsiteY0" fmla="*/ 274 h 12065"/>
                  <a:gd name="connsiteX1" fmla="*/ 4007 w 21902"/>
                  <a:gd name="connsiteY1" fmla="*/ 1269 h 12065"/>
                  <a:gd name="connsiteX2" fmla="*/ 211 w 21902"/>
                  <a:gd name="connsiteY2" fmla="*/ 8054 h 12065"/>
                  <a:gd name="connsiteX3" fmla="*/ 5499 w 21902"/>
                  <a:gd name="connsiteY3" fmla="*/ 12065 h 12065"/>
                  <a:gd name="connsiteX4" fmla="*/ 6995 w 21902"/>
                  <a:gd name="connsiteY4" fmla="*/ 11856 h 12065"/>
                  <a:gd name="connsiteX5" fmla="*/ 15662 w 21902"/>
                  <a:gd name="connsiteY5" fmla="*/ 11185 h 12065"/>
                  <a:gd name="connsiteX6" fmla="*/ 21852 w 21902"/>
                  <a:gd name="connsiteY6" fmla="*/ 6469 h 12065"/>
                  <a:gd name="connsiteX7" fmla="*/ 17136 w 21902"/>
                  <a:gd name="connsiteY7" fmla="*/ 274 h 1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902" h="12065">
                    <a:moveTo>
                      <a:pt x="17136" y="274"/>
                    </a:moveTo>
                    <a:cubicBezTo>
                      <a:pt x="12767" y="-310"/>
                      <a:pt x="8310" y="48"/>
                      <a:pt x="4007" y="1269"/>
                    </a:cubicBezTo>
                    <a:cubicBezTo>
                      <a:pt x="1080" y="2089"/>
                      <a:pt x="-620" y="5132"/>
                      <a:pt x="211" y="8054"/>
                    </a:cubicBezTo>
                    <a:cubicBezTo>
                      <a:pt x="893" y="10481"/>
                      <a:pt x="3100" y="12065"/>
                      <a:pt x="5499" y="12065"/>
                    </a:cubicBezTo>
                    <a:cubicBezTo>
                      <a:pt x="5999" y="12065"/>
                      <a:pt x="6500" y="11999"/>
                      <a:pt x="6995" y="11856"/>
                    </a:cubicBezTo>
                    <a:cubicBezTo>
                      <a:pt x="9857" y="11053"/>
                      <a:pt x="12800" y="10800"/>
                      <a:pt x="15662" y="11185"/>
                    </a:cubicBezTo>
                    <a:cubicBezTo>
                      <a:pt x="18754" y="11570"/>
                      <a:pt x="21450" y="9474"/>
                      <a:pt x="21852" y="6469"/>
                    </a:cubicBezTo>
                    <a:cubicBezTo>
                      <a:pt x="22259" y="3448"/>
                      <a:pt x="20146" y="681"/>
                      <a:pt x="17136" y="274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7391527" y="3395082"/>
                <a:ext cx="12065" cy="21802"/>
              </a:xfrm>
              <a:custGeom>
                <a:avLst/>
                <a:gdLst>
                  <a:gd name="connsiteX0" fmla="*/ 505 w 12065"/>
                  <a:gd name="connsiteY0" fmla="*/ 14677 h 21802"/>
                  <a:gd name="connsiteX1" fmla="*/ 4137 w 12065"/>
                  <a:gd name="connsiteY1" fmla="*/ 21555 h 21802"/>
                  <a:gd name="connsiteX2" fmla="*/ 5760 w 12065"/>
                  <a:gd name="connsiteY2" fmla="*/ 21803 h 21802"/>
                  <a:gd name="connsiteX3" fmla="*/ 11015 w 12065"/>
                  <a:gd name="connsiteY3" fmla="*/ 17924 h 21802"/>
                  <a:gd name="connsiteX4" fmla="*/ 12022 w 12065"/>
                  <a:gd name="connsiteY4" fmla="*/ 12625 h 21802"/>
                  <a:gd name="connsiteX5" fmla="*/ 12066 w 12065"/>
                  <a:gd name="connsiteY5" fmla="*/ 11249 h 21802"/>
                  <a:gd name="connsiteX6" fmla="*/ 10663 w 12065"/>
                  <a:gd name="connsiteY6" fmla="*/ 3590 h 21802"/>
                  <a:gd name="connsiteX7" fmla="*/ 3592 w 12065"/>
                  <a:gd name="connsiteY7" fmla="*/ 343 h 21802"/>
                  <a:gd name="connsiteX8" fmla="*/ 345 w 12065"/>
                  <a:gd name="connsiteY8" fmla="*/ 7414 h 21802"/>
                  <a:gd name="connsiteX9" fmla="*/ 1061 w 12065"/>
                  <a:gd name="connsiteY9" fmla="*/ 11244 h 21802"/>
                  <a:gd name="connsiteX10" fmla="*/ 1044 w 12065"/>
                  <a:gd name="connsiteY10" fmla="*/ 11887 h 21802"/>
                  <a:gd name="connsiteX11" fmla="*/ 505 w 12065"/>
                  <a:gd name="connsiteY11" fmla="*/ 14677 h 21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65" h="21802">
                    <a:moveTo>
                      <a:pt x="505" y="14677"/>
                    </a:moveTo>
                    <a:cubicBezTo>
                      <a:pt x="-392" y="17577"/>
                      <a:pt x="1237" y="20664"/>
                      <a:pt x="4137" y="21555"/>
                    </a:cubicBezTo>
                    <a:cubicBezTo>
                      <a:pt x="4681" y="21726"/>
                      <a:pt x="5221" y="21803"/>
                      <a:pt x="5760" y="21803"/>
                    </a:cubicBezTo>
                    <a:cubicBezTo>
                      <a:pt x="8115" y="21803"/>
                      <a:pt x="10288" y="20290"/>
                      <a:pt x="11015" y="17924"/>
                    </a:cubicBezTo>
                    <a:cubicBezTo>
                      <a:pt x="11560" y="16174"/>
                      <a:pt x="11895" y="14397"/>
                      <a:pt x="12022" y="12625"/>
                    </a:cubicBezTo>
                    <a:cubicBezTo>
                      <a:pt x="12049" y="12168"/>
                      <a:pt x="12066" y="11706"/>
                      <a:pt x="12066" y="11249"/>
                    </a:cubicBezTo>
                    <a:cubicBezTo>
                      <a:pt x="12066" y="8674"/>
                      <a:pt x="11593" y="6093"/>
                      <a:pt x="10663" y="3590"/>
                    </a:cubicBezTo>
                    <a:cubicBezTo>
                      <a:pt x="9606" y="734"/>
                      <a:pt x="6420" y="-708"/>
                      <a:pt x="3592" y="343"/>
                    </a:cubicBezTo>
                    <a:cubicBezTo>
                      <a:pt x="736" y="1400"/>
                      <a:pt x="-711" y="4569"/>
                      <a:pt x="345" y="7414"/>
                    </a:cubicBezTo>
                    <a:cubicBezTo>
                      <a:pt x="819" y="8690"/>
                      <a:pt x="1061" y="9984"/>
                      <a:pt x="1061" y="11244"/>
                    </a:cubicBezTo>
                    <a:lnTo>
                      <a:pt x="1044" y="11887"/>
                    </a:lnTo>
                    <a:cubicBezTo>
                      <a:pt x="978" y="12801"/>
                      <a:pt x="802" y="13714"/>
                      <a:pt x="505" y="14677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7218040" y="3477465"/>
                <a:ext cx="21122" cy="15337"/>
              </a:xfrm>
              <a:custGeom>
                <a:avLst/>
                <a:gdLst>
                  <a:gd name="connsiteX0" fmla="*/ 13280 w 21122"/>
                  <a:gd name="connsiteY0" fmla="*/ 525 h 15337"/>
                  <a:gd name="connsiteX1" fmla="*/ 3519 w 21122"/>
                  <a:gd name="connsiteY1" fmla="*/ 4702 h 15337"/>
                  <a:gd name="connsiteX2" fmla="*/ 371 w 21122"/>
                  <a:gd name="connsiteY2" fmla="*/ 11816 h 15337"/>
                  <a:gd name="connsiteX3" fmla="*/ 5505 w 21122"/>
                  <a:gd name="connsiteY3" fmla="*/ 15338 h 15337"/>
                  <a:gd name="connsiteX4" fmla="*/ 7486 w 21122"/>
                  <a:gd name="connsiteY4" fmla="*/ 14969 h 15337"/>
                  <a:gd name="connsiteX5" fmla="*/ 17957 w 21122"/>
                  <a:gd name="connsiteY5" fmla="*/ 10496 h 15337"/>
                  <a:gd name="connsiteX6" fmla="*/ 20599 w 21122"/>
                  <a:gd name="connsiteY6" fmla="*/ 3177 h 15337"/>
                  <a:gd name="connsiteX7" fmla="*/ 13280 w 21122"/>
                  <a:gd name="connsiteY7" fmla="*/ 525 h 15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22" h="15337">
                    <a:moveTo>
                      <a:pt x="13280" y="525"/>
                    </a:moveTo>
                    <a:cubicBezTo>
                      <a:pt x="10056" y="2038"/>
                      <a:pt x="6771" y="3441"/>
                      <a:pt x="3519" y="4702"/>
                    </a:cubicBezTo>
                    <a:cubicBezTo>
                      <a:pt x="685" y="5791"/>
                      <a:pt x="-724" y="8977"/>
                      <a:pt x="371" y="11816"/>
                    </a:cubicBezTo>
                    <a:cubicBezTo>
                      <a:pt x="1213" y="13995"/>
                      <a:pt x="3293" y="15338"/>
                      <a:pt x="5505" y="15338"/>
                    </a:cubicBezTo>
                    <a:cubicBezTo>
                      <a:pt x="6165" y="15338"/>
                      <a:pt x="6837" y="15222"/>
                      <a:pt x="7486" y="14969"/>
                    </a:cubicBezTo>
                    <a:cubicBezTo>
                      <a:pt x="10980" y="13621"/>
                      <a:pt x="14502" y="12113"/>
                      <a:pt x="17957" y="10496"/>
                    </a:cubicBezTo>
                    <a:cubicBezTo>
                      <a:pt x="20709" y="9208"/>
                      <a:pt x="21892" y="5929"/>
                      <a:pt x="20599" y="3177"/>
                    </a:cubicBezTo>
                    <a:cubicBezTo>
                      <a:pt x="19316" y="421"/>
                      <a:pt x="16048" y="-773"/>
                      <a:pt x="13280" y="525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7185750" y="3441756"/>
                <a:ext cx="21609" cy="13327"/>
              </a:xfrm>
              <a:custGeom>
                <a:avLst/>
                <a:gdLst>
                  <a:gd name="connsiteX0" fmla="*/ 5511 w 21609"/>
                  <a:gd name="connsiteY0" fmla="*/ 13328 h 13327"/>
                  <a:gd name="connsiteX1" fmla="*/ 8141 w 21609"/>
                  <a:gd name="connsiteY1" fmla="*/ 12656 h 13327"/>
                  <a:gd name="connsiteX2" fmla="*/ 13154 w 21609"/>
                  <a:gd name="connsiteY2" fmla="*/ 11066 h 13327"/>
                  <a:gd name="connsiteX3" fmla="*/ 15388 w 21609"/>
                  <a:gd name="connsiteY3" fmla="*/ 11077 h 13327"/>
                  <a:gd name="connsiteX4" fmla="*/ 21562 w 21609"/>
                  <a:gd name="connsiteY4" fmla="*/ 6345 h 13327"/>
                  <a:gd name="connsiteX5" fmla="*/ 16830 w 21609"/>
                  <a:gd name="connsiteY5" fmla="*/ 171 h 13327"/>
                  <a:gd name="connsiteX6" fmla="*/ 11927 w 21609"/>
                  <a:gd name="connsiteY6" fmla="*/ 127 h 13327"/>
                  <a:gd name="connsiteX7" fmla="*/ 2870 w 21609"/>
                  <a:gd name="connsiteY7" fmla="*/ 2994 h 13327"/>
                  <a:gd name="connsiteX8" fmla="*/ 674 w 21609"/>
                  <a:gd name="connsiteY8" fmla="*/ 10455 h 13327"/>
                  <a:gd name="connsiteX9" fmla="*/ 5511 w 21609"/>
                  <a:gd name="connsiteY9" fmla="*/ 13328 h 13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609" h="13327">
                    <a:moveTo>
                      <a:pt x="5511" y="13328"/>
                    </a:moveTo>
                    <a:cubicBezTo>
                      <a:pt x="6397" y="13328"/>
                      <a:pt x="7299" y="13113"/>
                      <a:pt x="8141" y="12656"/>
                    </a:cubicBezTo>
                    <a:cubicBezTo>
                      <a:pt x="9726" y="11793"/>
                      <a:pt x="11415" y="11253"/>
                      <a:pt x="13154" y="11066"/>
                    </a:cubicBezTo>
                    <a:cubicBezTo>
                      <a:pt x="13897" y="10978"/>
                      <a:pt x="14656" y="10978"/>
                      <a:pt x="15388" y="11077"/>
                    </a:cubicBezTo>
                    <a:cubicBezTo>
                      <a:pt x="18486" y="11479"/>
                      <a:pt x="21166" y="9355"/>
                      <a:pt x="21562" y="6345"/>
                    </a:cubicBezTo>
                    <a:cubicBezTo>
                      <a:pt x="21958" y="3330"/>
                      <a:pt x="19840" y="567"/>
                      <a:pt x="16830" y="171"/>
                    </a:cubicBezTo>
                    <a:cubicBezTo>
                      <a:pt x="15190" y="-43"/>
                      <a:pt x="13523" y="-54"/>
                      <a:pt x="11927" y="127"/>
                    </a:cubicBezTo>
                    <a:cubicBezTo>
                      <a:pt x="8769" y="474"/>
                      <a:pt x="5720" y="1442"/>
                      <a:pt x="2870" y="2994"/>
                    </a:cubicBezTo>
                    <a:cubicBezTo>
                      <a:pt x="201" y="4452"/>
                      <a:pt x="-784" y="7787"/>
                      <a:pt x="674" y="10455"/>
                    </a:cubicBezTo>
                    <a:cubicBezTo>
                      <a:pt x="1676" y="12293"/>
                      <a:pt x="3563" y="13328"/>
                      <a:pt x="5511" y="13328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7185997" y="3487395"/>
                <a:ext cx="21937" cy="11774"/>
              </a:xfrm>
              <a:custGeom>
                <a:avLst/>
                <a:gdLst>
                  <a:gd name="connsiteX0" fmla="*/ 4120 w 21937"/>
                  <a:gd name="connsiteY0" fmla="*/ 10833 h 11774"/>
                  <a:gd name="connsiteX1" fmla="*/ 7718 w 21937"/>
                  <a:gd name="connsiteY1" fmla="*/ 11516 h 11774"/>
                  <a:gd name="connsiteX2" fmla="*/ 11950 w 21937"/>
                  <a:gd name="connsiteY2" fmla="*/ 11774 h 11774"/>
                  <a:gd name="connsiteX3" fmla="*/ 17122 w 21937"/>
                  <a:gd name="connsiteY3" fmla="*/ 11433 h 11774"/>
                  <a:gd name="connsiteX4" fmla="*/ 21893 w 21937"/>
                  <a:gd name="connsiteY4" fmla="*/ 5287 h 11774"/>
                  <a:gd name="connsiteX5" fmla="*/ 15746 w 21937"/>
                  <a:gd name="connsiteY5" fmla="*/ 516 h 11774"/>
                  <a:gd name="connsiteX6" fmla="*/ 9055 w 21937"/>
                  <a:gd name="connsiteY6" fmla="*/ 599 h 11774"/>
                  <a:gd name="connsiteX7" fmla="*/ 6887 w 21937"/>
                  <a:gd name="connsiteY7" fmla="*/ 186 h 11774"/>
                  <a:gd name="connsiteX8" fmla="*/ 174 w 21937"/>
                  <a:gd name="connsiteY8" fmla="*/ 4126 h 11774"/>
                  <a:gd name="connsiteX9" fmla="*/ 4120 w 21937"/>
                  <a:gd name="connsiteY9" fmla="*/ 10833 h 11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937" h="11774">
                    <a:moveTo>
                      <a:pt x="4120" y="10833"/>
                    </a:moveTo>
                    <a:cubicBezTo>
                      <a:pt x="5308" y="11142"/>
                      <a:pt x="6519" y="11373"/>
                      <a:pt x="7718" y="11516"/>
                    </a:cubicBezTo>
                    <a:cubicBezTo>
                      <a:pt x="9127" y="11686"/>
                      <a:pt x="10536" y="11774"/>
                      <a:pt x="11950" y="11774"/>
                    </a:cubicBezTo>
                    <a:cubicBezTo>
                      <a:pt x="13672" y="11774"/>
                      <a:pt x="15400" y="11653"/>
                      <a:pt x="17122" y="11433"/>
                    </a:cubicBezTo>
                    <a:cubicBezTo>
                      <a:pt x="20137" y="11053"/>
                      <a:pt x="22278" y="8302"/>
                      <a:pt x="21893" y="5287"/>
                    </a:cubicBezTo>
                    <a:cubicBezTo>
                      <a:pt x="21508" y="2272"/>
                      <a:pt x="18773" y="148"/>
                      <a:pt x="15746" y="516"/>
                    </a:cubicBezTo>
                    <a:cubicBezTo>
                      <a:pt x="13523" y="802"/>
                      <a:pt x="11278" y="868"/>
                      <a:pt x="9055" y="599"/>
                    </a:cubicBezTo>
                    <a:cubicBezTo>
                      <a:pt x="8329" y="505"/>
                      <a:pt x="7603" y="368"/>
                      <a:pt x="6887" y="186"/>
                    </a:cubicBezTo>
                    <a:cubicBezTo>
                      <a:pt x="3944" y="-601"/>
                      <a:pt x="945" y="1182"/>
                      <a:pt x="174" y="4126"/>
                    </a:cubicBezTo>
                    <a:cubicBezTo>
                      <a:pt x="-580" y="7070"/>
                      <a:pt x="1181" y="10074"/>
                      <a:pt x="4120" y="10833"/>
                    </a:cubicBezTo>
                    <a:close/>
                  </a:path>
                </a:pathLst>
              </a:custGeom>
              <a:grpFill/>
              <a:ln w="5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47" name="Freeform 101"/>
          <p:cNvSpPr>
            <a:spLocks noEditPoints="1"/>
          </p:cNvSpPr>
          <p:nvPr/>
        </p:nvSpPr>
        <p:spPr bwMode="auto">
          <a:xfrm>
            <a:off x="4963750" y="5725992"/>
            <a:ext cx="344850" cy="258334"/>
          </a:xfrm>
          <a:custGeom>
            <a:avLst/>
            <a:gdLst>
              <a:gd name="T0" fmla="*/ 204 w 224"/>
              <a:gd name="T1" fmla="*/ 0 h 180"/>
              <a:gd name="T2" fmla="*/ 20 w 224"/>
              <a:gd name="T3" fmla="*/ 0 h 180"/>
              <a:gd name="T4" fmla="*/ 7 w 224"/>
              <a:gd name="T5" fmla="*/ 5 h 180"/>
              <a:gd name="T6" fmla="*/ 6 w 224"/>
              <a:gd name="T7" fmla="*/ 6 h 180"/>
              <a:gd name="T8" fmla="*/ 6 w 224"/>
              <a:gd name="T9" fmla="*/ 6 h 180"/>
              <a:gd name="T10" fmla="*/ 0 w 224"/>
              <a:gd name="T11" fmla="*/ 20 h 180"/>
              <a:gd name="T12" fmla="*/ 0 w 224"/>
              <a:gd name="T13" fmla="*/ 160 h 180"/>
              <a:gd name="T14" fmla="*/ 20 w 224"/>
              <a:gd name="T15" fmla="*/ 180 h 180"/>
              <a:gd name="T16" fmla="*/ 204 w 224"/>
              <a:gd name="T17" fmla="*/ 180 h 180"/>
              <a:gd name="T18" fmla="*/ 224 w 224"/>
              <a:gd name="T19" fmla="*/ 160 h 180"/>
              <a:gd name="T20" fmla="*/ 224 w 224"/>
              <a:gd name="T21" fmla="*/ 20 h 180"/>
              <a:gd name="T22" fmla="*/ 204 w 224"/>
              <a:gd name="T23" fmla="*/ 0 h 180"/>
              <a:gd name="T24" fmla="*/ 20 w 224"/>
              <a:gd name="T25" fmla="*/ 8 h 180"/>
              <a:gd name="T26" fmla="*/ 204 w 224"/>
              <a:gd name="T27" fmla="*/ 8 h 180"/>
              <a:gd name="T28" fmla="*/ 209 w 224"/>
              <a:gd name="T29" fmla="*/ 9 h 180"/>
              <a:gd name="T30" fmla="*/ 112 w 224"/>
              <a:gd name="T31" fmla="*/ 106 h 180"/>
              <a:gd name="T32" fmla="*/ 15 w 224"/>
              <a:gd name="T33" fmla="*/ 9 h 180"/>
              <a:gd name="T34" fmla="*/ 20 w 224"/>
              <a:gd name="T35" fmla="*/ 8 h 180"/>
              <a:gd name="T36" fmla="*/ 8 w 224"/>
              <a:gd name="T37" fmla="*/ 160 h 180"/>
              <a:gd name="T38" fmla="*/ 8 w 224"/>
              <a:gd name="T39" fmla="*/ 20 h 180"/>
              <a:gd name="T40" fmla="*/ 9 w 224"/>
              <a:gd name="T41" fmla="*/ 14 h 180"/>
              <a:gd name="T42" fmla="*/ 84 w 224"/>
              <a:gd name="T43" fmla="*/ 89 h 180"/>
              <a:gd name="T44" fmla="*/ 9 w 224"/>
              <a:gd name="T45" fmla="*/ 165 h 180"/>
              <a:gd name="T46" fmla="*/ 8 w 224"/>
              <a:gd name="T47" fmla="*/ 160 h 180"/>
              <a:gd name="T48" fmla="*/ 204 w 224"/>
              <a:gd name="T49" fmla="*/ 172 h 180"/>
              <a:gd name="T50" fmla="*/ 20 w 224"/>
              <a:gd name="T51" fmla="*/ 172 h 180"/>
              <a:gd name="T52" fmla="*/ 14 w 224"/>
              <a:gd name="T53" fmla="*/ 171 h 180"/>
              <a:gd name="T54" fmla="*/ 90 w 224"/>
              <a:gd name="T55" fmla="*/ 95 h 180"/>
              <a:gd name="T56" fmla="*/ 108 w 224"/>
              <a:gd name="T57" fmla="*/ 113 h 180"/>
              <a:gd name="T58" fmla="*/ 108 w 224"/>
              <a:gd name="T59" fmla="*/ 113 h 180"/>
              <a:gd name="T60" fmla="*/ 112 w 224"/>
              <a:gd name="T61" fmla="*/ 116 h 180"/>
              <a:gd name="T62" fmla="*/ 116 w 224"/>
              <a:gd name="T63" fmla="*/ 113 h 180"/>
              <a:gd name="T64" fmla="*/ 116 w 224"/>
              <a:gd name="T65" fmla="*/ 113 h 180"/>
              <a:gd name="T66" fmla="*/ 134 w 224"/>
              <a:gd name="T67" fmla="*/ 95 h 180"/>
              <a:gd name="T68" fmla="*/ 210 w 224"/>
              <a:gd name="T69" fmla="*/ 171 h 180"/>
              <a:gd name="T70" fmla="*/ 204 w 224"/>
              <a:gd name="T71" fmla="*/ 172 h 180"/>
              <a:gd name="T72" fmla="*/ 216 w 224"/>
              <a:gd name="T73" fmla="*/ 160 h 180"/>
              <a:gd name="T74" fmla="*/ 215 w 224"/>
              <a:gd name="T75" fmla="*/ 165 h 180"/>
              <a:gd name="T76" fmla="*/ 140 w 224"/>
              <a:gd name="T77" fmla="*/ 89 h 180"/>
              <a:gd name="T78" fmla="*/ 215 w 224"/>
              <a:gd name="T79" fmla="*/ 14 h 180"/>
              <a:gd name="T80" fmla="*/ 216 w 224"/>
              <a:gd name="T81" fmla="*/ 20 h 180"/>
              <a:gd name="T82" fmla="*/ 216 w 224"/>
              <a:gd name="T83" fmla="*/ 16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24" h="180">
                <a:moveTo>
                  <a:pt x="204" y="0"/>
                </a:moveTo>
                <a:cubicBezTo>
                  <a:pt x="20" y="0"/>
                  <a:pt x="20" y="0"/>
                  <a:pt x="20" y="0"/>
                </a:cubicBezTo>
                <a:cubicBezTo>
                  <a:pt x="15" y="0"/>
                  <a:pt x="10" y="2"/>
                  <a:pt x="7" y="5"/>
                </a:cubicBezTo>
                <a:cubicBezTo>
                  <a:pt x="7" y="5"/>
                  <a:pt x="6" y="5"/>
                  <a:pt x="6" y="6"/>
                </a:cubicBezTo>
                <a:cubicBezTo>
                  <a:pt x="6" y="6"/>
                  <a:pt x="6" y="6"/>
                  <a:pt x="6" y="6"/>
                </a:cubicBezTo>
                <a:cubicBezTo>
                  <a:pt x="2" y="9"/>
                  <a:pt x="0" y="14"/>
                  <a:pt x="0" y="20"/>
                </a:cubicBezTo>
                <a:cubicBezTo>
                  <a:pt x="0" y="160"/>
                  <a:pt x="0" y="160"/>
                  <a:pt x="0" y="160"/>
                </a:cubicBezTo>
                <a:cubicBezTo>
                  <a:pt x="0" y="171"/>
                  <a:pt x="9" y="180"/>
                  <a:pt x="20" y="180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215" y="180"/>
                  <a:pt x="224" y="171"/>
                  <a:pt x="224" y="160"/>
                </a:cubicBezTo>
                <a:cubicBezTo>
                  <a:pt x="224" y="20"/>
                  <a:pt x="224" y="20"/>
                  <a:pt x="224" y="20"/>
                </a:cubicBezTo>
                <a:cubicBezTo>
                  <a:pt x="224" y="9"/>
                  <a:pt x="215" y="0"/>
                  <a:pt x="204" y="0"/>
                </a:cubicBezTo>
                <a:close/>
                <a:moveTo>
                  <a:pt x="20" y="8"/>
                </a:moveTo>
                <a:cubicBezTo>
                  <a:pt x="204" y="8"/>
                  <a:pt x="204" y="8"/>
                  <a:pt x="204" y="8"/>
                </a:cubicBezTo>
                <a:cubicBezTo>
                  <a:pt x="206" y="8"/>
                  <a:pt x="207" y="8"/>
                  <a:pt x="209" y="9"/>
                </a:cubicBezTo>
                <a:cubicBezTo>
                  <a:pt x="112" y="106"/>
                  <a:pt x="112" y="106"/>
                  <a:pt x="112" y="106"/>
                </a:cubicBezTo>
                <a:cubicBezTo>
                  <a:pt x="15" y="9"/>
                  <a:pt x="15" y="9"/>
                  <a:pt x="15" y="9"/>
                </a:cubicBezTo>
                <a:cubicBezTo>
                  <a:pt x="17" y="8"/>
                  <a:pt x="18" y="8"/>
                  <a:pt x="20" y="8"/>
                </a:cubicBezTo>
                <a:close/>
                <a:moveTo>
                  <a:pt x="8" y="160"/>
                </a:moveTo>
                <a:cubicBezTo>
                  <a:pt x="8" y="20"/>
                  <a:pt x="8" y="20"/>
                  <a:pt x="8" y="20"/>
                </a:cubicBezTo>
                <a:cubicBezTo>
                  <a:pt x="8" y="18"/>
                  <a:pt x="9" y="16"/>
                  <a:pt x="9" y="14"/>
                </a:cubicBezTo>
                <a:cubicBezTo>
                  <a:pt x="84" y="89"/>
                  <a:pt x="84" y="89"/>
                  <a:pt x="84" y="89"/>
                </a:cubicBezTo>
                <a:cubicBezTo>
                  <a:pt x="9" y="165"/>
                  <a:pt x="9" y="165"/>
                  <a:pt x="9" y="165"/>
                </a:cubicBezTo>
                <a:cubicBezTo>
                  <a:pt x="8" y="163"/>
                  <a:pt x="8" y="162"/>
                  <a:pt x="8" y="160"/>
                </a:cubicBezTo>
                <a:close/>
                <a:moveTo>
                  <a:pt x="204" y="172"/>
                </a:moveTo>
                <a:cubicBezTo>
                  <a:pt x="20" y="172"/>
                  <a:pt x="20" y="172"/>
                  <a:pt x="20" y="172"/>
                </a:cubicBezTo>
                <a:cubicBezTo>
                  <a:pt x="18" y="172"/>
                  <a:pt x="16" y="171"/>
                  <a:pt x="14" y="171"/>
                </a:cubicBezTo>
                <a:cubicBezTo>
                  <a:pt x="90" y="95"/>
                  <a:pt x="90" y="95"/>
                  <a:pt x="90" y="95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08" y="113"/>
                  <a:pt x="108" y="113"/>
                  <a:pt x="108" y="113"/>
                </a:cubicBezTo>
                <a:cubicBezTo>
                  <a:pt x="109" y="115"/>
                  <a:pt x="110" y="116"/>
                  <a:pt x="112" y="116"/>
                </a:cubicBezTo>
                <a:cubicBezTo>
                  <a:pt x="114" y="116"/>
                  <a:pt x="115" y="115"/>
                  <a:pt x="116" y="113"/>
                </a:cubicBezTo>
                <a:cubicBezTo>
                  <a:pt x="116" y="113"/>
                  <a:pt x="116" y="113"/>
                  <a:pt x="116" y="113"/>
                </a:cubicBezTo>
                <a:cubicBezTo>
                  <a:pt x="134" y="95"/>
                  <a:pt x="134" y="95"/>
                  <a:pt x="134" y="95"/>
                </a:cubicBezTo>
                <a:cubicBezTo>
                  <a:pt x="210" y="171"/>
                  <a:pt x="210" y="171"/>
                  <a:pt x="210" y="171"/>
                </a:cubicBezTo>
                <a:cubicBezTo>
                  <a:pt x="208" y="171"/>
                  <a:pt x="206" y="172"/>
                  <a:pt x="204" y="172"/>
                </a:cubicBezTo>
                <a:close/>
                <a:moveTo>
                  <a:pt x="216" y="160"/>
                </a:moveTo>
                <a:cubicBezTo>
                  <a:pt x="216" y="162"/>
                  <a:pt x="216" y="163"/>
                  <a:pt x="215" y="165"/>
                </a:cubicBezTo>
                <a:cubicBezTo>
                  <a:pt x="140" y="89"/>
                  <a:pt x="140" y="89"/>
                  <a:pt x="140" y="89"/>
                </a:cubicBezTo>
                <a:cubicBezTo>
                  <a:pt x="215" y="14"/>
                  <a:pt x="215" y="14"/>
                  <a:pt x="215" y="14"/>
                </a:cubicBezTo>
                <a:cubicBezTo>
                  <a:pt x="215" y="16"/>
                  <a:pt x="216" y="18"/>
                  <a:pt x="216" y="20"/>
                </a:cubicBezTo>
                <a:lnTo>
                  <a:pt x="216" y="160"/>
                </a:ln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>
              <a:lnSpc>
                <a:spcPct val="80000"/>
              </a:lnSpc>
            </a:pPr>
            <a:endParaRPr lang="en-US" sz="7000" spc="14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6" name="图片占位符 5" descr="图片包含 人, 室内, 笔记本, 电脑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89081" y="1408927"/>
            <a:ext cx="396429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>
                <a:cs typeface="+mn-ea"/>
                <a:sym typeface="+mn-lt"/>
              </a:rPr>
              <a:t>Be An Entrepreneur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6541" y="2367542"/>
            <a:ext cx="3593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pc="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OUR SPECIALIZATION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9081" y="2675544"/>
            <a:ext cx="4689475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906541" y="3987450"/>
            <a:ext cx="3559082" cy="668603"/>
            <a:chOff x="711199" y="4075896"/>
            <a:chExt cx="3559082" cy="668603"/>
          </a:xfrm>
        </p:grpSpPr>
        <p:sp>
          <p:nvSpPr>
            <p:cNvPr id="24" name="Rounded Rectangle 13"/>
            <p:cNvSpPr/>
            <p:nvPr/>
          </p:nvSpPr>
          <p:spPr>
            <a:xfrm>
              <a:off x="799591" y="4497250"/>
              <a:ext cx="2825833" cy="15594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ounded Rectangle 14"/>
            <p:cNvSpPr/>
            <p:nvPr/>
          </p:nvSpPr>
          <p:spPr>
            <a:xfrm>
              <a:off x="801216" y="4497475"/>
              <a:ext cx="2503386" cy="155945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734557" y="4436722"/>
              <a:ext cx="5357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d-ID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90 %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11199" y="4075896"/>
              <a:ext cx="12618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6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INCOME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89080" y="4833520"/>
            <a:ext cx="3574018" cy="615554"/>
            <a:chOff x="711199" y="4914096"/>
            <a:chExt cx="3574018" cy="615554"/>
          </a:xfrm>
        </p:grpSpPr>
        <p:sp>
          <p:nvSpPr>
            <p:cNvPr id="29" name="Rounded Rectangle 16"/>
            <p:cNvSpPr/>
            <p:nvPr/>
          </p:nvSpPr>
          <p:spPr>
            <a:xfrm>
              <a:off x="800100" y="5287714"/>
              <a:ext cx="2825833" cy="155945"/>
            </a:xfrm>
            <a:prstGeom prst="roundRect">
              <a:avLst>
                <a:gd name="adj" fmla="val 50000"/>
              </a:avLst>
            </a:prstGeom>
            <a:solidFill>
              <a:schemeClr val="bg2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Rounded Rectangle 17"/>
            <p:cNvSpPr/>
            <p:nvPr/>
          </p:nvSpPr>
          <p:spPr>
            <a:xfrm>
              <a:off x="801725" y="5287939"/>
              <a:ext cx="2020786" cy="155945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35066" y="522187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1200" b="1">
                  <a:latin typeface="+mj-lt"/>
                </a:defRPr>
              </a:lvl1pPr>
            </a:lstStyle>
            <a:p>
              <a:r>
                <a:rPr lang="id-ID" sz="1400" b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ea"/>
                  <a:sym typeface="+mn-lt"/>
                </a:rPr>
                <a:t>75 %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11199" y="4914096"/>
              <a:ext cx="13708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60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EXPENSE</a:t>
              </a:r>
            </a:p>
          </p:txBody>
        </p:sp>
      </p:grpSp>
      <p:sp>
        <p:nvSpPr>
          <p:cNvPr id="36" name="Graphic 3"/>
          <p:cNvSpPr/>
          <p:nvPr/>
        </p:nvSpPr>
        <p:spPr>
          <a:xfrm flipV="1">
            <a:off x="6742929" y="1408927"/>
            <a:ext cx="5449072" cy="5449072"/>
          </a:xfrm>
          <a:custGeom>
            <a:avLst/>
            <a:gdLst>
              <a:gd name="connsiteX0" fmla="*/ 2887409 w 6858000"/>
              <a:gd name="connsiteY0" fmla="*/ 6858000 h 6858000"/>
              <a:gd name="connsiteX1" fmla="*/ 6858000 w 6858000"/>
              <a:gd name="connsiteY1" fmla="*/ 6858000 h 6858000"/>
              <a:gd name="connsiteX2" fmla="*/ 6858000 w 6858000"/>
              <a:gd name="connsiteY2" fmla="*/ 0 h 6858000"/>
              <a:gd name="connsiteX3" fmla="*/ 0 w 6858000"/>
              <a:gd name="connsiteY3" fmla="*/ 0 h 6858000"/>
              <a:gd name="connsiteX4" fmla="*/ 0 w 6858000"/>
              <a:gd name="connsiteY4" fmla="*/ 3970591 h 6858000"/>
              <a:gd name="connsiteX5" fmla="*/ 2887409 w 68580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8000" h="6858000">
                <a:moveTo>
                  <a:pt x="2887409" y="6858000"/>
                </a:moveTo>
                <a:lnTo>
                  <a:pt x="6858000" y="6858000"/>
                </a:lnTo>
                <a:lnTo>
                  <a:pt x="6858000" y="0"/>
                </a:lnTo>
                <a:lnTo>
                  <a:pt x="0" y="0"/>
                </a:lnTo>
                <a:lnTo>
                  <a:pt x="0" y="3970591"/>
                </a:lnTo>
                <a:cubicBezTo>
                  <a:pt x="0" y="5565267"/>
                  <a:pt x="1292733" y="6858000"/>
                  <a:pt x="2887409" y="6858000"/>
                </a:cubicBezTo>
                <a:close/>
              </a:path>
            </a:pathLst>
          </a:custGeom>
          <a:noFill/>
          <a:ln w="19050" cap="flat">
            <a:solidFill>
              <a:schemeClr val="accent6"/>
            </a:solidFill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743355" y="1196384"/>
            <a:ext cx="1071415" cy="1071415"/>
          </a:xfrm>
          <a:prstGeom prst="ellipse">
            <a:avLst/>
          </a:prstGeom>
          <a:solidFill>
            <a:schemeClr val="bg2"/>
          </a:solidFill>
          <a:ln w="254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8" name="Graphic 2"/>
          <p:cNvGrpSpPr>
            <a:grpSpLocks noChangeAspect="1"/>
          </p:cNvGrpSpPr>
          <p:nvPr/>
        </p:nvGrpSpPr>
        <p:grpSpPr>
          <a:xfrm>
            <a:off x="7079464" y="1503491"/>
            <a:ext cx="399196" cy="457200"/>
            <a:chOff x="6672755" y="3660798"/>
            <a:chExt cx="665769" cy="762506"/>
          </a:xfrm>
          <a:solidFill>
            <a:schemeClr val="accent6"/>
          </a:solidFill>
        </p:grpSpPr>
        <p:grpSp>
          <p:nvGrpSpPr>
            <p:cNvPr id="19" name="Graphic 2"/>
            <p:cNvGrpSpPr/>
            <p:nvPr/>
          </p:nvGrpSpPr>
          <p:grpSpPr>
            <a:xfrm>
              <a:off x="6672755" y="3660798"/>
              <a:ext cx="665769" cy="762506"/>
              <a:chOff x="6672755" y="3660798"/>
              <a:chExt cx="665769" cy="762506"/>
            </a:xfrm>
            <a:grpFill/>
          </p:grpSpPr>
          <p:sp>
            <p:nvSpPr>
              <p:cNvPr id="33" name="Freeform: Shape 32"/>
              <p:cNvSpPr/>
              <p:nvPr/>
            </p:nvSpPr>
            <p:spPr>
              <a:xfrm>
                <a:off x="6803796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1 w 35704"/>
                  <a:gd name="connsiteY3" fmla="*/ 0 h 23803"/>
                  <a:gd name="connsiteX4" fmla="*/ 0 w 35704"/>
                  <a:gd name="connsiteY4" fmla="*/ 11902 h 23803"/>
                  <a:gd name="connsiteX5" fmla="*/ 11901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6851465" y="3779938"/>
                <a:ext cx="35704" cy="23803"/>
              </a:xfrm>
              <a:custGeom>
                <a:avLst/>
                <a:gdLst>
                  <a:gd name="connsiteX0" fmla="*/ 23803 w 35704"/>
                  <a:gd name="connsiteY0" fmla="*/ 23803 h 23803"/>
                  <a:gd name="connsiteX1" fmla="*/ 35704 w 35704"/>
                  <a:gd name="connsiteY1" fmla="*/ 11902 h 23803"/>
                  <a:gd name="connsiteX2" fmla="*/ 23803 w 35704"/>
                  <a:gd name="connsiteY2" fmla="*/ 0 h 23803"/>
                  <a:gd name="connsiteX3" fmla="*/ 11902 w 35704"/>
                  <a:gd name="connsiteY3" fmla="*/ 0 h 23803"/>
                  <a:gd name="connsiteX4" fmla="*/ 0 w 35704"/>
                  <a:gd name="connsiteY4" fmla="*/ 11902 h 23803"/>
                  <a:gd name="connsiteX5" fmla="*/ 11902 w 35704"/>
                  <a:gd name="connsiteY5" fmla="*/ 23803 h 23803"/>
                  <a:gd name="connsiteX6" fmla="*/ 23803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23803"/>
                    </a:move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6756128" y="3779938"/>
                <a:ext cx="35704" cy="23803"/>
              </a:xfrm>
              <a:custGeom>
                <a:avLst/>
                <a:gdLst>
                  <a:gd name="connsiteX0" fmla="*/ 11901 w 35704"/>
                  <a:gd name="connsiteY0" fmla="*/ 23803 h 23803"/>
                  <a:gd name="connsiteX1" fmla="*/ 23803 w 35704"/>
                  <a:gd name="connsiteY1" fmla="*/ 23803 h 23803"/>
                  <a:gd name="connsiteX2" fmla="*/ 35704 w 35704"/>
                  <a:gd name="connsiteY2" fmla="*/ 11902 h 23803"/>
                  <a:gd name="connsiteX3" fmla="*/ 23803 w 35704"/>
                  <a:gd name="connsiteY3" fmla="*/ 0 h 23803"/>
                  <a:gd name="connsiteX4" fmla="*/ 11901 w 35704"/>
                  <a:gd name="connsiteY4" fmla="*/ 0 h 23803"/>
                  <a:gd name="connsiteX5" fmla="*/ 0 w 35704"/>
                  <a:gd name="connsiteY5" fmla="*/ 11902 h 23803"/>
                  <a:gd name="connsiteX6" fmla="*/ 11901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23803"/>
                    </a:move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6803796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685146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23803 h 23803"/>
                  <a:gd name="connsiteX1" fmla="*/ 23804 w 35704"/>
                  <a:gd name="connsiteY1" fmla="*/ 23803 h 23803"/>
                  <a:gd name="connsiteX2" fmla="*/ 35705 w 35704"/>
                  <a:gd name="connsiteY2" fmla="*/ 11902 h 23803"/>
                  <a:gd name="connsiteX3" fmla="*/ 23804 w 35704"/>
                  <a:gd name="connsiteY3" fmla="*/ 0 h 23803"/>
                  <a:gd name="connsiteX4" fmla="*/ 11902 w 35704"/>
                  <a:gd name="connsiteY4" fmla="*/ 0 h 23803"/>
                  <a:gd name="connsiteX5" fmla="*/ 1 w 35704"/>
                  <a:gd name="connsiteY5" fmla="*/ 11902 h 23803"/>
                  <a:gd name="connsiteX6" fmla="*/ 11902 w 35704"/>
                  <a:gd name="connsiteY6" fmla="*/ 23803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23803"/>
                    </a:moveTo>
                    <a:lnTo>
                      <a:pt x="23804" y="23803"/>
                    </a:lnTo>
                    <a:cubicBezTo>
                      <a:pt x="30970" y="23803"/>
                      <a:pt x="35705" y="19067"/>
                      <a:pt x="35705" y="11902"/>
                    </a:cubicBezTo>
                    <a:cubicBezTo>
                      <a:pt x="35705" y="4736"/>
                      <a:pt x="30970" y="0"/>
                      <a:pt x="23804" y="0"/>
                    </a:cubicBezTo>
                    <a:lnTo>
                      <a:pt x="11902" y="0"/>
                    </a:lnTo>
                    <a:cubicBezTo>
                      <a:pt x="4736" y="0"/>
                      <a:pt x="1" y="4736"/>
                      <a:pt x="1" y="11902"/>
                    </a:cubicBezTo>
                    <a:cubicBezTo>
                      <a:pt x="-62" y="19067"/>
                      <a:pt x="4736" y="23803"/>
                      <a:pt x="11902" y="2380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6756128" y="4351833"/>
                <a:ext cx="35704" cy="23803"/>
              </a:xfrm>
              <a:custGeom>
                <a:avLst/>
                <a:gdLst>
                  <a:gd name="connsiteX0" fmla="*/ 11901 w 35704"/>
                  <a:gd name="connsiteY0" fmla="*/ 0 h 23803"/>
                  <a:gd name="connsiteX1" fmla="*/ 0 w 35704"/>
                  <a:gd name="connsiteY1" fmla="*/ 11902 h 23803"/>
                  <a:gd name="connsiteX2" fmla="*/ 11901 w 35704"/>
                  <a:gd name="connsiteY2" fmla="*/ 23803 h 23803"/>
                  <a:gd name="connsiteX3" fmla="*/ 23803 w 35704"/>
                  <a:gd name="connsiteY3" fmla="*/ 23803 h 23803"/>
                  <a:gd name="connsiteX4" fmla="*/ 35704 w 35704"/>
                  <a:gd name="connsiteY4" fmla="*/ 11902 h 23803"/>
                  <a:gd name="connsiteX5" fmla="*/ 23803 w 35704"/>
                  <a:gd name="connsiteY5" fmla="*/ 0 h 23803"/>
                  <a:gd name="connsiteX6" fmla="*/ 11901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1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6894148" y="3887176"/>
                <a:ext cx="444376" cy="444405"/>
              </a:xfrm>
              <a:custGeom>
                <a:avLst/>
                <a:gdLst>
                  <a:gd name="connsiteX0" fmla="*/ 440979 w 444376"/>
                  <a:gd name="connsiteY0" fmla="*/ 53588 h 444405"/>
                  <a:gd name="connsiteX1" fmla="*/ 390943 w 444376"/>
                  <a:gd name="connsiteY1" fmla="*/ 3552 h 444405"/>
                  <a:gd name="connsiteX2" fmla="*/ 374243 w 444376"/>
                  <a:gd name="connsiteY2" fmla="*/ 3552 h 444405"/>
                  <a:gd name="connsiteX3" fmla="*/ 319409 w 444376"/>
                  <a:gd name="connsiteY3" fmla="*/ 58386 h 444405"/>
                  <a:gd name="connsiteX4" fmla="*/ 283642 w 444376"/>
                  <a:gd name="connsiteY4" fmla="*/ 51220 h 444405"/>
                  <a:gd name="connsiteX5" fmla="*/ 272924 w 444376"/>
                  <a:gd name="connsiteY5" fmla="*/ 54772 h 444405"/>
                  <a:gd name="connsiteX6" fmla="*/ 196655 w 444376"/>
                  <a:gd name="connsiteY6" fmla="*/ 131041 h 444405"/>
                  <a:gd name="connsiteX7" fmla="*/ 196655 w 444376"/>
                  <a:gd name="connsiteY7" fmla="*/ 147741 h 444405"/>
                  <a:gd name="connsiteX8" fmla="*/ 205005 w 444376"/>
                  <a:gd name="connsiteY8" fmla="*/ 151292 h 444405"/>
                  <a:gd name="connsiteX9" fmla="*/ 213355 w 444376"/>
                  <a:gd name="connsiteY9" fmla="*/ 147741 h 444405"/>
                  <a:gd name="connsiteX10" fmla="*/ 284826 w 444376"/>
                  <a:gd name="connsiteY10" fmla="*/ 76269 h 444405"/>
                  <a:gd name="connsiteX11" fmla="*/ 299095 w 444376"/>
                  <a:gd name="connsiteY11" fmla="*/ 78637 h 444405"/>
                  <a:gd name="connsiteX12" fmla="*/ 54834 w 444376"/>
                  <a:gd name="connsiteY12" fmla="*/ 321714 h 444405"/>
                  <a:gd name="connsiteX13" fmla="*/ 14332 w 444376"/>
                  <a:gd name="connsiteY13" fmla="*/ 346764 h 444405"/>
                  <a:gd name="connsiteX14" fmla="*/ 8350 w 444376"/>
                  <a:gd name="connsiteY14" fmla="*/ 355114 h 444405"/>
                  <a:gd name="connsiteX15" fmla="*/ 0 w 444376"/>
                  <a:gd name="connsiteY15" fmla="*/ 431383 h 444405"/>
                  <a:gd name="connsiteX16" fmla="*/ 0 w 444376"/>
                  <a:gd name="connsiteY16" fmla="*/ 434935 h 444405"/>
                  <a:gd name="connsiteX17" fmla="*/ 0 w 444376"/>
                  <a:gd name="connsiteY17" fmla="*/ 436119 h 444405"/>
                  <a:gd name="connsiteX18" fmla="*/ 2367 w 444376"/>
                  <a:gd name="connsiteY18" fmla="*/ 440854 h 444405"/>
                  <a:gd name="connsiteX19" fmla="*/ 5919 w 444376"/>
                  <a:gd name="connsiteY19" fmla="*/ 443222 h 444405"/>
                  <a:gd name="connsiteX20" fmla="*/ 10655 w 444376"/>
                  <a:gd name="connsiteY20" fmla="*/ 444406 h 444405"/>
                  <a:gd name="connsiteX21" fmla="*/ 11839 w 444376"/>
                  <a:gd name="connsiteY21" fmla="*/ 444406 h 444405"/>
                  <a:gd name="connsiteX22" fmla="*/ 88108 w 444376"/>
                  <a:gd name="connsiteY22" fmla="*/ 436056 h 444405"/>
                  <a:gd name="connsiteX23" fmla="*/ 96458 w 444376"/>
                  <a:gd name="connsiteY23" fmla="*/ 430074 h 444405"/>
                  <a:gd name="connsiteX24" fmla="*/ 121508 w 444376"/>
                  <a:gd name="connsiteY24" fmla="*/ 389572 h 444405"/>
                  <a:gd name="connsiteX25" fmla="*/ 440792 w 444376"/>
                  <a:gd name="connsiteY25" fmla="*/ 70287 h 444405"/>
                  <a:gd name="connsiteX26" fmla="*/ 444344 w 444376"/>
                  <a:gd name="connsiteY26" fmla="*/ 61938 h 444405"/>
                  <a:gd name="connsiteX27" fmla="*/ 440979 w 444376"/>
                  <a:gd name="connsiteY27" fmla="*/ 53588 h 444405"/>
                  <a:gd name="connsiteX28" fmla="*/ 81192 w 444376"/>
                  <a:gd name="connsiteY28" fmla="*/ 413437 h 444405"/>
                  <a:gd name="connsiteX29" fmla="*/ 45425 w 444376"/>
                  <a:gd name="connsiteY29" fmla="*/ 416989 h 444405"/>
                  <a:gd name="connsiteX30" fmla="*/ 63308 w 444376"/>
                  <a:gd name="connsiteY30" fmla="*/ 399105 h 444405"/>
                  <a:gd name="connsiteX31" fmla="*/ 63308 w 444376"/>
                  <a:gd name="connsiteY31" fmla="*/ 382406 h 444405"/>
                  <a:gd name="connsiteX32" fmla="*/ 46609 w 444376"/>
                  <a:gd name="connsiteY32" fmla="*/ 382406 h 444405"/>
                  <a:gd name="connsiteX33" fmla="*/ 28726 w 444376"/>
                  <a:gd name="connsiteY33" fmla="*/ 400289 h 444405"/>
                  <a:gd name="connsiteX34" fmla="*/ 32277 w 444376"/>
                  <a:gd name="connsiteY34" fmla="*/ 364523 h 444405"/>
                  <a:gd name="connsiteX35" fmla="*/ 60878 w 444376"/>
                  <a:gd name="connsiteY35" fmla="*/ 346639 h 444405"/>
                  <a:gd name="connsiteX36" fmla="*/ 79945 w 444376"/>
                  <a:gd name="connsiteY36" fmla="*/ 365706 h 444405"/>
                  <a:gd name="connsiteX37" fmla="*/ 99013 w 444376"/>
                  <a:gd name="connsiteY37" fmla="*/ 384774 h 444405"/>
                  <a:gd name="connsiteX38" fmla="*/ 81192 w 444376"/>
                  <a:gd name="connsiteY38" fmla="*/ 413437 h 444405"/>
                  <a:gd name="connsiteX39" fmla="*/ 113345 w 444376"/>
                  <a:gd name="connsiteY39" fmla="*/ 365769 h 444405"/>
                  <a:gd name="connsiteX40" fmla="*/ 96645 w 444376"/>
                  <a:gd name="connsiteY40" fmla="*/ 349069 h 444405"/>
                  <a:gd name="connsiteX41" fmla="*/ 79945 w 444376"/>
                  <a:gd name="connsiteY41" fmla="*/ 332370 h 444405"/>
                  <a:gd name="connsiteX42" fmla="*/ 383777 w 444376"/>
                  <a:gd name="connsiteY42" fmla="*/ 28539 h 444405"/>
                  <a:gd name="connsiteX43" fmla="*/ 417113 w 444376"/>
                  <a:gd name="connsiteY43" fmla="*/ 61875 h 444405"/>
                  <a:gd name="connsiteX44" fmla="*/ 113345 w 444376"/>
                  <a:gd name="connsiteY44" fmla="*/ 365769 h 444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44376" h="444405">
                    <a:moveTo>
                      <a:pt x="440979" y="53588"/>
                    </a:moveTo>
                    <a:lnTo>
                      <a:pt x="390943" y="3552"/>
                    </a:lnTo>
                    <a:cubicBezTo>
                      <a:pt x="386207" y="-1184"/>
                      <a:pt x="379041" y="-1184"/>
                      <a:pt x="374243" y="3552"/>
                    </a:cubicBezTo>
                    <a:lnTo>
                      <a:pt x="319409" y="58386"/>
                    </a:lnTo>
                    <a:lnTo>
                      <a:pt x="283642" y="51220"/>
                    </a:lnTo>
                    <a:cubicBezTo>
                      <a:pt x="280090" y="50036"/>
                      <a:pt x="275292" y="51220"/>
                      <a:pt x="272924" y="54772"/>
                    </a:cubicBezTo>
                    <a:lnTo>
                      <a:pt x="196655" y="131041"/>
                    </a:lnTo>
                    <a:cubicBezTo>
                      <a:pt x="191919" y="135777"/>
                      <a:pt x="191919" y="142942"/>
                      <a:pt x="196655" y="147741"/>
                    </a:cubicBezTo>
                    <a:cubicBezTo>
                      <a:pt x="199023" y="150108"/>
                      <a:pt x="202637" y="151292"/>
                      <a:pt x="205005" y="151292"/>
                    </a:cubicBezTo>
                    <a:cubicBezTo>
                      <a:pt x="207373" y="151292"/>
                      <a:pt x="210987" y="150108"/>
                      <a:pt x="213355" y="147741"/>
                    </a:cubicBezTo>
                    <a:lnTo>
                      <a:pt x="284826" y="76269"/>
                    </a:lnTo>
                    <a:lnTo>
                      <a:pt x="299095" y="78637"/>
                    </a:lnTo>
                    <a:lnTo>
                      <a:pt x="54834" y="321714"/>
                    </a:lnTo>
                    <a:lnTo>
                      <a:pt x="14332" y="346764"/>
                    </a:lnTo>
                    <a:cubicBezTo>
                      <a:pt x="10780" y="349131"/>
                      <a:pt x="9596" y="351499"/>
                      <a:pt x="8350" y="355114"/>
                    </a:cubicBezTo>
                    <a:lnTo>
                      <a:pt x="0" y="431383"/>
                    </a:lnTo>
                    <a:cubicBezTo>
                      <a:pt x="0" y="432567"/>
                      <a:pt x="0" y="433751"/>
                      <a:pt x="0" y="434935"/>
                    </a:cubicBezTo>
                    <a:lnTo>
                      <a:pt x="0" y="436119"/>
                    </a:lnTo>
                    <a:cubicBezTo>
                      <a:pt x="0" y="437302"/>
                      <a:pt x="1184" y="439670"/>
                      <a:pt x="2367" y="440854"/>
                    </a:cubicBezTo>
                    <a:cubicBezTo>
                      <a:pt x="3551" y="442038"/>
                      <a:pt x="4735" y="443222"/>
                      <a:pt x="5919" y="443222"/>
                    </a:cubicBezTo>
                    <a:cubicBezTo>
                      <a:pt x="7103" y="443222"/>
                      <a:pt x="9471" y="444406"/>
                      <a:pt x="10655" y="444406"/>
                    </a:cubicBezTo>
                    <a:lnTo>
                      <a:pt x="11839" y="444406"/>
                    </a:lnTo>
                    <a:lnTo>
                      <a:pt x="88108" y="436056"/>
                    </a:lnTo>
                    <a:cubicBezTo>
                      <a:pt x="91660" y="436056"/>
                      <a:pt x="95274" y="433688"/>
                      <a:pt x="96458" y="430074"/>
                    </a:cubicBezTo>
                    <a:lnTo>
                      <a:pt x="121508" y="389572"/>
                    </a:lnTo>
                    <a:lnTo>
                      <a:pt x="440792" y="70287"/>
                    </a:lnTo>
                    <a:cubicBezTo>
                      <a:pt x="443160" y="67920"/>
                      <a:pt x="444344" y="65552"/>
                      <a:pt x="444344" y="61938"/>
                    </a:cubicBezTo>
                    <a:cubicBezTo>
                      <a:pt x="444593" y="58386"/>
                      <a:pt x="443409" y="55956"/>
                      <a:pt x="440979" y="53588"/>
                    </a:cubicBezTo>
                    <a:close/>
                    <a:moveTo>
                      <a:pt x="81192" y="413437"/>
                    </a:moveTo>
                    <a:lnTo>
                      <a:pt x="45425" y="416989"/>
                    </a:lnTo>
                    <a:lnTo>
                      <a:pt x="63308" y="399105"/>
                    </a:lnTo>
                    <a:cubicBezTo>
                      <a:pt x="68044" y="394370"/>
                      <a:pt x="68044" y="387204"/>
                      <a:pt x="63308" y="382406"/>
                    </a:cubicBezTo>
                    <a:cubicBezTo>
                      <a:pt x="58573" y="377608"/>
                      <a:pt x="51407" y="377670"/>
                      <a:pt x="46609" y="382406"/>
                    </a:cubicBezTo>
                    <a:lnTo>
                      <a:pt x="28726" y="400289"/>
                    </a:lnTo>
                    <a:lnTo>
                      <a:pt x="32277" y="364523"/>
                    </a:lnTo>
                    <a:lnTo>
                      <a:pt x="60878" y="346639"/>
                    </a:lnTo>
                    <a:lnTo>
                      <a:pt x="79945" y="365706"/>
                    </a:lnTo>
                    <a:lnTo>
                      <a:pt x="99013" y="384774"/>
                    </a:lnTo>
                    <a:lnTo>
                      <a:pt x="81192" y="413437"/>
                    </a:lnTo>
                    <a:close/>
                    <a:moveTo>
                      <a:pt x="113345" y="365769"/>
                    </a:moveTo>
                    <a:lnTo>
                      <a:pt x="96645" y="349069"/>
                    </a:lnTo>
                    <a:lnTo>
                      <a:pt x="79945" y="332370"/>
                    </a:lnTo>
                    <a:lnTo>
                      <a:pt x="383777" y="28539"/>
                    </a:lnTo>
                    <a:lnTo>
                      <a:pt x="417113" y="61875"/>
                    </a:lnTo>
                    <a:lnTo>
                      <a:pt x="113345" y="365769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6672755" y="3660798"/>
                <a:ext cx="571895" cy="762506"/>
              </a:xfrm>
              <a:custGeom>
                <a:avLst/>
                <a:gdLst>
                  <a:gd name="connsiteX0" fmla="*/ 559931 w 571895"/>
                  <a:gd name="connsiteY0" fmla="*/ 607600 h 762506"/>
                  <a:gd name="connsiteX1" fmla="*/ 548030 w 571895"/>
                  <a:gd name="connsiteY1" fmla="*/ 619501 h 762506"/>
                  <a:gd name="connsiteX2" fmla="*/ 548030 w 571895"/>
                  <a:gd name="connsiteY2" fmla="*/ 738641 h 762506"/>
                  <a:gd name="connsiteX3" fmla="*/ 23803 w 571895"/>
                  <a:gd name="connsiteY3" fmla="*/ 738641 h 762506"/>
                  <a:gd name="connsiteX4" fmla="*/ 23803 w 571895"/>
                  <a:gd name="connsiteY4" fmla="*/ 23803 h 762506"/>
                  <a:gd name="connsiteX5" fmla="*/ 428890 w 571895"/>
                  <a:gd name="connsiteY5" fmla="*/ 23803 h 762506"/>
                  <a:gd name="connsiteX6" fmla="*/ 428890 w 571895"/>
                  <a:gd name="connsiteY6" fmla="*/ 131041 h 762506"/>
                  <a:gd name="connsiteX7" fmla="*/ 440792 w 571895"/>
                  <a:gd name="connsiteY7" fmla="*/ 142943 h 762506"/>
                  <a:gd name="connsiteX8" fmla="*/ 548030 w 571895"/>
                  <a:gd name="connsiteY8" fmla="*/ 142943 h 762506"/>
                  <a:gd name="connsiteX9" fmla="*/ 548030 w 571895"/>
                  <a:gd name="connsiteY9" fmla="*/ 238279 h 762506"/>
                  <a:gd name="connsiteX10" fmla="*/ 559931 w 571895"/>
                  <a:gd name="connsiteY10" fmla="*/ 250181 h 762506"/>
                  <a:gd name="connsiteX11" fmla="*/ 571833 w 571895"/>
                  <a:gd name="connsiteY11" fmla="*/ 238279 h 762506"/>
                  <a:gd name="connsiteX12" fmla="*/ 571833 w 571895"/>
                  <a:gd name="connsiteY12" fmla="*/ 131041 h 762506"/>
                  <a:gd name="connsiteX13" fmla="*/ 567097 w 571895"/>
                  <a:gd name="connsiteY13" fmla="*/ 121507 h 762506"/>
                  <a:gd name="connsiteX14" fmla="*/ 450326 w 571895"/>
                  <a:gd name="connsiteY14" fmla="*/ 4736 h 762506"/>
                  <a:gd name="connsiteX15" fmla="*/ 440792 w 571895"/>
                  <a:gd name="connsiteY15" fmla="*/ 0 h 762506"/>
                  <a:gd name="connsiteX16" fmla="*/ 438424 w 571895"/>
                  <a:gd name="connsiteY16" fmla="*/ 0 h 762506"/>
                  <a:gd name="connsiteX17" fmla="*/ 11901 w 571895"/>
                  <a:gd name="connsiteY17" fmla="*/ 0 h 762506"/>
                  <a:gd name="connsiteX18" fmla="*/ 0 w 571895"/>
                  <a:gd name="connsiteY18" fmla="*/ 11901 h 762506"/>
                  <a:gd name="connsiteX19" fmla="*/ 0 w 571895"/>
                  <a:gd name="connsiteY19" fmla="*/ 750604 h 762506"/>
                  <a:gd name="connsiteX20" fmla="*/ 11901 w 571895"/>
                  <a:gd name="connsiteY20" fmla="*/ 762506 h 762506"/>
                  <a:gd name="connsiteX21" fmla="*/ 559994 w 571895"/>
                  <a:gd name="connsiteY21" fmla="*/ 762506 h 762506"/>
                  <a:gd name="connsiteX22" fmla="*/ 571896 w 571895"/>
                  <a:gd name="connsiteY22" fmla="*/ 750604 h 762506"/>
                  <a:gd name="connsiteX23" fmla="*/ 571896 w 571895"/>
                  <a:gd name="connsiteY23" fmla="*/ 619564 h 762506"/>
                  <a:gd name="connsiteX24" fmla="*/ 559931 w 571895"/>
                  <a:gd name="connsiteY24" fmla="*/ 607600 h 762506"/>
                  <a:gd name="connsiteX25" fmla="*/ 452694 w 571895"/>
                  <a:gd name="connsiteY25" fmla="*/ 40502 h 762506"/>
                  <a:gd name="connsiteX26" fmla="*/ 531331 w 571895"/>
                  <a:gd name="connsiteY26" fmla="*/ 119140 h 762506"/>
                  <a:gd name="connsiteX27" fmla="*/ 452694 w 571895"/>
                  <a:gd name="connsiteY27" fmla="*/ 119140 h 762506"/>
                  <a:gd name="connsiteX28" fmla="*/ 452694 w 571895"/>
                  <a:gd name="connsiteY28" fmla="*/ 40502 h 762506"/>
                  <a:gd name="connsiteX29" fmla="*/ 452694 w 571895"/>
                  <a:gd name="connsiteY29" fmla="*/ 40502 h 76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71895" h="762506">
                    <a:moveTo>
                      <a:pt x="559931" y="607600"/>
                    </a:moveTo>
                    <a:cubicBezTo>
                      <a:pt x="552766" y="607600"/>
                      <a:pt x="548030" y="612335"/>
                      <a:pt x="548030" y="619501"/>
                    </a:cubicBezTo>
                    <a:lnTo>
                      <a:pt x="548030" y="738641"/>
                    </a:lnTo>
                    <a:lnTo>
                      <a:pt x="23803" y="738641"/>
                    </a:lnTo>
                    <a:lnTo>
                      <a:pt x="23803" y="23803"/>
                    </a:lnTo>
                    <a:lnTo>
                      <a:pt x="428890" y="23803"/>
                    </a:lnTo>
                    <a:lnTo>
                      <a:pt x="428890" y="131041"/>
                    </a:lnTo>
                    <a:cubicBezTo>
                      <a:pt x="428890" y="138207"/>
                      <a:pt x="433626" y="142943"/>
                      <a:pt x="440792" y="142943"/>
                    </a:cubicBezTo>
                    <a:lnTo>
                      <a:pt x="548030" y="142943"/>
                    </a:lnTo>
                    <a:lnTo>
                      <a:pt x="548030" y="238279"/>
                    </a:lnTo>
                    <a:cubicBezTo>
                      <a:pt x="548030" y="245445"/>
                      <a:pt x="552766" y="250181"/>
                      <a:pt x="559931" y="250181"/>
                    </a:cubicBezTo>
                    <a:cubicBezTo>
                      <a:pt x="567097" y="250181"/>
                      <a:pt x="571833" y="245445"/>
                      <a:pt x="571833" y="238279"/>
                    </a:cubicBezTo>
                    <a:lnTo>
                      <a:pt x="571833" y="131041"/>
                    </a:lnTo>
                    <a:cubicBezTo>
                      <a:pt x="571833" y="127489"/>
                      <a:pt x="569465" y="123875"/>
                      <a:pt x="567097" y="121507"/>
                    </a:cubicBezTo>
                    <a:lnTo>
                      <a:pt x="450326" y="4736"/>
                    </a:lnTo>
                    <a:cubicBezTo>
                      <a:pt x="447958" y="2368"/>
                      <a:pt x="444344" y="0"/>
                      <a:pt x="440792" y="0"/>
                    </a:cubicBezTo>
                    <a:cubicBezTo>
                      <a:pt x="439608" y="0"/>
                      <a:pt x="439608" y="0"/>
                      <a:pt x="438424" y="0"/>
                    </a:cubicBezTo>
                    <a:lnTo>
                      <a:pt x="11901" y="0"/>
                    </a:lnTo>
                    <a:cubicBezTo>
                      <a:pt x="4736" y="0"/>
                      <a:pt x="0" y="5982"/>
                      <a:pt x="0" y="11901"/>
                    </a:cubicBezTo>
                    <a:lnTo>
                      <a:pt x="0" y="750604"/>
                    </a:lnTo>
                    <a:cubicBezTo>
                      <a:pt x="0" y="757770"/>
                      <a:pt x="4736" y="762506"/>
                      <a:pt x="11901" y="762506"/>
                    </a:cubicBezTo>
                    <a:lnTo>
                      <a:pt x="559994" y="762506"/>
                    </a:lnTo>
                    <a:cubicBezTo>
                      <a:pt x="567160" y="762506"/>
                      <a:pt x="571896" y="757770"/>
                      <a:pt x="571896" y="750604"/>
                    </a:cubicBezTo>
                    <a:lnTo>
                      <a:pt x="571896" y="619564"/>
                    </a:lnTo>
                    <a:cubicBezTo>
                      <a:pt x="571833" y="612398"/>
                      <a:pt x="567097" y="607600"/>
                      <a:pt x="559931" y="607600"/>
                    </a:cubicBezTo>
                    <a:close/>
                    <a:moveTo>
                      <a:pt x="452694" y="40502"/>
                    </a:moveTo>
                    <a:lnTo>
                      <a:pt x="531331" y="119140"/>
                    </a:lnTo>
                    <a:lnTo>
                      <a:pt x="452694" y="119140"/>
                    </a:lnTo>
                    <a:lnTo>
                      <a:pt x="452694" y="40502"/>
                    </a:lnTo>
                    <a:lnTo>
                      <a:pt x="452694" y="4050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7220785" y="4208828"/>
                <a:ext cx="23803" cy="35704"/>
              </a:xfrm>
              <a:custGeom>
                <a:avLst/>
                <a:gdLst>
                  <a:gd name="connsiteX0" fmla="*/ 11901 w 23803"/>
                  <a:gd name="connsiteY0" fmla="*/ 0 h 35704"/>
                  <a:gd name="connsiteX1" fmla="*/ 0 w 23803"/>
                  <a:gd name="connsiteY1" fmla="*/ 11901 h 35704"/>
                  <a:gd name="connsiteX2" fmla="*/ 0 w 23803"/>
                  <a:gd name="connsiteY2" fmla="*/ 23803 h 35704"/>
                  <a:gd name="connsiteX3" fmla="*/ 11901 w 23803"/>
                  <a:gd name="connsiteY3" fmla="*/ 35704 h 35704"/>
                  <a:gd name="connsiteX4" fmla="*/ 23803 w 23803"/>
                  <a:gd name="connsiteY4" fmla="*/ 23803 h 35704"/>
                  <a:gd name="connsiteX5" fmla="*/ 23803 w 23803"/>
                  <a:gd name="connsiteY5" fmla="*/ 11901 h 35704"/>
                  <a:gd name="connsiteX6" fmla="*/ 11901 w 23803"/>
                  <a:gd name="connsiteY6" fmla="*/ 0 h 35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3570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23803"/>
                    </a:lnTo>
                    <a:cubicBezTo>
                      <a:pt x="0" y="30969"/>
                      <a:pt x="4736" y="35704"/>
                      <a:pt x="11901" y="35704"/>
                    </a:cubicBezTo>
                    <a:cubicBezTo>
                      <a:pt x="19067" y="35704"/>
                      <a:pt x="23803" y="30969"/>
                      <a:pt x="23803" y="23803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7220785" y="4089689"/>
                <a:ext cx="23803" cy="95274"/>
              </a:xfrm>
              <a:custGeom>
                <a:avLst/>
                <a:gdLst>
                  <a:gd name="connsiteX0" fmla="*/ 11901 w 23803"/>
                  <a:gd name="connsiteY0" fmla="*/ 0 h 95274"/>
                  <a:gd name="connsiteX1" fmla="*/ 0 w 23803"/>
                  <a:gd name="connsiteY1" fmla="*/ 11901 h 95274"/>
                  <a:gd name="connsiteX2" fmla="*/ 0 w 23803"/>
                  <a:gd name="connsiteY2" fmla="*/ 83372 h 95274"/>
                  <a:gd name="connsiteX3" fmla="*/ 11901 w 23803"/>
                  <a:gd name="connsiteY3" fmla="*/ 95274 h 95274"/>
                  <a:gd name="connsiteX4" fmla="*/ 23803 w 23803"/>
                  <a:gd name="connsiteY4" fmla="*/ 83372 h 95274"/>
                  <a:gd name="connsiteX5" fmla="*/ 23803 w 23803"/>
                  <a:gd name="connsiteY5" fmla="*/ 11901 h 95274"/>
                  <a:gd name="connsiteX6" fmla="*/ 11901 w 23803"/>
                  <a:gd name="connsiteY6" fmla="*/ 0 h 95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803" h="95274">
                    <a:moveTo>
                      <a:pt x="11901" y="0"/>
                    </a:moveTo>
                    <a:cubicBezTo>
                      <a:pt x="4736" y="0"/>
                      <a:pt x="0" y="4735"/>
                      <a:pt x="0" y="11901"/>
                    </a:cubicBezTo>
                    <a:lnTo>
                      <a:pt x="0" y="83372"/>
                    </a:lnTo>
                    <a:cubicBezTo>
                      <a:pt x="0" y="90538"/>
                      <a:pt x="4736" y="95274"/>
                      <a:pt x="11901" y="95274"/>
                    </a:cubicBezTo>
                    <a:cubicBezTo>
                      <a:pt x="19067" y="95274"/>
                      <a:pt x="23803" y="90538"/>
                      <a:pt x="23803" y="83372"/>
                    </a:cubicBezTo>
                    <a:lnTo>
                      <a:pt x="23803" y="11901"/>
                    </a:lnTo>
                    <a:cubicBezTo>
                      <a:pt x="23803" y="4798"/>
                      <a:pt x="19067" y="0"/>
                      <a:pt x="11901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6756128" y="4304165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1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1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1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1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07238" y="23803"/>
                    </a:lnTo>
                    <a:cubicBezTo>
                      <a:pt x="114342" y="23803"/>
                      <a:pt x="119140" y="19067"/>
                      <a:pt x="119140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7089744" y="4351833"/>
                <a:ext cx="35704" cy="23803"/>
              </a:xfrm>
              <a:custGeom>
                <a:avLst/>
                <a:gdLst>
                  <a:gd name="connsiteX0" fmla="*/ 11902 w 35704"/>
                  <a:gd name="connsiteY0" fmla="*/ 0 h 23803"/>
                  <a:gd name="connsiteX1" fmla="*/ 0 w 35704"/>
                  <a:gd name="connsiteY1" fmla="*/ 11902 h 23803"/>
                  <a:gd name="connsiteX2" fmla="*/ 11902 w 35704"/>
                  <a:gd name="connsiteY2" fmla="*/ 23803 h 23803"/>
                  <a:gd name="connsiteX3" fmla="*/ 23803 w 35704"/>
                  <a:gd name="connsiteY3" fmla="*/ 23803 h 23803"/>
                  <a:gd name="connsiteX4" fmla="*/ 35705 w 35704"/>
                  <a:gd name="connsiteY4" fmla="*/ 11902 h 23803"/>
                  <a:gd name="connsiteX5" fmla="*/ 23803 w 35704"/>
                  <a:gd name="connsiteY5" fmla="*/ 0 h 23803"/>
                  <a:gd name="connsiteX6" fmla="*/ 11902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11902" y="0"/>
                    </a:move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3803" y="23803"/>
                    </a:lnTo>
                    <a:cubicBezTo>
                      <a:pt x="30969" y="23803"/>
                      <a:pt x="35705" y="19067"/>
                      <a:pt x="35705" y="11902"/>
                    </a:cubicBezTo>
                    <a:cubicBezTo>
                      <a:pt x="35705" y="4736"/>
                      <a:pt x="30969" y="0"/>
                      <a:pt x="23803" y="0"/>
                    </a:cubicBezTo>
                    <a:lnTo>
                      <a:pt x="11902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7137412" y="4351833"/>
                <a:ext cx="35704" cy="23803"/>
              </a:xfrm>
              <a:custGeom>
                <a:avLst/>
                <a:gdLst>
                  <a:gd name="connsiteX0" fmla="*/ 23803 w 35704"/>
                  <a:gd name="connsiteY0" fmla="*/ 0 h 23803"/>
                  <a:gd name="connsiteX1" fmla="*/ 11901 w 35704"/>
                  <a:gd name="connsiteY1" fmla="*/ 0 h 23803"/>
                  <a:gd name="connsiteX2" fmla="*/ 0 w 35704"/>
                  <a:gd name="connsiteY2" fmla="*/ 11902 h 23803"/>
                  <a:gd name="connsiteX3" fmla="*/ 11901 w 35704"/>
                  <a:gd name="connsiteY3" fmla="*/ 23803 h 23803"/>
                  <a:gd name="connsiteX4" fmla="*/ 23803 w 35704"/>
                  <a:gd name="connsiteY4" fmla="*/ 23803 h 23803"/>
                  <a:gd name="connsiteX5" fmla="*/ 35704 w 35704"/>
                  <a:gd name="connsiteY5" fmla="*/ 11902 h 23803"/>
                  <a:gd name="connsiteX6" fmla="*/ 23803 w 3570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23803" y="0"/>
                    </a:move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07" y="0"/>
                      <a:pt x="2380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7042076" y="4351833"/>
                <a:ext cx="35704" cy="23803"/>
              </a:xfrm>
              <a:custGeom>
                <a:avLst/>
                <a:gdLst>
                  <a:gd name="connsiteX0" fmla="*/ 0 w 35704"/>
                  <a:gd name="connsiteY0" fmla="*/ 11902 h 23803"/>
                  <a:gd name="connsiteX1" fmla="*/ 11901 w 35704"/>
                  <a:gd name="connsiteY1" fmla="*/ 23803 h 23803"/>
                  <a:gd name="connsiteX2" fmla="*/ 23803 w 35704"/>
                  <a:gd name="connsiteY2" fmla="*/ 23803 h 23803"/>
                  <a:gd name="connsiteX3" fmla="*/ 35704 w 35704"/>
                  <a:gd name="connsiteY3" fmla="*/ 11902 h 23803"/>
                  <a:gd name="connsiteX4" fmla="*/ 23803 w 35704"/>
                  <a:gd name="connsiteY4" fmla="*/ 0 h 23803"/>
                  <a:gd name="connsiteX5" fmla="*/ 11901 w 35704"/>
                  <a:gd name="connsiteY5" fmla="*/ 0 h 23803"/>
                  <a:gd name="connsiteX6" fmla="*/ 0 w 3570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704" h="23803">
                    <a:moveTo>
                      <a:pt x="0" y="11902"/>
                    </a:move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23803" y="23803"/>
                    </a:lnTo>
                    <a:cubicBezTo>
                      <a:pt x="30969" y="23803"/>
                      <a:pt x="35704" y="19067"/>
                      <a:pt x="35704" y="11902"/>
                    </a:cubicBezTo>
                    <a:cubicBezTo>
                      <a:pt x="35704" y="4736"/>
                      <a:pt x="30969" y="0"/>
                      <a:pt x="23803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7053977" y="4304165"/>
                <a:ext cx="119139" cy="23803"/>
              </a:xfrm>
              <a:custGeom>
                <a:avLst/>
                <a:gdLst>
                  <a:gd name="connsiteX0" fmla="*/ 107238 w 119139"/>
                  <a:gd name="connsiteY0" fmla="*/ 0 h 23803"/>
                  <a:gd name="connsiteX1" fmla="*/ 11902 w 119139"/>
                  <a:gd name="connsiteY1" fmla="*/ 0 h 23803"/>
                  <a:gd name="connsiteX2" fmla="*/ 0 w 119139"/>
                  <a:gd name="connsiteY2" fmla="*/ 11901 h 23803"/>
                  <a:gd name="connsiteX3" fmla="*/ 11902 w 119139"/>
                  <a:gd name="connsiteY3" fmla="*/ 23803 h 23803"/>
                  <a:gd name="connsiteX4" fmla="*/ 107238 w 119139"/>
                  <a:gd name="connsiteY4" fmla="*/ 23803 h 23803"/>
                  <a:gd name="connsiteX5" fmla="*/ 119140 w 119139"/>
                  <a:gd name="connsiteY5" fmla="*/ 11901 h 23803"/>
                  <a:gd name="connsiteX6" fmla="*/ 107238 w 119139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07238" y="0"/>
                    </a:moveTo>
                    <a:lnTo>
                      <a:pt x="11902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07238" y="23803"/>
                    </a:lnTo>
                    <a:cubicBezTo>
                      <a:pt x="114404" y="23803"/>
                      <a:pt x="119140" y="19067"/>
                      <a:pt x="119140" y="11901"/>
                    </a:cubicBezTo>
                    <a:cubicBezTo>
                      <a:pt x="119140" y="4798"/>
                      <a:pt x="114342" y="0"/>
                      <a:pt x="107238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6807859" y="3863373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699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8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2"/>
                      <a:pt x="-1757" y="48852"/>
                      <a:pt x="3040" y="53650"/>
                    </a:cubicBezTo>
                    <a:lnTo>
                      <a:pt x="23292" y="78699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8"/>
                    </a:lnTo>
                    <a:cubicBezTo>
                      <a:pt x="100745" y="15453"/>
                      <a:pt x="100745" y="8288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1" name="Freeform: Shape 50"/>
              <p:cNvSpPr/>
              <p:nvPr/>
            </p:nvSpPr>
            <p:spPr>
              <a:xfrm>
                <a:off x="6807859" y="4006316"/>
                <a:ext cx="99561" cy="83435"/>
              </a:xfrm>
              <a:custGeom>
                <a:avLst/>
                <a:gdLst>
                  <a:gd name="connsiteX0" fmla="*/ 96010 w 99561"/>
                  <a:gd name="connsiteY0" fmla="*/ 3552 h 83435"/>
                  <a:gd name="connsiteX1" fmla="*/ 79310 w 99561"/>
                  <a:gd name="connsiteY1" fmla="*/ 3552 h 83435"/>
                  <a:gd name="connsiteX2" fmla="*/ 32826 w 99561"/>
                  <a:gd name="connsiteY2" fmla="*/ 52404 h 83435"/>
                  <a:gd name="connsiteX3" fmla="*/ 20924 w 99561"/>
                  <a:gd name="connsiteY3" fmla="*/ 38135 h 83435"/>
                  <a:gd name="connsiteX4" fmla="*/ 4224 w 99561"/>
                  <a:gd name="connsiteY4" fmla="*/ 36951 h 83435"/>
                  <a:gd name="connsiteX5" fmla="*/ 3040 w 99561"/>
                  <a:gd name="connsiteY5" fmla="*/ 53650 h 83435"/>
                  <a:gd name="connsiteX6" fmla="*/ 23292 w 99561"/>
                  <a:gd name="connsiteY6" fmla="*/ 78700 h 83435"/>
                  <a:gd name="connsiteX7" fmla="*/ 31642 w 99561"/>
                  <a:gd name="connsiteY7" fmla="*/ 83435 h 83435"/>
                  <a:gd name="connsiteX8" fmla="*/ 39991 w 99561"/>
                  <a:gd name="connsiteY8" fmla="*/ 79883 h 83435"/>
                  <a:gd name="connsiteX9" fmla="*/ 96010 w 99561"/>
                  <a:gd name="connsiteY9" fmla="*/ 21497 h 83435"/>
                  <a:gd name="connsiteX10" fmla="*/ 96010 w 99561"/>
                  <a:gd name="connsiteY10" fmla="*/ 3552 h 83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99561" h="83435">
                    <a:moveTo>
                      <a:pt x="96010" y="3552"/>
                    </a:moveTo>
                    <a:cubicBezTo>
                      <a:pt x="91274" y="-1184"/>
                      <a:pt x="84108" y="-1184"/>
                      <a:pt x="79310" y="3552"/>
                    </a:cubicBezTo>
                    <a:lnTo>
                      <a:pt x="32826" y="52404"/>
                    </a:lnTo>
                    <a:lnTo>
                      <a:pt x="20924" y="38135"/>
                    </a:lnTo>
                    <a:cubicBezTo>
                      <a:pt x="17372" y="33399"/>
                      <a:pt x="9023" y="32153"/>
                      <a:pt x="4224" y="36951"/>
                    </a:cubicBezTo>
                    <a:cubicBezTo>
                      <a:pt x="-511" y="40503"/>
                      <a:pt x="-1757" y="48852"/>
                      <a:pt x="3040" y="53650"/>
                    </a:cubicBezTo>
                    <a:lnTo>
                      <a:pt x="23292" y="78700"/>
                    </a:lnTo>
                    <a:cubicBezTo>
                      <a:pt x="25660" y="81067"/>
                      <a:pt x="29274" y="83435"/>
                      <a:pt x="31642" y="83435"/>
                    </a:cubicBezTo>
                    <a:cubicBezTo>
                      <a:pt x="35193" y="83435"/>
                      <a:pt x="37624" y="82251"/>
                      <a:pt x="39991" y="79883"/>
                    </a:cubicBezTo>
                    <a:lnTo>
                      <a:pt x="96010" y="21497"/>
                    </a:lnTo>
                    <a:cubicBezTo>
                      <a:pt x="100745" y="15453"/>
                      <a:pt x="100745" y="8350"/>
                      <a:pt x="96010" y="355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2" name="Freeform: Shape 51"/>
              <p:cNvSpPr/>
              <p:nvPr/>
            </p:nvSpPr>
            <p:spPr>
              <a:xfrm>
                <a:off x="6756128" y="3732270"/>
                <a:ext cx="178709" cy="23802"/>
              </a:xfrm>
              <a:custGeom>
                <a:avLst/>
                <a:gdLst>
                  <a:gd name="connsiteX0" fmla="*/ 178709 w 178709"/>
                  <a:gd name="connsiteY0" fmla="*/ 11901 h 23802"/>
                  <a:gd name="connsiteX1" fmla="*/ 166808 w 178709"/>
                  <a:gd name="connsiteY1" fmla="*/ 0 h 23802"/>
                  <a:gd name="connsiteX2" fmla="*/ 11901 w 178709"/>
                  <a:gd name="connsiteY2" fmla="*/ 0 h 23802"/>
                  <a:gd name="connsiteX3" fmla="*/ 0 w 178709"/>
                  <a:gd name="connsiteY3" fmla="*/ 11901 h 23802"/>
                  <a:gd name="connsiteX4" fmla="*/ 11901 w 178709"/>
                  <a:gd name="connsiteY4" fmla="*/ 23803 h 23802"/>
                  <a:gd name="connsiteX5" fmla="*/ 166808 w 178709"/>
                  <a:gd name="connsiteY5" fmla="*/ 23803 h 23802"/>
                  <a:gd name="connsiteX6" fmla="*/ 178709 w 178709"/>
                  <a:gd name="connsiteY6" fmla="*/ 11901 h 2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8709" h="23802">
                    <a:moveTo>
                      <a:pt x="178709" y="11901"/>
                    </a:moveTo>
                    <a:cubicBezTo>
                      <a:pt x="178709" y="4736"/>
                      <a:pt x="173974" y="0"/>
                      <a:pt x="166808" y="0"/>
                    </a:cubicBezTo>
                    <a:lnTo>
                      <a:pt x="11901" y="0"/>
                    </a:lnTo>
                    <a:cubicBezTo>
                      <a:pt x="4736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1" y="23803"/>
                    </a:cubicBezTo>
                    <a:lnTo>
                      <a:pt x="166808" y="23803"/>
                    </a:lnTo>
                    <a:cubicBezTo>
                      <a:pt x="173911" y="23803"/>
                      <a:pt x="178709" y="19067"/>
                      <a:pt x="178709" y="1190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3" name="Freeform: Shape 52"/>
              <p:cNvSpPr/>
              <p:nvPr/>
            </p:nvSpPr>
            <p:spPr>
              <a:xfrm>
                <a:off x="6946801" y="3887176"/>
                <a:ext cx="214414" cy="23803"/>
              </a:xfrm>
              <a:custGeom>
                <a:avLst/>
                <a:gdLst>
                  <a:gd name="connsiteX0" fmla="*/ 214414 w 214414"/>
                  <a:gd name="connsiteY0" fmla="*/ 11902 h 23803"/>
                  <a:gd name="connsiteX1" fmla="*/ 202513 w 214414"/>
                  <a:gd name="connsiteY1" fmla="*/ 0 h 23803"/>
                  <a:gd name="connsiteX2" fmla="*/ 11902 w 214414"/>
                  <a:gd name="connsiteY2" fmla="*/ 0 h 23803"/>
                  <a:gd name="connsiteX3" fmla="*/ 0 w 214414"/>
                  <a:gd name="connsiteY3" fmla="*/ 11902 h 23803"/>
                  <a:gd name="connsiteX4" fmla="*/ 11902 w 214414"/>
                  <a:gd name="connsiteY4" fmla="*/ 23803 h 23803"/>
                  <a:gd name="connsiteX5" fmla="*/ 202513 w 214414"/>
                  <a:gd name="connsiteY5" fmla="*/ 23803 h 23803"/>
                  <a:gd name="connsiteX6" fmla="*/ 214414 w 21441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4414" h="23803">
                    <a:moveTo>
                      <a:pt x="214414" y="11902"/>
                    </a:moveTo>
                    <a:cubicBezTo>
                      <a:pt x="214414" y="4736"/>
                      <a:pt x="209678" y="0"/>
                      <a:pt x="20251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202513" y="23803"/>
                    </a:lnTo>
                    <a:cubicBezTo>
                      <a:pt x="209616" y="23803"/>
                      <a:pt x="214414" y="19067"/>
                      <a:pt x="21441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4" name="Freeform: Shape 53"/>
              <p:cNvSpPr/>
              <p:nvPr/>
            </p:nvSpPr>
            <p:spPr>
              <a:xfrm>
                <a:off x="6946801" y="3922943"/>
                <a:ext cx="154844" cy="23803"/>
              </a:xfrm>
              <a:custGeom>
                <a:avLst/>
                <a:gdLst>
                  <a:gd name="connsiteX0" fmla="*/ 154844 w 154844"/>
                  <a:gd name="connsiteY0" fmla="*/ 11902 h 23803"/>
                  <a:gd name="connsiteX1" fmla="*/ 142943 w 154844"/>
                  <a:gd name="connsiteY1" fmla="*/ 0 h 23803"/>
                  <a:gd name="connsiteX2" fmla="*/ 11902 w 154844"/>
                  <a:gd name="connsiteY2" fmla="*/ 0 h 23803"/>
                  <a:gd name="connsiteX3" fmla="*/ 0 w 154844"/>
                  <a:gd name="connsiteY3" fmla="*/ 11902 h 23803"/>
                  <a:gd name="connsiteX4" fmla="*/ 11902 w 154844"/>
                  <a:gd name="connsiteY4" fmla="*/ 23803 h 23803"/>
                  <a:gd name="connsiteX5" fmla="*/ 142943 w 154844"/>
                  <a:gd name="connsiteY5" fmla="*/ 23803 h 23803"/>
                  <a:gd name="connsiteX6" fmla="*/ 154844 w 154844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4844" h="23803">
                    <a:moveTo>
                      <a:pt x="154844" y="11902"/>
                    </a:moveTo>
                    <a:cubicBezTo>
                      <a:pt x="154844" y="4736"/>
                      <a:pt x="150109" y="0"/>
                      <a:pt x="142943" y="0"/>
                    </a:cubicBezTo>
                    <a:lnTo>
                      <a:pt x="11902" y="0"/>
                    </a:lnTo>
                    <a:cubicBezTo>
                      <a:pt x="4736" y="0"/>
                      <a:pt x="0" y="4736"/>
                      <a:pt x="0" y="11902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142943" y="23803"/>
                    </a:lnTo>
                    <a:cubicBezTo>
                      <a:pt x="150046" y="23803"/>
                      <a:pt x="154844" y="19005"/>
                      <a:pt x="154844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5" name="Freeform: Shape 54"/>
              <p:cNvSpPr/>
              <p:nvPr/>
            </p:nvSpPr>
            <p:spPr>
              <a:xfrm>
                <a:off x="6946739" y="4030119"/>
                <a:ext cx="119139" cy="23803"/>
              </a:xfrm>
              <a:custGeom>
                <a:avLst/>
                <a:gdLst>
                  <a:gd name="connsiteX0" fmla="*/ 119140 w 119139"/>
                  <a:gd name="connsiteY0" fmla="*/ 11902 h 23803"/>
                  <a:gd name="connsiteX1" fmla="*/ 107238 w 119139"/>
                  <a:gd name="connsiteY1" fmla="*/ 0 h 23803"/>
                  <a:gd name="connsiteX2" fmla="*/ 11901 w 119139"/>
                  <a:gd name="connsiteY2" fmla="*/ 0 h 23803"/>
                  <a:gd name="connsiteX3" fmla="*/ 0 w 119139"/>
                  <a:gd name="connsiteY3" fmla="*/ 11902 h 23803"/>
                  <a:gd name="connsiteX4" fmla="*/ 11901 w 119139"/>
                  <a:gd name="connsiteY4" fmla="*/ 23803 h 23803"/>
                  <a:gd name="connsiteX5" fmla="*/ 107238 w 119139"/>
                  <a:gd name="connsiteY5" fmla="*/ 23803 h 23803"/>
                  <a:gd name="connsiteX6" fmla="*/ 119140 w 119139"/>
                  <a:gd name="connsiteY6" fmla="*/ 11902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9" h="23803">
                    <a:moveTo>
                      <a:pt x="119140" y="11902"/>
                    </a:moveTo>
                    <a:cubicBezTo>
                      <a:pt x="119140" y="4736"/>
                      <a:pt x="114404" y="0"/>
                      <a:pt x="107238" y="0"/>
                    </a:cubicBezTo>
                    <a:lnTo>
                      <a:pt x="11901" y="0"/>
                    </a:lnTo>
                    <a:cubicBezTo>
                      <a:pt x="4735" y="0"/>
                      <a:pt x="0" y="4736"/>
                      <a:pt x="0" y="11902"/>
                    </a:cubicBezTo>
                    <a:cubicBezTo>
                      <a:pt x="0" y="19068"/>
                      <a:pt x="4735" y="23803"/>
                      <a:pt x="11901" y="23803"/>
                    </a:cubicBezTo>
                    <a:lnTo>
                      <a:pt x="107238" y="23803"/>
                    </a:lnTo>
                    <a:cubicBezTo>
                      <a:pt x="114404" y="23865"/>
                      <a:pt x="119140" y="19068"/>
                      <a:pt x="119140" y="11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6" name="Freeform: Shape 55"/>
              <p:cNvSpPr/>
              <p:nvPr/>
            </p:nvSpPr>
            <p:spPr>
              <a:xfrm>
                <a:off x="6946739" y="4065886"/>
                <a:ext cx="95274" cy="23803"/>
              </a:xfrm>
              <a:custGeom>
                <a:avLst/>
                <a:gdLst>
                  <a:gd name="connsiteX0" fmla="*/ 11901 w 95274"/>
                  <a:gd name="connsiteY0" fmla="*/ 0 h 23803"/>
                  <a:gd name="connsiteX1" fmla="*/ 0 w 95274"/>
                  <a:gd name="connsiteY1" fmla="*/ 11901 h 23803"/>
                  <a:gd name="connsiteX2" fmla="*/ 11901 w 95274"/>
                  <a:gd name="connsiteY2" fmla="*/ 23803 h 23803"/>
                  <a:gd name="connsiteX3" fmla="*/ 83372 w 95274"/>
                  <a:gd name="connsiteY3" fmla="*/ 23803 h 23803"/>
                  <a:gd name="connsiteX4" fmla="*/ 95274 w 95274"/>
                  <a:gd name="connsiteY4" fmla="*/ 11901 h 23803"/>
                  <a:gd name="connsiteX5" fmla="*/ 83372 w 95274"/>
                  <a:gd name="connsiteY5" fmla="*/ 0 h 23803"/>
                  <a:gd name="connsiteX6" fmla="*/ 11901 w 95274"/>
                  <a:gd name="connsiteY6" fmla="*/ 0 h 23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5274" h="23803">
                    <a:moveTo>
                      <a:pt x="11901" y="0"/>
                    </a:moveTo>
                    <a:cubicBezTo>
                      <a:pt x="4735" y="0"/>
                      <a:pt x="0" y="4735"/>
                      <a:pt x="0" y="11901"/>
                    </a:cubicBezTo>
                    <a:cubicBezTo>
                      <a:pt x="0" y="19067"/>
                      <a:pt x="4735" y="23803"/>
                      <a:pt x="11901" y="23803"/>
                    </a:cubicBezTo>
                    <a:lnTo>
                      <a:pt x="83372" y="23803"/>
                    </a:lnTo>
                    <a:cubicBezTo>
                      <a:pt x="90538" y="23803"/>
                      <a:pt x="95274" y="19067"/>
                      <a:pt x="95274" y="11901"/>
                    </a:cubicBezTo>
                    <a:cubicBezTo>
                      <a:pt x="95274" y="4735"/>
                      <a:pt x="90538" y="0"/>
                      <a:pt x="83372" y="0"/>
                    </a:cubicBezTo>
                    <a:lnTo>
                      <a:pt x="11901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" name="图片占位符 3" descr="一群人坐在桌子前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桌子上放着笔记本电脑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26" name="Rectangle 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88000"/>
                </a:schemeClr>
              </a:gs>
              <a:gs pos="100000">
                <a:schemeClr val="bg1">
                  <a:alpha val="88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371026" y="2613660"/>
            <a:ext cx="5449948" cy="1630680"/>
            <a:chOff x="782404" y="2526632"/>
            <a:chExt cx="3714369" cy="1630680"/>
          </a:xfrm>
        </p:grpSpPr>
        <p:grpSp>
          <p:nvGrpSpPr>
            <p:cNvPr id="20" name="Group 19"/>
            <p:cNvGrpSpPr/>
            <p:nvPr/>
          </p:nvGrpSpPr>
          <p:grpSpPr>
            <a:xfrm>
              <a:off x="782404" y="2526632"/>
              <a:ext cx="3714369" cy="0"/>
              <a:chOff x="782404" y="2374232"/>
              <a:chExt cx="3714369" cy="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782404" y="2374232"/>
                <a:ext cx="3714369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782404" y="2374232"/>
                <a:ext cx="104992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82404" y="4157312"/>
              <a:ext cx="3714369" cy="0"/>
              <a:chOff x="782404" y="2374232"/>
              <a:chExt cx="3714369" cy="0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782404" y="2374232"/>
                <a:ext cx="3714369" cy="0"/>
              </a:xfrm>
              <a:prstGeom prst="line">
                <a:avLst/>
              </a:prstGeom>
              <a:ln w="1905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782404" y="2374232"/>
                <a:ext cx="1049928" cy="0"/>
              </a:xfrm>
              <a:prstGeom prst="line">
                <a:avLst/>
              </a:prstGeom>
              <a:ln w="381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/>
          <p:nvPr/>
        </p:nvGrpSpPr>
        <p:grpSpPr>
          <a:xfrm>
            <a:off x="1" y="4705350"/>
            <a:ext cx="2152650" cy="2152650"/>
            <a:chOff x="0" y="4114805"/>
            <a:chExt cx="2743195" cy="2743195"/>
          </a:xfr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</p:grpSpPr>
        <p:sp>
          <p:nvSpPr>
            <p:cNvPr id="30" name="Graphic 3"/>
            <p:cNvSpPr/>
            <p:nvPr/>
          </p:nvSpPr>
          <p:spPr>
            <a:xfrm flipH="1" flipV="1">
              <a:off x="0" y="4114805"/>
              <a:ext cx="2743195" cy="274319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Graphic 3"/>
            <p:cNvSpPr/>
            <p:nvPr/>
          </p:nvSpPr>
          <p:spPr>
            <a:xfrm flipH="1" flipV="1">
              <a:off x="0" y="4320545"/>
              <a:ext cx="2537455" cy="253745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H="1" flipV="1">
            <a:off x="10039350" y="0"/>
            <a:ext cx="2152650" cy="2152650"/>
            <a:chOff x="0" y="4114805"/>
            <a:chExt cx="2743195" cy="2743195"/>
          </a:xfr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scaled="1"/>
          </a:gradFill>
        </p:grpSpPr>
        <p:sp>
          <p:nvSpPr>
            <p:cNvPr id="34" name="Graphic 3"/>
            <p:cNvSpPr/>
            <p:nvPr/>
          </p:nvSpPr>
          <p:spPr>
            <a:xfrm flipH="1" flipV="1">
              <a:off x="0" y="4114805"/>
              <a:ext cx="2743195" cy="274319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5" name="Graphic 3"/>
            <p:cNvSpPr/>
            <p:nvPr/>
          </p:nvSpPr>
          <p:spPr>
            <a:xfrm flipH="1" flipV="1">
              <a:off x="0" y="4320545"/>
              <a:ext cx="2537455" cy="2537455"/>
            </a:xfrm>
            <a:custGeom>
              <a:avLst/>
              <a:gdLst>
                <a:gd name="connsiteX0" fmla="*/ 2887409 w 6858000"/>
                <a:gd name="connsiteY0" fmla="*/ 6858000 h 6858000"/>
                <a:gd name="connsiteX1" fmla="*/ 6858000 w 6858000"/>
                <a:gd name="connsiteY1" fmla="*/ 6858000 h 6858000"/>
                <a:gd name="connsiteX2" fmla="*/ 6858000 w 6858000"/>
                <a:gd name="connsiteY2" fmla="*/ 0 h 6858000"/>
                <a:gd name="connsiteX3" fmla="*/ 0 w 6858000"/>
                <a:gd name="connsiteY3" fmla="*/ 0 h 6858000"/>
                <a:gd name="connsiteX4" fmla="*/ 0 w 6858000"/>
                <a:gd name="connsiteY4" fmla="*/ 3970591 h 6858000"/>
                <a:gd name="connsiteX5" fmla="*/ 2887409 w 6858000"/>
                <a:gd name="connsiteY5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8000" h="6858000">
                  <a:moveTo>
                    <a:pt x="2887409" y="6858000"/>
                  </a:moveTo>
                  <a:lnTo>
                    <a:pt x="6858000" y="6858000"/>
                  </a:lnTo>
                  <a:lnTo>
                    <a:pt x="6858000" y="0"/>
                  </a:lnTo>
                  <a:lnTo>
                    <a:pt x="0" y="0"/>
                  </a:lnTo>
                  <a:lnTo>
                    <a:pt x="0" y="3970591"/>
                  </a:lnTo>
                  <a:cubicBezTo>
                    <a:pt x="0" y="5565267"/>
                    <a:pt x="1292733" y="6858000"/>
                    <a:pt x="2887409" y="6858000"/>
                  </a:cubicBezTo>
                  <a:close/>
                </a:path>
              </a:pathLst>
            </a:custGeom>
            <a:grpFill/>
            <a:ln w="19050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808002" y="2790543"/>
            <a:ext cx="4575996" cy="132343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en-US"/>
            </a:defPPr>
            <a:lvl1pPr algn="ctr">
              <a:defRPr sz="3600" b="1">
                <a:latin typeface="+mj-lt"/>
              </a:defRPr>
            </a:lvl1pPr>
          </a:lstStyle>
          <a:p>
            <a:r>
              <a:rPr lang="en-US" sz="8000">
                <a:latin typeface="+mn-lt"/>
                <a:cs typeface="+mn-ea"/>
                <a:sym typeface="+mn-lt"/>
              </a:rPr>
              <a:t>Thank You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  <p:transition spd="med"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801" y="1646640"/>
            <a:ext cx="6596989" cy="457159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049796" y="5232575"/>
            <a:ext cx="5534374" cy="985663"/>
            <a:chOff x="6190901" y="2169994"/>
            <a:chExt cx="5534374" cy="985663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6190901" y="2169994"/>
              <a:ext cx="5534374" cy="9856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9717D"/>
                </a:gs>
                <a:gs pos="100000">
                  <a:srgbClr val="E32E37"/>
                </a:gs>
              </a:gsLst>
              <a:lin ang="6600000" scaled="1"/>
            </a:gradFill>
            <a:ln w="1905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354505" y="231770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Rectangle: Rounded Corners 12"/>
          <p:cNvSpPr/>
          <p:nvPr/>
        </p:nvSpPr>
        <p:spPr>
          <a:xfrm>
            <a:off x="6049796" y="4037263"/>
            <a:ext cx="5534374" cy="985663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 w="19050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213400" y="4184970"/>
            <a:ext cx="702754" cy="690248"/>
          </a:xfrm>
          <a:prstGeom prst="ellipse">
            <a:avLst/>
          </a:prstGeom>
          <a:solidFill>
            <a:schemeClr val="bg2"/>
          </a:solidFill>
          <a:ln w="127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049796" y="2841316"/>
            <a:ext cx="5534374" cy="985663"/>
            <a:chOff x="6190901" y="2169994"/>
            <a:chExt cx="5534374" cy="985663"/>
          </a:xfrm>
        </p:grpSpPr>
        <p:sp>
          <p:nvSpPr>
            <p:cNvPr id="44" name="Rectangle: Rounded Corners 43"/>
            <p:cNvSpPr/>
            <p:nvPr/>
          </p:nvSpPr>
          <p:spPr>
            <a:xfrm>
              <a:off x="6190901" y="2169994"/>
              <a:ext cx="5534374" cy="9856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9717D"/>
                </a:gs>
                <a:gs pos="100000">
                  <a:srgbClr val="E32E37"/>
                </a:gs>
              </a:gsLst>
              <a:lin ang="6600000" scaled="1"/>
            </a:gradFill>
            <a:ln w="1905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6354505" y="231770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6049796" y="1646639"/>
            <a:ext cx="5534374" cy="985663"/>
            <a:chOff x="6190901" y="2169994"/>
            <a:chExt cx="5534374" cy="985663"/>
          </a:xfrm>
        </p:grpSpPr>
        <p:sp>
          <p:nvSpPr>
            <p:cNvPr id="65" name="Rectangle: Rounded Corners 64"/>
            <p:cNvSpPr/>
            <p:nvPr/>
          </p:nvSpPr>
          <p:spPr>
            <a:xfrm>
              <a:off x="6190901" y="2169994"/>
              <a:ext cx="5534374" cy="98566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9717D"/>
                </a:gs>
                <a:gs pos="100000">
                  <a:srgbClr val="E32E37"/>
                </a:gs>
              </a:gsLst>
              <a:lin ang="6600000" scaled="1"/>
            </a:gradFill>
            <a:ln w="19050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endParaRPr 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354505" y="2317701"/>
              <a:ext cx="702754" cy="690248"/>
            </a:xfrm>
            <a:prstGeom prst="ellipse">
              <a:avLst/>
            </a:prstGeom>
            <a:solidFill>
              <a:schemeClr val="bg2"/>
            </a:solidFill>
            <a:ln w="127000">
              <a:solidFill>
                <a:schemeClr val="bg2">
                  <a:alpha val="50000"/>
                </a:schemeClr>
              </a:solidFill>
            </a:ln>
            <a:effectLst>
              <a:outerShdw blurRad="127000" sx="102000" sy="102000" algn="c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7" name="Text Placeholder 6"/>
          <p:cNvSpPr txBox="1"/>
          <p:nvPr/>
        </p:nvSpPr>
        <p:spPr>
          <a:xfrm>
            <a:off x="1021630" y="2035130"/>
            <a:ext cx="4663691" cy="3794618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  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lutpat.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kumimoji="0" lang="id-ID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68" name="Text Placeholder 6"/>
          <p:cNvSpPr txBox="1"/>
          <p:nvPr/>
        </p:nvSpPr>
        <p:spPr>
          <a:xfrm>
            <a:off x="7105954" y="5299584"/>
            <a:ext cx="4133514" cy="85164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69" name="Text Placeholder 6"/>
          <p:cNvSpPr txBox="1"/>
          <p:nvPr/>
        </p:nvSpPr>
        <p:spPr>
          <a:xfrm>
            <a:off x="7106589" y="4146752"/>
            <a:ext cx="4133514" cy="766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lang="id-ID" sz="1600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70" name="Text Placeholder 6"/>
          <p:cNvSpPr txBox="1"/>
          <p:nvPr/>
        </p:nvSpPr>
        <p:spPr>
          <a:xfrm>
            <a:off x="7105954" y="2951440"/>
            <a:ext cx="4133514" cy="766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1" name="Text Placeholder 6"/>
          <p:cNvSpPr txBox="1"/>
          <p:nvPr/>
        </p:nvSpPr>
        <p:spPr>
          <a:xfrm>
            <a:off x="7105954" y="1762408"/>
            <a:ext cx="4133514" cy="766685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40733" y="492943"/>
            <a:ext cx="291054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 dirty="0">
                <a:cs typeface="+mn-ea"/>
                <a:sym typeface="+mn-lt"/>
              </a:rPr>
              <a:t>Four Purposes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625800" y="1067302"/>
            <a:ext cx="6940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74" name="Graphic 2"/>
          <p:cNvGrpSpPr>
            <a:grpSpLocks noChangeAspect="1"/>
          </p:cNvGrpSpPr>
          <p:nvPr/>
        </p:nvGrpSpPr>
        <p:grpSpPr>
          <a:xfrm>
            <a:off x="6405986" y="1951659"/>
            <a:ext cx="299614" cy="342422"/>
            <a:chOff x="9071563" y="1872831"/>
            <a:chExt cx="478428" cy="546783"/>
          </a:xfrm>
          <a:solidFill>
            <a:schemeClr val="accent6"/>
          </a:solidFill>
        </p:grpSpPr>
        <p:grpSp>
          <p:nvGrpSpPr>
            <p:cNvPr id="75" name="Graphic 2"/>
            <p:cNvGrpSpPr/>
            <p:nvPr/>
          </p:nvGrpSpPr>
          <p:grpSpPr>
            <a:xfrm>
              <a:off x="9071563" y="1872831"/>
              <a:ext cx="478428" cy="546783"/>
              <a:chOff x="9071563" y="1872831"/>
              <a:chExt cx="478428" cy="546783"/>
            </a:xfrm>
            <a:grpFill/>
          </p:grpSpPr>
          <p:sp>
            <p:nvSpPr>
              <p:cNvPr id="76" name="Freeform: Shape 75"/>
              <p:cNvSpPr/>
              <p:nvPr/>
            </p:nvSpPr>
            <p:spPr>
              <a:xfrm>
                <a:off x="9259556" y="2052413"/>
                <a:ext cx="102440" cy="102440"/>
              </a:xfrm>
              <a:custGeom>
                <a:avLst/>
                <a:gdLst>
                  <a:gd name="connsiteX0" fmla="*/ 102441 w 102440"/>
                  <a:gd name="connsiteY0" fmla="*/ 51220 h 102440"/>
                  <a:gd name="connsiteX1" fmla="*/ 51221 w 102440"/>
                  <a:gd name="connsiteY1" fmla="*/ 0 h 102440"/>
                  <a:gd name="connsiteX2" fmla="*/ 0 w 102440"/>
                  <a:gd name="connsiteY2" fmla="*/ 51220 h 102440"/>
                  <a:gd name="connsiteX3" fmla="*/ 51221 w 102440"/>
                  <a:gd name="connsiteY3" fmla="*/ 102440 h 102440"/>
                  <a:gd name="connsiteX4" fmla="*/ 102441 w 102440"/>
                  <a:gd name="connsiteY4" fmla="*/ 51220 h 102440"/>
                  <a:gd name="connsiteX5" fmla="*/ 17012 w 102440"/>
                  <a:gd name="connsiteY5" fmla="*/ 51220 h 102440"/>
                  <a:gd name="connsiteX6" fmla="*/ 51158 w 102440"/>
                  <a:gd name="connsiteY6" fmla="*/ 17073 h 102440"/>
                  <a:gd name="connsiteX7" fmla="*/ 85305 w 102440"/>
                  <a:gd name="connsiteY7" fmla="*/ 51220 h 102440"/>
                  <a:gd name="connsiteX8" fmla="*/ 51158 w 102440"/>
                  <a:gd name="connsiteY8" fmla="*/ 85367 h 102440"/>
                  <a:gd name="connsiteX9" fmla="*/ 17012 w 102440"/>
                  <a:gd name="connsiteY9" fmla="*/ 51220 h 102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2440" h="102440">
                    <a:moveTo>
                      <a:pt x="102441" y="51220"/>
                    </a:moveTo>
                    <a:cubicBezTo>
                      <a:pt x="102441" y="23055"/>
                      <a:pt x="79385" y="0"/>
                      <a:pt x="51221" y="0"/>
                    </a:cubicBezTo>
                    <a:cubicBezTo>
                      <a:pt x="23056" y="0"/>
                      <a:pt x="0" y="23055"/>
                      <a:pt x="0" y="51220"/>
                    </a:cubicBezTo>
                    <a:cubicBezTo>
                      <a:pt x="0" y="79385"/>
                      <a:pt x="23056" y="102440"/>
                      <a:pt x="51221" y="102440"/>
                    </a:cubicBezTo>
                    <a:cubicBezTo>
                      <a:pt x="79385" y="102502"/>
                      <a:pt x="102441" y="79447"/>
                      <a:pt x="102441" y="51220"/>
                    </a:cubicBezTo>
                    <a:close/>
                    <a:moveTo>
                      <a:pt x="17012" y="51220"/>
                    </a:moveTo>
                    <a:cubicBezTo>
                      <a:pt x="17012" y="32402"/>
                      <a:pt x="32402" y="17073"/>
                      <a:pt x="51158" y="17073"/>
                    </a:cubicBezTo>
                    <a:cubicBezTo>
                      <a:pt x="69914" y="17073"/>
                      <a:pt x="85305" y="32464"/>
                      <a:pt x="85305" y="51220"/>
                    </a:cubicBezTo>
                    <a:cubicBezTo>
                      <a:pt x="85305" y="70038"/>
                      <a:pt x="69914" y="85367"/>
                      <a:pt x="51158" y="85367"/>
                    </a:cubicBezTo>
                    <a:cubicBezTo>
                      <a:pt x="32402" y="85367"/>
                      <a:pt x="17012" y="70038"/>
                      <a:pt x="17012" y="5122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7" name="Freeform: Shape 76"/>
              <p:cNvSpPr/>
              <p:nvPr/>
            </p:nvSpPr>
            <p:spPr>
              <a:xfrm>
                <a:off x="9105709" y="2035340"/>
                <a:ext cx="17073" cy="34146"/>
              </a:xfrm>
              <a:custGeom>
                <a:avLst/>
                <a:gdLst>
                  <a:gd name="connsiteX0" fmla="*/ 8537 w 17073"/>
                  <a:gd name="connsiteY0" fmla="*/ 34147 h 34146"/>
                  <a:gd name="connsiteX1" fmla="*/ 17073 w 17073"/>
                  <a:gd name="connsiteY1" fmla="*/ 25610 h 34146"/>
                  <a:gd name="connsiteX2" fmla="*/ 17073 w 17073"/>
                  <a:gd name="connsiteY2" fmla="*/ 8537 h 34146"/>
                  <a:gd name="connsiteX3" fmla="*/ 8537 w 17073"/>
                  <a:gd name="connsiteY3" fmla="*/ 0 h 34146"/>
                  <a:gd name="connsiteX4" fmla="*/ 0 w 17073"/>
                  <a:gd name="connsiteY4" fmla="*/ 8537 h 34146"/>
                  <a:gd name="connsiteX5" fmla="*/ 0 w 17073"/>
                  <a:gd name="connsiteY5" fmla="*/ 25610 h 34146"/>
                  <a:gd name="connsiteX6" fmla="*/ 8537 w 17073"/>
                  <a:gd name="connsiteY6" fmla="*/ 34147 h 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73" h="34146">
                    <a:moveTo>
                      <a:pt x="8537" y="34147"/>
                    </a:moveTo>
                    <a:cubicBezTo>
                      <a:pt x="13646" y="34147"/>
                      <a:pt x="17073" y="30720"/>
                      <a:pt x="17073" y="25610"/>
                    </a:cubicBezTo>
                    <a:lnTo>
                      <a:pt x="17073" y="8537"/>
                    </a:lnTo>
                    <a:cubicBezTo>
                      <a:pt x="17073" y="3427"/>
                      <a:pt x="13646" y="0"/>
                      <a:pt x="8537" y="0"/>
                    </a:cubicBezTo>
                    <a:cubicBezTo>
                      <a:pt x="3427" y="0"/>
                      <a:pt x="0" y="3427"/>
                      <a:pt x="0" y="8537"/>
                    </a:cubicBezTo>
                    <a:lnTo>
                      <a:pt x="0" y="25610"/>
                    </a:lnTo>
                    <a:cubicBezTo>
                      <a:pt x="0" y="30720"/>
                      <a:pt x="3427" y="34147"/>
                      <a:pt x="8537" y="34147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8" name="Freeform: Shape 77"/>
              <p:cNvSpPr/>
              <p:nvPr/>
            </p:nvSpPr>
            <p:spPr>
              <a:xfrm>
                <a:off x="9498645" y="2035340"/>
                <a:ext cx="17074" cy="34146"/>
              </a:xfrm>
              <a:custGeom>
                <a:avLst/>
                <a:gdLst>
                  <a:gd name="connsiteX0" fmla="*/ 8537 w 17074"/>
                  <a:gd name="connsiteY0" fmla="*/ 34147 h 34146"/>
                  <a:gd name="connsiteX1" fmla="*/ 17074 w 17074"/>
                  <a:gd name="connsiteY1" fmla="*/ 25610 h 34146"/>
                  <a:gd name="connsiteX2" fmla="*/ 17074 w 17074"/>
                  <a:gd name="connsiteY2" fmla="*/ 8537 h 34146"/>
                  <a:gd name="connsiteX3" fmla="*/ 8537 w 17074"/>
                  <a:gd name="connsiteY3" fmla="*/ 0 h 34146"/>
                  <a:gd name="connsiteX4" fmla="*/ 0 w 17074"/>
                  <a:gd name="connsiteY4" fmla="*/ 8537 h 34146"/>
                  <a:gd name="connsiteX5" fmla="*/ 0 w 17074"/>
                  <a:gd name="connsiteY5" fmla="*/ 25610 h 34146"/>
                  <a:gd name="connsiteX6" fmla="*/ 8537 w 17074"/>
                  <a:gd name="connsiteY6" fmla="*/ 34147 h 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74" h="34146">
                    <a:moveTo>
                      <a:pt x="8537" y="34147"/>
                    </a:moveTo>
                    <a:cubicBezTo>
                      <a:pt x="13647" y="34147"/>
                      <a:pt x="17074" y="30720"/>
                      <a:pt x="17074" y="25610"/>
                    </a:cubicBezTo>
                    <a:lnTo>
                      <a:pt x="17074" y="8537"/>
                    </a:lnTo>
                    <a:cubicBezTo>
                      <a:pt x="17074" y="3427"/>
                      <a:pt x="13647" y="0"/>
                      <a:pt x="8537" y="0"/>
                    </a:cubicBezTo>
                    <a:cubicBezTo>
                      <a:pt x="3427" y="0"/>
                      <a:pt x="0" y="3427"/>
                      <a:pt x="0" y="8537"/>
                    </a:cubicBezTo>
                    <a:lnTo>
                      <a:pt x="0" y="25610"/>
                    </a:lnTo>
                    <a:cubicBezTo>
                      <a:pt x="0" y="30720"/>
                      <a:pt x="3427" y="34147"/>
                      <a:pt x="8537" y="34147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79" name="Freeform: Shape 78"/>
              <p:cNvSpPr/>
              <p:nvPr/>
            </p:nvSpPr>
            <p:spPr>
              <a:xfrm>
                <a:off x="9532793" y="2154916"/>
                <a:ext cx="17073" cy="34146"/>
              </a:xfrm>
              <a:custGeom>
                <a:avLst/>
                <a:gdLst>
                  <a:gd name="connsiteX0" fmla="*/ 8537 w 17073"/>
                  <a:gd name="connsiteY0" fmla="*/ 0 h 34146"/>
                  <a:gd name="connsiteX1" fmla="*/ 0 w 17073"/>
                  <a:gd name="connsiteY1" fmla="*/ 8537 h 34146"/>
                  <a:gd name="connsiteX2" fmla="*/ 0 w 17073"/>
                  <a:gd name="connsiteY2" fmla="*/ 25610 h 34146"/>
                  <a:gd name="connsiteX3" fmla="*/ 8537 w 17073"/>
                  <a:gd name="connsiteY3" fmla="*/ 34147 h 34146"/>
                  <a:gd name="connsiteX4" fmla="*/ 17073 w 17073"/>
                  <a:gd name="connsiteY4" fmla="*/ 25610 h 34146"/>
                  <a:gd name="connsiteX5" fmla="*/ 17073 w 17073"/>
                  <a:gd name="connsiteY5" fmla="*/ 8537 h 34146"/>
                  <a:gd name="connsiteX6" fmla="*/ 8537 w 17073"/>
                  <a:gd name="connsiteY6" fmla="*/ 0 h 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73" h="34146">
                    <a:moveTo>
                      <a:pt x="8537" y="0"/>
                    </a:moveTo>
                    <a:cubicBezTo>
                      <a:pt x="3427" y="0"/>
                      <a:pt x="0" y="3427"/>
                      <a:pt x="0" y="8537"/>
                    </a:cubicBezTo>
                    <a:lnTo>
                      <a:pt x="0" y="25610"/>
                    </a:lnTo>
                    <a:cubicBezTo>
                      <a:pt x="0" y="30720"/>
                      <a:pt x="3427" y="34147"/>
                      <a:pt x="8537" y="34147"/>
                    </a:cubicBezTo>
                    <a:cubicBezTo>
                      <a:pt x="13646" y="34147"/>
                      <a:pt x="17073" y="30720"/>
                      <a:pt x="17073" y="25610"/>
                    </a:cubicBezTo>
                    <a:lnTo>
                      <a:pt x="17073" y="8537"/>
                    </a:lnTo>
                    <a:cubicBezTo>
                      <a:pt x="17073" y="3427"/>
                      <a:pt x="13708" y="0"/>
                      <a:pt x="8537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0" name="Freeform: Shape 79"/>
              <p:cNvSpPr/>
              <p:nvPr/>
            </p:nvSpPr>
            <p:spPr>
              <a:xfrm>
                <a:off x="9071563" y="2154916"/>
                <a:ext cx="17073" cy="34146"/>
              </a:xfrm>
              <a:custGeom>
                <a:avLst/>
                <a:gdLst>
                  <a:gd name="connsiteX0" fmla="*/ 8537 w 17073"/>
                  <a:gd name="connsiteY0" fmla="*/ 34147 h 34146"/>
                  <a:gd name="connsiteX1" fmla="*/ 17073 w 17073"/>
                  <a:gd name="connsiteY1" fmla="*/ 25610 h 34146"/>
                  <a:gd name="connsiteX2" fmla="*/ 17073 w 17073"/>
                  <a:gd name="connsiteY2" fmla="*/ 8537 h 34146"/>
                  <a:gd name="connsiteX3" fmla="*/ 8537 w 17073"/>
                  <a:gd name="connsiteY3" fmla="*/ 0 h 34146"/>
                  <a:gd name="connsiteX4" fmla="*/ 0 w 17073"/>
                  <a:gd name="connsiteY4" fmla="*/ 8537 h 34146"/>
                  <a:gd name="connsiteX5" fmla="*/ 0 w 17073"/>
                  <a:gd name="connsiteY5" fmla="*/ 25610 h 34146"/>
                  <a:gd name="connsiteX6" fmla="*/ 8537 w 17073"/>
                  <a:gd name="connsiteY6" fmla="*/ 34147 h 34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073" h="34146">
                    <a:moveTo>
                      <a:pt x="8537" y="34147"/>
                    </a:moveTo>
                    <a:cubicBezTo>
                      <a:pt x="13646" y="34147"/>
                      <a:pt x="17073" y="30720"/>
                      <a:pt x="17073" y="25610"/>
                    </a:cubicBezTo>
                    <a:lnTo>
                      <a:pt x="17073" y="8537"/>
                    </a:lnTo>
                    <a:cubicBezTo>
                      <a:pt x="17073" y="3427"/>
                      <a:pt x="13646" y="0"/>
                      <a:pt x="8537" y="0"/>
                    </a:cubicBezTo>
                    <a:cubicBezTo>
                      <a:pt x="3427" y="0"/>
                      <a:pt x="0" y="3427"/>
                      <a:pt x="0" y="8537"/>
                    </a:cubicBezTo>
                    <a:lnTo>
                      <a:pt x="0" y="25610"/>
                    </a:lnTo>
                    <a:cubicBezTo>
                      <a:pt x="0" y="30720"/>
                      <a:pt x="3427" y="34147"/>
                      <a:pt x="8537" y="34147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1" name="Freeform: Shape 80"/>
              <p:cNvSpPr/>
              <p:nvPr/>
            </p:nvSpPr>
            <p:spPr>
              <a:xfrm>
                <a:off x="9071687" y="1872831"/>
                <a:ext cx="478303" cy="546783"/>
              </a:xfrm>
              <a:custGeom>
                <a:avLst/>
                <a:gdLst>
                  <a:gd name="connsiteX0" fmla="*/ 469642 w 478303"/>
                  <a:gd name="connsiteY0" fmla="*/ 333304 h 546783"/>
                  <a:gd name="connsiteX1" fmla="*/ 461105 w 478303"/>
                  <a:gd name="connsiteY1" fmla="*/ 341841 h 546783"/>
                  <a:gd name="connsiteX2" fmla="*/ 461105 w 478303"/>
                  <a:gd name="connsiteY2" fmla="*/ 495564 h 546783"/>
                  <a:gd name="connsiteX3" fmla="*/ 444032 w 478303"/>
                  <a:gd name="connsiteY3" fmla="*/ 495564 h 546783"/>
                  <a:gd name="connsiteX4" fmla="*/ 444032 w 478303"/>
                  <a:gd name="connsiteY4" fmla="*/ 222203 h 546783"/>
                  <a:gd name="connsiteX5" fmla="*/ 435495 w 478303"/>
                  <a:gd name="connsiteY5" fmla="*/ 213666 h 546783"/>
                  <a:gd name="connsiteX6" fmla="*/ 426958 w 478303"/>
                  <a:gd name="connsiteY6" fmla="*/ 222203 h 546783"/>
                  <a:gd name="connsiteX7" fmla="*/ 426958 w 478303"/>
                  <a:gd name="connsiteY7" fmla="*/ 495564 h 546783"/>
                  <a:gd name="connsiteX8" fmla="*/ 341529 w 478303"/>
                  <a:gd name="connsiteY8" fmla="*/ 495564 h 546783"/>
                  <a:gd name="connsiteX9" fmla="*/ 341529 w 478303"/>
                  <a:gd name="connsiteY9" fmla="*/ 478490 h 546783"/>
                  <a:gd name="connsiteX10" fmla="*/ 332993 w 478303"/>
                  <a:gd name="connsiteY10" fmla="*/ 469953 h 546783"/>
                  <a:gd name="connsiteX11" fmla="*/ 247564 w 478303"/>
                  <a:gd name="connsiteY11" fmla="*/ 469953 h 546783"/>
                  <a:gd name="connsiteX12" fmla="*/ 247564 w 478303"/>
                  <a:gd name="connsiteY12" fmla="*/ 418734 h 546783"/>
                  <a:gd name="connsiteX13" fmla="*/ 303955 w 478303"/>
                  <a:gd name="connsiteY13" fmla="*/ 418734 h 546783"/>
                  <a:gd name="connsiteX14" fmla="*/ 369756 w 478303"/>
                  <a:gd name="connsiteY14" fmla="*/ 484534 h 546783"/>
                  <a:gd name="connsiteX15" fmla="*/ 375738 w 478303"/>
                  <a:gd name="connsiteY15" fmla="*/ 487089 h 546783"/>
                  <a:gd name="connsiteX16" fmla="*/ 379166 w 478303"/>
                  <a:gd name="connsiteY16" fmla="*/ 486217 h 546783"/>
                  <a:gd name="connsiteX17" fmla="*/ 384275 w 478303"/>
                  <a:gd name="connsiteY17" fmla="*/ 478553 h 546783"/>
                  <a:gd name="connsiteX18" fmla="*/ 384275 w 478303"/>
                  <a:gd name="connsiteY18" fmla="*/ 350440 h 546783"/>
                  <a:gd name="connsiteX19" fmla="*/ 382592 w 478303"/>
                  <a:gd name="connsiteY19" fmla="*/ 345330 h 546783"/>
                  <a:gd name="connsiteX20" fmla="*/ 333055 w 478303"/>
                  <a:gd name="connsiteY20" fmla="*/ 270993 h 546783"/>
                  <a:gd name="connsiteX21" fmla="*/ 315982 w 478303"/>
                  <a:gd name="connsiteY21" fmla="*/ 136026 h 546783"/>
                  <a:gd name="connsiteX22" fmla="*/ 314299 w 478303"/>
                  <a:gd name="connsiteY22" fmla="*/ 131727 h 546783"/>
                  <a:gd name="connsiteX23" fmla="*/ 246816 w 478303"/>
                  <a:gd name="connsiteY23" fmla="*/ 4486 h 546783"/>
                  <a:gd name="connsiteX24" fmla="*/ 231424 w 478303"/>
                  <a:gd name="connsiteY24" fmla="*/ 4486 h 546783"/>
                  <a:gd name="connsiteX25" fmla="*/ 163069 w 478303"/>
                  <a:gd name="connsiteY25" fmla="*/ 132599 h 546783"/>
                  <a:gd name="connsiteX26" fmla="*/ 162196 w 478303"/>
                  <a:gd name="connsiteY26" fmla="*/ 134281 h 546783"/>
                  <a:gd name="connsiteX27" fmla="*/ 145123 w 478303"/>
                  <a:gd name="connsiteY27" fmla="*/ 270120 h 546783"/>
                  <a:gd name="connsiteX28" fmla="*/ 95586 w 478303"/>
                  <a:gd name="connsiteY28" fmla="*/ 345268 h 546783"/>
                  <a:gd name="connsiteX29" fmla="*/ 93903 w 478303"/>
                  <a:gd name="connsiteY29" fmla="*/ 350378 h 546783"/>
                  <a:gd name="connsiteX30" fmla="*/ 93903 w 478303"/>
                  <a:gd name="connsiteY30" fmla="*/ 478490 h 546783"/>
                  <a:gd name="connsiteX31" fmla="*/ 99012 w 478303"/>
                  <a:gd name="connsiteY31" fmla="*/ 486155 h 546783"/>
                  <a:gd name="connsiteX32" fmla="*/ 102440 w 478303"/>
                  <a:gd name="connsiteY32" fmla="*/ 487027 h 546783"/>
                  <a:gd name="connsiteX33" fmla="*/ 108421 w 478303"/>
                  <a:gd name="connsiteY33" fmla="*/ 484472 h 546783"/>
                  <a:gd name="connsiteX34" fmla="*/ 174223 w 478303"/>
                  <a:gd name="connsiteY34" fmla="*/ 418671 h 546783"/>
                  <a:gd name="connsiteX35" fmla="*/ 230615 w 478303"/>
                  <a:gd name="connsiteY35" fmla="*/ 418671 h 546783"/>
                  <a:gd name="connsiteX36" fmla="*/ 230615 w 478303"/>
                  <a:gd name="connsiteY36" fmla="*/ 469891 h 546783"/>
                  <a:gd name="connsiteX37" fmla="*/ 145185 w 478303"/>
                  <a:gd name="connsiteY37" fmla="*/ 469891 h 546783"/>
                  <a:gd name="connsiteX38" fmla="*/ 136649 w 478303"/>
                  <a:gd name="connsiteY38" fmla="*/ 478428 h 546783"/>
                  <a:gd name="connsiteX39" fmla="*/ 136649 w 478303"/>
                  <a:gd name="connsiteY39" fmla="*/ 495501 h 546783"/>
                  <a:gd name="connsiteX40" fmla="*/ 51220 w 478303"/>
                  <a:gd name="connsiteY40" fmla="*/ 495501 h 546783"/>
                  <a:gd name="connsiteX41" fmla="*/ 51220 w 478303"/>
                  <a:gd name="connsiteY41" fmla="*/ 222141 h 546783"/>
                  <a:gd name="connsiteX42" fmla="*/ 42683 w 478303"/>
                  <a:gd name="connsiteY42" fmla="*/ 213604 h 546783"/>
                  <a:gd name="connsiteX43" fmla="*/ 34147 w 478303"/>
                  <a:gd name="connsiteY43" fmla="*/ 222141 h 546783"/>
                  <a:gd name="connsiteX44" fmla="*/ 34147 w 478303"/>
                  <a:gd name="connsiteY44" fmla="*/ 495501 h 546783"/>
                  <a:gd name="connsiteX45" fmla="*/ 17073 w 478303"/>
                  <a:gd name="connsiteY45" fmla="*/ 495501 h 546783"/>
                  <a:gd name="connsiteX46" fmla="*/ 17073 w 478303"/>
                  <a:gd name="connsiteY46" fmla="*/ 341779 h 546783"/>
                  <a:gd name="connsiteX47" fmla="*/ 8537 w 478303"/>
                  <a:gd name="connsiteY47" fmla="*/ 333242 h 546783"/>
                  <a:gd name="connsiteX48" fmla="*/ 0 w 478303"/>
                  <a:gd name="connsiteY48" fmla="*/ 341779 h 546783"/>
                  <a:gd name="connsiteX49" fmla="*/ 0 w 478303"/>
                  <a:gd name="connsiteY49" fmla="*/ 504100 h 546783"/>
                  <a:gd name="connsiteX50" fmla="*/ 0 w 478303"/>
                  <a:gd name="connsiteY50" fmla="*/ 538247 h 546783"/>
                  <a:gd name="connsiteX51" fmla="*/ 8537 w 478303"/>
                  <a:gd name="connsiteY51" fmla="*/ 546784 h 546783"/>
                  <a:gd name="connsiteX52" fmla="*/ 17073 w 478303"/>
                  <a:gd name="connsiteY52" fmla="*/ 538247 h 546783"/>
                  <a:gd name="connsiteX53" fmla="*/ 17073 w 478303"/>
                  <a:gd name="connsiteY53" fmla="*/ 512637 h 546783"/>
                  <a:gd name="connsiteX54" fmla="*/ 461229 w 478303"/>
                  <a:gd name="connsiteY54" fmla="*/ 512637 h 546783"/>
                  <a:gd name="connsiteX55" fmla="*/ 461229 w 478303"/>
                  <a:gd name="connsiteY55" fmla="*/ 538247 h 546783"/>
                  <a:gd name="connsiteX56" fmla="*/ 469766 w 478303"/>
                  <a:gd name="connsiteY56" fmla="*/ 546784 h 546783"/>
                  <a:gd name="connsiteX57" fmla="*/ 478303 w 478303"/>
                  <a:gd name="connsiteY57" fmla="*/ 538247 h 546783"/>
                  <a:gd name="connsiteX58" fmla="*/ 478303 w 478303"/>
                  <a:gd name="connsiteY58" fmla="*/ 504100 h 546783"/>
                  <a:gd name="connsiteX59" fmla="*/ 478303 w 478303"/>
                  <a:gd name="connsiteY59" fmla="*/ 341779 h 546783"/>
                  <a:gd name="connsiteX60" fmla="*/ 469642 w 478303"/>
                  <a:gd name="connsiteY60" fmla="*/ 333304 h 546783"/>
                  <a:gd name="connsiteX61" fmla="*/ 332120 w 478303"/>
                  <a:gd name="connsiteY61" fmla="*/ 300840 h 546783"/>
                  <a:gd name="connsiteX62" fmla="*/ 367139 w 478303"/>
                  <a:gd name="connsiteY62" fmla="*/ 352932 h 546783"/>
                  <a:gd name="connsiteX63" fmla="*/ 367139 w 478303"/>
                  <a:gd name="connsiteY63" fmla="*/ 457990 h 546783"/>
                  <a:gd name="connsiteX64" fmla="*/ 316729 w 478303"/>
                  <a:gd name="connsiteY64" fmla="*/ 407580 h 546783"/>
                  <a:gd name="connsiteX65" fmla="*/ 332120 w 478303"/>
                  <a:gd name="connsiteY65" fmla="*/ 300840 h 546783"/>
                  <a:gd name="connsiteX66" fmla="*/ 239027 w 478303"/>
                  <a:gd name="connsiteY66" fmla="*/ 26669 h 546783"/>
                  <a:gd name="connsiteX67" fmla="*/ 292864 w 478303"/>
                  <a:gd name="connsiteY67" fmla="*/ 128299 h 546783"/>
                  <a:gd name="connsiteX68" fmla="*/ 185252 w 478303"/>
                  <a:gd name="connsiteY68" fmla="*/ 128299 h 546783"/>
                  <a:gd name="connsiteX69" fmla="*/ 239027 w 478303"/>
                  <a:gd name="connsiteY69" fmla="*/ 26669 h 546783"/>
                  <a:gd name="connsiteX70" fmla="*/ 110914 w 478303"/>
                  <a:gd name="connsiteY70" fmla="*/ 458052 h 546783"/>
                  <a:gd name="connsiteX71" fmla="*/ 110914 w 478303"/>
                  <a:gd name="connsiteY71" fmla="*/ 352995 h 546783"/>
                  <a:gd name="connsiteX72" fmla="*/ 145933 w 478303"/>
                  <a:gd name="connsiteY72" fmla="*/ 300902 h 546783"/>
                  <a:gd name="connsiteX73" fmla="*/ 161324 w 478303"/>
                  <a:gd name="connsiteY73" fmla="*/ 407642 h 546783"/>
                  <a:gd name="connsiteX74" fmla="*/ 110914 w 478303"/>
                  <a:gd name="connsiteY74" fmla="*/ 458052 h 546783"/>
                  <a:gd name="connsiteX75" fmla="*/ 177526 w 478303"/>
                  <a:gd name="connsiteY75" fmla="*/ 401660 h 546783"/>
                  <a:gd name="connsiteX76" fmla="*/ 162134 w 478303"/>
                  <a:gd name="connsiteY76" fmla="*/ 273548 h 546783"/>
                  <a:gd name="connsiteX77" fmla="*/ 177526 w 478303"/>
                  <a:gd name="connsiteY77" fmla="*/ 145435 h 546783"/>
                  <a:gd name="connsiteX78" fmla="*/ 300528 w 478303"/>
                  <a:gd name="connsiteY78" fmla="*/ 145435 h 546783"/>
                  <a:gd name="connsiteX79" fmla="*/ 315919 w 478303"/>
                  <a:gd name="connsiteY79" fmla="*/ 273548 h 546783"/>
                  <a:gd name="connsiteX80" fmla="*/ 300528 w 478303"/>
                  <a:gd name="connsiteY80" fmla="*/ 401660 h 546783"/>
                  <a:gd name="connsiteX81" fmla="*/ 247564 w 478303"/>
                  <a:gd name="connsiteY81" fmla="*/ 401660 h 546783"/>
                  <a:gd name="connsiteX82" fmla="*/ 247564 w 478303"/>
                  <a:gd name="connsiteY82" fmla="*/ 333304 h 546783"/>
                  <a:gd name="connsiteX83" fmla="*/ 239027 w 478303"/>
                  <a:gd name="connsiteY83" fmla="*/ 324768 h 546783"/>
                  <a:gd name="connsiteX84" fmla="*/ 230490 w 478303"/>
                  <a:gd name="connsiteY84" fmla="*/ 333304 h 546783"/>
                  <a:gd name="connsiteX85" fmla="*/ 230490 w 478303"/>
                  <a:gd name="connsiteY85" fmla="*/ 401660 h 546783"/>
                  <a:gd name="connsiteX86" fmla="*/ 177526 w 478303"/>
                  <a:gd name="connsiteY86" fmla="*/ 401660 h 546783"/>
                  <a:gd name="connsiteX87" fmla="*/ 324456 w 478303"/>
                  <a:gd name="connsiteY87" fmla="*/ 495626 h 546783"/>
                  <a:gd name="connsiteX88" fmla="*/ 153597 w 478303"/>
                  <a:gd name="connsiteY88" fmla="*/ 495626 h 546783"/>
                  <a:gd name="connsiteX89" fmla="*/ 153597 w 478303"/>
                  <a:gd name="connsiteY89" fmla="*/ 487089 h 546783"/>
                  <a:gd name="connsiteX90" fmla="*/ 324456 w 478303"/>
                  <a:gd name="connsiteY90" fmla="*/ 487089 h 546783"/>
                  <a:gd name="connsiteX91" fmla="*/ 324456 w 478303"/>
                  <a:gd name="connsiteY91" fmla="*/ 495626 h 546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478303" h="546783">
                    <a:moveTo>
                      <a:pt x="469642" y="333304"/>
                    </a:moveTo>
                    <a:cubicBezTo>
                      <a:pt x="464532" y="333304"/>
                      <a:pt x="461105" y="336732"/>
                      <a:pt x="461105" y="341841"/>
                    </a:cubicBezTo>
                    <a:lnTo>
                      <a:pt x="461105" y="495564"/>
                    </a:lnTo>
                    <a:lnTo>
                      <a:pt x="444032" y="495564"/>
                    </a:lnTo>
                    <a:lnTo>
                      <a:pt x="444032" y="222203"/>
                    </a:lnTo>
                    <a:cubicBezTo>
                      <a:pt x="444032" y="217093"/>
                      <a:pt x="440605" y="213666"/>
                      <a:pt x="435495" y="213666"/>
                    </a:cubicBezTo>
                    <a:cubicBezTo>
                      <a:pt x="430385" y="213666"/>
                      <a:pt x="426958" y="217093"/>
                      <a:pt x="426958" y="222203"/>
                    </a:cubicBezTo>
                    <a:lnTo>
                      <a:pt x="426958" y="495564"/>
                    </a:lnTo>
                    <a:lnTo>
                      <a:pt x="341529" y="495564"/>
                    </a:lnTo>
                    <a:lnTo>
                      <a:pt x="341529" y="478490"/>
                    </a:lnTo>
                    <a:cubicBezTo>
                      <a:pt x="341529" y="473381"/>
                      <a:pt x="338102" y="469953"/>
                      <a:pt x="332993" y="469953"/>
                    </a:cubicBezTo>
                    <a:lnTo>
                      <a:pt x="247564" y="469953"/>
                    </a:lnTo>
                    <a:lnTo>
                      <a:pt x="247564" y="418734"/>
                    </a:lnTo>
                    <a:lnTo>
                      <a:pt x="303955" y="418734"/>
                    </a:lnTo>
                    <a:lnTo>
                      <a:pt x="369756" y="484534"/>
                    </a:lnTo>
                    <a:cubicBezTo>
                      <a:pt x="371439" y="486217"/>
                      <a:pt x="373183" y="487089"/>
                      <a:pt x="375738" y="487089"/>
                    </a:cubicBezTo>
                    <a:cubicBezTo>
                      <a:pt x="376611" y="487089"/>
                      <a:pt x="378293" y="487089"/>
                      <a:pt x="379166" y="486217"/>
                    </a:cubicBezTo>
                    <a:cubicBezTo>
                      <a:pt x="382592" y="484534"/>
                      <a:pt x="384275" y="481917"/>
                      <a:pt x="384275" y="478553"/>
                    </a:cubicBezTo>
                    <a:lnTo>
                      <a:pt x="384275" y="350440"/>
                    </a:lnTo>
                    <a:cubicBezTo>
                      <a:pt x="384275" y="348758"/>
                      <a:pt x="383402" y="347013"/>
                      <a:pt x="382592" y="345330"/>
                    </a:cubicBezTo>
                    <a:lnTo>
                      <a:pt x="333055" y="270993"/>
                    </a:lnTo>
                    <a:cubicBezTo>
                      <a:pt x="333055" y="225692"/>
                      <a:pt x="327073" y="180454"/>
                      <a:pt x="315982" y="136026"/>
                    </a:cubicBezTo>
                    <a:cubicBezTo>
                      <a:pt x="315982" y="134344"/>
                      <a:pt x="315109" y="132599"/>
                      <a:pt x="314299" y="131727"/>
                    </a:cubicBezTo>
                    <a:lnTo>
                      <a:pt x="246816" y="4486"/>
                    </a:lnTo>
                    <a:cubicBezTo>
                      <a:pt x="244261" y="-1495"/>
                      <a:pt x="234852" y="-1495"/>
                      <a:pt x="231424" y="4486"/>
                    </a:cubicBezTo>
                    <a:lnTo>
                      <a:pt x="163069" y="132599"/>
                    </a:lnTo>
                    <a:cubicBezTo>
                      <a:pt x="163069" y="133471"/>
                      <a:pt x="162196" y="134281"/>
                      <a:pt x="162196" y="134281"/>
                    </a:cubicBezTo>
                    <a:cubicBezTo>
                      <a:pt x="154532" y="168428"/>
                      <a:pt x="145123" y="213729"/>
                      <a:pt x="145123" y="270120"/>
                    </a:cubicBezTo>
                    <a:lnTo>
                      <a:pt x="95586" y="345268"/>
                    </a:lnTo>
                    <a:cubicBezTo>
                      <a:pt x="94713" y="346951"/>
                      <a:pt x="93903" y="348695"/>
                      <a:pt x="93903" y="350378"/>
                    </a:cubicBezTo>
                    <a:lnTo>
                      <a:pt x="93903" y="478490"/>
                    </a:lnTo>
                    <a:cubicBezTo>
                      <a:pt x="93903" y="481917"/>
                      <a:pt x="95586" y="485344"/>
                      <a:pt x="99012" y="486155"/>
                    </a:cubicBezTo>
                    <a:cubicBezTo>
                      <a:pt x="99885" y="487027"/>
                      <a:pt x="101567" y="487027"/>
                      <a:pt x="102440" y="487027"/>
                    </a:cubicBezTo>
                    <a:cubicBezTo>
                      <a:pt x="104995" y="487027"/>
                      <a:pt x="106740" y="486155"/>
                      <a:pt x="108421" y="484472"/>
                    </a:cubicBezTo>
                    <a:lnTo>
                      <a:pt x="174223" y="418671"/>
                    </a:lnTo>
                    <a:lnTo>
                      <a:pt x="230615" y="418671"/>
                    </a:lnTo>
                    <a:lnTo>
                      <a:pt x="230615" y="469891"/>
                    </a:lnTo>
                    <a:lnTo>
                      <a:pt x="145185" y="469891"/>
                    </a:lnTo>
                    <a:cubicBezTo>
                      <a:pt x="140076" y="469891"/>
                      <a:pt x="136649" y="473318"/>
                      <a:pt x="136649" y="478428"/>
                    </a:cubicBezTo>
                    <a:lnTo>
                      <a:pt x="136649" y="495501"/>
                    </a:lnTo>
                    <a:lnTo>
                      <a:pt x="51220" y="495501"/>
                    </a:lnTo>
                    <a:lnTo>
                      <a:pt x="51220" y="222141"/>
                    </a:lnTo>
                    <a:cubicBezTo>
                      <a:pt x="51220" y="217031"/>
                      <a:pt x="47792" y="213604"/>
                      <a:pt x="42683" y="213604"/>
                    </a:cubicBezTo>
                    <a:cubicBezTo>
                      <a:pt x="37573" y="213604"/>
                      <a:pt x="34147" y="217031"/>
                      <a:pt x="34147" y="222141"/>
                    </a:cubicBezTo>
                    <a:lnTo>
                      <a:pt x="34147" y="495501"/>
                    </a:lnTo>
                    <a:lnTo>
                      <a:pt x="17073" y="495501"/>
                    </a:lnTo>
                    <a:lnTo>
                      <a:pt x="17073" y="341779"/>
                    </a:lnTo>
                    <a:cubicBezTo>
                      <a:pt x="17073" y="336669"/>
                      <a:pt x="13646" y="333242"/>
                      <a:pt x="8537" y="333242"/>
                    </a:cubicBezTo>
                    <a:cubicBezTo>
                      <a:pt x="3427" y="333242"/>
                      <a:pt x="0" y="336669"/>
                      <a:pt x="0" y="341779"/>
                    </a:cubicBezTo>
                    <a:lnTo>
                      <a:pt x="0" y="504100"/>
                    </a:lnTo>
                    <a:lnTo>
                      <a:pt x="0" y="538247"/>
                    </a:lnTo>
                    <a:cubicBezTo>
                      <a:pt x="0" y="543356"/>
                      <a:pt x="3427" y="546784"/>
                      <a:pt x="8537" y="546784"/>
                    </a:cubicBezTo>
                    <a:cubicBezTo>
                      <a:pt x="13646" y="546784"/>
                      <a:pt x="17073" y="543356"/>
                      <a:pt x="17073" y="538247"/>
                    </a:cubicBezTo>
                    <a:lnTo>
                      <a:pt x="17073" y="512637"/>
                    </a:lnTo>
                    <a:lnTo>
                      <a:pt x="461229" y="512637"/>
                    </a:lnTo>
                    <a:lnTo>
                      <a:pt x="461229" y="538247"/>
                    </a:lnTo>
                    <a:cubicBezTo>
                      <a:pt x="461229" y="543356"/>
                      <a:pt x="464657" y="546784"/>
                      <a:pt x="469766" y="546784"/>
                    </a:cubicBezTo>
                    <a:cubicBezTo>
                      <a:pt x="474876" y="546784"/>
                      <a:pt x="478303" y="543356"/>
                      <a:pt x="478303" y="538247"/>
                    </a:cubicBezTo>
                    <a:lnTo>
                      <a:pt x="478303" y="504100"/>
                    </a:lnTo>
                    <a:lnTo>
                      <a:pt x="478303" y="341779"/>
                    </a:lnTo>
                    <a:cubicBezTo>
                      <a:pt x="478179" y="336732"/>
                      <a:pt x="474814" y="333304"/>
                      <a:pt x="469642" y="333304"/>
                    </a:cubicBezTo>
                    <a:close/>
                    <a:moveTo>
                      <a:pt x="332120" y="300840"/>
                    </a:moveTo>
                    <a:lnTo>
                      <a:pt x="367139" y="352932"/>
                    </a:lnTo>
                    <a:lnTo>
                      <a:pt x="367139" y="457990"/>
                    </a:lnTo>
                    <a:lnTo>
                      <a:pt x="316729" y="407580"/>
                    </a:lnTo>
                    <a:cubicBezTo>
                      <a:pt x="325328" y="372623"/>
                      <a:pt x="330438" y="336732"/>
                      <a:pt x="332120" y="300840"/>
                    </a:cubicBezTo>
                    <a:close/>
                    <a:moveTo>
                      <a:pt x="239027" y="26669"/>
                    </a:moveTo>
                    <a:lnTo>
                      <a:pt x="292864" y="128299"/>
                    </a:lnTo>
                    <a:lnTo>
                      <a:pt x="185252" y="128299"/>
                    </a:lnTo>
                    <a:lnTo>
                      <a:pt x="239027" y="26669"/>
                    </a:lnTo>
                    <a:close/>
                    <a:moveTo>
                      <a:pt x="110914" y="458052"/>
                    </a:moveTo>
                    <a:lnTo>
                      <a:pt x="110914" y="352995"/>
                    </a:lnTo>
                    <a:lnTo>
                      <a:pt x="145933" y="300902"/>
                    </a:lnTo>
                    <a:cubicBezTo>
                      <a:pt x="147616" y="335921"/>
                      <a:pt x="152787" y="371813"/>
                      <a:pt x="161324" y="407642"/>
                    </a:cubicBezTo>
                    <a:lnTo>
                      <a:pt x="110914" y="458052"/>
                    </a:lnTo>
                    <a:close/>
                    <a:moveTo>
                      <a:pt x="177526" y="401660"/>
                    </a:moveTo>
                    <a:cubicBezTo>
                      <a:pt x="167244" y="357232"/>
                      <a:pt x="162134" y="314549"/>
                      <a:pt x="162134" y="273548"/>
                    </a:cubicBezTo>
                    <a:cubicBezTo>
                      <a:pt x="162134" y="221455"/>
                      <a:pt x="169799" y="177899"/>
                      <a:pt x="177526" y="145435"/>
                    </a:cubicBezTo>
                    <a:lnTo>
                      <a:pt x="300528" y="145435"/>
                    </a:lnTo>
                    <a:cubicBezTo>
                      <a:pt x="310748" y="187308"/>
                      <a:pt x="315919" y="229992"/>
                      <a:pt x="315919" y="273548"/>
                    </a:cubicBezTo>
                    <a:cubicBezTo>
                      <a:pt x="315919" y="316231"/>
                      <a:pt x="310810" y="359849"/>
                      <a:pt x="300528" y="401660"/>
                    </a:cubicBezTo>
                    <a:lnTo>
                      <a:pt x="247564" y="401660"/>
                    </a:lnTo>
                    <a:lnTo>
                      <a:pt x="247564" y="333304"/>
                    </a:lnTo>
                    <a:cubicBezTo>
                      <a:pt x="247564" y="328195"/>
                      <a:pt x="244136" y="324768"/>
                      <a:pt x="239027" y="324768"/>
                    </a:cubicBezTo>
                    <a:cubicBezTo>
                      <a:pt x="233917" y="324768"/>
                      <a:pt x="230490" y="328195"/>
                      <a:pt x="230490" y="333304"/>
                    </a:cubicBezTo>
                    <a:lnTo>
                      <a:pt x="230490" y="401660"/>
                    </a:lnTo>
                    <a:lnTo>
                      <a:pt x="177526" y="401660"/>
                    </a:lnTo>
                    <a:close/>
                    <a:moveTo>
                      <a:pt x="324456" y="495626"/>
                    </a:moveTo>
                    <a:lnTo>
                      <a:pt x="153597" y="495626"/>
                    </a:lnTo>
                    <a:lnTo>
                      <a:pt x="153597" y="487089"/>
                    </a:lnTo>
                    <a:lnTo>
                      <a:pt x="324456" y="487089"/>
                    </a:lnTo>
                    <a:lnTo>
                      <a:pt x="324456" y="495626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Graphic 2"/>
          <p:cNvGrpSpPr>
            <a:grpSpLocks noChangeAspect="1"/>
          </p:cNvGrpSpPr>
          <p:nvPr/>
        </p:nvGrpSpPr>
        <p:grpSpPr>
          <a:xfrm>
            <a:off x="6384567" y="3176162"/>
            <a:ext cx="342454" cy="342422"/>
            <a:chOff x="8979653" y="2710298"/>
            <a:chExt cx="666421" cy="666359"/>
          </a:xfrm>
          <a:solidFill>
            <a:schemeClr val="accent6"/>
          </a:solidFill>
        </p:grpSpPr>
        <p:grpSp>
          <p:nvGrpSpPr>
            <p:cNvPr id="83" name="Graphic 2"/>
            <p:cNvGrpSpPr/>
            <p:nvPr/>
          </p:nvGrpSpPr>
          <p:grpSpPr>
            <a:xfrm>
              <a:off x="8979653" y="2710298"/>
              <a:ext cx="666421" cy="666359"/>
              <a:chOff x="8979653" y="2710298"/>
              <a:chExt cx="666421" cy="666359"/>
            </a:xfrm>
            <a:grpFill/>
          </p:grpSpPr>
          <p:sp>
            <p:nvSpPr>
              <p:cNvPr id="84" name="Freeform: Shape 83"/>
              <p:cNvSpPr/>
              <p:nvPr/>
            </p:nvSpPr>
            <p:spPr>
              <a:xfrm>
                <a:off x="9052557" y="2710298"/>
                <a:ext cx="593455" cy="218651"/>
              </a:xfrm>
              <a:custGeom>
                <a:avLst/>
                <a:gdLst>
                  <a:gd name="connsiteX0" fmla="*/ 583050 w 593455"/>
                  <a:gd name="connsiteY0" fmla="*/ 0 h 218651"/>
                  <a:gd name="connsiteX1" fmla="*/ 10406 w 593455"/>
                  <a:gd name="connsiteY1" fmla="*/ 0 h 218651"/>
                  <a:gd name="connsiteX2" fmla="*/ 0 w 593455"/>
                  <a:gd name="connsiteY2" fmla="*/ 10406 h 218651"/>
                  <a:gd name="connsiteX3" fmla="*/ 10406 w 593455"/>
                  <a:gd name="connsiteY3" fmla="*/ 20812 h 218651"/>
                  <a:gd name="connsiteX4" fmla="*/ 572643 w 593455"/>
                  <a:gd name="connsiteY4" fmla="*/ 20812 h 218651"/>
                  <a:gd name="connsiteX5" fmla="*/ 572643 w 593455"/>
                  <a:gd name="connsiteY5" fmla="*/ 208245 h 218651"/>
                  <a:gd name="connsiteX6" fmla="*/ 583050 w 593455"/>
                  <a:gd name="connsiteY6" fmla="*/ 218651 h 218651"/>
                  <a:gd name="connsiteX7" fmla="*/ 593455 w 593455"/>
                  <a:gd name="connsiteY7" fmla="*/ 208245 h 218651"/>
                  <a:gd name="connsiteX8" fmla="*/ 593455 w 593455"/>
                  <a:gd name="connsiteY8" fmla="*/ 10406 h 218651"/>
                  <a:gd name="connsiteX9" fmla="*/ 583050 w 593455"/>
                  <a:gd name="connsiteY9" fmla="*/ 0 h 218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93455" h="218651">
                    <a:moveTo>
                      <a:pt x="583050" y="0"/>
                    </a:moveTo>
                    <a:lnTo>
                      <a:pt x="10406" y="0"/>
                    </a:ln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5234" y="20812"/>
                      <a:pt x="10406" y="20812"/>
                    </a:cubicBezTo>
                    <a:lnTo>
                      <a:pt x="572643" y="20812"/>
                    </a:lnTo>
                    <a:lnTo>
                      <a:pt x="572643" y="208245"/>
                    </a:lnTo>
                    <a:cubicBezTo>
                      <a:pt x="572643" y="214476"/>
                      <a:pt x="576818" y="218651"/>
                      <a:pt x="583050" y="218651"/>
                    </a:cubicBezTo>
                    <a:cubicBezTo>
                      <a:pt x="589281" y="218651"/>
                      <a:pt x="593455" y="213417"/>
                      <a:pt x="593455" y="208245"/>
                    </a:cubicBezTo>
                    <a:lnTo>
                      <a:pt x="593455" y="10406"/>
                    </a:lnTo>
                    <a:cubicBezTo>
                      <a:pt x="593455" y="4175"/>
                      <a:pt x="589281" y="0"/>
                      <a:pt x="583050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5" name="Freeform: Shape 84"/>
              <p:cNvSpPr/>
              <p:nvPr/>
            </p:nvSpPr>
            <p:spPr>
              <a:xfrm>
                <a:off x="8979653" y="2710298"/>
                <a:ext cx="666421" cy="666359"/>
              </a:xfrm>
              <a:custGeom>
                <a:avLst/>
                <a:gdLst>
                  <a:gd name="connsiteX0" fmla="*/ 655954 w 666421"/>
                  <a:gd name="connsiteY0" fmla="*/ 291556 h 666359"/>
                  <a:gd name="connsiteX1" fmla="*/ 645547 w 666421"/>
                  <a:gd name="connsiteY1" fmla="*/ 301962 h 666359"/>
                  <a:gd name="connsiteX2" fmla="*/ 645547 w 666421"/>
                  <a:gd name="connsiteY2" fmla="*/ 541425 h 666359"/>
                  <a:gd name="connsiteX3" fmla="*/ 20812 w 666421"/>
                  <a:gd name="connsiteY3" fmla="*/ 541425 h 666359"/>
                  <a:gd name="connsiteX4" fmla="*/ 20812 w 666421"/>
                  <a:gd name="connsiteY4" fmla="*/ 20812 h 666359"/>
                  <a:gd name="connsiteX5" fmla="*/ 41624 w 666421"/>
                  <a:gd name="connsiteY5" fmla="*/ 20812 h 666359"/>
                  <a:gd name="connsiteX6" fmla="*/ 52030 w 666421"/>
                  <a:gd name="connsiteY6" fmla="*/ 10406 h 666359"/>
                  <a:gd name="connsiteX7" fmla="*/ 41624 w 666421"/>
                  <a:gd name="connsiteY7" fmla="*/ 0 h 666359"/>
                  <a:gd name="connsiteX8" fmla="*/ 10406 w 666421"/>
                  <a:gd name="connsiteY8" fmla="*/ 0 h 666359"/>
                  <a:gd name="connsiteX9" fmla="*/ 0 w 666421"/>
                  <a:gd name="connsiteY9" fmla="*/ 10406 h 666359"/>
                  <a:gd name="connsiteX10" fmla="*/ 0 w 666421"/>
                  <a:gd name="connsiteY10" fmla="*/ 551831 h 666359"/>
                  <a:gd name="connsiteX11" fmla="*/ 10406 w 666421"/>
                  <a:gd name="connsiteY11" fmla="*/ 562237 h 666359"/>
                  <a:gd name="connsiteX12" fmla="*/ 93716 w 666421"/>
                  <a:gd name="connsiteY12" fmla="*/ 562237 h 666359"/>
                  <a:gd name="connsiteX13" fmla="*/ 93716 w 666421"/>
                  <a:gd name="connsiteY13" fmla="*/ 666360 h 666359"/>
                  <a:gd name="connsiteX14" fmla="*/ 177027 w 666421"/>
                  <a:gd name="connsiteY14" fmla="*/ 666360 h 666359"/>
                  <a:gd name="connsiteX15" fmla="*/ 177027 w 666421"/>
                  <a:gd name="connsiteY15" fmla="*/ 562237 h 666359"/>
                  <a:gd name="connsiteX16" fmla="*/ 489394 w 666421"/>
                  <a:gd name="connsiteY16" fmla="*/ 562237 h 666359"/>
                  <a:gd name="connsiteX17" fmla="*/ 489394 w 666421"/>
                  <a:gd name="connsiteY17" fmla="*/ 666360 h 666359"/>
                  <a:gd name="connsiteX18" fmla="*/ 572705 w 666421"/>
                  <a:gd name="connsiteY18" fmla="*/ 666360 h 666359"/>
                  <a:gd name="connsiteX19" fmla="*/ 572705 w 666421"/>
                  <a:gd name="connsiteY19" fmla="*/ 562237 h 666359"/>
                  <a:gd name="connsiteX20" fmla="*/ 656016 w 666421"/>
                  <a:gd name="connsiteY20" fmla="*/ 562237 h 666359"/>
                  <a:gd name="connsiteX21" fmla="*/ 666422 w 666421"/>
                  <a:gd name="connsiteY21" fmla="*/ 551831 h 666359"/>
                  <a:gd name="connsiteX22" fmla="*/ 666422 w 666421"/>
                  <a:gd name="connsiteY22" fmla="*/ 301962 h 666359"/>
                  <a:gd name="connsiteX23" fmla="*/ 655954 w 666421"/>
                  <a:gd name="connsiteY23" fmla="*/ 291556 h 666359"/>
                  <a:gd name="connsiteX24" fmla="*/ 156215 w 666421"/>
                  <a:gd name="connsiteY24" fmla="*/ 645547 h 666359"/>
                  <a:gd name="connsiteX25" fmla="*/ 114591 w 666421"/>
                  <a:gd name="connsiteY25" fmla="*/ 645547 h 666359"/>
                  <a:gd name="connsiteX26" fmla="*/ 114591 w 666421"/>
                  <a:gd name="connsiteY26" fmla="*/ 562237 h 666359"/>
                  <a:gd name="connsiteX27" fmla="*/ 156215 w 666421"/>
                  <a:gd name="connsiteY27" fmla="*/ 562237 h 666359"/>
                  <a:gd name="connsiteX28" fmla="*/ 156215 w 666421"/>
                  <a:gd name="connsiteY28" fmla="*/ 645547 h 666359"/>
                  <a:gd name="connsiteX29" fmla="*/ 551831 w 666421"/>
                  <a:gd name="connsiteY29" fmla="*/ 645547 h 666359"/>
                  <a:gd name="connsiteX30" fmla="*/ 510207 w 666421"/>
                  <a:gd name="connsiteY30" fmla="*/ 645547 h 666359"/>
                  <a:gd name="connsiteX31" fmla="*/ 510207 w 666421"/>
                  <a:gd name="connsiteY31" fmla="*/ 562237 h 666359"/>
                  <a:gd name="connsiteX32" fmla="*/ 551831 w 666421"/>
                  <a:gd name="connsiteY32" fmla="*/ 562237 h 666359"/>
                  <a:gd name="connsiteX33" fmla="*/ 551831 w 666421"/>
                  <a:gd name="connsiteY33" fmla="*/ 645547 h 666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66421" h="666359">
                    <a:moveTo>
                      <a:pt x="655954" y="291556"/>
                    </a:moveTo>
                    <a:cubicBezTo>
                      <a:pt x="649723" y="291556"/>
                      <a:pt x="645547" y="296790"/>
                      <a:pt x="645547" y="301962"/>
                    </a:cubicBezTo>
                    <a:lnTo>
                      <a:pt x="645547" y="541425"/>
                    </a:lnTo>
                    <a:lnTo>
                      <a:pt x="20812" y="541425"/>
                    </a:lnTo>
                    <a:lnTo>
                      <a:pt x="20812" y="20812"/>
                    </a:lnTo>
                    <a:lnTo>
                      <a:pt x="41624" y="20812"/>
                    </a:lnTo>
                    <a:cubicBezTo>
                      <a:pt x="47855" y="20812"/>
                      <a:pt x="52030" y="16637"/>
                      <a:pt x="52030" y="10406"/>
                    </a:cubicBezTo>
                    <a:cubicBezTo>
                      <a:pt x="52030" y="4175"/>
                      <a:pt x="47855" y="0"/>
                      <a:pt x="41624" y="0"/>
                    </a:cubicBezTo>
                    <a:lnTo>
                      <a:pt x="10406" y="0"/>
                    </a:lnTo>
                    <a:cubicBezTo>
                      <a:pt x="4174" y="0"/>
                      <a:pt x="0" y="4175"/>
                      <a:pt x="0" y="10406"/>
                    </a:cubicBezTo>
                    <a:lnTo>
                      <a:pt x="0" y="551831"/>
                    </a:lnTo>
                    <a:cubicBezTo>
                      <a:pt x="0" y="558062"/>
                      <a:pt x="4174" y="562237"/>
                      <a:pt x="10406" y="562237"/>
                    </a:cubicBezTo>
                    <a:lnTo>
                      <a:pt x="93716" y="562237"/>
                    </a:lnTo>
                    <a:lnTo>
                      <a:pt x="93716" y="666360"/>
                    </a:lnTo>
                    <a:lnTo>
                      <a:pt x="177027" y="666360"/>
                    </a:lnTo>
                    <a:lnTo>
                      <a:pt x="177027" y="562237"/>
                    </a:lnTo>
                    <a:lnTo>
                      <a:pt x="489394" y="562237"/>
                    </a:lnTo>
                    <a:lnTo>
                      <a:pt x="489394" y="666360"/>
                    </a:lnTo>
                    <a:lnTo>
                      <a:pt x="572705" y="666360"/>
                    </a:lnTo>
                    <a:lnTo>
                      <a:pt x="572705" y="562237"/>
                    </a:lnTo>
                    <a:lnTo>
                      <a:pt x="656016" y="562237"/>
                    </a:lnTo>
                    <a:cubicBezTo>
                      <a:pt x="662247" y="562237"/>
                      <a:pt x="666422" y="558062"/>
                      <a:pt x="666422" y="551831"/>
                    </a:cubicBezTo>
                    <a:lnTo>
                      <a:pt x="666422" y="301962"/>
                    </a:lnTo>
                    <a:cubicBezTo>
                      <a:pt x="666359" y="295730"/>
                      <a:pt x="662185" y="291556"/>
                      <a:pt x="655954" y="291556"/>
                    </a:cubicBezTo>
                    <a:close/>
                    <a:moveTo>
                      <a:pt x="156215" y="645547"/>
                    </a:moveTo>
                    <a:lnTo>
                      <a:pt x="114591" y="645547"/>
                    </a:lnTo>
                    <a:lnTo>
                      <a:pt x="114591" y="562237"/>
                    </a:lnTo>
                    <a:lnTo>
                      <a:pt x="156215" y="562237"/>
                    </a:lnTo>
                    <a:lnTo>
                      <a:pt x="156215" y="645547"/>
                    </a:lnTo>
                    <a:close/>
                    <a:moveTo>
                      <a:pt x="551831" y="645547"/>
                    </a:moveTo>
                    <a:lnTo>
                      <a:pt x="510207" y="645547"/>
                    </a:lnTo>
                    <a:lnTo>
                      <a:pt x="510207" y="562237"/>
                    </a:lnTo>
                    <a:lnTo>
                      <a:pt x="551831" y="562237"/>
                    </a:lnTo>
                    <a:lnTo>
                      <a:pt x="551831" y="645547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6" name="Freeform: Shape 85"/>
              <p:cNvSpPr/>
              <p:nvPr/>
            </p:nvSpPr>
            <p:spPr>
              <a:xfrm>
                <a:off x="9062964" y="3210099"/>
                <a:ext cx="31218" cy="20812"/>
              </a:xfrm>
              <a:custGeom>
                <a:avLst/>
                <a:gdLst>
                  <a:gd name="connsiteX0" fmla="*/ 10406 w 31218"/>
                  <a:gd name="connsiteY0" fmla="*/ 0 h 20812"/>
                  <a:gd name="connsiteX1" fmla="*/ 0 w 31218"/>
                  <a:gd name="connsiteY1" fmla="*/ 10406 h 20812"/>
                  <a:gd name="connsiteX2" fmla="*/ 10406 w 31218"/>
                  <a:gd name="connsiteY2" fmla="*/ 20812 h 20812"/>
                  <a:gd name="connsiteX3" fmla="*/ 20812 w 31218"/>
                  <a:gd name="connsiteY3" fmla="*/ 20812 h 20812"/>
                  <a:gd name="connsiteX4" fmla="*/ 31218 w 31218"/>
                  <a:gd name="connsiteY4" fmla="*/ 10406 h 20812"/>
                  <a:gd name="connsiteX5" fmla="*/ 20812 w 31218"/>
                  <a:gd name="connsiteY5" fmla="*/ 0 h 20812"/>
                  <a:gd name="connsiteX6" fmla="*/ 10406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0"/>
                    </a:moveTo>
                    <a:cubicBezTo>
                      <a:pt x="4174" y="0"/>
                      <a:pt x="0" y="4175"/>
                      <a:pt x="0" y="10406"/>
                    </a:cubicBezTo>
                    <a:cubicBezTo>
                      <a:pt x="0" y="16637"/>
                      <a:pt x="4174" y="20812"/>
                      <a:pt x="10406" y="20812"/>
                    </a:cubicBezTo>
                    <a:lnTo>
                      <a:pt x="20812" y="20812"/>
                    </a:lnTo>
                    <a:cubicBezTo>
                      <a:pt x="27043" y="20812"/>
                      <a:pt x="31218" y="16637"/>
                      <a:pt x="31218" y="10406"/>
                    </a:cubicBezTo>
                    <a:cubicBezTo>
                      <a:pt x="31218" y="4175"/>
                      <a:pt x="27043" y="0"/>
                      <a:pt x="20812" y="0"/>
                    </a:cubicBezTo>
                    <a:lnTo>
                      <a:pt x="10406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7" name="Freeform: Shape 86"/>
              <p:cNvSpPr/>
              <p:nvPr/>
            </p:nvSpPr>
            <p:spPr>
              <a:xfrm>
                <a:off x="9104650" y="3210099"/>
                <a:ext cx="31218" cy="20812"/>
              </a:xfrm>
              <a:custGeom>
                <a:avLst/>
                <a:gdLst>
                  <a:gd name="connsiteX0" fmla="*/ 10406 w 31218"/>
                  <a:gd name="connsiteY0" fmla="*/ 0 h 20812"/>
                  <a:gd name="connsiteX1" fmla="*/ 0 w 31218"/>
                  <a:gd name="connsiteY1" fmla="*/ 10406 h 20812"/>
                  <a:gd name="connsiteX2" fmla="*/ 10406 w 31218"/>
                  <a:gd name="connsiteY2" fmla="*/ 20812 h 20812"/>
                  <a:gd name="connsiteX3" fmla="*/ 20813 w 31218"/>
                  <a:gd name="connsiteY3" fmla="*/ 20812 h 20812"/>
                  <a:gd name="connsiteX4" fmla="*/ 31218 w 31218"/>
                  <a:gd name="connsiteY4" fmla="*/ 10406 h 20812"/>
                  <a:gd name="connsiteX5" fmla="*/ 20813 w 31218"/>
                  <a:gd name="connsiteY5" fmla="*/ 0 h 20812"/>
                  <a:gd name="connsiteX6" fmla="*/ 10406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0"/>
                    </a:move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lnTo>
                      <a:pt x="10406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8" name="Freeform: Shape 87"/>
              <p:cNvSpPr/>
              <p:nvPr/>
            </p:nvSpPr>
            <p:spPr>
              <a:xfrm>
                <a:off x="9021339" y="3210099"/>
                <a:ext cx="31218" cy="20812"/>
              </a:xfrm>
              <a:custGeom>
                <a:avLst/>
                <a:gdLst>
                  <a:gd name="connsiteX0" fmla="*/ 10406 w 31218"/>
                  <a:gd name="connsiteY0" fmla="*/ 0 h 20812"/>
                  <a:gd name="connsiteX1" fmla="*/ 0 w 31218"/>
                  <a:gd name="connsiteY1" fmla="*/ 10406 h 20812"/>
                  <a:gd name="connsiteX2" fmla="*/ 10406 w 31218"/>
                  <a:gd name="connsiteY2" fmla="*/ 20812 h 20812"/>
                  <a:gd name="connsiteX3" fmla="*/ 20813 w 31218"/>
                  <a:gd name="connsiteY3" fmla="*/ 20812 h 20812"/>
                  <a:gd name="connsiteX4" fmla="*/ 31218 w 31218"/>
                  <a:gd name="connsiteY4" fmla="*/ 10406 h 20812"/>
                  <a:gd name="connsiteX5" fmla="*/ 20813 w 31218"/>
                  <a:gd name="connsiteY5" fmla="*/ 0 h 20812"/>
                  <a:gd name="connsiteX6" fmla="*/ 10406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0"/>
                    </a:move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lnTo>
                      <a:pt x="10406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89" name="Freeform: Shape 88"/>
              <p:cNvSpPr/>
              <p:nvPr/>
            </p:nvSpPr>
            <p:spPr>
              <a:xfrm>
                <a:off x="9458642" y="2804015"/>
                <a:ext cx="31218" cy="20812"/>
              </a:xfrm>
              <a:custGeom>
                <a:avLst/>
                <a:gdLst>
                  <a:gd name="connsiteX0" fmla="*/ 20812 w 31218"/>
                  <a:gd name="connsiteY0" fmla="*/ 0 h 20812"/>
                  <a:gd name="connsiteX1" fmla="*/ 10406 w 31218"/>
                  <a:gd name="connsiteY1" fmla="*/ 0 h 20812"/>
                  <a:gd name="connsiteX2" fmla="*/ 0 w 31218"/>
                  <a:gd name="connsiteY2" fmla="*/ 10406 h 20812"/>
                  <a:gd name="connsiteX3" fmla="*/ 10406 w 31218"/>
                  <a:gd name="connsiteY3" fmla="*/ 20812 h 20812"/>
                  <a:gd name="connsiteX4" fmla="*/ 20812 w 31218"/>
                  <a:gd name="connsiteY4" fmla="*/ 20812 h 20812"/>
                  <a:gd name="connsiteX5" fmla="*/ 31218 w 31218"/>
                  <a:gd name="connsiteY5" fmla="*/ 10406 h 20812"/>
                  <a:gd name="connsiteX6" fmla="*/ 20812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20812" y="0"/>
                    </a:moveTo>
                    <a:lnTo>
                      <a:pt x="10406" y="0"/>
                    </a:lnTo>
                    <a:cubicBezTo>
                      <a:pt x="4174" y="0"/>
                      <a:pt x="0" y="4175"/>
                      <a:pt x="0" y="10406"/>
                    </a:cubicBezTo>
                    <a:cubicBezTo>
                      <a:pt x="0" y="16637"/>
                      <a:pt x="4174" y="20812"/>
                      <a:pt x="10406" y="20812"/>
                    </a:cubicBezTo>
                    <a:lnTo>
                      <a:pt x="20812" y="20812"/>
                    </a:lnTo>
                    <a:cubicBezTo>
                      <a:pt x="27043" y="20812"/>
                      <a:pt x="31218" y="16637"/>
                      <a:pt x="31218" y="10406"/>
                    </a:cubicBezTo>
                    <a:cubicBezTo>
                      <a:pt x="31218" y="4175"/>
                      <a:pt x="27043" y="0"/>
                      <a:pt x="2081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0" name="Freeform: Shape 89"/>
              <p:cNvSpPr/>
              <p:nvPr/>
            </p:nvSpPr>
            <p:spPr>
              <a:xfrm>
                <a:off x="9500266" y="2804015"/>
                <a:ext cx="31218" cy="20812"/>
              </a:xfrm>
              <a:custGeom>
                <a:avLst/>
                <a:gdLst>
                  <a:gd name="connsiteX0" fmla="*/ 20813 w 31218"/>
                  <a:gd name="connsiteY0" fmla="*/ 0 h 20812"/>
                  <a:gd name="connsiteX1" fmla="*/ 10406 w 31218"/>
                  <a:gd name="connsiteY1" fmla="*/ 0 h 20812"/>
                  <a:gd name="connsiteX2" fmla="*/ 0 w 31218"/>
                  <a:gd name="connsiteY2" fmla="*/ 10406 h 20812"/>
                  <a:gd name="connsiteX3" fmla="*/ 10406 w 31218"/>
                  <a:gd name="connsiteY3" fmla="*/ 20812 h 20812"/>
                  <a:gd name="connsiteX4" fmla="*/ 20813 w 31218"/>
                  <a:gd name="connsiteY4" fmla="*/ 20812 h 20812"/>
                  <a:gd name="connsiteX5" fmla="*/ 31218 w 31218"/>
                  <a:gd name="connsiteY5" fmla="*/ 10406 h 20812"/>
                  <a:gd name="connsiteX6" fmla="*/ 20813 w 31218"/>
                  <a:gd name="connsiteY6" fmla="*/ 0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20813" y="0"/>
                    </a:moveTo>
                    <a:lnTo>
                      <a:pt x="10406" y="0"/>
                    </a:ln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1" name="Freeform: Shape 90"/>
              <p:cNvSpPr/>
              <p:nvPr/>
            </p:nvSpPr>
            <p:spPr>
              <a:xfrm>
                <a:off x="9416955" y="2804015"/>
                <a:ext cx="31218" cy="20812"/>
              </a:xfrm>
              <a:custGeom>
                <a:avLst/>
                <a:gdLst>
                  <a:gd name="connsiteX0" fmla="*/ 10406 w 31218"/>
                  <a:gd name="connsiteY0" fmla="*/ 20812 h 20812"/>
                  <a:gd name="connsiteX1" fmla="*/ 20813 w 31218"/>
                  <a:gd name="connsiteY1" fmla="*/ 20812 h 20812"/>
                  <a:gd name="connsiteX2" fmla="*/ 31218 w 31218"/>
                  <a:gd name="connsiteY2" fmla="*/ 10406 h 20812"/>
                  <a:gd name="connsiteX3" fmla="*/ 20813 w 31218"/>
                  <a:gd name="connsiteY3" fmla="*/ 0 h 20812"/>
                  <a:gd name="connsiteX4" fmla="*/ 10406 w 31218"/>
                  <a:gd name="connsiteY4" fmla="*/ 0 h 20812"/>
                  <a:gd name="connsiteX5" fmla="*/ 0 w 31218"/>
                  <a:gd name="connsiteY5" fmla="*/ 10406 h 20812"/>
                  <a:gd name="connsiteX6" fmla="*/ 10406 w 31218"/>
                  <a:gd name="connsiteY6" fmla="*/ 20812 h 20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218" h="20812">
                    <a:moveTo>
                      <a:pt x="10406" y="20812"/>
                    </a:moveTo>
                    <a:lnTo>
                      <a:pt x="20813" y="20812"/>
                    </a:lnTo>
                    <a:cubicBezTo>
                      <a:pt x="27044" y="20812"/>
                      <a:pt x="31218" y="16637"/>
                      <a:pt x="31218" y="10406"/>
                    </a:cubicBezTo>
                    <a:cubicBezTo>
                      <a:pt x="31218" y="4175"/>
                      <a:pt x="27044" y="0"/>
                      <a:pt x="20813" y="0"/>
                    </a:cubicBezTo>
                    <a:lnTo>
                      <a:pt x="10406" y="0"/>
                    </a:lnTo>
                    <a:cubicBezTo>
                      <a:pt x="4175" y="0"/>
                      <a:pt x="0" y="4175"/>
                      <a:pt x="0" y="10406"/>
                    </a:cubicBezTo>
                    <a:cubicBezTo>
                      <a:pt x="0" y="16637"/>
                      <a:pt x="4175" y="20812"/>
                      <a:pt x="10406" y="2081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2" name="Freeform: Shape 91"/>
              <p:cNvSpPr/>
              <p:nvPr/>
            </p:nvSpPr>
            <p:spPr>
              <a:xfrm>
                <a:off x="9625201" y="2949762"/>
                <a:ext cx="20811" cy="31218"/>
              </a:xfrm>
              <a:custGeom>
                <a:avLst/>
                <a:gdLst>
                  <a:gd name="connsiteX0" fmla="*/ 10406 w 20811"/>
                  <a:gd name="connsiteY0" fmla="*/ 0 h 31218"/>
                  <a:gd name="connsiteX1" fmla="*/ 0 w 20811"/>
                  <a:gd name="connsiteY1" fmla="*/ 10406 h 31218"/>
                  <a:gd name="connsiteX2" fmla="*/ 0 w 20811"/>
                  <a:gd name="connsiteY2" fmla="*/ 20812 h 31218"/>
                  <a:gd name="connsiteX3" fmla="*/ 10406 w 20811"/>
                  <a:gd name="connsiteY3" fmla="*/ 31218 h 31218"/>
                  <a:gd name="connsiteX4" fmla="*/ 20812 w 20811"/>
                  <a:gd name="connsiteY4" fmla="*/ 20812 h 31218"/>
                  <a:gd name="connsiteX5" fmla="*/ 20812 w 20811"/>
                  <a:gd name="connsiteY5" fmla="*/ 10406 h 31218"/>
                  <a:gd name="connsiteX6" fmla="*/ 10406 w 20811"/>
                  <a:gd name="connsiteY6" fmla="*/ 0 h 31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811" h="31218">
                    <a:moveTo>
                      <a:pt x="10406" y="0"/>
                    </a:moveTo>
                    <a:cubicBezTo>
                      <a:pt x="4175" y="0"/>
                      <a:pt x="0" y="4175"/>
                      <a:pt x="0" y="10406"/>
                    </a:cubicBezTo>
                    <a:lnTo>
                      <a:pt x="0" y="20812"/>
                    </a:lnTo>
                    <a:cubicBezTo>
                      <a:pt x="0" y="27043"/>
                      <a:pt x="4175" y="31218"/>
                      <a:pt x="10406" y="31218"/>
                    </a:cubicBezTo>
                    <a:cubicBezTo>
                      <a:pt x="16637" y="31218"/>
                      <a:pt x="20812" y="27043"/>
                      <a:pt x="20812" y="20812"/>
                    </a:cubicBezTo>
                    <a:lnTo>
                      <a:pt x="20812" y="10406"/>
                    </a:lnTo>
                    <a:cubicBezTo>
                      <a:pt x="20812" y="4175"/>
                      <a:pt x="16637" y="0"/>
                      <a:pt x="10406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3" name="Freeform: Shape 92"/>
              <p:cNvSpPr/>
              <p:nvPr/>
            </p:nvSpPr>
            <p:spPr>
              <a:xfrm>
                <a:off x="9031746" y="2762391"/>
                <a:ext cx="541362" cy="426896"/>
              </a:xfrm>
              <a:custGeom>
                <a:avLst/>
                <a:gdLst>
                  <a:gd name="connsiteX0" fmla="*/ 10406 w 541362"/>
                  <a:gd name="connsiteY0" fmla="*/ 124935 h 426896"/>
                  <a:gd name="connsiteX1" fmla="*/ 20812 w 541362"/>
                  <a:gd name="connsiteY1" fmla="*/ 124935 h 426896"/>
                  <a:gd name="connsiteX2" fmla="*/ 20812 w 541362"/>
                  <a:gd name="connsiteY2" fmla="*/ 312368 h 426896"/>
                  <a:gd name="connsiteX3" fmla="*/ 10406 w 541362"/>
                  <a:gd name="connsiteY3" fmla="*/ 312368 h 426896"/>
                  <a:gd name="connsiteX4" fmla="*/ 0 w 541362"/>
                  <a:gd name="connsiteY4" fmla="*/ 322774 h 426896"/>
                  <a:gd name="connsiteX5" fmla="*/ 10406 w 541362"/>
                  <a:gd name="connsiteY5" fmla="*/ 333180 h 426896"/>
                  <a:gd name="connsiteX6" fmla="*/ 20812 w 541362"/>
                  <a:gd name="connsiteY6" fmla="*/ 333180 h 426896"/>
                  <a:gd name="connsiteX7" fmla="*/ 20812 w 541362"/>
                  <a:gd name="connsiteY7" fmla="*/ 416490 h 426896"/>
                  <a:gd name="connsiteX8" fmla="*/ 31218 w 541362"/>
                  <a:gd name="connsiteY8" fmla="*/ 426896 h 426896"/>
                  <a:gd name="connsiteX9" fmla="*/ 530956 w 541362"/>
                  <a:gd name="connsiteY9" fmla="*/ 426896 h 426896"/>
                  <a:gd name="connsiteX10" fmla="*/ 541363 w 541362"/>
                  <a:gd name="connsiteY10" fmla="*/ 416490 h 426896"/>
                  <a:gd name="connsiteX11" fmla="*/ 541363 w 541362"/>
                  <a:gd name="connsiteY11" fmla="*/ 10406 h 426896"/>
                  <a:gd name="connsiteX12" fmla="*/ 530956 w 541362"/>
                  <a:gd name="connsiteY12" fmla="*/ 0 h 426896"/>
                  <a:gd name="connsiteX13" fmla="*/ 31218 w 541362"/>
                  <a:gd name="connsiteY13" fmla="*/ 0 h 426896"/>
                  <a:gd name="connsiteX14" fmla="*/ 20812 w 541362"/>
                  <a:gd name="connsiteY14" fmla="*/ 10406 h 426896"/>
                  <a:gd name="connsiteX15" fmla="*/ 20812 w 541362"/>
                  <a:gd name="connsiteY15" fmla="*/ 104123 h 426896"/>
                  <a:gd name="connsiteX16" fmla="*/ 10406 w 541362"/>
                  <a:gd name="connsiteY16" fmla="*/ 104123 h 426896"/>
                  <a:gd name="connsiteX17" fmla="*/ 0 w 541362"/>
                  <a:gd name="connsiteY17" fmla="*/ 114529 h 426896"/>
                  <a:gd name="connsiteX18" fmla="*/ 10406 w 541362"/>
                  <a:gd name="connsiteY18" fmla="*/ 124935 h 426896"/>
                  <a:gd name="connsiteX19" fmla="*/ 41624 w 541362"/>
                  <a:gd name="connsiteY19" fmla="*/ 333180 h 426896"/>
                  <a:gd name="connsiteX20" fmla="*/ 52030 w 541362"/>
                  <a:gd name="connsiteY20" fmla="*/ 333180 h 426896"/>
                  <a:gd name="connsiteX21" fmla="*/ 62436 w 541362"/>
                  <a:gd name="connsiteY21" fmla="*/ 322774 h 426896"/>
                  <a:gd name="connsiteX22" fmla="*/ 52030 w 541362"/>
                  <a:gd name="connsiteY22" fmla="*/ 312368 h 426896"/>
                  <a:gd name="connsiteX23" fmla="*/ 41624 w 541362"/>
                  <a:gd name="connsiteY23" fmla="*/ 312368 h 426896"/>
                  <a:gd name="connsiteX24" fmla="*/ 41624 w 541362"/>
                  <a:gd name="connsiteY24" fmla="*/ 124935 h 426896"/>
                  <a:gd name="connsiteX25" fmla="*/ 52030 w 541362"/>
                  <a:gd name="connsiteY25" fmla="*/ 124935 h 426896"/>
                  <a:gd name="connsiteX26" fmla="*/ 62436 w 541362"/>
                  <a:gd name="connsiteY26" fmla="*/ 114529 h 426896"/>
                  <a:gd name="connsiteX27" fmla="*/ 52030 w 541362"/>
                  <a:gd name="connsiteY27" fmla="*/ 104123 h 426896"/>
                  <a:gd name="connsiteX28" fmla="*/ 41624 w 541362"/>
                  <a:gd name="connsiteY28" fmla="*/ 104123 h 426896"/>
                  <a:gd name="connsiteX29" fmla="*/ 41624 w 541362"/>
                  <a:gd name="connsiteY29" fmla="*/ 20812 h 426896"/>
                  <a:gd name="connsiteX30" fmla="*/ 520551 w 541362"/>
                  <a:gd name="connsiteY30" fmla="*/ 20812 h 426896"/>
                  <a:gd name="connsiteX31" fmla="*/ 520551 w 541362"/>
                  <a:gd name="connsiteY31" fmla="*/ 406022 h 426896"/>
                  <a:gd name="connsiteX32" fmla="*/ 41624 w 541362"/>
                  <a:gd name="connsiteY32" fmla="*/ 406022 h 426896"/>
                  <a:gd name="connsiteX33" fmla="*/ 41624 w 541362"/>
                  <a:gd name="connsiteY33" fmla="*/ 333180 h 426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1362" h="426896">
                    <a:moveTo>
                      <a:pt x="10406" y="124935"/>
                    </a:moveTo>
                    <a:lnTo>
                      <a:pt x="20812" y="124935"/>
                    </a:lnTo>
                    <a:lnTo>
                      <a:pt x="20812" y="312368"/>
                    </a:lnTo>
                    <a:lnTo>
                      <a:pt x="10406" y="312368"/>
                    </a:lnTo>
                    <a:cubicBezTo>
                      <a:pt x="4175" y="312368"/>
                      <a:pt x="0" y="316543"/>
                      <a:pt x="0" y="322774"/>
                    </a:cubicBezTo>
                    <a:cubicBezTo>
                      <a:pt x="0" y="329005"/>
                      <a:pt x="4175" y="333180"/>
                      <a:pt x="10406" y="333180"/>
                    </a:cubicBezTo>
                    <a:lnTo>
                      <a:pt x="20812" y="333180"/>
                    </a:lnTo>
                    <a:lnTo>
                      <a:pt x="20812" y="416490"/>
                    </a:lnTo>
                    <a:cubicBezTo>
                      <a:pt x="20812" y="422721"/>
                      <a:pt x="24987" y="426896"/>
                      <a:pt x="31218" y="426896"/>
                    </a:cubicBezTo>
                    <a:lnTo>
                      <a:pt x="530956" y="426896"/>
                    </a:lnTo>
                    <a:cubicBezTo>
                      <a:pt x="537188" y="426896"/>
                      <a:pt x="541363" y="422721"/>
                      <a:pt x="541363" y="416490"/>
                    </a:cubicBezTo>
                    <a:lnTo>
                      <a:pt x="541363" y="10406"/>
                    </a:lnTo>
                    <a:cubicBezTo>
                      <a:pt x="541363" y="4175"/>
                      <a:pt x="537188" y="0"/>
                      <a:pt x="530956" y="0"/>
                    </a:cubicBezTo>
                    <a:lnTo>
                      <a:pt x="31218" y="0"/>
                    </a:lnTo>
                    <a:cubicBezTo>
                      <a:pt x="24987" y="0"/>
                      <a:pt x="20812" y="4175"/>
                      <a:pt x="20812" y="10406"/>
                    </a:cubicBezTo>
                    <a:lnTo>
                      <a:pt x="20812" y="104123"/>
                    </a:lnTo>
                    <a:lnTo>
                      <a:pt x="10406" y="104123"/>
                    </a:lnTo>
                    <a:cubicBezTo>
                      <a:pt x="4175" y="104123"/>
                      <a:pt x="0" y="108297"/>
                      <a:pt x="0" y="114529"/>
                    </a:cubicBezTo>
                    <a:cubicBezTo>
                      <a:pt x="0" y="120760"/>
                      <a:pt x="4175" y="124935"/>
                      <a:pt x="10406" y="124935"/>
                    </a:cubicBezTo>
                    <a:close/>
                    <a:moveTo>
                      <a:pt x="41624" y="333180"/>
                    </a:moveTo>
                    <a:lnTo>
                      <a:pt x="52030" y="333180"/>
                    </a:lnTo>
                    <a:cubicBezTo>
                      <a:pt x="58261" y="333180"/>
                      <a:pt x="62436" y="329005"/>
                      <a:pt x="62436" y="322774"/>
                    </a:cubicBezTo>
                    <a:cubicBezTo>
                      <a:pt x="62436" y="316543"/>
                      <a:pt x="58261" y="312368"/>
                      <a:pt x="52030" y="312368"/>
                    </a:cubicBezTo>
                    <a:lnTo>
                      <a:pt x="41624" y="312368"/>
                    </a:lnTo>
                    <a:lnTo>
                      <a:pt x="41624" y="124935"/>
                    </a:lnTo>
                    <a:lnTo>
                      <a:pt x="52030" y="124935"/>
                    </a:lnTo>
                    <a:cubicBezTo>
                      <a:pt x="58261" y="124935"/>
                      <a:pt x="62436" y="120760"/>
                      <a:pt x="62436" y="114529"/>
                    </a:cubicBezTo>
                    <a:cubicBezTo>
                      <a:pt x="62436" y="108297"/>
                      <a:pt x="58261" y="104123"/>
                      <a:pt x="52030" y="104123"/>
                    </a:cubicBezTo>
                    <a:lnTo>
                      <a:pt x="41624" y="104123"/>
                    </a:lnTo>
                    <a:lnTo>
                      <a:pt x="41624" y="20812"/>
                    </a:lnTo>
                    <a:lnTo>
                      <a:pt x="520551" y="20812"/>
                    </a:lnTo>
                    <a:lnTo>
                      <a:pt x="520551" y="406022"/>
                    </a:lnTo>
                    <a:lnTo>
                      <a:pt x="41624" y="406022"/>
                    </a:lnTo>
                    <a:lnTo>
                      <a:pt x="41624" y="33318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4" name="Freeform: Shape 93"/>
              <p:cNvSpPr/>
              <p:nvPr/>
            </p:nvSpPr>
            <p:spPr>
              <a:xfrm>
                <a:off x="9151446" y="2824827"/>
                <a:ext cx="322774" cy="322773"/>
              </a:xfrm>
              <a:custGeom>
                <a:avLst/>
                <a:gdLst>
                  <a:gd name="connsiteX0" fmla="*/ 161387 w 322774"/>
                  <a:gd name="connsiteY0" fmla="*/ 0 h 322773"/>
                  <a:gd name="connsiteX1" fmla="*/ 0 w 322774"/>
                  <a:gd name="connsiteY1" fmla="*/ 161387 h 322773"/>
                  <a:gd name="connsiteX2" fmla="*/ 161387 w 322774"/>
                  <a:gd name="connsiteY2" fmla="*/ 322774 h 322773"/>
                  <a:gd name="connsiteX3" fmla="*/ 322774 w 322774"/>
                  <a:gd name="connsiteY3" fmla="*/ 161387 h 322773"/>
                  <a:gd name="connsiteX4" fmla="*/ 161387 w 322774"/>
                  <a:gd name="connsiteY4" fmla="*/ 0 h 322773"/>
                  <a:gd name="connsiteX5" fmla="*/ 161387 w 322774"/>
                  <a:gd name="connsiteY5" fmla="*/ 300902 h 322773"/>
                  <a:gd name="connsiteX6" fmla="*/ 21871 w 322774"/>
                  <a:gd name="connsiteY6" fmla="*/ 161387 h 322773"/>
                  <a:gd name="connsiteX7" fmla="*/ 161387 w 322774"/>
                  <a:gd name="connsiteY7" fmla="*/ 21871 h 322773"/>
                  <a:gd name="connsiteX8" fmla="*/ 300903 w 322774"/>
                  <a:gd name="connsiteY8" fmla="*/ 161387 h 322773"/>
                  <a:gd name="connsiteX9" fmla="*/ 161387 w 322774"/>
                  <a:gd name="connsiteY9" fmla="*/ 300902 h 32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2774" h="322773">
                    <a:moveTo>
                      <a:pt x="161387" y="0"/>
                    </a:moveTo>
                    <a:cubicBezTo>
                      <a:pt x="72905" y="0"/>
                      <a:pt x="0" y="72904"/>
                      <a:pt x="0" y="161387"/>
                    </a:cubicBezTo>
                    <a:cubicBezTo>
                      <a:pt x="0" y="249869"/>
                      <a:pt x="72905" y="322774"/>
                      <a:pt x="161387" y="322774"/>
                    </a:cubicBezTo>
                    <a:cubicBezTo>
                      <a:pt x="249869" y="322774"/>
                      <a:pt x="322774" y="249869"/>
                      <a:pt x="322774" y="161387"/>
                    </a:cubicBezTo>
                    <a:cubicBezTo>
                      <a:pt x="322774" y="72904"/>
                      <a:pt x="249932" y="0"/>
                      <a:pt x="161387" y="0"/>
                    </a:cubicBezTo>
                    <a:close/>
                    <a:moveTo>
                      <a:pt x="161387" y="300902"/>
                    </a:moveTo>
                    <a:cubicBezTo>
                      <a:pt x="84370" y="300902"/>
                      <a:pt x="21871" y="238404"/>
                      <a:pt x="21871" y="161387"/>
                    </a:cubicBezTo>
                    <a:cubicBezTo>
                      <a:pt x="21871" y="84370"/>
                      <a:pt x="84370" y="21871"/>
                      <a:pt x="161387" y="21871"/>
                    </a:cubicBezTo>
                    <a:cubicBezTo>
                      <a:pt x="238404" y="21871"/>
                      <a:pt x="300903" y="84370"/>
                      <a:pt x="300903" y="161387"/>
                    </a:cubicBezTo>
                    <a:cubicBezTo>
                      <a:pt x="300903" y="238404"/>
                      <a:pt x="238466" y="300902"/>
                      <a:pt x="161387" y="300902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5" name="Freeform: Shape 94"/>
              <p:cNvSpPr/>
              <p:nvPr/>
            </p:nvSpPr>
            <p:spPr>
              <a:xfrm>
                <a:off x="9260803" y="2876919"/>
                <a:ext cx="114466" cy="229057"/>
              </a:xfrm>
              <a:custGeom>
                <a:avLst/>
                <a:gdLst>
                  <a:gd name="connsiteX0" fmla="*/ 104122 w 114466"/>
                  <a:gd name="connsiteY0" fmla="*/ 0 h 229057"/>
                  <a:gd name="connsiteX1" fmla="*/ 41624 w 114466"/>
                  <a:gd name="connsiteY1" fmla="*/ 0 h 229057"/>
                  <a:gd name="connsiteX2" fmla="*/ 41624 w 114466"/>
                  <a:gd name="connsiteY2" fmla="*/ 125994 h 229057"/>
                  <a:gd name="connsiteX3" fmla="*/ 0 w 114466"/>
                  <a:gd name="connsiteY3" fmla="*/ 177027 h 229057"/>
                  <a:gd name="connsiteX4" fmla="*/ 52030 w 114466"/>
                  <a:gd name="connsiteY4" fmla="*/ 229057 h 229057"/>
                  <a:gd name="connsiteX5" fmla="*/ 104060 w 114466"/>
                  <a:gd name="connsiteY5" fmla="*/ 177027 h 229057"/>
                  <a:gd name="connsiteX6" fmla="*/ 62436 w 114466"/>
                  <a:gd name="connsiteY6" fmla="*/ 125994 h 229057"/>
                  <a:gd name="connsiteX7" fmla="*/ 62436 w 114466"/>
                  <a:gd name="connsiteY7" fmla="*/ 62498 h 229057"/>
                  <a:gd name="connsiteX8" fmla="*/ 93654 w 114466"/>
                  <a:gd name="connsiteY8" fmla="*/ 62498 h 229057"/>
                  <a:gd name="connsiteX9" fmla="*/ 104060 w 114466"/>
                  <a:gd name="connsiteY9" fmla="*/ 52093 h 229057"/>
                  <a:gd name="connsiteX10" fmla="*/ 93654 w 114466"/>
                  <a:gd name="connsiteY10" fmla="*/ 41686 h 229057"/>
                  <a:gd name="connsiteX11" fmla="*/ 62436 w 114466"/>
                  <a:gd name="connsiteY11" fmla="*/ 41686 h 229057"/>
                  <a:gd name="connsiteX12" fmla="*/ 62436 w 114466"/>
                  <a:gd name="connsiteY12" fmla="*/ 20874 h 229057"/>
                  <a:gd name="connsiteX13" fmla="*/ 104060 w 114466"/>
                  <a:gd name="connsiteY13" fmla="*/ 20874 h 229057"/>
                  <a:gd name="connsiteX14" fmla="*/ 114466 w 114466"/>
                  <a:gd name="connsiteY14" fmla="*/ 10468 h 229057"/>
                  <a:gd name="connsiteX15" fmla="*/ 104122 w 114466"/>
                  <a:gd name="connsiteY15" fmla="*/ 0 h 229057"/>
                  <a:gd name="connsiteX16" fmla="*/ 83311 w 114466"/>
                  <a:gd name="connsiteY16" fmla="*/ 176965 h 229057"/>
                  <a:gd name="connsiteX17" fmla="*/ 52092 w 114466"/>
                  <a:gd name="connsiteY17" fmla="*/ 208183 h 229057"/>
                  <a:gd name="connsiteX18" fmla="*/ 20874 w 114466"/>
                  <a:gd name="connsiteY18" fmla="*/ 176965 h 229057"/>
                  <a:gd name="connsiteX19" fmla="*/ 52092 w 114466"/>
                  <a:gd name="connsiteY19" fmla="*/ 145747 h 229057"/>
                  <a:gd name="connsiteX20" fmla="*/ 83311 w 114466"/>
                  <a:gd name="connsiteY20" fmla="*/ 176965 h 229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4465" h="229057">
                    <a:moveTo>
                      <a:pt x="104122" y="0"/>
                    </a:moveTo>
                    <a:lnTo>
                      <a:pt x="41624" y="0"/>
                    </a:lnTo>
                    <a:lnTo>
                      <a:pt x="41624" y="125994"/>
                    </a:lnTo>
                    <a:cubicBezTo>
                      <a:pt x="17696" y="131228"/>
                      <a:pt x="0" y="152040"/>
                      <a:pt x="0" y="177027"/>
                    </a:cubicBezTo>
                    <a:cubicBezTo>
                      <a:pt x="0" y="206189"/>
                      <a:pt x="22930" y="229057"/>
                      <a:pt x="52030" y="229057"/>
                    </a:cubicBezTo>
                    <a:cubicBezTo>
                      <a:pt x="81192" y="229057"/>
                      <a:pt x="104060" y="206127"/>
                      <a:pt x="104060" y="177027"/>
                    </a:cubicBezTo>
                    <a:cubicBezTo>
                      <a:pt x="104060" y="152040"/>
                      <a:pt x="86364" y="131228"/>
                      <a:pt x="62436" y="125994"/>
                    </a:cubicBezTo>
                    <a:lnTo>
                      <a:pt x="62436" y="62498"/>
                    </a:lnTo>
                    <a:lnTo>
                      <a:pt x="93654" y="62498"/>
                    </a:lnTo>
                    <a:cubicBezTo>
                      <a:pt x="99886" y="62498"/>
                      <a:pt x="104060" y="58324"/>
                      <a:pt x="104060" y="52093"/>
                    </a:cubicBezTo>
                    <a:cubicBezTo>
                      <a:pt x="104060" y="45861"/>
                      <a:pt x="99886" y="41686"/>
                      <a:pt x="93654" y="41686"/>
                    </a:cubicBezTo>
                    <a:lnTo>
                      <a:pt x="62436" y="41686"/>
                    </a:lnTo>
                    <a:lnTo>
                      <a:pt x="62436" y="20874"/>
                    </a:lnTo>
                    <a:lnTo>
                      <a:pt x="104060" y="20874"/>
                    </a:lnTo>
                    <a:cubicBezTo>
                      <a:pt x="110291" y="20874"/>
                      <a:pt x="114466" y="16699"/>
                      <a:pt x="114466" y="10468"/>
                    </a:cubicBezTo>
                    <a:cubicBezTo>
                      <a:pt x="114466" y="4237"/>
                      <a:pt x="110353" y="0"/>
                      <a:pt x="104122" y="0"/>
                    </a:cubicBezTo>
                    <a:close/>
                    <a:moveTo>
                      <a:pt x="83311" y="176965"/>
                    </a:moveTo>
                    <a:cubicBezTo>
                      <a:pt x="83311" y="194661"/>
                      <a:pt x="69789" y="208183"/>
                      <a:pt x="52092" y="208183"/>
                    </a:cubicBezTo>
                    <a:cubicBezTo>
                      <a:pt x="34396" y="208183"/>
                      <a:pt x="20874" y="194661"/>
                      <a:pt x="20874" y="176965"/>
                    </a:cubicBezTo>
                    <a:cubicBezTo>
                      <a:pt x="20874" y="159268"/>
                      <a:pt x="34396" y="145747"/>
                      <a:pt x="52092" y="145747"/>
                    </a:cubicBezTo>
                    <a:cubicBezTo>
                      <a:pt x="69726" y="145747"/>
                      <a:pt x="83311" y="159268"/>
                      <a:pt x="83311" y="17696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6" name="Graphic 2"/>
          <p:cNvGrpSpPr>
            <a:grpSpLocks noChangeAspect="1"/>
          </p:cNvGrpSpPr>
          <p:nvPr/>
        </p:nvGrpSpPr>
        <p:grpSpPr>
          <a:xfrm>
            <a:off x="6384057" y="4383002"/>
            <a:ext cx="343472" cy="342420"/>
            <a:chOff x="8998471" y="3618302"/>
            <a:chExt cx="759660" cy="757334"/>
          </a:xfrm>
          <a:solidFill>
            <a:schemeClr val="accent6"/>
          </a:solidFill>
        </p:grpSpPr>
        <p:grpSp>
          <p:nvGrpSpPr>
            <p:cNvPr id="97" name="Graphic 2"/>
            <p:cNvGrpSpPr/>
            <p:nvPr/>
          </p:nvGrpSpPr>
          <p:grpSpPr>
            <a:xfrm>
              <a:off x="8998471" y="3618302"/>
              <a:ext cx="759660" cy="757334"/>
              <a:chOff x="8998471" y="3618302"/>
              <a:chExt cx="759660" cy="757334"/>
            </a:xfrm>
            <a:grpFill/>
          </p:grpSpPr>
          <p:sp>
            <p:nvSpPr>
              <p:cNvPr id="98" name="Freeform: Shape 97"/>
              <p:cNvSpPr/>
              <p:nvPr/>
            </p:nvSpPr>
            <p:spPr>
              <a:xfrm>
                <a:off x="9343864" y="3842686"/>
                <a:ext cx="47543" cy="23802"/>
              </a:xfrm>
              <a:custGeom>
                <a:avLst/>
                <a:gdLst>
                  <a:gd name="connsiteX0" fmla="*/ 35642 w 47543"/>
                  <a:gd name="connsiteY0" fmla="*/ 0 h 23802"/>
                  <a:gd name="connsiteX1" fmla="*/ 11902 w 47543"/>
                  <a:gd name="connsiteY1" fmla="*/ 0 h 23802"/>
                  <a:gd name="connsiteX2" fmla="*/ 0 w 47543"/>
                  <a:gd name="connsiteY2" fmla="*/ 11901 h 23802"/>
                  <a:gd name="connsiteX3" fmla="*/ 11902 w 47543"/>
                  <a:gd name="connsiteY3" fmla="*/ 23803 h 23802"/>
                  <a:gd name="connsiteX4" fmla="*/ 35642 w 47543"/>
                  <a:gd name="connsiteY4" fmla="*/ 23803 h 23802"/>
                  <a:gd name="connsiteX5" fmla="*/ 47544 w 47543"/>
                  <a:gd name="connsiteY5" fmla="*/ 11901 h 23802"/>
                  <a:gd name="connsiteX6" fmla="*/ 35642 w 47543"/>
                  <a:gd name="connsiteY6" fmla="*/ 0 h 23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543" h="23802">
                    <a:moveTo>
                      <a:pt x="35642" y="0"/>
                    </a:moveTo>
                    <a:lnTo>
                      <a:pt x="11902" y="0"/>
                    </a:lnTo>
                    <a:cubicBezTo>
                      <a:pt x="4798" y="0"/>
                      <a:pt x="0" y="4736"/>
                      <a:pt x="0" y="11901"/>
                    </a:cubicBezTo>
                    <a:cubicBezTo>
                      <a:pt x="0" y="19067"/>
                      <a:pt x="4736" y="23803"/>
                      <a:pt x="11902" y="23803"/>
                    </a:cubicBezTo>
                    <a:lnTo>
                      <a:pt x="35642" y="23803"/>
                    </a:lnTo>
                    <a:cubicBezTo>
                      <a:pt x="42746" y="23803"/>
                      <a:pt x="47544" y="19067"/>
                      <a:pt x="47544" y="11901"/>
                    </a:cubicBezTo>
                    <a:cubicBezTo>
                      <a:pt x="47544" y="4736"/>
                      <a:pt x="42808" y="0"/>
                      <a:pt x="3564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99" name="Freeform: Shape 98"/>
              <p:cNvSpPr/>
              <p:nvPr/>
            </p:nvSpPr>
            <p:spPr>
              <a:xfrm>
                <a:off x="8998471" y="3618302"/>
                <a:ext cx="759660" cy="757334"/>
              </a:xfrm>
              <a:custGeom>
                <a:avLst/>
                <a:gdLst>
                  <a:gd name="connsiteX0" fmla="*/ 758518 w 759660"/>
                  <a:gd name="connsiteY0" fmla="*/ 231487 h 757334"/>
                  <a:gd name="connsiteX1" fmla="*/ 651654 w 759660"/>
                  <a:gd name="connsiteY1" fmla="*/ 5919 h 757334"/>
                  <a:gd name="connsiteX2" fmla="*/ 650470 w 759660"/>
                  <a:gd name="connsiteY2" fmla="*/ 4736 h 757334"/>
                  <a:gd name="connsiteX3" fmla="*/ 649286 w 759660"/>
                  <a:gd name="connsiteY3" fmla="*/ 3552 h 757334"/>
                  <a:gd name="connsiteX4" fmla="*/ 645735 w 759660"/>
                  <a:gd name="connsiteY4" fmla="*/ 1184 h 757334"/>
                  <a:gd name="connsiteX5" fmla="*/ 642182 w 759660"/>
                  <a:gd name="connsiteY5" fmla="*/ 0 h 757334"/>
                  <a:gd name="connsiteX6" fmla="*/ 640999 w 759660"/>
                  <a:gd name="connsiteY6" fmla="*/ 0 h 757334"/>
                  <a:gd name="connsiteX7" fmla="*/ 639815 w 759660"/>
                  <a:gd name="connsiteY7" fmla="*/ 0 h 757334"/>
                  <a:gd name="connsiteX8" fmla="*/ 119887 w 759660"/>
                  <a:gd name="connsiteY8" fmla="*/ 0 h 757334"/>
                  <a:gd name="connsiteX9" fmla="*/ 118703 w 759660"/>
                  <a:gd name="connsiteY9" fmla="*/ 0 h 757334"/>
                  <a:gd name="connsiteX10" fmla="*/ 117519 w 759660"/>
                  <a:gd name="connsiteY10" fmla="*/ 0 h 757334"/>
                  <a:gd name="connsiteX11" fmla="*/ 113967 w 759660"/>
                  <a:gd name="connsiteY11" fmla="*/ 1184 h 757334"/>
                  <a:gd name="connsiteX12" fmla="*/ 110416 w 759660"/>
                  <a:gd name="connsiteY12" fmla="*/ 3552 h 757334"/>
                  <a:gd name="connsiteX13" fmla="*/ 109232 w 759660"/>
                  <a:gd name="connsiteY13" fmla="*/ 4736 h 757334"/>
                  <a:gd name="connsiteX14" fmla="*/ 108048 w 759660"/>
                  <a:gd name="connsiteY14" fmla="*/ 5919 h 757334"/>
                  <a:gd name="connsiteX15" fmla="*/ 1184 w 759660"/>
                  <a:gd name="connsiteY15" fmla="*/ 231487 h 757334"/>
                  <a:gd name="connsiteX16" fmla="*/ 0 w 759660"/>
                  <a:gd name="connsiteY16" fmla="*/ 235039 h 757334"/>
                  <a:gd name="connsiteX17" fmla="*/ 0 w 759660"/>
                  <a:gd name="connsiteY17" fmla="*/ 238591 h 757334"/>
                  <a:gd name="connsiteX18" fmla="*/ 0 w 759660"/>
                  <a:gd name="connsiteY18" fmla="*/ 239775 h 757334"/>
                  <a:gd name="connsiteX19" fmla="*/ 1184 w 759660"/>
                  <a:gd name="connsiteY19" fmla="*/ 243326 h 757334"/>
                  <a:gd name="connsiteX20" fmla="*/ 369196 w 759660"/>
                  <a:gd name="connsiteY20" fmla="*/ 753782 h 757334"/>
                  <a:gd name="connsiteX21" fmla="*/ 371564 w 759660"/>
                  <a:gd name="connsiteY21" fmla="*/ 756150 h 757334"/>
                  <a:gd name="connsiteX22" fmla="*/ 372747 w 759660"/>
                  <a:gd name="connsiteY22" fmla="*/ 756150 h 757334"/>
                  <a:gd name="connsiteX23" fmla="*/ 375115 w 759660"/>
                  <a:gd name="connsiteY23" fmla="*/ 757334 h 757334"/>
                  <a:gd name="connsiteX24" fmla="*/ 376299 w 759660"/>
                  <a:gd name="connsiteY24" fmla="*/ 757334 h 757334"/>
                  <a:gd name="connsiteX25" fmla="*/ 379851 w 759660"/>
                  <a:gd name="connsiteY25" fmla="*/ 757334 h 757334"/>
                  <a:gd name="connsiteX26" fmla="*/ 383402 w 759660"/>
                  <a:gd name="connsiteY26" fmla="*/ 757334 h 757334"/>
                  <a:gd name="connsiteX27" fmla="*/ 384587 w 759660"/>
                  <a:gd name="connsiteY27" fmla="*/ 757334 h 757334"/>
                  <a:gd name="connsiteX28" fmla="*/ 386955 w 759660"/>
                  <a:gd name="connsiteY28" fmla="*/ 756150 h 757334"/>
                  <a:gd name="connsiteX29" fmla="*/ 388138 w 759660"/>
                  <a:gd name="connsiteY29" fmla="*/ 756150 h 757334"/>
                  <a:gd name="connsiteX30" fmla="*/ 390506 w 759660"/>
                  <a:gd name="connsiteY30" fmla="*/ 753782 h 757334"/>
                  <a:gd name="connsiteX31" fmla="*/ 595885 w 759660"/>
                  <a:gd name="connsiteY31" fmla="*/ 468894 h 757334"/>
                  <a:gd name="connsiteX32" fmla="*/ 593517 w 759660"/>
                  <a:gd name="connsiteY32" fmla="*/ 452257 h 757334"/>
                  <a:gd name="connsiteX33" fmla="*/ 576880 w 759660"/>
                  <a:gd name="connsiteY33" fmla="*/ 454625 h 757334"/>
                  <a:gd name="connsiteX34" fmla="*/ 408327 w 759660"/>
                  <a:gd name="connsiteY34" fmla="*/ 688480 h 757334"/>
                  <a:gd name="connsiteX35" fmla="*/ 521111 w 759660"/>
                  <a:gd name="connsiteY35" fmla="*/ 248062 h 757334"/>
                  <a:gd name="connsiteX36" fmla="*/ 725306 w 759660"/>
                  <a:gd name="connsiteY36" fmla="*/ 248062 h 757334"/>
                  <a:gd name="connsiteX37" fmla="*/ 662371 w 759660"/>
                  <a:gd name="connsiteY37" fmla="*/ 335921 h 757334"/>
                  <a:gd name="connsiteX38" fmla="*/ 664739 w 759660"/>
                  <a:gd name="connsiteY38" fmla="*/ 352559 h 757334"/>
                  <a:gd name="connsiteX39" fmla="*/ 671843 w 759660"/>
                  <a:gd name="connsiteY39" fmla="*/ 354926 h 757334"/>
                  <a:gd name="connsiteX40" fmla="*/ 681314 w 759660"/>
                  <a:gd name="connsiteY40" fmla="*/ 350191 h 757334"/>
                  <a:gd name="connsiteX41" fmla="*/ 758456 w 759660"/>
                  <a:gd name="connsiteY41" fmla="*/ 243326 h 757334"/>
                  <a:gd name="connsiteX42" fmla="*/ 759639 w 759660"/>
                  <a:gd name="connsiteY42" fmla="*/ 239775 h 757334"/>
                  <a:gd name="connsiteX43" fmla="*/ 759639 w 759660"/>
                  <a:gd name="connsiteY43" fmla="*/ 238591 h 757334"/>
                  <a:gd name="connsiteX44" fmla="*/ 759639 w 759660"/>
                  <a:gd name="connsiteY44" fmla="*/ 235039 h 757334"/>
                  <a:gd name="connsiteX45" fmla="*/ 758518 w 759660"/>
                  <a:gd name="connsiteY45" fmla="*/ 231487 h 757334"/>
                  <a:gd name="connsiteX46" fmla="*/ 359662 w 759660"/>
                  <a:gd name="connsiteY46" fmla="*/ 22557 h 757334"/>
                  <a:gd name="connsiteX47" fmla="*/ 250430 w 759660"/>
                  <a:gd name="connsiteY47" fmla="*/ 212482 h 757334"/>
                  <a:gd name="connsiteX48" fmla="*/ 140076 w 759660"/>
                  <a:gd name="connsiteY48" fmla="*/ 22557 h 757334"/>
                  <a:gd name="connsiteX49" fmla="*/ 359662 w 759660"/>
                  <a:gd name="connsiteY49" fmla="*/ 22557 h 757334"/>
                  <a:gd name="connsiteX50" fmla="*/ 121071 w 759660"/>
                  <a:gd name="connsiteY50" fmla="*/ 35642 h 757334"/>
                  <a:gd name="connsiteX51" fmla="*/ 230303 w 759660"/>
                  <a:gd name="connsiteY51" fmla="*/ 224384 h 757334"/>
                  <a:gd name="connsiteX52" fmla="*/ 32090 w 759660"/>
                  <a:gd name="connsiteY52" fmla="*/ 224384 h 757334"/>
                  <a:gd name="connsiteX53" fmla="*/ 121071 w 759660"/>
                  <a:gd name="connsiteY53" fmla="*/ 35642 h 757334"/>
                  <a:gd name="connsiteX54" fmla="*/ 36826 w 759660"/>
                  <a:gd name="connsiteY54" fmla="*/ 248125 h 757334"/>
                  <a:gd name="connsiteX55" fmla="*/ 241021 w 759660"/>
                  <a:gd name="connsiteY55" fmla="*/ 248125 h 757334"/>
                  <a:gd name="connsiteX56" fmla="*/ 353804 w 759660"/>
                  <a:gd name="connsiteY56" fmla="*/ 688542 h 757334"/>
                  <a:gd name="connsiteX57" fmla="*/ 36826 w 759660"/>
                  <a:gd name="connsiteY57" fmla="*/ 248125 h 757334"/>
                  <a:gd name="connsiteX58" fmla="*/ 381034 w 759660"/>
                  <a:gd name="connsiteY58" fmla="*/ 699198 h 757334"/>
                  <a:gd name="connsiteX59" fmla="*/ 265883 w 759660"/>
                  <a:gd name="connsiteY59" fmla="*/ 248125 h 757334"/>
                  <a:gd name="connsiteX60" fmla="*/ 309813 w 759660"/>
                  <a:gd name="connsiteY60" fmla="*/ 248125 h 757334"/>
                  <a:gd name="connsiteX61" fmla="*/ 321715 w 759660"/>
                  <a:gd name="connsiteY61" fmla="*/ 236223 h 757334"/>
                  <a:gd name="connsiteX62" fmla="*/ 309813 w 759660"/>
                  <a:gd name="connsiteY62" fmla="*/ 224322 h 757334"/>
                  <a:gd name="connsiteX63" fmla="*/ 270619 w 759660"/>
                  <a:gd name="connsiteY63" fmla="*/ 224322 h 757334"/>
                  <a:gd name="connsiteX64" fmla="*/ 381034 w 759660"/>
                  <a:gd name="connsiteY64" fmla="*/ 34396 h 757334"/>
                  <a:gd name="connsiteX65" fmla="*/ 491451 w 759660"/>
                  <a:gd name="connsiteY65" fmla="*/ 224322 h 757334"/>
                  <a:gd name="connsiteX66" fmla="*/ 428516 w 759660"/>
                  <a:gd name="connsiteY66" fmla="*/ 224322 h 757334"/>
                  <a:gd name="connsiteX67" fmla="*/ 416615 w 759660"/>
                  <a:gd name="connsiteY67" fmla="*/ 236223 h 757334"/>
                  <a:gd name="connsiteX68" fmla="*/ 428516 w 759660"/>
                  <a:gd name="connsiteY68" fmla="*/ 248125 h 757334"/>
                  <a:gd name="connsiteX69" fmla="*/ 496187 w 759660"/>
                  <a:gd name="connsiteY69" fmla="*/ 248125 h 757334"/>
                  <a:gd name="connsiteX70" fmla="*/ 381034 w 759660"/>
                  <a:gd name="connsiteY70" fmla="*/ 699198 h 757334"/>
                  <a:gd name="connsiteX71" fmla="*/ 511640 w 759660"/>
                  <a:gd name="connsiteY71" fmla="*/ 212482 h 757334"/>
                  <a:gd name="connsiteX72" fmla="*/ 401223 w 759660"/>
                  <a:gd name="connsiteY72" fmla="*/ 22557 h 757334"/>
                  <a:gd name="connsiteX73" fmla="*/ 620810 w 759660"/>
                  <a:gd name="connsiteY73" fmla="*/ 22557 h 757334"/>
                  <a:gd name="connsiteX74" fmla="*/ 511640 w 759660"/>
                  <a:gd name="connsiteY74" fmla="*/ 212482 h 757334"/>
                  <a:gd name="connsiteX75" fmla="*/ 531829 w 759660"/>
                  <a:gd name="connsiteY75" fmla="*/ 224384 h 757334"/>
                  <a:gd name="connsiteX76" fmla="*/ 641061 w 759660"/>
                  <a:gd name="connsiteY76" fmla="*/ 35642 h 757334"/>
                  <a:gd name="connsiteX77" fmla="*/ 730104 w 759660"/>
                  <a:gd name="connsiteY77" fmla="*/ 224384 h 757334"/>
                  <a:gd name="connsiteX78" fmla="*/ 531829 w 759660"/>
                  <a:gd name="connsiteY78" fmla="*/ 224384 h 757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759660" h="757334">
                    <a:moveTo>
                      <a:pt x="758518" y="231487"/>
                    </a:moveTo>
                    <a:lnTo>
                      <a:pt x="651654" y="5919"/>
                    </a:lnTo>
                    <a:lnTo>
                      <a:pt x="650470" y="4736"/>
                    </a:lnTo>
                    <a:cubicBezTo>
                      <a:pt x="650470" y="4736"/>
                      <a:pt x="650470" y="3552"/>
                      <a:pt x="649286" y="3552"/>
                    </a:cubicBezTo>
                    <a:cubicBezTo>
                      <a:pt x="648102" y="2368"/>
                      <a:pt x="646918" y="1184"/>
                      <a:pt x="645735" y="1184"/>
                    </a:cubicBezTo>
                    <a:cubicBezTo>
                      <a:pt x="644550" y="1184"/>
                      <a:pt x="643367" y="0"/>
                      <a:pt x="642182" y="0"/>
                    </a:cubicBezTo>
                    <a:lnTo>
                      <a:pt x="640999" y="0"/>
                    </a:lnTo>
                    <a:lnTo>
                      <a:pt x="639815" y="0"/>
                    </a:lnTo>
                    <a:lnTo>
                      <a:pt x="119887" y="0"/>
                    </a:lnTo>
                    <a:lnTo>
                      <a:pt x="118703" y="0"/>
                    </a:lnTo>
                    <a:lnTo>
                      <a:pt x="117519" y="0"/>
                    </a:lnTo>
                    <a:cubicBezTo>
                      <a:pt x="116335" y="0"/>
                      <a:pt x="115152" y="0"/>
                      <a:pt x="113967" y="1184"/>
                    </a:cubicBezTo>
                    <a:cubicBezTo>
                      <a:pt x="112784" y="1184"/>
                      <a:pt x="111599" y="2368"/>
                      <a:pt x="110416" y="3552"/>
                    </a:cubicBezTo>
                    <a:cubicBezTo>
                      <a:pt x="110416" y="3552"/>
                      <a:pt x="110416" y="4736"/>
                      <a:pt x="109232" y="4736"/>
                    </a:cubicBezTo>
                    <a:lnTo>
                      <a:pt x="108048" y="5919"/>
                    </a:lnTo>
                    <a:lnTo>
                      <a:pt x="1184" y="231487"/>
                    </a:lnTo>
                    <a:cubicBezTo>
                      <a:pt x="1184" y="232671"/>
                      <a:pt x="0" y="233855"/>
                      <a:pt x="0" y="235039"/>
                    </a:cubicBezTo>
                    <a:cubicBezTo>
                      <a:pt x="0" y="236223"/>
                      <a:pt x="0" y="237407"/>
                      <a:pt x="0" y="238591"/>
                    </a:cubicBezTo>
                    <a:cubicBezTo>
                      <a:pt x="0" y="238591"/>
                      <a:pt x="0" y="238591"/>
                      <a:pt x="0" y="239775"/>
                    </a:cubicBezTo>
                    <a:cubicBezTo>
                      <a:pt x="0" y="240959"/>
                      <a:pt x="1184" y="242143"/>
                      <a:pt x="1184" y="243326"/>
                    </a:cubicBezTo>
                    <a:lnTo>
                      <a:pt x="369196" y="753782"/>
                    </a:lnTo>
                    <a:cubicBezTo>
                      <a:pt x="370379" y="754966"/>
                      <a:pt x="370379" y="754966"/>
                      <a:pt x="371564" y="756150"/>
                    </a:cubicBezTo>
                    <a:cubicBezTo>
                      <a:pt x="371564" y="756150"/>
                      <a:pt x="371564" y="756150"/>
                      <a:pt x="372747" y="756150"/>
                    </a:cubicBezTo>
                    <a:cubicBezTo>
                      <a:pt x="373932" y="756150"/>
                      <a:pt x="373932" y="757334"/>
                      <a:pt x="375115" y="757334"/>
                    </a:cubicBezTo>
                    <a:lnTo>
                      <a:pt x="376299" y="757334"/>
                    </a:lnTo>
                    <a:cubicBezTo>
                      <a:pt x="377483" y="757334"/>
                      <a:pt x="378667" y="757334"/>
                      <a:pt x="379851" y="757334"/>
                    </a:cubicBezTo>
                    <a:cubicBezTo>
                      <a:pt x="381034" y="757334"/>
                      <a:pt x="382219" y="757334"/>
                      <a:pt x="383402" y="757334"/>
                    </a:cubicBezTo>
                    <a:lnTo>
                      <a:pt x="384587" y="757334"/>
                    </a:lnTo>
                    <a:cubicBezTo>
                      <a:pt x="385770" y="757334"/>
                      <a:pt x="385770" y="756150"/>
                      <a:pt x="386955" y="756150"/>
                    </a:cubicBezTo>
                    <a:cubicBezTo>
                      <a:pt x="386955" y="756150"/>
                      <a:pt x="386955" y="756150"/>
                      <a:pt x="388138" y="756150"/>
                    </a:cubicBezTo>
                    <a:cubicBezTo>
                      <a:pt x="389322" y="754966"/>
                      <a:pt x="389322" y="754966"/>
                      <a:pt x="390506" y="753782"/>
                    </a:cubicBezTo>
                    <a:lnTo>
                      <a:pt x="595885" y="468894"/>
                    </a:lnTo>
                    <a:cubicBezTo>
                      <a:pt x="599437" y="464159"/>
                      <a:pt x="598253" y="455809"/>
                      <a:pt x="593517" y="452257"/>
                    </a:cubicBezTo>
                    <a:cubicBezTo>
                      <a:pt x="588782" y="448705"/>
                      <a:pt x="580431" y="449889"/>
                      <a:pt x="576880" y="454625"/>
                    </a:cubicBezTo>
                    <a:lnTo>
                      <a:pt x="408327" y="688480"/>
                    </a:lnTo>
                    <a:lnTo>
                      <a:pt x="521111" y="248062"/>
                    </a:lnTo>
                    <a:lnTo>
                      <a:pt x="725306" y="248062"/>
                    </a:lnTo>
                    <a:lnTo>
                      <a:pt x="662371" y="335921"/>
                    </a:lnTo>
                    <a:cubicBezTo>
                      <a:pt x="658820" y="341841"/>
                      <a:pt x="660003" y="349007"/>
                      <a:pt x="664739" y="352559"/>
                    </a:cubicBezTo>
                    <a:cubicBezTo>
                      <a:pt x="667107" y="353742"/>
                      <a:pt x="669475" y="354926"/>
                      <a:pt x="671843" y="354926"/>
                    </a:cubicBezTo>
                    <a:cubicBezTo>
                      <a:pt x="675394" y="354926"/>
                      <a:pt x="678946" y="353742"/>
                      <a:pt x="681314" y="350191"/>
                    </a:cubicBezTo>
                    <a:lnTo>
                      <a:pt x="758456" y="243326"/>
                    </a:lnTo>
                    <a:cubicBezTo>
                      <a:pt x="759639" y="242143"/>
                      <a:pt x="759639" y="240959"/>
                      <a:pt x="759639" y="239775"/>
                    </a:cubicBezTo>
                    <a:cubicBezTo>
                      <a:pt x="759639" y="239775"/>
                      <a:pt x="759639" y="239775"/>
                      <a:pt x="759639" y="238591"/>
                    </a:cubicBezTo>
                    <a:cubicBezTo>
                      <a:pt x="759639" y="237407"/>
                      <a:pt x="759639" y="236223"/>
                      <a:pt x="759639" y="235039"/>
                    </a:cubicBezTo>
                    <a:cubicBezTo>
                      <a:pt x="759702" y="233855"/>
                      <a:pt x="759702" y="232671"/>
                      <a:pt x="758518" y="231487"/>
                    </a:cubicBezTo>
                    <a:close/>
                    <a:moveTo>
                      <a:pt x="359662" y="22557"/>
                    </a:moveTo>
                    <a:lnTo>
                      <a:pt x="250430" y="212482"/>
                    </a:lnTo>
                    <a:lnTo>
                      <a:pt x="140076" y="22557"/>
                    </a:lnTo>
                    <a:lnTo>
                      <a:pt x="359662" y="22557"/>
                    </a:lnTo>
                    <a:close/>
                    <a:moveTo>
                      <a:pt x="121071" y="35642"/>
                    </a:moveTo>
                    <a:lnTo>
                      <a:pt x="230303" y="224384"/>
                    </a:lnTo>
                    <a:lnTo>
                      <a:pt x="32090" y="224384"/>
                    </a:lnTo>
                    <a:lnTo>
                      <a:pt x="121071" y="35642"/>
                    </a:lnTo>
                    <a:close/>
                    <a:moveTo>
                      <a:pt x="36826" y="248125"/>
                    </a:moveTo>
                    <a:lnTo>
                      <a:pt x="241021" y="248125"/>
                    </a:lnTo>
                    <a:lnTo>
                      <a:pt x="353804" y="688542"/>
                    </a:lnTo>
                    <a:lnTo>
                      <a:pt x="36826" y="248125"/>
                    </a:lnTo>
                    <a:close/>
                    <a:moveTo>
                      <a:pt x="381034" y="699198"/>
                    </a:moveTo>
                    <a:lnTo>
                      <a:pt x="265883" y="248125"/>
                    </a:lnTo>
                    <a:lnTo>
                      <a:pt x="309813" y="248125"/>
                    </a:lnTo>
                    <a:cubicBezTo>
                      <a:pt x="316916" y="248125"/>
                      <a:pt x="321715" y="243389"/>
                      <a:pt x="321715" y="236223"/>
                    </a:cubicBezTo>
                    <a:cubicBezTo>
                      <a:pt x="321715" y="229057"/>
                      <a:pt x="316979" y="224322"/>
                      <a:pt x="309813" y="224322"/>
                    </a:cubicBezTo>
                    <a:lnTo>
                      <a:pt x="270619" y="224322"/>
                    </a:lnTo>
                    <a:lnTo>
                      <a:pt x="381034" y="34396"/>
                    </a:lnTo>
                    <a:lnTo>
                      <a:pt x="491451" y="224322"/>
                    </a:lnTo>
                    <a:lnTo>
                      <a:pt x="428516" y="224322"/>
                    </a:lnTo>
                    <a:cubicBezTo>
                      <a:pt x="421413" y="224322"/>
                      <a:pt x="416615" y="229057"/>
                      <a:pt x="416615" y="236223"/>
                    </a:cubicBezTo>
                    <a:cubicBezTo>
                      <a:pt x="416615" y="243389"/>
                      <a:pt x="421351" y="248125"/>
                      <a:pt x="428516" y="248125"/>
                    </a:cubicBezTo>
                    <a:lnTo>
                      <a:pt x="496187" y="248125"/>
                    </a:lnTo>
                    <a:lnTo>
                      <a:pt x="381034" y="699198"/>
                    </a:lnTo>
                    <a:close/>
                    <a:moveTo>
                      <a:pt x="511640" y="212482"/>
                    </a:moveTo>
                    <a:lnTo>
                      <a:pt x="401223" y="22557"/>
                    </a:lnTo>
                    <a:lnTo>
                      <a:pt x="620810" y="22557"/>
                    </a:lnTo>
                    <a:lnTo>
                      <a:pt x="511640" y="212482"/>
                    </a:lnTo>
                    <a:close/>
                    <a:moveTo>
                      <a:pt x="531829" y="224384"/>
                    </a:moveTo>
                    <a:lnTo>
                      <a:pt x="641061" y="35642"/>
                    </a:lnTo>
                    <a:lnTo>
                      <a:pt x="730104" y="224384"/>
                    </a:lnTo>
                    <a:lnTo>
                      <a:pt x="531829" y="22438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0" name="Freeform: Shape 99"/>
              <p:cNvSpPr/>
              <p:nvPr/>
            </p:nvSpPr>
            <p:spPr>
              <a:xfrm>
                <a:off x="9607682" y="3997272"/>
                <a:ext cx="39803" cy="47178"/>
              </a:xfrm>
              <a:custGeom>
                <a:avLst/>
                <a:gdLst>
                  <a:gd name="connsiteX0" fmla="*/ 35339 w 39803"/>
                  <a:gd name="connsiteY0" fmla="*/ 2065 h 47178"/>
                  <a:gd name="connsiteX1" fmla="*/ 18702 w 39803"/>
                  <a:gd name="connsiteY1" fmla="*/ 4433 h 47178"/>
                  <a:gd name="connsiteX2" fmla="*/ 2065 w 39803"/>
                  <a:gd name="connsiteY2" fmla="*/ 28174 h 47178"/>
                  <a:gd name="connsiteX3" fmla="*/ 4433 w 39803"/>
                  <a:gd name="connsiteY3" fmla="*/ 44811 h 47178"/>
                  <a:gd name="connsiteX4" fmla="*/ 11537 w 39803"/>
                  <a:gd name="connsiteY4" fmla="*/ 47179 h 47178"/>
                  <a:gd name="connsiteX5" fmla="*/ 21008 w 39803"/>
                  <a:gd name="connsiteY5" fmla="*/ 42443 h 47178"/>
                  <a:gd name="connsiteX6" fmla="*/ 37645 w 39803"/>
                  <a:gd name="connsiteY6" fmla="*/ 18702 h 47178"/>
                  <a:gd name="connsiteX7" fmla="*/ 35339 w 39803"/>
                  <a:gd name="connsiteY7" fmla="*/ 2065 h 47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03" h="47178">
                    <a:moveTo>
                      <a:pt x="35339" y="2065"/>
                    </a:moveTo>
                    <a:cubicBezTo>
                      <a:pt x="30604" y="-1487"/>
                      <a:pt x="22254" y="-303"/>
                      <a:pt x="18702" y="4433"/>
                    </a:cubicBezTo>
                    <a:lnTo>
                      <a:pt x="2065" y="28174"/>
                    </a:lnTo>
                    <a:cubicBezTo>
                      <a:pt x="-1487" y="32909"/>
                      <a:pt x="-303" y="41259"/>
                      <a:pt x="4433" y="44811"/>
                    </a:cubicBezTo>
                    <a:cubicBezTo>
                      <a:pt x="6801" y="45995"/>
                      <a:pt x="9169" y="47179"/>
                      <a:pt x="11537" y="47179"/>
                    </a:cubicBezTo>
                    <a:cubicBezTo>
                      <a:pt x="15088" y="47179"/>
                      <a:pt x="18640" y="45995"/>
                      <a:pt x="21008" y="42443"/>
                    </a:cubicBezTo>
                    <a:lnTo>
                      <a:pt x="37645" y="18702"/>
                    </a:lnTo>
                    <a:cubicBezTo>
                      <a:pt x="41321" y="13967"/>
                      <a:pt x="40138" y="5679"/>
                      <a:pt x="35339" y="206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1" name="Graphic 2"/>
          <p:cNvGrpSpPr>
            <a:grpSpLocks noChangeAspect="1"/>
          </p:cNvGrpSpPr>
          <p:nvPr/>
        </p:nvGrpSpPr>
        <p:grpSpPr>
          <a:xfrm>
            <a:off x="6371454" y="5557371"/>
            <a:ext cx="406110" cy="342420"/>
            <a:chOff x="9077981" y="4579893"/>
            <a:chExt cx="650477" cy="548465"/>
          </a:xfrm>
          <a:solidFill>
            <a:schemeClr val="accent4"/>
          </a:solidFill>
        </p:grpSpPr>
        <p:grpSp>
          <p:nvGrpSpPr>
            <p:cNvPr id="102" name="Graphic 2"/>
            <p:cNvGrpSpPr/>
            <p:nvPr/>
          </p:nvGrpSpPr>
          <p:grpSpPr>
            <a:xfrm>
              <a:off x="9077981" y="4579893"/>
              <a:ext cx="650477" cy="548465"/>
              <a:chOff x="9077981" y="4579893"/>
              <a:chExt cx="650477" cy="548465"/>
            </a:xfrm>
            <a:grpFill/>
          </p:grpSpPr>
          <p:sp>
            <p:nvSpPr>
              <p:cNvPr id="103" name="Freeform: Shape 102"/>
              <p:cNvSpPr/>
              <p:nvPr/>
            </p:nvSpPr>
            <p:spPr>
              <a:xfrm>
                <a:off x="9077981" y="4579893"/>
                <a:ext cx="416427" cy="274233"/>
              </a:xfrm>
              <a:custGeom>
                <a:avLst/>
                <a:gdLst>
                  <a:gd name="connsiteX0" fmla="*/ 213292 w 416427"/>
                  <a:gd name="connsiteY0" fmla="*/ 192979 h 274233"/>
                  <a:gd name="connsiteX1" fmla="*/ 172665 w 416427"/>
                  <a:gd name="connsiteY1" fmla="*/ 192979 h 274233"/>
                  <a:gd name="connsiteX2" fmla="*/ 172665 w 416427"/>
                  <a:gd name="connsiteY2" fmla="*/ 121881 h 274233"/>
                  <a:gd name="connsiteX3" fmla="*/ 406271 w 416427"/>
                  <a:gd name="connsiteY3" fmla="*/ 121881 h 274233"/>
                  <a:gd name="connsiteX4" fmla="*/ 416428 w 416427"/>
                  <a:gd name="connsiteY4" fmla="*/ 111725 h 274233"/>
                  <a:gd name="connsiteX5" fmla="*/ 406271 w 416427"/>
                  <a:gd name="connsiteY5" fmla="*/ 101568 h 274233"/>
                  <a:gd name="connsiteX6" fmla="*/ 172665 w 416427"/>
                  <a:gd name="connsiteY6" fmla="*/ 101568 h 274233"/>
                  <a:gd name="connsiteX7" fmla="*/ 172665 w 416427"/>
                  <a:gd name="connsiteY7" fmla="*/ 81254 h 274233"/>
                  <a:gd name="connsiteX8" fmla="*/ 213292 w 416427"/>
                  <a:gd name="connsiteY8" fmla="*/ 81254 h 274233"/>
                  <a:gd name="connsiteX9" fmla="*/ 213292 w 416427"/>
                  <a:gd name="connsiteY9" fmla="*/ 0 h 274233"/>
                  <a:gd name="connsiteX10" fmla="*/ 0 w 416427"/>
                  <a:gd name="connsiteY10" fmla="*/ 0 h 274233"/>
                  <a:gd name="connsiteX11" fmla="*/ 0 w 416427"/>
                  <a:gd name="connsiteY11" fmla="*/ 81254 h 274233"/>
                  <a:gd name="connsiteX12" fmla="*/ 40626 w 416427"/>
                  <a:gd name="connsiteY12" fmla="*/ 81254 h 274233"/>
                  <a:gd name="connsiteX13" fmla="*/ 40626 w 416427"/>
                  <a:gd name="connsiteY13" fmla="*/ 192979 h 274233"/>
                  <a:gd name="connsiteX14" fmla="*/ 0 w 416427"/>
                  <a:gd name="connsiteY14" fmla="*/ 192979 h 274233"/>
                  <a:gd name="connsiteX15" fmla="*/ 0 w 416427"/>
                  <a:gd name="connsiteY15" fmla="*/ 274233 h 274233"/>
                  <a:gd name="connsiteX16" fmla="*/ 213292 w 416427"/>
                  <a:gd name="connsiteY16" fmla="*/ 274233 h 274233"/>
                  <a:gd name="connsiteX17" fmla="*/ 213292 w 416427"/>
                  <a:gd name="connsiteY17" fmla="*/ 192979 h 274233"/>
                  <a:gd name="connsiteX18" fmla="*/ 20313 w 416427"/>
                  <a:gd name="connsiteY18" fmla="*/ 60940 h 274233"/>
                  <a:gd name="connsiteX19" fmla="*/ 20313 w 416427"/>
                  <a:gd name="connsiteY19" fmla="*/ 20314 h 274233"/>
                  <a:gd name="connsiteX20" fmla="*/ 192979 w 416427"/>
                  <a:gd name="connsiteY20" fmla="*/ 20314 h 274233"/>
                  <a:gd name="connsiteX21" fmla="*/ 192979 w 416427"/>
                  <a:gd name="connsiteY21" fmla="*/ 60940 h 274233"/>
                  <a:gd name="connsiteX22" fmla="*/ 172665 w 416427"/>
                  <a:gd name="connsiteY22" fmla="*/ 60940 h 274233"/>
                  <a:gd name="connsiteX23" fmla="*/ 40626 w 416427"/>
                  <a:gd name="connsiteY23" fmla="*/ 60940 h 274233"/>
                  <a:gd name="connsiteX24" fmla="*/ 20313 w 416427"/>
                  <a:gd name="connsiteY24" fmla="*/ 60940 h 274233"/>
                  <a:gd name="connsiteX25" fmla="*/ 152351 w 416427"/>
                  <a:gd name="connsiteY25" fmla="*/ 81254 h 274233"/>
                  <a:gd name="connsiteX26" fmla="*/ 152351 w 416427"/>
                  <a:gd name="connsiteY26" fmla="*/ 192979 h 274233"/>
                  <a:gd name="connsiteX27" fmla="*/ 60940 w 416427"/>
                  <a:gd name="connsiteY27" fmla="*/ 192979 h 274233"/>
                  <a:gd name="connsiteX28" fmla="*/ 60940 w 416427"/>
                  <a:gd name="connsiteY28" fmla="*/ 81254 h 274233"/>
                  <a:gd name="connsiteX29" fmla="*/ 152351 w 416427"/>
                  <a:gd name="connsiteY29" fmla="*/ 81254 h 274233"/>
                  <a:gd name="connsiteX30" fmla="*/ 192979 w 416427"/>
                  <a:gd name="connsiteY30" fmla="*/ 253919 h 274233"/>
                  <a:gd name="connsiteX31" fmla="*/ 162508 w 416427"/>
                  <a:gd name="connsiteY31" fmla="*/ 253919 h 274233"/>
                  <a:gd name="connsiteX32" fmla="*/ 162508 w 416427"/>
                  <a:gd name="connsiteY32" fmla="*/ 243763 h 274233"/>
                  <a:gd name="connsiteX33" fmla="*/ 152351 w 416427"/>
                  <a:gd name="connsiteY33" fmla="*/ 233606 h 274233"/>
                  <a:gd name="connsiteX34" fmla="*/ 142195 w 416427"/>
                  <a:gd name="connsiteY34" fmla="*/ 243763 h 274233"/>
                  <a:gd name="connsiteX35" fmla="*/ 142195 w 416427"/>
                  <a:gd name="connsiteY35" fmla="*/ 253919 h 274233"/>
                  <a:gd name="connsiteX36" fmla="*/ 71097 w 416427"/>
                  <a:gd name="connsiteY36" fmla="*/ 253919 h 274233"/>
                  <a:gd name="connsiteX37" fmla="*/ 71097 w 416427"/>
                  <a:gd name="connsiteY37" fmla="*/ 243763 h 274233"/>
                  <a:gd name="connsiteX38" fmla="*/ 60940 w 416427"/>
                  <a:gd name="connsiteY38" fmla="*/ 233606 h 274233"/>
                  <a:gd name="connsiteX39" fmla="*/ 50783 w 416427"/>
                  <a:gd name="connsiteY39" fmla="*/ 243763 h 274233"/>
                  <a:gd name="connsiteX40" fmla="*/ 50783 w 416427"/>
                  <a:gd name="connsiteY40" fmla="*/ 253919 h 274233"/>
                  <a:gd name="connsiteX41" fmla="*/ 20313 w 416427"/>
                  <a:gd name="connsiteY41" fmla="*/ 253919 h 274233"/>
                  <a:gd name="connsiteX42" fmla="*/ 20313 w 416427"/>
                  <a:gd name="connsiteY42" fmla="*/ 213292 h 274233"/>
                  <a:gd name="connsiteX43" fmla="*/ 40626 w 416427"/>
                  <a:gd name="connsiteY43" fmla="*/ 213292 h 274233"/>
                  <a:gd name="connsiteX44" fmla="*/ 172665 w 416427"/>
                  <a:gd name="connsiteY44" fmla="*/ 213292 h 274233"/>
                  <a:gd name="connsiteX45" fmla="*/ 192979 w 416427"/>
                  <a:gd name="connsiteY45" fmla="*/ 213292 h 274233"/>
                  <a:gd name="connsiteX46" fmla="*/ 192979 w 416427"/>
                  <a:gd name="connsiteY46" fmla="*/ 253919 h 274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416427" h="274233">
                    <a:moveTo>
                      <a:pt x="213292" y="192979"/>
                    </a:moveTo>
                    <a:lnTo>
                      <a:pt x="172665" y="192979"/>
                    </a:lnTo>
                    <a:lnTo>
                      <a:pt x="172665" y="121881"/>
                    </a:lnTo>
                    <a:lnTo>
                      <a:pt x="406271" y="121881"/>
                    </a:lnTo>
                    <a:cubicBezTo>
                      <a:pt x="412377" y="121881"/>
                      <a:pt x="416428" y="117831"/>
                      <a:pt x="416428" y="111725"/>
                    </a:cubicBezTo>
                    <a:cubicBezTo>
                      <a:pt x="416428" y="105618"/>
                      <a:pt x="412377" y="101568"/>
                      <a:pt x="406271" y="101568"/>
                    </a:cubicBezTo>
                    <a:lnTo>
                      <a:pt x="172665" y="101568"/>
                    </a:lnTo>
                    <a:lnTo>
                      <a:pt x="172665" y="81254"/>
                    </a:lnTo>
                    <a:lnTo>
                      <a:pt x="213292" y="81254"/>
                    </a:lnTo>
                    <a:lnTo>
                      <a:pt x="213292" y="0"/>
                    </a:lnTo>
                    <a:lnTo>
                      <a:pt x="0" y="0"/>
                    </a:lnTo>
                    <a:lnTo>
                      <a:pt x="0" y="81254"/>
                    </a:lnTo>
                    <a:lnTo>
                      <a:pt x="40626" y="81254"/>
                    </a:lnTo>
                    <a:lnTo>
                      <a:pt x="40626" y="192979"/>
                    </a:lnTo>
                    <a:lnTo>
                      <a:pt x="0" y="192979"/>
                    </a:lnTo>
                    <a:lnTo>
                      <a:pt x="0" y="274233"/>
                    </a:lnTo>
                    <a:lnTo>
                      <a:pt x="213292" y="274233"/>
                    </a:lnTo>
                    <a:lnTo>
                      <a:pt x="213292" y="192979"/>
                    </a:lnTo>
                    <a:close/>
                    <a:moveTo>
                      <a:pt x="20313" y="60940"/>
                    </a:moveTo>
                    <a:lnTo>
                      <a:pt x="20313" y="20314"/>
                    </a:lnTo>
                    <a:lnTo>
                      <a:pt x="192979" y="20314"/>
                    </a:lnTo>
                    <a:lnTo>
                      <a:pt x="192979" y="60940"/>
                    </a:lnTo>
                    <a:lnTo>
                      <a:pt x="172665" y="60940"/>
                    </a:lnTo>
                    <a:lnTo>
                      <a:pt x="40626" y="60940"/>
                    </a:lnTo>
                    <a:lnTo>
                      <a:pt x="20313" y="60940"/>
                    </a:lnTo>
                    <a:close/>
                    <a:moveTo>
                      <a:pt x="152351" y="81254"/>
                    </a:moveTo>
                    <a:lnTo>
                      <a:pt x="152351" y="192979"/>
                    </a:lnTo>
                    <a:lnTo>
                      <a:pt x="60940" y="192979"/>
                    </a:lnTo>
                    <a:lnTo>
                      <a:pt x="60940" y="81254"/>
                    </a:lnTo>
                    <a:cubicBezTo>
                      <a:pt x="60940" y="81254"/>
                      <a:pt x="152351" y="81254"/>
                      <a:pt x="152351" y="81254"/>
                    </a:cubicBezTo>
                    <a:close/>
                    <a:moveTo>
                      <a:pt x="192979" y="253919"/>
                    </a:moveTo>
                    <a:lnTo>
                      <a:pt x="162508" y="253919"/>
                    </a:lnTo>
                    <a:lnTo>
                      <a:pt x="162508" y="243763"/>
                    </a:lnTo>
                    <a:cubicBezTo>
                      <a:pt x="162508" y="237656"/>
                      <a:pt x="158458" y="233606"/>
                      <a:pt x="152351" y="233606"/>
                    </a:cubicBezTo>
                    <a:cubicBezTo>
                      <a:pt x="146245" y="233606"/>
                      <a:pt x="142195" y="237656"/>
                      <a:pt x="142195" y="243763"/>
                    </a:cubicBezTo>
                    <a:lnTo>
                      <a:pt x="142195" y="253919"/>
                    </a:lnTo>
                    <a:lnTo>
                      <a:pt x="71097" y="253919"/>
                    </a:lnTo>
                    <a:lnTo>
                      <a:pt x="71097" y="243763"/>
                    </a:lnTo>
                    <a:cubicBezTo>
                      <a:pt x="71097" y="237656"/>
                      <a:pt x="67047" y="233606"/>
                      <a:pt x="60940" y="233606"/>
                    </a:cubicBezTo>
                    <a:cubicBezTo>
                      <a:pt x="54834" y="233606"/>
                      <a:pt x="50783" y="237656"/>
                      <a:pt x="50783" y="243763"/>
                    </a:cubicBezTo>
                    <a:lnTo>
                      <a:pt x="50783" y="253919"/>
                    </a:lnTo>
                    <a:lnTo>
                      <a:pt x="20313" y="253919"/>
                    </a:lnTo>
                    <a:lnTo>
                      <a:pt x="20313" y="213292"/>
                    </a:lnTo>
                    <a:lnTo>
                      <a:pt x="40626" y="213292"/>
                    </a:lnTo>
                    <a:lnTo>
                      <a:pt x="172665" y="213292"/>
                    </a:lnTo>
                    <a:lnTo>
                      <a:pt x="192979" y="213292"/>
                    </a:lnTo>
                    <a:lnTo>
                      <a:pt x="192979" y="253919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103"/>
              <p:cNvSpPr/>
              <p:nvPr/>
            </p:nvSpPr>
            <p:spPr>
              <a:xfrm>
                <a:off x="9077981" y="5006478"/>
                <a:ext cx="274232" cy="121881"/>
              </a:xfrm>
              <a:custGeom>
                <a:avLst/>
                <a:gdLst>
                  <a:gd name="connsiteX0" fmla="*/ 243763 w 274232"/>
                  <a:gd name="connsiteY0" fmla="*/ 0 h 121881"/>
                  <a:gd name="connsiteX1" fmla="*/ 30470 w 274232"/>
                  <a:gd name="connsiteY1" fmla="*/ 0 h 121881"/>
                  <a:gd name="connsiteX2" fmla="*/ 30470 w 274232"/>
                  <a:gd name="connsiteY2" fmla="*/ 40627 h 121881"/>
                  <a:gd name="connsiteX3" fmla="*/ 0 w 274232"/>
                  <a:gd name="connsiteY3" fmla="*/ 40627 h 121881"/>
                  <a:gd name="connsiteX4" fmla="*/ 0 w 274232"/>
                  <a:gd name="connsiteY4" fmla="*/ 121881 h 121881"/>
                  <a:gd name="connsiteX5" fmla="*/ 274232 w 274232"/>
                  <a:gd name="connsiteY5" fmla="*/ 121881 h 121881"/>
                  <a:gd name="connsiteX6" fmla="*/ 274232 w 274232"/>
                  <a:gd name="connsiteY6" fmla="*/ 40627 h 121881"/>
                  <a:gd name="connsiteX7" fmla="*/ 243763 w 274232"/>
                  <a:gd name="connsiteY7" fmla="*/ 40627 h 121881"/>
                  <a:gd name="connsiteX8" fmla="*/ 243763 w 274232"/>
                  <a:gd name="connsiteY8" fmla="*/ 0 h 121881"/>
                  <a:gd name="connsiteX9" fmla="*/ 50783 w 274232"/>
                  <a:gd name="connsiteY9" fmla="*/ 20251 h 121881"/>
                  <a:gd name="connsiteX10" fmla="*/ 223449 w 274232"/>
                  <a:gd name="connsiteY10" fmla="*/ 20251 h 121881"/>
                  <a:gd name="connsiteX11" fmla="*/ 223449 w 274232"/>
                  <a:gd name="connsiteY11" fmla="*/ 40565 h 121881"/>
                  <a:gd name="connsiteX12" fmla="*/ 50783 w 274232"/>
                  <a:gd name="connsiteY12" fmla="*/ 40565 h 121881"/>
                  <a:gd name="connsiteX13" fmla="*/ 50783 w 274232"/>
                  <a:gd name="connsiteY13" fmla="*/ 20251 h 121881"/>
                  <a:gd name="connsiteX14" fmla="*/ 253920 w 274232"/>
                  <a:gd name="connsiteY14" fmla="*/ 60878 h 121881"/>
                  <a:gd name="connsiteX15" fmla="*/ 253920 w 274232"/>
                  <a:gd name="connsiteY15" fmla="*/ 101506 h 121881"/>
                  <a:gd name="connsiteX16" fmla="*/ 20313 w 274232"/>
                  <a:gd name="connsiteY16" fmla="*/ 101506 h 121881"/>
                  <a:gd name="connsiteX17" fmla="*/ 20313 w 274232"/>
                  <a:gd name="connsiteY17" fmla="*/ 60878 h 121881"/>
                  <a:gd name="connsiteX18" fmla="*/ 253920 w 274232"/>
                  <a:gd name="connsiteY18" fmla="*/ 60878 h 121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4232" h="121881">
                    <a:moveTo>
                      <a:pt x="243763" y="0"/>
                    </a:moveTo>
                    <a:lnTo>
                      <a:pt x="30470" y="0"/>
                    </a:lnTo>
                    <a:lnTo>
                      <a:pt x="30470" y="40627"/>
                    </a:lnTo>
                    <a:lnTo>
                      <a:pt x="0" y="40627"/>
                    </a:lnTo>
                    <a:lnTo>
                      <a:pt x="0" y="121881"/>
                    </a:lnTo>
                    <a:lnTo>
                      <a:pt x="274232" y="121881"/>
                    </a:lnTo>
                    <a:lnTo>
                      <a:pt x="274232" y="40627"/>
                    </a:lnTo>
                    <a:lnTo>
                      <a:pt x="243763" y="40627"/>
                    </a:lnTo>
                    <a:lnTo>
                      <a:pt x="243763" y="0"/>
                    </a:lnTo>
                    <a:close/>
                    <a:moveTo>
                      <a:pt x="50783" y="20251"/>
                    </a:moveTo>
                    <a:lnTo>
                      <a:pt x="223449" y="20251"/>
                    </a:lnTo>
                    <a:lnTo>
                      <a:pt x="223449" y="40565"/>
                    </a:lnTo>
                    <a:lnTo>
                      <a:pt x="50783" y="40565"/>
                    </a:lnTo>
                    <a:lnTo>
                      <a:pt x="50783" y="20251"/>
                    </a:lnTo>
                    <a:close/>
                    <a:moveTo>
                      <a:pt x="253920" y="60878"/>
                    </a:moveTo>
                    <a:lnTo>
                      <a:pt x="253920" y="101506"/>
                    </a:lnTo>
                    <a:lnTo>
                      <a:pt x="20313" y="101506"/>
                    </a:lnTo>
                    <a:lnTo>
                      <a:pt x="20313" y="60878"/>
                    </a:lnTo>
                    <a:lnTo>
                      <a:pt x="253920" y="6087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104"/>
              <p:cNvSpPr/>
              <p:nvPr/>
            </p:nvSpPr>
            <p:spPr>
              <a:xfrm>
                <a:off x="9270897" y="4681461"/>
                <a:ext cx="457561" cy="71097"/>
              </a:xfrm>
              <a:custGeom>
                <a:avLst/>
                <a:gdLst>
                  <a:gd name="connsiteX0" fmla="*/ 448954 w 457561"/>
                  <a:gd name="connsiteY0" fmla="*/ 14207 h 71097"/>
                  <a:gd name="connsiteX1" fmla="*/ 416428 w 457561"/>
                  <a:gd name="connsiteY1" fmla="*/ 0 h 71097"/>
                  <a:gd name="connsiteX2" fmla="*/ 304704 w 457561"/>
                  <a:gd name="connsiteY2" fmla="*/ 0 h 71097"/>
                  <a:gd name="connsiteX3" fmla="*/ 294547 w 457561"/>
                  <a:gd name="connsiteY3" fmla="*/ 10157 h 71097"/>
                  <a:gd name="connsiteX4" fmla="*/ 304704 w 457561"/>
                  <a:gd name="connsiteY4" fmla="*/ 20314 h 71097"/>
                  <a:gd name="connsiteX5" fmla="*/ 416428 w 457561"/>
                  <a:gd name="connsiteY5" fmla="*/ 20314 h 71097"/>
                  <a:gd name="connsiteX6" fmla="*/ 432691 w 457561"/>
                  <a:gd name="connsiteY6" fmla="*/ 27417 h 71097"/>
                  <a:gd name="connsiteX7" fmla="*/ 436741 w 457561"/>
                  <a:gd name="connsiteY7" fmla="*/ 38571 h 71097"/>
                  <a:gd name="connsiteX8" fmla="*/ 416428 w 457561"/>
                  <a:gd name="connsiteY8" fmla="*/ 50784 h 71097"/>
                  <a:gd name="connsiteX9" fmla="*/ 10157 w 457561"/>
                  <a:gd name="connsiteY9" fmla="*/ 50784 h 71097"/>
                  <a:gd name="connsiteX10" fmla="*/ 0 w 457561"/>
                  <a:gd name="connsiteY10" fmla="*/ 60941 h 71097"/>
                  <a:gd name="connsiteX11" fmla="*/ 10157 w 457561"/>
                  <a:gd name="connsiteY11" fmla="*/ 71097 h 71097"/>
                  <a:gd name="connsiteX12" fmla="*/ 415369 w 457561"/>
                  <a:gd name="connsiteY12" fmla="*/ 71097 h 71097"/>
                  <a:gd name="connsiteX13" fmla="*/ 419419 w 457561"/>
                  <a:gd name="connsiteY13" fmla="*/ 71097 h 71097"/>
                  <a:gd name="connsiteX14" fmla="*/ 456993 w 457561"/>
                  <a:gd name="connsiteY14" fmla="*/ 42683 h 71097"/>
                  <a:gd name="connsiteX15" fmla="*/ 448954 w 457561"/>
                  <a:gd name="connsiteY15" fmla="*/ 14207 h 71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7561" h="71097">
                    <a:moveTo>
                      <a:pt x="448954" y="14207"/>
                    </a:moveTo>
                    <a:cubicBezTo>
                      <a:pt x="440854" y="5047"/>
                      <a:pt x="428641" y="0"/>
                      <a:pt x="416428" y="0"/>
                    </a:cubicBezTo>
                    <a:lnTo>
                      <a:pt x="304704" y="0"/>
                    </a:lnTo>
                    <a:cubicBezTo>
                      <a:pt x="298596" y="0"/>
                      <a:pt x="294547" y="4050"/>
                      <a:pt x="294547" y="10157"/>
                    </a:cubicBezTo>
                    <a:cubicBezTo>
                      <a:pt x="294547" y="16263"/>
                      <a:pt x="298596" y="20314"/>
                      <a:pt x="304704" y="20314"/>
                    </a:cubicBezTo>
                    <a:lnTo>
                      <a:pt x="416428" y="20314"/>
                    </a:lnTo>
                    <a:cubicBezTo>
                      <a:pt x="425587" y="20314"/>
                      <a:pt x="430635" y="24364"/>
                      <a:pt x="432691" y="27417"/>
                    </a:cubicBezTo>
                    <a:cubicBezTo>
                      <a:pt x="435744" y="30470"/>
                      <a:pt x="436741" y="35518"/>
                      <a:pt x="436741" y="38571"/>
                    </a:cubicBezTo>
                    <a:cubicBezTo>
                      <a:pt x="435744" y="43680"/>
                      <a:pt x="428641" y="51781"/>
                      <a:pt x="416428" y="50784"/>
                    </a:cubicBezTo>
                    <a:lnTo>
                      <a:pt x="10157" y="50784"/>
                    </a:lnTo>
                    <a:cubicBezTo>
                      <a:pt x="4050" y="50784"/>
                      <a:pt x="0" y="54834"/>
                      <a:pt x="0" y="60941"/>
                    </a:cubicBezTo>
                    <a:cubicBezTo>
                      <a:pt x="0" y="67047"/>
                      <a:pt x="4050" y="71097"/>
                      <a:pt x="10157" y="71097"/>
                    </a:cubicBezTo>
                    <a:lnTo>
                      <a:pt x="415369" y="71097"/>
                    </a:lnTo>
                    <a:cubicBezTo>
                      <a:pt x="416365" y="71097"/>
                      <a:pt x="417425" y="71097"/>
                      <a:pt x="419419" y="71097"/>
                    </a:cubicBezTo>
                    <a:cubicBezTo>
                      <a:pt x="440729" y="71097"/>
                      <a:pt x="454937" y="56890"/>
                      <a:pt x="456993" y="42683"/>
                    </a:cubicBezTo>
                    <a:cubicBezTo>
                      <a:pt x="459111" y="33524"/>
                      <a:pt x="455061" y="22308"/>
                      <a:pt x="448954" y="14207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105"/>
              <p:cNvSpPr/>
              <p:nvPr/>
            </p:nvSpPr>
            <p:spPr>
              <a:xfrm>
                <a:off x="9149078" y="4671304"/>
                <a:ext cx="20313" cy="30470"/>
              </a:xfrm>
              <a:custGeom>
                <a:avLst/>
                <a:gdLst>
                  <a:gd name="connsiteX0" fmla="*/ 10157 w 20313"/>
                  <a:gd name="connsiteY0" fmla="*/ 30470 h 30470"/>
                  <a:gd name="connsiteX1" fmla="*/ 20314 w 20313"/>
                  <a:gd name="connsiteY1" fmla="*/ 20314 h 30470"/>
                  <a:gd name="connsiteX2" fmla="*/ 20314 w 20313"/>
                  <a:gd name="connsiteY2" fmla="*/ 10157 h 30470"/>
                  <a:gd name="connsiteX3" fmla="*/ 10157 w 20313"/>
                  <a:gd name="connsiteY3" fmla="*/ 0 h 30470"/>
                  <a:gd name="connsiteX4" fmla="*/ 0 w 20313"/>
                  <a:gd name="connsiteY4" fmla="*/ 10157 h 30470"/>
                  <a:gd name="connsiteX5" fmla="*/ 0 w 20313"/>
                  <a:gd name="connsiteY5" fmla="*/ 20314 h 30470"/>
                  <a:gd name="connsiteX6" fmla="*/ 10157 w 20313"/>
                  <a:gd name="connsiteY6" fmla="*/ 30470 h 3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13" h="30470">
                    <a:moveTo>
                      <a:pt x="10157" y="30470"/>
                    </a:moveTo>
                    <a:cubicBezTo>
                      <a:pt x="16263" y="30470"/>
                      <a:pt x="20314" y="26420"/>
                      <a:pt x="20314" y="20314"/>
                    </a:cubicBezTo>
                    <a:lnTo>
                      <a:pt x="20314" y="10157"/>
                    </a:lnTo>
                    <a:cubicBezTo>
                      <a:pt x="20314" y="4050"/>
                      <a:pt x="16263" y="0"/>
                      <a:pt x="10157" y="0"/>
                    </a:cubicBezTo>
                    <a:cubicBezTo>
                      <a:pt x="4050" y="0"/>
                      <a:pt x="0" y="4050"/>
                      <a:pt x="0" y="10157"/>
                    </a:cubicBezTo>
                    <a:lnTo>
                      <a:pt x="0" y="20314"/>
                    </a:lnTo>
                    <a:cubicBezTo>
                      <a:pt x="0" y="26358"/>
                      <a:pt x="4050" y="30470"/>
                      <a:pt x="10157" y="3047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7" name="Freeform: Shape 106"/>
              <p:cNvSpPr/>
              <p:nvPr/>
            </p:nvSpPr>
            <p:spPr>
              <a:xfrm>
                <a:off x="9149078" y="4711932"/>
                <a:ext cx="20313" cy="30470"/>
              </a:xfrm>
              <a:custGeom>
                <a:avLst/>
                <a:gdLst>
                  <a:gd name="connsiteX0" fmla="*/ 10157 w 20313"/>
                  <a:gd name="connsiteY0" fmla="*/ 30470 h 30470"/>
                  <a:gd name="connsiteX1" fmla="*/ 20314 w 20313"/>
                  <a:gd name="connsiteY1" fmla="*/ 20314 h 30470"/>
                  <a:gd name="connsiteX2" fmla="*/ 20314 w 20313"/>
                  <a:gd name="connsiteY2" fmla="*/ 10157 h 30470"/>
                  <a:gd name="connsiteX3" fmla="*/ 10157 w 20313"/>
                  <a:gd name="connsiteY3" fmla="*/ 0 h 30470"/>
                  <a:gd name="connsiteX4" fmla="*/ 0 w 20313"/>
                  <a:gd name="connsiteY4" fmla="*/ 10157 h 30470"/>
                  <a:gd name="connsiteX5" fmla="*/ 0 w 20313"/>
                  <a:gd name="connsiteY5" fmla="*/ 20314 h 30470"/>
                  <a:gd name="connsiteX6" fmla="*/ 10157 w 20313"/>
                  <a:gd name="connsiteY6" fmla="*/ 30470 h 30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0313" h="30470">
                    <a:moveTo>
                      <a:pt x="10157" y="30470"/>
                    </a:moveTo>
                    <a:cubicBezTo>
                      <a:pt x="16263" y="30470"/>
                      <a:pt x="20314" y="26420"/>
                      <a:pt x="20314" y="20314"/>
                    </a:cubicBezTo>
                    <a:lnTo>
                      <a:pt x="20314" y="10157"/>
                    </a:lnTo>
                    <a:cubicBezTo>
                      <a:pt x="20314" y="4050"/>
                      <a:pt x="16263" y="0"/>
                      <a:pt x="10157" y="0"/>
                    </a:cubicBezTo>
                    <a:cubicBezTo>
                      <a:pt x="4050" y="0"/>
                      <a:pt x="0" y="4050"/>
                      <a:pt x="0" y="10157"/>
                    </a:cubicBezTo>
                    <a:lnTo>
                      <a:pt x="0" y="20314"/>
                    </a:lnTo>
                    <a:cubicBezTo>
                      <a:pt x="0" y="26358"/>
                      <a:pt x="4050" y="30470"/>
                      <a:pt x="10157" y="3047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108" name="Freeform: Shape 107"/>
              <p:cNvSpPr/>
              <p:nvPr/>
            </p:nvSpPr>
            <p:spPr>
              <a:xfrm>
                <a:off x="9514722" y="4681461"/>
                <a:ext cx="30470" cy="20313"/>
              </a:xfrm>
              <a:custGeom>
                <a:avLst/>
                <a:gdLst>
                  <a:gd name="connsiteX0" fmla="*/ 10157 w 30470"/>
                  <a:gd name="connsiteY0" fmla="*/ 20314 h 20313"/>
                  <a:gd name="connsiteX1" fmla="*/ 20314 w 30470"/>
                  <a:gd name="connsiteY1" fmla="*/ 20314 h 20313"/>
                  <a:gd name="connsiteX2" fmla="*/ 30470 w 30470"/>
                  <a:gd name="connsiteY2" fmla="*/ 10157 h 20313"/>
                  <a:gd name="connsiteX3" fmla="*/ 20314 w 30470"/>
                  <a:gd name="connsiteY3" fmla="*/ 0 h 20313"/>
                  <a:gd name="connsiteX4" fmla="*/ 10157 w 30470"/>
                  <a:gd name="connsiteY4" fmla="*/ 0 h 20313"/>
                  <a:gd name="connsiteX5" fmla="*/ 0 w 30470"/>
                  <a:gd name="connsiteY5" fmla="*/ 10157 h 20313"/>
                  <a:gd name="connsiteX6" fmla="*/ 10157 w 30470"/>
                  <a:gd name="connsiteY6" fmla="*/ 20314 h 20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0470" h="20313">
                    <a:moveTo>
                      <a:pt x="10157" y="20314"/>
                    </a:moveTo>
                    <a:lnTo>
                      <a:pt x="20314" y="20314"/>
                    </a:lnTo>
                    <a:cubicBezTo>
                      <a:pt x="26420" y="20314"/>
                      <a:pt x="30470" y="16263"/>
                      <a:pt x="30470" y="10157"/>
                    </a:cubicBezTo>
                    <a:cubicBezTo>
                      <a:pt x="30470" y="4050"/>
                      <a:pt x="26420" y="0"/>
                      <a:pt x="20314" y="0"/>
                    </a:cubicBezTo>
                    <a:lnTo>
                      <a:pt x="10157" y="0"/>
                    </a:lnTo>
                    <a:cubicBezTo>
                      <a:pt x="4050" y="0"/>
                      <a:pt x="0" y="4050"/>
                      <a:pt x="0" y="10157"/>
                    </a:cubicBezTo>
                    <a:cubicBezTo>
                      <a:pt x="0" y="16263"/>
                      <a:pt x="4050" y="20314"/>
                      <a:pt x="10157" y="20314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4010432" y="492943"/>
            <a:ext cx="4171142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cs typeface="+mn-ea"/>
                <a:sym typeface="+mn-lt"/>
              </a:rPr>
              <a:t>Terrible Work Advice</a:t>
            </a:r>
          </a:p>
        </p:txBody>
      </p:sp>
      <p:sp>
        <p:nvSpPr>
          <p:cNvPr id="73" name="Rectangle 72"/>
          <p:cNvSpPr/>
          <p:nvPr/>
        </p:nvSpPr>
        <p:spPr>
          <a:xfrm>
            <a:off x="2625800" y="1067302"/>
            <a:ext cx="6940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21" name="Text Placeholder 6"/>
          <p:cNvSpPr txBox="1"/>
          <p:nvPr/>
        </p:nvSpPr>
        <p:spPr>
          <a:xfrm>
            <a:off x="812802" y="1787710"/>
            <a:ext cx="3420530" cy="430828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gradFill>
                  <a:gsLst>
                    <a:gs pos="3000">
                      <a:schemeClr val="accent1"/>
                    </a:gs>
                    <a:gs pos="100000">
                      <a:schemeClr val="accent4"/>
                    </a:gs>
                  </a:gsLst>
                  <a:lin ang="7800000" scaled="0"/>
                </a:gra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lutpat. </a:t>
            </a:r>
          </a:p>
        </p:txBody>
      </p:sp>
      <p:sp>
        <p:nvSpPr>
          <p:cNvPr id="22" name="Text Placeholder 6"/>
          <p:cNvSpPr txBox="1"/>
          <p:nvPr/>
        </p:nvSpPr>
        <p:spPr>
          <a:xfrm>
            <a:off x="7958669" y="1787710"/>
            <a:ext cx="3420530" cy="430828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lutpat.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lutpat. </a:t>
            </a:r>
          </a:p>
        </p:txBody>
      </p:sp>
      <p:sp>
        <p:nvSpPr>
          <p:cNvPr id="23" name="Text Placeholder 6"/>
          <p:cNvSpPr txBox="1"/>
          <p:nvPr/>
        </p:nvSpPr>
        <p:spPr>
          <a:xfrm>
            <a:off x="4385736" y="1787710"/>
            <a:ext cx="3420530" cy="4308289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lutpat.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Click here to add text content, such as keywords, some brief introductions, etc.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 commodo consequat.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kumimoji="0" lang="id-ID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lutpat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Freeform: Shape 6"/>
          <p:cNvSpPr/>
          <p:nvPr/>
        </p:nvSpPr>
        <p:spPr>
          <a:xfrm>
            <a:off x="1047232" y="1839827"/>
            <a:ext cx="10097537" cy="2535039"/>
          </a:xfrm>
          <a:custGeom>
            <a:avLst/>
            <a:gdLst>
              <a:gd name="connsiteX0" fmla="*/ 0 w 10097537"/>
              <a:gd name="connsiteY0" fmla="*/ 0 h 2535039"/>
              <a:gd name="connsiteX1" fmla="*/ 1980231 w 10097537"/>
              <a:gd name="connsiteY1" fmla="*/ 0 h 2535039"/>
              <a:gd name="connsiteX2" fmla="*/ 2535039 w 10097537"/>
              <a:gd name="connsiteY2" fmla="*/ 0 h 2535039"/>
              <a:gd name="connsiteX3" fmla="*/ 10097537 w 10097537"/>
              <a:gd name="connsiteY3" fmla="*/ 0 h 2535039"/>
              <a:gd name="connsiteX4" fmla="*/ 10097537 w 10097537"/>
              <a:gd name="connsiteY4" fmla="*/ 2535039 h 2535039"/>
              <a:gd name="connsiteX5" fmla="*/ 2535039 w 10097537"/>
              <a:gd name="connsiteY5" fmla="*/ 2535039 h 2535039"/>
              <a:gd name="connsiteX6" fmla="*/ 1980231 w 10097537"/>
              <a:gd name="connsiteY6" fmla="*/ 2535039 h 2535039"/>
              <a:gd name="connsiteX7" fmla="*/ 1067322 w 10097537"/>
              <a:gd name="connsiteY7" fmla="*/ 2535039 h 2535039"/>
              <a:gd name="connsiteX8" fmla="*/ 0 w 10097537"/>
              <a:gd name="connsiteY8" fmla="*/ 1467717 h 253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97537" h="2535039">
                <a:moveTo>
                  <a:pt x="0" y="0"/>
                </a:moveTo>
                <a:lnTo>
                  <a:pt x="1980231" y="0"/>
                </a:lnTo>
                <a:lnTo>
                  <a:pt x="2535039" y="0"/>
                </a:lnTo>
                <a:lnTo>
                  <a:pt x="10097537" y="0"/>
                </a:lnTo>
                <a:lnTo>
                  <a:pt x="10097537" y="2535039"/>
                </a:lnTo>
                <a:lnTo>
                  <a:pt x="2535039" y="2535039"/>
                </a:lnTo>
                <a:lnTo>
                  <a:pt x="1980231" y="2535039"/>
                </a:lnTo>
                <a:lnTo>
                  <a:pt x="1067322" y="2535039"/>
                </a:lnTo>
                <a:cubicBezTo>
                  <a:pt x="477855" y="2535039"/>
                  <a:pt x="0" y="2057184"/>
                  <a:pt x="0" y="1467717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8313" y="492943"/>
            <a:ext cx="3235373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3600" b="1">
                <a:cs typeface="+mn-ea"/>
                <a:sym typeface="+mn-lt"/>
              </a:rPr>
              <a:t>Best Workspace</a:t>
            </a:r>
          </a:p>
        </p:txBody>
      </p:sp>
      <p:sp>
        <p:nvSpPr>
          <p:cNvPr id="4" name="Rectangle 3"/>
          <p:cNvSpPr/>
          <p:nvPr/>
        </p:nvSpPr>
        <p:spPr>
          <a:xfrm>
            <a:off x="2625800" y="1067302"/>
            <a:ext cx="6940400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sp>
        <p:nvSpPr>
          <p:cNvPr id="8" name="Oval 7"/>
          <p:cNvSpPr/>
          <p:nvPr/>
        </p:nvSpPr>
        <p:spPr>
          <a:xfrm>
            <a:off x="1390728" y="2362924"/>
            <a:ext cx="1669488" cy="1669488"/>
          </a:xfrm>
          <a:prstGeom prst="ellipse">
            <a:avLst/>
          </a:prstGeom>
          <a:solidFill>
            <a:schemeClr val="bg2"/>
          </a:solidFill>
          <a:ln w="254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206916" y="4771769"/>
            <a:ext cx="1231816" cy="1231812"/>
            <a:chOff x="1068615" y="4063109"/>
            <a:chExt cx="703034" cy="703035"/>
          </a:xfrm>
        </p:grpSpPr>
        <p:sp>
          <p:nvSpPr>
            <p:cNvPr id="11" name="Oval 10"/>
            <p:cNvSpPr/>
            <p:nvPr/>
          </p:nvSpPr>
          <p:spPr>
            <a:xfrm>
              <a:off x="1068615" y="4063109"/>
              <a:ext cx="703034" cy="703034"/>
            </a:xfrm>
            <a:prstGeom prst="ellipse">
              <a:avLst/>
            </a:prstGeom>
            <a:ln w="76200" cap="rnd">
              <a:solidFill>
                <a:schemeClr val="bg2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2" name="Arc 11"/>
            <p:cNvSpPr/>
            <p:nvPr/>
          </p:nvSpPr>
          <p:spPr>
            <a:xfrm>
              <a:off x="1068615" y="4063110"/>
              <a:ext cx="703034" cy="703034"/>
            </a:xfrm>
            <a:prstGeom prst="arc">
              <a:avLst>
                <a:gd name="adj1" fmla="val 16200000"/>
                <a:gd name="adj2" fmla="val 5428705"/>
              </a:avLst>
            </a:prstGeom>
            <a:ln w="381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30160" y="4291211"/>
              <a:ext cx="597679" cy="2634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2"/>
                  </a:solidFill>
                  <a:cs typeface="+mn-ea"/>
                  <a:sym typeface="+mn-lt"/>
                </a:rPr>
                <a:t>50%</a:t>
              </a:r>
              <a:endParaRPr lang="id-ID" sz="4400" b="1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56548" y="4941680"/>
            <a:ext cx="3988221" cy="894171"/>
            <a:chOff x="3871910" y="5393217"/>
            <a:chExt cx="3988221" cy="894171"/>
          </a:xfrm>
        </p:grpSpPr>
        <p:sp>
          <p:nvSpPr>
            <p:cNvPr id="15" name="Rectangle 14"/>
            <p:cNvSpPr/>
            <p:nvPr/>
          </p:nvSpPr>
          <p:spPr>
            <a:xfrm>
              <a:off x="3871911" y="5669655"/>
              <a:ext cx="3988220" cy="6177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title.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elit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Sed id semper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leo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, sit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amet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molestie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tellus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871910" y="5393217"/>
              <a:ext cx="35856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spc="600">
                  <a:solidFill>
                    <a:srgbClr val="FF0000"/>
                  </a:solidFill>
                  <a:cs typeface="+mn-ea"/>
                  <a:sym typeface="+mn-lt"/>
                </a:rPr>
                <a:t>GOOD RATE PERCENTAGE</a:t>
              </a:r>
            </a:p>
          </p:txBody>
        </p:sp>
      </p:grpSp>
      <p:cxnSp>
        <p:nvCxnSpPr>
          <p:cNvPr id="19" name="Straight Connector 18"/>
          <p:cNvCxnSpPr/>
          <p:nvPr/>
        </p:nvCxnSpPr>
        <p:spPr>
          <a:xfrm flipH="1">
            <a:off x="6797640" y="4982739"/>
            <a:ext cx="0" cy="8098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22436" y="2618022"/>
            <a:ext cx="6129340" cy="13181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bg2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26" name="Graphic 2"/>
          <p:cNvGrpSpPr>
            <a:grpSpLocks noChangeAspect="1"/>
          </p:cNvGrpSpPr>
          <p:nvPr/>
        </p:nvGrpSpPr>
        <p:grpSpPr>
          <a:xfrm>
            <a:off x="1796643" y="2768793"/>
            <a:ext cx="857658" cy="857750"/>
            <a:chOff x="6776815" y="4630553"/>
            <a:chExt cx="561863" cy="561925"/>
          </a:xfrm>
          <a:solidFill>
            <a:schemeClr val="accent6"/>
          </a:solidFill>
        </p:grpSpPr>
        <p:grpSp>
          <p:nvGrpSpPr>
            <p:cNvPr id="27" name="Graphic 2"/>
            <p:cNvGrpSpPr/>
            <p:nvPr/>
          </p:nvGrpSpPr>
          <p:grpSpPr>
            <a:xfrm>
              <a:off x="6776815" y="4630553"/>
              <a:ext cx="561863" cy="561925"/>
              <a:chOff x="6776815" y="4630553"/>
              <a:chExt cx="561863" cy="561925"/>
            </a:xfrm>
            <a:grpFill/>
          </p:grpSpPr>
          <p:sp>
            <p:nvSpPr>
              <p:cNvPr id="28" name="Freeform: Shape 27"/>
              <p:cNvSpPr/>
              <p:nvPr/>
            </p:nvSpPr>
            <p:spPr>
              <a:xfrm>
                <a:off x="6891033" y="4823719"/>
                <a:ext cx="70224" cy="140450"/>
              </a:xfrm>
              <a:custGeom>
                <a:avLst/>
                <a:gdLst>
                  <a:gd name="connsiteX0" fmla="*/ 70225 w 70224"/>
                  <a:gd name="connsiteY0" fmla="*/ 0 h 140450"/>
                  <a:gd name="connsiteX1" fmla="*/ 0 w 70224"/>
                  <a:gd name="connsiteY1" fmla="*/ 0 h 140450"/>
                  <a:gd name="connsiteX2" fmla="*/ 0 w 70224"/>
                  <a:gd name="connsiteY2" fmla="*/ 140450 h 140450"/>
                  <a:gd name="connsiteX3" fmla="*/ 70225 w 70224"/>
                  <a:gd name="connsiteY3" fmla="*/ 140450 h 140450"/>
                  <a:gd name="connsiteX4" fmla="*/ 70225 w 70224"/>
                  <a:gd name="connsiteY4" fmla="*/ 0 h 140450"/>
                  <a:gd name="connsiteX5" fmla="*/ 52653 w 70224"/>
                  <a:gd name="connsiteY5" fmla="*/ 122878 h 140450"/>
                  <a:gd name="connsiteX6" fmla="*/ 17510 w 70224"/>
                  <a:gd name="connsiteY6" fmla="*/ 122878 h 140450"/>
                  <a:gd name="connsiteX7" fmla="*/ 17510 w 70224"/>
                  <a:gd name="connsiteY7" fmla="*/ 17510 h 140450"/>
                  <a:gd name="connsiteX8" fmla="*/ 52653 w 70224"/>
                  <a:gd name="connsiteY8" fmla="*/ 17510 h 140450"/>
                  <a:gd name="connsiteX9" fmla="*/ 52653 w 70224"/>
                  <a:gd name="connsiteY9" fmla="*/ 122878 h 140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4" h="140450">
                    <a:moveTo>
                      <a:pt x="70225" y="0"/>
                    </a:moveTo>
                    <a:lnTo>
                      <a:pt x="0" y="0"/>
                    </a:lnTo>
                    <a:lnTo>
                      <a:pt x="0" y="140450"/>
                    </a:lnTo>
                    <a:lnTo>
                      <a:pt x="70225" y="140450"/>
                    </a:lnTo>
                    <a:lnTo>
                      <a:pt x="70225" y="0"/>
                    </a:lnTo>
                    <a:close/>
                    <a:moveTo>
                      <a:pt x="52653" y="122878"/>
                    </a:moveTo>
                    <a:lnTo>
                      <a:pt x="17510" y="122878"/>
                    </a:lnTo>
                    <a:lnTo>
                      <a:pt x="17510" y="17510"/>
                    </a:lnTo>
                    <a:lnTo>
                      <a:pt x="52653" y="17510"/>
                    </a:lnTo>
                    <a:lnTo>
                      <a:pt x="52653" y="12287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6978767" y="4806147"/>
                <a:ext cx="70225" cy="158021"/>
              </a:xfrm>
              <a:custGeom>
                <a:avLst/>
                <a:gdLst>
                  <a:gd name="connsiteX0" fmla="*/ 0 w 70225"/>
                  <a:gd name="connsiteY0" fmla="*/ 0 h 158021"/>
                  <a:gd name="connsiteX1" fmla="*/ 0 w 70225"/>
                  <a:gd name="connsiteY1" fmla="*/ 158022 h 158021"/>
                  <a:gd name="connsiteX2" fmla="*/ 70225 w 70225"/>
                  <a:gd name="connsiteY2" fmla="*/ 158022 h 158021"/>
                  <a:gd name="connsiteX3" fmla="*/ 70225 w 70225"/>
                  <a:gd name="connsiteY3" fmla="*/ 0 h 158021"/>
                  <a:gd name="connsiteX4" fmla="*/ 0 w 70225"/>
                  <a:gd name="connsiteY4" fmla="*/ 0 h 158021"/>
                  <a:gd name="connsiteX5" fmla="*/ 52716 w 70225"/>
                  <a:gd name="connsiteY5" fmla="*/ 140450 h 158021"/>
                  <a:gd name="connsiteX6" fmla="*/ 17572 w 70225"/>
                  <a:gd name="connsiteY6" fmla="*/ 140450 h 158021"/>
                  <a:gd name="connsiteX7" fmla="*/ 17572 w 70225"/>
                  <a:gd name="connsiteY7" fmla="*/ 17572 h 158021"/>
                  <a:gd name="connsiteX8" fmla="*/ 52716 w 70225"/>
                  <a:gd name="connsiteY8" fmla="*/ 17572 h 158021"/>
                  <a:gd name="connsiteX9" fmla="*/ 52716 w 70225"/>
                  <a:gd name="connsiteY9" fmla="*/ 140450 h 158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5" h="158021">
                    <a:moveTo>
                      <a:pt x="0" y="0"/>
                    </a:moveTo>
                    <a:lnTo>
                      <a:pt x="0" y="158022"/>
                    </a:lnTo>
                    <a:lnTo>
                      <a:pt x="70225" y="158022"/>
                    </a:lnTo>
                    <a:lnTo>
                      <a:pt x="70225" y="0"/>
                    </a:lnTo>
                    <a:lnTo>
                      <a:pt x="0" y="0"/>
                    </a:lnTo>
                    <a:close/>
                    <a:moveTo>
                      <a:pt x="52716" y="140450"/>
                    </a:moveTo>
                    <a:lnTo>
                      <a:pt x="17572" y="140450"/>
                    </a:lnTo>
                    <a:lnTo>
                      <a:pt x="17572" y="17572"/>
                    </a:lnTo>
                    <a:lnTo>
                      <a:pt x="52716" y="17572"/>
                    </a:lnTo>
                    <a:lnTo>
                      <a:pt x="52716" y="14045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7066564" y="4779789"/>
                <a:ext cx="70225" cy="184379"/>
              </a:xfrm>
              <a:custGeom>
                <a:avLst/>
                <a:gdLst>
                  <a:gd name="connsiteX0" fmla="*/ 0 w 70225"/>
                  <a:gd name="connsiteY0" fmla="*/ 0 h 184379"/>
                  <a:gd name="connsiteX1" fmla="*/ 0 w 70225"/>
                  <a:gd name="connsiteY1" fmla="*/ 184380 h 184379"/>
                  <a:gd name="connsiteX2" fmla="*/ 70225 w 70225"/>
                  <a:gd name="connsiteY2" fmla="*/ 184380 h 184379"/>
                  <a:gd name="connsiteX3" fmla="*/ 70225 w 70225"/>
                  <a:gd name="connsiteY3" fmla="*/ 0 h 184379"/>
                  <a:gd name="connsiteX4" fmla="*/ 0 w 70225"/>
                  <a:gd name="connsiteY4" fmla="*/ 0 h 184379"/>
                  <a:gd name="connsiteX5" fmla="*/ 52715 w 70225"/>
                  <a:gd name="connsiteY5" fmla="*/ 166808 h 184379"/>
                  <a:gd name="connsiteX6" fmla="*/ 17572 w 70225"/>
                  <a:gd name="connsiteY6" fmla="*/ 166808 h 184379"/>
                  <a:gd name="connsiteX7" fmla="*/ 17572 w 70225"/>
                  <a:gd name="connsiteY7" fmla="*/ 17572 h 184379"/>
                  <a:gd name="connsiteX8" fmla="*/ 52715 w 70225"/>
                  <a:gd name="connsiteY8" fmla="*/ 17572 h 184379"/>
                  <a:gd name="connsiteX9" fmla="*/ 52715 w 70225"/>
                  <a:gd name="connsiteY9" fmla="*/ 166808 h 18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5" h="184379">
                    <a:moveTo>
                      <a:pt x="0" y="0"/>
                    </a:moveTo>
                    <a:lnTo>
                      <a:pt x="0" y="184380"/>
                    </a:lnTo>
                    <a:lnTo>
                      <a:pt x="70225" y="184380"/>
                    </a:lnTo>
                    <a:lnTo>
                      <a:pt x="70225" y="0"/>
                    </a:lnTo>
                    <a:lnTo>
                      <a:pt x="0" y="0"/>
                    </a:lnTo>
                    <a:close/>
                    <a:moveTo>
                      <a:pt x="52715" y="166808"/>
                    </a:moveTo>
                    <a:lnTo>
                      <a:pt x="17572" y="166808"/>
                    </a:lnTo>
                    <a:lnTo>
                      <a:pt x="17572" y="17572"/>
                    </a:lnTo>
                    <a:lnTo>
                      <a:pt x="52715" y="17572"/>
                    </a:lnTo>
                    <a:lnTo>
                      <a:pt x="52715" y="166808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1" name="Freeform: Shape 30"/>
              <p:cNvSpPr/>
              <p:nvPr/>
            </p:nvSpPr>
            <p:spPr>
              <a:xfrm>
                <a:off x="7154361" y="4744708"/>
                <a:ext cx="70225" cy="219461"/>
              </a:xfrm>
              <a:custGeom>
                <a:avLst/>
                <a:gdLst>
                  <a:gd name="connsiteX0" fmla="*/ 0 w 70225"/>
                  <a:gd name="connsiteY0" fmla="*/ 219461 h 219461"/>
                  <a:gd name="connsiteX1" fmla="*/ 70225 w 70225"/>
                  <a:gd name="connsiteY1" fmla="*/ 219461 h 219461"/>
                  <a:gd name="connsiteX2" fmla="*/ 70225 w 70225"/>
                  <a:gd name="connsiteY2" fmla="*/ 0 h 219461"/>
                  <a:gd name="connsiteX3" fmla="*/ 0 w 70225"/>
                  <a:gd name="connsiteY3" fmla="*/ 0 h 219461"/>
                  <a:gd name="connsiteX4" fmla="*/ 0 w 70225"/>
                  <a:gd name="connsiteY4" fmla="*/ 219461 h 219461"/>
                  <a:gd name="connsiteX5" fmla="*/ 17572 w 70225"/>
                  <a:gd name="connsiteY5" fmla="*/ 17572 h 219461"/>
                  <a:gd name="connsiteX6" fmla="*/ 52716 w 70225"/>
                  <a:gd name="connsiteY6" fmla="*/ 17572 h 219461"/>
                  <a:gd name="connsiteX7" fmla="*/ 52716 w 70225"/>
                  <a:gd name="connsiteY7" fmla="*/ 201952 h 219461"/>
                  <a:gd name="connsiteX8" fmla="*/ 17572 w 70225"/>
                  <a:gd name="connsiteY8" fmla="*/ 201952 h 219461"/>
                  <a:gd name="connsiteX9" fmla="*/ 17572 w 70225"/>
                  <a:gd name="connsiteY9" fmla="*/ 17572 h 219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0225" h="219461">
                    <a:moveTo>
                      <a:pt x="0" y="219461"/>
                    </a:moveTo>
                    <a:lnTo>
                      <a:pt x="70225" y="219461"/>
                    </a:lnTo>
                    <a:lnTo>
                      <a:pt x="70225" y="0"/>
                    </a:lnTo>
                    <a:lnTo>
                      <a:pt x="0" y="0"/>
                    </a:lnTo>
                    <a:lnTo>
                      <a:pt x="0" y="219461"/>
                    </a:lnTo>
                    <a:close/>
                    <a:moveTo>
                      <a:pt x="17572" y="17572"/>
                    </a:moveTo>
                    <a:lnTo>
                      <a:pt x="52716" y="17572"/>
                    </a:lnTo>
                    <a:lnTo>
                      <a:pt x="52716" y="201952"/>
                    </a:lnTo>
                    <a:lnTo>
                      <a:pt x="17572" y="201952"/>
                    </a:ln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2" name="Freeform: Shape 31"/>
              <p:cNvSpPr/>
              <p:nvPr/>
            </p:nvSpPr>
            <p:spPr>
              <a:xfrm>
                <a:off x="6776878" y="4920239"/>
                <a:ext cx="491576" cy="272239"/>
              </a:xfrm>
              <a:custGeom>
                <a:avLst/>
                <a:gdLst>
                  <a:gd name="connsiteX0" fmla="*/ 482852 w 491576"/>
                  <a:gd name="connsiteY0" fmla="*/ 96583 h 272239"/>
                  <a:gd name="connsiteX1" fmla="*/ 17572 w 491576"/>
                  <a:gd name="connsiteY1" fmla="*/ 96583 h 272239"/>
                  <a:gd name="connsiteX2" fmla="*/ 17572 w 491576"/>
                  <a:gd name="connsiteY2" fmla="*/ 8786 h 272239"/>
                  <a:gd name="connsiteX3" fmla="*/ 8786 w 491576"/>
                  <a:gd name="connsiteY3" fmla="*/ 0 h 272239"/>
                  <a:gd name="connsiteX4" fmla="*/ 0 w 491576"/>
                  <a:gd name="connsiteY4" fmla="*/ 8786 h 272239"/>
                  <a:gd name="connsiteX5" fmla="*/ 0 w 491576"/>
                  <a:gd name="connsiteY5" fmla="*/ 105369 h 272239"/>
                  <a:gd name="connsiteX6" fmla="*/ 8786 w 491576"/>
                  <a:gd name="connsiteY6" fmla="*/ 114155 h 272239"/>
                  <a:gd name="connsiteX7" fmla="*/ 272177 w 491576"/>
                  <a:gd name="connsiteY7" fmla="*/ 114155 h 272239"/>
                  <a:gd name="connsiteX8" fmla="*/ 272177 w 491576"/>
                  <a:gd name="connsiteY8" fmla="*/ 172104 h 272239"/>
                  <a:gd name="connsiteX9" fmla="*/ 186997 w 491576"/>
                  <a:gd name="connsiteY9" fmla="*/ 257284 h 272239"/>
                  <a:gd name="connsiteX10" fmla="*/ 186997 w 491576"/>
                  <a:gd name="connsiteY10" fmla="*/ 269560 h 272239"/>
                  <a:gd name="connsiteX11" fmla="*/ 199272 w 491576"/>
                  <a:gd name="connsiteY11" fmla="*/ 269560 h 272239"/>
                  <a:gd name="connsiteX12" fmla="*/ 272114 w 491576"/>
                  <a:gd name="connsiteY12" fmla="*/ 196718 h 272239"/>
                  <a:gd name="connsiteX13" fmla="*/ 272114 w 491576"/>
                  <a:gd name="connsiteY13" fmla="*/ 263453 h 272239"/>
                  <a:gd name="connsiteX14" fmla="*/ 280900 w 491576"/>
                  <a:gd name="connsiteY14" fmla="*/ 272239 h 272239"/>
                  <a:gd name="connsiteX15" fmla="*/ 289686 w 491576"/>
                  <a:gd name="connsiteY15" fmla="*/ 263453 h 272239"/>
                  <a:gd name="connsiteX16" fmla="*/ 289686 w 491576"/>
                  <a:gd name="connsiteY16" fmla="*/ 196718 h 272239"/>
                  <a:gd name="connsiteX17" fmla="*/ 362529 w 491576"/>
                  <a:gd name="connsiteY17" fmla="*/ 269560 h 272239"/>
                  <a:gd name="connsiteX18" fmla="*/ 368697 w 491576"/>
                  <a:gd name="connsiteY18" fmla="*/ 272177 h 272239"/>
                  <a:gd name="connsiteX19" fmla="*/ 374866 w 491576"/>
                  <a:gd name="connsiteY19" fmla="*/ 269560 h 272239"/>
                  <a:gd name="connsiteX20" fmla="*/ 374866 w 491576"/>
                  <a:gd name="connsiteY20" fmla="*/ 257284 h 272239"/>
                  <a:gd name="connsiteX21" fmla="*/ 289686 w 491576"/>
                  <a:gd name="connsiteY21" fmla="*/ 172104 h 272239"/>
                  <a:gd name="connsiteX22" fmla="*/ 289686 w 491576"/>
                  <a:gd name="connsiteY22" fmla="*/ 114155 h 272239"/>
                  <a:gd name="connsiteX23" fmla="*/ 482790 w 491576"/>
                  <a:gd name="connsiteY23" fmla="*/ 114155 h 272239"/>
                  <a:gd name="connsiteX24" fmla="*/ 491575 w 491576"/>
                  <a:gd name="connsiteY24" fmla="*/ 105369 h 272239"/>
                  <a:gd name="connsiteX25" fmla="*/ 482852 w 491576"/>
                  <a:gd name="connsiteY25" fmla="*/ 96583 h 272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491576" h="272239">
                    <a:moveTo>
                      <a:pt x="482852" y="96583"/>
                    </a:moveTo>
                    <a:lnTo>
                      <a:pt x="17572" y="96583"/>
                    </a:lnTo>
                    <a:lnTo>
                      <a:pt x="17572" y="8786"/>
                    </a:lnTo>
                    <a:cubicBezTo>
                      <a:pt x="17572" y="3489"/>
                      <a:pt x="14082" y="0"/>
                      <a:pt x="8786" y="0"/>
                    </a:cubicBezTo>
                    <a:cubicBezTo>
                      <a:pt x="3489" y="0"/>
                      <a:pt x="0" y="4362"/>
                      <a:pt x="0" y="8786"/>
                    </a:cubicBezTo>
                    <a:lnTo>
                      <a:pt x="0" y="105369"/>
                    </a:lnTo>
                    <a:cubicBezTo>
                      <a:pt x="0" y="110665"/>
                      <a:pt x="3489" y="114155"/>
                      <a:pt x="8786" y="114155"/>
                    </a:cubicBezTo>
                    <a:lnTo>
                      <a:pt x="272177" y="114155"/>
                    </a:lnTo>
                    <a:lnTo>
                      <a:pt x="272177" y="172104"/>
                    </a:lnTo>
                    <a:lnTo>
                      <a:pt x="186997" y="257284"/>
                    </a:lnTo>
                    <a:cubicBezTo>
                      <a:pt x="183507" y="260774"/>
                      <a:pt x="183507" y="266070"/>
                      <a:pt x="186997" y="269560"/>
                    </a:cubicBezTo>
                    <a:cubicBezTo>
                      <a:pt x="190486" y="273049"/>
                      <a:pt x="195783" y="273049"/>
                      <a:pt x="199272" y="269560"/>
                    </a:cubicBezTo>
                    <a:lnTo>
                      <a:pt x="272114" y="196718"/>
                    </a:lnTo>
                    <a:lnTo>
                      <a:pt x="272114" y="263453"/>
                    </a:lnTo>
                    <a:cubicBezTo>
                      <a:pt x="272114" y="268750"/>
                      <a:pt x="275604" y="272239"/>
                      <a:pt x="280900" y="272239"/>
                    </a:cubicBezTo>
                    <a:cubicBezTo>
                      <a:pt x="286197" y="272239"/>
                      <a:pt x="289686" y="268750"/>
                      <a:pt x="289686" y="263453"/>
                    </a:cubicBezTo>
                    <a:lnTo>
                      <a:pt x="289686" y="196718"/>
                    </a:lnTo>
                    <a:lnTo>
                      <a:pt x="362529" y="269560"/>
                    </a:lnTo>
                    <a:cubicBezTo>
                      <a:pt x="364273" y="271304"/>
                      <a:pt x="366890" y="272177"/>
                      <a:pt x="368697" y="272177"/>
                    </a:cubicBezTo>
                    <a:cubicBezTo>
                      <a:pt x="370442" y="272177"/>
                      <a:pt x="373059" y="271304"/>
                      <a:pt x="374866" y="269560"/>
                    </a:cubicBezTo>
                    <a:cubicBezTo>
                      <a:pt x="378356" y="266070"/>
                      <a:pt x="378356" y="260774"/>
                      <a:pt x="374866" y="257284"/>
                    </a:cubicBezTo>
                    <a:lnTo>
                      <a:pt x="289686" y="172104"/>
                    </a:lnTo>
                    <a:lnTo>
                      <a:pt x="289686" y="114155"/>
                    </a:lnTo>
                    <a:lnTo>
                      <a:pt x="482790" y="114155"/>
                    </a:lnTo>
                    <a:cubicBezTo>
                      <a:pt x="488086" y="114155"/>
                      <a:pt x="491575" y="110665"/>
                      <a:pt x="491575" y="105369"/>
                    </a:cubicBezTo>
                    <a:cubicBezTo>
                      <a:pt x="491638" y="100135"/>
                      <a:pt x="487214" y="96583"/>
                      <a:pt x="482852" y="9658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3" name="Freeform: Shape 32"/>
              <p:cNvSpPr/>
              <p:nvPr/>
            </p:nvSpPr>
            <p:spPr>
              <a:xfrm>
                <a:off x="6776815" y="4630553"/>
                <a:ext cx="561863" cy="403903"/>
              </a:xfrm>
              <a:custGeom>
                <a:avLst/>
                <a:gdLst>
                  <a:gd name="connsiteX0" fmla="*/ 553140 w 561863"/>
                  <a:gd name="connsiteY0" fmla="*/ 35143 h 403903"/>
                  <a:gd name="connsiteX1" fmla="*/ 289749 w 561863"/>
                  <a:gd name="connsiteY1" fmla="*/ 35143 h 403903"/>
                  <a:gd name="connsiteX2" fmla="*/ 289749 w 561863"/>
                  <a:gd name="connsiteY2" fmla="*/ 8786 h 403903"/>
                  <a:gd name="connsiteX3" fmla="*/ 280963 w 561863"/>
                  <a:gd name="connsiteY3" fmla="*/ 0 h 403903"/>
                  <a:gd name="connsiteX4" fmla="*/ 272177 w 561863"/>
                  <a:gd name="connsiteY4" fmla="*/ 8786 h 403903"/>
                  <a:gd name="connsiteX5" fmla="*/ 272177 w 561863"/>
                  <a:gd name="connsiteY5" fmla="*/ 35143 h 403903"/>
                  <a:gd name="connsiteX6" fmla="*/ 8786 w 561863"/>
                  <a:gd name="connsiteY6" fmla="*/ 35143 h 403903"/>
                  <a:gd name="connsiteX7" fmla="*/ 0 w 561863"/>
                  <a:gd name="connsiteY7" fmla="*/ 43930 h 403903"/>
                  <a:gd name="connsiteX8" fmla="*/ 0 w 561863"/>
                  <a:gd name="connsiteY8" fmla="*/ 219523 h 403903"/>
                  <a:gd name="connsiteX9" fmla="*/ 8786 w 561863"/>
                  <a:gd name="connsiteY9" fmla="*/ 228309 h 403903"/>
                  <a:gd name="connsiteX10" fmla="*/ 17572 w 561863"/>
                  <a:gd name="connsiteY10" fmla="*/ 219523 h 403903"/>
                  <a:gd name="connsiteX11" fmla="*/ 17572 w 561863"/>
                  <a:gd name="connsiteY11" fmla="*/ 52715 h 403903"/>
                  <a:gd name="connsiteX12" fmla="*/ 544291 w 561863"/>
                  <a:gd name="connsiteY12" fmla="*/ 52715 h 403903"/>
                  <a:gd name="connsiteX13" fmla="*/ 544291 w 561863"/>
                  <a:gd name="connsiteY13" fmla="*/ 386331 h 403903"/>
                  <a:gd name="connsiteX14" fmla="*/ 517934 w 561863"/>
                  <a:gd name="connsiteY14" fmla="*/ 386331 h 403903"/>
                  <a:gd name="connsiteX15" fmla="*/ 509147 w 561863"/>
                  <a:gd name="connsiteY15" fmla="*/ 395117 h 403903"/>
                  <a:gd name="connsiteX16" fmla="*/ 517934 w 561863"/>
                  <a:gd name="connsiteY16" fmla="*/ 403903 h 403903"/>
                  <a:gd name="connsiteX17" fmla="*/ 553077 w 561863"/>
                  <a:gd name="connsiteY17" fmla="*/ 403903 h 403903"/>
                  <a:gd name="connsiteX18" fmla="*/ 561863 w 561863"/>
                  <a:gd name="connsiteY18" fmla="*/ 395117 h 403903"/>
                  <a:gd name="connsiteX19" fmla="*/ 561863 w 561863"/>
                  <a:gd name="connsiteY19" fmla="*/ 43992 h 403903"/>
                  <a:gd name="connsiteX20" fmla="*/ 553140 w 561863"/>
                  <a:gd name="connsiteY20" fmla="*/ 35143 h 403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61863" h="403903">
                    <a:moveTo>
                      <a:pt x="553140" y="35143"/>
                    </a:moveTo>
                    <a:lnTo>
                      <a:pt x="289749" y="35143"/>
                    </a:lnTo>
                    <a:lnTo>
                      <a:pt x="289749" y="8786"/>
                    </a:lnTo>
                    <a:cubicBezTo>
                      <a:pt x="289749" y="3489"/>
                      <a:pt x="286259" y="0"/>
                      <a:pt x="280963" y="0"/>
                    </a:cubicBezTo>
                    <a:cubicBezTo>
                      <a:pt x="275666" y="0"/>
                      <a:pt x="272177" y="3489"/>
                      <a:pt x="272177" y="8786"/>
                    </a:cubicBezTo>
                    <a:lnTo>
                      <a:pt x="272177" y="35143"/>
                    </a:lnTo>
                    <a:lnTo>
                      <a:pt x="8786" y="35143"/>
                    </a:lnTo>
                    <a:cubicBezTo>
                      <a:pt x="3489" y="35143"/>
                      <a:pt x="0" y="38633"/>
                      <a:pt x="0" y="43930"/>
                    </a:cubicBezTo>
                    <a:lnTo>
                      <a:pt x="0" y="219523"/>
                    </a:lnTo>
                    <a:cubicBezTo>
                      <a:pt x="0" y="224820"/>
                      <a:pt x="3489" y="228309"/>
                      <a:pt x="8786" y="228309"/>
                    </a:cubicBezTo>
                    <a:cubicBezTo>
                      <a:pt x="14082" y="228309"/>
                      <a:pt x="17572" y="223948"/>
                      <a:pt x="17572" y="219523"/>
                    </a:cubicBezTo>
                    <a:lnTo>
                      <a:pt x="17572" y="52715"/>
                    </a:lnTo>
                    <a:lnTo>
                      <a:pt x="544291" y="52715"/>
                    </a:lnTo>
                    <a:lnTo>
                      <a:pt x="544291" y="386331"/>
                    </a:lnTo>
                    <a:lnTo>
                      <a:pt x="517934" y="386331"/>
                    </a:lnTo>
                    <a:cubicBezTo>
                      <a:pt x="512637" y="386331"/>
                      <a:pt x="509147" y="389821"/>
                      <a:pt x="509147" y="395117"/>
                    </a:cubicBezTo>
                    <a:cubicBezTo>
                      <a:pt x="509147" y="400414"/>
                      <a:pt x="513509" y="403903"/>
                      <a:pt x="517934" y="403903"/>
                    </a:cubicBezTo>
                    <a:lnTo>
                      <a:pt x="553077" y="403903"/>
                    </a:lnTo>
                    <a:cubicBezTo>
                      <a:pt x="558374" y="403903"/>
                      <a:pt x="561863" y="400414"/>
                      <a:pt x="561863" y="395117"/>
                    </a:cubicBezTo>
                    <a:lnTo>
                      <a:pt x="561863" y="43992"/>
                    </a:lnTo>
                    <a:cubicBezTo>
                      <a:pt x="561925" y="38633"/>
                      <a:pt x="558374" y="35143"/>
                      <a:pt x="553140" y="35143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33"/>
              <p:cNvSpPr/>
              <p:nvPr/>
            </p:nvSpPr>
            <p:spPr>
              <a:xfrm>
                <a:off x="6847103" y="4981740"/>
                <a:ext cx="26358" cy="17571"/>
              </a:xfrm>
              <a:custGeom>
                <a:avLst/>
                <a:gdLst>
                  <a:gd name="connsiteX0" fmla="*/ 17572 w 26358"/>
                  <a:gd name="connsiteY0" fmla="*/ 17572 h 17571"/>
                  <a:gd name="connsiteX1" fmla="*/ 26358 w 26358"/>
                  <a:gd name="connsiteY1" fmla="*/ 8786 h 17571"/>
                  <a:gd name="connsiteX2" fmla="*/ 17572 w 26358"/>
                  <a:gd name="connsiteY2" fmla="*/ 0 h 17571"/>
                  <a:gd name="connsiteX3" fmla="*/ 8786 w 26358"/>
                  <a:gd name="connsiteY3" fmla="*/ 0 h 17571"/>
                  <a:gd name="connsiteX4" fmla="*/ 0 w 26358"/>
                  <a:gd name="connsiteY4" fmla="*/ 8786 h 17571"/>
                  <a:gd name="connsiteX5" fmla="*/ 8786 w 26358"/>
                  <a:gd name="connsiteY5" fmla="*/ 17572 h 17571"/>
                  <a:gd name="connsiteX6" fmla="*/ 17572 w 26358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8" h="17571">
                    <a:moveTo>
                      <a:pt x="17572" y="17572"/>
                    </a:moveTo>
                    <a:cubicBezTo>
                      <a:pt x="22869" y="17572"/>
                      <a:pt x="26358" y="14082"/>
                      <a:pt x="26358" y="8786"/>
                    </a:cubicBezTo>
                    <a:cubicBezTo>
                      <a:pt x="26358" y="3489"/>
                      <a:pt x="22869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>
                <a:off x="6882246" y="4981740"/>
                <a:ext cx="26357" cy="17571"/>
              </a:xfrm>
              <a:custGeom>
                <a:avLst/>
                <a:gdLst>
                  <a:gd name="connsiteX0" fmla="*/ 0 w 26357"/>
                  <a:gd name="connsiteY0" fmla="*/ 8786 h 17571"/>
                  <a:gd name="connsiteX1" fmla="*/ 8786 w 26357"/>
                  <a:gd name="connsiteY1" fmla="*/ 17572 h 17571"/>
                  <a:gd name="connsiteX2" fmla="*/ 17572 w 26357"/>
                  <a:gd name="connsiteY2" fmla="*/ 17572 h 17571"/>
                  <a:gd name="connsiteX3" fmla="*/ 26358 w 26357"/>
                  <a:gd name="connsiteY3" fmla="*/ 8786 h 17571"/>
                  <a:gd name="connsiteX4" fmla="*/ 17572 w 26357"/>
                  <a:gd name="connsiteY4" fmla="*/ 0 h 17571"/>
                  <a:gd name="connsiteX5" fmla="*/ 8786 w 26357"/>
                  <a:gd name="connsiteY5" fmla="*/ 0 h 17571"/>
                  <a:gd name="connsiteX6" fmla="*/ 0 w 26357"/>
                  <a:gd name="connsiteY6" fmla="*/ 8786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0" y="8786"/>
                    </a:move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6" name="Freeform: Shape 35"/>
              <p:cNvSpPr/>
              <p:nvPr/>
            </p:nvSpPr>
            <p:spPr>
              <a:xfrm>
                <a:off x="6811959" y="4981740"/>
                <a:ext cx="26357" cy="17571"/>
              </a:xfrm>
              <a:custGeom>
                <a:avLst/>
                <a:gdLst>
                  <a:gd name="connsiteX0" fmla="*/ 17572 w 26357"/>
                  <a:gd name="connsiteY0" fmla="*/ 17572 h 17571"/>
                  <a:gd name="connsiteX1" fmla="*/ 26358 w 26357"/>
                  <a:gd name="connsiteY1" fmla="*/ 8786 h 17571"/>
                  <a:gd name="connsiteX2" fmla="*/ 17572 w 26357"/>
                  <a:gd name="connsiteY2" fmla="*/ 0 h 17571"/>
                  <a:gd name="connsiteX3" fmla="*/ 8786 w 26357"/>
                  <a:gd name="connsiteY3" fmla="*/ 0 h 17571"/>
                  <a:gd name="connsiteX4" fmla="*/ 0 w 26357"/>
                  <a:gd name="connsiteY4" fmla="*/ 8786 h 17571"/>
                  <a:gd name="connsiteX5" fmla="*/ 8786 w 26357"/>
                  <a:gd name="connsiteY5" fmla="*/ 17572 h 17571"/>
                  <a:gd name="connsiteX6" fmla="*/ 17572 w 26357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17572" y="17572"/>
                    </a:move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7242158" y="4700778"/>
                <a:ext cx="26357" cy="17571"/>
              </a:xfrm>
              <a:custGeom>
                <a:avLst/>
                <a:gdLst>
                  <a:gd name="connsiteX0" fmla="*/ 17572 w 26357"/>
                  <a:gd name="connsiteY0" fmla="*/ 0 h 17571"/>
                  <a:gd name="connsiteX1" fmla="*/ 8786 w 26357"/>
                  <a:gd name="connsiteY1" fmla="*/ 0 h 17571"/>
                  <a:gd name="connsiteX2" fmla="*/ 0 w 26357"/>
                  <a:gd name="connsiteY2" fmla="*/ 8786 h 17571"/>
                  <a:gd name="connsiteX3" fmla="*/ 8786 w 26357"/>
                  <a:gd name="connsiteY3" fmla="*/ 17572 h 17571"/>
                  <a:gd name="connsiteX4" fmla="*/ 17572 w 26357"/>
                  <a:gd name="connsiteY4" fmla="*/ 17572 h 17571"/>
                  <a:gd name="connsiteX5" fmla="*/ 26358 w 26357"/>
                  <a:gd name="connsiteY5" fmla="*/ 8786 h 17571"/>
                  <a:gd name="connsiteX6" fmla="*/ 17572 w 26357"/>
                  <a:gd name="connsiteY6" fmla="*/ 0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17572" y="0"/>
                    </a:move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06" y="0"/>
                      <a:pt x="17572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7277239" y="4700778"/>
                <a:ext cx="26357" cy="17571"/>
              </a:xfrm>
              <a:custGeom>
                <a:avLst/>
                <a:gdLst>
                  <a:gd name="connsiteX0" fmla="*/ 17572 w 26357"/>
                  <a:gd name="connsiteY0" fmla="*/ 17572 h 17571"/>
                  <a:gd name="connsiteX1" fmla="*/ 26358 w 26357"/>
                  <a:gd name="connsiteY1" fmla="*/ 8786 h 17571"/>
                  <a:gd name="connsiteX2" fmla="*/ 17572 w 26357"/>
                  <a:gd name="connsiteY2" fmla="*/ 0 h 17571"/>
                  <a:gd name="connsiteX3" fmla="*/ 8786 w 26357"/>
                  <a:gd name="connsiteY3" fmla="*/ 0 h 17571"/>
                  <a:gd name="connsiteX4" fmla="*/ 0 w 26357"/>
                  <a:gd name="connsiteY4" fmla="*/ 8786 h 17571"/>
                  <a:gd name="connsiteX5" fmla="*/ 8786 w 26357"/>
                  <a:gd name="connsiteY5" fmla="*/ 17572 h 17571"/>
                  <a:gd name="connsiteX6" fmla="*/ 17572 w 26357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6" h="17571">
                    <a:moveTo>
                      <a:pt x="17572" y="17572"/>
                    </a:move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7207014" y="4700778"/>
                <a:ext cx="26358" cy="17571"/>
              </a:xfrm>
              <a:custGeom>
                <a:avLst/>
                <a:gdLst>
                  <a:gd name="connsiteX0" fmla="*/ 17572 w 26358"/>
                  <a:gd name="connsiteY0" fmla="*/ 17572 h 17571"/>
                  <a:gd name="connsiteX1" fmla="*/ 26358 w 26358"/>
                  <a:gd name="connsiteY1" fmla="*/ 8786 h 17571"/>
                  <a:gd name="connsiteX2" fmla="*/ 17572 w 26358"/>
                  <a:gd name="connsiteY2" fmla="*/ 0 h 17571"/>
                  <a:gd name="connsiteX3" fmla="*/ 8786 w 26358"/>
                  <a:gd name="connsiteY3" fmla="*/ 0 h 17571"/>
                  <a:gd name="connsiteX4" fmla="*/ 0 w 26358"/>
                  <a:gd name="connsiteY4" fmla="*/ 8786 h 17571"/>
                  <a:gd name="connsiteX5" fmla="*/ 8786 w 26358"/>
                  <a:gd name="connsiteY5" fmla="*/ 17572 h 17571"/>
                  <a:gd name="connsiteX6" fmla="*/ 17572 w 26358"/>
                  <a:gd name="connsiteY6" fmla="*/ 17572 h 17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358" h="17571">
                    <a:moveTo>
                      <a:pt x="17572" y="17572"/>
                    </a:moveTo>
                    <a:cubicBezTo>
                      <a:pt x="22868" y="17572"/>
                      <a:pt x="26358" y="14082"/>
                      <a:pt x="26358" y="8786"/>
                    </a:cubicBezTo>
                    <a:cubicBezTo>
                      <a:pt x="26358" y="3489"/>
                      <a:pt x="22868" y="0"/>
                      <a:pt x="17572" y="0"/>
                    </a:cubicBezTo>
                    <a:lnTo>
                      <a:pt x="8786" y="0"/>
                    </a:lnTo>
                    <a:cubicBezTo>
                      <a:pt x="3489" y="0"/>
                      <a:pt x="0" y="3489"/>
                      <a:pt x="0" y="8786"/>
                    </a:cubicBezTo>
                    <a:cubicBezTo>
                      <a:pt x="0" y="14082"/>
                      <a:pt x="3489" y="17572"/>
                      <a:pt x="8786" y="17572"/>
                    </a:cubicBezTo>
                    <a:lnTo>
                      <a:pt x="17572" y="17572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6776878" y="4876372"/>
                <a:ext cx="17571" cy="26357"/>
              </a:xfrm>
              <a:custGeom>
                <a:avLst/>
                <a:gdLst>
                  <a:gd name="connsiteX0" fmla="*/ 8786 w 17571"/>
                  <a:gd name="connsiteY0" fmla="*/ 26358 h 26357"/>
                  <a:gd name="connsiteX1" fmla="*/ 17572 w 17571"/>
                  <a:gd name="connsiteY1" fmla="*/ 17572 h 26357"/>
                  <a:gd name="connsiteX2" fmla="*/ 17572 w 17571"/>
                  <a:gd name="connsiteY2" fmla="*/ 8786 h 26357"/>
                  <a:gd name="connsiteX3" fmla="*/ 8786 w 17571"/>
                  <a:gd name="connsiteY3" fmla="*/ 0 h 26357"/>
                  <a:gd name="connsiteX4" fmla="*/ 0 w 17571"/>
                  <a:gd name="connsiteY4" fmla="*/ 8786 h 26357"/>
                  <a:gd name="connsiteX5" fmla="*/ 0 w 17571"/>
                  <a:gd name="connsiteY5" fmla="*/ 17572 h 26357"/>
                  <a:gd name="connsiteX6" fmla="*/ 8786 w 17571"/>
                  <a:gd name="connsiteY6" fmla="*/ 26358 h 26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571" h="26356">
                    <a:moveTo>
                      <a:pt x="8786" y="26358"/>
                    </a:moveTo>
                    <a:cubicBezTo>
                      <a:pt x="14082" y="26358"/>
                      <a:pt x="17572" y="22868"/>
                      <a:pt x="17572" y="17572"/>
                    </a:cubicBezTo>
                    <a:lnTo>
                      <a:pt x="17572" y="8786"/>
                    </a:lnTo>
                    <a:cubicBezTo>
                      <a:pt x="17572" y="3489"/>
                      <a:pt x="14082" y="0"/>
                      <a:pt x="8786" y="0"/>
                    </a:cubicBezTo>
                    <a:cubicBezTo>
                      <a:pt x="3489" y="0"/>
                      <a:pt x="0" y="3489"/>
                      <a:pt x="0" y="8786"/>
                    </a:cubicBezTo>
                    <a:lnTo>
                      <a:pt x="0" y="17572"/>
                    </a:lnTo>
                    <a:cubicBezTo>
                      <a:pt x="0" y="22806"/>
                      <a:pt x="3489" y="26358"/>
                      <a:pt x="8786" y="2635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3468163" y="4771769"/>
            <a:ext cx="1231816" cy="1231812"/>
            <a:chOff x="1068615" y="4063109"/>
            <a:chExt cx="703034" cy="703035"/>
          </a:xfrm>
        </p:grpSpPr>
        <p:sp>
          <p:nvSpPr>
            <p:cNvPr id="42" name="Oval 41"/>
            <p:cNvSpPr/>
            <p:nvPr/>
          </p:nvSpPr>
          <p:spPr>
            <a:xfrm>
              <a:off x="1068615" y="4063109"/>
              <a:ext cx="703034" cy="703034"/>
            </a:xfrm>
            <a:prstGeom prst="ellipse">
              <a:avLst/>
            </a:prstGeom>
            <a:ln w="76200" cap="rnd">
              <a:solidFill>
                <a:schemeClr val="bg2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Arc 42"/>
            <p:cNvSpPr/>
            <p:nvPr/>
          </p:nvSpPr>
          <p:spPr>
            <a:xfrm>
              <a:off x="1068615" y="4063110"/>
              <a:ext cx="703034" cy="703034"/>
            </a:xfrm>
            <a:prstGeom prst="arc">
              <a:avLst>
                <a:gd name="adj1" fmla="val 16200000"/>
                <a:gd name="adj2" fmla="val 3656547"/>
              </a:avLst>
            </a:prstGeom>
            <a:ln w="38100" cap="rnd">
              <a:solidFill>
                <a:schemeClr val="accent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1130160" y="4291211"/>
              <a:ext cx="597679" cy="263487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2400" b="1">
                  <a:solidFill>
                    <a:schemeClr val="accent1"/>
                  </a:solidFill>
                  <a:cs typeface="+mn-ea"/>
                  <a:sym typeface="+mn-lt"/>
                </a:rPr>
                <a:t>40%</a:t>
              </a:r>
              <a:endParaRPr lang="id-ID" sz="44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/>
          <p:cNvSpPr/>
          <p:nvPr/>
        </p:nvSpPr>
        <p:spPr>
          <a:xfrm>
            <a:off x="7048150" y="0"/>
            <a:ext cx="4953350" cy="6858000"/>
          </a:xfrm>
          <a:custGeom>
            <a:avLst/>
            <a:gdLst>
              <a:gd name="connsiteX0" fmla="*/ 2497642 w 4953350"/>
              <a:gd name="connsiteY0" fmla="*/ 0 h 6858000"/>
              <a:gd name="connsiteX1" fmla="*/ 4953350 w 4953350"/>
              <a:gd name="connsiteY1" fmla="*/ 0 h 6858000"/>
              <a:gd name="connsiteX2" fmla="*/ 4953350 w 4953350"/>
              <a:gd name="connsiteY2" fmla="*/ 1761095 h 6858000"/>
              <a:gd name="connsiteX3" fmla="*/ 4953350 w 4953350"/>
              <a:gd name="connsiteY3" fmla="*/ 5096907 h 6858000"/>
              <a:gd name="connsiteX4" fmla="*/ 4953350 w 4953350"/>
              <a:gd name="connsiteY4" fmla="*/ 6858000 h 6858000"/>
              <a:gd name="connsiteX5" fmla="*/ 2497640 w 4953350"/>
              <a:gd name="connsiteY5" fmla="*/ 6858000 h 6858000"/>
              <a:gd name="connsiteX6" fmla="*/ 658573 w 4953350"/>
              <a:gd name="connsiteY6" fmla="*/ 5018932 h 6858000"/>
              <a:gd name="connsiteX7" fmla="*/ 658573 w 4953350"/>
              <a:gd name="connsiteY7" fmla="*/ 183907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53350" h="6858000">
                <a:moveTo>
                  <a:pt x="2497642" y="0"/>
                </a:moveTo>
                <a:lnTo>
                  <a:pt x="4953350" y="0"/>
                </a:lnTo>
                <a:lnTo>
                  <a:pt x="4953350" y="1761095"/>
                </a:lnTo>
                <a:lnTo>
                  <a:pt x="4953350" y="5096907"/>
                </a:lnTo>
                <a:lnTo>
                  <a:pt x="4953350" y="6858000"/>
                </a:lnTo>
                <a:lnTo>
                  <a:pt x="2497640" y="6858000"/>
                </a:lnTo>
                <a:lnTo>
                  <a:pt x="658573" y="5018932"/>
                </a:lnTo>
                <a:cubicBezTo>
                  <a:pt x="-219524" y="4140834"/>
                  <a:pt x="-219524" y="2717167"/>
                  <a:pt x="658573" y="1839071"/>
                </a:cubicBez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: Rounded Corners 12"/>
          <p:cNvSpPr/>
          <p:nvPr/>
        </p:nvSpPr>
        <p:spPr>
          <a:xfrm>
            <a:off x="638174" y="2190750"/>
            <a:ext cx="9667875" cy="24765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80642" y="2664820"/>
            <a:ext cx="3857845" cy="1618065"/>
            <a:chOff x="3480642" y="2834715"/>
            <a:chExt cx="3857845" cy="1618065"/>
          </a:xfrm>
        </p:grpSpPr>
        <p:grpSp>
          <p:nvGrpSpPr>
            <p:cNvPr id="3" name="Group 2"/>
            <p:cNvGrpSpPr/>
            <p:nvPr/>
          </p:nvGrpSpPr>
          <p:grpSpPr>
            <a:xfrm>
              <a:off x="3480642" y="3747522"/>
              <a:ext cx="3857845" cy="705258"/>
              <a:chOff x="3480642" y="3747522"/>
              <a:chExt cx="3857845" cy="705258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3480642" y="3974504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bg2">
                    <a:alpha val="50000"/>
                  </a:schemeClr>
                </a:solidFill>
              </a:ln>
              <a:effectLst>
                <a:outerShdw blurRad="1270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48417" y="3747522"/>
                <a:ext cx="3490070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bg2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480642" y="2834715"/>
              <a:ext cx="3857845" cy="705258"/>
              <a:chOff x="3480642" y="2590592"/>
              <a:chExt cx="3857845" cy="705258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3480642" y="2817574"/>
                <a:ext cx="137160" cy="137160"/>
              </a:xfrm>
              <a:prstGeom prst="ellipse">
                <a:avLst/>
              </a:prstGeom>
              <a:solidFill>
                <a:schemeClr val="bg2"/>
              </a:solidFill>
              <a:ln w="76200">
                <a:solidFill>
                  <a:schemeClr val="bg2">
                    <a:alpha val="50000"/>
                  </a:schemeClr>
                </a:solidFill>
              </a:ln>
              <a:effectLst>
                <a:outerShdw blurRad="127000" sx="102000" sy="102000" algn="ctr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600">
                  <a:cs typeface="+mn-ea"/>
                  <a:sym typeface="+mn-lt"/>
                </a:endParaRP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48417" y="2590592"/>
                <a:ext cx="3490070" cy="7052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dirty="0">
                    <a:solidFill>
                      <a:schemeClr val="bg2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  <a:endParaRPr lang="en-US" sz="1200" dirty="0">
                  <a:solidFill>
                    <a:schemeClr val="bg2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1033136" y="2517456"/>
            <a:ext cx="1823094" cy="1823088"/>
            <a:chOff x="1068615" y="4063109"/>
            <a:chExt cx="703034" cy="703035"/>
          </a:xfrm>
        </p:grpSpPr>
        <p:sp>
          <p:nvSpPr>
            <p:cNvPr id="19" name="Oval 18"/>
            <p:cNvSpPr/>
            <p:nvPr/>
          </p:nvSpPr>
          <p:spPr>
            <a:xfrm>
              <a:off x="1068615" y="4063109"/>
              <a:ext cx="703034" cy="703034"/>
            </a:xfrm>
            <a:prstGeom prst="ellipse">
              <a:avLst/>
            </a:prstGeom>
            <a:ln w="152400" cap="rnd">
              <a:solidFill>
                <a:schemeClr val="bg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Arc 19"/>
            <p:cNvSpPr/>
            <p:nvPr/>
          </p:nvSpPr>
          <p:spPr>
            <a:xfrm>
              <a:off x="1068615" y="4063110"/>
              <a:ext cx="703034" cy="703034"/>
            </a:xfrm>
            <a:prstGeom prst="arc">
              <a:avLst>
                <a:gd name="adj1" fmla="val 16200000"/>
                <a:gd name="adj2" fmla="val 10525101"/>
              </a:avLst>
            </a:prstGeom>
            <a:ln w="762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130160" y="4310201"/>
              <a:ext cx="597679" cy="22550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3200" b="1">
                  <a:solidFill>
                    <a:schemeClr val="bg2"/>
                  </a:solidFill>
                  <a:cs typeface="+mn-ea"/>
                  <a:sym typeface="+mn-lt"/>
                </a:rPr>
                <a:t>75%</a:t>
              </a:r>
              <a:endParaRPr lang="id-ID" sz="5400" b="1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595086" y="5001929"/>
            <a:ext cx="6262563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endParaRPr lang="en-US" sz="1600" dirty="0"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087" y="1252277"/>
            <a:ext cx="458644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>
                <a:cs typeface="+mn-ea"/>
                <a:sym typeface="+mn-lt"/>
              </a:rPr>
              <a:t>Meeting The Challenge</a:t>
            </a:r>
          </a:p>
        </p:txBody>
      </p:sp>
      <p:sp>
        <p:nvSpPr>
          <p:cNvPr id="28" name="Graphic 11"/>
          <p:cNvSpPr/>
          <p:nvPr/>
        </p:nvSpPr>
        <p:spPr>
          <a:xfrm>
            <a:off x="11470481" y="6136481"/>
            <a:ext cx="81757" cy="81757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29" name="Graphic 11"/>
          <p:cNvSpPr/>
          <p:nvPr/>
        </p:nvSpPr>
        <p:spPr>
          <a:xfrm flipH="1" flipV="1">
            <a:off x="11552238" y="6218238"/>
            <a:ext cx="189706" cy="189706"/>
          </a:xfrm>
          <a:custGeom>
            <a:avLst/>
            <a:gdLst>
              <a:gd name="connsiteX0" fmla="*/ 601608 w 1203216"/>
              <a:gd name="connsiteY0" fmla="*/ 0 h 1203216"/>
              <a:gd name="connsiteX1" fmla="*/ 1203217 w 1203216"/>
              <a:gd name="connsiteY1" fmla="*/ 0 h 1203216"/>
              <a:gd name="connsiteX2" fmla="*/ 1203217 w 1203216"/>
              <a:gd name="connsiteY2" fmla="*/ 1203217 h 1203216"/>
              <a:gd name="connsiteX3" fmla="*/ 0 w 1203216"/>
              <a:gd name="connsiteY3" fmla="*/ 1203217 h 1203216"/>
              <a:gd name="connsiteX4" fmla="*/ 0 w 1203216"/>
              <a:gd name="connsiteY4" fmla="*/ 601608 h 1203216"/>
              <a:gd name="connsiteX5" fmla="*/ 601608 w 1203216"/>
              <a:gd name="connsiteY5" fmla="*/ 0 h 1203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3216" h="1203216">
                <a:moveTo>
                  <a:pt x="601608" y="0"/>
                </a:moveTo>
                <a:lnTo>
                  <a:pt x="1203217" y="0"/>
                </a:lnTo>
                <a:lnTo>
                  <a:pt x="1203217" y="1203217"/>
                </a:lnTo>
                <a:lnTo>
                  <a:pt x="0" y="1203217"/>
                </a:lnTo>
                <a:lnTo>
                  <a:pt x="0" y="601608"/>
                </a:lnTo>
                <a:cubicBezTo>
                  <a:pt x="0" y="269510"/>
                  <a:pt x="269510" y="0"/>
                  <a:pt x="601608" y="0"/>
                </a:cubicBezTo>
                <a:close/>
              </a:path>
            </a:pathLst>
          </a:custGeom>
          <a:solidFill>
            <a:schemeClr val="bg2"/>
          </a:solidFill>
          <a:ln w="636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30" name="Slide Number Placeholder 5"/>
          <p:cNvSpPr txBox="1"/>
          <p:nvPr/>
        </p:nvSpPr>
        <p:spPr>
          <a:xfrm>
            <a:off x="11487943" y="5944393"/>
            <a:ext cx="417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43E056A6-AECD-4492-B219-85DE58BEDE49}" type="slidenum">
              <a:rPr lang="en-US" sz="1000" smtClean="0">
                <a:solidFill>
                  <a:schemeClr val="bg2"/>
                </a:solidFill>
                <a:cs typeface="+mn-ea"/>
                <a:sym typeface="+mn-lt"/>
              </a:rPr>
              <a:t>7</a:t>
            </a:fld>
            <a:endParaRPr lang="en-US" sz="1000">
              <a:solidFill>
                <a:schemeClr val="bg2"/>
              </a:solidFill>
              <a:cs typeface="+mn-ea"/>
              <a:sym typeface="+mn-lt"/>
            </a:endParaRPr>
          </a:p>
        </p:txBody>
      </p:sp>
      <p:pic>
        <p:nvPicPr>
          <p:cNvPr id="9" name="图片占位符 8" descr="穿着西装笔挺的男子黑白照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占位符 3" descr="图片包含 室内, 桌子, 人, 笔记本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6" name="Graphic 4"/>
          <p:cNvSpPr/>
          <p:nvPr/>
        </p:nvSpPr>
        <p:spPr>
          <a:xfrm>
            <a:off x="1678737" y="659206"/>
            <a:ext cx="3889759" cy="6219825"/>
          </a:xfrm>
          <a:custGeom>
            <a:avLst/>
            <a:gdLst>
              <a:gd name="connsiteX0" fmla="*/ 1266539 w 2540793"/>
              <a:gd name="connsiteY0" fmla="*/ 0 h 4062793"/>
              <a:gd name="connsiteX1" fmla="*/ 0 w 2540793"/>
              <a:gd name="connsiteY1" fmla="*/ 0 h 4062793"/>
              <a:gd name="connsiteX2" fmla="*/ 0 w 2540793"/>
              <a:gd name="connsiteY2" fmla="*/ 4062794 h 4062793"/>
              <a:gd name="connsiteX3" fmla="*/ 2540794 w 2540793"/>
              <a:gd name="connsiteY3" fmla="*/ 4062794 h 4062793"/>
              <a:gd name="connsiteX4" fmla="*/ 2540794 w 2540793"/>
              <a:gd name="connsiteY4" fmla="*/ 1274255 h 4062793"/>
              <a:gd name="connsiteX5" fmla="*/ 1266539 w 2540793"/>
              <a:gd name="connsiteY5" fmla="*/ 0 h 40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3" h="4062793">
                <a:moveTo>
                  <a:pt x="1266539" y="0"/>
                </a:moveTo>
                <a:lnTo>
                  <a:pt x="0" y="0"/>
                </a:lnTo>
                <a:lnTo>
                  <a:pt x="0" y="4062794"/>
                </a:lnTo>
                <a:lnTo>
                  <a:pt x="2540794" y="4062794"/>
                </a:lnTo>
                <a:lnTo>
                  <a:pt x="2540794" y="1274255"/>
                </a:lnTo>
                <a:cubicBezTo>
                  <a:pt x="2540794" y="570452"/>
                  <a:pt x="1970246" y="0"/>
                  <a:pt x="1266539" y="0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8825" y="3072007"/>
            <a:ext cx="4362407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261022" y="4687730"/>
            <a:ext cx="3682110" cy="345633"/>
            <a:chOff x="6567438" y="3586132"/>
            <a:chExt cx="4947938" cy="464454"/>
          </a:xfrm>
          <a:solidFill>
            <a:schemeClr val="accent6"/>
          </a:solidFill>
        </p:grpSpPr>
        <p:sp>
          <p:nvSpPr>
            <p:cNvPr id="9" name="Rounded Rectangle 13"/>
            <p:cNvSpPr/>
            <p:nvPr/>
          </p:nvSpPr>
          <p:spPr>
            <a:xfrm>
              <a:off x="6567438" y="3586132"/>
              <a:ext cx="2325102" cy="46445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2"/>
                  </a:solidFill>
                  <a:cs typeface="+mn-ea"/>
                  <a:sym typeface="+mn-lt"/>
                </a:rPr>
                <a:t>INNOVATION</a:t>
              </a:r>
              <a:endParaRPr lang="id-ID" sz="1400" b="1">
                <a:solidFill>
                  <a:schemeClr val="bg2"/>
                </a:solidFill>
                <a:cs typeface="+mn-ea"/>
                <a:sym typeface="+mn-lt"/>
              </a:endParaRPr>
            </a:p>
          </p:txBody>
        </p:sp>
        <p:sp>
          <p:nvSpPr>
            <p:cNvPr id="10" name="Rounded Rectangle 13"/>
            <p:cNvSpPr/>
            <p:nvPr/>
          </p:nvSpPr>
          <p:spPr>
            <a:xfrm>
              <a:off x="9190274" y="3586132"/>
              <a:ext cx="2325102" cy="464454"/>
            </a:xfrm>
            <a:prstGeom prst="roundRect">
              <a:avLst>
                <a:gd name="adj" fmla="val 50000"/>
              </a:avLst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cs typeface="+mn-ea"/>
                  <a:sym typeface="+mn-lt"/>
                </a:rPr>
                <a:t>ACTION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578009" y="2764230"/>
            <a:ext cx="2403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THE MAIN IDEA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7314218" y="4333986"/>
            <a:ext cx="362891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879686" y="1824637"/>
            <a:ext cx="31847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600" b="1">
                <a:cs typeface="+mn-ea"/>
                <a:sym typeface="+mn-lt"/>
              </a:rPr>
              <a:t>Innovation First</a:t>
            </a:r>
          </a:p>
        </p:txBody>
      </p:sp>
      <p:sp>
        <p:nvSpPr>
          <p:cNvPr id="17" name="Oval 16"/>
          <p:cNvSpPr/>
          <p:nvPr/>
        </p:nvSpPr>
        <p:spPr>
          <a:xfrm>
            <a:off x="3113240" y="1257462"/>
            <a:ext cx="1839411" cy="1839411"/>
          </a:xfrm>
          <a:prstGeom prst="ellipse">
            <a:avLst/>
          </a:prstGeom>
          <a:solidFill>
            <a:schemeClr val="bg2"/>
          </a:solidFill>
          <a:ln w="254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70492" y="5515482"/>
            <a:ext cx="3315609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i="1" dirty="0">
                <a:solidFill>
                  <a:schemeClr val="bg2"/>
                </a:solidFill>
                <a:cs typeface="+mn-ea"/>
                <a:sym typeface="+mn-lt"/>
              </a:rPr>
              <a:t>Fill in the descriptionconsectetuer adipiscing elit, sed diam</a:t>
            </a:r>
            <a:endParaRPr lang="en-US" sz="1400" i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grpSp>
        <p:nvGrpSpPr>
          <p:cNvPr id="34" name="Graphic 2"/>
          <p:cNvGrpSpPr>
            <a:grpSpLocks noChangeAspect="1"/>
          </p:cNvGrpSpPr>
          <p:nvPr/>
        </p:nvGrpSpPr>
        <p:grpSpPr>
          <a:xfrm>
            <a:off x="3747259" y="1766903"/>
            <a:ext cx="571372" cy="761798"/>
            <a:chOff x="5523543" y="3569076"/>
            <a:chExt cx="373931" cy="498554"/>
          </a:xfrm>
          <a:solidFill>
            <a:schemeClr val="accent6"/>
          </a:solidFill>
        </p:grpSpPr>
        <p:grpSp>
          <p:nvGrpSpPr>
            <p:cNvPr id="35" name="Graphic 2"/>
            <p:cNvGrpSpPr/>
            <p:nvPr/>
          </p:nvGrpSpPr>
          <p:grpSpPr>
            <a:xfrm>
              <a:off x="5523543" y="3569076"/>
              <a:ext cx="373931" cy="498554"/>
              <a:chOff x="5523543" y="3569076"/>
              <a:chExt cx="373931" cy="498554"/>
            </a:xfrm>
            <a:grpFill/>
          </p:grpSpPr>
          <p:sp>
            <p:nvSpPr>
              <p:cNvPr id="36" name="Freeform: Shape 35"/>
              <p:cNvSpPr/>
              <p:nvPr/>
            </p:nvSpPr>
            <p:spPr>
              <a:xfrm>
                <a:off x="5609222" y="4020897"/>
                <a:ext cx="23366" cy="15577"/>
              </a:xfrm>
              <a:custGeom>
                <a:avLst/>
                <a:gdLst>
                  <a:gd name="connsiteX0" fmla="*/ 7789 w 23366"/>
                  <a:gd name="connsiteY0" fmla="*/ 0 h 15577"/>
                  <a:gd name="connsiteX1" fmla="*/ 0 w 23366"/>
                  <a:gd name="connsiteY1" fmla="*/ 7789 h 15577"/>
                  <a:gd name="connsiteX2" fmla="*/ 7789 w 23366"/>
                  <a:gd name="connsiteY2" fmla="*/ 15578 h 15577"/>
                  <a:gd name="connsiteX3" fmla="*/ 15578 w 23366"/>
                  <a:gd name="connsiteY3" fmla="*/ 15578 h 15577"/>
                  <a:gd name="connsiteX4" fmla="*/ 23367 w 23366"/>
                  <a:gd name="connsiteY4" fmla="*/ 7789 h 15577"/>
                  <a:gd name="connsiteX5" fmla="*/ 15578 w 23366"/>
                  <a:gd name="connsiteY5" fmla="*/ 0 h 15577"/>
                  <a:gd name="connsiteX6" fmla="*/ 7789 w 23366"/>
                  <a:gd name="connsiteY6" fmla="*/ 0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66" h="15577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lnTo>
                      <a:pt x="15578" y="15578"/>
                    </a:lnTo>
                    <a:cubicBezTo>
                      <a:pt x="20251" y="15578"/>
                      <a:pt x="23367" y="12462"/>
                      <a:pt x="23367" y="7789"/>
                    </a:cubicBezTo>
                    <a:cubicBezTo>
                      <a:pt x="23367" y="3116"/>
                      <a:pt x="20251" y="0"/>
                      <a:pt x="15578" y="0"/>
                    </a:cubicBezTo>
                    <a:lnTo>
                      <a:pt x="7789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36"/>
              <p:cNvSpPr/>
              <p:nvPr/>
            </p:nvSpPr>
            <p:spPr>
              <a:xfrm>
                <a:off x="5640378" y="4020897"/>
                <a:ext cx="23366" cy="15577"/>
              </a:xfrm>
              <a:custGeom>
                <a:avLst/>
                <a:gdLst>
                  <a:gd name="connsiteX0" fmla="*/ 7789 w 23366"/>
                  <a:gd name="connsiteY0" fmla="*/ 0 h 15577"/>
                  <a:gd name="connsiteX1" fmla="*/ 0 w 23366"/>
                  <a:gd name="connsiteY1" fmla="*/ 7789 h 15577"/>
                  <a:gd name="connsiteX2" fmla="*/ 7789 w 23366"/>
                  <a:gd name="connsiteY2" fmla="*/ 15578 h 15577"/>
                  <a:gd name="connsiteX3" fmla="*/ 15578 w 23366"/>
                  <a:gd name="connsiteY3" fmla="*/ 15578 h 15577"/>
                  <a:gd name="connsiteX4" fmla="*/ 23367 w 23366"/>
                  <a:gd name="connsiteY4" fmla="*/ 7789 h 15577"/>
                  <a:gd name="connsiteX5" fmla="*/ 15578 w 23366"/>
                  <a:gd name="connsiteY5" fmla="*/ 0 h 15577"/>
                  <a:gd name="connsiteX6" fmla="*/ 7789 w 23366"/>
                  <a:gd name="connsiteY6" fmla="*/ 0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66" h="15577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lnTo>
                      <a:pt x="15578" y="15578"/>
                    </a:lnTo>
                    <a:cubicBezTo>
                      <a:pt x="20251" y="15578"/>
                      <a:pt x="23367" y="12462"/>
                      <a:pt x="23367" y="7789"/>
                    </a:cubicBezTo>
                    <a:cubicBezTo>
                      <a:pt x="23367" y="3116"/>
                      <a:pt x="20251" y="0"/>
                      <a:pt x="15578" y="0"/>
                    </a:cubicBezTo>
                    <a:lnTo>
                      <a:pt x="7789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: Shape 37"/>
              <p:cNvSpPr/>
              <p:nvPr/>
            </p:nvSpPr>
            <p:spPr>
              <a:xfrm>
                <a:off x="5578066" y="4020897"/>
                <a:ext cx="23366" cy="15577"/>
              </a:xfrm>
              <a:custGeom>
                <a:avLst/>
                <a:gdLst>
                  <a:gd name="connsiteX0" fmla="*/ 7789 w 23366"/>
                  <a:gd name="connsiteY0" fmla="*/ 0 h 15577"/>
                  <a:gd name="connsiteX1" fmla="*/ 0 w 23366"/>
                  <a:gd name="connsiteY1" fmla="*/ 7789 h 15577"/>
                  <a:gd name="connsiteX2" fmla="*/ 7789 w 23366"/>
                  <a:gd name="connsiteY2" fmla="*/ 15578 h 15577"/>
                  <a:gd name="connsiteX3" fmla="*/ 15578 w 23366"/>
                  <a:gd name="connsiteY3" fmla="*/ 15578 h 15577"/>
                  <a:gd name="connsiteX4" fmla="*/ 23367 w 23366"/>
                  <a:gd name="connsiteY4" fmla="*/ 7789 h 15577"/>
                  <a:gd name="connsiteX5" fmla="*/ 15578 w 23366"/>
                  <a:gd name="connsiteY5" fmla="*/ 0 h 15577"/>
                  <a:gd name="connsiteX6" fmla="*/ 7789 w 23366"/>
                  <a:gd name="connsiteY6" fmla="*/ 0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366" h="15577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lnTo>
                      <a:pt x="15578" y="15578"/>
                    </a:lnTo>
                    <a:cubicBezTo>
                      <a:pt x="20251" y="15578"/>
                      <a:pt x="23367" y="12462"/>
                      <a:pt x="23367" y="7789"/>
                    </a:cubicBezTo>
                    <a:cubicBezTo>
                      <a:pt x="23367" y="3116"/>
                      <a:pt x="20251" y="0"/>
                      <a:pt x="15578" y="0"/>
                    </a:cubicBezTo>
                    <a:lnTo>
                      <a:pt x="7789" y="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9" name="Freeform: Shape 38"/>
              <p:cNvSpPr/>
              <p:nvPr/>
            </p:nvSpPr>
            <p:spPr>
              <a:xfrm>
                <a:off x="5523543" y="3569076"/>
                <a:ext cx="373931" cy="498554"/>
              </a:xfrm>
              <a:custGeom>
                <a:avLst/>
                <a:gdLst>
                  <a:gd name="connsiteX0" fmla="*/ 366143 w 373931"/>
                  <a:gd name="connsiteY0" fmla="*/ 31156 h 498554"/>
                  <a:gd name="connsiteX1" fmla="*/ 288253 w 373931"/>
                  <a:gd name="connsiteY1" fmla="*/ 31156 h 498554"/>
                  <a:gd name="connsiteX2" fmla="*/ 288253 w 373931"/>
                  <a:gd name="connsiteY2" fmla="*/ 7789 h 498554"/>
                  <a:gd name="connsiteX3" fmla="*/ 280464 w 373931"/>
                  <a:gd name="connsiteY3" fmla="*/ 0 h 498554"/>
                  <a:gd name="connsiteX4" fmla="*/ 272675 w 373931"/>
                  <a:gd name="connsiteY4" fmla="*/ 7789 h 498554"/>
                  <a:gd name="connsiteX5" fmla="*/ 272675 w 373931"/>
                  <a:gd name="connsiteY5" fmla="*/ 31156 h 498554"/>
                  <a:gd name="connsiteX6" fmla="*/ 116834 w 373931"/>
                  <a:gd name="connsiteY6" fmla="*/ 31156 h 498554"/>
                  <a:gd name="connsiteX7" fmla="*/ 116834 w 373931"/>
                  <a:gd name="connsiteY7" fmla="*/ 7789 h 498554"/>
                  <a:gd name="connsiteX8" fmla="*/ 109045 w 373931"/>
                  <a:gd name="connsiteY8" fmla="*/ 0 h 498554"/>
                  <a:gd name="connsiteX9" fmla="*/ 101256 w 373931"/>
                  <a:gd name="connsiteY9" fmla="*/ 7789 h 498554"/>
                  <a:gd name="connsiteX10" fmla="*/ 101256 w 373931"/>
                  <a:gd name="connsiteY10" fmla="*/ 31156 h 498554"/>
                  <a:gd name="connsiteX11" fmla="*/ 7789 w 373931"/>
                  <a:gd name="connsiteY11" fmla="*/ 31156 h 498554"/>
                  <a:gd name="connsiteX12" fmla="*/ 0 w 373931"/>
                  <a:gd name="connsiteY12" fmla="*/ 38945 h 498554"/>
                  <a:gd name="connsiteX13" fmla="*/ 0 w 373931"/>
                  <a:gd name="connsiteY13" fmla="*/ 490765 h 498554"/>
                  <a:gd name="connsiteX14" fmla="*/ 7789 w 373931"/>
                  <a:gd name="connsiteY14" fmla="*/ 498554 h 498554"/>
                  <a:gd name="connsiteX15" fmla="*/ 366143 w 373931"/>
                  <a:gd name="connsiteY15" fmla="*/ 498554 h 498554"/>
                  <a:gd name="connsiteX16" fmla="*/ 373932 w 373931"/>
                  <a:gd name="connsiteY16" fmla="*/ 490765 h 498554"/>
                  <a:gd name="connsiteX17" fmla="*/ 373932 w 373931"/>
                  <a:gd name="connsiteY17" fmla="*/ 428454 h 498554"/>
                  <a:gd name="connsiteX18" fmla="*/ 366143 w 373931"/>
                  <a:gd name="connsiteY18" fmla="*/ 420665 h 498554"/>
                  <a:gd name="connsiteX19" fmla="*/ 358354 w 373931"/>
                  <a:gd name="connsiteY19" fmla="*/ 428454 h 498554"/>
                  <a:gd name="connsiteX20" fmla="*/ 358354 w 373931"/>
                  <a:gd name="connsiteY20" fmla="*/ 482977 h 498554"/>
                  <a:gd name="connsiteX21" fmla="*/ 15578 w 373931"/>
                  <a:gd name="connsiteY21" fmla="*/ 482977 h 498554"/>
                  <a:gd name="connsiteX22" fmla="*/ 15578 w 373931"/>
                  <a:gd name="connsiteY22" fmla="*/ 46734 h 498554"/>
                  <a:gd name="connsiteX23" fmla="*/ 101256 w 373931"/>
                  <a:gd name="connsiteY23" fmla="*/ 46734 h 498554"/>
                  <a:gd name="connsiteX24" fmla="*/ 101256 w 373931"/>
                  <a:gd name="connsiteY24" fmla="*/ 70100 h 498554"/>
                  <a:gd name="connsiteX25" fmla="*/ 109045 w 373931"/>
                  <a:gd name="connsiteY25" fmla="*/ 77889 h 498554"/>
                  <a:gd name="connsiteX26" fmla="*/ 116834 w 373931"/>
                  <a:gd name="connsiteY26" fmla="*/ 70100 h 498554"/>
                  <a:gd name="connsiteX27" fmla="*/ 116834 w 373931"/>
                  <a:gd name="connsiteY27" fmla="*/ 46734 h 498554"/>
                  <a:gd name="connsiteX28" fmla="*/ 272675 w 373931"/>
                  <a:gd name="connsiteY28" fmla="*/ 46734 h 498554"/>
                  <a:gd name="connsiteX29" fmla="*/ 272675 w 373931"/>
                  <a:gd name="connsiteY29" fmla="*/ 70100 h 498554"/>
                  <a:gd name="connsiteX30" fmla="*/ 280464 w 373931"/>
                  <a:gd name="connsiteY30" fmla="*/ 77889 h 498554"/>
                  <a:gd name="connsiteX31" fmla="*/ 288253 w 373931"/>
                  <a:gd name="connsiteY31" fmla="*/ 70100 h 498554"/>
                  <a:gd name="connsiteX32" fmla="*/ 288253 w 373931"/>
                  <a:gd name="connsiteY32" fmla="*/ 46734 h 498554"/>
                  <a:gd name="connsiteX33" fmla="*/ 358354 w 373931"/>
                  <a:gd name="connsiteY33" fmla="*/ 46734 h 498554"/>
                  <a:gd name="connsiteX34" fmla="*/ 358354 w 373931"/>
                  <a:gd name="connsiteY34" fmla="*/ 358353 h 498554"/>
                  <a:gd name="connsiteX35" fmla="*/ 366143 w 373931"/>
                  <a:gd name="connsiteY35" fmla="*/ 366142 h 498554"/>
                  <a:gd name="connsiteX36" fmla="*/ 373932 w 373931"/>
                  <a:gd name="connsiteY36" fmla="*/ 358353 h 498554"/>
                  <a:gd name="connsiteX37" fmla="*/ 373932 w 373931"/>
                  <a:gd name="connsiteY37" fmla="*/ 38945 h 498554"/>
                  <a:gd name="connsiteX38" fmla="*/ 366143 w 373931"/>
                  <a:gd name="connsiteY38" fmla="*/ 31156 h 4985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73931" h="498554">
                    <a:moveTo>
                      <a:pt x="366143" y="31156"/>
                    </a:moveTo>
                    <a:lnTo>
                      <a:pt x="288253" y="31156"/>
                    </a:lnTo>
                    <a:lnTo>
                      <a:pt x="288253" y="7789"/>
                    </a:lnTo>
                    <a:cubicBezTo>
                      <a:pt x="288253" y="3116"/>
                      <a:pt x="285138" y="0"/>
                      <a:pt x="280464" y="0"/>
                    </a:cubicBezTo>
                    <a:cubicBezTo>
                      <a:pt x="275791" y="0"/>
                      <a:pt x="272675" y="3116"/>
                      <a:pt x="272675" y="7789"/>
                    </a:cubicBezTo>
                    <a:lnTo>
                      <a:pt x="272675" y="31156"/>
                    </a:lnTo>
                    <a:lnTo>
                      <a:pt x="116834" y="31156"/>
                    </a:lnTo>
                    <a:lnTo>
                      <a:pt x="116834" y="7789"/>
                    </a:lnTo>
                    <a:cubicBezTo>
                      <a:pt x="116834" y="3116"/>
                      <a:pt x="113719" y="0"/>
                      <a:pt x="109045" y="0"/>
                    </a:cubicBezTo>
                    <a:cubicBezTo>
                      <a:pt x="104372" y="0"/>
                      <a:pt x="101256" y="3116"/>
                      <a:pt x="101256" y="7789"/>
                    </a:cubicBezTo>
                    <a:lnTo>
                      <a:pt x="101256" y="31156"/>
                    </a:lnTo>
                    <a:lnTo>
                      <a:pt x="7789" y="31156"/>
                    </a:lnTo>
                    <a:cubicBezTo>
                      <a:pt x="3116" y="31156"/>
                      <a:pt x="0" y="34271"/>
                      <a:pt x="0" y="38945"/>
                    </a:cubicBezTo>
                    <a:lnTo>
                      <a:pt x="0" y="490765"/>
                    </a:lnTo>
                    <a:cubicBezTo>
                      <a:pt x="0" y="495439"/>
                      <a:pt x="3116" y="498554"/>
                      <a:pt x="7789" y="498554"/>
                    </a:cubicBezTo>
                    <a:lnTo>
                      <a:pt x="366143" y="498554"/>
                    </a:lnTo>
                    <a:cubicBezTo>
                      <a:pt x="370816" y="498554"/>
                      <a:pt x="373932" y="495439"/>
                      <a:pt x="373932" y="490765"/>
                    </a:cubicBezTo>
                    <a:lnTo>
                      <a:pt x="373932" y="428454"/>
                    </a:lnTo>
                    <a:cubicBezTo>
                      <a:pt x="373932" y="423781"/>
                      <a:pt x="370816" y="420665"/>
                      <a:pt x="366143" y="420665"/>
                    </a:cubicBezTo>
                    <a:cubicBezTo>
                      <a:pt x="361469" y="420665"/>
                      <a:pt x="358354" y="424591"/>
                      <a:pt x="358354" y="428454"/>
                    </a:cubicBezTo>
                    <a:lnTo>
                      <a:pt x="358354" y="482977"/>
                    </a:lnTo>
                    <a:lnTo>
                      <a:pt x="15578" y="482977"/>
                    </a:lnTo>
                    <a:lnTo>
                      <a:pt x="15578" y="46734"/>
                    </a:lnTo>
                    <a:lnTo>
                      <a:pt x="101256" y="46734"/>
                    </a:lnTo>
                    <a:lnTo>
                      <a:pt x="101256" y="70100"/>
                    </a:lnTo>
                    <a:cubicBezTo>
                      <a:pt x="101256" y="74774"/>
                      <a:pt x="104372" y="77889"/>
                      <a:pt x="109045" y="77889"/>
                    </a:cubicBezTo>
                    <a:cubicBezTo>
                      <a:pt x="113719" y="77889"/>
                      <a:pt x="116834" y="74774"/>
                      <a:pt x="116834" y="70100"/>
                    </a:cubicBezTo>
                    <a:lnTo>
                      <a:pt x="116834" y="46734"/>
                    </a:lnTo>
                    <a:lnTo>
                      <a:pt x="272675" y="46734"/>
                    </a:lnTo>
                    <a:lnTo>
                      <a:pt x="272675" y="70100"/>
                    </a:lnTo>
                    <a:cubicBezTo>
                      <a:pt x="272675" y="74774"/>
                      <a:pt x="275791" y="77889"/>
                      <a:pt x="280464" y="77889"/>
                    </a:cubicBezTo>
                    <a:cubicBezTo>
                      <a:pt x="285138" y="77889"/>
                      <a:pt x="288253" y="74774"/>
                      <a:pt x="288253" y="70100"/>
                    </a:cubicBezTo>
                    <a:lnTo>
                      <a:pt x="288253" y="46734"/>
                    </a:lnTo>
                    <a:lnTo>
                      <a:pt x="358354" y="46734"/>
                    </a:lnTo>
                    <a:lnTo>
                      <a:pt x="358354" y="358353"/>
                    </a:lnTo>
                    <a:cubicBezTo>
                      <a:pt x="358354" y="363027"/>
                      <a:pt x="361469" y="366142"/>
                      <a:pt x="366143" y="366142"/>
                    </a:cubicBezTo>
                    <a:cubicBezTo>
                      <a:pt x="370816" y="366142"/>
                      <a:pt x="373932" y="362217"/>
                      <a:pt x="373932" y="358353"/>
                    </a:cubicBezTo>
                    <a:lnTo>
                      <a:pt x="373932" y="38945"/>
                    </a:lnTo>
                    <a:cubicBezTo>
                      <a:pt x="373932" y="34271"/>
                      <a:pt x="370816" y="31156"/>
                      <a:pt x="366143" y="3115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: Shape 39"/>
              <p:cNvSpPr/>
              <p:nvPr/>
            </p:nvSpPr>
            <p:spPr>
              <a:xfrm>
                <a:off x="5578066" y="3685910"/>
                <a:ext cx="264886" cy="319408"/>
              </a:xfrm>
              <a:custGeom>
                <a:avLst/>
                <a:gdLst>
                  <a:gd name="connsiteX0" fmla="*/ 264886 w 264886"/>
                  <a:gd name="connsiteY0" fmla="*/ 311620 h 319408"/>
                  <a:gd name="connsiteX1" fmla="*/ 264886 w 264886"/>
                  <a:gd name="connsiteY1" fmla="*/ 7789 h 319408"/>
                  <a:gd name="connsiteX2" fmla="*/ 257097 w 264886"/>
                  <a:gd name="connsiteY2" fmla="*/ 0 h 319408"/>
                  <a:gd name="connsiteX3" fmla="*/ 7789 w 264886"/>
                  <a:gd name="connsiteY3" fmla="*/ 0 h 319408"/>
                  <a:gd name="connsiteX4" fmla="*/ 0 w 264886"/>
                  <a:gd name="connsiteY4" fmla="*/ 7789 h 319408"/>
                  <a:gd name="connsiteX5" fmla="*/ 0 w 264886"/>
                  <a:gd name="connsiteY5" fmla="*/ 311620 h 319408"/>
                  <a:gd name="connsiteX6" fmla="*/ 7789 w 264886"/>
                  <a:gd name="connsiteY6" fmla="*/ 319409 h 319408"/>
                  <a:gd name="connsiteX7" fmla="*/ 257097 w 264886"/>
                  <a:gd name="connsiteY7" fmla="*/ 319409 h 319408"/>
                  <a:gd name="connsiteX8" fmla="*/ 264886 w 264886"/>
                  <a:gd name="connsiteY8" fmla="*/ 311620 h 319408"/>
                  <a:gd name="connsiteX9" fmla="*/ 249309 w 264886"/>
                  <a:gd name="connsiteY9" fmla="*/ 303831 h 319408"/>
                  <a:gd name="connsiteX10" fmla="*/ 15578 w 264886"/>
                  <a:gd name="connsiteY10" fmla="*/ 303831 h 319408"/>
                  <a:gd name="connsiteX11" fmla="*/ 15578 w 264886"/>
                  <a:gd name="connsiteY11" fmla="*/ 15578 h 319408"/>
                  <a:gd name="connsiteX12" fmla="*/ 249309 w 264886"/>
                  <a:gd name="connsiteY12" fmla="*/ 15578 h 319408"/>
                  <a:gd name="connsiteX13" fmla="*/ 249309 w 264886"/>
                  <a:gd name="connsiteY13" fmla="*/ 303831 h 319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4886" h="319408">
                    <a:moveTo>
                      <a:pt x="264886" y="311620"/>
                    </a:moveTo>
                    <a:lnTo>
                      <a:pt x="264886" y="7789"/>
                    </a:lnTo>
                    <a:cubicBezTo>
                      <a:pt x="264886" y="3116"/>
                      <a:pt x="261771" y="0"/>
                      <a:pt x="257097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lnTo>
                      <a:pt x="0" y="311620"/>
                    </a:lnTo>
                    <a:cubicBezTo>
                      <a:pt x="0" y="316293"/>
                      <a:pt x="3116" y="319409"/>
                      <a:pt x="7789" y="319409"/>
                    </a:cubicBezTo>
                    <a:lnTo>
                      <a:pt x="257097" y="319409"/>
                    </a:lnTo>
                    <a:cubicBezTo>
                      <a:pt x="261771" y="319409"/>
                      <a:pt x="264886" y="316293"/>
                      <a:pt x="264886" y="311620"/>
                    </a:cubicBezTo>
                    <a:close/>
                    <a:moveTo>
                      <a:pt x="249309" y="303831"/>
                    </a:moveTo>
                    <a:lnTo>
                      <a:pt x="15578" y="303831"/>
                    </a:lnTo>
                    <a:lnTo>
                      <a:pt x="15578" y="15578"/>
                    </a:lnTo>
                    <a:lnTo>
                      <a:pt x="249309" y="15578"/>
                    </a:lnTo>
                    <a:lnTo>
                      <a:pt x="249309" y="303831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1" name="Freeform: Shape 40"/>
              <p:cNvSpPr/>
              <p:nvPr/>
            </p:nvSpPr>
            <p:spPr>
              <a:xfrm>
                <a:off x="5627946" y="3725634"/>
                <a:ext cx="64679" cy="51438"/>
              </a:xfrm>
              <a:custGeom>
                <a:avLst/>
                <a:gdLst>
                  <a:gd name="connsiteX0" fmla="*/ 15547 w 64679"/>
                  <a:gd name="connsiteY0" fmla="*/ 49070 h 51438"/>
                  <a:gd name="connsiteX1" fmla="*/ 21030 w 64679"/>
                  <a:gd name="connsiteY1" fmla="*/ 51438 h 51438"/>
                  <a:gd name="connsiteX2" fmla="*/ 26514 w 64679"/>
                  <a:gd name="connsiteY2" fmla="*/ 49070 h 51438"/>
                  <a:gd name="connsiteX3" fmla="*/ 62343 w 64679"/>
                  <a:gd name="connsiteY3" fmla="*/ 13241 h 51438"/>
                  <a:gd name="connsiteX4" fmla="*/ 62343 w 64679"/>
                  <a:gd name="connsiteY4" fmla="*/ 2337 h 51438"/>
                  <a:gd name="connsiteX5" fmla="*/ 51438 w 64679"/>
                  <a:gd name="connsiteY5" fmla="*/ 2337 h 51438"/>
                  <a:gd name="connsiteX6" fmla="*/ 21030 w 64679"/>
                  <a:gd name="connsiteY6" fmla="*/ 32745 h 51438"/>
                  <a:gd name="connsiteX7" fmla="*/ 13241 w 64679"/>
                  <a:gd name="connsiteY7" fmla="*/ 24956 h 51438"/>
                  <a:gd name="connsiteX8" fmla="*/ 2337 w 64679"/>
                  <a:gd name="connsiteY8" fmla="*/ 24956 h 51438"/>
                  <a:gd name="connsiteX9" fmla="*/ 2337 w 64679"/>
                  <a:gd name="connsiteY9" fmla="*/ 35860 h 51438"/>
                  <a:gd name="connsiteX10" fmla="*/ 15547 w 64679"/>
                  <a:gd name="connsiteY10" fmla="*/ 49070 h 5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79" h="51438">
                    <a:moveTo>
                      <a:pt x="15547" y="49070"/>
                    </a:moveTo>
                    <a:cubicBezTo>
                      <a:pt x="17104" y="50628"/>
                      <a:pt x="19472" y="51438"/>
                      <a:pt x="21030" y="51438"/>
                    </a:cubicBezTo>
                    <a:cubicBezTo>
                      <a:pt x="23398" y="51438"/>
                      <a:pt x="24956" y="50628"/>
                      <a:pt x="26514" y="49070"/>
                    </a:cubicBezTo>
                    <a:lnTo>
                      <a:pt x="62343" y="13241"/>
                    </a:lnTo>
                    <a:cubicBezTo>
                      <a:pt x="65458" y="10126"/>
                      <a:pt x="65458" y="5452"/>
                      <a:pt x="62343" y="2337"/>
                    </a:cubicBezTo>
                    <a:cubicBezTo>
                      <a:pt x="59227" y="-779"/>
                      <a:pt x="54554" y="-779"/>
                      <a:pt x="51438" y="2337"/>
                    </a:cubicBezTo>
                    <a:lnTo>
                      <a:pt x="21030" y="32745"/>
                    </a:lnTo>
                    <a:lnTo>
                      <a:pt x="13241" y="24956"/>
                    </a:lnTo>
                    <a:cubicBezTo>
                      <a:pt x="10126" y="21840"/>
                      <a:pt x="5452" y="21840"/>
                      <a:pt x="2337" y="24956"/>
                    </a:cubicBezTo>
                    <a:cubicBezTo>
                      <a:pt x="-779" y="28071"/>
                      <a:pt x="-779" y="32745"/>
                      <a:pt x="2337" y="35860"/>
                    </a:cubicBezTo>
                    <a:lnTo>
                      <a:pt x="15547" y="4907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: Shape 41"/>
              <p:cNvSpPr/>
              <p:nvPr/>
            </p:nvSpPr>
            <p:spPr>
              <a:xfrm>
                <a:off x="5627946" y="3811312"/>
                <a:ext cx="64679" cy="51438"/>
              </a:xfrm>
              <a:custGeom>
                <a:avLst/>
                <a:gdLst>
                  <a:gd name="connsiteX0" fmla="*/ 15547 w 64679"/>
                  <a:gd name="connsiteY0" fmla="*/ 49070 h 51438"/>
                  <a:gd name="connsiteX1" fmla="*/ 21030 w 64679"/>
                  <a:gd name="connsiteY1" fmla="*/ 51438 h 51438"/>
                  <a:gd name="connsiteX2" fmla="*/ 26514 w 64679"/>
                  <a:gd name="connsiteY2" fmla="*/ 49070 h 51438"/>
                  <a:gd name="connsiteX3" fmla="*/ 62343 w 64679"/>
                  <a:gd name="connsiteY3" fmla="*/ 13241 h 51438"/>
                  <a:gd name="connsiteX4" fmla="*/ 62343 w 64679"/>
                  <a:gd name="connsiteY4" fmla="*/ 2337 h 51438"/>
                  <a:gd name="connsiteX5" fmla="*/ 51438 w 64679"/>
                  <a:gd name="connsiteY5" fmla="*/ 2337 h 51438"/>
                  <a:gd name="connsiteX6" fmla="*/ 21030 w 64679"/>
                  <a:gd name="connsiteY6" fmla="*/ 32745 h 51438"/>
                  <a:gd name="connsiteX7" fmla="*/ 13241 w 64679"/>
                  <a:gd name="connsiteY7" fmla="*/ 24956 h 51438"/>
                  <a:gd name="connsiteX8" fmla="*/ 2337 w 64679"/>
                  <a:gd name="connsiteY8" fmla="*/ 24956 h 51438"/>
                  <a:gd name="connsiteX9" fmla="*/ 2337 w 64679"/>
                  <a:gd name="connsiteY9" fmla="*/ 35860 h 51438"/>
                  <a:gd name="connsiteX10" fmla="*/ 15547 w 64679"/>
                  <a:gd name="connsiteY10" fmla="*/ 49070 h 5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79" h="51438">
                    <a:moveTo>
                      <a:pt x="15547" y="49070"/>
                    </a:moveTo>
                    <a:cubicBezTo>
                      <a:pt x="17104" y="50628"/>
                      <a:pt x="19472" y="51438"/>
                      <a:pt x="21030" y="51438"/>
                    </a:cubicBezTo>
                    <a:cubicBezTo>
                      <a:pt x="23398" y="51438"/>
                      <a:pt x="24956" y="50628"/>
                      <a:pt x="26514" y="49070"/>
                    </a:cubicBezTo>
                    <a:lnTo>
                      <a:pt x="62343" y="13241"/>
                    </a:lnTo>
                    <a:cubicBezTo>
                      <a:pt x="65458" y="10126"/>
                      <a:pt x="65458" y="5452"/>
                      <a:pt x="62343" y="2337"/>
                    </a:cubicBezTo>
                    <a:cubicBezTo>
                      <a:pt x="59227" y="-779"/>
                      <a:pt x="54554" y="-779"/>
                      <a:pt x="51438" y="2337"/>
                    </a:cubicBezTo>
                    <a:lnTo>
                      <a:pt x="21030" y="32745"/>
                    </a:lnTo>
                    <a:lnTo>
                      <a:pt x="13241" y="24956"/>
                    </a:lnTo>
                    <a:cubicBezTo>
                      <a:pt x="10126" y="21840"/>
                      <a:pt x="5452" y="21840"/>
                      <a:pt x="2337" y="24956"/>
                    </a:cubicBezTo>
                    <a:cubicBezTo>
                      <a:pt x="-779" y="28071"/>
                      <a:pt x="-779" y="32745"/>
                      <a:pt x="2337" y="35860"/>
                    </a:cubicBezTo>
                    <a:lnTo>
                      <a:pt x="15547" y="4907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: Shape 42"/>
              <p:cNvSpPr/>
              <p:nvPr/>
            </p:nvSpPr>
            <p:spPr>
              <a:xfrm>
                <a:off x="5627946" y="3912630"/>
                <a:ext cx="64679" cy="51438"/>
              </a:xfrm>
              <a:custGeom>
                <a:avLst/>
                <a:gdLst>
                  <a:gd name="connsiteX0" fmla="*/ 15547 w 64679"/>
                  <a:gd name="connsiteY0" fmla="*/ 49070 h 51438"/>
                  <a:gd name="connsiteX1" fmla="*/ 21030 w 64679"/>
                  <a:gd name="connsiteY1" fmla="*/ 51438 h 51438"/>
                  <a:gd name="connsiteX2" fmla="*/ 26514 w 64679"/>
                  <a:gd name="connsiteY2" fmla="*/ 49070 h 51438"/>
                  <a:gd name="connsiteX3" fmla="*/ 62343 w 64679"/>
                  <a:gd name="connsiteY3" fmla="*/ 13241 h 51438"/>
                  <a:gd name="connsiteX4" fmla="*/ 62343 w 64679"/>
                  <a:gd name="connsiteY4" fmla="*/ 2337 h 51438"/>
                  <a:gd name="connsiteX5" fmla="*/ 51438 w 64679"/>
                  <a:gd name="connsiteY5" fmla="*/ 2337 h 51438"/>
                  <a:gd name="connsiteX6" fmla="*/ 21030 w 64679"/>
                  <a:gd name="connsiteY6" fmla="*/ 32745 h 51438"/>
                  <a:gd name="connsiteX7" fmla="*/ 13241 w 64679"/>
                  <a:gd name="connsiteY7" fmla="*/ 24956 h 51438"/>
                  <a:gd name="connsiteX8" fmla="*/ 2337 w 64679"/>
                  <a:gd name="connsiteY8" fmla="*/ 24956 h 51438"/>
                  <a:gd name="connsiteX9" fmla="*/ 2337 w 64679"/>
                  <a:gd name="connsiteY9" fmla="*/ 35860 h 51438"/>
                  <a:gd name="connsiteX10" fmla="*/ 15547 w 64679"/>
                  <a:gd name="connsiteY10" fmla="*/ 49070 h 514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4679" h="51438">
                    <a:moveTo>
                      <a:pt x="15547" y="49070"/>
                    </a:moveTo>
                    <a:cubicBezTo>
                      <a:pt x="17104" y="50628"/>
                      <a:pt x="19472" y="51438"/>
                      <a:pt x="21030" y="51438"/>
                    </a:cubicBezTo>
                    <a:cubicBezTo>
                      <a:pt x="23398" y="51438"/>
                      <a:pt x="24956" y="50628"/>
                      <a:pt x="26514" y="49070"/>
                    </a:cubicBezTo>
                    <a:lnTo>
                      <a:pt x="62343" y="13241"/>
                    </a:lnTo>
                    <a:cubicBezTo>
                      <a:pt x="65458" y="10126"/>
                      <a:pt x="65458" y="5452"/>
                      <a:pt x="62343" y="2337"/>
                    </a:cubicBezTo>
                    <a:cubicBezTo>
                      <a:pt x="59227" y="-779"/>
                      <a:pt x="54554" y="-779"/>
                      <a:pt x="51438" y="2337"/>
                    </a:cubicBezTo>
                    <a:lnTo>
                      <a:pt x="21030" y="32745"/>
                    </a:lnTo>
                    <a:lnTo>
                      <a:pt x="13241" y="24956"/>
                    </a:lnTo>
                    <a:cubicBezTo>
                      <a:pt x="10126" y="21840"/>
                      <a:pt x="5452" y="21840"/>
                      <a:pt x="2337" y="24956"/>
                    </a:cubicBezTo>
                    <a:cubicBezTo>
                      <a:pt x="-779" y="28071"/>
                      <a:pt x="-779" y="32745"/>
                      <a:pt x="2337" y="35860"/>
                    </a:cubicBezTo>
                    <a:lnTo>
                      <a:pt x="15547" y="49070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4" name="Freeform: Shape 43"/>
              <p:cNvSpPr/>
              <p:nvPr/>
            </p:nvSpPr>
            <p:spPr>
              <a:xfrm>
                <a:off x="5718267" y="3732644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5" name="Freeform: Shape 44"/>
              <p:cNvSpPr/>
              <p:nvPr/>
            </p:nvSpPr>
            <p:spPr>
              <a:xfrm>
                <a:off x="5718267" y="3756010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6" name="Freeform: Shape 45"/>
              <p:cNvSpPr/>
              <p:nvPr/>
            </p:nvSpPr>
            <p:spPr>
              <a:xfrm>
                <a:off x="5718267" y="3826111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7" name="Freeform: Shape 46"/>
              <p:cNvSpPr/>
              <p:nvPr/>
            </p:nvSpPr>
            <p:spPr>
              <a:xfrm>
                <a:off x="5718267" y="3849540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8" name="Freeform: Shape 47"/>
              <p:cNvSpPr/>
              <p:nvPr/>
            </p:nvSpPr>
            <p:spPr>
              <a:xfrm>
                <a:off x="5718267" y="3919640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9" name="Freeform: Shape 48"/>
              <p:cNvSpPr/>
              <p:nvPr/>
            </p:nvSpPr>
            <p:spPr>
              <a:xfrm>
                <a:off x="5718267" y="3943007"/>
                <a:ext cx="77889" cy="15577"/>
              </a:xfrm>
              <a:custGeom>
                <a:avLst/>
                <a:gdLst>
                  <a:gd name="connsiteX0" fmla="*/ 7789 w 77889"/>
                  <a:gd name="connsiteY0" fmla="*/ 15578 h 15577"/>
                  <a:gd name="connsiteX1" fmla="*/ 70100 w 77889"/>
                  <a:gd name="connsiteY1" fmla="*/ 15578 h 15577"/>
                  <a:gd name="connsiteX2" fmla="*/ 77889 w 77889"/>
                  <a:gd name="connsiteY2" fmla="*/ 7789 h 15577"/>
                  <a:gd name="connsiteX3" fmla="*/ 70100 w 77889"/>
                  <a:gd name="connsiteY3" fmla="*/ 0 h 15577"/>
                  <a:gd name="connsiteX4" fmla="*/ 7789 w 77889"/>
                  <a:gd name="connsiteY4" fmla="*/ 0 h 15577"/>
                  <a:gd name="connsiteX5" fmla="*/ 0 w 77889"/>
                  <a:gd name="connsiteY5" fmla="*/ 7789 h 15577"/>
                  <a:gd name="connsiteX6" fmla="*/ 7789 w 77889"/>
                  <a:gd name="connsiteY6" fmla="*/ 15578 h 15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7889" h="15577">
                    <a:moveTo>
                      <a:pt x="7789" y="15578"/>
                    </a:moveTo>
                    <a:lnTo>
                      <a:pt x="70100" y="15578"/>
                    </a:lnTo>
                    <a:cubicBezTo>
                      <a:pt x="74774" y="15578"/>
                      <a:pt x="77889" y="12462"/>
                      <a:pt x="77889" y="7789"/>
                    </a:cubicBezTo>
                    <a:cubicBezTo>
                      <a:pt x="77889" y="3116"/>
                      <a:pt x="74774" y="0"/>
                      <a:pt x="70100" y="0"/>
                    </a:cubicBezTo>
                    <a:lnTo>
                      <a:pt x="7789" y="0"/>
                    </a:lnTo>
                    <a:cubicBezTo>
                      <a:pt x="3116" y="0"/>
                      <a:pt x="0" y="3116"/>
                      <a:pt x="0" y="7789"/>
                    </a:cubicBezTo>
                    <a:cubicBezTo>
                      <a:pt x="0" y="12462"/>
                      <a:pt x="3116" y="15578"/>
                      <a:pt x="7789" y="15578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50" name="Freeform: Shape 49"/>
              <p:cNvSpPr/>
              <p:nvPr/>
            </p:nvSpPr>
            <p:spPr>
              <a:xfrm>
                <a:off x="5881897" y="3950796"/>
                <a:ext cx="15577" cy="23366"/>
              </a:xfrm>
              <a:custGeom>
                <a:avLst/>
                <a:gdLst>
                  <a:gd name="connsiteX0" fmla="*/ 7789 w 15577"/>
                  <a:gd name="connsiteY0" fmla="*/ 0 h 23366"/>
                  <a:gd name="connsiteX1" fmla="*/ 0 w 15577"/>
                  <a:gd name="connsiteY1" fmla="*/ 7789 h 23366"/>
                  <a:gd name="connsiteX2" fmla="*/ 0 w 15577"/>
                  <a:gd name="connsiteY2" fmla="*/ 15578 h 23366"/>
                  <a:gd name="connsiteX3" fmla="*/ 7789 w 15577"/>
                  <a:gd name="connsiteY3" fmla="*/ 23367 h 23366"/>
                  <a:gd name="connsiteX4" fmla="*/ 15578 w 15577"/>
                  <a:gd name="connsiteY4" fmla="*/ 15578 h 23366"/>
                  <a:gd name="connsiteX5" fmla="*/ 15578 w 15577"/>
                  <a:gd name="connsiteY5" fmla="*/ 7789 h 23366"/>
                  <a:gd name="connsiteX6" fmla="*/ 7789 w 15577"/>
                  <a:gd name="connsiteY6" fmla="*/ 0 h 233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577" h="23366">
                    <a:moveTo>
                      <a:pt x="7789" y="0"/>
                    </a:moveTo>
                    <a:cubicBezTo>
                      <a:pt x="3116" y="0"/>
                      <a:pt x="0" y="3116"/>
                      <a:pt x="0" y="7789"/>
                    </a:cubicBezTo>
                    <a:lnTo>
                      <a:pt x="0" y="15578"/>
                    </a:lnTo>
                    <a:cubicBezTo>
                      <a:pt x="0" y="20251"/>
                      <a:pt x="3116" y="23367"/>
                      <a:pt x="7789" y="23367"/>
                    </a:cubicBezTo>
                    <a:cubicBezTo>
                      <a:pt x="12462" y="23367"/>
                      <a:pt x="15578" y="20251"/>
                      <a:pt x="15578" y="15578"/>
                    </a:cubicBezTo>
                    <a:lnTo>
                      <a:pt x="15578" y="7789"/>
                    </a:lnTo>
                    <a:cubicBezTo>
                      <a:pt x="15578" y="3116"/>
                      <a:pt x="12462" y="0"/>
                      <a:pt x="7789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1705724" y="3364291"/>
            <a:ext cx="3894015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6600" b="1">
                <a:solidFill>
                  <a:schemeClr val="tx1">
                    <a:alpha val="15000"/>
                  </a:schemeClr>
                </a:solidFill>
                <a:cs typeface="+mn-ea"/>
                <a:sym typeface="+mn-lt"/>
              </a:rPr>
              <a:t>75%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占位符 5" descr="图片包含 电脑, 男人&#10;&#10;描述已自动生成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Graphic 4"/>
          <p:cNvSpPr/>
          <p:nvPr/>
        </p:nvSpPr>
        <p:spPr>
          <a:xfrm flipV="1">
            <a:off x="1688614" y="0"/>
            <a:ext cx="3889759" cy="6219825"/>
          </a:xfrm>
          <a:custGeom>
            <a:avLst/>
            <a:gdLst>
              <a:gd name="connsiteX0" fmla="*/ 1266539 w 2540793"/>
              <a:gd name="connsiteY0" fmla="*/ 0 h 4062793"/>
              <a:gd name="connsiteX1" fmla="*/ 0 w 2540793"/>
              <a:gd name="connsiteY1" fmla="*/ 0 h 4062793"/>
              <a:gd name="connsiteX2" fmla="*/ 0 w 2540793"/>
              <a:gd name="connsiteY2" fmla="*/ 4062794 h 4062793"/>
              <a:gd name="connsiteX3" fmla="*/ 2540794 w 2540793"/>
              <a:gd name="connsiteY3" fmla="*/ 4062794 h 4062793"/>
              <a:gd name="connsiteX4" fmla="*/ 2540794 w 2540793"/>
              <a:gd name="connsiteY4" fmla="*/ 1274255 h 4062793"/>
              <a:gd name="connsiteX5" fmla="*/ 1266539 w 2540793"/>
              <a:gd name="connsiteY5" fmla="*/ 0 h 406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40793" h="4062793">
                <a:moveTo>
                  <a:pt x="1266539" y="0"/>
                </a:moveTo>
                <a:lnTo>
                  <a:pt x="0" y="0"/>
                </a:lnTo>
                <a:lnTo>
                  <a:pt x="0" y="4062794"/>
                </a:lnTo>
                <a:lnTo>
                  <a:pt x="2540794" y="4062794"/>
                </a:lnTo>
                <a:lnTo>
                  <a:pt x="2540794" y="1274255"/>
                </a:lnTo>
                <a:cubicBezTo>
                  <a:pt x="2540794" y="570452"/>
                  <a:pt x="1970246" y="0"/>
                  <a:pt x="1266539" y="0"/>
                </a:cubicBezTo>
                <a:close/>
              </a:path>
            </a:pathLst>
          </a:custGeom>
          <a:gradFill>
            <a:gsLst>
              <a:gs pos="0">
                <a:srgbClr val="D9717D"/>
              </a:gs>
              <a:gs pos="100000">
                <a:srgbClr val="E32E37"/>
              </a:gs>
            </a:gsLst>
            <a:lin ang="66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 flipV="1">
            <a:off x="3113240" y="3761127"/>
            <a:ext cx="1839411" cy="1839411"/>
          </a:xfrm>
          <a:prstGeom prst="ellipse">
            <a:avLst/>
          </a:prstGeom>
          <a:solidFill>
            <a:schemeClr val="bg2"/>
          </a:solidFill>
          <a:ln w="254000">
            <a:solidFill>
              <a:schemeClr val="bg2">
                <a:alpha val="50000"/>
              </a:schemeClr>
            </a:solidFill>
          </a:ln>
          <a:effectLst>
            <a:outerShdw blurRad="127000" sx="102000" sy="102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618825" y="3072007"/>
            <a:ext cx="4362407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We provide professional-quality free PowerPoint templates to help you with your business presentations - freeppt7.com</a:t>
            </a:r>
            <a:r>
              <a:rPr lang="id-ID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7261022" y="4687730"/>
            <a:ext cx="1730273" cy="345633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accent6"/>
                </a:solidFill>
                <a:cs typeface="+mn-ea"/>
                <a:sym typeface="+mn-lt"/>
              </a:rPr>
              <a:t>INNOVATION</a:t>
            </a:r>
          </a:p>
        </p:txBody>
      </p:sp>
      <p:sp>
        <p:nvSpPr>
          <p:cNvPr id="13" name="Rounded Rectangle 13"/>
          <p:cNvSpPr/>
          <p:nvPr/>
        </p:nvSpPr>
        <p:spPr>
          <a:xfrm>
            <a:off x="9212859" y="4681380"/>
            <a:ext cx="1730273" cy="34563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bg2"/>
                </a:solidFill>
                <a:cs typeface="+mn-ea"/>
                <a:sym typeface="+mn-lt"/>
              </a:rPr>
              <a:t>ACTION</a:t>
            </a:r>
            <a:endParaRPr lang="id-ID" sz="1400" b="1">
              <a:solidFill>
                <a:schemeClr val="bg2"/>
              </a:solidFill>
              <a:cs typeface="+mn-ea"/>
              <a:sym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11187" y="2764230"/>
            <a:ext cx="22700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spc="60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WAIT NO MORE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7314218" y="4333986"/>
            <a:ext cx="3628914" cy="0"/>
          </a:xfrm>
          <a:prstGeom prst="line">
            <a:avLst/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835909" y="1824637"/>
            <a:ext cx="222849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3600" b="1">
                <a:cs typeface="+mn-ea"/>
                <a:sym typeface="+mn-lt"/>
              </a:rPr>
              <a:t>Go Action!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970492" y="554706"/>
            <a:ext cx="3315609" cy="702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d-ID" sz="1400" i="1" dirty="0">
                <a:solidFill>
                  <a:schemeClr val="bg2"/>
                </a:solidFill>
                <a:cs typeface="+mn-ea"/>
                <a:sym typeface="+mn-lt"/>
              </a:rPr>
              <a:t>Fill in the descriptionconsectetuer adipiscing elit, sed diam</a:t>
            </a:r>
            <a:endParaRPr lang="en-US" sz="1400" i="1" dirty="0">
              <a:solidFill>
                <a:schemeClr val="bg2"/>
              </a:solidFill>
              <a:cs typeface="+mn-ea"/>
              <a:sym typeface="+mn-lt"/>
            </a:endParaRPr>
          </a:p>
        </p:txBody>
      </p:sp>
      <p:grpSp>
        <p:nvGrpSpPr>
          <p:cNvPr id="18" name="Graphic 2"/>
          <p:cNvGrpSpPr>
            <a:grpSpLocks noChangeAspect="1"/>
          </p:cNvGrpSpPr>
          <p:nvPr/>
        </p:nvGrpSpPr>
        <p:grpSpPr>
          <a:xfrm>
            <a:off x="3652016" y="4306831"/>
            <a:ext cx="761858" cy="761798"/>
            <a:chOff x="5378046" y="4538394"/>
            <a:chExt cx="589965" cy="589918"/>
          </a:xfrm>
          <a:solidFill>
            <a:schemeClr val="accent6"/>
          </a:solidFill>
        </p:grpSpPr>
        <p:grpSp>
          <p:nvGrpSpPr>
            <p:cNvPr id="19" name="Graphic 2"/>
            <p:cNvGrpSpPr/>
            <p:nvPr/>
          </p:nvGrpSpPr>
          <p:grpSpPr>
            <a:xfrm>
              <a:off x="5378046" y="4538394"/>
              <a:ext cx="589965" cy="589918"/>
              <a:chOff x="5378046" y="4538394"/>
              <a:chExt cx="589965" cy="589918"/>
            </a:xfrm>
            <a:grpFill/>
          </p:grpSpPr>
          <p:sp>
            <p:nvSpPr>
              <p:cNvPr id="20" name="Freeform: Shape 19"/>
              <p:cNvSpPr/>
              <p:nvPr/>
            </p:nvSpPr>
            <p:spPr>
              <a:xfrm>
                <a:off x="5378108" y="4842599"/>
                <a:ext cx="516251" cy="285713"/>
              </a:xfrm>
              <a:custGeom>
                <a:avLst/>
                <a:gdLst>
                  <a:gd name="connsiteX0" fmla="*/ 506967 w 516251"/>
                  <a:gd name="connsiteY0" fmla="*/ 101381 h 285713"/>
                  <a:gd name="connsiteX1" fmla="*/ 18444 w 516251"/>
                  <a:gd name="connsiteY1" fmla="*/ 101381 h 285713"/>
                  <a:gd name="connsiteX2" fmla="*/ 18444 w 516251"/>
                  <a:gd name="connsiteY2" fmla="*/ 9222 h 285713"/>
                  <a:gd name="connsiteX3" fmla="*/ 9222 w 516251"/>
                  <a:gd name="connsiteY3" fmla="*/ 0 h 285713"/>
                  <a:gd name="connsiteX4" fmla="*/ 0 w 516251"/>
                  <a:gd name="connsiteY4" fmla="*/ 9222 h 285713"/>
                  <a:gd name="connsiteX5" fmla="*/ 0 w 516251"/>
                  <a:gd name="connsiteY5" fmla="*/ 110603 h 285713"/>
                  <a:gd name="connsiteX6" fmla="*/ 9222 w 516251"/>
                  <a:gd name="connsiteY6" fmla="*/ 119825 h 285713"/>
                  <a:gd name="connsiteX7" fmla="*/ 285761 w 516251"/>
                  <a:gd name="connsiteY7" fmla="*/ 119825 h 285713"/>
                  <a:gd name="connsiteX8" fmla="*/ 285761 w 516251"/>
                  <a:gd name="connsiteY8" fmla="*/ 180641 h 285713"/>
                  <a:gd name="connsiteX9" fmla="*/ 196344 w 516251"/>
                  <a:gd name="connsiteY9" fmla="*/ 270058 h 285713"/>
                  <a:gd name="connsiteX10" fmla="*/ 196344 w 516251"/>
                  <a:gd name="connsiteY10" fmla="*/ 282957 h 285713"/>
                  <a:gd name="connsiteX11" fmla="*/ 209242 w 516251"/>
                  <a:gd name="connsiteY11" fmla="*/ 282957 h 285713"/>
                  <a:gd name="connsiteX12" fmla="*/ 285761 w 516251"/>
                  <a:gd name="connsiteY12" fmla="*/ 206438 h 285713"/>
                  <a:gd name="connsiteX13" fmla="*/ 285761 w 516251"/>
                  <a:gd name="connsiteY13" fmla="*/ 276476 h 285713"/>
                  <a:gd name="connsiteX14" fmla="*/ 294983 w 516251"/>
                  <a:gd name="connsiteY14" fmla="*/ 285699 h 285713"/>
                  <a:gd name="connsiteX15" fmla="*/ 304205 w 516251"/>
                  <a:gd name="connsiteY15" fmla="*/ 276476 h 285713"/>
                  <a:gd name="connsiteX16" fmla="*/ 304205 w 516251"/>
                  <a:gd name="connsiteY16" fmla="*/ 206438 h 285713"/>
                  <a:gd name="connsiteX17" fmla="*/ 380724 w 516251"/>
                  <a:gd name="connsiteY17" fmla="*/ 282957 h 285713"/>
                  <a:gd name="connsiteX18" fmla="*/ 387204 w 516251"/>
                  <a:gd name="connsiteY18" fmla="*/ 285699 h 285713"/>
                  <a:gd name="connsiteX19" fmla="*/ 393684 w 516251"/>
                  <a:gd name="connsiteY19" fmla="*/ 282957 h 285713"/>
                  <a:gd name="connsiteX20" fmla="*/ 393684 w 516251"/>
                  <a:gd name="connsiteY20" fmla="*/ 270058 h 285713"/>
                  <a:gd name="connsiteX21" fmla="*/ 304267 w 516251"/>
                  <a:gd name="connsiteY21" fmla="*/ 180641 h 285713"/>
                  <a:gd name="connsiteX22" fmla="*/ 304267 w 516251"/>
                  <a:gd name="connsiteY22" fmla="*/ 119825 h 285713"/>
                  <a:gd name="connsiteX23" fmla="*/ 507029 w 516251"/>
                  <a:gd name="connsiteY23" fmla="*/ 119825 h 285713"/>
                  <a:gd name="connsiteX24" fmla="*/ 516251 w 516251"/>
                  <a:gd name="connsiteY24" fmla="*/ 110603 h 285713"/>
                  <a:gd name="connsiteX25" fmla="*/ 506967 w 516251"/>
                  <a:gd name="connsiteY25" fmla="*/ 101381 h 285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16251" h="285713">
                    <a:moveTo>
                      <a:pt x="506967" y="101381"/>
                    </a:moveTo>
                    <a:lnTo>
                      <a:pt x="18444" y="101381"/>
                    </a:lnTo>
                    <a:lnTo>
                      <a:pt x="18444" y="9222"/>
                    </a:lnTo>
                    <a:cubicBezTo>
                      <a:pt x="18444" y="3677"/>
                      <a:pt x="14768" y="0"/>
                      <a:pt x="9222" y="0"/>
                    </a:cubicBezTo>
                    <a:cubicBezTo>
                      <a:pt x="3676" y="0"/>
                      <a:pt x="0" y="4611"/>
                      <a:pt x="0" y="9222"/>
                    </a:cubicBezTo>
                    <a:lnTo>
                      <a:pt x="0" y="110603"/>
                    </a:lnTo>
                    <a:cubicBezTo>
                      <a:pt x="0" y="116149"/>
                      <a:pt x="3676" y="119825"/>
                      <a:pt x="9222" y="119825"/>
                    </a:cubicBezTo>
                    <a:lnTo>
                      <a:pt x="285761" y="119825"/>
                    </a:lnTo>
                    <a:lnTo>
                      <a:pt x="285761" y="180641"/>
                    </a:lnTo>
                    <a:lnTo>
                      <a:pt x="196344" y="270058"/>
                    </a:lnTo>
                    <a:cubicBezTo>
                      <a:pt x="192667" y="273735"/>
                      <a:pt x="192667" y="279280"/>
                      <a:pt x="196344" y="282957"/>
                    </a:cubicBezTo>
                    <a:cubicBezTo>
                      <a:pt x="200020" y="286633"/>
                      <a:pt x="205566" y="286633"/>
                      <a:pt x="209242" y="282957"/>
                    </a:cubicBezTo>
                    <a:lnTo>
                      <a:pt x="285761" y="206438"/>
                    </a:lnTo>
                    <a:lnTo>
                      <a:pt x="285761" y="276476"/>
                    </a:lnTo>
                    <a:cubicBezTo>
                      <a:pt x="285761" y="282022"/>
                      <a:pt x="289437" y="285699"/>
                      <a:pt x="294983" y="285699"/>
                    </a:cubicBezTo>
                    <a:cubicBezTo>
                      <a:pt x="300529" y="285699"/>
                      <a:pt x="304205" y="282022"/>
                      <a:pt x="304205" y="276476"/>
                    </a:cubicBezTo>
                    <a:lnTo>
                      <a:pt x="304205" y="206438"/>
                    </a:lnTo>
                    <a:lnTo>
                      <a:pt x="380724" y="282957"/>
                    </a:lnTo>
                    <a:cubicBezTo>
                      <a:pt x="382593" y="284826"/>
                      <a:pt x="385335" y="285699"/>
                      <a:pt x="387204" y="285699"/>
                    </a:cubicBezTo>
                    <a:cubicBezTo>
                      <a:pt x="389073" y="285699"/>
                      <a:pt x="391815" y="284764"/>
                      <a:pt x="393684" y="282957"/>
                    </a:cubicBezTo>
                    <a:cubicBezTo>
                      <a:pt x="397361" y="279280"/>
                      <a:pt x="397361" y="273735"/>
                      <a:pt x="393684" y="270058"/>
                    </a:cubicBezTo>
                    <a:lnTo>
                      <a:pt x="304267" y="180641"/>
                    </a:lnTo>
                    <a:lnTo>
                      <a:pt x="304267" y="119825"/>
                    </a:lnTo>
                    <a:lnTo>
                      <a:pt x="507029" y="119825"/>
                    </a:lnTo>
                    <a:cubicBezTo>
                      <a:pt x="512575" y="119825"/>
                      <a:pt x="516251" y="116149"/>
                      <a:pt x="516251" y="110603"/>
                    </a:cubicBezTo>
                    <a:cubicBezTo>
                      <a:pt x="516251" y="105057"/>
                      <a:pt x="511578" y="101381"/>
                      <a:pt x="506967" y="101381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1" name="Freeform: Shape 20"/>
              <p:cNvSpPr/>
              <p:nvPr/>
            </p:nvSpPr>
            <p:spPr>
              <a:xfrm>
                <a:off x="5378046" y="4538394"/>
                <a:ext cx="589965" cy="424030"/>
              </a:xfrm>
              <a:custGeom>
                <a:avLst/>
                <a:gdLst>
                  <a:gd name="connsiteX0" fmla="*/ 580743 w 589965"/>
                  <a:gd name="connsiteY0" fmla="*/ 36889 h 424030"/>
                  <a:gd name="connsiteX1" fmla="*/ 304205 w 589965"/>
                  <a:gd name="connsiteY1" fmla="*/ 36889 h 424030"/>
                  <a:gd name="connsiteX2" fmla="*/ 304205 w 589965"/>
                  <a:gd name="connsiteY2" fmla="*/ 9222 h 424030"/>
                  <a:gd name="connsiteX3" fmla="*/ 294983 w 589965"/>
                  <a:gd name="connsiteY3" fmla="*/ 0 h 424030"/>
                  <a:gd name="connsiteX4" fmla="*/ 285761 w 589965"/>
                  <a:gd name="connsiteY4" fmla="*/ 9222 h 424030"/>
                  <a:gd name="connsiteX5" fmla="*/ 285761 w 589965"/>
                  <a:gd name="connsiteY5" fmla="*/ 36889 h 424030"/>
                  <a:gd name="connsiteX6" fmla="*/ 9222 w 589965"/>
                  <a:gd name="connsiteY6" fmla="*/ 36889 h 424030"/>
                  <a:gd name="connsiteX7" fmla="*/ 0 w 589965"/>
                  <a:gd name="connsiteY7" fmla="*/ 46111 h 424030"/>
                  <a:gd name="connsiteX8" fmla="*/ 0 w 589965"/>
                  <a:gd name="connsiteY8" fmla="*/ 230491 h 424030"/>
                  <a:gd name="connsiteX9" fmla="*/ 9222 w 589965"/>
                  <a:gd name="connsiteY9" fmla="*/ 239713 h 424030"/>
                  <a:gd name="connsiteX10" fmla="*/ 18444 w 589965"/>
                  <a:gd name="connsiteY10" fmla="*/ 230491 h 424030"/>
                  <a:gd name="connsiteX11" fmla="*/ 18444 w 589965"/>
                  <a:gd name="connsiteY11" fmla="*/ 55333 h 424030"/>
                  <a:gd name="connsiteX12" fmla="*/ 571521 w 589965"/>
                  <a:gd name="connsiteY12" fmla="*/ 55333 h 424030"/>
                  <a:gd name="connsiteX13" fmla="*/ 571521 w 589965"/>
                  <a:gd name="connsiteY13" fmla="*/ 405586 h 424030"/>
                  <a:gd name="connsiteX14" fmla="*/ 543855 w 589965"/>
                  <a:gd name="connsiteY14" fmla="*/ 405586 h 424030"/>
                  <a:gd name="connsiteX15" fmla="*/ 534633 w 589965"/>
                  <a:gd name="connsiteY15" fmla="*/ 414808 h 424030"/>
                  <a:gd name="connsiteX16" fmla="*/ 543855 w 589965"/>
                  <a:gd name="connsiteY16" fmla="*/ 424030 h 424030"/>
                  <a:gd name="connsiteX17" fmla="*/ 580743 w 589965"/>
                  <a:gd name="connsiteY17" fmla="*/ 424030 h 424030"/>
                  <a:gd name="connsiteX18" fmla="*/ 589966 w 589965"/>
                  <a:gd name="connsiteY18" fmla="*/ 414808 h 424030"/>
                  <a:gd name="connsiteX19" fmla="*/ 589966 w 589965"/>
                  <a:gd name="connsiteY19" fmla="*/ 46111 h 424030"/>
                  <a:gd name="connsiteX20" fmla="*/ 580743 w 589965"/>
                  <a:gd name="connsiteY20" fmla="*/ 36889 h 4240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9965" h="424030">
                    <a:moveTo>
                      <a:pt x="580743" y="36889"/>
                    </a:moveTo>
                    <a:lnTo>
                      <a:pt x="304205" y="36889"/>
                    </a:lnTo>
                    <a:lnTo>
                      <a:pt x="304205" y="9222"/>
                    </a:lnTo>
                    <a:cubicBezTo>
                      <a:pt x="304205" y="3677"/>
                      <a:pt x="300529" y="0"/>
                      <a:pt x="294983" y="0"/>
                    </a:cubicBezTo>
                    <a:cubicBezTo>
                      <a:pt x="289437" y="0"/>
                      <a:pt x="285761" y="3677"/>
                      <a:pt x="285761" y="9222"/>
                    </a:cubicBezTo>
                    <a:lnTo>
                      <a:pt x="285761" y="36889"/>
                    </a:lnTo>
                    <a:lnTo>
                      <a:pt x="9222" y="36889"/>
                    </a:lnTo>
                    <a:cubicBezTo>
                      <a:pt x="3676" y="36889"/>
                      <a:pt x="0" y="40565"/>
                      <a:pt x="0" y="46111"/>
                    </a:cubicBezTo>
                    <a:lnTo>
                      <a:pt x="0" y="230491"/>
                    </a:lnTo>
                    <a:cubicBezTo>
                      <a:pt x="0" y="236036"/>
                      <a:pt x="3676" y="239713"/>
                      <a:pt x="9222" y="239713"/>
                    </a:cubicBezTo>
                    <a:cubicBezTo>
                      <a:pt x="14768" y="239713"/>
                      <a:pt x="18444" y="235102"/>
                      <a:pt x="18444" y="230491"/>
                    </a:cubicBezTo>
                    <a:lnTo>
                      <a:pt x="18444" y="55333"/>
                    </a:lnTo>
                    <a:lnTo>
                      <a:pt x="571521" y="55333"/>
                    </a:lnTo>
                    <a:lnTo>
                      <a:pt x="571521" y="405586"/>
                    </a:lnTo>
                    <a:lnTo>
                      <a:pt x="543855" y="405586"/>
                    </a:lnTo>
                    <a:cubicBezTo>
                      <a:pt x="538309" y="405586"/>
                      <a:pt x="534633" y="409262"/>
                      <a:pt x="534633" y="414808"/>
                    </a:cubicBezTo>
                    <a:cubicBezTo>
                      <a:pt x="534633" y="420354"/>
                      <a:pt x="539244" y="424030"/>
                      <a:pt x="543855" y="424030"/>
                    </a:cubicBezTo>
                    <a:lnTo>
                      <a:pt x="580743" y="424030"/>
                    </a:lnTo>
                    <a:cubicBezTo>
                      <a:pt x="586289" y="424030"/>
                      <a:pt x="589966" y="420354"/>
                      <a:pt x="589966" y="414808"/>
                    </a:cubicBezTo>
                    <a:lnTo>
                      <a:pt x="589966" y="46111"/>
                    </a:lnTo>
                    <a:cubicBezTo>
                      <a:pt x="589966" y="40565"/>
                      <a:pt x="586289" y="36889"/>
                      <a:pt x="580743" y="3688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2" name="Freeform: Shape 21"/>
              <p:cNvSpPr/>
              <p:nvPr/>
            </p:nvSpPr>
            <p:spPr>
              <a:xfrm>
                <a:off x="5451823" y="4907091"/>
                <a:ext cx="27666" cy="18443"/>
              </a:xfrm>
              <a:custGeom>
                <a:avLst/>
                <a:gdLst>
                  <a:gd name="connsiteX0" fmla="*/ 18444 w 27666"/>
                  <a:gd name="connsiteY0" fmla="*/ 18444 h 18443"/>
                  <a:gd name="connsiteX1" fmla="*/ 27666 w 27666"/>
                  <a:gd name="connsiteY1" fmla="*/ 9222 h 18443"/>
                  <a:gd name="connsiteX2" fmla="*/ 18444 w 27666"/>
                  <a:gd name="connsiteY2" fmla="*/ 0 h 18443"/>
                  <a:gd name="connsiteX3" fmla="*/ 9222 w 27666"/>
                  <a:gd name="connsiteY3" fmla="*/ 0 h 18443"/>
                  <a:gd name="connsiteX4" fmla="*/ 0 w 27666"/>
                  <a:gd name="connsiteY4" fmla="*/ 9222 h 18443"/>
                  <a:gd name="connsiteX5" fmla="*/ 9222 w 27666"/>
                  <a:gd name="connsiteY5" fmla="*/ 18444 h 18443"/>
                  <a:gd name="connsiteX6" fmla="*/ 18444 w 27666"/>
                  <a:gd name="connsiteY6" fmla="*/ 18444 h 1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66" h="18443">
                    <a:moveTo>
                      <a:pt x="18444" y="18444"/>
                    </a:moveTo>
                    <a:cubicBezTo>
                      <a:pt x="23990" y="18444"/>
                      <a:pt x="27666" y="14768"/>
                      <a:pt x="27666" y="9222"/>
                    </a:cubicBezTo>
                    <a:cubicBezTo>
                      <a:pt x="27666" y="3676"/>
                      <a:pt x="23990" y="0"/>
                      <a:pt x="18444" y="0"/>
                    </a:cubicBezTo>
                    <a:lnTo>
                      <a:pt x="9222" y="0"/>
                    </a:lnTo>
                    <a:cubicBezTo>
                      <a:pt x="3676" y="0"/>
                      <a:pt x="0" y="3676"/>
                      <a:pt x="0" y="9222"/>
                    </a:cubicBezTo>
                    <a:cubicBezTo>
                      <a:pt x="0" y="14768"/>
                      <a:pt x="3676" y="18444"/>
                      <a:pt x="9222" y="18444"/>
                    </a:cubicBezTo>
                    <a:lnTo>
                      <a:pt x="18444" y="1844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3" name="Freeform: Shape 22"/>
              <p:cNvSpPr/>
              <p:nvPr/>
            </p:nvSpPr>
            <p:spPr>
              <a:xfrm>
                <a:off x="5488711" y="4907091"/>
                <a:ext cx="27666" cy="18443"/>
              </a:xfrm>
              <a:custGeom>
                <a:avLst/>
                <a:gdLst>
                  <a:gd name="connsiteX0" fmla="*/ 18444 w 27666"/>
                  <a:gd name="connsiteY0" fmla="*/ 18444 h 18443"/>
                  <a:gd name="connsiteX1" fmla="*/ 27666 w 27666"/>
                  <a:gd name="connsiteY1" fmla="*/ 9222 h 18443"/>
                  <a:gd name="connsiteX2" fmla="*/ 18444 w 27666"/>
                  <a:gd name="connsiteY2" fmla="*/ 0 h 18443"/>
                  <a:gd name="connsiteX3" fmla="*/ 9222 w 27666"/>
                  <a:gd name="connsiteY3" fmla="*/ 0 h 18443"/>
                  <a:gd name="connsiteX4" fmla="*/ 0 w 27666"/>
                  <a:gd name="connsiteY4" fmla="*/ 9222 h 18443"/>
                  <a:gd name="connsiteX5" fmla="*/ 9222 w 27666"/>
                  <a:gd name="connsiteY5" fmla="*/ 18444 h 18443"/>
                  <a:gd name="connsiteX6" fmla="*/ 18444 w 27666"/>
                  <a:gd name="connsiteY6" fmla="*/ 18444 h 1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66" h="18443">
                    <a:moveTo>
                      <a:pt x="18444" y="18444"/>
                    </a:moveTo>
                    <a:cubicBezTo>
                      <a:pt x="23990" y="18444"/>
                      <a:pt x="27666" y="14768"/>
                      <a:pt x="27666" y="9222"/>
                    </a:cubicBezTo>
                    <a:cubicBezTo>
                      <a:pt x="27666" y="3676"/>
                      <a:pt x="23990" y="0"/>
                      <a:pt x="18444" y="0"/>
                    </a:cubicBezTo>
                    <a:lnTo>
                      <a:pt x="9222" y="0"/>
                    </a:lnTo>
                    <a:cubicBezTo>
                      <a:pt x="3676" y="0"/>
                      <a:pt x="0" y="3676"/>
                      <a:pt x="0" y="9222"/>
                    </a:cubicBezTo>
                    <a:cubicBezTo>
                      <a:pt x="0" y="14768"/>
                      <a:pt x="3676" y="18444"/>
                      <a:pt x="9222" y="18444"/>
                    </a:cubicBezTo>
                    <a:lnTo>
                      <a:pt x="18444" y="1844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4" name="Freeform: Shape 23"/>
              <p:cNvSpPr/>
              <p:nvPr/>
            </p:nvSpPr>
            <p:spPr>
              <a:xfrm>
                <a:off x="5414934" y="4907091"/>
                <a:ext cx="27666" cy="18443"/>
              </a:xfrm>
              <a:custGeom>
                <a:avLst/>
                <a:gdLst>
                  <a:gd name="connsiteX0" fmla="*/ 18444 w 27666"/>
                  <a:gd name="connsiteY0" fmla="*/ 18444 h 18443"/>
                  <a:gd name="connsiteX1" fmla="*/ 27666 w 27666"/>
                  <a:gd name="connsiteY1" fmla="*/ 9222 h 18443"/>
                  <a:gd name="connsiteX2" fmla="*/ 18444 w 27666"/>
                  <a:gd name="connsiteY2" fmla="*/ 0 h 18443"/>
                  <a:gd name="connsiteX3" fmla="*/ 9222 w 27666"/>
                  <a:gd name="connsiteY3" fmla="*/ 0 h 18443"/>
                  <a:gd name="connsiteX4" fmla="*/ 0 w 27666"/>
                  <a:gd name="connsiteY4" fmla="*/ 9222 h 18443"/>
                  <a:gd name="connsiteX5" fmla="*/ 9222 w 27666"/>
                  <a:gd name="connsiteY5" fmla="*/ 18444 h 18443"/>
                  <a:gd name="connsiteX6" fmla="*/ 18444 w 27666"/>
                  <a:gd name="connsiteY6" fmla="*/ 18444 h 1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66" h="18443">
                    <a:moveTo>
                      <a:pt x="18444" y="18444"/>
                    </a:moveTo>
                    <a:cubicBezTo>
                      <a:pt x="23990" y="18444"/>
                      <a:pt x="27666" y="14768"/>
                      <a:pt x="27666" y="9222"/>
                    </a:cubicBezTo>
                    <a:cubicBezTo>
                      <a:pt x="27666" y="3676"/>
                      <a:pt x="23990" y="0"/>
                      <a:pt x="18444" y="0"/>
                    </a:cubicBezTo>
                    <a:lnTo>
                      <a:pt x="9222" y="0"/>
                    </a:lnTo>
                    <a:cubicBezTo>
                      <a:pt x="3676" y="0"/>
                      <a:pt x="0" y="3676"/>
                      <a:pt x="0" y="9222"/>
                    </a:cubicBezTo>
                    <a:cubicBezTo>
                      <a:pt x="0" y="14768"/>
                      <a:pt x="3676" y="18444"/>
                      <a:pt x="9222" y="18444"/>
                    </a:cubicBezTo>
                    <a:lnTo>
                      <a:pt x="18444" y="1844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5" name="Freeform: Shape 24"/>
              <p:cNvSpPr/>
              <p:nvPr/>
            </p:nvSpPr>
            <p:spPr>
              <a:xfrm>
                <a:off x="5866631" y="4612171"/>
                <a:ext cx="27666" cy="18444"/>
              </a:xfrm>
              <a:custGeom>
                <a:avLst/>
                <a:gdLst>
                  <a:gd name="connsiteX0" fmla="*/ 18444 w 27666"/>
                  <a:gd name="connsiteY0" fmla="*/ 0 h 18444"/>
                  <a:gd name="connsiteX1" fmla="*/ 9222 w 27666"/>
                  <a:gd name="connsiteY1" fmla="*/ 0 h 18444"/>
                  <a:gd name="connsiteX2" fmla="*/ 0 w 27666"/>
                  <a:gd name="connsiteY2" fmla="*/ 9222 h 18444"/>
                  <a:gd name="connsiteX3" fmla="*/ 9222 w 27666"/>
                  <a:gd name="connsiteY3" fmla="*/ 18444 h 18444"/>
                  <a:gd name="connsiteX4" fmla="*/ 18444 w 27666"/>
                  <a:gd name="connsiteY4" fmla="*/ 18444 h 18444"/>
                  <a:gd name="connsiteX5" fmla="*/ 27666 w 27666"/>
                  <a:gd name="connsiteY5" fmla="*/ 9222 h 18444"/>
                  <a:gd name="connsiteX6" fmla="*/ 18444 w 27666"/>
                  <a:gd name="connsiteY6" fmla="*/ 0 h 1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66" h="18444">
                    <a:moveTo>
                      <a:pt x="18444" y="0"/>
                    </a:moveTo>
                    <a:lnTo>
                      <a:pt x="9222" y="0"/>
                    </a:lnTo>
                    <a:cubicBezTo>
                      <a:pt x="3677" y="0"/>
                      <a:pt x="0" y="3676"/>
                      <a:pt x="0" y="9222"/>
                    </a:cubicBezTo>
                    <a:cubicBezTo>
                      <a:pt x="0" y="14768"/>
                      <a:pt x="3677" y="18444"/>
                      <a:pt x="9222" y="18444"/>
                    </a:cubicBezTo>
                    <a:lnTo>
                      <a:pt x="18444" y="18444"/>
                    </a:lnTo>
                    <a:cubicBezTo>
                      <a:pt x="23990" y="18444"/>
                      <a:pt x="27666" y="14768"/>
                      <a:pt x="27666" y="9222"/>
                    </a:cubicBezTo>
                    <a:cubicBezTo>
                      <a:pt x="27666" y="3676"/>
                      <a:pt x="23928" y="0"/>
                      <a:pt x="18444" y="0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6" name="Freeform: Shape 25"/>
              <p:cNvSpPr/>
              <p:nvPr/>
            </p:nvSpPr>
            <p:spPr>
              <a:xfrm>
                <a:off x="5903457" y="4612108"/>
                <a:ext cx="27666" cy="18444"/>
              </a:xfrm>
              <a:custGeom>
                <a:avLst/>
                <a:gdLst>
                  <a:gd name="connsiteX0" fmla="*/ 18444 w 27666"/>
                  <a:gd name="connsiteY0" fmla="*/ 18444 h 18444"/>
                  <a:gd name="connsiteX1" fmla="*/ 27666 w 27666"/>
                  <a:gd name="connsiteY1" fmla="*/ 9222 h 18444"/>
                  <a:gd name="connsiteX2" fmla="*/ 18444 w 27666"/>
                  <a:gd name="connsiteY2" fmla="*/ 0 h 18444"/>
                  <a:gd name="connsiteX3" fmla="*/ 9222 w 27666"/>
                  <a:gd name="connsiteY3" fmla="*/ 0 h 18444"/>
                  <a:gd name="connsiteX4" fmla="*/ 0 w 27666"/>
                  <a:gd name="connsiteY4" fmla="*/ 9222 h 18444"/>
                  <a:gd name="connsiteX5" fmla="*/ 9222 w 27666"/>
                  <a:gd name="connsiteY5" fmla="*/ 18444 h 18444"/>
                  <a:gd name="connsiteX6" fmla="*/ 18444 w 27666"/>
                  <a:gd name="connsiteY6" fmla="*/ 18444 h 1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66" h="18444">
                    <a:moveTo>
                      <a:pt x="18444" y="18444"/>
                    </a:moveTo>
                    <a:cubicBezTo>
                      <a:pt x="23990" y="18444"/>
                      <a:pt x="27666" y="14768"/>
                      <a:pt x="27666" y="9222"/>
                    </a:cubicBezTo>
                    <a:cubicBezTo>
                      <a:pt x="27666" y="3677"/>
                      <a:pt x="23990" y="0"/>
                      <a:pt x="18444" y="0"/>
                    </a:cubicBezTo>
                    <a:lnTo>
                      <a:pt x="9222" y="0"/>
                    </a:lnTo>
                    <a:cubicBezTo>
                      <a:pt x="3677" y="0"/>
                      <a:pt x="0" y="3677"/>
                      <a:pt x="0" y="9222"/>
                    </a:cubicBezTo>
                    <a:cubicBezTo>
                      <a:pt x="0" y="14768"/>
                      <a:pt x="3677" y="18444"/>
                      <a:pt x="9222" y="18444"/>
                    </a:cubicBezTo>
                    <a:lnTo>
                      <a:pt x="18444" y="1844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7" name="Freeform: Shape 26"/>
              <p:cNvSpPr/>
              <p:nvPr/>
            </p:nvSpPr>
            <p:spPr>
              <a:xfrm>
                <a:off x="5829742" y="4612108"/>
                <a:ext cx="27666" cy="18444"/>
              </a:xfrm>
              <a:custGeom>
                <a:avLst/>
                <a:gdLst>
                  <a:gd name="connsiteX0" fmla="*/ 18444 w 27666"/>
                  <a:gd name="connsiteY0" fmla="*/ 18444 h 18444"/>
                  <a:gd name="connsiteX1" fmla="*/ 27666 w 27666"/>
                  <a:gd name="connsiteY1" fmla="*/ 9222 h 18444"/>
                  <a:gd name="connsiteX2" fmla="*/ 18444 w 27666"/>
                  <a:gd name="connsiteY2" fmla="*/ 0 h 18444"/>
                  <a:gd name="connsiteX3" fmla="*/ 9222 w 27666"/>
                  <a:gd name="connsiteY3" fmla="*/ 0 h 18444"/>
                  <a:gd name="connsiteX4" fmla="*/ 0 w 27666"/>
                  <a:gd name="connsiteY4" fmla="*/ 9222 h 18444"/>
                  <a:gd name="connsiteX5" fmla="*/ 9222 w 27666"/>
                  <a:gd name="connsiteY5" fmla="*/ 18444 h 18444"/>
                  <a:gd name="connsiteX6" fmla="*/ 18444 w 27666"/>
                  <a:gd name="connsiteY6" fmla="*/ 18444 h 18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66" h="18444">
                    <a:moveTo>
                      <a:pt x="18444" y="18444"/>
                    </a:moveTo>
                    <a:cubicBezTo>
                      <a:pt x="23990" y="18444"/>
                      <a:pt x="27666" y="14768"/>
                      <a:pt x="27666" y="9222"/>
                    </a:cubicBezTo>
                    <a:cubicBezTo>
                      <a:pt x="27666" y="3677"/>
                      <a:pt x="23990" y="0"/>
                      <a:pt x="18444" y="0"/>
                    </a:cubicBezTo>
                    <a:lnTo>
                      <a:pt x="9222" y="0"/>
                    </a:lnTo>
                    <a:cubicBezTo>
                      <a:pt x="3676" y="0"/>
                      <a:pt x="0" y="3677"/>
                      <a:pt x="0" y="9222"/>
                    </a:cubicBezTo>
                    <a:cubicBezTo>
                      <a:pt x="0" y="14768"/>
                      <a:pt x="3676" y="18444"/>
                      <a:pt x="9222" y="18444"/>
                    </a:cubicBezTo>
                    <a:lnTo>
                      <a:pt x="18444" y="18444"/>
                    </a:ln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8" name="Freeform: Shape 27"/>
              <p:cNvSpPr/>
              <p:nvPr/>
            </p:nvSpPr>
            <p:spPr>
              <a:xfrm>
                <a:off x="5378108" y="4796488"/>
                <a:ext cx="18444" cy="27666"/>
              </a:xfrm>
              <a:custGeom>
                <a:avLst/>
                <a:gdLst>
                  <a:gd name="connsiteX0" fmla="*/ 9222 w 18444"/>
                  <a:gd name="connsiteY0" fmla="*/ 27666 h 27666"/>
                  <a:gd name="connsiteX1" fmla="*/ 18444 w 18444"/>
                  <a:gd name="connsiteY1" fmla="*/ 18444 h 27666"/>
                  <a:gd name="connsiteX2" fmla="*/ 18444 w 18444"/>
                  <a:gd name="connsiteY2" fmla="*/ 9222 h 27666"/>
                  <a:gd name="connsiteX3" fmla="*/ 9222 w 18444"/>
                  <a:gd name="connsiteY3" fmla="*/ 0 h 27666"/>
                  <a:gd name="connsiteX4" fmla="*/ 0 w 18444"/>
                  <a:gd name="connsiteY4" fmla="*/ 9222 h 27666"/>
                  <a:gd name="connsiteX5" fmla="*/ 0 w 18444"/>
                  <a:gd name="connsiteY5" fmla="*/ 18444 h 27666"/>
                  <a:gd name="connsiteX6" fmla="*/ 9222 w 18444"/>
                  <a:gd name="connsiteY6" fmla="*/ 27666 h 27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44" h="27666">
                    <a:moveTo>
                      <a:pt x="9222" y="27666"/>
                    </a:moveTo>
                    <a:cubicBezTo>
                      <a:pt x="14768" y="27666"/>
                      <a:pt x="18444" y="23990"/>
                      <a:pt x="18444" y="18444"/>
                    </a:cubicBezTo>
                    <a:lnTo>
                      <a:pt x="18444" y="9222"/>
                    </a:lnTo>
                    <a:cubicBezTo>
                      <a:pt x="18444" y="3676"/>
                      <a:pt x="14768" y="0"/>
                      <a:pt x="9222" y="0"/>
                    </a:cubicBezTo>
                    <a:cubicBezTo>
                      <a:pt x="3676" y="0"/>
                      <a:pt x="0" y="3676"/>
                      <a:pt x="0" y="9222"/>
                    </a:cubicBezTo>
                    <a:lnTo>
                      <a:pt x="0" y="18444"/>
                    </a:lnTo>
                    <a:cubicBezTo>
                      <a:pt x="0" y="23990"/>
                      <a:pt x="3676" y="27666"/>
                      <a:pt x="9222" y="27666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29" name="Freeform: Shape 28"/>
              <p:cNvSpPr/>
              <p:nvPr/>
            </p:nvSpPr>
            <p:spPr>
              <a:xfrm>
                <a:off x="5527940" y="4620982"/>
                <a:ext cx="293791" cy="294521"/>
              </a:xfrm>
              <a:custGeom>
                <a:avLst/>
                <a:gdLst>
                  <a:gd name="connsiteX0" fmla="*/ 43708 w 293791"/>
                  <a:gd name="connsiteY0" fmla="*/ 70449 h 294521"/>
                  <a:gd name="connsiteX1" fmla="*/ 41839 w 293791"/>
                  <a:gd name="connsiteY1" fmla="*/ 57551 h 294521"/>
                  <a:gd name="connsiteX2" fmla="*/ 28940 w 293791"/>
                  <a:gd name="connsiteY2" fmla="*/ 59420 h 294521"/>
                  <a:gd name="connsiteX3" fmla="*/ 2209 w 293791"/>
                  <a:gd name="connsiteY3" fmla="*/ 122106 h 294521"/>
                  <a:gd name="connsiteX4" fmla="*/ 121099 w 293791"/>
                  <a:gd name="connsiteY4" fmla="*/ 292652 h 294521"/>
                  <a:gd name="connsiteX5" fmla="*/ 146896 w 293791"/>
                  <a:gd name="connsiteY5" fmla="*/ 294521 h 294521"/>
                  <a:gd name="connsiteX6" fmla="*/ 230767 w 293791"/>
                  <a:gd name="connsiteY6" fmla="*/ 267790 h 294521"/>
                  <a:gd name="connsiteX7" fmla="*/ 291583 w 293791"/>
                  <a:gd name="connsiteY7" fmla="*/ 172827 h 294521"/>
                  <a:gd name="connsiteX8" fmla="*/ 172693 w 293791"/>
                  <a:gd name="connsiteY8" fmla="*/ 2280 h 294521"/>
                  <a:gd name="connsiteX9" fmla="*/ 67636 w 293791"/>
                  <a:gd name="connsiteY9" fmla="*/ 23466 h 294521"/>
                  <a:gd name="connsiteX10" fmla="*/ 64894 w 293791"/>
                  <a:gd name="connsiteY10" fmla="*/ 36365 h 294521"/>
                  <a:gd name="connsiteX11" fmla="*/ 77793 w 293791"/>
                  <a:gd name="connsiteY11" fmla="*/ 39107 h 294521"/>
                  <a:gd name="connsiteX12" fmla="*/ 169951 w 293791"/>
                  <a:gd name="connsiteY12" fmla="*/ 20662 h 294521"/>
                  <a:gd name="connsiteX13" fmla="*/ 273201 w 293791"/>
                  <a:gd name="connsiteY13" fmla="*/ 169961 h 294521"/>
                  <a:gd name="connsiteX14" fmla="*/ 220673 w 293791"/>
                  <a:gd name="connsiteY14" fmla="*/ 252897 h 294521"/>
                  <a:gd name="connsiteX15" fmla="*/ 124838 w 293791"/>
                  <a:gd name="connsiteY15" fmla="*/ 274083 h 294521"/>
                  <a:gd name="connsiteX16" fmla="*/ 21587 w 293791"/>
                  <a:gd name="connsiteY16" fmla="*/ 124785 h 294521"/>
                  <a:gd name="connsiteX17" fmla="*/ 43708 w 293791"/>
                  <a:gd name="connsiteY17" fmla="*/ 70449 h 294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93791" h="294521">
                    <a:moveTo>
                      <a:pt x="43708" y="70449"/>
                    </a:moveTo>
                    <a:cubicBezTo>
                      <a:pt x="46450" y="66773"/>
                      <a:pt x="45577" y="60292"/>
                      <a:pt x="41839" y="57551"/>
                    </a:cubicBezTo>
                    <a:cubicBezTo>
                      <a:pt x="38100" y="54809"/>
                      <a:pt x="31682" y="55681"/>
                      <a:pt x="28940" y="59420"/>
                    </a:cubicBezTo>
                    <a:cubicBezTo>
                      <a:pt x="15107" y="77864"/>
                      <a:pt x="5885" y="99050"/>
                      <a:pt x="2209" y="122106"/>
                    </a:cubicBezTo>
                    <a:cubicBezTo>
                      <a:pt x="-11625" y="202300"/>
                      <a:pt x="40904" y="278819"/>
                      <a:pt x="121099" y="292652"/>
                    </a:cubicBezTo>
                    <a:cubicBezTo>
                      <a:pt x="129386" y="294521"/>
                      <a:pt x="138609" y="294521"/>
                      <a:pt x="146896" y="294521"/>
                    </a:cubicBezTo>
                    <a:cubicBezTo>
                      <a:pt x="176369" y="294521"/>
                      <a:pt x="205905" y="285299"/>
                      <a:pt x="230767" y="267790"/>
                    </a:cubicBezTo>
                    <a:cubicBezTo>
                      <a:pt x="263045" y="244735"/>
                      <a:pt x="284231" y="211585"/>
                      <a:pt x="291583" y="172827"/>
                    </a:cubicBezTo>
                    <a:cubicBezTo>
                      <a:pt x="305416" y="92632"/>
                      <a:pt x="252888" y="16114"/>
                      <a:pt x="172693" y="2280"/>
                    </a:cubicBezTo>
                    <a:cubicBezTo>
                      <a:pt x="135805" y="-4200"/>
                      <a:pt x="98978" y="3215"/>
                      <a:pt x="67636" y="23466"/>
                    </a:cubicBezTo>
                    <a:cubicBezTo>
                      <a:pt x="63025" y="26208"/>
                      <a:pt x="62090" y="31754"/>
                      <a:pt x="64894" y="36365"/>
                    </a:cubicBezTo>
                    <a:cubicBezTo>
                      <a:pt x="67698" y="40976"/>
                      <a:pt x="73181" y="41911"/>
                      <a:pt x="77793" y="39107"/>
                    </a:cubicBezTo>
                    <a:cubicBezTo>
                      <a:pt x="105459" y="21597"/>
                      <a:pt x="137736" y="15116"/>
                      <a:pt x="169951" y="20662"/>
                    </a:cubicBezTo>
                    <a:cubicBezTo>
                      <a:pt x="239055" y="32626"/>
                      <a:pt x="286100" y="99923"/>
                      <a:pt x="273201" y="169961"/>
                    </a:cubicBezTo>
                    <a:cubicBezTo>
                      <a:pt x="266721" y="204045"/>
                      <a:pt x="248339" y="233581"/>
                      <a:pt x="220673" y="252897"/>
                    </a:cubicBezTo>
                    <a:cubicBezTo>
                      <a:pt x="193007" y="272276"/>
                      <a:pt x="158922" y="280564"/>
                      <a:pt x="124838" y="274083"/>
                    </a:cubicBezTo>
                    <a:cubicBezTo>
                      <a:pt x="55734" y="262119"/>
                      <a:pt x="8689" y="194823"/>
                      <a:pt x="21587" y="124785"/>
                    </a:cubicBezTo>
                    <a:cubicBezTo>
                      <a:pt x="23457" y="105468"/>
                      <a:pt x="30810" y="87024"/>
                      <a:pt x="43708" y="70449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0" name="Freeform: Shape 29"/>
              <p:cNvSpPr/>
              <p:nvPr/>
            </p:nvSpPr>
            <p:spPr>
              <a:xfrm>
                <a:off x="5634333" y="4676663"/>
                <a:ext cx="84868" cy="193601"/>
              </a:xfrm>
              <a:custGeom>
                <a:avLst/>
                <a:gdLst>
                  <a:gd name="connsiteX0" fmla="*/ 0 w 84868"/>
                  <a:gd name="connsiteY0" fmla="*/ 62685 h 193601"/>
                  <a:gd name="connsiteX1" fmla="*/ 13833 w 84868"/>
                  <a:gd name="connsiteY1" fmla="*/ 89417 h 193601"/>
                  <a:gd name="connsiteX2" fmla="*/ 60816 w 84868"/>
                  <a:gd name="connsiteY2" fmla="*/ 118891 h 193601"/>
                  <a:gd name="connsiteX3" fmla="*/ 66362 w 84868"/>
                  <a:gd name="connsiteY3" fmla="*/ 129982 h 193601"/>
                  <a:gd name="connsiteX4" fmla="*/ 66362 w 84868"/>
                  <a:gd name="connsiteY4" fmla="*/ 138269 h 193601"/>
                  <a:gd name="connsiteX5" fmla="*/ 52529 w 84868"/>
                  <a:gd name="connsiteY5" fmla="*/ 147492 h 193601"/>
                  <a:gd name="connsiteX6" fmla="*/ 32278 w 84868"/>
                  <a:gd name="connsiteY6" fmla="*/ 147492 h 193601"/>
                  <a:gd name="connsiteX7" fmla="*/ 20314 w 84868"/>
                  <a:gd name="connsiteY7" fmla="*/ 138269 h 193601"/>
                  <a:gd name="connsiteX8" fmla="*/ 20314 w 84868"/>
                  <a:gd name="connsiteY8" fmla="*/ 126306 h 193601"/>
                  <a:gd name="connsiteX9" fmla="*/ 11092 w 84868"/>
                  <a:gd name="connsiteY9" fmla="*/ 117084 h 193601"/>
                  <a:gd name="connsiteX10" fmla="*/ 1870 w 84868"/>
                  <a:gd name="connsiteY10" fmla="*/ 126306 h 193601"/>
                  <a:gd name="connsiteX11" fmla="*/ 1870 w 84868"/>
                  <a:gd name="connsiteY11" fmla="*/ 138269 h 193601"/>
                  <a:gd name="connsiteX12" fmla="*/ 29536 w 84868"/>
                  <a:gd name="connsiteY12" fmla="*/ 170547 h 193601"/>
                  <a:gd name="connsiteX13" fmla="*/ 29536 w 84868"/>
                  <a:gd name="connsiteY13" fmla="*/ 184380 h 193601"/>
                  <a:gd name="connsiteX14" fmla="*/ 38758 w 84868"/>
                  <a:gd name="connsiteY14" fmla="*/ 193602 h 193601"/>
                  <a:gd name="connsiteX15" fmla="*/ 47980 w 84868"/>
                  <a:gd name="connsiteY15" fmla="*/ 184380 h 193601"/>
                  <a:gd name="connsiteX16" fmla="*/ 47980 w 84868"/>
                  <a:gd name="connsiteY16" fmla="*/ 165936 h 193601"/>
                  <a:gd name="connsiteX17" fmla="*/ 52591 w 84868"/>
                  <a:gd name="connsiteY17" fmla="*/ 165936 h 193601"/>
                  <a:gd name="connsiteX18" fmla="*/ 84869 w 84868"/>
                  <a:gd name="connsiteY18" fmla="*/ 138269 h 193601"/>
                  <a:gd name="connsiteX19" fmla="*/ 84869 w 84868"/>
                  <a:gd name="connsiteY19" fmla="*/ 129047 h 193601"/>
                  <a:gd name="connsiteX20" fmla="*/ 71035 w 84868"/>
                  <a:gd name="connsiteY20" fmla="*/ 102316 h 193601"/>
                  <a:gd name="connsiteX21" fmla="*/ 24053 w 84868"/>
                  <a:gd name="connsiteY21" fmla="*/ 72842 h 193601"/>
                  <a:gd name="connsiteX22" fmla="*/ 18507 w 84868"/>
                  <a:gd name="connsiteY22" fmla="*/ 60878 h 193601"/>
                  <a:gd name="connsiteX23" fmla="*/ 32340 w 84868"/>
                  <a:gd name="connsiteY23" fmla="*/ 46111 h 193601"/>
                  <a:gd name="connsiteX24" fmla="*/ 52591 w 84868"/>
                  <a:gd name="connsiteY24" fmla="*/ 46111 h 193601"/>
                  <a:gd name="connsiteX25" fmla="*/ 66424 w 84868"/>
                  <a:gd name="connsiteY25" fmla="*/ 61751 h 193601"/>
                  <a:gd name="connsiteX26" fmla="*/ 66424 w 84868"/>
                  <a:gd name="connsiteY26" fmla="*/ 64493 h 193601"/>
                  <a:gd name="connsiteX27" fmla="*/ 75646 w 84868"/>
                  <a:gd name="connsiteY27" fmla="*/ 73715 h 193601"/>
                  <a:gd name="connsiteX28" fmla="*/ 84869 w 84868"/>
                  <a:gd name="connsiteY28" fmla="*/ 64493 h 193601"/>
                  <a:gd name="connsiteX29" fmla="*/ 84869 w 84868"/>
                  <a:gd name="connsiteY29" fmla="*/ 61751 h 193601"/>
                  <a:gd name="connsiteX30" fmla="*/ 52591 w 84868"/>
                  <a:gd name="connsiteY30" fmla="*/ 27666 h 193601"/>
                  <a:gd name="connsiteX31" fmla="*/ 47980 w 84868"/>
                  <a:gd name="connsiteY31" fmla="*/ 27666 h 193601"/>
                  <a:gd name="connsiteX32" fmla="*/ 47980 w 84868"/>
                  <a:gd name="connsiteY32" fmla="*/ 9222 h 193601"/>
                  <a:gd name="connsiteX33" fmla="*/ 38758 w 84868"/>
                  <a:gd name="connsiteY33" fmla="*/ 0 h 193601"/>
                  <a:gd name="connsiteX34" fmla="*/ 29536 w 84868"/>
                  <a:gd name="connsiteY34" fmla="*/ 9222 h 193601"/>
                  <a:gd name="connsiteX35" fmla="*/ 29536 w 84868"/>
                  <a:gd name="connsiteY35" fmla="*/ 27666 h 193601"/>
                  <a:gd name="connsiteX36" fmla="*/ 30470 w 84868"/>
                  <a:gd name="connsiteY36" fmla="*/ 30408 h 193601"/>
                  <a:gd name="connsiteX37" fmla="*/ 0 w 84868"/>
                  <a:gd name="connsiteY37" fmla="*/ 62685 h 193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4868" h="193601">
                    <a:moveTo>
                      <a:pt x="0" y="62685"/>
                    </a:moveTo>
                    <a:cubicBezTo>
                      <a:pt x="0" y="72842"/>
                      <a:pt x="4611" y="82937"/>
                      <a:pt x="13833" y="89417"/>
                    </a:cubicBezTo>
                    <a:lnTo>
                      <a:pt x="60816" y="118891"/>
                    </a:lnTo>
                    <a:cubicBezTo>
                      <a:pt x="64493" y="121632"/>
                      <a:pt x="66362" y="125371"/>
                      <a:pt x="66362" y="129982"/>
                    </a:cubicBezTo>
                    <a:lnTo>
                      <a:pt x="66362" y="138269"/>
                    </a:lnTo>
                    <a:cubicBezTo>
                      <a:pt x="66362" y="145622"/>
                      <a:pt x="59882" y="147492"/>
                      <a:pt x="52529" y="147492"/>
                    </a:cubicBezTo>
                    <a:lnTo>
                      <a:pt x="32278" y="147492"/>
                    </a:lnTo>
                    <a:cubicBezTo>
                      <a:pt x="24925" y="147492"/>
                      <a:pt x="20314" y="145622"/>
                      <a:pt x="20314" y="138269"/>
                    </a:cubicBezTo>
                    <a:lnTo>
                      <a:pt x="20314" y="126306"/>
                    </a:lnTo>
                    <a:cubicBezTo>
                      <a:pt x="20314" y="120760"/>
                      <a:pt x="16637" y="117084"/>
                      <a:pt x="11092" y="117084"/>
                    </a:cubicBezTo>
                    <a:cubicBezTo>
                      <a:pt x="5546" y="117084"/>
                      <a:pt x="1870" y="120760"/>
                      <a:pt x="1870" y="126306"/>
                    </a:cubicBezTo>
                    <a:lnTo>
                      <a:pt x="1870" y="138269"/>
                    </a:lnTo>
                    <a:cubicBezTo>
                      <a:pt x="1870" y="154844"/>
                      <a:pt x="12961" y="168677"/>
                      <a:pt x="29536" y="170547"/>
                    </a:cubicBezTo>
                    <a:lnTo>
                      <a:pt x="29536" y="184380"/>
                    </a:lnTo>
                    <a:cubicBezTo>
                      <a:pt x="29536" y="189926"/>
                      <a:pt x="33212" y="193602"/>
                      <a:pt x="38758" y="193602"/>
                    </a:cubicBezTo>
                    <a:cubicBezTo>
                      <a:pt x="44304" y="193602"/>
                      <a:pt x="47980" y="189926"/>
                      <a:pt x="47980" y="184380"/>
                    </a:cubicBezTo>
                    <a:lnTo>
                      <a:pt x="47980" y="165936"/>
                    </a:lnTo>
                    <a:lnTo>
                      <a:pt x="52591" y="165936"/>
                    </a:lnTo>
                    <a:cubicBezTo>
                      <a:pt x="70100" y="165936"/>
                      <a:pt x="84869" y="155779"/>
                      <a:pt x="84869" y="138269"/>
                    </a:cubicBezTo>
                    <a:lnTo>
                      <a:pt x="84869" y="129047"/>
                    </a:lnTo>
                    <a:cubicBezTo>
                      <a:pt x="84869" y="118891"/>
                      <a:pt x="80257" y="108796"/>
                      <a:pt x="71035" y="102316"/>
                    </a:cubicBezTo>
                    <a:lnTo>
                      <a:pt x="24053" y="72842"/>
                    </a:lnTo>
                    <a:cubicBezTo>
                      <a:pt x="20376" y="70100"/>
                      <a:pt x="18507" y="64555"/>
                      <a:pt x="18507" y="60878"/>
                    </a:cubicBezTo>
                    <a:cubicBezTo>
                      <a:pt x="18507" y="53526"/>
                      <a:pt x="24987" y="46111"/>
                      <a:pt x="32340" y="46111"/>
                    </a:cubicBezTo>
                    <a:lnTo>
                      <a:pt x="52591" y="46111"/>
                    </a:lnTo>
                    <a:cubicBezTo>
                      <a:pt x="59944" y="46111"/>
                      <a:pt x="66424" y="54398"/>
                      <a:pt x="66424" y="61751"/>
                    </a:cubicBezTo>
                    <a:lnTo>
                      <a:pt x="66424" y="64493"/>
                    </a:lnTo>
                    <a:cubicBezTo>
                      <a:pt x="66424" y="70038"/>
                      <a:pt x="70100" y="73715"/>
                      <a:pt x="75646" y="73715"/>
                    </a:cubicBezTo>
                    <a:cubicBezTo>
                      <a:pt x="81192" y="73715"/>
                      <a:pt x="84869" y="70038"/>
                      <a:pt x="84869" y="64493"/>
                    </a:cubicBezTo>
                    <a:lnTo>
                      <a:pt x="84869" y="61751"/>
                    </a:lnTo>
                    <a:cubicBezTo>
                      <a:pt x="84869" y="44241"/>
                      <a:pt x="70100" y="27666"/>
                      <a:pt x="52591" y="27666"/>
                    </a:cubicBezTo>
                    <a:lnTo>
                      <a:pt x="47980" y="27666"/>
                    </a:lnTo>
                    <a:lnTo>
                      <a:pt x="47980" y="9222"/>
                    </a:lnTo>
                    <a:cubicBezTo>
                      <a:pt x="47980" y="3677"/>
                      <a:pt x="44304" y="0"/>
                      <a:pt x="38758" y="0"/>
                    </a:cubicBezTo>
                    <a:cubicBezTo>
                      <a:pt x="33212" y="0"/>
                      <a:pt x="29536" y="3677"/>
                      <a:pt x="29536" y="9222"/>
                    </a:cubicBezTo>
                    <a:lnTo>
                      <a:pt x="29536" y="27666"/>
                    </a:lnTo>
                    <a:cubicBezTo>
                      <a:pt x="29536" y="28601"/>
                      <a:pt x="29536" y="29536"/>
                      <a:pt x="30470" y="30408"/>
                    </a:cubicBezTo>
                    <a:cubicBezTo>
                      <a:pt x="13833" y="31343"/>
                      <a:pt x="0" y="45176"/>
                      <a:pt x="0" y="62685"/>
                    </a:cubicBezTo>
                    <a:close/>
                  </a:path>
                </a:pathLst>
              </a:custGeom>
              <a:grpFill/>
              <a:ln w="62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2519062" y="1231386"/>
            <a:ext cx="3894015" cy="264687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6600" b="1" dirty="0">
                <a:solidFill>
                  <a:schemeClr val="tx1">
                    <a:alpha val="15000"/>
                  </a:schemeClr>
                </a:solidFill>
                <a:cs typeface="+mn-ea"/>
                <a:sym typeface="+mn-lt"/>
              </a:rPr>
              <a:t>80%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2.11.14"/>
  <p:tag name="AS_TITLE" val="Aspose.Slides for .NET 4.0 Client Profile"/>
  <p:tag name="AS_VERSION" val="22.11"/>
  <p:tag name="COMMONDATA" val="eyJoZGlkIjoiMzgwYjcyMjA0NmRiMTE3MGYxNTBkZjA1NjY0NmZiYzkifQ=="/>
</p:tagLst>
</file>

<file path=ppt/theme/theme1.xml><?xml version="1.0" encoding="utf-8"?>
<a:theme xmlns:a="http://schemas.openxmlformats.org/drawingml/2006/main" name="www.freeppt7.com">
  <a:themeElements>
    <a:clrScheme name="GENERAL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49E14"/>
      </a:accent1>
      <a:accent2>
        <a:srgbClr val="FF7427"/>
      </a:accent2>
      <a:accent3>
        <a:srgbClr val="F15131"/>
      </a:accent3>
      <a:accent4>
        <a:srgbClr val="CB2D0D"/>
      </a:accent4>
      <a:accent5>
        <a:srgbClr val="F42D3A"/>
      </a:accent5>
      <a:accent6>
        <a:srgbClr val="CD0A17"/>
      </a:accent6>
      <a:hlink>
        <a:srgbClr val="5B9BD5"/>
      </a:hlink>
      <a:folHlink>
        <a:srgbClr val="70AD47"/>
      </a:folHlink>
    </a:clrScheme>
    <a:fontScheme name="lxfsokgr">
      <a:majorFont>
        <a:latin typeface="Calibri"/>
        <a:ea typeface="微软雅黑"/>
        <a:cs typeface="Arial"/>
      </a:majorFont>
      <a:minorFont>
        <a:latin typeface="Calibri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53</TotalTime>
  <Words>1651</Words>
  <Application>Microsoft Office PowerPoint</Application>
  <PresentationFormat>宽屏</PresentationFormat>
  <Paragraphs>205</Paragraphs>
  <Slides>31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Gill Sans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欧美商务</dc:title>
  <dc:creator>第一PPT</dc:creator>
  <cp:keywords>www.1ppt.com</cp:keywords>
  <dc:description>www.1ppt.com</dc:description>
  <cp:lastModifiedBy>之灵</cp:lastModifiedBy>
  <cp:revision>5</cp:revision>
  <dcterms:created xsi:type="dcterms:W3CDTF">2024-04-15T01:13:19Z</dcterms:created>
  <dcterms:modified xsi:type="dcterms:W3CDTF">2024-04-18T08:15:00Z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836984ABBC134B7EA386A9990CC8B63E</vt:lpwstr>
  </property>
  <property fmtid="{D5CDD505-2E9C-101B-9397-08002B2CF9AE}" pid="3" name="KSOProductBuildVer">
    <vt:lpwstr>2052-12.1.0.16729</vt:lpwstr>
  </property>
</Properties>
</file>