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38"/>
  </p:notesMasterIdLst>
  <p:sldIdLst>
    <p:sldId id="309" r:id="rId3"/>
    <p:sldId id="303" r:id="rId4"/>
    <p:sldId id="304" r:id="rId5"/>
    <p:sldId id="267" r:id="rId6"/>
    <p:sldId id="269" r:id="rId7"/>
    <p:sldId id="274" r:id="rId8"/>
    <p:sldId id="270" r:id="rId9"/>
    <p:sldId id="272" r:id="rId10"/>
    <p:sldId id="271" r:id="rId11"/>
    <p:sldId id="273" r:id="rId12"/>
    <p:sldId id="305" r:id="rId13"/>
    <p:sldId id="276" r:id="rId14"/>
    <p:sldId id="277" r:id="rId15"/>
    <p:sldId id="278" r:id="rId16"/>
    <p:sldId id="279" r:id="rId17"/>
    <p:sldId id="280" r:id="rId18"/>
    <p:sldId id="281" r:id="rId19"/>
    <p:sldId id="306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307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308" r:id="rId36"/>
    <p:sldId id="321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6A1"/>
    <a:srgbClr val="2E8794"/>
    <a:srgbClr val="F8FDFD"/>
    <a:srgbClr val="4BA6B0"/>
    <a:srgbClr val="2296D8"/>
    <a:srgbClr val="24B3C7"/>
    <a:srgbClr val="18A7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2139" autoAdjust="0"/>
  </p:normalViewPr>
  <p:slideViewPr>
    <p:cSldViewPr snapToGrid="0">
      <p:cViewPr varScale="1">
        <p:scale>
          <a:sx n="67" d="100"/>
          <a:sy n="67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Cumulative value of development investment completed (trillion)</c:v>
                </c:pt>
              </c:strCache>
            </c:strRef>
          </c:tx>
          <c:spPr>
            <a:gradFill>
              <a:gsLst>
                <a:gs pos="0">
                  <a:srgbClr val="24B3C7"/>
                </a:gs>
                <a:gs pos="100000">
                  <a:srgbClr val="2296D8"/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29-4958-9F53-2E5E9771931E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29-4958-9F53-2E5E9771931E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29-4958-9F53-2E5E9771931E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F29-4958-9F53-2E5E9771931E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F29-4958-9F53-2E5E977193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10.26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F29-4958-9F53-2E5E977193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10.98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F29-4958-9F53-2E5E977193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12.03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F29-4958-9F53-2E5E977193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13.22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F29-4958-9F53-2E5E977193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14.14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F29-4958-9F53-2E5E977193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Medium" panose="020B0600000000000000" pitchFamily="34" charset="-122"/>
                    <a:cs typeface="+mn-cs"/>
                    <a:sym typeface="思源黑体 CN Normal" panose="020B0400000000000000" pitchFamily="34" charset="-122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 year</c:v>
                </c:pt>
                <c:pt idx="1">
                  <c:v>2019 year</c:v>
                </c:pt>
                <c:pt idx="2">
                  <c:v>2020 year</c:v>
                </c:pt>
                <c:pt idx="3">
                  <c:v>2021 year</c:v>
                </c:pt>
                <c:pt idx="4">
                  <c:v>2022 year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10.26</c:v>
                </c:pt>
                <c:pt idx="1">
                  <c:v>10.98</c:v>
                </c:pt>
                <c:pt idx="2">
                  <c:v>12.03</c:v>
                </c:pt>
                <c:pt idx="3">
                  <c:v>13.22</c:v>
                </c:pt>
                <c:pt idx="4">
                  <c:v>14.14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29-4958-9F53-2E5E97719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436361472"/>
        <c:axId val="436363040"/>
      </c:barChart>
      <c:catAx>
        <c:axId val="43636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cs"/>
                <a:sym typeface="思源黑体 CN Normal" panose="020B0400000000000000" pitchFamily="34" charset="-122"/>
              </a:defRPr>
            </a:pPr>
            <a:endParaRPr lang="en-US"/>
          </a:p>
        </c:txPr>
        <c:crossAx val="436363040"/>
        <c:crosses val="autoZero"/>
        <c:auto val="1"/>
        <c:lblAlgn val="ctr"/>
        <c:lblOffset val="100"/>
        <c:noMultiLvlLbl val="0"/>
      </c:catAx>
      <c:valAx>
        <c:axId val="436363040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63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思源黑体 CN Normal" panose="020B0400000000000000" pitchFamily="34" charset="-122"/>
          <a:ea typeface="思源黑体 CN Medium" panose="020B0600000000000000" pitchFamily="34" charset="-122"/>
          <a:sym typeface="思源黑体 CN Normal" panose="020B0400000000000000" pitchFamily="34" charset="-122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78B6A1">
                    <a:alpha val="63000"/>
                  </a:srgbClr>
                </a:gs>
                <a:gs pos="100000">
                  <a:srgbClr val="2E8794">
                    <a:alpha val="42000"/>
                  </a:srgbClr>
                </a:gs>
              </a:gsLst>
              <a:lin ang="2700000" scaled="0"/>
            </a:gradFill>
            <a:ln w="19050">
              <a:solidFill>
                <a:schemeClr val="bg1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Act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20</c:v>
                </c:pt>
                <c:pt idx="7">
                  <c:v>25</c:v>
                </c:pt>
                <c:pt idx="8">
                  <c:v>28</c:v>
                </c:pt>
                <c:pt idx="9">
                  <c:v>30</c:v>
                </c:pt>
                <c:pt idx="10">
                  <c:v>35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0-41C0-B194-3AD2223EF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244360"/>
        <c:axId val="439495488"/>
      </c:areaChart>
      <c:catAx>
        <c:axId val="25924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439495488"/>
        <c:crosses val="autoZero"/>
        <c:auto val="1"/>
        <c:lblAlgn val="ctr"/>
        <c:lblOffset val="100"/>
        <c:noMultiLvlLbl val="0"/>
      </c:catAx>
      <c:valAx>
        <c:axId val="439495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59244360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200" b="0" i="0">
          <a:solidFill>
            <a:schemeClr val="bg1">
              <a:lumMod val="65000"/>
            </a:schemeClr>
          </a:solidFill>
          <a:latin typeface="思源黑体" panose="020B0500000000000000" pitchFamily="34" charset="-122"/>
          <a:ea typeface="思源黑体" panose="020B0500000000000000" pitchFamily="34" charset="-122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0D-4923-B1E0-881FFE8CAB29}"/>
              </c:ext>
            </c:extLst>
          </c:dPt>
          <c:dPt>
            <c:idx val="1"/>
            <c:bubble3D val="0"/>
            <c:spPr>
              <a:solidFill>
                <a:srgbClr val="E2EC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0D-4923-B1E0-881FFE8CAB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0D-4923-B1E0-881FFE8CAB2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0D-4923-B1E0-881FFE8CAB29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zh-CN" sz="1195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  <a:cs typeface="+mn-cs"/>
                      </a:defRPr>
                    </a:pPr>
                    <a:fld id="{F412C63A-E5B8-4D39-BD53-3ED58B7474B4}" type="PERCENTAGE">
                      <a:rPr lang="en-US" altLang="zh-CN">
                        <a:latin typeface="思源黑体" panose="020B0500000000000000" pitchFamily="34" charset="-122"/>
                        <a:ea typeface="思源黑体" panose="020B0500000000000000" pitchFamily="34" charset="-122"/>
                      </a:rPr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  <a:cs typeface="+mn-cs"/>
                        </a:defRPr>
                      </a:pPr>
                      <a:t>[百分比]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0D-4923-B1E0-881FFE8CA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第一季度</c:v>
                      </c:pt>
                      <c:pt idx="1">
                        <c:v>第二季度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70D-4923-B1E0-881FFE8CA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D4-4EFC-976A-D9060BC3A985}"/>
              </c:ext>
            </c:extLst>
          </c:dPt>
          <c:dPt>
            <c:idx val="1"/>
            <c:bubble3D val="0"/>
            <c:spPr>
              <a:solidFill>
                <a:srgbClr val="E2EC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D4-4EFC-976A-D9060BC3A98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D4-4EFC-976A-D9060BC3A98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D4-4EFC-976A-D9060BC3A985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zh-CN" sz="1195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  <a:cs typeface="+mn-cs"/>
                      </a:defRPr>
                    </a:pPr>
                    <a:fld id="{4B1A463E-F4C0-48A1-BA72-990C0AF8DB3C}" type="PERCENTAGE">
                      <a:rPr lang="en-US" altLang="zh-CN">
                        <a:latin typeface="思源黑体" panose="020B0500000000000000" pitchFamily="34" charset="-122"/>
                        <a:ea typeface="思源黑体" panose="020B0500000000000000" pitchFamily="34" charset="-122"/>
                      </a:rPr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  <a:cs typeface="+mn-cs"/>
                        </a:defRPr>
                      </a:pPr>
                      <a:t>[百分比]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D4-4EFC-976A-D9060BC3A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第一季度</c:v>
                      </c:pt>
                      <c:pt idx="1">
                        <c:v>第二季度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CFD4-4EFC-976A-D9060BC3A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1-421F-AECD-91908693792F}"/>
              </c:ext>
            </c:extLst>
          </c:dPt>
          <c:dPt>
            <c:idx val="1"/>
            <c:bubble3D val="0"/>
            <c:spPr>
              <a:solidFill>
                <a:srgbClr val="E2EC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1-421F-AECD-91908693792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1-421F-AECD-91908693792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1-421F-AECD-91908693792F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zh-CN" sz="1195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字魂105号-简雅黑" panose="00000500000000000000" pitchFamily="2" charset="-122"/>
                        <a:ea typeface="字魂105号-简雅黑" panose="00000500000000000000" pitchFamily="2" charset="-122"/>
                        <a:cs typeface="+mn-cs"/>
                      </a:defRPr>
                    </a:pPr>
                    <a:fld id="{367CB3EA-64BD-439D-9863-C731B2A26140}" type="PERCENTAGE">
                      <a:rPr lang="en-US" altLang="zh-CN">
                        <a:latin typeface="思源黑体" panose="020B0500000000000000" pitchFamily="34" charset="-122"/>
                        <a:ea typeface="思源黑体" panose="020B0500000000000000" pitchFamily="34" charset="-122"/>
                      </a:rPr>
                      <a:pPr>
                        <a:defRPr lang="zh-CN" sz="1195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字魂105号-简雅黑" panose="00000500000000000000" pitchFamily="2" charset="-122"/>
                          <a:ea typeface="字魂105号-简雅黑" panose="00000500000000000000" pitchFamily="2" charset="-122"/>
                          <a:cs typeface="+mn-cs"/>
                        </a:defRPr>
                      </a:pPr>
                      <a:t>[百分比]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D1-421F-AECD-9190869379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字魂105号-简雅黑" panose="00000500000000000000" pitchFamily="2" charset="-122"/>
                    <a:ea typeface="字魂105号-简雅黑" panose="00000500000000000000" pitchFamily="2" charset="-122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销售额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第一季度</c:v>
                      </c:pt>
                      <c:pt idx="1">
                        <c:v>第二季度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56D1-421F-AECD-919086937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rgbClr val="8CBED5"/>
                </a:gs>
                <a:gs pos="100000">
                  <a:srgbClr val="6C9AF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DE-42CD-9FEA-6E730A2D39C7}"/>
              </c:ext>
            </c:extLst>
          </c:dPt>
          <c:dPt>
            <c:idx val="1"/>
            <c:bubble3D val="0"/>
            <c:spPr>
              <a:solidFill>
                <a:srgbClr val="E6EAEC">
                  <a:alpha val="1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DE-42CD-9FEA-6E730A2D39C7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E-42CD-9FEA-6E730A2D3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rgbClr val="FC785B"/>
                </a:gs>
                <a:gs pos="100000">
                  <a:srgbClr val="E52F6D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C8-4E8A-B031-AD25BB9E5F59}"/>
              </c:ext>
            </c:extLst>
          </c:dPt>
          <c:dPt>
            <c:idx val="1"/>
            <c:bubble3D val="0"/>
            <c:spPr>
              <a:solidFill>
                <a:srgbClr val="E6EAEC">
                  <a:alpha val="1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C8-4E8A-B031-AD25BB9E5F59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180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C8-4E8A-B031-AD25BB9E5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flip="none" rotWithShape="1">
              <a:gsLst>
                <a:gs pos="0">
                  <a:srgbClr val="8CBED5"/>
                </a:gs>
                <a:gs pos="100000">
                  <a:srgbClr val="6C9AF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C5-4305-9FFD-44C3E335E5EF}"/>
              </c:ext>
            </c:extLst>
          </c:dPt>
          <c:dPt>
            <c:idx val="1"/>
            <c:bubble3D val="0"/>
            <c:spPr>
              <a:solidFill>
                <a:srgbClr val="E6EAEC">
                  <a:alpha val="1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C5-4305-9FFD-44C3E335E5EF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C5-4305-9FFD-44C3E335E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921C-1009-4899-983F-5B27521A89A8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96E9C-AE47-4BE4-B078-2D05753EF6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13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85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5853-6D4D-4285-9BAE-B3F9C5535A6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75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86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ADF-EAEE-4A29-9BD4-122347B2FDC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228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0FD12-3900-4BB4-BABF-7FB968CDE67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17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ADF-EAEE-4A29-9BD4-122347B2FDC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26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89F0-D8FB-450F-A36F-553F26501FE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31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51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ADF-EAEE-4A29-9BD4-122347B2FDC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60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DB425-F1D1-4D78-8F71-6F9FF4F0ED0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46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7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01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85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ADF-EAEE-4A29-9BD4-122347B2FDC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04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DB425-F1D1-4D78-8F71-6F9FF4F0ED0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09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70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A1E94-C858-498B-9B94-5BBA1E5FD6F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306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DB425-F1D1-4D78-8F71-6F9FF4F0ED0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4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12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03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36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FDADF-EAEE-4A29-9BD4-122347B2FDC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15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DDA0EA-0837-140D-448B-F1501C46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504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5FB73-489D-8263-6E23-05F86842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066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5919A-B9C5-5655-796A-DEE1FD7B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8149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F2595C-0E47-ECA0-3F6B-1AE7BC02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1995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3F9257-8805-8D86-1F0A-0BC8A8CD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55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5DA93-A06F-2EFA-0D92-747D2F11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353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2E0EE8-B4B1-05DB-C77B-C9BEAF7B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4789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18D966-1CF0-C472-F094-DF178751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4833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6DB7B-C48E-6062-3C84-EF033581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589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BACF9-85B7-6765-08B6-1DE00A8E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436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994BE-BCD3-E366-4139-217F5899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2854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DCEC6-B518-4796-C336-DBC33FD6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032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28A40C-D62D-031F-7724-4BF848D5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063A889-C68D-B8A3-560E-9FA298D60533}"/>
              </a:ext>
            </a:extLst>
          </p:cNvPr>
          <p:cNvSpPr txBox="1"/>
          <p:nvPr userDrawn="1"/>
        </p:nvSpPr>
        <p:spPr>
          <a:xfrm>
            <a:off x="631355" y="649287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144263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9FAFC-E6C8-2569-8932-2FCE301D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96412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09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387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8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387560" y="521136"/>
            <a:ext cx="3842834" cy="461665"/>
            <a:chOff x="2688335" y="495568"/>
            <a:chExt cx="3842834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2688335" y="495568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09813" y="697565"/>
              <a:ext cx="1721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Nursing Work Report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257900" y="309297"/>
            <a:ext cx="639273" cy="721286"/>
            <a:chOff x="1575906" y="1029155"/>
            <a:chExt cx="1296316" cy="1462625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99000">
                  <a:srgbClr val="2E8794"/>
                </a:gs>
              </a:gsLst>
              <a:lin ang="7200000" scaled="0"/>
            </a:gradFill>
            <a:ln w="25400">
              <a:noFill/>
            </a:ln>
            <a:effectLst>
              <a:outerShdw blurRad="190500" dist="63500" dir="2700000" algn="tl" rotWithShape="0">
                <a:srgbClr val="2296D8">
                  <a:alpha val="2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字魂105号-简雅黑" panose="000005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92587" y="1407869"/>
              <a:ext cx="1248671" cy="81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1" name="Freeform 5"/>
          <p:cNvSpPr>
            <a:spLocks/>
          </p:cNvSpPr>
          <p:nvPr userDrawn="1"/>
        </p:nvSpPr>
        <p:spPr bwMode="auto">
          <a:xfrm rot="16200000">
            <a:off x="1056114" y="368649"/>
            <a:ext cx="198955" cy="1763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99000">
                <a:srgbClr val="2E8794"/>
              </a:gs>
            </a:gsLst>
          </a:gradFill>
          <a:ln w="25400">
            <a:noFill/>
          </a:ln>
          <a:effectLst>
            <a:outerShdw blurRad="190500" dist="63500" dir="2700000" algn="tl" rotWithShape="0">
              <a:srgbClr val="2296D8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 rot="16200000">
            <a:off x="1013719" y="947342"/>
            <a:ext cx="168255" cy="14912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99000">
                <a:srgbClr val="2E8794"/>
              </a:gs>
            </a:gsLst>
            <a:lin ang="7200000" scaled="0"/>
          </a:gradFill>
          <a:ln w="25400">
            <a:noFill/>
          </a:ln>
          <a:effectLst>
            <a:outerShdw blurRad="190500" dist="63500" dir="2700000" algn="tl" rotWithShape="0">
              <a:srgbClr val="2296D8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0797456" y="524356"/>
            <a:ext cx="125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LOGO</a:t>
            </a:r>
            <a:endParaRPr lang="zh-CN" altLang="en-US" sz="2400" dirty="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5400000" scaled="1"/>
              </a:gradFill>
              <a:effectLst>
                <a:outerShdw blurRad="25400" dist="25400" dir="2700000" algn="tl">
                  <a:srgbClr val="000000">
                    <a:alpha val="34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2917048"/>
      </p:ext>
    </p:extLst>
  </p:cSld>
  <p:clrMapOvr>
    <a:masterClrMapping/>
  </p:clrMapOvr>
  <p:transition spd="slow" advTm="3000"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1387560" y="521136"/>
            <a:ext cx="3842834" cy="461665"/>
            <a:chOff x="2688335" y="495568"/>
            <a:chExt cx="3842834" cy="461665"/>
          </a:xfrm>
        </p:grpSpPr>
        <p:sp>
          <p:nvSpPr>
            <p:cNvPr id="15" name="文本框 14"/>
            <p:cNvSpPr txBox="1"/>
            <p:nvPr/>
          </p:nvSpPr>
          <p:spPr>
            <a:xfrm>
              <a:off x="2688335" y="495568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809813" y="697565"/>
              <a:ext cx="1721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Nursing Work Report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257900" y="309297"/>
            <a:ext cx="639273" cy="721286"/>
            <a:chOff x="1575906" y="1029155"/>
            <a:chExt cx="1296316" cy="146262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99000">
                  <a:srgbClr val="2E8794"/>
                </a:gs>
              </a:gsLst>
              <a:lin ang="7200000" scaled="0"/>
            </a:gradFill>
            <a:ln w="25400">
              <a:noFill/>
            </a:ln>
            <a:effectLst>
              <a:outerShdw blurRad="190500" dist="63500" dir="2700000" algn="tl" rotWithShape="0">
                <a:srgbClr val="2296D8">
                  <a:alpha val="2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字魂105号-简雅黑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92587" y="1407869"/>
              <a:ext cx="1248671" cy="81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rot="16200000">
            <a:off x="1056114" y="368649"/>
            <a:ext cx="198955" cy="1763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99000">
                <a:srgbClr val="2E8794"/>
              </a:gs>
            </a:gsLst>
          </a:gradFill>
          <a:ln w="25400">
            <a:noFill/>
          </a:ln>
          <a:effectLst>
            <a:outerShdw blurRad="190500" dist="63500" dir="2700000" algn="tl" rotWithShape="0">
              <a:srgbClr val="2296D8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 rot="16200000">
            <a:off x="1013719" y="947342"/>
            <a:ext cx="168255" cy="14912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99000">
                <a:srgbClr val="2E8794"/>
              </a:gs>
            </a:gsLst>
            <a:lin ang="7200000" scaled="0"/>
          </a:gradFill>
          <a:ln w="25400">
            <a:noFill/>
          </a:ln>
          <a:effectLst>
            <a:outerShdw blurRad="190500" dist="63500" dir="2700000" algn="tl" rotWithShape="0">
              <a:srgbClr val="2296D8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10797456" y="524356"/>
            <a:ext cx="125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LOGO</a:t>
            </a:r>
            <a:endParaRPr lang="zh-CN" altLang="en-US" sz="2400" dirty="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5400000" scaled="1"/>
              </a:gradFill>
              <a:effectLst>
                <a:outerShdw blurRad="25400" dist="25400" dir="2700000" algn="tl">
                  <a:srgbClr val="000000">
                    <a:alpha val="34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248660"/>
      </p:ext>
    </p:extLst>
  </p:cSld>
  <p:clrMapOvr>
    <a:masterClrMapping/>
  </p:clrMapOvr>
  <p:transition spd="slow" advTm="3000"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1387560" y="521136"/>
            <a:ext cx="3778439" cy="461665"/>
            <a:chOff x="2688335" y="495568"/>
            <a:chExt cx="3778439" cy="461665"/>
          </a:xfrm>
        </p:grpSpPr>
        <p:sp>
          <p:nvSpPr>
            <p:cNvPr id="15" name="文本框 14"/>
            <p:cNvSpPr txBox="1"/>
            <p:nvPr/>
          </p:nvSpPr>
          <p:spPr>
            <a:xfrm>
              <a:off x="2688335" y="495568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45418" y="697565"/>
              <a:ext cx="1721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Nursing Work Report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257900" y="309297"/>
            <a:ext cx="639273" cy="721286"/>
            <a:chOff x="1575906" y="1029155"/>
            <a:chExt cx="1296316" cy="146262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99000">
                  <a:srgbClr val="2E8794"/>
                </a:gs>
              </a:gsLst>
              <a:lin ang="7200000" scaled="0"/>
            </a:gradFill>
            <a:ln w="25400">
              <a:noFill/>
            </a:ln>
            <a:effectLst>
              <a:outerShdw blurRad="190500" dist="63500" dir="2700000" algn="tl" rotWithShape="0">
                <a:srgbClr val="2296D8">
                  <a:alpha val="2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字魂105号-简雅黑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92587" y="1407869"/>
              <a:ext cx="1248671" cy="81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rot="16200000">
            <a:off x="1056114" y="368649"/>
            <a:ext cx="198955" cy="1763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99000">
                <a:srgbClr val="2E8794"/>
              </a:gs>
            </a:gsLst>
          </a:gradFill>
          <a:ln w="25400">
            <a:noFill/>
          </a:ln>
          <a:effectLst>
            <a:outerShdw blurRad="190500" dist="63500" dir="2700000" algn="tl" rotWithShape="0">
              <a:srgbClr val="2296D8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 rot="16200000">
            <a:off x="1013719" y="947342"/>
            <a:ext cx="168255" cy="14912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99000">
                <a:srgbClr val="2E8794"/>
              </a:gs>
            </a:gsLst>
            <a:lin ang="7200000" scaled="0"/>
          </a:gradFill>
          <a:ln w="25400">
            <a:noFill/>
          </a:ln>
          <a:effectLst>
            <a:outerShdw blurRad="190500" dist="63500" dir="2700000" algn="tl" rotWithShape="0">
              <a:srgbClr val="2296D8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10797456" y="524356"/>
            <a:ext cx="125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LOGO</a:t>
            </a:r>
            <a:endParaRPr lang="zh-CN" altLang="en-US" sz="2400" dirty="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5400000" scaled="1"/>
              </a:gradFill>
              <a:effectLst>
                <a:outerShdw blurRad="25400" dist="25400" dir="2700000" algn="tl">
                  <a:srgbClr val="000000">
                    <a:alpha val="34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132964"/>
      </p:ext>
    </p:extLst>
  </p:cSld>
  <p:clrMapOvr>
    <a:masterClrMapping/>
  </p:clrMapOvr>
  <p:transition spd="slow" advTm="3000"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1387560" y="521136"/>
            <a:ext cx="3829955" cy="461665"/>
            <a:chOff x="2688335" y="495568"/>
            <a:chExt cx="3829955" cy="461665"/>
          </a:xfrm>
        </p:grpSpPr>
        <p:sp>
          <p:nvSpPr>
            <p:cNvPr id="15" name="文本框 14"/>
            <p:cNvSpPr txBox="1"/>
            <p:nvPr/>
          </p:nvSpPr>
          <p:spPr>
            <a:xfrm>
              <a:off x="2688335" y="495568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96934" y="697565"/>
              <a:ext cx="17213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Nursing Work Report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257900" y="309297"/>
            <a:ext cx="639273" cy="721286"/>
            <a:chOff x="1575906" y="1029155"/>
            <a:chExt cx="1296316" cy="146262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 rot="16200000">
              <a:off x="1492751" y="1112310"/>
              <a:ext cx="1462625" cy="129631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99000">
                  <a:srgbClr val="2E8794"/>
                </a:gs>
              </a:gsLst>
              <a:lin ang="7200000" scaled="0"/>
            </a:gradFill>
            <a:ln w="25400">
              <a:noFill/>
            </a:ln>
            <a:effectLst>
              <a:outerShdw blurRad="190500" dist="63500" dir="2700000" algn="tl" rotWithShape="0">
                <a:srgbClr val="2296D8">
                  <a:alpha val="2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字魂105号-简雅黑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92587" y="1407869"/>
              <a:ext cx="1248671" cy="81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0" name="Freeform 5"/>
          <p:cNvSpPr>
            <a:spLocks/>
          </p:cNvSpPr>
          <p:nvPr userDrawn="1"/>
        </p:nvSpPr>
        <p:spPr bwMode="auto">
          <a:xfrm rot="16200000">
            <a:off x="1056114" y="368649"/>
            <a:ext cx="198955" cy="1763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99000">
                <a:srgbClr val="2E8794"/>
              </a:gs>
            </a:gsLst>
          </a:gradFill>
          <a:ln w="25400">
            <a:noFill/>
          </a:ln>
          <a:effectLst>
            <a:outerShdw blurRad="190500" dist="63500" dir="2700000" algn="tl" rotWithShape="0">
              <a:srgbClr val="2296D8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 rot="16200000">
            <a:off x="1013719" y="947342"/>
            <a:ext cx="168255" cy="14912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99000">
                <a:srgbClr val="2E8794"/>
              </a:gs>
            </a:gsLst>
            <a:lin ang="7200000" scaled="0"/>
          </a:gradFill>
          <a:ln w="25400">
            <a:noFill/>
          </a:ln>
          <a:effectLst>
            <a:outerShdw blurRad="190500" dist="63500" dir="2700000" algn="tl" rotWithShape="0">
              <a:srgbClr val="2296D8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10797456" y="524356"/>
            <a:ext cx="125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5400000" scaled="1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LOGO</a:t>
            </a:r>
            <a:endParaRPr lang="zh-CN" altLang="en-US" sz="2400" dirty="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5400000" scaled="1"/>
              </a:gradFill>
              <a:effectLst>
                <a:outerShdw blurRad="25400" dist="25400" dir="2700000" algn="tl">
                  <a:srgbClr val="000000">
                    <a:alpha val="34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3154101"/>
      </p:ext>
    </p:extLst>
  </p:cSld>
  <p:clrMapOvr>
    <a:masterClrMapping/>
  </p:clrMapOvr>
  <p:transition spd="slow" advTm="3000"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6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CF6DC-5B8D-0C44-2DD6-EB7D9593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112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2F888-B11D-5DCF-0ACE-625EC149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76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7142"/>
            <a:ext cx="12192000" cy="6865142"/>
          </a:xfrm>
          <a:prstGeom prst="rect">
            <a:avLst/>
          </a:prstGeom>
          <a:solidFill>
            <a:srgbClr val="24B3C7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0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4.xml"/><Relationship Id="rId7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1.jpeg"/><Relationship Id="rId4" Type="http://schemas.openxmlformats.org/officeDocument/2006/relationships/tags" Target="../tags/tag5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">
            <a:extLst>
              <a:ext uri="{FF2B5EF4-FFF2-40B4-BE49-F238E27FC236}">
                <a16:creationId xmlns:a16="http://schemas.microsoft.com/office/drawing/2014/main" id="{939D9817-9467-5B10-C726-C42FC9150083}"/>
              </a:ext>
            </a:extLst>
          </p:cNvPr>
          <p:cNvSpPr txBox="1"/>
          <p:nvPr/>
        </p:nvSpPr>
        <p:spPr>
          <a:xfrm>
            <a:off x="7144495" y="30664"/>
            <a:ext cx="45365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noFill/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noFill/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noFill/>
                <a:latin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66645" y="5308555"/>
            <a:ext cx="1324055" cy="3258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85000">
                <a:srgbClr val="2E8794"/>
              </a:gs>
            </a:gsLst>
            <a:lin ang="54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Report </a:t>
            </a:r>
            <a:r>
              <a:rPr lang="zh-CN" altLang="en-US" sz="1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ppt7</a:t>
            </a:r>
            <a:endParaRPr lang="zh-CN" altLang="en-US" sz="1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1103" y="4021113"/>
            <a:ext cx="5285545" cy="409550"/>
          </a:xfrm>
          <a:prstGeom prst="rect">
            <a:avLst/>
          </a:prstGeom>
          <a:gradFill>
            <a:gsLst>
              <a:gs pos="0">
                <a:srgbClr val="78B6A1"/>
              </a:gs>
              <a:gs pos="85000">
                <a:srgbClr val="2E8794"/>
              </a:gs>
            </a:gsLst>
            <a:lin ang="5400000" scaled="0"/>
          </a:gradFill>
          <a:ln w="127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645" y="4042633"/>
            <a:ext cx="5310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Insert the Subtitle of Your Presentation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2733" y="2884574"/>
            <a:ext cx="59533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00" b="1" dirty="0">
                <a:solidFill>
                  <a:srgbClr val="282B3E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PPT Templates</a:t>
            </a:r>
            <a:endParaRPr lang="zh-CN" altLang="en-US" sz="5800" b="1" dirty="0">
              <a:solidFill>
                <a:srgbClr val="282B3E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865" y="1805777"/>
            <a:ext cx="2063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gradFill>
                  <a:gsLst>
                    <a:gs pos="0">
                      <a:srgbClr val="78B6A1"/>
                    </a:gs>
                    <a:gs pos="85000">
                      <a:srgbClr val="2E8794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rPr>
              <a:t>Free</a:t>
            </a:r>
            <a:endParaRPr lang="zh-CN" altLang="en-US" sz="7200" dirty="0">
              <a:gradFill>
                <a:gsLst>
                  <a:gs pos="0">
                    <a:srgbClr val="78B6A1"/>
                  </a:gs>
                  <a:gs pos="85000">
                    <a:srgbClr val="2E8794"/>
                  </a:gs>
                </a:gsLst>
                <a:lin ang="54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parajita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 rot="16200000" flipH="1">
            <a:off x="4946035" y="1026355"/>
            <a:ext cx="9697077" cy="4846505"/>
          </a:xfrm>
          <a:prstGeom prst="triangle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81000" dist="1270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flipH="1" flipV="1">
            <a:off x="4036592" y="-1"/>
            <a:ext cx="6336704" cy="3173372"/>
          </a:xfrm>
          <a:prstGeom prst="triangle">
            <a:avLst/>
          </a:prstGeom>
          <a:gradFill>
            <a:gsLst>
              <a:gs pos="100000">
                <a:srgbClr val="78B6A1"/>
              </a:gs>
              <a:gs pos="6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381000" dist="1270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 flipH="1">
            <a:off x="7462710" y="944485"/>
            <a:ext cx="2017579" cy="2017579"/>
            <a:chOff x="830582" y="3510852"/>
            <a:chExt cx="2448272" cy="2448272"/>
          </a:xfrm>
        </p:grpSpPr>
        <p:sp>
          <p:nvSpPr>
            <p:cNvPr id="12" name="矩形 11"/>
            <p:cNvSpPr/>
            <p:nvPr/>
          </p:nvSpPr>
          <p:spPr>
            <a:xfrm rot="2700000">
              <a:off x="830582" y="3510852"/>
              <a:ext cx="2448272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2700000">
              <a:off x="1121464" y="3801735"/>
              <a:ext cx="1866510" cy="1866508"/>
            </a:xfrm>
            <a:prstGeom prst="rect">
              <a:avLst/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8275856" y="4000303"/>
            <a:ext cx="3264363" cy="3264363"/>
            <a:chOff x="830582" y="3510852"/>
            <a:chExt cx="2448272" cy="2448272"/>
          </a:xfrm>
        </p:grpSpPr>
        <p:sp>
          <p:nvSpPr>
            <p:cNvPr id="15" name="矩形 14"/>
            <p:cNvSpPr/>
            <p:nvPr/>
          </p:nvSpPr>
          <p:spPr>
            <a:xfrm rot="2700000">
              <a:off x="830582" y="3510852"/>
              <a:ext cx="2448272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2700000">
              <a:off x="1121464" y="3801735"/>
              <a:ext cx="1866510" cy="1866509"/>
            </a:xfrm>
            <a:prstGeom prst="rect">
              <a:avLst/>
            </a:prstGeom>
            <a:blipFill dpi="0" rotWithShape="0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120318" y="1966133"/>
            <a:ext cx="1429304" cy="1429304"/>
            <a:chOff x="6363997" y="2942504"/>
            <a:chExt cx="2017579" cy="2017579"/>
          </a:xfrm>
        </p:grpSpPr>
        <p:grpSp>
          <p:nvGrpSpPr>
            <p:cNvPr id="18" name="组合 17"/>
            <p:cNvGrpSpPr/>
            <p:nvPr/>
          </p:nvGrpSpPr>
          <p:grpSpPr>
            <a:xfrm flipH="1">
              <a:off x="6363997" y="2942504"/>
              <a:ext cx="2017579" cy="2017579"/>
              <a:chOff x="830582" y="3510852"/>
              <a:chExt cx="2448272" cy="2448272"/>
            </a:xfrm>
          </p:grpSpPr>
          <p:sp>
            <p:nvSpPr>
              <p:cNvPr id="20" name="矩形 19"/>
              <p:cNvSpPr/>
              <p:nvPr/>
            </p:nvSpPr>
            <p:spPr>
              <a:xfrm rot="2700000">
                <a:off x="830582" y="3510852"/>
                <a:ext cx="2448272" cy="2448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rot="2700000">
                <a:off x="1121464" y="3801735"/>
                <a:ext cx="1866510" cy="1866508"/>
              </a:xfrm>
              <a:prstGeom prst="rect">
                <a:avLst/>
              </a:prstGeom>
              <a:gradFill>
                <a:gsLst>
                  <a:gs pos="0">
                    <a:srgbClr val="78B6A1"/>
                  </a:gs>
                  <a:gs pos="85000">
                    <a:srgbClr val="2E879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3986" y="3513525"/>
              <a:ext cx="733300" cy="924594"/>
            </a:xfrm>
            <a:prstGeom prst="rect">
              <a:avLst/>
            </a:prstGeom>
          </p:spPr>
        </p:pic>
      </p:grpSp>
      <p:sp>
        <p:nvSpPr>
          <p:cNvPr id="22" name="圆角矩形 21"/>
          <p:cNvSpPr/>
          <p:nvPr/>
        </p:nvSpPr>
        <p:spPr>
          <a:xfrm>
            <a:off x="2111791" y="5308555"/>
            <a:ext cx="1247601" cy="2759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5400000" scaled="1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Time 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：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20XX.01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2380ACE4-AF02-9272-4A02-09ABE76531B6}"/>
              </a:ext>
            </a:extLst>
          </p:cNvPr>
          <p:cNvSpPr/>
          <p:nvPr/>
        </p:nvSpPr>
        <p:spPr>
          <a:xfrm>
            <a:off x="450593" y="41942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8B6A1"/>
                </a:solidFill>
              </a:rPr>
              <a:t>LOGO</a:t>
            </a:r>
            <a:endParaRPr lang="ko-KR" altLang="en-US" sz="2700" dirty="0">
              <a:solidFill>
                <a:srgbClr val="78B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7" grpId="0"/>
      <p:bldP spid="8" grpId="0"/>
      <p:bldP spid="9" grpId="0" animBg="1"/>
      <p:bldP spid="10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1595633095"/>
              </p:ext>
            </p:extLst>
          </p:nvPr>
        </p:nvGraphicFramePr>
        <p:xfrm>
          <a:off x="846365" y="1891389"/>
          <a:ext cx="10499270" cy="2675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ular Callout 99"/>
          <p:cNvSpPr/>
          <p:nvPr/>
        </p:nvSpPr>
        <p:spPr>
          <a:xfrm>
            <a:off x="2888576" y="2748268"/>
            <a:ext cx="601864" cy="345643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5400000" algn="t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" panose="020B0604020202020204" pitchFamily="34" charset="0"/>
                <a:ea typeface="Helvetica Neue Med" panose="020B0604020202020204" pitchFamily="34" charset="0"/>
                <a:cs typeface="Segoe UI Light" panose="020B0502040204020203" pitchFamily="34" charset="0"/>
              </a:rPr>
              <a:t>15%</a:t>
            </a:r>
          </a:p>
        </p:txBody>
      </p:sp>
      <p:sp>
        <p:nvSpPr>
          <p:cNvPr id="6" name="Rounded Rectangular Callout 118"/>
          <p:cNvSpPr/>
          <p:nvPr/>
        </p:nvSpPr>
        <p:spPr>
          <a:xfrm>
            <a:off x="5586671" y="2231591"/>
            <a:ext cx="601864" cy="345643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5400000" algn="t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" panose="020B0604020202020204" pitchFamily="34" charset="0"/>
                <a:ea typeface="Helvetica Neue Med" panose="020B0604020202020204" pitchFamily="34" charset="0"/>
                <a:cs typeface="Segoe UI Light" panose="020B0502040204020203" pitchFamily="34" charset="0"/>
              </a:rPr>
              <a:t>25%</a:t>
            </a:r>
          </a:p>
        </p:txBody>
      </p:sp>
      <p:sp>
        <p:nvSpPr>
          <p:cNvPr id="7" name="Oval 7"/>
          <p:cNvSpPr/>
          <p:nvPr/>
        </p:nvSpPr>
        <p:spPr>
          <a:xfrm>
            <a:off x="2981634" y="3387800"/>
            <a:ext cx="144542" cy="14454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9"/>
          <p:cNvSpPr/>
          <p:nvPr/>
        </p:nvSpPr>
        <p:spPr>
          <a:xfrm>
            <a:off x="5638498" y="2860426"/>
            <a:ext cx="144542" cy="14454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11"/>
          <p:cNvSpPr/>
          <p:nvPr/>
        </p:nvSpPr>
        <p:spPr>
          <a:xfrm>
            <a:off x="10118456" y="2261697"/>
            <a:ext cx="144542" cy="14454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ular Callout 119"/>
          <p:cNvSpPr/>
          <p:nvPr/>
        </p:nvSpPr>
        <p:spPr>
          <a:xfrm>
            <a:off x="10089881" y="1676853"/>
            <a:ext cx="601864" cy="345643"/>
          </a:xfrm>
          <a:prstGeom prst="wedgeRoundRectCallout">
            <a:avLst>
              <a:gd name="adj1" fmla="val -30328"/>
              <a:gd name="adj2" fmla="val 102458"/>
              <a:gd name="adj3" fmla="val 16667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5400000" algn="t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Med" panose="020B0604020202020204" pitchFamily="34" charset="0"/>
                <a:ea typeface="Helvetica Neue Med" panose="020B0604020202020204" pitchFamily="34" charset="0"/>
                <a:cs typeface="Segoe UI Light" panose="020B0502040204020203" pitchFamily="34" charset="0"/>
              </a:rPr>
              <a:t>28%</a:t>
            </a:r>
          </a:p>
        </p:txBody>
      </p:sp>
      <p:grpSp>
        <p:nvGrpSpPr>
          <p:cNvPr id="11" name="Group 19"/>
          <p:cNvGrpSpPr/>
          <p:nvPr/>
        </p:nvGrpSpPr>
        <p:grpSpPr>
          <a:xfrm>
            <a:off x="1159641" y="5072983"/>
            <a:ext cx="625922" cy="625918"/>
            <a:chOff x="6867748" y="4344083"/>
            <a:chExt cx="966790" cy="966786"/>
          </a:xfrm>
        </p:grpSpPr>
        <p:grpSp>
          <p:nvGrpSpPr>
            <p:cNvPr id="12" name="Group 32"/>
            <p:cNvGrpSpPr/>
            <p:nvPr/>
          </p:nvGrpSpPr>
          <p:grpSpPr>
            <a:xfrm>
              <a:off x="6867748" y="4344083"/>
              <a:ext cx="966790" cy="966786"/>
              <a:chOff x="4126706" y="2563416"/>
              <a:chExt cx="578645" cy="578644"/>
            </a:xfrm>
          </p:grpSpPr>
          <p:sp>
            <p:nvSpPr>
              <p:cNvPr id="14" name="Oval 35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5" name="Arc 36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7215818"/>
                  <a:gd name="adj2" fmla="val 16108834"/>
                </a:avLst>
              </a:prstGeom>
              <a:noFill/>
              <a:ln w="38100" cap="rnd" cmpd="sng" algn="ctr">
                <a:solidFill>
                  <a:srgbClr val="78B6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13" name="TextBox 33"/>
            <p:cNvSpPr txBox="1"/>
            <p:nvPr/>
          </p:nvSpPr>
          <p:spPr>
            <a:xfrm>
              <a:off x="7006517" y="4627421"/>
              <a:ext cx="689254" cy="42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Segoe UI" panose="020B0502040204020203" pitchFamily="34" charset="0"/>
                </a:rPr>
                <a:t>125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097746" y="5026506"/>
            <a:ext cx="2112304" cy="1015349"/>
            <a:chOff x="2996591" y="5253710"/>
            <a:chExt cx="2466214" cy="1185467"/>
          </a:xfrm>
        </p:grpSpPr>
        <p:sp>
          <p:nvSpPr>
            <p:cNvPr id="48" name="矩形 47"/>
            <p:cNvSpPr/>
            <p:nvPr/>
          </p:nvSpPr>
          <p:spPr>
            <a:xfrm>
              <a:off x="2996591" y="5560582"/>
              <a:ext cx="2466214" cy="878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996591" y="5253710"/>
              <a:ext cx="2341573" cy="395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9" name="Group 20"/>
          <p:cNvGrpSpPr/>
          <p:nvPr/>
        </p:nvGrpSpPr>
        <p:grpSpPr>
          <a:xfrm>
            <a:off x="4767646" y="5072983"/>
            <a:ext cx="625922" cy="625918"/>
            <a:chOff x="8453436" y="4344083"/>
            <a:chExt cx="966790" cy="966786"/>
          </a:xfrm>
        </p:grpSpPr>
        <p:grpSp>
          <p:nvGrpSpPr>
            <p:cNvPr id="20" name="Group 27"/>
            <p:cNvGrpSpPr/>
            <p:nvPr/>
          </p:nvGrpSpPr>
          <p:grpSpPr>
            <a:xfrm>
              <a:off x="8453436" y="4344083"/>
              <a:ext cx="966790" cy="966786"/>
              <a:chOff x="4126706" y="2563416"/>
              <a:chExt cx="578645" cy="578644"/>
            </a:xfrm>
          </p:grpSpPr>
          <p:sp>
            <p:nvSpPr>
              <p:cNvPr id="22" name="Oval 30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3" name="Arc 31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3160794"/>
                  <a:gd name="adj2" fmla="val 16108834"/>
                </a:avLst>
              </a:prstGeom>
              <a:noFill/>
              <a:ln w="38100" cap="rnd" cmpd="sng" algn="ctr">
                <a:solidFill>
                  <a:srgbClr val="78B6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21" name="TextBox 28"/>
            <p:cNvSpPr txBox="1"/>
            <p:nvPr/>
          </p:nvSpPr>
          <p:spPr>
            <a:xfrm>
              <a:off x="8592205" y="4627421"/>
              <a:ext cx="689254" cy="42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Segoe UI" panose="020B0502040204020203" pitchFamily="34" charset="0"/>
                </a:rPr>
                <a:t>210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694684" y="5026504"/>
            <a:ext cx="2112304" cy="993933"/>
            <a:chOff x="2996591" y="5253710"/>
            <a:chExt cx="2466214" cy="1160463"/>
          </a:xfrm>
        </p:grpSpPr>
        <p:sp>
          <p:nvSpPr>
            <p:cNvPr id="51" name="矩形 50"/>
            <p:cNvSpPr/>
            <p:nvPr/>
          </p:nvSpPr>
          <p:spPr>
            <a:xfrm>
              <a:off x="2996591" y="5560582"/>
              <a:ext cx="2466214" cy="853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996591" y="5253710"/>
              <a:ext cx="2341573" cy="395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8364584" y="5072983"/>
            <a:ext cx="625922" cy="625918"/>
            <a:chOff x="10039124" y="4344083"/>
            <a:chExt cx="966790" cy="966786"/>
          </a:xfrm>
        </p:grpSpPr>
        <p:grpSp>
          <p:nvGrpSpPr>
            <p:cNvPr id="28" name="Group 22"/>
            <p:cNvGrpSpPr/>
            <p:nvPr/>
          </p:nvGrpSpPr>
          <p:grpSpPr>
            <a:xfrm>
              <a:off x="10039124" y="4344083"/>
              <a:ext cx="966790" cy="966786"/>
              <a:chOff x="4126706" y="2563416"/>
              <a:chExt cx="578645" cy="578644"/>
            </a:xfrm>
          </p:grpSpPr>
          <p:sp>
            <p:nvSpPr>
              <p:cNvPr id="30" name="Oval 25"/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31" name="Arc 26"/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1113564"/>
                  <a:gd name="adj2" fmla="val 16108834"/>
                </a:avLst>
              </a:prstGeom>
              <a:noFill/>
              <a:ln w="38100" cap="rnd" cmpd="sng" algn="ctr">
                <a:solidFill>
                  <a:srgbClr val="78B6A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29" name="TextBox 23"/>
            <p:cNvSpPr txBox="1"/>
            <p:nvPr/>
          </p:nvSpPr>
          <p:spPr>
            <a:xfrm>
              <a:off x="10177893" y="4627421"/>
              <a:ext cx="689254" cy="42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Segoe UI" panose="020B0502040204020203" pitchFamily="34" charset="0"/>
                </a:rPr>
                <a:t>310</a:t>
              </a: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180492" y="5026504"/>
            <a:ext cx="2165143" cy="993933"/>
            <a:chOff x="2996591" y="5253710"/>
            <a:chExt cx="2527907" cy="1160463"/>
          </a:xfrm>
        </p:grpSpPr>
        <p:sp>
          <p:nvSpPr>
            <p:cNvPr id="57" name="矩形 56"/>
            <p:cNvSpPr/>
            <p:nvPr/>
          </p:nvSpPr>
          <p:spPr>
            <a:xfrm>
              <a:off x="2996591" y="5560582"/>
              <a:ext cx="2527907" cy="853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996591" y="5253710"/>
              <a:ext cx="2341573" cy="395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125985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8446670" y="54562"/>
            <a:ext cx="6789420" cy="6789420"/>
          </a:xfrm>
          <a:prstGeom prst="roundRect">
            <a:avLst/>
          </a:prstGeom>
          <a:gradFill>
            <a:gsLst>
              <a:gs pos="1000">
                <a:srgbClr val="78B6A1"/>
              </a:gs>
              <a:gs pos="86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508000" dist="254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51746" y="2953921"/>
            <a:ext cx="5887013" cy="10654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4938" y="2335248"/>
            <a:ext cx="5887013" cy="611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3200" b="1" dirty="0">
                <a:gradFill>
                  <a:gsLst>
                    <a:gs pos="1000">
                      <a:srgbClr val="78B6A1"/>
                    </a:gs>
                    <a:gs pos="83000">
                      <a:srgbClr val="2E8794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TWO</a:t>
            </a:r>
          </a:p>
        </p:txBody>
      </p:sp>
      <p:sp>
        <p:nvSpPr>
          <p:cNvPr id="24" name="矩形 23"/>
          <p:cNvSpPr/>
          <p:nvPr/>
        </p:nvSpPr>
        <p:spPr>
          <a:xfrm>
            <a:off x="620303" y="4038601"/>
            <a:ext cx="5176173" cy="10237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2700000">
            <a:off x="9320865" y="948637"/>
            <a:ext cx="5001274" cy="5001272"/>
          </a:xfrm>
          <a:prstGeom prst="roundRect">
            <a:avLst>
              <a:gd name="adj" fmla="val 959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63457" y="2223501"/>
            <a:ext cx="2451542" cy="2451542"/>
            <a:chOff x="7522388" y="2223501"/>
            <a:chExt cx="2451542" cy="2451542"/>
          </a:xfrm>
        </p:grpSpPr>
        <p:sp>
          <p:nvSpPr>
            <p:cNvPr id="29" name="圆角矩形 28"/>
            <p:cNvSpPr/>
            <p:nvPr/>
          </p:nvSpPr>
          <p:spPr>
            <a:xfrm rot="2700000">
              <a:off x="7522388" y="2223501"/>
              <a:ext cx="2451542" cy="2451542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719765" y="2668900"/>
              <a:ext cx="1962561" cy="1519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800" dirty="0">
                  <a:gradFill>
                    <a:gsLst>
                      <a:gs pos="1000">
                        <a:srgbClr val="78B6A1"/>
                      </a:gs>
                      <a:gs pos="83000">
                        <a:srgbClr val="2E8794"/>
                      </a:gs>
                    </a:gsLst>
                    <a:lin ang="27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 flipH="1" flipV="1">
            <a:off x="10175088" y="5408544"/>
            <a:ext cx="1666292" cy="1599862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9952544" y="321224"/>
            <a:ext cx="1445724" cy="1403589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64772" y="5170009"/>
            <a:ext cx="523625" cy="0"/>
          </a:xfrm>
          <a:prstGeom prst="line">
            <a:avLst/>
          </a:prstGeom>
          <a:ln w="63500"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十字形 13"/>
          <p:cNvSpPr/>
          <p:nvPr/>
        </p:nvSpPr>
        <p:spPr>
          <a:xfrm>
            <a:off x="1288397" y="360799"/>
            <a:ext cx="357373" cy="357373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形 14"/>
          <p:cNvSpPr/>
          <p:nvPr/>
        </p:nvSpPr>
        <p:spPr>
          <a:xfrm>
            <a:off x="698183" y="867077"/>
            <a:ext cx="297810" cy="297810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10000"/>
                </a:srgbClr>
              </a:gs>
              <a:gs pos="99000">
                <a:srgbClr val="2E8794">
                  <a:alpha val="6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形 15"/>
          <p:cNvSpPr/>
          <p:nvPr/>
        </p:nvSpPr>
        <p:spPr>
          <a:xfrm>
            <a:off x="1007409" y="1545448"/>
            <a:ext cx="170322" cy="170322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形 16"/>
          <p:cNvSpPr/>
          <p:nvPr/>
        </p:nvSpPr>
        <p:spPr>
          <a:xfrm>
            <a:off x="0" y="1015982"/>
            <a:ext cx="140056" cy="140056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十字形 17"/>
          <p:cNvSpPr/>
          <p:nvPr/>
        </p:nvSpPr>
        <p:spPr>
          <a:xfrm>
            <a:off x="333962" y="135736"/>
            <a:ext cx="277169" cy="277169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形 18"/>
          <p:cNvSpPr/>
          <p:nvPr/>
        </p:nvSpPr>
        <p:spPr>
          <a:xfrm>
            <a:off x="1885207" y="1303244"/>
            <a:ext cx="85088" cy="85088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3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01916" y="1998668"/>
            <a:ext cx="2864982" cy="3749357"/>
            <a:chOff x="1053790" y="2156049"/>
            <a:chExt cx="2864982" cy="374935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66AFE3C-F9CE-40E9-9C33-12276BF990A5}"/>
                </a:ext>
              </a:extLst>
            </p:cNvPr>
            <p:cNvSpPr/>
            <p:nvPr/>
          </p:nvSpPr>
          <p:spPr>
            <a:xfrm>
              <a:off x="1053790" y="2156049"/>
              <a:ext cx="2864982" cy="3703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381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004E1E7-9551-4BD5-8379-2B52079A1BC7}"/>
                </a:ext>
              </a:extLst>
            </p:cNvPr>
            <p:cNvSpPr/>
            <p:nvPr/>
          </p:nvSpPr>
          <p:spPr>
            <a:xfrm>
              <a:off x="1887195" y="2573529"/>
              <a:ext cx="1198171" cy="1198171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rial Unicode MS" panose="020B0604020202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972F39E-6817-4285-AF3A-B84BC824110C}"/>
                </a:ext>
              </a:extLst>
            </p:cNvPr>
            <p:cNvSpPr/>
            <p:nvPr/>
          </p:nvSpPr>
          <p:spPr>
            <a:xfrm>
              <a:off x="1816195" y="2502530"/>
              <a:ext cx="1340172" cy="1340170"/>
            </a:xfrm>
            <a:prstGeom prst="ellipse">
              <a:avLst/>
            </a:prstGeom>
            <a:noFill/>
            <a:ln w="6350">
              <a:solidFill>
                <a:srgbClr val="89D1E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0917CAB-AD47-4F8F-A017-3E2D92EEE39D}"/>
                </a:ext>
              </a:extLst>
            </p:cNvPr>
            <p:cNvSpPr txBox="1"/>
            <p:nvPr/>
          </p:nvSpPr>
          <p:spPr>
            <a:xfrm>
              <a:off x="1328816" y="4510553"/>
              <a:ext cx="2314930" cy="890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CA3756E-E095-41CD-9BED-D33907C96C64}"/>
                </a:ext>
              </a:extLst>
            </p:cNvPr>
            <p:cNvSpPr txBox="1"/>
            <p:nvPr/>
          </p:nvSpPr>
          <p:spPr>
            <a:xfrm>
              <a:off x="1351800" y="4130653"/>
              <a:ext cx="2268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gradFill flip="none" rotWithShape="1">
                    <a:gsLst>
                      <a:gs pos="0">
                        <a:srgbClr val="F25400"/>
                      </a:gs>
                      <a:gs pos="75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b="1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effectLst/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b="1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5207CB1-47EB-426B-9835-6CD893336698}"/>
                </a:ext>
              </a:extLst>
            </p:cNvPr>
            <p:cNvSpPr/>
            <p:nvPr/>
          </p:nvSpPr>
          <p:spPr>
            <a:xfrm>
              <a:off x="1053790" y="5859687"/>
              <a:ext cx="2864982" cy="45719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9" name="user_209046">
              <a:extLst>
                <a:ext uri="{FF2B5EF4-FFF2-40B4-BE49-F238E27FC236}">
                  <a16:creationId xmlns:a16="http://schemas.microsoft.com/office/drawing/2014/main" id="{04BAC895-3E8F-48D5-9756-851B57270711}"/>
                </a:ext>
              </a:extLst>
            </p:cNvPr>
            <p:cNvSpPr/>
            <p:nvPr/>
          </p:nvSpPr>
          <p:spPr>
            <a:xfrm>
              <a:off x="2157614" y="2819005"/>
              <a:ext cx="657332" cy="59275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68300" dist="304800" dir="5400000" algn="t" rotWithShape="0">
                <a:schemeClr val="bg2">
                  <a:lumMod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95870" y="1998668"/>
            <a:ext cx="2864982" cy="3749357"/>
            <a:chOff x="3847728" y="2156049"/>
            <a:chExt cx="2864982" cy="374935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9126BF6-8A28-485B-9898-E0F2688BE72C}"/>
                </a:ext>
              </a:extLst>
            </p:cNvPr>
            <p:cNvSpPr/>
            <p:nvPr/>
          </p:nvSpPr>
          <p:spPr>
            <a:xfrm>
              <a:off x="3847728" y="2156049"/>
              <a:ext cx="2864982" cy="3703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381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FAD6D4F-3DDD-4C7E-A3F1-AD87E867F7D9}"/>
                </a:ext>
              </a:extLst>
            </p:cNvPr>
            <p:cNvSpPr/>
            <p:nvPr/>
          </p:nvSpPr>
          <p:spPr>
            <a:xfrm>
              <a:off x="4681133" y="2573529"/>
              <a:ext cx="1198171" cy="1198171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rial Unicode MS" panose="020B0604020202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FF0C27B-73AE-4F13-B8D9-1614F36D51B5}"/>
                </a:ext>
              </a:extLst>
            </p:cNvPr>
            <p:cNvSpPr/>
            <p:nvPr/>
          </p:nvSpPr>
          <p:spPr>
            <a:xfrm>
              <a:off x="4610133" y="2502530"/>
              <a:ext cx="1340172" cy="1340170"/>
            </a:xfrm>
            <a:prstGeom prst="ellipse">
              <a:avLst/>
            </a:prstGeom>
            <a:noFill/>
            <a:ln w="6350">
              <a:solidFill>
                <a:srgbClr val="89D1E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3CF06D4-17BA-48C9-B9BF-627150CEE631}"/>
                </a:ext>
              </a:extLst>
            </p:cNvPr>
            <p:cNvSpPr txBox="1"/>
            <p:nvPr/>
          </p:nvSpPr>
          <p:spPr>
            <a:xfrm>
              <a:off x="4149825" y="4114611"/>
              <a:ext cx="2260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gradFill flip="none" rotWithShape="1">
                    <a:gsLst>
                      <a:gs pos="0">
                        <a:srgbClr val="F25400"/>
                      </a:gs>
                      <a:gs pos="75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b="1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effectLst/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b="1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12C17EA-1AAA-4B83-9069-12833B91CDF5}"/>
                </a:ext>
              </a:extLst>
            </p:cNvPr>
            <p:cNvSpPr txBox="1"/>
            <p:nvPr/>
          </p:nvSpPr>
          <p:spPr>
            <a:xfrm>
              <a:off x="4122754" y="4510553"/>
              <a:ext cx="2314930" cy="890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845551B-EF39-4DF4-859F-964C27D8FBAB}"/>
                </a:ext>
              </a:extLst>
            </p:cNvPr>
            <p:cNvSpPr/>
            <p:nvPr/>
          </p:nvSpPr>
          <p:spPr>
            <a:xfrm>
              <a:off x="3847728" y="5859687"/>
              <a:ext cx="2864982" cy="45719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0" name="user_209046">
              <a:extLst>
                <a:ext uri="{FF2B5EF4-FFF2-40B4-BE49-F238E27FC236}">
                  <a16:creationId xmlns:a16="http://schemas.microsoft.com/office/drawing/2014/main" id="{B6F7A736-5884-432E-9B2A-52043D1242F7}"/>
                </a:ext>
              </a:extLst>
            </p:cNvPr>
            <p:cNvSpPr/>
            <p:nvPr/>
          </p:nvSpPr>
          <p:spPr>
            <a:xfrm>
              <a:off x="5016797" y="2918582"/>
              <a:ext cx="526842" cy="508064"/>
            </a:xfrm>
            <a:custGeom>
              <a:avLst/>
              <a:gdLst>
                <a:gd name="T0" fmla="*/ 11888 w 12803"/>
                <a:gd name="T1" fmla="*/ 0 h 12345"/>
                <a:gd name="T2" fmla="*/ 914 w 12803"/>
                <a:gd name="T3" fmla="*/ 0 h 12345"/>
                <a:gd name="T4" fmla="*/ 0 w 12803"/>
                <a:gd name="T5" fmla="*/ 914 h 12345"/>
                <a:gd name="T6" fmla="*/ 0 w 12803"/>
                <a:gd name="T7" fmla="*/ 8687 h 12345"/>
                <a:gd name="T8" fmla="*/ 914 w 12803"/>
                <a:gd name="T9" fmla="*/ 9602 h 12345"/>
                <a:gd name="T10" fmla="*/ 3201 w 12803"/>
                <a:gd name="T11" fmla="*/ 9602 h 12345"/>
                <a:gd name="T12" fmla="*/ 3201 w 12803"/>
                <a:gd name="T13" fmla="*/ 12345 h 12345"/>
                <a:gd name="T14" fmla="*/ 8230 w 12803"/>
                <a:gd name="T15" fmla="*/ 9602 h 12345"/>
                <a:gd name="T16" fmla="*/ 11888 w 12803"/>
                <a:gd name="T17" fmla="*/ 9602 h 12345"/>
                <a:gd name="T18" fmla="*/ 12803 w 12803"/>
                <a:gd name="T19" fmla="*/ 8687 h 12345"/>
                <a:gd name="T20" fmla="*/ 12803 w 12803"/>
                <a:gd name="T21" fmla="*/ 914 h 12345"/>
                <a:gd name="T22" fmla="*/ 11888 w 12803"/>
                <a:gd name="T23" fmla="*/ 0 h 12345"/>
                <a:gd name="T24" fmla="*/ 3201 w 12803"/>
                <a:gd name="T25" fmla="*/ 5487 h 12345"/>
                <a:gd name="T26" fmla="*/ 2286 w 12803"/>
                <a:gd name="T27" fmla="*/ 4572 h 12345"/>
                <a:gd name="T28" fmla="*/ 3201 w 12803"/>
                <a:gd name="T29" fmla="*/ 3658 h 12345"/>
                <a:gd name="T30" fmla="*/ 4115 w 12803"/>
                <a:gd name="T31" fmla="*/ 4572 h 12345"/>
                <a:gd name="T32" fmla="*/ 3201 w 12803"/>
                <a:gd name="T33" fmla="*/ 5487 h 12345"/>
                <a:gd name="T34" fmla="*/ 6401 w 12803"/>
                <a:gd name="T35" fmla="*/ 5487 h 12345"/>
                <a:gd name="T36" fmla="*/ 5487 w 12803"/>
                <a:gd name="T37" fmla="*/ 4572 h 12345"/>
                <a:gd name="T38" fmla="*/ 6401 w 12803"/>
                <a:gd name="T39" fmla="*/ 3658 h 12345"/>
                <a:gd name="T40" fmla="*/ 7316 w 12803"/>
                <a:gd name="T41" fmla="*/ 4572 h 12345"/>
                <a:gd name="T42" fmla="*/ 6401 w 12803"/>
                <a:gd name="T43" fmla="*/ 5487 h 12345"/>
                <a:gd name="T44" fmla="*/ 9602 w 12803"/>
                <a:gd name="T45" fmla="*/ 5487 h 12345"/>
                <a:gd name="T46" fmla="*/ 8687 w 12803"/>
                <a:gd name="T47" fmla="*/ 4572 h 12345"/>
                <a:gd name="T48" fmla="*/ 9602 w 12803"/>
                <a:gd name="T49" fmla="*/ 3658 h 12345"/>
                <a:gd name="T50" fmla="*/ 10516 w 12803"/>
                <a:gd name="T51" fmla="*/ 4572 h 12345"/>
                <a:gd name="T52" fmla="*/ 9602 w 12803"/>
                <a:gd name="T53" fmla="*/ 5487 h 12345"/>
                <a:gd name="T54" fmla="*/ 9602 w 12803"/>
                <a:gd name="T55" fmla="*/ 5487 h 1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03" h="12345">
                  <a:moveTo>
                    <a:pt x="11888" y="0"/>
                  </a:moveTo>
                  <a:lnTo>
                    <a:pt x="914" y="0"/>
                  </a:lnTo>
                  <a:cubicBezTo>
                    <a:pt x="409" y="0"/>
                    <a:pt x="0" y="409"/>
                    <a:pt x="0" y="914"/>
                  </a:cubicBezTo>
                  <a:lnTo>
                    <a:pt x="0" y="8687"/>
                  </a:lnTo>
                  <a:cubicBezTo>
                    <a:pt x="0" y="9193"/>
                    <a:pt x="409" y="9602"/>
                    <a:pt x="914" y="9602"/>
                  </a:cubicBezTo>
                  <a:lnTo>
                    <a:pt x="3201" y="9602"/>
                  </a:lnTo>
                  <a:lnTo>
                    <a:pt x="3201" y="12345"/>
                  </a:lnTo>
                  <a:lnTo>
                    <a:pt x="8230" y="9602"/>
                  </a:lnTo>
                  <a:lnTo>
                    <a:pt x="11888" y="9602"/>
                  </a:lnTo>
                  <a:cubicBezTo>
                    <a:pt x="12393" y="9602"/>
                    <a:pt x="12803" y="9193"/>
                    <a:pt x="12803" y="8687"/>
                  </a:cubicBezTo>
                  <a:lnTo>
                    <a:pt x="12803" y="914"/>
                  </a:lnTo>
                  <a:cubicBezTo>
                    <a:pt x="12803" y="409"/>
                    <a:pt x="12393" y="0"/>
                    <a:pt x="11888" y="0"/>
                  </a:cubicBezTo>
                  <a:close/>
                  <a:moveTo>
                    <a:pt x="3201" y="5487"/>
                  </a:moveTo>
                  <a:cubicBezTo>
                    <a:pt x="2695" y="5487"/>
                    <a:pt x="2286" y="5077"/>
                    <a:pt x="2286" y="4572"/>
                  </a:cubicBezTo>
                  <a:cubicBezTo>
                    <a:pt x="2286" y="4067"/>
                    <a:pt x="2695" y="3658"/>
                    <a:pt x="3201" y="3658"/>
                  </a:cubicBezTo>
                  <a:cubicBezTo>
                    <a:pt x="3706" y="3658"/>
                    <a:pt x="4115" y="4067"/>
                    <a:pt x="4115" y="4572"/>
                  </a:cubicBezTo>
                  <a:cubicBezTo>
                    <a:pt x="4115" y="5077"/>
                    <a:pt x="3706" y="5487"/>
                    <a:pt x="3201" y="5487"/>
                  </a:cubicBezTo>
                  <a:close/>
                  <a:moveTo>
                    <a:pt x="6401" y="5487"/>
                  </a:moveTo>
                  <a:cubicBezTo>
                    <a:pt x="5896" y="5487"/>
                    <a:pt x="5487" y="5077"/>
                    <a:pt x="5487" y="4572"/>
                  </a:cubicBezTo>
                  <a:cubicBezTo>
                    <a:pt x="5487" y="4067"/>
                    <a:pt x="5896" y="3658"/>
                    <a:pt x="6401" y="3658"/>
                  </a:cubicBezTo>
                  <a:cubicBezTo>
                    <a:pt x="6907" y="3658"/>
                    <a:pt x="7316" y="4067"/>
                    <a:pt x="7316" y="4572"/>
                  </a:cubicBezTo>
                  <a:cubicBezTo>
                    <a:pt x="7316" y="5077"/>
                    <a:pt x="6907" y="5487"/>
                    <a:pt x="6401" y="5487"/>
                  </a:cubicBezTo>
                  <a:close/>
                  <a:moveTo>
                    <a:pt x="9602" y="5487"/>
                  </a:moveTo>
                  <a:cubicBezTo>
                    <a:pt x="9097" y="5487"/>
                    <a:pt x="8687" y="5077"/>
                    <a:pt x="8687" y="4572"/>
                  </a:cubicBezTo>
                  <a:cubicBezTo>
                    <a:pt x="8687" y="4067"/>
                    <a:pt x="9097" y="3658"/>
                    <a:pt x="9602" y="3658"/>
                  </a:cubicBezTo>
                  <a:cubicBezTo>
                    <a:pt x="10107" y="3658"/>
                    <a:pt x="10516" y="4067"/>
                    <a:pt x="10516" y="4572"/>
                  </a:cubicBezTo>
                  <a:cubicBezTo>
                    <a:pt x="10516" y="5077"/>
                    <a:pt x="10107" y="5487"/>
                    <a:pt x="9602" y="5487"/>
                  </a:cubicBezTo>
                  <a:close/>
                  <a:moveTo>
                    <a:pt x="9602" y="5487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68300" dist="304800" dir="5400000" algn="t" rotWithShape="0">
                <a:schemeClr val="bg2">
                  <a:lumMod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89825" y="1998668"/>
            <a:ext cx="2864982" cy="3749357"/>
            <a:chOff x="6644778" y="2156049"/>
            <a:chExt cx="2864982" cy="374935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9343749-6213-4AD4-BCCA-6E2C9FB4F000}"/>
                </a:ext>
              </a:extLst>
            </p:cNvPr>
            <p:cNvSpPr/>
            <p:nvPr/>
          </p:nvSpPr>
          <p:spPr>
            <a:xfrm>
              <a:off x="6644778" y="2156049"/>
              <a:ext cx="2864982" cy="3703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28600" dist="38100" dir="5400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B5BBD1A-2AB6-4509-A2B6-1BFFEFFFC7FC}"/>
                </a:ext>
              </a:extLst>
            </p:cNvPr>
            <p:cNvSpPr/>
            <p:nvPr/>
          </p:nvSpPr>
          <p:spPr>
            <a:xfrm>
              <a:off x="7478183" y="2573529"/>
              <a:ext cx="1198172" cy="1198172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rial Unicode MS" panose="020B0604020202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8435E1B-4436-4ADF-9BF1-9473C9A53591}"/>
                </a:ext>
              </a:extLst>
            </p:cNvPr>
            <p:cNvSpPr/>
            <p:nvPr/>
          </p:nvSpPr>
          <p:spPr>
            <a:xfrm>
              <a:off x="7407183" y="2502530"/>
              <a:ext cx="1340172" cy="1340170"/>
            </a:xfrm>
            <a:prstGeom prst="ellipse">
              <a:avLst/>
            </a:prstGeom>
            <a:noFill/>
            <a:ln w="6350">
              <a:solidFill>
                <a:srgbClr val="89D1E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D58115A-0E63-499A-893F-6E255DBF89C8}"/>
                </a:ext>
              </a:extLst>
            </p:cNvPr>
            <p:cNvSpPr txBox="1"/>
            <p:nvPr/>
          </p:nvSpPr>
          <p:spPr>
            <a:xfrm>
              <a:off x="6967964" y="4114611"/>
              <a:ext cx="22186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gradFill flip="none" rotWithShape="1">
                    <a:gsLst>
                      <a:gs pos="0">
                        <a:srgbClr val="F25400"/>
                      </a:gs>
                      <a:gs pos="75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b="1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effectLst/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b="1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54A6FC2-0795-4E1A-9ECA-3B8657DC53A2}"/>
                </a:ext>
              </a:extLst>
            </p:cNvPr>
            <p:cNvSpPr txBox="1"/>
            <p:nvPr/>
          </p:nvSpPr>
          <p:spPr>
            <a:xfrm>
              <a:off x="6919804" y="4510553"/>
              <a:ext cx="2314930" cy="8906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B50F430-BDA4-429C-9F59-D45B8DC005CB}"/>
                </a:ext>
              </a:extLst>
            </p:cNvPr>
            <p:cNvSpPr/>
            <p:nvPr/>
          </p:nvSpPr>
          <p:spPr>
            <a:xfrm>
              <a:off x="6644778" y="5859687"/>
              <a:ext cx="2864982" cy="45719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1" name="user_209046">
              <a:extLst>
                <a:ext uri="{FF2B5EF4-FFF2-40B4-BE49-F238E27FC236}">
                  <a16:creationId xmlns:a16="http://schemas.microsoft.com/office/drawing/2014/main" id="{081C2BB8-5190-4F56-89B4-C63B9647350C}"/>
                </a:ext>
              </a:extLst>
            </p:cNvPr>
            <p:cNvSpPr/>
            <p:nvPr/>
          </p:nvSpPr>
          <p:spPr>
            <a:xfrm>
              <a:off x="7795211" y="2826232"/>
              <a:ext cx="564116" cy="692766"/>
            </a:xfrm>
            <a:custGeom>
              <a:avLst/>
              <a:gdLst>
                <a:gd name="T0" fmla="*/ 4225 w 8450"/>
                <a:gd name="T1" fmla="*/ 0 h 10376"/>
                <a:gd name="T2" fmla="*/ 0 w 8450"/>
                <a:gd name="T3" fmla="*/ 4225 h 10376"/>
                <a:gd name="T4" fmla="*/ 4225 w 8450"/>
                <a:gd name="T5" fmla="*/ 8450 h 10376"/>
                <a:gd name="T6" fmla="*/ 8450 w 8450"/>
                <a:gd name="T7" fmla="*/ 4225 h 10376"/>
                <a:gd name="T8" fmla="*/ 4225 w 8450"/>
                <a:gd name="T9" fmla="*/ 0 h 10376"/>
                <a:gd name="T10" fmla="*/ 4225 w 8450"/>
                <a:gd name="T11" fmla="*/ 6092 h 10376"/>
                <a:gd name="T12" fmla="*/ 2359 w 8450"/>
                <a:gd name="T13" fmla="*/ 4226 h 10376"/>
                <a:gd name="T14" fmla="*/ 4225 w 8450"/>
                <a:gd name="T15" fmla="*/ 2360 h 10376"/>
                <a:gd name="T16" fmla="*/ 6092 w 8450"/>
                <a:gd name="T17" fmla="*/ 4226 h 10376"/>
                <a:gd name="T18" fmla="*/ 4225 w 8450"/>
                <a:gd name="T19" fmla="*/ 6092 h 10376"/>
                <a:gd name="T20" fmla="*/ 6682 w 8450"/>
                <a:gd name="T21" fmla="*/ 8571 h 10376"/>
                <a:gd name="T22" fmla="*/ 6322 w 8450"/>
                <a:gd name="T23" fmla="*/ 8582 h 10376"/>
                <a:gd name="T24" fmla="*/ 4225 w 8450"/>
                <a:gd name="T25" fmla="*/ 9225 h 10376"/>
                <a:gd name="T26" fmla="*/ 2180 w 8450"/>
                <a:gd name="T27" fmla="*/ 8611 h 10376"/>
                <a:gd name="T28" fmla="*/ 1793 w 8450"/>
                <a:gd name="T29" fmla="*/ 8620 h 10376"/>
                <a:gd name="T30" fmla="*/ 1533 w 8450"/>
                <a:gd name="T31" fmla="*/ 8956 h 10376"/>
                <a:gd name="T32" fmla="*/ 1352 w 8450"/>
                <a:gd name="T33" fmla="*/ 9871 h 10376"/>
                <a:gd name="T34" fmla="*/ 1857 w 8450"/>
                <a:gd name="T35" fmla="*/ 10376 h 10376"/>
                <a:gd name="T36" fmla="*/ 6680 w 8450"/>
                <a:gd name="T37" fmla="*/ 10376 h 10376"/>
                <a:gd name="T38" fmla="*/ 7185 w 8450"/>
                <a:gd name="T39" fmla="*/ 9871 h 10376"/>
                <a:gd name="T40" fmla="*/ 7004 w 8450"/>
                <a:gd name="T41" fmla="*/ 8956 h 10376"/>
                <a:gd name="T42" fmla="*/ 6682 w 8450"/>
                <a:gd name="T43" fmla="*/ 8571 h 10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450" h="10376">
                  <a:moveTo>
                    <a:pt x="4225" y="0"/>
                  </a:moveTo>
                  <a:cubicBezTo>
                    <a:pt x="1892" y="0"/>
                    <a:pt x="0" y="1891"/>
                    <a:pt x="0" y="4225"/>
                  </a:cubicBezTo>
                  <a:cubicBezTo>
                    <a:pt x="0" y="6558"/>
                    <a:pt x="1892" y="8450"/>
                    <a:pt x="4225" y="8450"/>
                  </a:cubicBezTo>
                  <a:cubicBezTo>
                    <a:pt x="6559" y="8450"/>
                    <a:pt x="8450" y="6558"/>
                    <a:pt x="8450" y="4225"/>
                  </a:cubicBezTo>
                  <a:cubicBezTo>
                    <a:pt x="8450" y="1892"/>
                    <a:pt x="6559" y="0"/>
                    <a:pt x="4225" y="0"/>
                  </a:cubicBezTo>
                  <a:close/>
                  <a:moveTo>
                    <a:pt x="4225" y="6092"/>
                  </a:moveTo>
                  <a:cubicBezTo>
                    <a:pt x="3194" y="6092"/>
                    <a:pt x="2359" y="5257"/>
                    <a:pt x="2359" y="4226"/>
                  </a:cubicBezTo>
                  <a:cubicBezTo>
                    <a:pt x="2359" y="3194"/>
                    <a:pt x="3194" y="2360"/>
                    <a:pt x="4225" y="2360"/>
                  </a:cubicBezTo>
                  <a:cubicBezTo>
                    <a:pt x="5257" y="2360"/>
                    <a:pt x="6092" y="3195"/>
                    <a:pt x="6092" y="4226"/>
                  </a:cubicBezTo>
                  <a:cubicBezTo>
                    <a:pt x="6092" y="5257"/>
                    <a:pt x="5257" y="6092"/>
                    <a:pt x="4225" y="6092"/>
                  </a:cubicBezTo>
                  <a:close/>
                  <a:moveTo>
                    <a:pt x="6682" y="8571"/>
                  </a:moveTo>
                  <a:cubicBezTo>
                    <a:pt x="6570" y="8507"/>
                    <a:pt x="6432" y="8516"/>
                    <a:pt x="6322" y="8582"/>
                  </a:cubicBezTo>
                  <a:cubicBezTo>
                    <a:pt x="5643" y="8991"/>
                    <a:pt x="5117" y="9225"/>
                    <a:pt x="4225" y="9225"/>
                  </a:cubicBezTo>
                  <a:cubicBezTo>
                    <a:pt x="3355" y="9225"/>
                    <a:pt x="2843" y="9002"/>
                    <a:pt x="2180" y="8611"/>
                  </a:cubicBezTo>
                  <a:cubicBezTo>
                    <a:pt x="2060" y="8539"/>
                    <a:pt x="1909" y="8542"/>
                    <a:pt x="1793" y="8620"/>
                  </a:cubicBezTo>
                  <a:cubicBezTo>
                    <a:pt x="1659" y="8710"/>
                    <a:pt x="1584" y="8811"/>
                    <a:pt x="1533" y="8956"/>
                  </a:cubicBezTo>
                  <a:lnTo>
                    <a:pt x="1352" y="9871"/>
                  </a:lnTo>
                  <a:cubicBezTo>
                    <a:pt x="1352" y="10148"/>
                    <a:pt x="1579" y="10376"/>
                    <a:pt x="1857" y="10376"/>
                  </a:cubicBezTo>
                  <a:lnTo>
                    <a:pt x="6680" y="10376"/>
                  </a:lnTo>
                  <a:cubicBezTo>
                    <a:pt x="6958" y="10376"/>
                    <a:pt x="7185" y="10148"/>
                    <a:pt x="7185" y="9871"/>
                  </a:cubicBezTo>
                  <a:lnTo>
                    <a:pt x="7004" y="8956"/>
                  </a:lnTo>
                  <a:cubicBezTo>
                    <a:pt x="6947" y="8792"/>
                    <a:pt x="6845" y="8663"/>
                    <a:pt x="6682" y="85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68300" dist="304800" dir="5400000" algn="t" rotWithShape="0">
                <a:schemeClr val="bg2">
                  <a:lumMod val="25000"/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96273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82066" y="2103985"/>
            <a:ext cx="5591661" cy="3993557"/>
            <a:chOff x="811655" y="1440494"/>
            <a:chExt cx="4194292" cy="2994476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2586" y="1590152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sz="14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1212586" y="1952289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sz="14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212586" y="2305906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sz="14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1212586" y="2668043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sz="14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212586" y="3030180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sz="14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212586" y="3392316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sz="14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1212586" y="3745933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sz="14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212586" y="4108071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sz="14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363074" y="1884123"/>
              <a:ext cx="370397" cy="2223949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2700"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426444" y="2629701"/>
              <a:ext cx="374653" cy="1478372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2700"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460011" y="2506147"/>
              <a:ext cx="361881" cy="1601925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2700"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1514863" y="2535968"/>
              <a:ext cx="374653" cy="1572102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2700"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1001195" y="3958412"/>
              <a:ext cx="184349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0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TextBox 20"/>
            <p:cNvSpPr txBox="1"/>
            <p:nvPr/>
          </p:nvSpPr>
          <p:spPr>
            <a:xfrm>
              <a:off x="811655" y="3598712"/>
              <a:ext cx="319019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100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811655" y="3239008"/>
              <a:ext cx="319019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200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TextBox 22"/>
            <p:cNvSpPr txBox="1"/>
            <p:nvPr/>
          </p:nvSpPr>
          <p:spPr>
            <a:xfrm>
              <a:off x="811655" y="2879306"/>
              <a:ext cx="317817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300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811655" y="2519603"/>
              <a:ext cx="308198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400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811655" y="2159900"/>
              <a:ext cx="319019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500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2" name="TextBox 25"/>
            <p:cNvSpPr txBox="1"/>
            <p:nvPr/>
          </p:nvSpPr>
          <p:spPr>
            <a:xfrm>
              <a:off x="811655" y="1800197"/>
              <a:ext cx="317817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600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3" name="TextBox 26"/>
            <p:cNvSpPr txBox="1"/>
            <p:nvPr/>
          </p:nvSpPr>
          <p:spPr>
            <a:xfrm>
              <a:off x="811655" y="1440494"/>
              <a:ext cx="316614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700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1482010" y="4238016"/>
              <a:ext cx="353889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Title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5" name="TextBox 28"/>
            <p:cNvSpPr txBox="1"/>
            <p:nvPr/>
          </p:nvSpPr>
          <p:spPr>
            <a:xfrm>
              <a:off x="2420772" y="4238016"/>
              <a:ext cx="353889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Title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3393593" y="4238016"/>
              <a:ext cx="353889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Title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7" name="TextBox 30"/>
            <p:cNvSpPr txBox="1"/>
            <p:nvPr/>
          </p:nvSpPr>
          <p:spPr>
            <a:xfrm>
              <a:off x="4328096" y="4238016"/>
              <a:ext cx="353889" cy="196954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Title</a:t>
              </a:r>
              <a:endParaRPr lang="zh-CN" altLang="en-US" sz="12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211652" y="2044865"/>
            <a:ext cx="4409836" cy="3900480"/>
            <a:chOff x="5409443" y="1396164"/>
            <a:chExt cx="3307808" cy="2924683"/>
          </a:xfrm>
        </p:grpSpPr>
        <p:sp>
          <p:nvSpPr>
            <p:cNvPr id="29" name="TextBox 32"/>
            <p:cNvSpPr txBox="1"/>
            <p:nvPr/>
          </p:nvSpPr>
          <p:spPr>
            <a:xfrm>
              <a:off x="5409444" y="1820249"/>
              <a:ext cx="3307807" cy="458023"/>
            </a:xfrm>
            <a:prstGeom prst="rect">
              <a:avLst/>
            </a:prstGeom>
            <a:noFill/>
          </p:spPr>
          <p:txBody>
            <a:bodyPr wrap="square" lIns="77245" tIns="38623" rIns="77245" bIns="38623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0" name="TextBox 33"/>
            <p:cNvSpPr txBox="1"/>
            <p:nvPr/>
          </p:nvSpPr>
          <p:spPr>
            <a:xfrm>
              <a:off x="5409443" y="1396164"/>
              <a:ext cx="2746990" cy="320831"/>
            </a:xfrm>
            <a:prstGeom prst="rect">
              <a:avLst/>
            </a:prstGeom>
            <a:noFill/>
          </p:spPr>
          <p:txBody>
            <a:bodyPr wrap="square" lIns="77245" tIns="0" rIns="77245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华文黑体" pitchFamily="2" charset="-122"/>
                </a:rPr>
                <a:t>Add title text</a:t>
              </a:r>
              <a:endPara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华文黑体" pitchFamily="2" charset="-122"/>
              </a:endParaRPr>
            </a:p>
          </p:txBody>
        </p:sp>
        <p:sp>
          <p:nvSpPr>
            <p:cNvPr id="31" name="TextBox 34"/>
            <p:cNvSpPr txBox="1"/>
            <p:nvPr/>
          </p:nvSpPr>
          <p:spPr>
            <a:xfrm>
              <a:off x="5450621" y="2676112"/>
              <a:ext cx="1822030" cy="427733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3200" dirty="0">
                  <a:solidFill>
                    <a:srgbClr val="3A3E4A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192,058,166</a:t>
              </a:r>
              <a:endParaRPr lang="zh-CN" altLang="en-US" sz="3200" dirty="0">
                <a:solidFill>
                  <a:srgbClr val="3A3E4A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2" name="TextBox 35"/>
            <p:cNvSpPr txBox="1"/>
            <p:nvPr/>
          </p:nvSpPr>
          <p:spPr>
            <a:xfrm>
              <a:off x="5859736" y="3275411"/>
              <a:ext cx="1197740" cy="266188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8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8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3" name="TextBox 36"/>
            <p:cNvSpPr txBox="1"/>
            <p:nvPr/>
          </p:nvSpPr>
          <p:spPr>
            <a:xfrm>
              <a:off x="5859735" y="3684899"/>
              <a:ext cx="1197740" cy="266188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8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8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4" name="TextBox 37"/>
            <p:cNvSpPr txBox="1"/>
            <p:nvPr/>
          </p:nvSpPr>
          <p:spPr>
            <a:xfrm>
              <a:off x="5859738" y="4054659"/>
              <a:ext cx="1197740" cy="266188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800" dirty="0">
                  <a:solidFill>
                    <a:srgbClr val="7F7F7F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800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7725868" y="2625449"/>
              <a:ext cx="190790" cy="402475"/>
            </a:xfrm>
            <a:custGeom>
              <a:avLst/>
              <a:gdLst>
                <a:gd name="T0" fmla="*/ 76 w 153"/>
                <a:gd name="T1" fmla="*/ 60 h 322"/>
                <a:gd name="T2" fmla="*/ 106 w 153"/>
                <a:gd name="T3" fmla="*/ 30 h 322"/>
                <a:gd name="T4" fmla="*/ 76 w 153"/>
                <a:gd name="T5" fmla="*/ 0 h 322"/>
                <a:gd name="T6" fmla="*/ 46 w 153"/>
                <a:gd name="T7" fmla="*/ 30 h 322"/>
                <a:gd name="T8" fmla="*/ 76 w 153"/>
                <a:gd name="T9" fmla="*/ 60 h 322"/>
                <a:gd name="T10" fmla="*/ 151 w 153"/>
                <a:gd name="T11" fmla="*/ 161 h 322"/>
                <a:gd name="T12" fmla="*/ 151 w 153"/>
                <a:gd name="T13" fmla="*/ 161 h 322"/>
                <a:gd name="T14" fmla="*/ 127 w 153"/>
                <a:gd name="T15" fmla="*/ 91 h 322"/>
                <a:gd name="T16" fmla="*/ 97 w 153"/>
                <a:gd name="T17" fmla="*/ 67 h 322"/>
                <a:gd name="T18" fmla="*/ 56 w 153"/>
                <a:gd name="T19" fmla="*/ 67 h 322"/>
                <a:gd name="T20" fmla="*/ 27 w 153"/>
                <a:gd name="T21" fmla="*/ 85 h 322"/>
                <a:gd name="T22" fmla="*/ 27 w 153"/>
                <a:gd name="T23" fmla="*/ 85 h 322"/>
                <a:gd name="T24" fmla="*/ 26 w 153"/>
                <a:gd name="T25" fmla="*/ 91 h 322"/>
                <a:gd name="T26" fmla="*/ 2 w 153"/>
                <a:gd name="T27" fmla="*/ 161 h 322"/>
                <a:gd name="T28" fmla="*/ 9 w 153"/>
                <a:gd name="T29" fmla="*/ 176 h 322"/>
                <a:gd name="T30" fmla="*/ 23 w 153"/>
                <a:gd name="T31" fmla="*/ 169 h 322"/>
                <a:gd name="T32" fmla="*/ 45 w 153"/>
                <a:gd name="T33" fmla="*/ 104 h 322"/>
                <a:gd name="T34" fmla="*/ 49 w 153"/>
                <a:gd name="T35" fmla="*/ 104 h 322"/>
                <a:gd name="T36" fmla="*/ 12 w 153"/>
                <a:gd name="T37" fmla="*/ 214 h 322"/>
                <a:gd name="T38" fmla="*/ 46 w 153"/>
                <a:gd name="T39" fmla="*/ 214 h 322"/>
                <a:gd name="T40" fmla="*/ 46 w 153"/>
                <a:gd name="T41" fmla="*/ 308 h 322"/>
                <a:gd name="T42" fmla="*/ 60 w 153"/>
                <a:gd name="T43" fmla="*/ 322 h 322"/>
                <a:gd name="T44" fmla="*/ 75 w 153"/>
                <a:gd name="T45" fmla="*/ 308 h 322"/>
                <a:gd name="T46" fmla="*/ 75 w 153"/>
                <a:gd name="T47" fmla="*/ 214 h 322"/>
                <a:gd name="T48" fmla="*/ 78 w 153"/>
                <a:gd name="T49" fmla="*/ 214 h 322"/>
                <a:gd name="T50" fmla="*/ 78 w 153"/>
                <a:gd name="T51" fmla="*/ 308 h 322"/>
                <a:gd name="T52" fmla="*/ 92 w 153"/>
                <a:gd name="T53" fmla="*/ 322 h 322"/>
                <a:gd name="T54" fmla="*/ 106 w 153"/>
                <a:gd name="T55" fmla="*/ 308 h 322"/>
                <a:gd name="T56" fmla="*/ 106 w 153"/>
                <a:gd name="T57" fmla="*/ 214 h 322"/>
                <a:gd name="T58" fmla="*/ 141 w 153"/>
                <a:gd name="T59" fmla="*/ 214 h 322"/>
                <a:gd name="T60" fmla="*/ 104 w 153"/>
                <a:gd name="T61" fmla="*/ 104 h 322"/>
                <a:gd name="T62" fmla="*/ 107 w 153"/>
                <a:gd name="T63" fmla="*/ 104 h 322"/>
                <a:gd name="T64" fmla="*/ 129 w 153"/>
                <a:gd name="T65" fmla="*/ 169 h 322"/>
                <a:gd name="T66" fmla="*/ 144 w 153"/>
                <a:gd name="T67" fmla="*/ 176 h 322"/>
                <a:gd name="T68" fmla="*/ 151 w 153"/>
                <a:gd name="T69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322">
                  <a:moveTo>
                    <a:pt x="76" y="60"/>
                  </a:moveTo>
                  <a:cubicBezTo>
                    <a:pt x="92" y="60"/>
                    <a:pt x="106" y="46"/>
                    <a:pt x="106" y="30"/>
                  </a:cubicBezTo>
                  <a:cubicBezTo>
                    <a:pt x="106" y="14"/>
                    <a:pt x="92" y="0"/>
                    <a:pt x="76" y="0"/>
                  </a:cubicBezTo>
                  <a:cubicBezTo>
                    <a:pt x="60" y="0"/>
                    <a:pt x="46" y="14"/>
                    <a:pt x="46" y="30"/>
                  </a:cubicBezTo>
                  <a:cubicBezTo>
                    <a:pt x="46" y="46"/>
                    <a:pt x="60" y="60"/>
                    <a:pt x="76" y="60"/>
                  </a:cubicBezTo>
                  <a:close/>
                  <a:moveTo>
                    <a:pt x="151" y="161"/>
                  </a:moveTo>
                  <a:cubicBezTo>
                    <a:pt x="151" y="161"/>
                    <a:pt x="151" y="161"/>
                    <a:pt x="151" y="16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4" y="77"/>
                    <a:pt x="112" y="67"/>
                    <a:pt x="9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43" y="67"/>
                    <a:pt x="32" y="74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7"/>
                    <a:pt x="26" y="89"/>
                    <a:pt x="26" y="9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0" y="167"/>
                    <a:pt x="3" y="174"/>
                    <a:pt x="9" y="176"/>
                  </a:cubicBezTo>
                  <a:cubicBezTo>
                    <a:pt x="15" y="178"/>
                    <a:pt x="21" y="175"/>
                    <a:pt x="23" y="16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308"/>
                    <a:pt x="46" y="308"/>
                    <a:pt x="46" y="308"/>
                  </a:cubicBezTo>
                  <a:cubicBezTo>
                    <a:pt x="46" y="316"/>
                    <a:pt x="53" y="322"/>
                    <a:pt x="60" y="322"/>
                  </a:cubicBezTo>
                  <a:cubicBezTo>
                    <a:pt x="68" y="322"/>
                    <a:pt x="75" y="316"/>
                    <a:pt x="75" y="308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8" y="214"/>
                    <a:pt x="78" y="214"/>
                    <a:pt x="78" y="214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16"/>
                    <a:pt x="85" y="322"/>
                    <a:pt x="92" y="322"/>
                  </a:cubicBezTo>
                  <a:cubicBezTo>
                    <a:pt x="100" y="322"/>
                    <a:pt x="106" y="316"/>
                    <a:pt x="106" y="308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41" y="214"/>
                    <a:pt x="141" y="214"/>
                    <a:pt x="141" y="21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1" y="175"/>
                    <a:pt x="138" y="178"/>
                    <a:pt x="144" y="176"/>
                  </a:cubicBezTo>
                  <a:cubicBezTo>
                    <a:pt x="150" y="174"/>
                    <a:pt x="153" y="167"/>
                    <a:pt x="151" y="161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7510618" y="2624269"/>
              <a:ext cx="158551" cy="400889"/>
            </a:xfrm>
            <a:custGeom>
              <a:avLst/>
              <a:gdLst>
                <a:gd name="T0" fmla="*/ 64 w 127"/>
                <a:gd name="T1" fmla="*/ 58 h 321"/>
                <a:gd name="T2" fmla="*/ 93 w 127"/>
                <a:gd name="T3" fmla="*/ 29 h 321"/>
                <a:gd name="T4" fmla="*/ 64 w 127"/>
                <a:gd name="T5" fmla="*/ 0 h 321"/>
                <a:gd name="T6" fmla="*/ 34 w 127"/>
                <a:gd name="T7" fmla="*/ 29 h 321"/>
                <a:gd name="T8" fmla="*/ 64 w 127"/>
                <a:gd name="T9" fmla="*/ 58 h 321"/>
                <a:gd name="T10" fmla="*/ 127 w 127"/>
                <a:gd name="T11" fmla="*/ 85 h 321"/>
                <a:gd name="T12" fmla="*/ 127 w 127"/>
                <a:gd name="T13" fmla="*/ 85 h 321"/>
                <a:gd name="T14" fmla="*/ 102 w 127"/>
                <a:gd name="T15" fmla="*/ 63 h 321"/>
                <a:gd name="T16" fmla="*/ 25 w 127"/>
                <a:gd name="T17" fmla="*/ 63 h 321"/>
                <a:gd name="T18" fmla="*/ 1 w 127"/>
                <a:gd name="T19" fmla="*/ 85 h 321"/>
                <a:gd name="T20" fmla="*/ 0 w 127"/>
                <a:gd name="T21" fmla="*/ 85 h 321"/>
                <a:gd name="T22" fmla="*/ 0 w 127"/>
                <a:gd name="T23" fmla="*/ 169 h 321"/>
                <a:gd name="T24" fmla="*/ 13 w 127"/>
                <a:gd name="T25" fmla="*/ 181 h 321"/>
                <a:gd name="T26" fmla="*/ 26 w 127"/>
                <a:gd name="T27" fmla="*/ 169 h 321"/>
                <a:gd name="T28" fmla="*/ 26 w 127"/>
                <a:gd name="T29" fmla="*/ 107 h 321"/>
                <a:gd name="T30" fmla="*/ 29 w 127"/>
                <a:gd name="T31" fmla="*/ 107 h 321"/>
                <a:gd name="T32" fmla="*/ 31 w 127"/>
                <a:gd name="T33" fmla="*/ 107 h 321"/>
                <a:gd name="T34" fmla="*/ 30 w 127"/>
                <a:gd name="T35" fmla="*/ 110 h 321"/>
                <a:gd name="T36" fmla="*/ 30 w 127"/>
                <a:gd name="T37" fmla="*/ 306 h 321"/>
                <a:gd name="T38" fmla="*/ 46 w 127"/>
                <a:gd name="T39" fmla="*/ 321 h 321"/>
                <a:gd name="T40" fmla="*/ 62 w 127"/>
                <a:gd name="T41" fmla="*/ 306 h 321"/>
                <a:gd name="T42" fmla="*/ 62 w 127"/>
                <a:gd name="T43" fmla="*/ 216 h 321"/>
                <a:gd name="T44" fmla="*/ 66 w 127"/>
                <a:gd name="T45" fmla="*/ 216 h 321"/>
                <a:gd name="T46" fmla="*/ 66 w 127"/>
                <a:gd name="T47" fmla="*/ 306 h 321"/>
                <a:gd name="T48" fmla="*/ 81 w 127"/>
                <a:gd name="T49" fmla="*/ 321 h 321"/>
                <a:gd name="T50" fmla="*/ 97 w 127"/>
                <a:gd name="T51" fmla="*/ 306 h 321"/>
                <a:gd name="T52" fmla="*/ 97 w 127"/>
                <a:gd name="T53" fmla="*/ 110 h 321"/>
                <a:gd name="T54" fmla="*/ 97 w 127"/>
                <a:gd name="T55" fmla="*/ 107 h 321"/>
                <a:gd name="T56" fmla="*/ 101 w 127"/>
                <a:gd name="T57" fmla="*/ 107 h 321"/>
                <a:gd name="T58" fmla="*/ 101 w 127"/>
                <a:gd name="T59" fmla="*/ 168 h 321"/>
                <a:gd name="T60" fmla="*/ 114 w 127"/>
                <a:gd name="T61" fmla="*/ 181 h 321"/>
                <a:gd name="T62" fmla="*/ 127 w 127"/>
                <a:gd name="T63" fmla="*/ 168 h 321"/>
                <a:gd name="T64" fmla="*/ 127 w 127"/>
                <a:gd name="T65" fmla="*/ 8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321">
                  <a:moveTo>
                    <a:pt x="64" y="58"/>
                  </a:moveTo>
                  <a:cubicBezTo>
                    <a:pt x="80" y="58"/>
                    <a:pt x="93" y="45"/>
                    <a:pt x="93" y="29"/>
                  </a:cubicBezTo>
                  <a:cubicBezTo>
                    <a:pt x="93" y="13"/>
                    <a:pt x="80" y="0"/>
                    <a:pt x="64" y="0"/>
                  </a:cubicBezTo>
                  <a:cubicBezTo>
                    <a:pt x="47" y="0"/>
                    <a:pt x="34" y="13"/>
                    <a:pt x="34" y="29"/>
                  </a:cubicBezTo>
                  <a:cubicBezTo>
                    <a:pt x="34" y="45"/>
                    <a:pt x="47" y="58"/>
                    <a:pt x="64" y="58"/>
                  </a:cubicBezTo>
                  <a:close/>
                  <a:moveTo>
                    <a:pt x="127" y="85"/>
                  </a:moveTo>
                  <a:cubicBezTo>
                    <a:pt x="127" y="85"/>
                    <a:pt x="127" y="85"/>
                    <a:pt x="127" y="85"/>
                  </a:cubicBezTo>
                  <a:cubicBezTo>
                    <a:pt x="126" y="73"/>
                    <a:pt x="115" y="63"/>
                    <a:pt x="102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12" y="63"/>
                    <a:pt x="2" y="73"/>
                    <a:pt x="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6"/>
                    <a:pt x="6" y="181"/>
                    <a:pt x="13" y="181"/>
                  </a:cubicBezTo>
                  <a:cubicBezTo>
                    <a:pt x="20" y="181"/>
                    <a:pt x="26" y="176"/>
                    <a:pt x="26" y="169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7" y="107"/>
                    <a:pt x="28" y="107"/>
                    <a:pt x="29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30" y="109"/>
                    <a:pt x="30" y="110"/>
                  </a:cubicBezTo>
                  <a:cubicBezTo>
                    <a:pt x="30" y="306"/>
                    <a:pt x="30" y="306"/>
                    <a:pt x="30" y="306"/>
                  </a:cubicBezTo>
                  <a:cubicBezTo>
                    <a:pt x="30" y="314"/>
                    <a:pt x="37" y="321"/>
                    <a:pt x="46" y="321"/>
                  </a:cubicBezTo>
                  <a:cubicBezTo>
                    <a:pt x="55" y="321"/>
                    <a:pt x="62" y="314"/>
                    <a:pt x="62" y="306"/>
                  </a:cubicBezTo>
                  <a:cubicBezTo>
                    <a:pt x="62" y="216"/>
                    <a:pt x="62" y="216"/>
                    <a:pt x="62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14"/>
                    <a:pt x="73" y="321"/>
                    <a:pt x="81" y="321"/>
                  </a:cubicBezTo>
                  <a:cubicBezTo>
                    <a:pt x="90" y="321"/>
                    <a:pt x="97" y="314"/>
                    <a:pt x="97" y="306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09"/>
                    <a:pt x="97" y="108"/>
                    <a:pt x="97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75"/>
                    <a:pt x="107" y="181"/>
                    <a:pt x="114" y="181"/>
                  </a:cubicBezTo>
                  <a:cubicBezTo>
                    <a:pt x="121" y="181"/>
                    <a:pt x="127" y="175"/>
                    <a:pt x="127" y="168"/>
                  </a:cubicBezTo>
                  <a:cubicBezTo>
                    <a:pt x="127" y="85"/>
                    <a:pt x="127" y="85"/>
                    <a:pt x="127" y="85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 dirty="0">
                <a:solidFill>
                  <a:srgbClr val="7F7F7F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5557496" y="3322018"/>
              <a:ext cx="213829" cy="212481"/>
            </a:xfrm>
            <a:custGeom>
              <a:avLst/>
              <a:gdLst>
                <a:gd name="T0" fmla="*/ 91 w 181"/>
                <a:gd name="T1" fmla="*/ 0 h 180"/>
                <a:gd name="T2" fmla="*/ 154 w 181"/>
                <a:gd name="T3" fmla="*/ 26 h 180"/>
                <a:gd name="T4" fmla="*/ 154 w 181"/>
                <a:gd name="T5" fmla="*/ 26 h 180"/>
                <a:gd name="T6" fmla="*/ 181 w 181"/>
                <a:gd name="T7" fmla="*/ 90 h 180"/>
                <a:gd name="T8" fmla="*/ 154 w 181"/>
                <a:gd name="T9" fmla="*/ 154 h 180"/>
                <a:gd name="T10" fmla="*/ 91 w 181"/>
                <a:gd name="T11" fmla="*/ 180 h 180"/>
                <a:gd name="T12" fmla="*/ 27 w 181"/>
                <a:gd name="T13" fmla="*/ 154 h 180"/>
                <a:gd name="T14" fmla="*/ 27 w 181"/>
                <a:gd name="T15" fmla="*/ 154 h 180"/>
                <a:gd name="T16" fmla="*/ 0 w 181"/>
                <a:gd name="T17" fmla="*/ 90 h 180"/>
                <a:gd name="T18" fmla="*/ 27 w 181"/>
                <a:gd name="T19" fmla="*/ 26 h 180"/>
                <a:gd name="T20" fmla="*/ 27 w 181"/>
                <a:gd name="T21" fmla="*/ 26 h 180"/>
                <a:gd name="T22" fmla="*/ 91 w 181"/>
                <a:gd name="T23" fmla="*/ 0 h 180"/>
                <a:gd name="T24" fmla="*/ 129 w 181"/>
                <a:gd name="T25" fmla="*/ 52 h 180"/>
                <a:gd name="T26" fmla="*/ 91 w 181"/>
                <a:gd name="T27" fmla="*/ 36 h 180"/>
                <a:gd name="T28" fmla="*/ 52 w 181"/>
                <a:gd name="T29" fmla="*/ 52 h 180"/>
                <a:gd name="T30" fmla="*/ 52 w 181"/>
                <a:gd name="T31" fmla="*/ 52 h 180"/>
                <a:gd name="T32" fmla="*/ 37 w 181"/>
                <a:gd name="T33" fmla="*/ 90 h 180"/>
                <a:gd name="T34" fmla="*/ 52 w 181"/>
                <a:gd name="T35" fmla="*/ 128 h 180"/>
                <a:gd name="T36" fmla="*/ 52 w 181"/>
                <a:gd name="T37" fmla="*/ 128 h 180"/>
                <a:gd name="T38" fmla="*/ 91 w 181"/>
                <a:gd name="T39" fmla="*/ 144 h 180"/>
                <a:gd name="T40" fmla="*/ 129 w 181"/>
                <a:gd name="T41" fmla="*/ 128 h 180"/>
                <a:gd name="T42" fmla="*/ 145 w 181"/>
                <a:gd name="T43" fmla="*/ 90 h 180"/>
                <a:gd name="T44" fmla="*/ 129 w 181"/>
                <a:gd name="T45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0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0"/>
                    <a:pt x="116" y="180"/>
                    <a:pt x="91" y="180"/>
                  </a:cubicBezTo>
                  <a:cubicBezTo>
                    <a:pt x="66" y="180"/>
                    <a:pt x="43" y="170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8"/>
                  </a:cubicBezTo>
                  <a:cubicBezTo>
                    <a:pt x="138" y="118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2700">
              <a:solidFill>
                <a:srgbClr val="65C2E3"/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5557495" y="3730676"/>
              <a:ext cx="213830" cy="213981"/>
            </a:xfrm>
            <a:custGeom>
              <a:avLst/>
              <a:gdLst>
                <a:gd name="T0" fmla="*/ 91 w 181"/>
                <a:gd name="T1" fmla="*/ 0 h 181"/>
                <a:gd name="T2" fmla="*/ 154 w 181"/>
                <a:gd name="T3" fmla="*/ 26 h 181"/>
                <a:gd name="T4" fmla="*/ 154 w 181"/>
                <a:gd name="T5" fmla="*/ 26 h 181"/>
                <a:gd name="T6" fmla="*/ 181 w 181"/>
                <a:gd name="T7" fmla="*/ 90 h 181"/>
                <a:gd name="T8" fmla="*/ 154 w 181"/>
                <a:gd name="T9" fmla="*/ 154 h 181"/>
                <a:gd name="T10" fmla="*/ 91 w 181"/>
                <a:gd name="T11" fmla="*/ 181 h 181"/>
                <a:gd name="T12" fmla="*/ 27 w 181"/>
                <a:gd name="T13" fmla="*/ 154 h 181"/>
                <a:gd name="T14" fmla="*/ 27 w 181"/>
                <a:gd name="T15" fmla="*/ 154 h 181"/>
                <a:gd name="T16" fmla="*/ 0 w 181"/>
                <a:gd name="T17" fmla="*/ 90 h 181"/>
                <a:gd name="T18" fmla="*/ 27 w 181"/>
                <a:gd name="T19" fmla="*/ 26 h 181"/>
                <a:gd name="T20" fmla="*/ 27 w 181"/>
                <a:gd name="T21" fmla="*/ 26 h 181"/>
                <a:gd name="T22" fmla="*/ 91 w 181"/>
                <a:gd name="T23" fmla="*/ 0 h 181"/>
                <a:gd name="T24" fmla="*/ 129 w 181"/>
                <a:gd name="T25" fmla="*/ 52 h 181"/>
                <a:gd name="T26" fmla="*/ 91 w 181"/>
                <a:gd name="T27" fmla="*/ 36 h 181"/>
                <a:gd name="T28" fmla="*/ 52 w 181"/>
                <a:gd name="T29" fmla="*/ 52 h 181"/>
                <a:gd name="T30" fmla="*/ 52 w 181"/>
                <a:gd name="T31" fmla="*/ 52 h 181"/>
                <a:gd name="T32" fmla="*/ 37 w 181"/>
                <a:gd name="T33" fmla="*/ 90 h 181"/>
                <a:gd name="T34" fmla="*/ 52 w 181"/>
                <a:gd name="T35" fmla="*/ 128 h 181"/>
                <a:gd name="T36" fmla="*/ 52 w 181"/>
                <a:gd name="T37" fmla="*/ 128 h 181"/>
                <a:gd name="T38" fmla="*/ 91 w 181"/>
                <a:gd name="T39" fmla="*/ 144 h 181"/>
                <a:gd name="T40" fmla="*/ 129 w 181"/>
                <a:gd name="T41" fmla="*/ 128 h 181"/>
                <a:gd name="T42" fmla="*/ 145 w 181"/>
                <a:gd name="T43" fmla="*/ 90 h 181"/>
                <a:gd name="T44" fmla="*/ 129 w 181"/>
                <a:gd name="T45" fmla="*/ 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1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0"/>
                    <a:pt x="116" y="181"/>
                    <a:pt x="91" y="181"/>
                  </a:cubicBezTo>
                  <a:cubicBezTo>
                    <a:pt x="66" y="181"/>
                    <a:pt x="43" y="170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9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8"/>
                  </a:cubicBezTo>
                  <a:cubicBezTo>
                    <a:pt x="138" y="119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2700">
              <a:solidFill>
                <a:srgbClr val="65C2E3"/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5557495" y="4100596"/>
              <a:ext cx="213830" cy="213981"/>
            </a:xfrm>
            <a:custGeom>
              <a:avLst/>
              <a:gdLst>
                <a:gd name="T0" fmla="*/ 91 w 181"/>
                <a:gd name="T1" fmla="*/ 0 h 181"/>
                <a:gd name="T2" fmla="*/ 154 w 181"/>
                <a:gd name="T3" fmla="*/ 26 h 181"/>
                <a:gd name="T4" fmla="*/ 154 w 181"/>
                <a:gd name="T5" fmla="*/ 26 h 181"/>
                <a:gd name="T6" fmla="*/ 181 w 181"/>
                <a:gd name="T7" fmla="*/ 90 h 181"/>
                <a:gd name="T8" fmla="*/ 154 w 181"/>
                <a:gd name="T9" fmla="*/ 154 h 181"/>
                <a:gd name="T10" fmla="*/ 91 w 181"/>
                <a:gd name="T11" fmla="*/ 181 h 181"/>
                <a:gd name="T12" fmla="*/ 27 w 181"/>
                <a:gd name="T13" fmla="*/ 154 h 181"/>
                <a:gd name="T14" fmla="*/ 27 w 181"/>
                <a:gd name="T15" fmla="*/ 154 h 181"/>
                <a:gd name="T16" fmla="*/ 0 w 181"/>
                <a:gd name="T17" fmla="*/ 90 h 181"/>
                <a:gd name="T18" fmla="*/ 27 w 181"/>
                <a:gd name="T19" fmla="*/ 26 h 181"/>
                <a:gd name="T20" fmla="*/ 27 w 181"/>
                <a:gd name="T21" fmla="*/ 26 h 181"/>
                <a:gd name="T22" fmla="*/ 91 w 181"/>
                <a:gd name="T23" fmla="*/ 0 h 181"/>
                <a:gd name="T24" fmla="*/ 129 w 181"/>
                <a:gd name="T25" fmla="*/ 52 h 181"/>
                <a:gd name="T26" fmla="*/ 91 w 181"/>
                <a:gd name="T27" fmla="*/ 36 h 181"/>
                <a:gd name="T28" fmla="*/ 52 w 181"/>
                <a:gd name="T29" fmla="*/ 52 h 181"/>
                <a:gd name="T30" fmla="*/ 52 w 181"/>
                <a:gd name="T31" fmla="*/ 52 h 181"/>
                <a:gd name="T32" fmla="*/ 37 w 181"/>
                <a:gd name="T33" fmla="*/ 90 h 181"/>
                <a:gd name="T34" fmla="*/ 52 w 181"/>
                <a:gd name="T35" fmla="*/ 129 h 181"/>
                <a:gd name="T36" fmla="*/ 52 w 181"/>
                <a:gd name="T37" fmla="*/ 129 h 181"/>
                <a:gd name="T38" fmla="*/ 91 w 181"/>
                <a:gd name="T39" fmla="*/ 144 h 181"/>
                <a:gd name="T40" fmla="*/ 129 w 181"/>
                <a:gd name="T41" fmla="*/ 129 h 181"/>
                <a:gd name="T42" fmla="*/ 145 w 181"/>
                <a:gd name="T43" fmla="*/ 90 h 181"/>
                <a:gd name="T44" fmla="*/ 129 w 181"/>
                <a:gd name="T45" fmla="*/ 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1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1"/>
                    <a:pt x="116" y="181"/>
                    <a:pt x="91" y="181"/>
                  </a:cubicBezTo>
                  <a:cubicBezTo>
                    <a:pt x="66" y="181"/>
                    <a:pt x="43" y="171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9"/>
                  </a:cubicBezTo>
                  <a:cubicBezTo>
                    <a:pt x="138" y="119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2700">
              <a:solidFill>
                <a:srgbClr val="65C2E3"/>
              </a:solidFill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99274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461164" y="2092030"/>
            <a:ext cx="3117272" cy="3117272"/>
          </a:xfrm>
          <a:prstGeom prst="ellipse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solidFill>
              <a:srgbClr val="E2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108909" y="3009579"/>
            <a:ext cx="1821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title text</a:t>
            </a:r>
          </a:p>
        </p:txBody>
      </p:sp>
      <p:sp>
        <p:nvSpPr>
          <p:cNvPr id="10" name="椭圆 9"/>
          <p:cNvSpPr/>
          <p:nvPr/>
        </p:nvSpPr>
        <p:spPr>
          <a:xfrm>
            <a:off x="7223687" y="2355266"/>
            <a:ext cx="2590800" cy="2590800"/>
          </a:xfrm>
          <a:prstGeom prst="ellipse">
            <a:avLst/>
          </a:prstGeom>
          <a:solidFill>
            <a:schemeClr val="bg1"/>
          </a:solidFill>
          <a:ln>
            <a:solidFill>
              <a:srgbClr val="E2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25113" y="2355266"/>
            <a:ext cx="2590800" cy="2590800"/>
          </a:xfrm>
          <a:prstGeom prst="ellipse">
            <a:avLst/>
          </a:prstGeom>
          <a:solidFill>
            <a:schemeClr val="bg1"/>
          </a:solidFill>
          <a:ln>
            <a:solidFill>
              <a:srgbClr val="E2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67660" y="3440465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79298" y="3419833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2105891" y="5486393"/>
            <a:ext cx="7980218" cy="3774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Calibri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79551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8657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 animBg="1"/>
      <p:bldP spid="11" grpId="0" animBg="1"/>
      <p:bldP spid="3" grpId="0"/>
      <p:bldP spid="5" grpId="0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0478F64-B95C-43A3-AA9A-DBA08ADF1114}"/>
              </a:ext>
            </a:extLst>
          </p:cNvPr>
          <p:cNvGrpSpPr/>
          <p:nvPr/>
        </p:nvGrpSpPr>
        <p:grpSpPr>
          <a:xfrm>
            <a:off x="1838413" y="4389836"/>
            <a:ext cx="2477305" cy="1553538"/>
            <a:chOff x="8784483" y="2133650"/>
            <a:chExt cx="2477305" cy="1553539"/>
          </a:xfrm>
        </p:grpSpPr>
        <p:sp>
          <p:nvSpPr>
            <p:cNvPr id="8" name="TextBox 43">
              <a:extLst>
                <a:ext uri="{FF2B5EF4-FFF2-40B4-BE49-F238E27FC236}">
                  <a16:creationId xmlns:a16="http://schemas.microsoft.com/office/drawing/2014/main" id="{DB37EFA1-E408-4BEA-B1DD-D2B2ACB8E2E8}"/>
                </a:ext>
              </a:extLst>
            </p:cNvPr>
            <p:cNvSpPr txBox="1"/>
            <p:nvPr/>
          </p:nvSpPr>
          <p:spPr>
            <a:xfrm>
              <a:off x="8785374" y="2568933"/>
              <a:ext cx="2133944" cy="1118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</a:pPr>
              <a:r>
                <a:rPr lang="en-US" altLang="zh-CN" sz="12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TextBox 44">
              <a:extLst>
                <a:ext uri="{FF2B5EF4-FFF2-40B4-BE49-F238E27FC236}">
                  <a16:creationId xmlns:a16="http://schemas.microsoft.com/office/drawing/2014/main" id="{8B495B3F-1788-4A46-BE37-CB63046DF190}"/>
                </a:ext>
              </a:extLst>
            </p:cNvPr>
            <p:cNvSpPr txBox="1"/>
            <p:nvPr/>
          </p:nvSpPr>
          <p:spPr>
            <a:xfrm>
              <a:off x="8784483" y="2133650"/>
              <a:ext cx="2477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" name="文本框 29">
            <a:extLst>
              <a:ext uri="{FF2B5EF4-FFF2-40B4-BE49-F238E27FC236}">
                <a16:creationId xmlns:a16="http://schemas.microsoft.com/office/drawing/2014/main" id="{9DEE21EA-9EA6-4A2A-98C5-ED8CA11A9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866" y="4445348"/>
            <a:ext cx="482824" cy="400110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bg1"/>
              </a:solidFill>
              <a:effectLst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9E8A107-22F8-4B8D-A2B9-E33BE1826834}"/>
              </a:ext>
            </a:extLst>
          </p:cNvPr>
          <p:cNvGrpSpPr/>
          <p:nvPr/>
        </p:nvGrpSpPr>
        <p:grpSpPr>
          <a:xfrm>
            <a:off x="5464065" y="4389836"/>
            <a:ext cx="2477305" cy="1553538"/>
            <a:chOff x="8784483" y="2133650"/>
            <a:chExt cx="2477305" cy="1553539"/>
          </a:xfrm>
        </p:grpSpPr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id="{516ADBCA-8A2C-435C-AB20-0BDD4735A4F7}"/>
                </a:ext>
              </a:extLst>
            </p:cNvPr>
            <p:cNvSpPr txBox="1"/>
            <p:nvPr/>
          </p:nvSpPr>
          <p:spPr>
            <a:xfrm>
              <a:off x="8785374" y="2568933"/>
              <a:ext cx="2133944" cy="1118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</a:pPr>
              <a:r>
                <a:rPr lang="en-US" altLang="zh-CN" sz="12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TextBox 48">
              <a:extLst>
                <a:ext uri="{FF2B5EF4-FFF2-40B4-BE49-F238E27FC236}">
                  <a16:creationId xmlns:a16="http://schemas.microsoft.com/office/drawing/2014/main" id="{1276ADF1-D9AB-494A-8ED1-E8467433C291}"/>
                </a:ext>
              </a:extLst>
            </p:cNvPr>
            <p:cNvSpPr txBox="1"/>
            <p:nvPr/>
          </p:nvSpPr>
          <p:spPr>
            <a:xfrm>
              <a:off x="8784483" y="2133650"/>
              <a:ext cx="2477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文本框 29">
            <a:extLst>
              <a:ext uri="{FF2B5EF4-FFF2-40B4-BE49-F238E27FC236}">
                <a16:creationId xmlns:a16="http://schemas.microsoft.com/office/drawing/2014/main" id="{A3FBBC4E-D39C-43E7-A55A-92790186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18" y="4445348"/>
            <a:ext cx="482824" cy="400110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effectLst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2561DE8-DBA1-4044-957D-B6A887A412FF}"/>
              </a:ext>
            </a:extLst>
          </p:cNvPr>
          <p:cNvGrpSpPr/>
          <p:nvPr/>
        </p:nvGrpSpPr>
        <p:grpSpPr>
          <a:xfrm>
            <a:off x="8865129" y="4389836"/>
            <a:ext cx="2477305" cy="1553538"/>
            <a:chOff x="8784483" y="2133650"/>
            <a:chExt cx="2477305" cy="1553539"/>
          </a:xfrm>
        </p:grpSpPr>
        <p:sp>
          <p:nvSpPr>
            <p:cNvPr id="17" name="TextBox 51">
              <a:extLst>
                <a:ext uri="{FF2B5EF4-FFF2-40B4-BE49-F238E27FC236}">
                  <a16:creationId xmlns:a16="http://schemas.microsoft.com/office/drawing/2014/main" id="{DB9A1C67-03D1-4C64-A111-681C1AC4E0BB}"/>
                </a:ext>
              </a:extLst>
            </p:cNvPr>
            <p:cNvSpPr txBox="1"/>
            <p:nvPr/>
          </p:nvSpPr>
          <p:spPr>
            <a:xfrm>
              <a:off x="8785374" y="2568933"/>
              <a:ext cx="2133944" cy="1118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ts val="2000"/>
                </a:lnSpc>
              </a:pPr>
              <a:r>
                <a:rPr lang="en-US" altLang="zh-CN" sz="12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</a:pPr>
              <a:r>
                <a:rPr lang="en-US" altLang="zh-CN" sz="12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8" name="TextBox 52">
              <a:extLst>
                <a:ext uri="{FF2B5EF4-FFF2-40B4-BE49-F238E27FC236}">
                  <a16:creationId xmlns:a16="http://schemas.microsoft.com/office/drawing/2014/main" id="{99D4E6CA-07CF-4D5B-B47C-2A9171E5B2D1}"/>
                </a:ext>
              </a:extLst>
            </p:cNvPr>
            <p:cNvSpPr txBox="1"/>
            <p:nvPr/>
          </p:nvSpPr>
          <p:spPr>
            <a:xfrm>
              <a:off x="8784483" y="2133650"/>
              <a:ext cx="24773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0" name="文本框 29">
            <a:extLst>
              <a:ext uri="{FF2B5EF4-FFF2-40B4-BE49-F238E27FC236}">
                <a16:creationId xmlns:a16="http://schemas.microsoft.com/office/drawing/2014/main" id="{B69A33F6-7429-4142-A233-0FE032792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185" y="4445348"/>
            <a:ext cx="479618" cy="400110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 algn="ctr" eaLnBrk="0" hangingPunct="0">
              <a:defRPr sz="4000">
                <a:solidFill>
                  <a:srgbClr val="FF0000"/>
                </a:solidFill>
                <a:effectLst>
                  <a:innerShdw blurRad="63500" dist="381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effectLst/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F55EFAA0-24B7-4306-A5BC-CB230093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3601" y="2023490"/>
            <a:ext cx="2718158" cy="1813012"/>
          </a:xfrm>
          <a:prstGeom prst="rect">
            <a:avLst/>
          </a:prstGeom>
          <a:noFill/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10B6CB71-A5DF-458E-A593-08973838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6230" y="2023490"/>
            <a:ext cx="2748867" cy="1813012"/>
          </a:xfrm>
          <a:prstGeom prst="rect">
            <a:avLst/>
          </a:prstGeom>
          <a:noFill/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239F5CF0-6619-4E1E-9002-C62A8EF5D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9121" y="2023491"/>
            <a:ext cx="2751527" cy="1813012"/>
          </a:xfrm>
          <a:prstGeom prst="rect">
            <a:avLst/>
          </a:prstGeom>
          <a:noFill/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49313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1917514" y="2165271"/>
            <a:ext cx="8759351" cy="2418857"/>
            <a:chOff x="1917514" y="2165271"/>
            <a:chExt cx="8759351" cy="2418857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B4FEFDC0-38BC-4B7E-ACBA-BEF13D88246B}"/>
                </a:ext>
              </a:extLst>
            </p:cNvPr>
            <p:cNvSpPr/>
            <p:nvPr/>
          </p:nvSpPr>
          <p:spPr>
            <a:xfrm>
              <a:off x="5202260" y="2165271"/>
              <a:ext cx="1094910" cy="2418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4CDDD721-9F92-48EA-9EA5-B04DFB7D9ACA}"/>
                </a:ext>
              </a:extLst>
            </p:cNvPr>
            <p:cNvSpPr/>
            <p:nvPr/>
          </p:nvSpPr>
          <p:spPr>
            <a:xfrm>
              <a:off x="7392117" y="2165271"/>
              <a:ext cx="1094910" cy="2418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id="{DA91EB0A-FAAC-48B5-80E2-9CC920A90821}"/>
                </a:ext>
              </a:extLst>
            </p:cNvPr>
            <p:cNvSpPr/>
            <p:nvPr/>
          </p:nvSpPr>
          <p:spPr>
            <a:xfrm>
              <a:off x="9581955" y="2165271"/>
              <a:ext cx="1094910" cy="2418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4FEFD912-DD5A-4206-96CC-99543E5419CC}"/>
                </a:ext>
              </a:extLst>
            </p:cNvPr>
            <p:cNvSpPr/>
            <p:nvPr/>
          </p:nvSpPr>
          <p:spPr>
            <a:xfrm>
              <a:off x="3012433" y="2165271"/>
              <a:ext cx="1094910" cy="24188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2">
              <a:extLst>
                <a:ext uri="{FF2B5EF4-FFF2-40B4-BE49-F238E27FC236}">
                  <a16:creationId xmlns:a16="http://schemas.microsoft.com/office/drawing/2014/main" id="{2A3DA6D1-361B-4300-9025-0ED07EE23C16}"/>
                </a:ext>
              </a:extLst>
            </p:cNvPr>
            <p:cNvCxnSpPr/>
            <p:nvPr/>
          </p:nvCxnSpPr>
          <p:spPr>
            <a:xfrm>
              <a:off x="1917514" y="2165271"/>
              <a:ext cx="875935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">
              <a:extLst>
                <a:ext uri="{FF2B5EF4-FFF2-40B4-BE49-F238E27FC236}">
                  <a16:creationId xmlns:a16="http://schemas.microsoft.com/office/drawing/2014/main" id="{CA054C2E-E098-48E6-B753-E4807D56EB5C}"/>
                </a:ext>
              </a:extLst>
            </p:cNvPr>
            <p:cNvCxnSpPr/>
            <p:nvPr/>
          </p:nvCxnSpPr>
          <p:spPr>
            <a:xfrm>
              <a:off x="1917514" y="2769986"/>
              <a:ext cx="875935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">
              <a:extLst>
                <a:ext uri="{FF2B5EF4-FFF2-40B4-BE49-F238E27FC236}">
                  <a16:creationId xmlns:a16="http://schemas.microsoft.com/office/drawing/2014/main" id="{68F930B1-E499-43C3-A72B-FE1C91C9A7CD}"/>
                </a:ext>
              </a:extLst>
            </p:cNvPr>
            <p:cNvCxnSpPr/>
            <p:nvPr/>
          </p:nvCxnSpPr>
          <p:spPr>
            <a:xfrm>
              <a:off x="1917514" y="3374700"/>
              <a:ext cx="875935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1C59E93-588B-4189-8197-563CD310BAE1}"/>
                </a:ext>
              </a:extLst>
            </p:cNvPr>
            <p:cNvCxnSpPr/>
            <p:nvPr/>
          </p:nvCxnSpPr>
          <p:spPr>
            <a:xfrm>
              <a:off x="1917514" y="3979414"/>
              <a:ext cx="875935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">
              <a:extLst>
                <a:ext uri="{FF2B5EF4-FFF2-40B4-BE49-F238E27FC236}">
                  <a16:creationId xmlns:a16="http://schemas.microsoft.com/office/drawing/2014/main" id="{0842D998-9C4C-49C8-9589-F59F692B352E}"/>
                </a:ext>
              </a:extLst>
            </p:cNvPr>
            <p:cNvCxnSpPr/>
            <p:nvPr/>
          </p:nvCxnSpPr>
          <p:spPr>
            <a:xfrm>
              <a:off x="1917514" y="4584128"/>
              <a:ext cx="875935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">
              <a:extLst>
                <a:ext uri="{FF2B5EF4-FFF2-40B4-BE49-F238E27FC236}">
                  <a16:creationId xmlns:a16="http://schemas.microsoft.com/office/drawing/2014/main" id="{1A14758C-D685-4074-BFBA-7421180E5FD5}"/>
                </a:ext>
              </a:extLst>
            </p:cNvPr>
            <p:cNvCxnSpPr>
              <a:cxnSpLocks/>
            </p:cNvCxnSpPr>
            <p:nvPr/>
          </p:nvCxnSpPr>
          <p:spPr>
            <a:xfrm>
              <a:off x="1917926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0">
              <a:extLst>
                <a:ext uri="{FF2B5EF4-FFF2-40B4-BE49-F238E27FC236}">
                  <a16:creationId xmlns:a16="http://schemas.microsoft.com/office/drawing/2014/main" id="{1559BC70-4801-447C-B054-0951CB3794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76865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1">
              <a:extLst>
                <a:ext uri="{FF2B5EF4-FFF2-40B4-BE49-F238E27FC236}">
                  <a16:creationId xmlns:a16="http://schemas.microsoft.com/office/drawing/2014/main" id="{C7016535-3343-4BEE-BA15-E07C689464E3}"/>
                </a:ext>
              </a:extLst>
            </p:cNvPr>
            <p:cNvCxnSpPr>
              <a:cxnSpLocks/>
            </p:cNvCxnSpPr>
            <p:nvPr/>
          </p:nvCxnSpPr>
          <p:spPr>
            <a:xfrm>
              <a:off x="3012433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2">
              <a:extLst>
                <a:ext uri="{FF2B5EF4-FFF2-40B4-BE49-F238E27FC236}">
                  <a16:creationId xmlns:a16="http://schemas.microsoft.com/office/drawing/2014/main" id="{ED32EE87-6CA5-49B2-990F-3E7F7E2E4F6E}"/>
                </a:ext>
              </a:extLst>
            </p:cNvPr>
            <p:cNvCxnSpPr>
              <a:cxnSpLocks/>
            </p:cNvCxnSpPr>
            <p:nvPr/>
          </p:nvCxnSpPr>
          <p:spPr>
            <a:xfrm>
              <a:off x="4107352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3">
              <a:extLst>
                <a:ext uri="{FF2B5EF4-FFF2-40B4-BE49-F238E27FC236}">
                  <a16:creationId xmlns:a16="http://schemas.microsoft.com/office/drawing/2014/main" id="{E06E9D64-B247-4370-937C-766089736079}"/>
                </a:ext>
              </a:extLst>
            </p:cNvPr>
            <p:cNvCxnSpPr>
              <a:cxnSpLocks/>
            </p:cNvCxnSpPr>
            <p:nvPr/>
          </p:nvCxnSpPr>
          <p:spPr>
            <a:xfrm>
              <a:off x="5202271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">
              <a:extLst>
                <a:ext uri="{FF2B5EF4-FFF2-40B4-BE49-F238E27FC236}">
                  <a16:creationId xmlns:a16="http://schemas.microsoft.com/office/drawing/2014/main" id="{81F30D6D-E32D-4CB5-9ED2-7E15BCA98703}"/>
                </a:ext>
              </a:extLst>
            </p:cNvPr>
            <p:cNvCxnSpPr>
              <a:cxnSpLocks/>
            </p:cNvCxnSpPr>
            <p:nvPr/>
          </p:nvCxnSpPr>
          <p:spPr>
            <a:xfrm>
              <a:off x="6297190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5">
              <a:extLst>
                <a:ext uri="{FF2B5EF4-FFF2-40B4-BE49-F238E27FC236}">
                  <a16:creationId xmlns:a16="http://schemas.microsoft.com/office/drawing/2014/main" id="{9D13E44F-C608-4A77-AADC-71B62CA134F7}"/>
                </a:ext>
              </a:extLst>
            </p:cNvPr>
            <p:cNvCxnSpPr>
              <a:cxnSpLocks/>
            </p:cNvCxnSpPr>
            <p:nvPr/>
          </p:nvCxnSpPr>
          <p:spPr>
            <a:xfrm>
              <a:off x="7392109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5E6A1237-E950-44A4-BB9E-3CA8262F10AA}"/>
                </a:ext>
              </a:extLst>
            </p:cNvPr>
            <p:cNvCxnSpPr>
              <a:cxnSpLocks/>
            </p:cNvCxnSpPr>
            <p:nvPr/>
          </p:nvCxnSpPr>
          <p:spPr>
            <a:xfrm>
              <a:off x="8487028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7">
              <a:extLst>
                <a:ext uri="{FF2B5EF4-FFF2-40B4-BE49-F238E27FC236}">
                  <a16:creationId xmlns:a16="http://schemas.microsoft.com/office/drawing/2014/main" id="{3B7CBABA-61EE-407D-843C-821D280FBC66}"/>
                </a:ext>
              </a:extLst>
            </p:cNvPr>
            <p:cNvCxnSpPr>
              <a:cxnSpLocks/>
            </p:cNvCxnSpPr>
            <p:nvPr/>
          </p:nvCxnSpPr>
          <p:spPr>
            <a:xfrm>
              <a:off x="9581947" y="2165271"/>
              <a:ext cx="0" cy="241885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62">
            <a:extLst>
              <a:ext uri="{FF2B5EF4-FFF2-40B4-BE49-F238E27FC236}">
                <a16:creationId xmlns:a16="http://schemas.microsoft.com/office/drawing/2014/main" id="{E6E8B22D-3E84-4622-88A2-6F494A357C0A}"/>
              </a:ext>
            </a:extLst>
          </p:cNvPr>
          <p:cNvSpPr/>
          <p:nvPr/>
        </p:nvSpPr>
        <p:spPr>
          <a:xfrm>
            <a:off x="3267702" y="3647268"/>
            <a:ext cx="501422" cy="1085347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1835AAB2-A80F-4062-A397-401F2F15559D}"/>
              </a:ext>
            </a:extLst>
          </p:cNvPr>
          <p:cNvSpPr/>
          <p:nvPr/>
        </p:nvSpPr>
        <p:spPr>
          <a:xfrm>
            <a:off x="4379073" y="3988581"/>
            <a:ext cx="501422" cy="695811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4">
            <a:extLst>
              <a:ext uri="{FF2B5EF4-FFF2-40B4-BE49-F238E27FC236}">
                <a16:creationId xmlns:a16="http://schemas.microsoft.com/office/drawing/2014/main" id="{E9101123-BAC3-4F6D-BB5F-EA5BD5047021}"/>
              </a:ext>
            </a:extLst>
          </p:cNvPr>
          <p:cNvSpPr/>
          <p:nvPr/>
        </p:nvSpPr>
        <p:spPr>
          <a:xfrm>
            <a:off x="5490444" y="3084781"/>
            <a:ext cx="501422" cy="1631942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65">
            <a:extLst>
              <a:ext uri="{FF2B5EF4-FFF2-40B4-BE49-F238E27FC236}">
                <a16:creationId xmlns:a16="http://schemas.microsoft.com/office/drawing/2014/main" id="{60FCE59A-C781-42EE-A811-0F858A7951B8}"/>
              </a:ext>
            </a:extLst>
          </p:cNvPr>
          <p:cNvSpPr/>
          <p:nvPr/>
        </p:nvSpPr>
        <p:spPr>
          <a:xfrm>
            <a:off x="6601815" y="3600750"/>
            <a:ext cx="501422" cy="1188331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6">
            <a:extLst>
              <a:ext uri="{FF2B5EF4-FFF2-40B4-BE49-F238E27FC236}">
                <a16:creationId xmlns:a16="http://schemas.microsoft.com/office/drawing/2014/main" id="{5D61F298-A891-425F-90E6-489501AA0DC9}"/>
              </a:ext>
            </a:extLst>
          </p:cNvPr>
          <p:cNvSpPr/>
          <p:nvPr/>
        </p:nvSpPr>
        <p:spPr>
          <a:xfrm>
            <a:off x="7713187" y="2752587"/>
            <a:ext cx="501422" cy="2062784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7">
            <a:extLst>
              <a:ext uri="{FF2B5EF4-FFF2-40B4-BE49-F238E27FC236}">
                <a16:creationId xmlns:a16="http://schemas.microsoft.com/office/drawing/2014/main" id="{E920D796-C266-4241-B421-3661DD88726F}"/>
              </a:ext>
            </a:extLst>
          </p:cNvPr>
          <p:cNvSpPr/>
          <p:nvPr/>
        </p:nvSpPr>
        <p:spPr>
          <a:xfrm>
            <a:off x="8824558" y="3163692"/>
            <a:ext cx="501422" cy="1651441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68">
            <a:extLst>
              <a:ext uri="{FF2B5EF4-FFF2-40B4-BE49-F238E27FC236}">
                <a16:creationId xmlns:a16="http://schemas.microsoft.com/office/drawing/2014/main" id="{27C3F3F0-6CF5-416E-9F88-38B34F16B9DE}"/>
              </a:ext>
            </a:extLst>
          </p:cNvPr>
          <p:cNvSpPr/>
          <p:nvPr/>
        </p:nvSpPr>
        <p:spPr>
          <a:xfrm>
            <a:off x="9935930" y="2282315"/>
            <a:ext cx="501422" cy="2660769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945051" y="1957640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787A93">
                    <a:alpha val="64000"/>
                  </a:srgbClr>
                </a:solidFill>
                <a:latin typeface="思源黑体" panose="020B0500000000000000" pitchFamily="34" charset="-122"/>
              </a:rPr>
              <a:t>100%</a:t>
            </a:r>
          </a:p>
        </p:txBody>
      </p:sp>
      <p:sp>
        <p:nvSpPr>
          <p:cNvPr id="4" name="TextBox 25">
            <a:extLst>
              <a:ext uri="{FF2B5EF4-FFF2-40B4-BE49-F238E27FC236}">
                <a16:creationId xmlns:a16="http://schemas.microsoft.com/office/drawing/2014/main" id="{D3EC78F9-D76D-4E37-8D6A-E89887C9986D}"/>
              </a:ext>
            </a:extLst>
          </p:cNvPr>
          <p:cNvSpPr txBox="1"/>
          <p:nvPr/>
        </p:nvSpPr>
        <p:spPr>
          <a:xfrm>
            <a:off x="1100542" y="3754381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787A93">
                    <a:alpha val="64000"/>
                  </a:srgbClr>
                </a:solidFill>
                <a:latin typeface="思源黑体" panose="020B0500000000000000" pitchFamily="34" charset="-122"/>
              </a:rPr>
              <a:t>25%</a:t>
            </a: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A399B0D6-C9BF-48C8-8F35-68822C5A6C61}"/>
              </a:ext>
            </a:extLst>
          </p:cNvPr>
          <p:cNvSpPr txBox="1"/>
          <p:nvPr/>
        </p:nvSpPr>
        <p:spPr>
          <a:xfrm>
            <a:off x="1100542" y="3155467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787A93">
                    <a:alpha val="64000"/>
                  </a:srgbClr>
                </a:solidFill>
                <a:latin typeface="思源黑体" panose="020B0500000000000000" pitchFamily="34" charset="-122"/>
              </a:rPr>
              <a:t>50%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4FDB5B3D-EA16-40F2-9CE9-7488279E3683}"/>
              </a:ext>
            </a:extLst>
          </p:cNvPr>
          <p:cNvSpPr txBox="1"/>
          <p:nvPr/>
        </p:nvSpPr>
        <p:spPr>
          <a:xfrm>
            <a:off x="1100542" y="2556554"/>
            <a:ext cx="715260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787A93">
                    <a:alpha val="64000"/>
                  </a:srgbClr>
                </a:solidFill>
                <a:latin typeface="思源黑体" panose="020B0500000000000000" pitchFamily="34" charset="-122"/>
              </a:rPr>
              <a:t>75%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98BA9950-C077-437E-BE13-686993DF0F7B}"/>
              </a:ext>
            </a:extLst>
          </p:cNvPr>
          <p:cNvSpPr txBox="1"/>
          <p:nvPr/>
        </p:nvSpPr>
        <p:spPr>
          <a:xfrm>
            <a:off x="1256033" y="4270950"/>
            <a:ext cx="559769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r"/>
            <a:r>
              <a:rPr lang="en-US" sz="1600" dirty="0">
                <a:solidFill>
                  <a:srgbClr val="787A93">
                    <a:alpha val="64000"/>
                  </a:srgbClr>
                </a:solidFill>
                <a:latin typeface="思源黑体" panose="020B0500000000000000" pitchFamily="34" charset="-122"/>
              </a:rPr>
              <a:t>0%</a:t>
            </a:r>
          </a:p>
        </p:txBody>
      </p:sp>
      <p:sp>
        <p:nvSpPr>
          <p:cNvPr id="27" name="Rectangle 61">
            <a:extLst>
              <a:ext uri="{FF2B5EF4-FFF2-40B4-BE49-F238E27FC236}">
                <a16:creationId xmlns:a16="http://schemas.microsoft.com/office/drawing/2014/main" id="{5BEAB8AF-D89F-46A4-9A7B-DA9C9D9A979F}"/>
              </a:ext>
            </a:extLst>
          </p:cNvPr>
          <p:cNvSpPr/>
          <p:nvPr/>
        </p:nvSpPr>
        <p:spPr>
          <a:xfrm>
            <a:off x="2156331" y="4284306"/>
            <a:ext cx="501422" cy="384789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69">
            <a:extLst>
              <a:ext uri="{FF2B5EF4-FFF2-40B4-BE49-F238E27FC236}">
                <a16:creationId xmlns:a16="http://schemas.microsoft.com/office/drawing/2014/main" id="{8FC5B3A3-7A93-42D8-96DE-CD55865072CA}"/>
              </a:ext>
            </a:extLst>
          </p:cNvPr>
          <p:cNvSpPr/>
          <p:nvPr/>
        </p:nvSpPr>
        <p:spPr>
          <a:xfrm>
            <a:off x="0" y="4593293"/>
            <a:ext cx="12192000" cy="2264707"/>
          </a:xfrm>
          <a:prstGeom prst="rect">
            <a:avLst/>
          </a:prstGeom>
          <a:solidFill>
            <a:srgbClr val="F8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55">
            <a:extLst>
              <a:ext uri="{FF2B5EF4-FFF2-40B4-BE49-F238E27FC236}">
                <a16:creationId xmlns:a16="http://schemas.microsoft.com/office/drawing/2014/main" id="{9FFD4BF6-645F-41E2-B790-8ECE70A173A5}"/>
              </a:ext>
            </a:extLst>
          </p:cNvPr>
          <p:cNvSpPr/>
          <p:nvPr/>
        </p:nvSpPr>
        <p:spPr>
          <a:xfrm>
            <a:off x="1815801" y="5406537"/>
            <a:ext cx="8861063" cy="1139693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1950744" y="4663076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rgbClr val="787A9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Data</a:t>
            </a:r>
            <a:endParaRPr lang="en-US" sz="1400" dirty="0">
              <a:solidFill>
                <a:srgbClr val="787A9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9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3064590" y="4663076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rgbClr val="787A9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Data</a:t>
            </a:r>
            <a:endParaRPr lang="en-US" sz="1400" dirty="0">
              <a:solidFill>
                <a:srgbClr val="787A9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0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4178436" y="4663076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rgbClr val="787A9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Data</a:t>
            </a:r>
            <a:endParaRPr lang="en-US" sz="1400" dirty="0">
              <a:solidFill>
                <a:srgbClr val="787A9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1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5292282" y="4663076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rgbClr val="787A9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Data</a:t>
            </a:r>
            <a:endParaRPr lang="en-US" sz="1400" dirty="0">
              <a:solidFill>
                <a:srgbClr val="787A9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2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6406128" y="4663076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rgbClr val="787A9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Data</a:t>
            </a:r>
            <a:endParaRPr lang="en-US" sz="1400" dirty="0">
              <a:solidFill>
                <a:srgbClr val="787A9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3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7519974" y="4663076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rgbClr val="787A9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Data</a:t>
            </a:r>
            <a:endParaRPr lang="en-US" sz="1400" dirty="0">
              <a:solidFill>
                <a:srgbClr val="787A9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4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8633820" y="4663076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rgbClr val="787A9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Data</a:t>
            </a:r>
            <a:endParaRPr lang="en-US" sz="1400" dirty="0">
              <a:solidFill>
                <a:srgbClr val="787A9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5" name="TextBox 24">
            <a:extLst>
              <a:ext uri="{FF2B5EF4-FFF2-40B4-BE49-F238E27FC236}">
                <a16:creationId xmlns:a16="http://schemas.microsoft.com/office/drawing/2014/main" id="{0BA7589A-83C9-4546-902F-977829B45D90}"/>
              </a:ext>
            </a:extLst>
          </p:cNvPr>
          <p:cNvSpPr txBox="1"/>
          <p:nvPr/>
        </p:nvSpPr>
        <p:spPr>
          <a:xfrm>
            <a:off x="9747667" y="4663076"/>
            <a:ext cx="870751" cy="46166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rgbClr val="787A9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Data</a:t>
            </a:r>
            <a:endParaRPr lang="en-US" sz="1400" dirty="0">
              <a:solidFill>
                <a:srgbClr val="787A9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394193" y="5521415"/>
            <a:ext cx="7403614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2285083" y="2201789"/>
            <a:ext cx="7974415" cy="2175519"/>
            <a:chOff x="2285083" y="2201789"/>
            <a:chExt cx="7974415" cy="2175519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213E0231-4EDD-48E8-9444-771E62B7B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839" y="2282315"/>
              <a:ext cx="7786661" cy="2001990"/>
            </a:xfrm>
            <a:custGeom>
              <a:avLst/>
              <a:gdLst>
                <a:gd name="T0" fmla="*/ 0 w 9078"/>
                <a:gd name="T1" fmla="*/ 2334 h 2334"/>
                <a:gd name="T2" fmla="*/ 1336 w 9078"/>
                <a:gd name="T3" fmla="*/ 1610 h 2334"/>
                <a:gd name="T4" fmla="*/ 2632 w 9078"/>
                <a:gd name="T5" fmla="*/ 2004 h 2334"/>
                <a:gd name="T6" fmla="*/ 3864 w 9078"/>
                <a:gd name="T7" fmla="*/ 1272 h 2334"/>
                <a:gd name="T8" fmla="*/ 5198 w 9078"/>
                <a:gd name="T9" fmla="*/ 1538 h 2334"/>
                <a:gd name="T10" fmla="*/ 6424 w 9078"/>
                <a:gd name="T11" fmla="*/ 547 h 2334"/>
                <a:gd name="T12" fmla="*/ 7782 w 9078"/>
                <a:gd name="T13" fmla="*/ 1062 h 2334"/>
                <a:gd name="T14" fmla="*/ 9078 w 9078"/>
                <a:gd name="T15" fmla="*/ 0 h 2334"/>
                <a:gd name="connsiteX0" fmla="*/ 0 w 10000"/>
                <a:gd name="connsiteY0" fmla="*/ 10000 h 10000"/>
                <a:gd name="connsiteX1" fmla="*/ 1472 w 10000"/>
                <a:gd name="connsiteY1" fmla="*/ 6898 h 10000"/>
                <a:gd name="connsiteX2" fmla="*/ 2899 w 10000"/>
                <a:gd name="connsiteY2" fmla="*/ 8586 h 10000"/>
                <a:gd name="connsiteX3" fmla="*/ 4291 w 10000"/>
                <a:gd name="connsiteY3" fmla="*/ 3942 h 10000"/>
                <a:gd name="connsiteX4" fmla="*/ 5726 w 10000"/>
                <a:gd name="connsiteY4" fmla="*/ 6590 h 10000"/>
                <a:gd name="connsiteX5" fmla="*/ 7076 w 10000"/>
                <a:gd name="connsiteY5" fmla="*/ 2344 h 10000"/>
                <a:gd name="connsiteX6" fmla="*/ 8572 w 10000"/>
                <a:gd name="connsiteY6" fmla="*/ 4550 h 10000"/>
                <a:gd name="connsiteX7" fmla="*/ 10000 w 10000"/>
                <a:gd name="connsiteY7" fmla="*/ 0 h 10000"/>
                <a:gd name="connsiteX0" fmla="*/ 0 w 10000"/>
                <a:gd name="connsiteY0" fmla="*/ 10000 h 10000"/>
                <a:gd name="connsiteX1" fmla="*/ 1446 w 10000"/>
                <a:gd name="connsiteY1" fmla="*/ 6761 h 10000"/>
                <a:gd name="connsiteX2" fmla="*/ 2899 w 10000"/>
                <a:gd name="connsiteY2" fmla="*/ 8586 h 10000"/>
                <a:gd name="connsiteX3" fmla="*/ 4291 w 10000"/>
                <a:gd name="connsiteY3" fmla="*/ 3942 h 10000"/>
                <a:gd name="connsiteX4" fmla="*/ 5726 w 10000"/>
                <a:gd name="connsiteY4" fmla="*/ 6590 h 10000"/>
                <a:gd name="connsiteX5" fmla="*/ 7076 w 10000"/>
                <a:gd name="connsiteY5" fmla="*/ 2344 h 10000"/>
                <a:gd name="connsiteX6" fmla="*/ 8572 w 10000"/>
                <a:gd name="connsiteY6" fmla="*/ 4550 h 10000"/>
                <a:gd name="connsiteX7" fmla="*/ 10000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446" y="6761"/>
                  </a:lnTo>
                  <a:lnTo>
                    <a:pt x="2899" y="8586"/>
                  </a:lnTo>
                  <a:lnTo>
                    <a:pt x="4291" y="3942"/>
                  </a:lnTo>
                  <a:lnTo>
                    <a:pt x="5726" y="6590"/>
                  </a:lnTo>
                  <a:lnTo>
                    <a:pt x="7076" y="2344"/>
                  </a:lnTo>
                  <a:lnTo>
                    <a:pt x="8572" y="4550"/>
                  </a:lnTo>
                  <a:lnTo>
                    <a:pt x="10000" y="0"/>
                  </a:lnTo>
                </a:path>
              </a:pathLst>
            </a:custGeom>
            <a:noFill/>
            <a:ln w="69850" cap="rnd">
              <a:solidFill>
                <a:srgbClr val="82849A"/>
              </a:solidFill>
              <a:prstDash val="solid"/>
              <a:round/>
              <a:headEnd/>
              <a:tailEnd type="none"/>
            </a:ln>
            <a:effectLst>
              <a:outerShdw blurRad="228600" dist="101600" dir="486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0059965" y="2201789"/>
              <a:ext cx="199533" cy="199533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78B6A1"/>
              </a:solidFill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8971162" y="3079985"/>
              <a:ext cx="199533" cy="199533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78B6A1"/>
              </a:solidFill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7818958" y="2627595"/>
              <a:ext cx="199533" cy="199533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78B6A1"/>
              </a:solidFill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6752759" y="3479541"/>
              <a:ext cx="199533" cy="199533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78B6A1"/>
              </a:solidFill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635805" y="2959208"/>
              <a:ext cx="199533" cy="199533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78B6A1"/>
              </a:solidFill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530017" y="3860491"/>
              <a:ext cx="199533" cy="199533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78B6A1"/>
              </a:solidFill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388577" y="3492526"/>
              <a:ext cx="199533" cy="199533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78B6A1"/>
              </a:solidFill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2285083" y="4177775"/>
              <a:ext cx="199533" cy="199533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78B6A1"/>
              </a:solidFill>
            </a:ln>
            <a:effectLst>
              <a:outerShdw blurRad="1905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296415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5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5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6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6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7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6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6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73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6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6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3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7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73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3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7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7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73333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8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8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73333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8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8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" grpId="0"/>
          <p:bldP spid="4" grpId="0"/>
          <p:bldP spid="5" grpId="0"/>
          <p:bldP spid="6" grpId="0"/>
          <p:bldP spid="8" grpId="0"/>
          <p:bldP spid="27" grpId="0" animBg="1"/>
          <p:bldP spid="44" grpId="0" animBg="1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" grpId="0"/>
          <p:bldP spid="4" grpId="0"/>
          <p:bldP spid="5" grpId="0"/>
          <p:bldP spid="6" grpId="0"/>
          <p:bldP spid="8" grpId="0"/>
          <p:bldP spid="27" grpId="0" animBg="1"/>
          <p:bldP spid="44" grpId="0" animBg="1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4406" y="2662637"/>
            <a:ext cx="191028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Total sales this Q</a:t>
            </a: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18.00.00</a:t>
            </a:r>
          </a:p>
          <a:p>
            <a:pPr algn="ctr">
              <a:lnSpc>
                <a:spcPts val="2000"/>
              </a:lnSpc>
            </a:pPr>
            <a:endParaRPr lang="en-US" altLang="zh-CN" sz="1333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Profit this Q</a:t>
            </a: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10.00.00</a:t>
            </a:r>
          </a:p>
        </p:txBody>
      </p:sp>
      <p:sp>
        <p:nvSpPr>
          <p:cNvPr id="11" name="矩形 10"/>
          <p:cNvSpPr/>
          <p:nvPr/>
        </p:nvSpPr>
        <p:spPr>
          <a:xfrm>
            <a:off x="1150040" y="2115642"/>
            <a:ext cx="2419005" cy="33371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/>
          </a:p>
        </p:txBody>
      </p:sp>
      <p:sp>
        <p:nvSpPr>
          <p:cNvPr id="12" name="TextBox 11"/>
          <p:cNvSpPr txBox="1"/>
          <p:nvPr/>
        </p:nvSpPr>
        <p:spPr>
          <a:xfrm>
            <a:off x="1442427" y="1864659"/>
            <a:ext cx="1834240" cy="4974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 Q</a:t>
            </a:r>
            <a:endParaRPr lang="zh-CN" alt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2631" y="2662637"/>
            <a:ext cx="191028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Total sales this Q</a:t>
            </a: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18.00.00</a:t>
            </a:r>
          </a:p>
          <a:p>
            <a:pPr algn="ctr">
              <a:lnSpc>
                <a:spcPts val="2000"/>
              </a:lnSpc>
            </a:pPr>
            <a:endParaRPr lang="en-US" altLang="zh-CN" sz="1333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Profit this Q</a:t>
            </a: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10.00.00</a:t>
            </a:r>
          </a:p>
        </p:txBody>
      </p:sp>
      <p:sp>
        <p:nvSpPr>
          <p:cNvPr id="41" name="矩形 40"/>
          <p:cNvSpPr/>
          <p:nvPr/>
        </p:nvSpPr>
        <p:spPr>
          <a:xfrm>
            <a:off x="3658268" y="2115642"/>
            <a:ext cx="2419005" cy="33371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/>
          </a:p>
        </p:txBody>
      </p:sp>
      <p:sp>
        <p:nvSpPr>
          <p:cNvPr id="42" name="TextBox 41"/>
          <p:cNvSpPr txBox="1"/>
          <p:nvPr/>
        </p:nvSpPr>
        <p:spPr>
          <a:xfrm>
            <a:off x="3950655" y="1864659"/>
            <a:ext cx="1834240" cy="4974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 Q</a:t>
            </a:r>
            <a:endParaRPr lang="zh-CN" alt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0861" y="2662637"/>
            <a:ext cx="191028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Total sales this Q</a:t>
            </a: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18.00.00</a:t>
            </a:r>
          </a:p>
          <a:p>
            <a:pPr algn="ctr">
              <a:lnSpc>
                <a:spcPts val="2000"/>
              </a:lnSpc>
            </a:pPr>
            <a:endParaRPr lang="en-US" altLang="zh-CN" sz="1333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Profit this Q</a:t>
            </a: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10.00.00</a:t>
            </a:r>
          </a:p>
        </p:txBody>
      </p:sp>
      <p:sp>
        <p:nvSpPr>
          <p:cNvPr id="45" name="矩形 44"/>
          <p:cNvSpPr/>
          <p:nvPr/>
        </p:nvSpPr>
        <p:spPr>
          <a:xfrm>
            <a:off x="6166495" y="2115642"/>
            <a:ext cx="2419005" cy="33371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/>
          </a:p>
        </p:txBody>
      </p:sp>
      <p:sp>
        <p:nvSpPr>
          <p:cNvPr id="46" name="TextBox 45"/>
          <p:cNvSpPr txBox="1"/>
          <p:nvPr/>
        </p:nvSpPr>
        <p:spPr>
          <a:xfrm>
            <a:off x="6458883" y="1864659"/>
            <a:ext cx="1834240" cy="4974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3 Q</a:t>
            </a:r>
            <a:endParaRPr lang="zh-CN" alt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29086" y="2662637"/>
            <a:ext cx="191028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Total sales this Q</a:t>
            </a: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18.00.00</a:t>
            </a:r>
          </a:p>
          <a:p>
            <a:pPr algn="ctr">
              <a:lnSpc>
                <a:spcPts val="2000"/>
              </a:lnSpc>
            </a:pPr>
            <a:endParaRPr lang="en-US" altLang="zh-CN" sz="1333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Profit this Q</a:t>
            </a:r>
          </a:p>
          <a:p>
            <a:pPr algn="ctr">
              <a:lnSpc>
                <a:spcPts val="2000"/>
              </a:lnSpc>
            </a:pPr>
            <a:r>
              <a:rPr lang="en-US" altLang="zh-CN" sz="1333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10.00.00</a:t>
            </a:r>
          </a:p>
        </p:txBody>
      </p:sp>
      <p:sp>
        <p:nvSpPr>
          <p:cNvPr id="49" name="矩形 48"/>
          <p:cNvSpPr/>
          <p:nvPr/>
        </p:nvSpPr>
        <p:spPr>
          <a:xfrm>
            <a:off x="8674722" y="2115642"/>
            <a:ext cx="2419005" cy="33371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40"/>
          </a:p>
        </p:txBody>
      </p:sp>
      <p:sp>
        <p:nvSpPr>
          <p:cNvPr id="50" name="TextBox 49"/>
          <p:cNvSpPr txBox="1"/>
          <p:nvPr/>
        </p:nvSpPr>
        <p:spPr>
          <a:xfrm>
            <a:off x="8967111" y="1864659"/>
            <a:ext cx="1834240" cy="4974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4 Q</a:t>
            </a:r>
            <a:endParaRPr lang="zh-CN" alt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" name="Oval 10"/>
          <p:cNvSpPr/>
          <p:nvPr/>
        </p:nvSpPr>
        <p:spPr>
          <a:xfrm>
            <a:off x="1696561" y="4789198"/>
            <a:ext cx="1325960" cy="1325957"/>
          </a:xfrm>
          <a:prstGeom prst="ellipse">
            <a:avLst/>
          </a:prstGeom>
          <a:solidFill>
            <a:schemeClr val="bg1"/>
          </a:solidFill>
          <a:ln w="127000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4"/>
          <p:cNvSpPr/>
          <p:nvPr/>
        </p:nvSpPr>
        <p:spPr>
          <a:xfrm>
            <a:off x="1696561" y="4789198"/>
            <a:ext cx="1325960" cy="1325957"/>
          </a:xfrm>
          <a:prstGeom prst="arc">
            <a:avLst>
              <a:gd name="adj1" fmla="val 16200000"/>
              <a:gd name="adj2" fmla="val 8446934"/>
            </a:avLst>
          </a:prstGeom>
          <a:noFill/>
          <a:ln w="127000" cap="rnd">
            <a:solidFill>
              <a:srgbClr val="78B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3"/>
          <p:cNvSpPr txBox="1"/>
          <p:nvPr/>
        </p:nvSpPr>
        <p:spPr>
          <a:xfrm>
            <a:off x="1962653" y="5385426"/>
            <a:ext cx="793776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67%</a:t>
            </a:r>
            <a:endParaRPr lang="zh-CN" alt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9" name="Oval 10"/>
          <p:cNvSpPr/>
          <p:nvPr/>
        </p:nvSpPr>
        <p:spPr>
          <a:xfrm>
            <a:off x="4204789" y="4789198"/>
            <a:ext cx="1325960" cy="1325957"/>
          </a:xfrm>
          <a:prstGeom prst="ellipse">
            <a:avLst/>
          </a:prstGeom>
          <a:solidFill>
            <a:schemeClr val="bg1"/>
          </a:solidFill>
          <a:ln w="127000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4"/>
          <p:cNvSpPr/>
          <p:nvPr/>
        </p:nvSpPr>
        <p:spPr>
          <a:xfrm>
            <a:off x="4204789" y="4789198"/>
            <a:ext cx="1325960" cy="1325957"/>
          </a:xfrm>
          <a:prstGeom prst="arc">
            <a:avLst>
              <a:gd name="adj1" fmla="val 16200000"/>
              <a:gd name="adj2" fmla="val 1945839"/>
            </a:avLst>
          </a:prstGeom>
          <a:noFill/>
          <a:ln w="127000" cap="rnd">
            <a:solidFill>
              <a:srgbClr val="78B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3"/>
          <p:cNvSpPr txBox="1"/>
          <p:nvPr/>
        </p:nvSpPr>
        <p:spPr>
          <a:xfrm>
            <a:off x="4470881" y="5385426"/>
            <a:ext cx="793776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42%</a:t>
            </a:r>
            <a:endParaRPr lang="zh-CN" alt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Oval 10"/>
          <p:cNvSpPr/>
          <p:nvPr/>
        </p:nvSpPr>
        <p:spPr>
          <a:xfrm>
            <a:off x="6713017" y="4789198"/>
            <a:ext cx="1325960" cy="1325957"/>
          </a:xfrm>
          <a:prstGeom prst="ellipse">
            <a:avLst/>
          </a:prstGeom>
          <a:solidFill>
            <a:schemeClr val="bg1"/>
          </a:solidFill>
          <a:ln w="127000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4"/>
          <p:cNvSpPr/>
          <p:nvPr/>
        </p:nvSpPr>
        <p:spPr>
          <a:xfrm>
            <a:off x="6713017" y="4789198"/>
            <a:ext cx="1325960" cy="1325957"/>
          </a:xfrm>
          <a:prstGeom prst="arc">
            <a:avLst>
              <a:gd name="adj1" fmla="val 16200000"/>
              <a:gd name="adj2" fmla="val 7834166"/>
            </a:avLst>
          </a:prstGeom>
          <a:noFill/>
          <a:ln w="127000" cap="rnd">
            <a:solidFill>
              <a:srgbClr val="78B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3"/>
          <p:cNvSpPr txBox="1"/>
          <p:nvPr/>
        </p:nvSpPr>
        <p:spPr>
          <a:xfrm>
            <a:off x="6979108" y="5385426"/>
            <a:ext cx="793776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55%</a:t>
            </a:r>
            <a:endParaRPr lang="zh-CN" alt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Oval 10"/>
          <p:cNvSpPr/>
          <p:nvPr/>
        </p:nvSpPr>
        <p:spPr>
          <a:xfrm>
            <a:off x="9221244" y="4789198"/>
            <a:ext cx="1325960" cy="1325957"/>
          </a:xfrm>
          <a:prstGeom prst="ellipse">
            <a:avLst/>
          </a:prstGeom>
          <a:solidFill>
            <a:schemeClr val="bg1"/>
          </a:solidFill>
          <a:ln w="127000" cap="rnd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14"/>
          <p:cNvSpPr/>
          <p:nvPr/>
        </p:nvSpPr>
        <p:spPr>
          <a:xfrm>
            <a:off x="9221244" y="4789198"/>
            <a:ext cx="1325960" cy="1325957"/>
          </a:xfrm>
          <a:prstGeom prst="arc">
            <a:avLst>
              <a:gd name="adj1" fmla="val 16200000"/>
              <a:gd name="adj2" fmla="val 10958827"/>
            </a:avLst>
          </a:prstGeom>
          <a:noFill/>
          <a:ln w="127000" cap="rnd">
            <a:solidFill>
              <a:srgbClr val="78B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3"/>
          <p:cNvSpPr txBox="1"/>
          <p:nvPr/>
        </p:nvSpPr>
        <p:spPr>
          <a:xfrm>
            <a:off x="9487335" y="5385426"/>
            <a:ext cx="793776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3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73%</a:t>
            </a:r>
            <a:endParaRPr lang="zh-CN" altLang="en-US" sz="2133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669186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8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3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40" grpId="0"/>
      <p:bldP spid="41" grpId="0" animBg="1"/>
      <p:bldP spid="42" grpId="0" animBg="1"/>
      <p:bldP spid="44" grpId="0"/>
      <p:bldP spid="45" grpId="0" animBg="1"/>
      <p:bldP spid="46" grpId="0" animBg="1"/>
      <p:bldP spid="48" grpId="0"/>
      <p:bldP spid="49" grpId="0" animBg="1"/>
      <p:bldP spid="50" grpId="0" animBg="1"/>
      <p:bldP spid="15" grpId="0" animBg="1"/>
      <p:bldP spid="16" grpId="0" animBg="1"/>
      <p:bldP spid="17" grpId="0"/>
      <p:bldP spid="19" grpId="0" animBg="1"/>
      <p:bldP spid="20" grpId="0" animBg="1"/>
      <p:bldP spid="21" grpId="0"/>
      <p:bldP spid="23" grpId="0" animBg="1"/>
      <p:bldP spid="24" grpId="0" animBg="1"/>
      <p:bldP spid="25" grpId="0"/>
      <p:bldP spid="27" grpId="0" animBg="1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8446670" y="54562"/>
            <a:ext cx="6789420" cy="6789420"/>
          </a:xfrm>
          <a:prstGeom prst="roundRect">
            <a:avLst/>
          </a:prstGeom>
          <a:gradFill>
            <a:gsLst>
              <a:gs pos="1000">
                <a:srgbClr val="78B6A1"/>
              </a:gs>
              <a:gs pos="86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508000" dist="254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51746" y="2953921"/>
            <a:ext cx="5887013" cy="10654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4938" y="2335248"/>
            <a:ext cx="5887013" cy="611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3200" b="1" dirty="0">
                <a:gradFill>
                  <a:gsLst>
                    <a:gs pos="1000">
                      <a:srgbClr val="78B6A1"/>
                    </a:gs>
                    <a:gs pos="83000">
                      <a:srgbClr val="2E8794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THREE</a:t>
            </a:r>
          </a:p>
        </p:txBody>
      </p:sp>
      <p:sp>
        <p:nvSpPr>
          <p:cNvPr id="24" name="矩形 23"/>
          <p:cNvSpPr/>
          <p:nvPr/>
        </p:nvSpPr>
        <p:spPr>
          <a:xfrm>
            <a:off x="620303" y="4038601"/>
            <a:ext cx="5176173" cy="10237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2700000">
            <a:off x="9320865" y="948637"/>
            <a:ext cx="5001274" cy="5001272"/>
          </a:xfrm>
          <a:prstGeom prst="roundRect">
            <a:avLst>
              <a:gd name="adj" fmla="val 959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63457" y="2223501"/>
            <a:ext cx="2451542" cy="2451542"/>
            <a:chOff x="7522388" y="2223501"/>
            <a:chExt cx="2451542" cy="2451542"/>
          </a:xfrm>
        </p:grpSpPr>
        <p:sp>
          <p:nvSpPr>
            <p:cNvPr id="29" name="圆角矩形 28"/>
            <p:cNvSpPr/>
            <p:nvPr/>
          </p:nvSpPr>
          <p:spPr>
            <a:xfrm rot="2700000">
              <a:off x="7522388" y="2223501"/>
              <a:ext cx="2451542" cy="2451542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719765" y="2668900"/>
              <a:ext cx="1962561" cy="1519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800" dirty="0">
                  <a:gradFill>
                    <a:gsLst>
                      <a:gs pos="1000">
                        <a:srgbClr val="78B6A1"/>
                      </a:gs>
                      <a:gs pos="83000">
                        <a:srgbClr val="2E8794"/>
                      </a:gs>
                    </a:gsLst>
                    <a:lin ang="27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 flipH="1" flipV="1">
            <a:off x="10175088" y="5408544"/>
            <a:ext cx="1666292" cy="1599862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9952544" y="321224"/>
            <a:ext cx="1445724" cy="1403589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64772" y="5170009"/>
            <a:ext cx="523625" cy="0"/>
          </a:xfrm>
          <a:prstGeom prst="line">
            <a:avLst/>
          </a:prstGeom>
          <a:ln w="63500"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十字形 13"/>
          <p:cNvSpPr/>
          <p:nvPr/>
        </p:nvSpPr>
        <p:spPr>
          <a:xfrm>
            <a:off x="1288397" y="360799"/>
            <a:ext cx="357373" cy="357373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形 14"/>
          <p:cNvSpPr/>
          <p:nvPr/>
        </p:nvSpPr>
        <p:spPr>
          <a:xfrm>
            <a:off x="698183" y="867077"/>
            <a:ext cx="297810" cy="297810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10000"/>
                </a:srgbClr>
              </a:gs>
              <a:gs pos="99000">
                <a:srgbClr val="2E8794">
                  <a:alpha val="6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形 15"/>
          <p:cNvSpPr/>
          <p:nvPr/>
        </p:nvSpPr>
        <p:spPr>
          <a:xfrm>
            <a:off x="1007409" y="1545448"/>
            <a:ext cx="170322" cy="170322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形 16"/>
          <p:cNvSpPr/>
          <p:nvPr/>
        </p:nvSpPr>
        <p:spPr>
          <a:xfrm>
            <a:off x="0" y="1015982"/>
            <a:ext cx="140056" cy="140056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十字形 17"/>
          <p:cNvSpPr/>
          <p:nvPr/>
        </p:nvSpPr>
        <p:spPr>
          <a:xfrm>
            <a:off x="333962" y="135736"/>
            <a:ext cx="277169" cy="277169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形 18"/>
          <p:cNvSpPr/>
          <p:nvPr/>
        </p:nvSpPr>
        <p:spPr>
          <a:xfrm>
            <a:off x="1885207" y="1303244"/>
            <a:ext cx="85088" cy="85088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3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10"/>
          <p:cNvSpPr>
            <a:spLocks noChangeShapeType="1"/>
          </p:cNvSpPr>
          <p:nvPr/>
        </p:nvSpPr>
        <p:spPr bwMode="auto">
          <a:xfrm>
            <a:off x="6081353" y="1881215"/>
            <a:ext cx="0" cy="4331481"/>
          </a:xfrm>
          <a:prstGeom prst="line">
            <a:avLst/>
          </a:prstGeom>
          <a:noFill/>
          <a:ln w="9525" cap="flat" cmpd="sng">
            <a:solidFill>
              <a:srgbClr val="78B6A1">
                <a:alpha val="49000"/>
              </a:srgb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698" tIns="60848" rIns="121698" bIns="60848"/>
          <a:lstStyle/>
          <a:p>
            <a:pPr defTabSz="1218565"/>
            <a:endParaRPr lang="zh-CN" altLang="en-US" dirty="0">
              <a:solidFill>
                <a:prstClr val="black"/>
              </a:solidFill>
              <a:ea typeface="思源黑体" panose="020B0500000000000000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1313007" y="2343934"/>
            <a:ext cx="3197690" cy="36188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dirty="0">
              <a:solidFill>
                <a:prstClr val="white"/>
              </a:solidFill>
              <a:ea typeface="思源黑体" panose="020B0500000000000000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rot="16200000">
            <a:off x="7679720" y="2343933"/>
            <a:ext cx="3197692" cy="36188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dirty="0">
              <a:solidFill>
                <a:prstClr val="white"/>
              </a:solidFill>
              <a:ea typeface="思源黑体" panose="020B0500000000000000" pitchFamily="34" charset="-122"/>
            </a:endParaRPr>
          </a:p>
        </p:txBody>
      </p: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1423465" y="3608820"/>
            <a:ext cx="3153284" cy="147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98" tIns="60848" rIns="121698" bIns="60848">
            <a:spAutoFit/>
          </a:bodyPr>
          <a:lstStyle/>
          <a:p>
            <a:pPr defTabSz="1218565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宋体" panose="02010600030101010101" pitchFamily="2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宋体" panose="02010600030101010101" pitchFamily="2" charset="-122"/>
            </a:endParaRPr>
          </a:p>
          <a:p>
            <a:pPr defTabSz="1218565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TextBox 13"/>
          <p:cNvSpPr>
            <a:spLocks noChangeArrowheads="1"/>
          </p:cNvSpPr>
          <p:nvPr/>
        </p:nvSpPr>
        <p:spPr bwMode="auto">
          <a:xfrm>
            <a:off x="1445129" y="3009014"/>
            <a:ext cx="3121334" cy="4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98" tIns="60848" rIns="121698" bIns="60848">
            <a:spAutoFit/>
          </a:bodyPr>
          <a:lstStyle/>
          <a:p>
            <a:pPr defTabSz="1218565"/>
            <a:r>
              <a:rPr lang="en-US" altLang="zh-CN" sz="2400" b="1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方正正大黑简体" panose="02000000000000000000" pitchFamily="2" charset="-122"/>
              </a:rPr>
              <a:t>Add title text</a:t>
            </a:r>
            <a:endParaRPr lang="zh-CN" altLang="en-US" sz="2400" b="1" dirty="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方正正大黑简体" panose="02000000000000000000" pitchFamily="2" charset="-122"/>
            </a:endParaRPr>
          </a:p>
        </p:txBody>
      </p:sp>
      <p:sp>
        <p:nvSpPr>
          <p:cNvPr id="15" name="TextBox 13"/>
          <p:cNvSpPr>
            <a:spLocks noChangeArrowheads="1"/>
          </p:cNvSpPr>
          <p:nvPr/>
        </p:nvSpPr>
        <p:spPr bwMode="auto">
          <a:xfrm>
            <a:off x="7798058" y="3009014"/>
            <a:ext cx="3280988" cy="4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98" tIns="60848" rIns="121698" bIns="60848">
            <a:spAutoFit/>
          </a:bodyPr>
          <a:lstStyle/>
          <a:p>
            <a:pPr defTabSz="1218565"/>
            <a:r>
              <a:rPr lang="en-US" altLang="zh-CN" sz="2400" b="1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sym typeface="方正正大黑简体" panose="02000000000000000000" pitchFamily="2" charset="-122"/>
              </a:rPr>
              <a:t>Add title text</a:t>
            </a:r>
            <a:endParaRPr lang="zh-CN" altLang="en-US" sz="2400" b="1" dirty="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atin typeface="思源黑体" panose="020B0500000000000000" pitchFamily="34" charset="-122"/>
              <a:ea typeface="思源黑体" panose="020B0500000000000000" pitchFamily="34" charset="-122"/>
              <a:sym typeface="方正正大黑简体" panose="02000000000000000000" pitchFamily="2" charset="-122"/>
            </a:endParaRPr>
          </a:p>
        </p:txBody>
      </p:sp>
      <p:sp>
        <p:nvSpPr>
          <p:cNvPr id="16" name="TextBox 12"/>
          <p:cNvSpPr>
            <a:spLocks noChangeArrowheads="1"/>
          </p:cNvSpPr>
          <p:nvPr/>
        </p:nvSpPr>
        <p:spPr bwMode="auto">
          <a:xfrm>
            <a:off x="7805661" y="3608820"/>
            <a:ext cx="3153284" cy="147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98" tIns="60848" rIns="121698" bIns="60848">
            <a:spAutoFit/>
          </a:bodyPr>
          <a:lstStyle/>
          <a:p>
            <a:pPr defTabSz="1218565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宋体" panose="02010600030101010101" pitchFamily="2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宋体" panose="02010600030101010101" pitchFamily="2" charset="-122"/>
            </a:endParaRPr>
          </a:p>
          <a:p>
            <a:pPr defTabSz="1218565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85374" y="3225798"/>
            <a:ext cx="1817553" cy="1816489"/>
            <a:chOff x="3889536" y="2157580"/>
            <a:chExt cx="1363342" cy="1362051"/>
          </a:xfrm>
        </p:grpSpPr>
        <p:grpSp>
          <p:nvGrpSpPr>
            <p:cNvPr id="18" name="组合 33"/>
            <p:cNvGrpSpPr/>
            <p:nvPr/>
          </p:nvGrpSpPr>
          <p:grpSpPr bwMode="auto">
            <a:xfrm>
              <a:off x="3889536" y="2157580"/>
              <a:ext cx="1363342" cy="1362051"/>
              <a:chOff x="1754168" y="3653262"/>
              <a:chExt cx="1857599" cy="1857597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218565">
                  <a:defRPr/>
                </a:pPr>
                <a:endParaRPr lang="zh-CN" altLang="en-US" sz="4000" dirty="0">
                  <a:solidFill>
                    <a:prstClr val="white"/>
                  </a:solidFill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911556" y="3810651"/>
                <a:ext cx="1542822" cy="1542820"/>
              </a:xfrm>
              <a:prstGeom prst="ellipse">
                <a:avLst/>
              </a:pr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 w="28575">
                <a:noFill/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8565">
                  <a:defRPr/>
                </a:pPr>
                <a:endParaRPr lang="zh-CN" altLang="en-US" dirty="0">
                  <a:solidFill>
                    <a:prstClr val="white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noFill/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218565">
                  <a:defRPr/>
                </a:pPr>
                <a:endParaRPr lang="zh-CN" altLang="en-US" sz="4000" dirty="0">
                  <a:solidFill>
                    <a:srgbClr val="0087CF"/>
                  </a:solidFill>
                  <a:ea typeface="方正超粗黑简体" panose="03000509000000000000" pitchFamily="65" charset="-122"/>
                </a:endParaRPr>
              </a:p>
            </p:txBody>
          </p:sp>
        </p:grpSp>
        <p:sp>
          <p:nvSpPr>
            <p:cNvPr id="19" name="TextBox 28"/>
            <p:cNvSpPr>
              <a:spLocks noChangeArrowheads="1"/>
            </p:cNvSpPr>
            <p:nvPr/>
          </p:nvSpPr>
          <p:spPr bwMode="auto">
            <a:xfrm>
              <a:off x="4076988" y="2688599"/>
              <a:ext cx="969238" cy="3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1218565"/>
              <a:r>
                <a:rPr lang="en-US" altLang="zh-CN" sz="2000" b="1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Times New Roman" panose="02020603050405020304" pitchFamily="18" charset="0"/>
                  <a:sym typeface="方正兰亭粗黑_GBK" panose="02000000000000000000" charset="-122"/>
                </a:rPr>
                <a:t>keyword</a:t>
              </a:r>
              <a:endParaRPr lang="en-US" sz="32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  <a:sym typeface="方正兰亭粗黑_GBK" panose="020000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08457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1" y="0"/>
            <a:ext cx="9218609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59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3359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321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321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rgbClr val="78B6A1">
                  <a:alpha val="49000"/>
                </a:srgbClr>
              </a:gs>
              <a:gs pos="100000">
                <a:srgbClr val="2E8794"/>
              </a:gs>
            </a:gsLst>
            <a:lin ang="5400000" scaled="1"/>
          </a:gradFill>
          <a:ln>
            <a:noFill/>
          </a:ln>
          <a:effectLst>
            <a:outerShdw blurRad="508000" dist="254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 rot="2710618">
            <a:off x="-259685" y="-3461399"/>
            <a:ext cx="3916421" cy="7857566"/>
          </a:xfrm>
          <a:prstGeom prst="roundRect">
            <a:avLst>
              <a:gd name="adj" fmla="val 27843"/>
            </a:avLst>
          </a:prstGeom>
          <a:solidFill>
            <a:srgbClr val="F8FDFD"/>
          </a:solidFill>
          <a:ln>
            <a:noFill/>
          </a:ln>
          <a:effectLst>
            <a:outerShdw blurRad="508000" dist="254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 rot="2710618">
            <a:off x="5806136" y="-920938"/>
            <a:ext cx="7702441" cy="10121396"/>
          </a:xfrm>
          <a:prstGeom prst="roundRect">
            <a:avLst>
              <a:gd name="adj" fmla="val 14572"/>
            </a:avLst>
          </a:prstGeom>
          <a:solidFill>
            <a:srgbClr val="F8FDFD"/>
          </a:solidFill>
          <a:ln>
            <a:noFill/>
          </a:ln>
          <a:effectLst>
            <a:outerShdw blurRad="508000" dist="254000" dir="1350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344338" y="1947886"/>
            <a:ext cx="5047366" cy="813736"/>
            <a:chOff x="7353708" y="2183276"/>
            <a:chExt cx="5047366" cy="813736"/>
          </a:xfrm>
        </p:grpSpPr>
        <p:sp>
          <p:nvSpPr>
            <p:cNvPr id="10" name="椭圆 9"/>
            <p:cNvSpPr/>
            <p:nvPr/>
          </p:nvSpPr>
          <p:spPr>
            <a:xfrm>
              <a:off x="7353708" y="2272099"/>
              <a:ext cx="676647" cy="676647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91000">
                  <a:srgbClr val="2E8794"/>
                </a:gs>
              </a:gsLst>
              <a:lin ang="5400000" scaled="1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r>
                <a:rPr lang="en-US" altLang="zh-CN" sz="24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24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8349451" y="2183276"/>
              <a:ext cx="4051623" cy="813736"/>
              <a:chOff x="5297396" y="2786279"/>
              <a:chExt cx="4051623" cy="813736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5297396" y="2786279"/>
                <a:ext cx="3707077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5349330" y="3323016"/>
                <a:ext cx="39996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6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parajita" panose="020B0604020202020204" pitchFamily="34" charset="0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63" name="文本框 62"/>
          <p:cNvSpPr txBox="1"/>
          <p:nvPr/>
        </p:nvSpPr>
        <p:spPr>
          <a:xfrm rot="18900000">
            <a:off x="-276565" y="1403953"/>
            <a:ext cx="4557159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5400" b="1" dirty="0">
                <a:solidFill>
                  <a:srgbClr val="282B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CONTENTS</a:t>
            </a:r>
            <a:endParaRPr lang="zh-CN" altLang="en-US" sz="5400" b="1" dirty="0">
              <a:solidFill>
                <a:srgbClr val="282B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344338" y="3046264"/>
            <a:ext cx="5047366" cy="813736"/>
            <a:chOff x="7353708" y="2183276"/>
            <a:chExt cx="5047366" cy="813736"/>
          </a:xfrm>
        </p:grpSpPr>
        <p:sp>
          <p:nvSpPr>
            <p:cNvPr id="28" name="椭圆 27"/>
            <p:cNvSpPr/>
            <p:nvPr/>
          </p:nvSpPr>
          <p:spPr>
            <a:xfrm>
              <a:off x="7353708" y="2272099"/>
              <a:ext cx="676647" cy="676647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91000">
                  <a:srgbClr val="2E8794"/>
                </a:gs>
              </a:gsLst>
              <a:lin ang="5400000" scaled="1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r>
                <a:rPr lang="en-US" altLang="zh-CN" sz="24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24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349451" y="2183276"/>
              <a:ext cx="4051623" cy="813736"/>
              <a:chOff x="5297396" y="2786279"/>
              <a:chExt cx="4051623" cy="81373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5297396" y="2786279"/>
                <a:ext cx="3707077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5349330" y="3323016"/>
                <a:ext cx="39996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6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parajita" panose="020B0604020202020204" pitchFamily="34" charset="0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344338" y="4144642"/>
            <a:ext cx="5047366" cy="813736"/>
            <a:chOff x="7353708" y="2183276"/>
            <a:chExt cx="5047366" cy="813736"/>
          </a:xfrm>
        </p:grpSpPr>
        <p:sp>
          <p:nvSpPr>
            <p:cNvPr id="33" name="椭圆 32"/>
            <p:cNvSpPr/>
            <p:nvPr/>
          </p:nvSpPr>
          <p:spPr>
            <a:xfrm>
              <a:off x="7353708" y="2272099"/>
              <a:ext cx="676647" cy="676647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91000">
                  <a:srgbClr val="2E8794"/>
                </a:gs>
              </a:gsLst>
              <a:lin ang="5400000" scaled="1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r>
                <a:rPr lang="en-US" altLang="zh-CN" sz="24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</a:t>
              </a:r>
              <a:endParaRPr lang="zh-CN" altLang="en-US" sz="24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349451" y="2183276"/>
              <a:ext cx="4051623" cy="813736"/>
              <a:chOff x="5297396" y="2786279"/>
              <a:chExt cx="4051623" cy="813736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5297396" y="2786279"/>
                <a:ext cx="3707077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5349330" y="3323016"/>
                <a:ext cx="39996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6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parajita" panose="020B0604020202020204" pitchFamily="34" charset="0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7344338" y="5243020"/>
            <a:ext cx="5047366" cy="813736"/>
            <a:chOff x="7353708" y="2183276"/>
            <a:chExt cx="5047366" cy="813736"/>
          </a:xfrm>
        </p:grpSpPr>
        <p:sp>
          <p:nvSpPr>
            <p:cNvPr id="40" name="椭圆 39"/>
            <p:cNvSpPr/>
            <p:nvPr/>
          </p:nvSpPr>
          <p:spPr>
            <a:xfrm>
              <a:off x="7353708" y="2272099"/>
              <a:ext cx="676647" cy="676647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91000">
                  <a:srgbClr val="2E8794"/>
                </a:gs>
              </a:gsLst>
              <a:lin ang="5400000" scaled="1"/>
            </a:gra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b"/>
            <a:lstStyle/>
            <a:p>
              <a:pPr algn="ctr"/>
              <a:r>
                <a:rPr lang="en-US" altLang="zh-CN" sz="2400" dirty="0"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04</a:t>
              </a:r>
              <a:endParaRPr lang="zh-CN" altLang="en-US" sz="24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349451" y="2183276"/>
              <a:ext cx="4051623" cy="813736"/>
              <a:chOff x="5297396" y="2786279"/>
              <a:chExt cx="4051623" cy="813736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5297396" y="2786279"/>
                <a:ext cx="3707077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latin typeface="思源黑体" panose="020B0500000000000000" pitchFamily="34" charset="-122"/>
                    <a:ea typeface="思源黑体" panose="020B0500000000000000" pitchFamily="34" charset="-122"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5349330" y="3323016"/>
                <a:ext cx="39996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>
                        <a:lumMod val="6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parajita" panose="020B0604020202020204" pitchFamily="34" charset="0"/>
                    <a:sym typeface="+mn-lt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08788" y="4127660"/>
            <a:ext cx="2540583" cy="2730340"/>
            <a:chOff x="-3181288" y="5749545"/>
            <a:chExt cx="2540583" cy="2730340"/>
          </a:xfrm>
          <a:gradFill>
            <a:gsLst>
              <a:gs pos="0">
                <a:schemeClr val="bg1"/>
              </a:gs>
              <a:gs pos="99000">
                <a:schemeClr val="bg1"/>
              </a:gs>
            </a:gsLst>
            <a:lin ang="2700000" scaled="0"/>
          </a:gradFill>
        </p:grpSpPr>
        <p:sp>
          <p:nvSpPr>
            <p:cNvPr id="48" name="十字形 47"/>
            <p:cNvSpPr/>
            <p:nvPr/>
          </p:nvSpPr>
          <p:spPr>
            <a:xfrm>
              <a:off x="-1270293" y="6543206"/>
              <a:ext cx="629588" cy="629588"/>
            </a:xfrm>
            <a:prstGeom prst="plus">
              <a:avLst>
                <a:gd name="adj" fmla="val 33007"/>
              </a:avLst>
            </a:prstGeom>
            <a:gradFill>
              <a:gsLst>
                <a:gs pos="1000">
                  <a:schemeClr val="bg1">
                    <a:alpha val="13000"/>
                  </a:schemeClr>
                </a:gs>
                <a:gs pos="99000">
                  <a:schemeClr val="bg1">
                    <a:alpha val="23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十字形 48"/>
            <p:cNvSpPr/>
            <p:nvPr/>
          </p:nvSpPr>
          <p:spPr>
            <a:xfrm>
              <a:off x="-2609413" y="6658013"/>
              <a:ext cx="524656" cy="524656"/>
            </a:xfrm>
            <a:prstGeom prst="plus">
              <a:avLst>
                <a:gd name="adj" fmla="val 33007"/>
              </a:avLst>
            </a:prstGeom>
            <a:gradFill>
              <a:gsLst>
                <a:gs pos="1000">
                  <a:schemeClr val="bg1">
                    <a:alpha val="13000"/>
                  </a:schemeClr>
                </a:gs>
                <a:gs pos="99000">
                  <a:schemeClr val="bg1">
                    <a:alpha val="23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十字形 49"/>
            <p:cNvSpPr/>
            <p:nvPr/>
          </p:nvSpPr>
          <p:spPr>
            <a:xfrm>
              <a:off x="-1583053" y="7523964"/>
              <a:ext cx="629588" cy="629588"/>
            </a:xfrm>
            <a:prstGeom prst="plus">
              <a:avLst>
                <a:gd name="adj" fmla="val 33007"/>
              </a:avLst>
            </a:prstGeom>
            <a:gradFill>
              <a:gsLst>
                <a:gs pos="1000">
                  <a:schemeClr val="bg1">
                    <a:alpha val="13000"/>
                  </a:schemeClr>
                </a:gs>
                <a:gs pos="99000">
                  <a:schemeClr val="bg1">
                    <a:alpha val="23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十字形 50"/>
            <p:cNvSpPr/>
            <p:nvPr/>
          </p:nvSpPr>
          <p:spPr>
            <a:xfrm>
              <a:off x="-2502733" y="8023951"/>
              <a:ext cx="455934" cy="455934"/>
            </a:xfrm>
            <a:prstGeom prst="plus">
              <a:avLst>
                <a:gd name="adj" fmla="val 33007"/>
              </a:avLst>
            </a:prstGeom>
            <a:gradFill>
              <a:gsLst>
                <a:gs pos="1000">
                  <a:schemeClr val="bg1">
                    <a:alpha val="13000"/>
                  </a:schemeClr>
                </a:gs>
                <a:gs pos="99000">
                  <a:schemeClr val="bg1">
                    <a:alpha val="47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十字形 51"/>
            <p:cNvSpPr/>
            <p:nvPr/>
          </p:nvSpPr>
          <p:spPr>
            <a:xfrm>
              <a:off x="-3181288" y="7563918"/>
              <a:ext cx="246738" cy="246738"/>
            </a:xfrm>
            <a:prstGeom prst="plus">
              <a:avLst>
                <a:gd name="adj" fmla="val 33007"/>
              </a:avLst>
            </a:prstGeom>
            <a:gradFill>
              <a:gsLst>
                <a:gs pos="1000">
                  <a:schemeClr val="bg1">
                    <a:alpha val="13000"/>
                  </a:schemeClr>
                </a:gs>
                <a:gs pos="99000">
                  <a:schemeClr val="bg1">
                    <a:alpha val="23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十字形 52"/>
            <p:cNvSpPr/>
            <p:nvPr/>
          </p:nvSpPr>
          <p:spPr>
            <a:xfrm>
              <a:off x="-2609413" y="5788442"/>
              <a:ext cx="276718" cy="276718"/>
            </a:xfrm>
            <a:prstGeom prst="plus">
              <a:avLst>
                <a:gd name="adj" fmla="val 33007"/>
              </a:avLst>
            </a:prstGeom>
            <a:gradFill>
              <a:gsLst>
                <a:gs pos="1000">
                  <a:schemeClr val="bg1">
                    <a:alpha val="13000"/>
                  </a:schemeClr>
                </a:gs>
                <a:gs pos="99000">
                  <a:schemeClr val="bg1">
                    <a:alpha val="23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十字形 53"/>
            <p:cNvSpPr/>
            <p:nvPr/>
          </p:nvSpPr>
          <p:spPr>
            <a:xfrm>
              <a:off x="-1814496" y="5749545"/>
              <a:ext cx="488291" cy="488291"/>
            </a:xfrm>
            <a:prstGeom prst="plus">
              <a:avLst>
                <a:gd name="adj" fmla="val 33007"/>
              </a:avLst>
            </a:prstGeom>
            <a:gradFill>
              <a:gsLst>
                <a:gs pos="1000">
                  <a:schemeClr val="bg1">
                    <a:alpha val="13000"/>
                  </a:schemeClr>
                </a:gs>
                <a:gs pos="99000">
                  <a:schemeClr val="bg1">
                    <a:alpha val="23000"/>
                  </a:schemeClr>
                </a:gs>
              </a:gsLst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十字形 54"/>
            <p:cNvSpPr/>
            <p:nvPr/>
          </p:nvSpPr>
          <p:spPr>
            <a:xfrm>
              <a:off x="-1754536" y="7022893"/>
              <a:ext cx="149901" cy="149901"/>
            </a:xfrm>
            <a:prstGeom prst="plus">
              <a:avLst>
                <a:gd name="adj" fmla="val 33007"/>
              </a:avLst>
            </a:prstGeom>
            <a:gradFill>
              <a:gsLst>
                <a:gs pos="0">
                  <a:schemeClr val="bg1">
                    <a:alpha val="42000"/>
                  </a:schemeClr>
                </a:gs>
                <a:gs pos="98000">
                  <a:schemeClr val="bg1">
                    <a:alpha val="66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01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38" grpId="0" animBg="1"/>
      <p:bldP spid="4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42535" y="2277399"/>
            <a:ext cx="1461898" cy="1614862"/>
            <a:chOff x="1288898" y="1707654"/>
            <a:chExt cx="1096566" cy="1210866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2" name="Shape 396"/>
            <p:cNvSpPr/>
            <p:nvPr/>
          </p:nvSpPr>
          <p:spPr bwMode="auto">
            <a:xfrm>
              <a:off x="1288898" y="1707654"/>
              <a:ext cx="1096566" cy="1210866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78B6A1">
                  <a:alpha val="49000"/>
                </a:srgbClr>
              </a:solidFill>
              <a:prstDash val="sysDash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913765"/>
              <a:endParaRPr lang="zh-CN" altLang="en-US" sz="3200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</a:gradFill>
                <a:ea typeface="思源黑体" panose="020B0500000000000000" pitchFamily="34" charset="-122"/>
                <a:sym typeface="Helvetica Light"/>
              </a:endParaRPr>
            </a:p>
          </p:txBody>
        </p:sp>
        <p:sp>
          <p:nvSpPr>
            <p:cNvPr id="13" name="Text Placeholder 2"/>
            <p:cNvSpPr txBox="1"/>
            <p:nvPr/>
          </p:nvSpPr>
          <p:spPr bwMode="auto">
            <a:xfrm>
              <a:off x="1326113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buClr>
                  <a:srgbClr val="C00000"/>
                </a:buClr>
                <a:buSzPct val="80000"/>
              </a:pPr>
              <a:r>
                <a:rPr lang="en-US" altLang="zh-CN" sz="1900" b="1" kern="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keyword</a:t>
              </a:r>
              <a:endParaRPr lang="en-AU" sz="1900" b="1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81623" y="2277399"/>
            <a:ext cx="1461898" cy="1614862"/>
            <a:chOff x="2656308" y="1707654"/>
            <a:chExt cx="1096566" cy="1210866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5" name="Shape 396"/>
            <p:cNvSpPr/>
            <p:nvPr/>
          </p:nvSpPr>
          <p:spPr bwMode="auto">
            <a:xfrm>
              <a:off x="2656308" y="1707654"/>
              <a:ext cx="1096566" cy="1210866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78B6A1">
                  <a:alpha val="49000"/>
                </a:srgbClr>
              </a:solidFill>
              <a:prstDash val="sysDash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913765"/>
              <a:endParaRPr lang="zh-CN" altLang="en-US" sz="3200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</a:gradFill>
                <a:ea typeface="思源黑体" panose="020B0500000000000000" pitchFamily="34" charset="-122"/>
                <a:sym typeface="Helvetica Light"/>
              </a:endParaRPr>
            </a:p>
          </p:txBody>
        </p:sp>
        <p:sp>
          <p:nvSpPr>
            <p:cNvPr id="16" name="Text Placeholder 2"/>
            <p:cNvSpPr txBox="1"/>
            <p:nvPr/>
          </p:nvSpPr>
          <p:spPr bwMode="auto">
            <a:xfrm>
              <a:off x="2724244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buClr>
                  <a:srgbClr val="C00000"/>
                </a:buClr>
                <a:buSzPct val="80000"/>
              </a:pPr>
              <a:r>
                <a:rPr lang="en-US" altLang="zh-CN" sz="1900" b="1" kern="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keyword</a:t>
              </a:r>
              <a:endParaRPr lang="en-AU" altLang="zh-CN" sz="1900" b="1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20711" y="2277399"/>
            <a:ext cx="1461898" cy="1614862"/>
            <a:chOff x="4023718" y="1707654"/>
            <a:chExt cx="1096566" cy="1210866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8" name="Shape 396"/>
            <p:cNvSpPr/>
            <p:nvPr/>
          </p:nvSpPr>
          <p:spPr bwMode="auto">
            <a:xfrm>
              <a:off x="4023718" y="1707654"/>
              <a:ext cx="1096566" cy="1210866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78B6A1">
                  <a:alpha val="49000"/>
                </a:srgbClr>
              </a:solidFill>
              <a:prstDash val="sysDash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913765"/>
              <a:endParaRPr lang="zh-CN" altLang="en-US" sz="3200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</a:gradFill>
                <a:ea typeface="思源黑体" panose="020B0500000000000000" pitchFamily="34" charset="-122"/>
                <a:sym typeface="Helvetica Light"/>
              </a:endParaRPr>
            </a:p>
          </p:txBody>
        </p:sp>
        <p:sp>
          <p:nvSpPr>
            <p:cNvPr id="19" name="Text Placeholder 2"/>
            <p:cNvSpPr txBox="1"/>
            <p:nvPr/>
          </p:nvSpPr>
          <p:spPr bwMode="auto">
            <a:xfrm>
              <a:off x="4073028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buClr>
                  <a:srgbClr val="C00000"/>
                </a:buClr>
                <a:buSzPct val="80000"/>
              </a:pPr>
              <a:r>
                <a:rPr lang="en-US" altLang="zh-CN" sz="1900" b="1" kern="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keyword</a:t>
              </a:r>
              <a:endParaRPr lang="en-AU" altLang="zh-CN" sz="1900" b="1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259799" y="2277399"/>
            <a:ext cx="1461898" cy="1614862"/>
            <a:chOff x="5391128" y="1707654"/>
            <a:chExt cx="1096566" cy="1210866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1" name="Shape 396"/>
            <p:cNvSpPr/>
            <p:nvPr/>
          </p:nvSpPr>
          <p:spPr bwMode="auto">
            <a:xfrm>
              <a:off x="5391128" y="1707654"/>
              <a:ext cx="1096566" cy="1210866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78B6A1">
                  <a:alpha val="49000"/>
                </a:srgbClr>
              </a:solidFill>
              <a:prstDash val="sysDash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913765"/>
              <a:endParaRPr lang="zh-CN" altLang="en-US" sz="3200" kern="0" dirty="0">
                <a:solidFill>
                  <a:srgbClr val="4697D4"/>
                </a:solidFill>
                <a:ea typeface="思源黑体" panose="020B0500000000000000" pitchFamily="34" charset="-122"/>
                <a:sym typeface="Helvetica Light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 bwMode="auto">
            <a:xfrm>
              <a:off x="5465834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buClr>
                  <a:srgbClr val="C00000"/>
                </a:buClr>
                <a:buSzPct val="80000"/>
              </a:pPr>
              <a:r>
                <a:rPr lang="en-US" altLang="zh-CN" sz="1900" b="1" kern="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keyword</a:t>
              </a:r>
              <a:endParaRPr lang="en-AU" altLang="zh-CN" sz="1900" b="1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198884" y="2277399"/>
            <a:ext cx="1461898" cy="1614862"/>
            <a:chOff x="6758536" y="1707654"/>
            <a:chExt cx="1096566" cy="1210866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4" name="Shape 396"/>
            <p:cNvSpPr/>
            <p:nvPr/>
          </p:nvSpPr>
          <p:spPr bwMode="auto">
            <a:xfrm>
              <a:off x="6758536" y="1707654"/>
              <a:ext cx="1096566" cy="1210866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78B6A1">
                  <a:alpha val="49000"/>
                </a:srgbClr>
              </a:solidFill>
              <a:prstDash val="sysDash"/>
              <a:miter lim="400000"/>
            </a:ln>
            <a:effectLst/>
          </p:spPr>
          <p:txBody>
            <a:bodyPr lIns="50800" tIns="50800" rIns="50800" bIns="50800" anchor="ctr"/>
            <a:lstStyle/>
            <a:p>
              <a:pPr defTabSz="913765"/>
              <a:endParaRPr lang="zh-CN" altLang="en-US" sz="3200" kern="0" dirty="0">
                <a:solidFill>
                  <a:srgbClr val="4697D4"/>
                </a:solidFill>
                <a:ea typeface="思源黑体" panose="020B0500000000000000" pitchFamily="34" charset="-122"/>
                <a:sym typeface="Helvetica Light"/>
              </a:endParaRPr>
            </a:p>
          </p:txBody>
        </p:sp>
        <p:sp>
          <p:nvSpPr>
            <p:cNvPr id="25" name="Text Placeholder 2"/>
            <p:cNvSpPr txBox="1"/>
            <p:nvPr/>
          </p:nvSpPr>
          <p:spPr bwMode="auto">
            <a:xfrm>
              <a:off x="6809056" y="1923678"/>
              <a:ext cx="997945" cy="364943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charset="0"/>
                  <a:ea typeface="MS PGothic" panose="020B0600070205080204" pitchFamily="34" charset="-128"/>
                </a:defRPr>
              </a:lvl9pPr>
            </a:lstStyle>
            <a:p>
              <a:pPr algn="ctr" defTabSz="913765">
                <a:buClr>
                  <a:srgbClr val="C00000"/>
                </a:buClr>
                <a:buSzPct val="80000"/>
              </a:pPr>
              <a:r>
                <a:rPr lang="en-US" altLang="zh-CN" sz="1900" b="1" kern="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keyword</a:t>
              </a:r>
              <a:endParaRPr lang="en-AU" altLang="zh-CN" sz="1900" b="1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74019" y="3265100"/>
            <a:ext cx="1198943" cy="1199371"/>
            <a:chOff x="4654379" y="1453423"/>
            <a:chExt cx="562143" cy="562143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34" name="椭圆 33"/>
            <p:cNvSpPr/>
            <p:nvPr/>
          </p:nvSpPr>
          <p:spPr>
            <a:xfrm>
              <a:off x="4654379" y="1453423"/>
              <a:ext cx="562143" cy="562143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/>
              <a:endParaRPr lang="zh-CN" altLang="en-US" sz="1900" kern="0" dirty="0">
                <a:solidFill>
                  <a:srgbClr val="4697D4"/>
                </a:solidFill>
                <a:latin typeface="Calibri" panose="020F0502020204030204"/>
                <a:ea typeface="思源黑体" panose="020B0500000000000000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95215" y="1597882"/>
              <a:ext cx="286520" cy="248944"/>
              <a:chOff x="2601913" y="584200"/>
              <a:chExt cx="581025" cy="504825"/>
            </a:xfrm>
            <a:solidFill>
              <a:srgbClr val="C00000"/>
            </a:solidFill>
          </p:grpSpPr>
          <p:sp>
            <p:nvSpPr>
              <p:cNvPr id="29" name="Freeform 21"/>
              <p:cNvSpPr/>
              <p:nvPr/>
            </p:nvSpPr>
            <p:spPr bwMode="auto">
              <a:xfrm>
                <a:off x="2601913" y="1054100"/>
                <a:ext cx="581025" cy="34925"/>
              </a:xfrm>
              <a:custGeom>
                <a:avLst/>
                <a:gdLst>
                  <a:gd name="T0" fmla="*/ 352 w 366"/>
                  <a:gd name="T1" fmla="*/ 0 h 22"/>
                  <a:gd name="T2" fmla="*/ 14 w 366"/>
                  <a:gd name="T3" fmla="*/ 0 h 22"/>
                  <a:gd name="T4" fmla="*/ 14 w 366"/>
                  <a:gd name="T5" fmla="*/ 0 h 22"/>
                  <a:gd name="T6" fmla="*/ 8 w 366"/>
                  <a:gd name="T7" fmla="*/ 0 h 22"/>
                  <a:gd name="T8" fmla="*/ 4 w 366"/>
                  <a:gd name="T9" fmla="*/ 2 h 22"/>
                  <a:gd name="T10" fmla="*/ 0 w 366"/>
                  <a:gd name="T11" fmla="*/ 6 h 22"/>
                  <a:gd name="T12" fmla="*/ 0 w 366"/>
                  <a:gd name="T13" fmla="*/ 10 h 22"/>
                  <a:gd name="T14" fmla="*/ 0 w 366"/>
                  <a:gd name="T15" fmla="*/ 12 h 22"/>
                  <a:gd name="T16" fmla="*/ 0 w 366"/>
                  <a:gd name="T17" fmla="*/ 12 h 22"/>
                  <a:gd name="T18" fmla="*/ 0 w 366"/>
                  <a:gd name="T19" fmla="*/ 16 h 22"/>
                  <a:gd name="T20" fmla="*/ 4 w 366"/>
                  <a:gd name="T21" fmla="*/ 20 h 22"/>
                  <a:gd name="T22" fmla="*/ 8 w 366"/>
                  <a:gd name="T23" fmla="*/ 22 h 22"/>
                  <a:gd name="T24" fmla="*/ 14 w 366"/>
                  <a:gd name="T25" fmla="*/ 22 h 22"/>
                  <a:gd name="T26" fmla="*/ 352 w 366"/>
                  <a:gd name="T27" fmla="*/ 22 h 22"/>
                  <a:gd name="T28" fmla="*/ 352 w 366"/>
                  <a:gd name="T29" fmla="*/ 22 h 22"/>
                  <a:gd name="T30" fmla="*/ 358 w 366"/>
                  <a:gd name="T31" fmla="*/ 22 h 22"/>
                  <a:gd name="T32" fmla="*/ 362 w 366"/>
                  <a:gd name="T33" fmla="*/ 20 h 22"/>
                  <a:gd name="T34" fmla="*/ 366 w 366"/>
                  <a:gd name="T35" fmla="*/ 16 h 22"/>
                  <a:gd name="T36" fmla="*/ 366 w 366"/>
                  <a:gd name="T37" fmla="*/ 12 h 22"/>
                  <a:gd name="T38" fmla="*/ 366 w 366"/>
                  <a:gd name="T39" fmla="*/ 10 h 22"/>
                  <a:gd name="T40" fmla="*/ 366 w 366"/>
                  <a:gd name="T41" fmla="*/ 10 h 22"/>
                  <a:gd name="T42" fmla="*/ 366 w 366"/>
                  <a:gd name="T43" fmla="*/ 6 h 22"/>
                  <a:gd name="T44" fmla="*/ 362 w 366"/>
                  <a:gd name="T45" fmla="*/ 2 h 22"/>
                  <a:gd name="T46" fmla="*/ 358 w 366"/>
                  <a:gd name="T47" fmla="*/ 0 h 22"/>
                  <a:gd name="T48" fmla="*/ 352 w 366"/>
                  <a:gd name="T49" fmla="*/ 0 h 22"/>
                  <a:gd name="T50" fmla="*/ 352 w 366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6" h="22">
                    <a:moveTo>
                      <a:pt x="352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352" y="22"/>
                    </a:lnTo>
                    <a:lnTo>
                      <a:pt x="352" y="22"/>
                    </a:lnTo>
                    <a:lnTo>
                      <a:pt x="358" y="22"/>
                    </a:lnTo>
                    <a:lnTo>
                      <a:pt x="362" y="20"/>
                    </a:lnTo>
                    <a:lnTo>
                      <a:pt x="366" y="16"/>
                    </a:lnTo>
                    <a:lnTo>
                      <a:pt x="366" y="12"/>
                    </a:lnTo>
                    <a:lnTo>
                      <a:pt x="366" y="10"/>
                    </a:lnTo>
                    <a:lnTo>
                      <a:pt x="366" y="10"/>
                    </a:lnTo>
                    <a:lnTo>
                      <a:pt x="366" y="6"/>
                    </a:lnTo>
                    <a:lnTo>
                      <a:pt x="362" y="2"/>
                    </a:lnTo>
                    <a:lnTo>
                      <a:pt x="358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30" name="Freeform 22"/>
              <p:cNvSpPr>
                <a:spLocks noEditPoints="1"/>
              </p:cNvSpPr>
              <p:nvPr/>
            </p:nvSpPr>
            <p:spPr bwMode="auto">
              <a:xfrm>
                <a:off x="2687638" y="752475"/>
                <a:ext cx="409575" cy="206375"/>
              </a:xfrm>
              <a:custGeom>
                <a:avLst/>
                <a:gdLst>
                  <a:gd name="T0" fmla="*/ 118 w 258"/>
                  <a:gd name="T1" fmla="*/ 0 h 130"/>
                  <a:gd name="T2" fmla="*/ 112 w 258"/>
                  <a:gd name="T3" fmla="*/ 2 h 130"/>
                  <a:gd name="T4" fmla="*/ 104 w 258"/>
                  <a:gd name="T5" fmla="*/ 8 h 130"/>
                  <a:gd name="T6" fmla="*/ 104 w 258"/>
                  <a:gd name="T7" fmla="*/ 116 h 130"/>
                  <a:gd name="T8" fmla="*/ 104 w 258"/>
                  <a:gd name="T9" fmla="*/ 122 h 130"/>
                  <a:gd name="T10" fmla="*/ 112 w 258"/>
                  <a:gd name="T11" fmla="*/ 128 h 130"/>
                  <a:gd name="T12" fmla="*/ 140 w 258"/>
                  <a:gd name="T13" fmla="*/ 130 h 130"/>
                  <a:gd name="T14" fmla="*/ 146 w 258"/>
                  <a:gd name="T15" fmla="*/ 128 h 130"/>
                  <a:gd name="T16" fmla="*/ 154 w 258"/>
                  <a:gd name="T17" fmla="*/ 122 h 130"/>
                  <a:gd name="T18" fmla="*/ 154 w 258"/>
                  <a:gd name="T19" fmla="*/ 14 h 130"/>
                  <a:gd name="T20" fmla="*/ 154 w 258"/>
                  <a:gd name="T21" fmla="*/ 8 h 130"/>
                  <a:gd name="T22" fmla="*/ 146 w 258"/>
                  <a:gd name="T23" fmla="*/ 2 h 130"/>
                  <a:gd name="T24" fmla="*/ 140 w 258"/>
                  <a:gd name="T25" fmla="*/ 0 h 130"/>
                  <a:gd name="T26" fmla="*/ 14 w 258"/>
                  <a:gd name="T27" fmla="*/ 0 h 130"/>
                  <a:gd name="T28" fmla="*/ 8 w 258"/>
                  <a:gd name="T29" fmla="*/ 2 h 130"/>
                  <a:gd name="T30" fmla="*/ 2 w 258"/>
                  <a:gd name="T31" fmla="*/ 8 h 130"/>
                  <a:gd name="T32" fmla="*/ 0 w 258"/>
                  <a:gd name="T33" fmla="*/ 116 h 130"/>
                  <a:gd name="T34" fmla="*/ 2 w 258"/>
                  <a:gd name="T35" fmla="*/ 122 h 130"/>
                  <a:gd name="T36" fmla="*/ 8 w 258"/>
                  <a:gd name="T37" fmla="*/ 128 h 130"/>
                  <a:gd name="T38" fmla="*/ 38 w 258"/>
                  <a:gd name="T39" fmla="*/ 130 h 130"/>
                  <a:gd name="T40" fmla="*/ 42 w 258"/>
                  <a:gd name="T41" fmla="*/ 128 h 130"/>
                  <a:gd name="T42" fmla="*/ 50 w 258"/>
                  <a:gd name="T43" fmla="*/ 122 h 130"/>
                  <a:gd name="T44" fmla="*/ 52 w 258"/>
                  <a:gd name="T45" fmla="*/ 14 h 130"/>
                  <a:gd name="T46" fmla="*/ 50 w 258"/>
                  <a:gd name="T47" fmla="*/ 8 h 130"/>
                  <a:gd name="T48" fmla="*/ 42 w 258"/>
                  <a:gd name="T49" fmla="*/ 2 h 130"/>
                  <a:gd name="T50" fmla="*/ 38 w 258"/>
                  <a:gd name="T51" fmla="*/ 0 h 130"/>
                  <a:gd name="T52" fmla="*/ 220 w 258"/>
                  <a:gd name="T53" fmla="*/ 0 h 130"/>
                  <a:gd name="T54" fmla="*/ 216 w 258"/>
                  <a:gd name="T55" fmla="*/ 2 h 130"/>
                  <a:gd name="T56" fmla="*/ 208 w 258"/>
                  <a:gd name="T57" fmla="*/ 8 h 130"/>
                  <a:gd name="T58" fmla="*/ 206 w 258"/>
                  <a:gd name="T59" fmla="*/ 116 h 130"/>
                  <a:gd name="T60" fmla="*/ 208 w 258"/>
                  <a:gd name="T61" fmla="*/ 122 h 130"/>
                  <a:gd name="T62" fmla="*/ 216 w 258"/>
                  <a:gd name="T63" fmla="*/ 128 h 130"/>
                  <a:gd name="T64" fmla="*/ 244 w 258"/>
                  <a:gd name="T65" fmla="*/ 130 h 130"/>
                  <a:gd name="T66" fmla="*/ 250 w 258"/>
                  <a:gd name="T67" fmla="*/ 128 h 130"/>
                  <a:gd name="T68" fmla="*/ 256 w 258"/>
                  <a:gd name="T69" fmla="*/ 122 h 130"/>
                  <a:gd name="T70" fmla="*/ 258 w 258"/>
                  <a:gd name="T71" fmla="*/ 14 h 130"/>
                  <a:gd name="T72" fmla="*/ 256 w 258"/>
                  <a:gd name="T73" fmla="*/ 8 h 130"/>
                  <a:gd name="T74" fmla="*/ 250 w 258"/>
                  <a:gd name="T75" fmla="*/ 2 h 130"/>
                  <a:gd name="T76" fmla="*/ 244 w 258"/>
                  <a:gd name="T7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58" h="130">
                    <a:moveTo>
                      <a:pt x="140" y="0"/>
                    </a:moveTo>
                    <a:lnTo>
                      <a:pt x="118" y="0"/>
                    </a:lnTo>
                    <a:lnTo>
                      <a:pt x="118" y="0"/>
                    </a:lnTo>
                    <a:lnTo>
                      <a:pt x="112" y="2"/>
                    </a:lnTo>
                    <a:lnTo>
                      <a:pt x="108" y="4"/>
                    </a:lnTo>
                    <a:lnTo>
                      <a:pt x="104" y="8"/>
                    </a:lnTo>
                    <a:lnTo>
                      <a:pt x="104" y="14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22"/>
                    </a:lnTo>
                    <a:lnTo>
                      <a:pt x="108" y="126"/>
                    </a:lnTo>
                    <a:lnTo>
                      <a:pt x="112" y="128"/>
                    </a:lnTo>
                    <a:lnTo>
                      <a:pt x="118" y="130"/>
                    </a:lnTo>
                    <a:lnTo>
                      <a:pt x="140" y="130"/>
                    </a:lnTo>
                    <a:lnTo>
                      <a:pt x="140" y="130"/>
                    </a:lnTo>
                    <a:lnTo>
                      <a:pt x="146" y="128"/>
                    </a:lnTo>
                    <a:lnTo>
                      <a:pt x="150" y="126"/>
                    </a:lnTo>
                    <a:lnTo>
                      <a:pt x="154" y="122"/>
                    </a:lnTo>
                    <a:lnTo>
                      <a:pt x="154" y="116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8"/>
                    </a:lnTo>
                    <a:lnTo>
                      <a:pt x="150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4" y="130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2" y="128"/>
                    </a:lnTo>
                    <a:lnTo>
                      <a:pt x="48" y="126"/>
                    </a:lnTo>
                    <a:lnTo>
                      <a:pt x="50" y="122"/>
                    </a:lnTo>
                    <a:lnTo>
                      <a:pt x="52" y="1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0" y="8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  <a:moveTo>
                      <a:pt x="244" y="0"/>
                    </a:moveTo>
                    <a:lnTo>
                      <a:pt x="220" y="0"/>
                    </a:lnTo>
                    <a:lnTo>
                      <a:pt x="220" y="0"/>
                    </a:lnTo>
                    <a:lnTo>
                      <a:pt x="216" y="2"/>
                    </a:lnTo>
                    <a:lnTo>
                      <a:pt x="210" y="4"/>
                    </a:lnTo>
                    <a:lnTo>
                      <a:pt x="208" y="8"/>
                    </a:lnTo>
                    <a:lnTo>
                      <a:pt x="206" y="14"/>
                    </a:lnTo>
                    <a:lnTo>
                      <a:pt x="206" y="116"/>
                    </a:lnTo>
                    <a:lnTo>
                      <a:pt x="206" y="116"/>
                    </a:lnTo>
                    <a:lnTo>
                      <a:pt x="208" y="122"/>
                    </a:lnTo>
                    <a:lnTo>
                      <a:pt x="210" y="126"/>
                    </a:lnTo>
                    <a:lnTo>
                      <a:pt x="216" y="128"/>
                    </a:lnTo>
                    <a:lnTo>
                      <a:pt x="220" y="130"/>
                    </a:lnTo>
                    <a:lnTo>
                      <a:pt x="244" y="130"/>
                    </a:lnTo>
                    <a:lnTo>
                      <a:pt x="244" y="130"/>
                    </a:lnTo>
                    <a:lnTo>
                      <a:pt x="250" y="128"/>
                    </a:lnTo>
                    <a:lnTo>
                      <a:pt x="254" y="126"/>
                    </a:lnTo>
                    <a:lnTo>
                      <a:pt x="256" y="122"/>
                    </a:lnTo>
                    <a:lnTo>
                      <a:pt x="258" y="116"/>
                    </a:lnTo>
                    <a:lnTo>
                      <a:pt x="258" y="14"/>
                    </a:lnTo>
                    <a:lnTo>
                      <a:pt x="258" y="14"/>
                    </a:lnTo>
                    <a:lnTo>
                      <a:pt x="256" y="8"/>
                    </a:lnTo>
                    <a:lnTo>
                      <a:pt x="254" y="4"/>
                    </a:lnTo>
                    <a:lnTo>
                      <a:pt x="250" y="2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31" name="Freeform 23"/>
              <p:cNvSpPr/>
              <p:nvPr/>
            </p:nvSpPr>
            <p:spPr bwMode="auto">
              <a:xfrm>
                <a:off x="2601913" y="584200"/>
                <a:ext cx="581025" cy="136525"/>
              </a:xfrm>
              <a:custGeom>
                <a:avLst/>
                <a:gdLst>
                  <a:gd name="T0" fmla="*/ 358 w 366"/>
                  <a:gd name="T1" fmla="*/ 66 h 86"/>
                  <a:gd name="T2" fmla="*/ 186 w 366"/>
                  <a:gd name="T3" fmla="*/ 0 h 86"/>
                  <a:gd name="T4" fmla="*/ 186 w 366"/>
                  <a:gd name="T5" fmla="*/ 0 h 86"/>
                  <a:gd name="T6" fmla="*/ 180 w 366"/>
                  <a:gd name="T7" fmla="*/ 0 h 86"/>
                  <a:gd name="T8" fmla="*/ 8 w 366"/>
                  <a:gd name="T9" fmla="*/ 66 h 86"/>
                  <a:gd name="T10" fmla="*/ 8 w 366"/>
                  <a:gd name="T11" fmla="*/ 66 h 86"/>
                  <a:gd name="T12" fmla="*/ 4 w 366"/>
                  <a:gd name="T13" fmla="*/ 68 h 86"/>
                  <a:gd name="T14" fmla="*/ 2 w 366"/>
                  <a:gd name="T15" fmla="*/ 70 h 86"/>
                  <a:gd name="T16" fmla="*/ 0 w 366"/>
                  <a:gd name="T17" fmla="*/ 74 h 86"/>
                  <a:gd name="T18" fmla="*/ 0 w 366"/>
                  <a:gd name="T19" fmla="*/ 78 h 86"/>
                  <a:gd name="T20" fmla="*/ 0 w 366"/>
                  <a:gd name="T21" fmla="*/ 78 h 86"/>
                  <a:gd name="T22" fmla="*/ 2 w 366"/>
                  <a:gd name="T23" fmla="*/ 80 h 86"/>
                  <a:gd name="T24" fmla="*/ 4 w 366"/>
                  <a:gd name="T25" fmla="*/ 82 h 86"/>
                  <a:gd name="T26" fmla="*/ 6 w 366"/>
                  <a:gd name="T27" fmla="*/ 84 h 86"/>
                  <a:gd name="T28" fmla="*/ 10 w 366"/>
                  <a:gd name="T29" fmla="*/ 86 h 86"/>
                  <a:gd name="T30" fmla="*/ 356 w 366"/>
                  <a:gd name="T31" fmla="*/ 86 h 86"/>
                  <a:gd name="T32" fmla="*/ 356 w 366"/>
                  <a:gd name="T33" fmla="*/ 86 h 86"/>
                  <a:gd name="T34" fmla="*/ 360 w 366"/>
                  <a:gd name="T35" fmla="*/ 84 h 86"/>
                  <a:gd name="T36" fmla="*/ 362 w 366"/>
                  <a:gd name="T37" fmla="*/ 82 h 86"/>
                  <a:gd name="T38" fmla="*/ 364 w 366"/>
                  <a:gd name="T39" fmla="*/ 80 h 86"/>
                  <a:gd name="T40" fmla="*/ 366 w 366"/>
                  <a:gd name="T41" fmla="*/ 78 h 86"/>
                  <a:gd name="T42" fmla="*/ 366 w 366"/>
                  <a:gd name="T43" fmla="*/ 78 h 86"/>
                  <a:gd name="T44" fmla="*/ 366 w 366"/>
                  <a:gd name="T45" fmla="*/ 74 h 86"/>
                  <a:gd name="T46" fmla="*/ 364 w 366"/>
                  <a:gd name="T47" fmla="*/ 70 h 86"/>
                  <a:gd name="T48" fmla="*/ 362 w 366"/>
                  <a:gd name="T49" fmla="*/ 68 h 86"/>
                  <a:gd name="T50" fmla="*/ 358 w 366"/>
                  <a:gd name="T51" fmla="*/ 66 h 86"/>
                  <a:gd name="T52" fmla="*/ 358 w 366"/>
                  <a:gd name="T53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6" h="86">
                    <a:moveTo>
                      <a:pt x="358" y="66"/>
                    </a:moveTo>
                    <a:lnTo>
                      <a:pt x="186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4" y="68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80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356" y="86"/>
                    </a:lnTo>
                    <a:lnTo>
                      <a:pt x="356" y="86"/>
                    </a:lnTo>
                    <a:lnTo>
                      <a:pt x="360" y="84"/>
                    </a:lnTo>
                    <a:lnTo>
                      <a:pt x="362" y="82"/>
                    </a:lnTo>
                    <a:lnTo>
                      <a:pt x="364" y="80"/>
                    </a:lnTo>
                    <a:lnTo>
                      <a:pt x="366" y="78"/>
                    </a:lnTo>
                    <a:lnTo>
                      <a:pt x="366" y="78"/>
                    </a:lnTo>
                    <a:lnTo>
                      <a:pt x="366" y="74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8" y="66"/>
                    </a:lnTo>
                    <a:lnTo>
                      <a:pt x="358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32" name="Freeform 84"/>
              <p:cNvSpPr/>
              <p:nvPr/>
            </p:nvSpPr>
            <p:spPr bwMode="auto">
              <a:xfrm>
                <a:off x="2630488" y="987425"/>
                <a:ext cx="523875" cy="38100"/>
              </a:xfrm>
              <a:custGeom>
                <a:avLst/>
                <a:gdLst>
                  <a:gd name="T0" fmla="*/ 330 w 330"/>
                  <a:gd name="T1" fmla="*/ 12 h 24"/>
                  <a:gd name="T2" fmla="*/ 330 w 330"/>
                  <a:gd name="T3" fmla="*/ 12 h 24"/>
                  <a:gd name="T4" fmla="*/ 330 w 330"/>
                  <a:gd name="T5" fmla="*/ 12 h 24"/>
                  <a:gd name="T6" fmla="*/ 330 w 330"/>
                  <a:gd name="T7" fmla="*/ 18 h 24"/>
                  <a:gd name="T8" fmla="*/ 326 w 330"/>
                  <a:gd name="T9" fmla="*/ 20 h 24"/>
                  <a:gd name="T10" fmla="*/ 322 w 330"/>
                  <a:gd name="T11" fmla="*/ 24 h 24"/>
                  <a:gd name="T12" fmla="*/ 316 w 330"/>
                  <a:gd name="T13" fmla="*/ 24 h 24"/>
                  <a:gd name="T14" fmla="*/ 14 w 330"/>
                  <a:gd name="T15" fmla="*/ 24 h 24"/>
                  <a:gd name="T16" fmla="*/ 14 w 330"/>
                  <a:gd name="T17" fmla="*/ 24 h 24"/>
                  <a:gd name="T18" fmla="*/ 8 w 330"/>
                  <a:gd name="T19" fmla="*/ 24 h 24"/>
                  <a:gd name="T20" fmla="*/ 4 w 330"/>
                  <a:gd name="T21" fmla="*/ 20 h 24"/>
                  <a:gd name="T22" fmla="*/ 0 w 330"/>
                  <a:gd name="T23" fmla="*/ 18 h 24"/>
                  <a:gd name="T24" fmla="*/ 0 w 330"/>
                  <a:gd name="T25" fmla="*/ 12 h 24"/>
                  <a:gd name="T26" fmla="*/ 0 w 330"/>
                  <a:gd name="T27" fmla="*/ 12 h 24"/>
                  <a:gd name="T28" fmla="*/ 0 w 330"/>
                  <a:gd name="T29" fmla="*/ 12 h 24"/>
                  <a:gd name="T30" fmla="*/ 0 w 330"/>
                  <a:gd name="T31" fmla="*/ 8 h 24"/>
                  <a:gd name="T32" fmla="*/ 4 w 330"/>
                  <a:gd name="T33" fmla="*/ 4 h 24"/>
                  <a:gd name="T34" fmla="*/ 8 w 330"/>
                  <a:gd name="T35" fmla="*/ 2 h 24"/>
                  <a:gd name="T36" fmla="*/ 14 w 330"/>
                  <a:gd name="T37" fmla="*/ 0 h 24"/>
                  <a:gd name="T38" fmla="*/ 316 w 330"/>
                  <a:gd name="T39" fmla="*/ 0 h 24"/>
                  <a:gd name="T40" fmla="*/ 316 w 330"/>
                  <a:gd name="T41" fmla="*/ 0 h 24"/>
                  <a:gd name="T42" fmla="*/ 322 w 330"/>
                  <a:gd name="T43" fmla="*/ 2 h 24"/>
                  <a:gd name="T44" fmla="*/ 326 w 330"/>
                  <a:gd name="T45" fmla="*/ 4 h 24"/>
                  <a:gd name="T46" fmla="*/ 330 w 330"/>
                  <a:gd name="T47" fmla="*/ 8 h 24"/>
                  <a:gd name="T48" fmla="*/ 330 w 330"/>
                  <a:gd name="T49" fmla="*/ 12 h 24"/>
                  <a:gd name="T50" fmla="*/ 330 w 330"/>
                  <a:gd name="T5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4">
                    <a:moveTo>
                      <a:pt x="330" y="12"/>
                    </a:moveTo>
                    <a:lnTo>
                      <a:pt x="330" y="12"/>
                    </a:lnTo>
                    <a:lnTo>
                      <a:pt x="330" y="12"/>
                    </a:lnTo>
                    <a:lnTo>
                      <a:pt x="330" y="18"/>
                    </a:lnTo>
                    <a:lnTo>
                      <a:pt x="326" y="20"/>
                    </a:lnTo>
                    <a:lnTo>
                      <a:pt x="322" y="24"/>
                    </a:lnTo>
                    <a:lnTo>
                      <a:pt x="3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22" y="2"/>
                    </a:lnTo>
                    <a:lnTo>
                      <a:pt x="326" y="4"/>
                    </a:lnTo>
                    <a:lnTo>
                      <a:pt x="330" y="8"/>
                    </a:lnTo>
                    <a:lnTo>
                      <a:pt x="330" y="12"/>
                    </a:lnTo>
                    <a:lnTo>
                      <a:pt x="33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513107" y="3265100"/>
            <a:ext cx="1198943" cy="1199371"/>
            <a:chOff x="4654379" y="2246761"/>
            <a:chExt cx="562143" cy="562143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41" name="椭圆 40"/>
            <p:cNvSpPr/>
            <p:nvPr/>
          </p:nvSpPr>
          <p:spPr>
            <a:xfrm>
              <a:off x="4654379" y="2246761"/>
              <a:ext cx="562143" cy="562143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/>
              <a:endParaRPr lang="zh-CN" altLang="en-US" sz="1900" kern="0" dirty="0">
                <a:solidFill>
                  <a:srgbClr val="4697D4"/>
                </a:solidFill>
                <a:latin typeface="Calibri" panose="020F0502020204030204"/>
                <a:ea typeface="思源黑体" panose="020B0500000000000000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817013" y="2396824"/>
              <a:ext cx="253510" cy="262016"/>
              <a:chOff x="2649538" y="2673350"/>
              <a:chExt cx="473075" cy="488950"/>
            </a:xfrm>
            <a:solidFill>
              <a:srgbClr val="262626"/>
            </a:solidFill>
          </p:grpSpPr>
          <p:sp>
            <p:nvSpPr>
              <p:cNvPr id="38" name="Freeform 64"/>
              <p:cNvSpPr>
                <a:spLocks noEditPoints="1"/>
              </p:cNvSpPr>
              <p:nvPr/>
            </p:nvSpPr>
            <p:spPr bwMode="auto">
              <a:xfrm>
                <a:off x="2887663" y="2673350"/>
                <a:ext cx="234950" cy="488950"/>
              </a:xfrm>
              <a:custGeom>
                <a:avLst/>
                <a:gdLst>
                  <a:gd name="T0" fmla="*/ 148 w 148"/>
                  <a:gd name="T1" fmla="*/ 146 h 308"/>
                  <a:gd name="T2" fmla="*/ 146 w 148"/>
                  <a:gd name="T3" fmla="*/ 132 h 308"/>
                  <a:gd name="T4" fmla="*/ 140 w 148"/>
                  <a:gd name="T5" fmla="*/ 102 h 308"/>
                  <a:gd name="T6" fmla="*/ 80 w 148"/>
                  <a:gd name="T7" fmla="*/ 86 h 308"/>
                  <a:gd name="T8" fmla="*/ 86 w 148"/>
                  <a:gd name="T9" fmla="*/ 116 h 308"/>
                  <a:gd name="T10" fmla="*/ 88 w 148"/>
                  <a:gd name="T11" fmla="*/ 146 h 308"/>
                  <a:gd name="T12" fmla="*/ 48 w 148"/>
                  <a:gd name="T13" fmla="*/ 42 h 308"/>
                  <a:gd name="T14" fmla="*/ 26 w 148"/>
                  <a:gd name="T15" fmla="*/ 12 h 308"/>
                  <a:gd name="T16" fmla="*/ 0 w 148"/>
                  <a:gd name="T17" fmla="*/ 0 h 308"/>
                  <a:gd name="T18" fmla="*/ 62 w 148"/>
                  <a:gd name="T19" fmla="*/ 74 h 308"/>
                  <a:gd name="T20" fmla="*/ 56 w 148"/>
                  <a:gd name="T21" fmla="*/ 58 h 308"/>
                  <a:gd name="T22" fmla="*/ 48 w 148"/>
                  <a:gd name="T23" fmla="*/ 42 h 308"/>
                  <a:gd name="T24" fmla="*/ 0 w 148"/>
                  <a:gd name="T25" fmla="*/ 86 h 308"/>
                  <a:gd name="T26" fmla="*/ 72 w 148"/>
                  <a:gd name="T27" fmla="*/ 146 h 308"/>
                  <a:gd name="T28" fmla="*/ 70 w 148"/>
                  <a:gd name="T29" fmla="*/ 116 h 308"/>
                  <a:gd name="T30" fmla="*/ 64 w 148"/>
                  <a:gd name="T31" fmla="*/ 86 h 308"/>
                  <a:gd name="T32" fmla="*/ 126 w 148"/>
                  <a:gd name="T33" fmla="*/ 74 h 308"/>
                  <a:gd name="T34" fmla="*/ 120 w 148"/>
                  <a:gd name="T35" fmla="*/ 64 h 308"/>
                  <a:gd name="T36" fmla="*/ 100 w 148"/>
                  <a:gd name="T37" fmla="*/ 42 h 308"/>
                  <a:gd name="T38" fmla="*/ 80 w 148"/>
                  <a:gd name="T39" fmla="*/ 24 h 308"/>
                  <a:gd name="T40" fmla="*/ 54 w 148"/>
                  <a:gd name="T41" fmla="*/ 12 h 308"/>
                  <a:gd name="T42" fmla="*/ 42 w 148"/>
                  <a:gd name="T43" fmla="*/ 6 h 308"/>
                  <a:gd name="T44" fmla="*/ 62 w 148"/>
                  <a:gd name="T45" fmla="*/ 36 h 308"/>
                  <a:gd name="T46" fmla="*/ 70 w 148"/>
                  <a:gd name="T47" fmla="*/ 54 h 308"/>
                  <a:gd name="T48" fmla="*/ 78 w 148"/>
                  <a:gd name="T49" fmla="*/ 74 h 308"/>
                  <a:gd name="T50" fmla="*/ 62 w 148"/>
                  <a:gd name="T51" fmla="*/ 272 h 308"/>
                  <a:gd name="T52" fmla="*/ 42 w 148"/>
                  <a:gd name="T53" fmla="*/ 302 h 308"/>
                  <a:gd name="T54" fmla="*/ 54 w 148"/>
                  <a:gd name="T55" fmla="*/ 296 h 308"/>
                  <a:gd name="T56" fmla="*/ 80 w 148"/>
                  <a:gd name="T57" fmla="*/ 282 h 308"/>
                  <a:gd name="T58" fmla="*/ 102 w 148"/>
                  <a:gd name="T59" fmla="*/ 264 h 308"/>
                  <a:gd name="T60" fmla="*/ 120 w 148"/>
                  <a:gd name="T61" fmla="*/ 242 h 308"/>
                  <a:gd name="T62" fmla="*/ 78 w 148"/>
                  <a:gd name="T63" fmla="*/ 230 h 308"/>
                  <a:gd name="T64" fmla="*/ 70 w 148"/>
                  <a:gd name="T65" fmla="*/ 252 h 308"/>
                  <a:gd name="T66" fmla="*/ 62 w 148"/>
                  <a:gd name="T67" fmla="*/ 272 h 308"/>
                  <a:gd name="T68" fmla="*/ 88 w 148"/>
                  <a:gd name="T69" fmla="*/ 158 h 308"/>
                  <a:gd name="T70" fmla="*/ 80 w 148"/>
                  <a:gd name="T71" fmla="*/ 218 h 308"/>
                  <a:gd name="T72" fmla="*/ 134 w 148"/>
                  <a:gd name="T73" fmla="*/ 218 h 308"/>
                  <a:gd name="T74" fmla="*/ 144 w 148"/>
                  <a:gd name="T75" fmla="*/ 190 h 308"/>
                  <a:gd name="T76" fmla="*/ 148 w 148"/>
                  <a:gd name="T77" fmla="*/ 158 h 308"/>
                  <a:gd name="T78" fmla="*/ 72 w 148"/>
                  <a:gd name="T79" fmla="*/ 158 h 308"/>
                  <a:gd name="T80" fmla="*/ 0 w 148"/>
                  <a:gd name="T81" fmla="*/ 218 h 308"/>
                  <a:gd name="T82" fmla="*/ 66 w 148"/>
                  <a:gd name="T83" fmla="*/ 218 h 308"/>
                  <a:gd name="T84" fmla="*/ 72 w 148"/>
                  <a:gd name="T85" fmla="*/ 158 h 308"/>
                  <a:gd name="T86" fmla="*/ 62 w 148"/>
                  <a:gd name="T87" fmla="*/ 230 h 308"/>
                  <a:gd name="T88" fmla="*/ 0 w 148"/>
                  <a:gd name="T89" fmla="*/ 308 h 308"/>
                  <a:gd name="T90" fmla="*/ 14 w 148"/>
                  <a:gd name="T91" fmla="*/ 304 h 308"/>
                  <a:gd name="T92" fmla="*/ 38 w 148"/>
                  <a:gd name="T93" fmla="*/ 282 h 308"/>
                  <a:gd name="T94" fmla="*/ 48 w 148"/>
                  <a:gd name="T95" fmla="*/ 266 h 308"/>
                  <a:gd name="T96" fmla="*/ 62 w 148"/>
                  <a:gd name="T97" fmla="*/ 23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8" h="308">
                    <a:moveTo>
                      <a:pt x="88" y="146"/>
                    </a:moveTo>
                    <a:lnTo>
                      <a:pt x="148" y="146"/>
                    </a:lnTo>
                    <a:lnTo>
                      <a:pt x="148" y="146"/>
                    </a:lnTo>
                    <a:lnTo>
                      <a:pt x="146" y="132"/>
                    </a:lnTo>
                    <a:lnTo>
                      <a:pt x="144" y="116"/>
                    </a:lnTo>
                    <a:lnTo>
                      <a:pt x="140" y="102"/>
                    </a:lnTo>
                    <a:lnTo>
                      <a:pt x="134" y="86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6" y="116"/>
                    </a:lnTo>
                    <a:lnTo>
                      <a:pt x="88" y="146"/>
                    </a:lnTo>
                    <a:lnTo>
                      <a:pt x="88" y="146"/>
                    </a:lnTo>
                    <a:close/>
                    <a:moveTo>
                      <a:pt x="48" y="42"/>
                    </a:moveTo>
                    <a:lnTo>
                      <a:pt x="48" y="42"/>
                    </a:lnTo>
                    <a:lnTo>
                      <a:pt x="38" y="26"/>
                    </a:lnTo>
                    <a:lnTo>
                      <a:pt x="26" y="1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56" y="58"/>
                    </a:lnTo>
                    <a:lnTo>
                      <a:pt x="48" y="42"/>
                    </a:lnTo>
                    <a:lnTo>
                      <a:pt x="48" y="42"/>
                    </a:lnTo>
                    <a:close/>
                    <a:moveTo>
                      <a:pt x="64" y="86"/>
                    </a:moveTo>
                    <a:lnTo>
                      <a:pt x="0" y="86"/>
                    </a:lnTo>
                    <a:lnTo>
                      <a:pt x="0" y="146"/>
                    </a:lnTo>
                    <a:lnTo>
                      <a:pt x="72" y="146"/>
                    </a:lnTo>
                    <a:lnTo>
                      <a:pt x="72" y="146"/>
                    </a:lnTo>
                    <a:lnTo>
                      <a:pt x="70" y="116"/>
                    </a:lnTo>
                    <a:lnTo>
                      <a:pt x="64" y="86"/>
                    </a:lnTo>
                    <a:lnTo>
                      <a:pt x="64" y="86"/>
                    </a:lnTo>
                    <a:close/>
                    <a:moveTo>
                      <a:pt x="78" y="74"/>
                    </a:moveTo>
                    <a:lnTo>
                      <a:pt x="126" y="74"/>
                    </a:lnTo>
                    <a:lnTo>
                      <a:pt x="126" y="74"/>
                    </a:lnTo>
                    <a:lnTo>
                      <a:pt x="120" y="64"/>
                    </a:lnTo>
                    <a:lnTo>
                      <a:pt x="110" y="52"/>
                    </a:lnTo>
                    <a:lnTo>
                      <a:pt x="100" y="42"/>
                    </a:lnTo>
                    <a:lnTo>
                      <a:pt x="90" y="32"/>
                    </a:lnTo>
                    <a:lnTo>
                      <a:pt x="80" y="24"/>
                    </a:lnTo>
                    <a:lnTo>
                      <a:pt x="68" y="18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52" y="20"/>
                    </a:lnTo>
                    <a:lnTo>
                      <a:pt x="62" y="36"/>
                    </a:lnTo>
                    <a:lnTo>
                      <a:pt x="62" y="36"/>
                    </a:lnTo>
                    <a:lnTo>
                      <a:pt x="70" y="54"/>
                    </a:lnTo>
                    <a:lnTo>
                      <a:pt x="78" y="74"/>
                    </a:lnTo>
                    <a:lnTo>
                      <a:pt x="78" y="74"/>
                    </a:lnTo>
                    <a:close/>
                    <a:moveTo>
                      <a:pt x="62" y="272"/>
                    </a:moveTo>
                    <a:lnTo>
                      <a:pt x="62" y="272"/>
                    </a:lnTo>
                    <a:lnTo>
                      <a:pt x="52" y="288"/>
                    </a:lnTo>
                    <a:lnTo>
                      <a:pt x="42" y="302"/>
                    </a:lnTo>
                    <a:lnTo>
                      <a:pt x="42" y="302"/>
                    </a:lnTo>
                    <a:lnTo>
                      <a:pt x="54" y="296"/>
                    </a:lnTo>
                    <a:lnTo>
                      <a:pt x="68" y="290"/>
                    </a:lnTo>
                    <a:lnTo>
                      <a:pt x="80" y="282"/>
                    </a:lnTo>
                    <a:lnTo>
                      <a:pt x="92" y="274"/>
                    </a:lnTo>
                    <a:lnTo>
                      <a:pt x="102" y="264"/>
                    </a:lnTo>
                    <a:lnTo>
                      <a:pt x="112" y="254"/>
                    </a:lnTo>
                    <a:lnTo>
                      <a:pt x="120" y="242"/>
                    </a:lnTo>
                    <a:lnTo>
                      <a:pt x="128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0" y="252"/>
                    </a:lnTo>
                    <a:lnTo>
                      <a:pt x="62" y="272"/>
                    </a:lnTo>
                    <a:lnTo>
                      <a:pt x="62" y="272"/>
                    </a:lnTo>
                    <a:close/>
                    <a:moveTo>
                      <a:pt x="88" y="158"/>
                    </a:moveTo>
                    <a:lnTo>
                      <a:pt x="88" y="158"/>
                    </a:lnTo>
                    <a:lnTo>
                      <a:pt x="86" y="190"/>
                    </a:lnTo>
                    <a:lnTo>
                      <a:pt x="80" y="218"/>
                    </a:lnTo>
                    <a:lnTo>
                      <a:pt x="134" y="218"/>
                    </a:lnTo>
                    <a:lnTo>
                      <a:pt x="134" y="218"/>
                    </a:lnTo>
                    <a:lnTo>
                      <a:pt x="140" y="204"/>
                    </a:lnTo>
                    <a:lnTo>
                      <a:pt x="144" y="190"/>
                    </a:lnTo>
                    <a:lnTo>
                      <a:pt x="148" y="174"/>
                    </a:lnTo>
                    <a:lnTo>
                      <a:pt x="148" y="158"/>
                    </a:lnTo>
                    <a:lnTo>
                      <a:pt x="88" y="158"/>
                    </a:lnTo>
                    <a:close/>
                    <a:moveTo>
                      <a:pt x="72" y="158"/>
                    </a:moveTo>
                    <a:lnTo>
                      <a:pt x="0" y="158"/>
                    </a:lnTo>
                    <a:lnTo>
                      <a:pt x="0" y="218"/>
                    </a:lnTo>
                    <a:lnTo>
                      <a:pt x="66" y="218"/>
                    </a:lnTo>
                    <a:lnTo>
                      <a:pt x="66" y="218"/>
                    </a:lnTo>
                    <a:lnTo>
                      <a:pt x="70" y="190"/>
                    </a:lnTo>
                    <a:lnTo>
                      <a:pt x="72" y="158"/>
                    </a:lnTo>
                    <a:lnTo>
                      <a:pt x="72" y="158"/>
                    </a:lnTo>
                    <a:close/>
                    <a:moveTo>
                      <a:pt x="62" y="230"/>
                    </a:moveTo>
                    <a:lnTo>
                      <a:pt x="0" y="230"/>
                    </a:lnTo>
                    <a:lnTo>
                      <a:pt x="0" y="308"/>
                    </a:lnTo>
                    <a:lnTo>
                      <a:pt x="0" y="308"/>
                    </a:lnTo>
                    <a:lnTo>
                      <a:pt x="14" y="304"/>
                    </a:lnTo>
                    <a:lnTo>
                      <a:pt x="26" y="296"/>
                    </a:lnTo>
                    <a:lnTo>
                      <a:pt x="38" y="282"/>
                    </a:lnTo>
                    <a:lnTo>
                      <a:pt x="48" y="266"/>
                    </a:lnTo>
                    <a:lnTo>
                      <a:pt x="48" y="266"/>
                    </a:lnTo>
                    <a:lnTo>
                      <a:pt x="56" y="250"/>
                    </a:lnTo>
                    <a:lnTo>
                      <a:pt x="62" y="230"/>
                    </a:lnTo>
                    <a:lnTo>
                      <a:pt x="62" y="2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39" name="Freeform 65"/>
              <p:cNvSpPr>
                <a:spLocks noEditPoints="1"/>
              </p:cNvSpPr>
              <p:nvPr/>
            </p:nvSpPr>
            <p:spPr bwMode="auto">
              <a:xfrm>
                <a:off x="2649538" y="2673350"/>
                <a:ext cx="203200" cy="488950"/>
              </a:xfrm>
              <a:custGeom>
                <a:avLst/>
                <a:gdLst>
                  <a:gd name="T0" fmla="*/ 128 w 128"/>
                  <a:gd name="T1" fmla="*/ 308 h 308"/>
                  <a:gd name="T2" fmla="*/ 128 w 128"/>
                  <a:gd name="T3" fmla="*/ 0 h 308"/>
                  <a:gd name="T4" fmla="*/ 102 w 128"/>
                  <a:gd name="T5" fmla="*/ 0 h 308"/>
                  <a:gd name="T6" fmla="*/ 102 w 128"/>
                  <a:gd name="T7" fmla="*/ 14 h 308"/>
                  <a:gd name="T8" fmla="*/ 102 w 128"/>
                  <a:gd name="T9" fmla="*/ 14 h 308"/>
                  <a:gd name="T10" fmla="*/ 80 w 128"/>
                  <a:gd name="T11" fmla="*/ 16 h 308"/>
                  <a:gd name="T12" fmla="*/ 62 w 128"/>
                  <a:gd name="T13" fmla="*/ 22 h 308"/>
                  <a:gd name="T14" fmla="*/ 46 w 128"/>
                  <a:gd name="T15" fmla="*/ 30 h 308"/>
                  <a:gd name="T16" fmla="*/ 34 w 128"/>
                  <a:gd name="T17" fmla="*/ 40 h 308"/>
                  <a:gd name="T18" fmla="*/ 34 w 128"/>
                  <a:gd name="T19" fmla="*/ 40 h 308"/>
                  <a:gd name="T20" fmla="*/ 24 w 128"/>
                  <a:gd name="T21" fmla="*/ 50 h 308"/>
                  <a:gd name="T22" fmla="*/ 16 w 128"/>
                  <a:gd name="T23" fmla="*/ 64 h 308"/>
                  <a:gd name="T24" fmla="*/ 12 w 128"/>
                  <a:gd name="T25" fmla="*/ 78 h 308"/>
                  <a:gd name="T26" fmla="*/ 10 w 128"/>
                  <a:gd name="T27" fmla="*/ 94 h 308"/>
                  <a:gd name="T28" fmla="*/ 10 w 128"/>
                  <a:gd name="T29" fmla="*/ 94 h 308"/>
                  <a:gd name="T30" fmla="*/ 12 w 128"/>
                  <a:gd name="T31" fmla="*/ 106 h 308"/>
                  <a:gd name="T32" fmla="*/ 14 w 128"/>
                  <a:gd name="T33" fmla="*/ 116 h 308"/>
                  <a:gd name="T34" fmla="*/ 18 w 128"/>
                  <a:gd name="T35" fmla="*/ 126 h 308"/>
                  <a:gd name="T36" fmla="*/ 22 w 128"/>
                  <a:gd name="T37" fmla="*/ 134 h 308"/>
                  <a:gd name="T38" fmla="*/ 22 w 128"/>
                  <a:gd name="T39" fmla="*/ 134 h 308"/>
                  <a:gd name="T40" fmla="*/ 34 w 128"/>
                  <a:gd name="T41" fmla="*/ 150 h 308"/>
                  <a:gd name="T42" fmla="*/ 42 w 128"/>
                  <a:gd name="T43" fmla="*/ 154 h 308"/>
                  <a:gd name="T44" fmla="*/ 50 w 128"/>
                  <a:gd name="T45" fmla="*/ 158 h 308"/>
                  <a:gd name="T46" fmla="*/ 50 w 128"/>
                  <a:gd name="T47" fmla="*/ 158 h 308"/>
                  <a:gd name="T48" fmla="*/ 70 w 128"/>
                  <a:gd name="T49" fmla="*/ 168 h 308"/>
                  <a:gd name="T50" fmla="*/ 102 w 128"/>
                  <a:gd name="T51" fmla="*/ 176 h 308"/>
                  <a:gd name="T52" fmla="*/ 102 w 128"/>
                  <a:gd name="T53" fmla="*/ 242 h 308"/>
                  <a:gd name="T54" fmla="*/ 102 w 128"/>
                  <a:gd name="T55" fmla="*/ 242 h 308"/>
                  <a:gd name="T56" fmla="*/ 90 w 128"/>
                  <a:gd name="T57" fmla="*/ 236 h 308"/>
                  <a:gd name="T58" fmla="*/ 84 w 128"/>
                  <a:gd name="T59" fmla="*/ 228 h 308"/>
                  <a:gd name="T60" fmla="*/ 84 w 128"/>
                  <a:gd name="T61" fmla="*/ 228 h 308"/>
                  <a:gd name="T62" fmla="*/ 78 w 128"/>
                  <a:gd name="T63" fmla="*/ 218 h 308"/>
                  <a:gd name="T64" fmla="*/ 74 w 128"/>
                  <a:gd name="T65" fmla="*/ 202 h 308"/>
                  <a:gd name="T66" fmla="*/ 0 w 128"/>
                  <a:gd name="T67" fmla="*/ 210 h 308"/>
                  <a:gd name="T68" fmla="*/ 0 w 128"/>
                  <a:gd name="T69" fmla="*/ 210 h 308"/>
                  <a:gd name="T70" fmla="*/ 4 w 128"/>
                  <a:gd name="T71" fmla="*/ 228 h 308"/>
                  <a:gd name="T72" fmla="*/ 10 w 128"/>
                  <a:gd name="T73" fmla="*/ 242 h 308"/>
                  <a:gd name="T74" fmla="*/ 10 w 128"/>
                  <a:gd name="T75" fmla="*/ 242 h 308"/>
                  <a:gd name="T76" fmla="*/ 18 w 128"/>
                  <a:gd name="T77" fmla="*/ 254 h 308"/>
                  <a:gd name="T78" fmla="*/ 28 w 128"/>
                  <a:gd name="T79" fmla="*/ 266 h 308"/>
                  <a:gd name="T80" fmla="*/ 28 w 128"/>
                  <a:gd name="T81" fmla="*/ 266 h 308"/>
                  <a:gd name="T82" fmla="*/ 42 w 128"/>
                  <a:gd name="T83" fmla="*/ 276 h 308"/>
                  <a:gd name="T84" fmla="*/ 58 w 128"/>
                  <a:gd name="T85" fmla="*/ 284 h 308"/>
                  <a:gd name="T86" fmla="*/ 58 w 128"/>
                  <a:gd name="T87" fmla="*/ 284 h 308"/>
                  <a:gd name="T88" fmla="*/ 78 w 128"/>
                  <a:gd name="T89" fmla="*/ 288 h 308"/>
                  <a:gd name="T90" fmla="*/ 102 w 128"/>
                  <a:gd name="T91" fmla="*/ 292 h 308"/>
                  <a:gd name="T92" fmla="*/ 102 w 128"/>
                  <a:gd name="T93" fmla="*/ 308 h 308"/>
                  <a:gd name="T94" fmla="*/ 128 w 128"/>
                  <a:gd name="T95" fmla="*/ 308 h 308"/>
                  <a:gd name="T96" fmla="*/ 86 w 128"/>
                  <a:gd name="T97" fmla="*/ 100 h 308"/>
                  <a:gd name="T98" fmla="*/ 86 w 128"/>
                  <a:gd name="T99" fmla="*/ 100 h 308"/>
                  <a:gd name="T100" fmla="*/ 82 w 128"/>
                  <a:gd name="T101" fmla="*/ 92 h 308"/>
                  <a:gd name="T102" fmla="*/ 80 w 128"/>
                  <a:gd name="T103" fmla="*/ 86 h 308"/>
                  <a:gd name="T104" fmla="*/ 80 w 128"/>
                  <a:gd name="T105" fmla="*/ 86 h 308"/>
                  <a:gd name="T106" fmla="*/ 82 w 128"/>
                  <a:gd name="T107" fmla="*/ 78 h 308"/>
                  <a:gd name="T108" fmla="*/ 86 w 128"/>
                  <a:gd name="T109" fmla="*/ 72 h 308"/>
                  <a:gd name="T110" fmla="*/ 86 w 128"/>
                  <a:gd name="T111" fmla="*/ 72 h 308"/>
                  <a:gd name="T112" fmla="*/ 92 w 128"/>
                  <a:gd name="T113" fmla="*/ 66 h 308"/>
                  <a:gd name="T114" fmla="*/ 102 w 128"/>
                  <a:gd name="T115" fmla="*/ 62 h 308"/>
                  <a:gd name="T116" fmla="*/ 102 w 128"/>
                  <a:gd name="T117" fmla="*/ 110 h 308"/>
                  <a:gd name="T118" fmla="*/ 102 w 128"/>
                  <a:gd name="T119" fmla="*/ 110 h 308"/>
                  <a:gd name="T120" fmla="*/ 92 w 128"/>
                  <a:gd name="T121" fmla="*/ 106 h 308"/>
                  <a:gd name="T122" fmla="*/ 86 w 128"/>
                  <a:gd name="T123" fmla="*/ 100 h 308"/>
                  <a:gd name="T124" fmla="*/ 86 w 128"/>
                  <a:gd name="T125" fmla="*/ 10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308">
                    <a:moveTo>
                      <a:pt x="128" y="308"/>
                    </a:moveTo>
                    <a:lnTo>
                      <a:pt x="128" y="0"/>
                    </a:lnTo>
                    <a:lnTo>
                      <a:pt x="102" y="0"/>
                    </a:lnTo>
                    <a:lnTo>
                      <a:pt x="102" y="14"/>
                    </a:lnTo>
                    <a:lnTo>
                      <a:pt x="102" y="14"/>
                    </a:lnTo>
                    <a:lnTo>
                      <a:pt x="80" y="16"/>
                    </a:lnTo>
                    <a:lnTo>
                      <a:pt x="62" y="22"/>
                    </a:lnTo>
                    <a:lnTo>
                      <a:pt x="46" y="30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24" y="50"/>
                    </a:lnTo>
                    <a:lnTo>
                      <a:pt x="16" y="64"/>
                    </a:lnTo>
                    <a:lnTo>
                      <a:pt x="12" y="78"/>
                    </a:lnTo>
                    <a:lnTo>
                      <a:pt x="10" y="94"/>
                    </a:lnTo>
                    <a:lnTo>
                      <a:pt x="10" y="94"/>
                    </a:lnTo>
                    <a:lnTo>
                      <a:pt x="12" y="106"/>
                    </a:lnTo>
                    <a:lnTo>
                      <a:pt x="14" y="116"/>
                    </a:lnTo>
                    <a:lnTo>
                      <a:pt x="18" y="126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34" y="150"/>
                    </a:lnTo>
                    <a:lnTo>
                      <a:pt x="42" y="154"/>
                    </a:lnTo>
                    <a:lnTo>
                      <a:pt x="50" y="158"/>
                    </a:lnTo>
                    <a:lnTo>
                      <a:pt x="50" y="158"/>
                    </a:lnTo>
                    <a:lnTo>
                      <a:pt x="70" y="168"/>
                    </a:lnTo>
                    <a:lnTo>
                      <a:pt x="102" y="176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90" y="236"/>
                    </a:lnTo>
                    <a:lnTo>
                      <a:pt x="84" y="228"/>
                    </a:lnTo>
                    <a:lnTo>
                      <a:pt x="84" y="228"/>
                    </a:lnTo>
                    <a:lnTo>
                      <a:pt x="78" y="218"/>
                    </a:lnTo>
                    <a:lnTo>
                      <a:pt x="74" y="202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4" y="228"/>
                    </a:lnTo>
                    <a:lnTo>
                      <a:pt x="10" y="242"/>
                    </a:lnTo>
                    <a:lnTo>
                      <a:pt x="10" y="242"/>
                    </a:lnTo>
                    <a:lnTo>
                      <a:pt x="18" y="254"/>
                    </a:lnTo>
                    <a:lnTo>
                      <a:pt x="28" y="266"/>
                    </a:lnTo>
                    <a:lnTo>
                      <a:pt x="28" y="266"/>
                    </a:lnTo>
                    <a:lnTo>
                      <a:pt x="42" y="276"/>
                    </a:lnTo>
                    <a:lnTo>
                      <a:pt x="58" y="284"/>
                    </a:lnTo>
                    <a:lnTo>
                      <a:pt x="58" y="284"/>
                    </a:lnTo>
                    <a:lnTo>
                      <a:pt x="78" y="288"/>
                    </a:lnTo>
                    <a:lnTo>
                      <a:pt x="102" y="292"/>
                    </a:lnTo>
                    <a:lnTo>
                      <a:pt x="102" y="308"/>
                    </a:lnTo>
                    <a:lnTo>
                      <a:pt x="128" y="308"/>
                    </a:lnTo>
                    <a:close/>
                    <a:moveTo>
                      <a:pt x="86" y="100"/>
                    </a:moveTo>
                    <a:lnTo>
                      <a:pt x="86" y="100"/>
                    </a:lnTo>
                    <a:lnTo>
                      <a:pt x="82" y="92"/>
                    </a:lnTo>
                    <a:lnTo>
                      <a:pt x="80" y="86"/>
                    </a:lnTo>
                    <a:lnTo>
                      <a:pt x="80" y="86"/>
                    </a:lnTo>
                    <a:lnTo>
                      <a:pt x="82" y="78"/>
                    </a:lnTo>
                    <a:lnTo>
                      <a:pt x="86" y="72"/>
                    </a:lnTo>
                    <a:lnTo>
                      <a:pt x="86" y="72"/>
                    </a:lnTo>
                    <a:lnTo>
                      <a:pt x="92" y="66"/>
                    </a:lnTo>
                    <a:lnTo>
                      <a:pt x="102" y="62"/>
                    </a:lnTo>
                    <a:lnTo>
                      <a:pt x="102" y="110"/>
                    </a:lnTo>
                    <a:lnTo>
                      <a:pt x="102" y="110"/>
                    </a:lnTo>
                    <a:lnTo>
                      <a:pt x="92" y="106"/>
                    </a:lnTo>
                    <a:lnTo>
                      <a:pt x="86" y="100"/>
                    </a:lnTo>
                    <a:lnTo>
                      <a:pt x="86" y="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452195" y="3265100"/>
            <a:ext cx="1198943" cy="1199371"/>
            <a:chOff x="4654379" y="3040099"/>
            <a:chExt cx="562143" cy="562143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48" name="椭圆 47"/>
            <p:cNvSpPr/>
            <p:nvPr/>
          </p:nvSpPr>
          <p:spPr>
            <a:xfrm>
              <a:off x="4654379" y="3040099"/>
              <a:ext cx="562143" cy="562143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/>
              <a:endParaRPr lang="zh-CN" altLang="en-US" sz="1900" kern="0" dirty="0">
                <a:solidFill>
                  <a:srgbClr val="4697D4"/>
                </a:solidFill>
                <a:latin typeface="Calibri" panose="020F0502020204030204"/>
                <a:ea typeface="思源黑体" panose="020B0500000000000000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790609" y="3178517"/>
              <a:ext cx="289682" cy="293110"/>
              <a:chOff x="2627313" y="1546225"/>
              <a:chExt cx="536575" cy="542925"/>
            </a:xfrm>
            <a:solidFill>
              <a:srgbClr val="3F3F3F"/>
            </a:solidFill>
          </p:grpSpPr>
          <p:sp>
            <p:nvSpPr>
              <p:cNvPr id="45" name="Freeform 30"/>
              <p:cNvSpPr>
                <a:spLocks noEditPoints="1"/>
              </p:cNvSpPr>
              <p:nvPr/>
            </p:nvSpPr>
            <p:spPr bwMode="auto">
              <a:xfrm>
                <a:off x="2627313" y="1616075"/>
                <a:ext cx="536575" cy="473075"/>
              </a:xfrm>
              <a:custGeom>
                <a:avLst/>
                <a:gdLst>
                  <a:gd name="T0" fmla="*/ 310 w 338"/>
                  <a:gd name="T1" fmla="*/ 134 h 298"/>
                  <a:gd name="T2" fmla="*/ 296 w 338"/>
                  <a:gd name="T3" fmla="*/ 94 h 298"/>
                  <a:gd name="T4" fmla="*/ 270 w 338"/>
                  <a:gd name="T5" fmla="*/ 62 h 298"/>
                  <a:gd name="T6" fmla="*/ 248 w 338"/>
                  <a:gd name="T7" fmla="*/ 46 h 298"/>
                  <a:gd name="T8" fmla="*/ 208 w 338"/>
                  <a:gd name="T9" fmla="*/ 72 h 298"/>
                  <a:gd name="T10" fmla="*/ 182 w 338"/>
                  <a:gd name="T11" fmla="*/ 72 h 298"/>
                  <a:gd name="T12" fmla="*/ 152 w 338"/>
                  <a:gd name="T13" fmla="*/ 60 h 298"/>
                  <a:gd name="T14" fmla="*/ 132 w 338"/>
                  <a:gd name="T15" fmla="*/ 36 h 298"/>
                  <a:gd name="T16" fmla="*/ 94 w 338"/>
                  <a:gd name="T17" fmla="*/ 2 h 298"/>
                  <a:gd name="T18" fmla="*/ 86 w 338"/>
                  <a:gd name="T19" fmla="*/ 2 h 298"/>
                  <a:gd name="T20" fmla="*/ 80 w 338"/>
                  <a:gd name="T21" fmla="*/ 56 h 298"/>
                  <a:gd name="T22" fmla="*/ 48 w 338"/>
                  <a:gd name="T23" fmla="*/ 92 h 298"/>
                  <a:gd name="T24" fmla="*/ 18 w 338"/>
                  <a:gd name="T25" fmla="*/ 108 h 298"/>
                  <a:gd name="T26" fmla="*/ 2 w 338"/>
                  <a:gd name="T27" fmla="*/ 118 h 298"/>
                  <a:gd name="T28" fmla="*/ 0 w 338"/>
                  <a:gd name="T29" fmla="*/ 174 h 298"/>
                  <a:gd name="T30" fmla="*/ 10 w 338"/>
                  <a:gd name="T31" fmla="*/ 188 h 298"/>
                  <a:gd name="T32" fmla="*/ 36 w 338"/>
                  <a:gd name="T33" fmla="*/ 190 h 298"/>
                  <a:gd name="T34" fmla="*/ 74 w 338"/>
                  <a:gd name="T35" fmla="*/ 246 h 298"/>
                  <a:gd name="T36" fmla="*/ 92 w 338"/>
                  <a:gd name="T37" fmla="*/ 290 h 298"/>
                  <a:gd name="T38" fmla="*/ 136 w 338"/>
                  <a:gd name="T39" fmla="*/ 298 h 298"/>
                  <a:gd name="T40" fmla="*/ 144 w 338"/>
                  <a:gd name="T41" fmla="*/ 290 h 298"/>
                  <a:gd name="T42" fmla="*/ 156 w 338"/>
                  <a:gd name="T43" fmla="*/ 280 h 298"/>
                  <a:gd name="T44" fmla="*/ 184 w 338"/>
                  <a:gd name="T45" fmla="*/ 280 h 298"/>
                  <a:gd name="T46" fmla="*/ 198 w 338"/>
                  <a:gd name="T47" fmla="*/ 290 h 298"/>
                  <a:gd name="T48" fmla="*/ 242 w 338"/>
                  <a:gd name="T49" fmla="*/ 298 h 298"/>
                  <a:gd name="T50" fmla="*/ 248 w 338"/>
                  <a:gd name="T51" fmla="*/ 290 h 298"/>
                  <a:gd name="T52" fmla="*/ 262 w 338"/>
                  <a:gd name="T53" fmla="*/ 250 h 298"/>
                  <a:gd name="T54" fmla="*/ 290 w 338"/>
                  <a:gd name="T55" fmla="*/ 220 h 298"/>
                  <a:gd name="T56" fmla="*/ 308 w 338"/>
                  <a:gd name="T57" fmla="*/ 180 h 298"/>
                  <a:gd name="T58" fmla="*/ 322 w 338"/>
                  <a:gd name="T59" fmla="*/ 166 h 298"/>
                  <a:gd name="T60" fmla="*/ 336 w 338"/>
                  <a:gd name="T61" fmla="*/ 156 h 298"/>
                  <a:gd name="T62" fmla="*/ 336 w 338"/>
                  <a:gd name="T63" fmla="*/ 144 h 298"/>
                  <a:gd name="T64" fmla="*/ 322 w 338"/>
                  <a:gd name="T65" fmla="*/ 134 h 298"/>
                  <a:gd name="T66" fmla="*/ 96 w 338"/>
                  <a:gd name="T67" fmla="*/ 120 h 298"/>
                  <a:gd name="T68" fmla="*/ 78 w 338"/>
                  <a:gd name="T69" fmla="*/ 110 h 298"/>
                  <a:gd name="T70" fmla="*/ 80 w 338"/>
                  <a:gd name="T71" fmla="*/ 108 h 298"/>
                  <a:gd name="T72" fmla="*/ 92 w 338"/>
                  <a:gd name="T73" fmla="*/ 108 h 298"/>
                  <a:gd name="T74" fmla="*/ 102 w 338"/>
                  <a:gd name="T75" fmla="*/ 94 h 298"/>
                  <a:gd name="T76" fmla="*/ 98 w 338"/>
                  <a:gd name="T77" fmla="*/ 84 h 298"/>
                  <a:gd name="T78" fmla="*/ 88 w 338"/>
                  <a:gd name="T79" fmla="*/ 80 h 298"/>
                  <a:gd name="T80" fmla="*/ 90 w 338"/>
                  <a:gd name="T81" fmla="*/ 78 h 298"/>
                  <a:gd name="T82" fmla="*/ 104 w 338"/>
                  <a:gd name="T83" fmla="*/ 78 h 298"/>
                  <a:gd name="T84" fmla="*/ 116 w 338"/>
                  <a:gd name="T85" fmla="*/ 98 h 298"/>
                  <a:gd name="T86" fmla="*/ 110 w 338"/>
                  <a:gd name="T87" fmla="*/ 114 h 298"/>
                  <a:gd name="T88" fmla="*/ 96 w 338"/>
                  <a:gd name="T89" fmla="*/ 12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8" h="298">
                    <a:moveTo>
                      <a:pt x="322" y="134"/>
                    </a:moveTo>
                    <a:lnTo>
                      <a:pt x="310" y="134"/>
                    </a:lnTo>
                    <a:lnTo>
                      <a:pt x="310" y="134"/>
                    </a:lnTo>
                    <a:lnTo>
                      <a:pt x="306" y="120"/>
                    </a:lnTo>
                    <a:lnTo>
                      <a:pt x="302" y="108"/>
                    </a:lnTo>
                    <a:lnTo>
                      <a:pt x="296" y="94"/>
                    </a:lnTo>
                    <a:lnTo>
                      <a:pt x="288" y="84"/>
                    </a:lnTo>
                    <a:lnTo>
                      <a:pt x="280" y="72"/>
                    </a:lnTo>
                    <a:lnTo>
                      <a:pt x="270" y="62"/>
                    </a:lnTo>
                    <a:lnTo>
                      <a:pt x="260" y="54"/>
                    </a:lnTo>
                    <a:lnTo>
                      <a:pt x="248" y="46"/>
                    </a:lnTo>
                    <a:lnTo>
                      <a:pt x="248" y="46"/>
                    </a:lnTo>
                    <a:lnTo>
                      <a:pt x="236" y="58"/>
                    </a:lnTo>
                    <a:lnTo>
                      <a:pt x="224" y="66"/>
                    </a:lnTo>
                    <a:lnTo>
                      <a:pt x="208" y="72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82" y="72"/>
                    </a:lnTo>
                    <a:lnTo>
                      <a:pt x="172" y="70"/>
                    </a:lnTo>
                    <a:lnTo>
                      <a:pt x="162" y="66"/>
                    </a:lnTo>
                    <a:lnTo>
                      <a:pt x="152" y="60"/>
                    </a:lnTo>
                    <a:lnTo>
                      <a:pt x="144" y="54"/>
                    </a:lnTo>
                    <a:lnTo>
                      <a:pt x="138" y="46"/>
                    </a:lnTo>
                    <a:lnTo>
                      <a:pt x="132" y="36"/>
                    </a:lnTo>
                    <a:lnTo>
                      <a:pt x="128" y="28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6" y="6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68" y="66"/>
                    </a:lnTo>
                    <a:lnTo>
                      <a:pt x="56" y="80"/>
                    </a:lnTo>
                    <a:lnTo>
                      <a:pt x="48" y="92"/>
                    </a:lnTo>
                    <a:lnTo>
                      <a:pt x="40" y="108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10" y="108"/>
                    </a:lnTo>
                    <a:lnTo>
                      <a:pt x="6" y="112"/>
                    </a:lnTo>
                    <a:lnTo>
                      <a:pt x="2" y="118"/>
                    </a:lnTo>
                    <a:lnTo>
                      <a:pt x="0" y="12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2" y="180"/>
                    </a:lnTo>
                    <a:lnTo>
                      <a:pt x="6" y="184"/>
                    </a:lnTo>
                    <a:lnTo>
                      <a:pt x="10" y="188"/>
                    </a:lnTo>
                    <a:lnTo>
                      <a:pt x="18" y="190"/>
                    </a:lnTo>
                    <a:lnTo>
                      <a:pt x="36" y="190"/>
                    </a:lnTo>
                    <a:lnTo>
                      <a:pt x="36" y="190"/>
                    </a:lnTo>
                    <a:lnTo>
                      <a:pt x="46" y="210"/>
                    </a:lnTo>
                    <a:lnTo>
                      <a:pt x="58" y="228"/>
                    </a:lnTo>
                    <a:lnTo>
                      <a:pt x="74" y="246"/>
                    </a:lnTo>
                    <a:lnTo>
                      <a:pt x="92" y="258"/>
                    </a:lnTo>
                    <a:lnTo>
                      <a:pt x="92" y="290"/>
                    </a:lnTo>
                    <a:lnTo>
                      <a:pt x="92" y="290"/>
                    </a:lnTo>
                    <a:lnTo>
                      <a:pt x="96" y="296"/>
                    </a:lnTo>
                    <a:lnTo>
                      <a:pt x="100" y="298"/>
                    </a:lnTo>
                    <a:lnTo>
                      <a:pt x="136" y="298"/>
                    </a:lnTo>
                    <a:lnTo>
                      <a:pt x="136" y="298"/>
                    </a:lnTo>
                    <a:lnTo>
                      <a:pt x="142" y="296"/>
                    </a:lnTo>
                    <a:lnTo>
                      <a:pt x="144" y="290"/>
                    </a:lnTo>
                    <a:lnTo>
                      <a:pt x="144" y="278"/>
                    </a:lnTo>
                    <a:lnTo>
                      <a:pt x="144" y="278"/>
                    </a:lnTo>
                    <a:lnTo>
                      <a:pt x="156" y="280"/>
                    </a:lnTo>
                    <a:lnTo>
                      <a:pt x="170" y="280"/>
                    </a:lnTo>
                    <a:lnTo>
                      <a:pt x="170" y="280"/>
                    </a:lnTo>
                    <a:lnTo>
                      <a:pt x="184" y="280"/>
                    </a:lnTo>
                    <a:lnTo>
                      <a:pt x="198" y="278"/>
                    </a:lnTo>
                    <a:lnTo>
                      <a:pt x="198" y="290"/>
                    </a:lnTo>
                    <a:lnTo>
                      <a:pt x="198" y="290"/>
                    </a:lnTo>
                    <a:lnTo>
                      <a:pt x="200" y="296"/>
                    </a:lnTo>
                    <a:lnTo>
                      <a:pt x="206" y="298"/>
                    </a:lnTo>
                    <a:lnTo>
                      <a:pt x="242" y="298"/>
                    </a:lnTo>
                    <a:lnTo>
                      <a:pt x="242" y="298"/>
                    </a:lnTo>
                    <a:lnTo>
                      <a:pt x="246" y="296"/>
                    </a:lnTo>
                    <a:lnTo>
                      <a:pt x="248" y="290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62" y="250"/>
                    </a:lnTo>
                    <a:lnTo>
                      <a:pt x="272" y="242"/>
                    </a:lnTo>
                    <a:lnTo>
                      <a:pt x="282" y="230"/>
                    </a:lnTo>
                    <a:lnTo>
                      <a:pt x="290" y="220"/>
                    </a:lnTo>
                    <a:lnTo>
                      <a:pt x="298" y="208"/>
                    </a:lnTo>
                    <a:lnTo>
                      <a:pt x="304" y="194"/>
                    </a:lnTo>
                    <a:lnTo>
                      <a:pt x="308" y="180"/>
                    </a:lnTo>
                    <a:lnTo>
                      <a:pt x="310" y="166"/>
                    </a:lnTo>
                    <a:lnTo>
                      <a:pt x="322" y="166"/>
                    </a:lnTo>
                    <a:lnTo>
                      <a:pt x="322" y="166"/>
                    </a:lnTo>
                    <a:lnTo>
                      <a:pt x="328" y="166"/>
                    </a:lnTo>
                    <a:lnTo>
                      <a:pt x="332" y="162"/>
                    </a:lnTo>
                    <a:lnTo>
                      <a:pt x="336" y="156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6" y="144"/>
                    </a:lnTo>
                    <a:lnTo>
                      <a:pt x="332" y="138"/>
                    </a:lnTo>
                    <a:lnTo>
                      <a:pt x="328" y="136"/>
                    </a:lnTo>
                    <a:lnTo>
                      <a:pt x="322" y="134"/>
                    </a:lnTo>
                    <a:lnTo>
                      <a:pt x="322" y="134"/>
                    </a:lnTo>
                    <a:close/>
                    <a:moveTo>
                      <a:pt x="96" y="120"/>
                    </a:moveTo>
                    <a:lnTo>
                      <a:pt x="96" y="120"/>
                    </a:lnTo>
                    <a:lnTo>
                      <a:pt x="88" y="118"/>
                    </a:lnTo>
                    <a:lnTo>
                      <a:pt x="82" y="114"/>
                    </a:lnTo>
                    <a:lnTo>
                      <a:pt x="78" y="110"/>
                    </a:lnTo>
                    <a:lnTo>
                      <a:pt x="76" y="104"/>
                    </a:lnTo>
                    <a:lnTo>
                      <a:pt x="76" y="104"/>
                    </a:lnTo>
                    <a:lnTo>
                      <a:pt x="80" y="108"/>
                    </a:lnTo>
                    <a:lnTo>
                      <a:pt x="88" y="110"/>
                    </a:lnTo>
                    <a:lnTo>
                      <a:pt x="88" y="110"/>
                    </a:lnTo>
                    <a:lnTo>
                      <a:pt x="92" y="108"/>
                    </a:lnTo>
                    <a:lnTo>
                      <a:pt x="98" y="106"/>
                    </a:lnTo>
                    <a:lnTo>
                      <a:pt x="100" y="100"/>
                    </a:lnTo>
                    <a:lnTo>
                      <a:pt x="102" y="94"/>
                    </a:lnTo>
                    <a:lnTo>
                      <a:pt x="102" y="94"/>
                    </a:lnTo>
                    <a:lnTo>
                      <a:pt x="100" y="88"/>
                    </a:lnTo>
                    <a:lnTo>
                      <a:pt x="98" y="84"/>
                    </a:lnTo>
                    <a:lnTo>
                      <a:pt x="92" y="82"/>
                    </a:lnTo>
                    <a:lnTo>
                      <a:pt x="88" y="80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90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4" y="78"/>
                    </a:lnTo>
                    <a:lnTo>
                      <a:pt x="110" y="84"/>
                    </a:lnTo>
                    <a:lnTo>
                      <a:pt x="116" y="90"/>
                    </a:lnTo>
                    <a:lnTo>
                      <a:pt x="116" y="98"/>
                    </a:lnTo>
                    <a:lnTo>
                      <a:pt x="116" y="98"/>
                    </a:lnTo>
                    <a:lnTo>
                      <a:pt x="116" y="106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6" y="120"/>
                    </a:lnTo>
                    <a:lnTo>
                      <a:pt x="96" y="1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46" name="Freeform 31"/>
              <p:cNvSpPr>
                <a:spLocks noEditPoints="1"/>
              </p:cNvSpPr>
              <p:nvPr/>
            </p:nvSpPr>
            <p:spPr bwMode="auto">
              <a:xfrm>
                <a:off x="2855913" y="1546225"/>
                <a:ext cx="155575" cy="155575"/>
              </a:xfrm>
              <a:custGeom>
                <a:avLst/>
                <a:gdLst>
                  <a:gd name="T0" fmla="*/ 48 w 98"/>
                  <a:gd name="T1" fmla="*/ 0 h 98"/>
                  <a:gd name="T2" fmla="*/ 30 w 98"/>
                  <a:gd name="T3" fmla="*/ 4 h 98"/>
                  <a:gd name="T4" fmla="*/ 14 w 98"/>
                  <a:gd name="T5" fmla="*/ 16 h 98"/>
                  <a:gd name="T6" fmla="*/ 4 w 98"/>
                  <a:gd name="T7" fmla="*/ 30 h 98"/>
                  <a:gd name="T8" fmla="*/ 0 w 98"/>
                  <a:gd name="T9" fmla="*/ 50 h 98"/>
                  <a:gd name="T10" fmla="*/ 0 w 98"/>
                  <a:gd name="T11" fmla="*/ 60 h 98"/>
                  <a:gd name="T12" fmla="*/ 8 w 98"/>
                  <a:gd name="T13" fmla="*/ 78 h 98"/>
                  <a:gd name="T14" fmla="*/ 22 w 98"/>
                  <a:gd name="T15" fmla="*/ 90 h 98"/>
                  <a:gd name="T16" fmla="*/ 38 w 98"/>
                  <a:gd name="T17" fmla="*/ 98 h 98"/>
                  <a:gd name="T18" fmla="*/ 48 w 98"/>
                  <a:gd name="T19" fmla="*/ 98 h 98"/>
                  <a:gd name="T20" fmla="*/ 68 w 98"/>
                  <a:gd name="T21" fmla="*/ 94 h 98"/>
                  <a:gd name="T22" fmla="*/ 84 w 98"/>
                  <a:gd name="T23" fmla="*/ 84 h 98"/>
                  <a:gd name="T24" fmla="*/ 94 w 98"/>
                  <a:gd name="T25" fmla="*/ 68 h 98"/>
                  <a:gd name="T26" fmla="*/ 98 w 98"/>
                  <a:gd name="T27" fmla="*/ 50 h 98"/>
                  <a:gd name="T28" fmla="*/ 96 w 98"/>
                  <a:gd name="T29" fmla="*/ 40 h 98"/>
                  <a:gd name="T30" fmla="*/ 90 w 98"/>
                  <a:gd name="T31" fmla="*/ 22 h 98"/>
                  <a:gd name="T32" fmla="*/ 76 w 98"/>
                  <a:gd name="T33" fmla="*/ 10 h 98"/>
                  <a:gd name="T34" fmla="*/ 58 w 98"/>
                  <a:gd name="T35" fmla="*/ 2 h 98"/>
                  <a:gd name="T36" fmla="*/ 48 w 98"/>
                  <a:gd name="T37" fmla="*/ 0 h 98"/>
                  <a:gd name="T38" fmla="*/ 52 w 98"/>
                  <a:gd name="T39" fmla="*/ 82 h 98"/>
                  <a:gd name="T40" fmla="*/ 42 w 98"/>
                  <a:gd name="T41" fmla="*/ 74 h 98"/>
                  <a:gd name="T42" fmla="*/ 34 w 98"/>
                  <a:gd name="T43" fmla="*/ 74 h 98"/>
                  <a:gd name="T44" fmla="*/ 30 w 98"/>
                  <a:gd name="T45" fmla="*/ 60 h 98"/>
                  <a:gd name="T46" fmla="*/ 36 w 98"/>
                  <a:gd name="T47" fmla="*/ 62 h 98"/>
                  <a:gd name="T48" fmla="*/ 46 w 98"/>
                  <a:gd name="T49" fmla="*/ 64 h 98"/>
                  <a:gd name="T50" fmla="*/ 52 w 98"/>
                  <a:gd name="T51" fmla="*/ 60 h 98"/>
                  <a:gd name="T52" fmla="*/ 50 w 98"/>
                  <a:gd name="T53" fmla="*/ 56 h 98"/>
                  <a:gd name="T54" fmla="*/ 44 w 98"/>
                  <a:gd name="T55" fmla="*/ 54 h 98"/>
                  <a:gd name="T56" fmla="*/ 32 w 98"/>
                  <a:gd name="T57" fmla="*/ 48 h 98"/>
                  <a:gd name="T58" fmla="*/ 28 w 98"/>
                  <a:gd name="T59" fmla="*/ 38 h 98"/>
                  <a:gd name="T60" fmla="*/ 28 w 98"/>
                  <a:gd name="T61" fmla="*/ 34 h 98"/>
                  <a:gd name="T62" fmla="*/ 36 w 98"/>
                  <a:gd name="T63" fmla="*/ 26 h 98"/>
                  <a:gd name="T64" fmla="*/ 42 w 98"/>
                  <a:gd name="T65" fmla="*/ 16 h 98"/>
                  <a:gd name="T66" fmla="*/ 52 w 98"/>
                  <a:gd name="T67" fmla="*/ 22 h 98"/>
                  <a:gd name="T68" fmla="*/ 60 w 98"/>
                  <a:gd name="T69" fmla="*/ 24 h 98"/>
                  <a:gd name="T70" fmla="*/ 64 w 98"/>
                  <a:gd name="T71" fmla="*/ 36 h 98"/>
                  <a:gd name="T72" fmla="*/ 58 w 98"/>
                  <a:gd name="T73" fmla="*/ 34 h 98"/>
                  <a:gd name="T74" fmla="*/ 50 w 98"/>
                  <a:gd name="T75" fmla="*/ 34 h 98"/>
                  <a:gd name="T76" fmla="*/ 44 w 98"/>
                  <a:gd name="T77" fmla="*/ 38 h 98"/>
                  <a:gd name="T78" fmla="*/ 46 w 98"/>
                  <a:gd name="T79" fmla="*/ 40 h 98"/>
                  <a:gd name="T80" fmla="*/ 54 w 98"/>
                  <a:gd name="T81" fmla="*/ 44 h 98"/>
                  <a:gd name="T82" fmla="*/ 66 w 98"/>
                  <a:gd name="T83" fmla="*/ 50 h 98"/>
                  <a:gd name="T84" fmla="*/ 70 w 98"/>
                  <a:gd name="T85" fmla="*/ 58 h 98"/>
                  <a:gd name="T86" fmla="*/ 68 w 98"/>
                  <a:gd name="T87" fmla="*/ 64 h 98"/>
                  <a:gd name="T88" fmla="*/ 60 w 98"/>
                  <a:gd name="T89" fmla="*/ 72 h 98"/>
                  <a:gd name="T90" fmla="*/ 52 w 98"/>
                  <a:gd name="T91" fmla="*/ 7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8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10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8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8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6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  <a:moveTo>
                      <a:pt x="52" y="74"/>
                    </a:moveTo>
                    <a:lnTo>
                      <a:pt x="52" y="82"/>
                    </a:lnTo>
                    <a:lnTo>
                      <a:pt x="42" y="82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4" y="74"/>
                    </a:lnTo>
                    <a:lnTo>
                      <a:pt x="26" y="72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6" y="62"/>
                    </a:lnTo>
                    <a:lnTo>
                      <a:pt x="46" y="64"/>
                    </a:lnTo>
                    <a:lnTo>
                      <a:pt x="46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60"/>
                    </a:lnTo>
                    <a:lnTo>
                      <a:pt x="50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38" y="52"/>
                    </a:lnTo>
                    <a:lnTo>
                      <a:pt x="32" y="48"/>
                    </a:lnTo>
                    <a:lnTo>
                      <a:pt x="28" y="44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4"/>
                    </a:lnTo>
                    <a:lnTo>
                      <a:pt x="32" y="28"/>
                    </a:lnTo>
                    <a:lnTo>
                      <a:pt x="36" y="26"/>
                    </a:lnTo>
                    <a:lnTo>
                      <a:pt x="42" y="24"/>
                    </a:lnTo>
                    <a:lnTo>
                      <a:pt x="42" y="16"/>
                    </a:lnTo>
                    <a:lnTo>
                      <a:pt x="52" y="16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60" y="24"/>
                    </a:lnTo>
                    <a:lnTo>
                      <a:pt x="66" y="2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5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44" y="34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40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60" y="46"/>
                    </a:lnTo>
                    <a:lnTo>
                      <a:pt x="66" y="50"/>
                    </a:lnTo>
                    <a:lnTo>
                      <a:pt x="68" y="54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60" y="72"/>
                    </a:lnTo>
                    <a:lnTo>
                      <a:pt x="52" y="74"/>
                    </a:lnTo>
                    <a:lnTo>
                      <a:pt x="52" y="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7391283" y="3265100"/>
            <a:ext cx="1198943" cy="1199371"/>
            <a:chOff x="4654379" y="3833438"/>
            <a:chExt cx="562143" cy="562143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57" name="椭圆 56"/>
            <p:cNvSpPr/>
            <p:nvPr/>
          </p:nvSpPr>
          <p:spPr>
            <a:xfrm>
              <a:off x="4654379" y="3833438"/>
              <a:ext cx="562143" cy="562143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/>
              <a:endParaRPr lang="zh-CN" altLang="en-US" sz="1900" kern="0" dirty="0">
                <a:solidFill>
                  <a:srgbClr val="4697D4"/>
                </a:solidFill>
                <a:latin typeface="Calibri" panose="020F0502020204030204"/>
                <a:ea typeface="思源黑体" panose="020B0500000000000000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767685" y="3993961"/>
              <a:ext cx="335530" cy="285698"/>
              <a:chOff x="2570163" y="3632200"/>
              <a:chExt cx="641350" cy="546100"/>
            </a:xfrm>
            <a:solidFill>
              <a:srgbClr val="595959"/>
            </a:solidFill>
          </p:grpSpPr>
          <p:sp>
            <p:nvSpPr>
              <p:cNvPr id="52" name="Freeform 80"/>
              <p:cNvSpPr/>
              <p:nvPr/>
            </p:nvSpPr>
            <p:spPr bwMode="auto">
              <a:xfrm>
                <a:off x="2970213" y="3632200"/>
                <a:ext cx="241300" cy="241300"/>
              </a:xfrm>
              <a:custGeom>
                <a:avLst/>
                <a:gdLst>
                  <a:gd name="T0" fmla="*/ 122 w 152"/>
                  <a:gd name="T1" fmla="*/ 148 h 152"/>
                  <a:gd name="T2" fmla="*/ 122 w 152"/>
                  <a:gd name="T3" fmla="*/ 148 h 152"/>
                  <a:gd name="T4" fmla="*/ 120 w 152"/>
                  <a:gd name="T5" fmla="*/ 150 h 152"/>
                  <a:gd name="T6" fmla="*/ 116 w 152"/>
                  <a:gd name="T7" fmla="*/ 152 h 152"/>
                  <a:gd name="T8" fmla="*/ 112 w 152"/>
                  <a:gd name="T9" fmla="*/ 150 h 152"/>
                  <a:gd name="T10" fmla="*/ 108 w 152"/>
                  <a:gd name="T11" fmla="*/ 148 h 152"/>
                  <a:gd name="T12" fmla="*/ 2 w 152"/>
                  <a:gd name="T13" fmla="*/ 42 h 152"/>
                  <a:gd name="T14" fmla="*/ 2 w 152"/>
                  <a:gd name="T15" fmla="*/ 42 h 152"/>
                  <a:gd name="T16" fmla="*/ 0 w 152"/>
                  <a:gd name="T17" fmla="*/ 40 h 152"/>
                  <a:gd name="T18" fmla="*/ 0 w 152"/>
                  <a:gd name="T19" fmla="*/ 36 h 152"/>
                  <a:gd name="T20" fmla="*/ 0 w 152"/>
                  <a:gd name="T21" fmla="*/ 32 h 152"/>
                  <a:gd name="T22" fmla="*/ 2 w 152"/>
                  <a:gd name="T23" fmla="*/ 28 h 152"/>
                  <a:gd name="T24" fmla="*/ 28 w 152"/>
                  <a:gd name="T25" fmla="*/ 2 h 152"/>
                  <a:gd name="T26" fmla="*/ 28 w 152"/>
                  <a:gd name="T27" fmla="*/ 2 h 152"/>
                  <a:gd name="T28" fmla="*/ 32 w 152"/>
                  <a:gd name="T29" fmla="*/ 0 h 152"/>
                  <a:gd name="T30" fmla="*/ 36 w 152"/>
                  <a:gd name="T31" fmla="*/ 0 h 152"/>
                  <a:gd name="T32" fmla="*/ 40 w 152"/>
                  <a:gd name="T33" fmla="*/ 0 h 152"/>
                  <a:gd name="T34" fmla="*/ 42 w 152"/>
                  <a:gd name="T35" fmla="*/ 2 h 152"/>
                  <a:gd name="T36" fmla="*/ 148 w 152"/>
                  <a:gd name="T37" fmla="*/ 108 h 152"/>
                  <a:gd name="T38" fmla="*/ 148 w 152"/>
                  <a:gd name="T39" fmla="*/ 108 h 152"/>
                  <a:gd name="T40" fmla="*/ 152 w 152"/>
                  <a:gd name="T41" fmla="*/ 112 h 152"/>
                  <a:gd name="T42" fmla="*/ 152 w 152"/>
                  <a:gd name="T43" fmla="*/ 116 h 152"/>
                  <a:gd name="T44" fmla="*/ 152 w 152"/>
                  <a:gd name="T45" fmla="*/ 118 h 152"/>
                  <a:gd name="T46" fmla="*/ 148 w 152"/>
                  <a:gd name="T47" fmla="*/ 122 h 152"/>
                  <a:gd name="T48" fmla="*/ 122 w 152"/>
                  <a:gd name="T49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152">
                    <a:moveTo>
                      <a:pt x="122" y="148"/>
                    </a:moveTo>
                    <a:lnTo>
                      <a:pt x="122" y="148"/>
                    </a:lnTo>
                    <a:lnTo>
                      <a:pt x="120" y="150"/>
                    </a:lnTo>
                    <a:lnTo>
                      <a:pt x="116" y="152"/>
                    </a:lnTo>
                    <a:lnTo>
                      <a:pt x="112" y="150"/>
                    </a:lnTo>
                    <a:lnTo>
                      <a:pt x="108" y="14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22" y="1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53" name="Freeform 81"/>
              <p:cNvSpPr/>
              <p:nvPr/>
            </p:nvSpPr>
            <p:spPr bwMode="auto">
              <a:xfrm>
                <a:off x="2671763" y="3794125"/>
                <a:ext cx="428625" cy="384175"/>
              </a:xfrm>
              <a:custGeom>
                <a:avLst/>
                <a:gdLst>
                  <a:gd name="T0" fmla="*/ 168 w 270"/>
                  <a:gd name="T1" fmla="*/ 24 h 242"/>
                  <a:gd name="T2" fmla="*/ 136 w 270"/>
                  <a:gd name="T3" fmla="*/ 54 h 242"/>
                  <a:gd name="T4" fmla="*/ 134 w 270"/>
                  <a:gd name="T5" fmla="*/ 60 h 242"/>
                  <a:gd name="T6" fmla="*/ 124 w 270"/>
                  <a:gd name="T7" fmla="*/ 70 h 242"/>
                  <a:gd name="T8" fmla="*/ 118 w 270"/>
                  <a:gd name="T9" fmla="*/ 74 h 242"/>
                  <a:gd name="T10" fmla="*/ 106 w 270"/>
                  <a:gd name="T11" fmla="*/ 78 h 242"/>
                  <a:gd name="T12" fmla="*/ 92 w 270"/>
                  <a:gd name="T13" fmla="*/ 76 h 242"/>
                  <a:gd name="T14" fmla="*/ 84 w 270"/>
                  <a:gd name="T15" fmla="*/ 72 h 242"/>
                  <a:gd name="T16" fmla="*/ 78 w 270"/>
                  <a:gd name="T17" fmla="*/ 68 h 242"/>
                  <a:gd name="T18" fmla="*/ 70 w 270"/>
                  <a:gd name="T19" fmla="*/ 50 h 242"/>
                  <a:gd name="T20" fmla="*/ 70 w 270"/>
                  <a:gd name="T21" fmla="*/ 32 h 242"/>
                  <a:gd name="T22" fmla="*/ 4 w 270"/>
                  <a:gd name="T23" fmla="*/ 78 h 242"/>
                  <a:gd name="T24" fmla="*/ 2 w 270"/>
                  <a:gd name="T25" fmla="*/ 80 h 242"/>
                  <a:gd name="T26" fmla="*/ 2 w 270"/>
                  <a:gd name="T27" fmla="*/ 86 h 242"/>
                  <a:gd name="T28" fmla="*/ 10 w 270"/>
                  <a:gd name="T29" fmla="*/ 98 h 242"/>
                  <a:gd name="T30" fmla="*/ 26 w 270"/>
                  <a:gd name="T31" fmla="*/ 82 h 242"/>
                  <a:gd name="T32" fmla="*/ 42 w 270"/>
                  <a:gd name="T33" fmla="*/ 76 h 242"/>
                  <a:gd name="T34" fmla="*/ 60 w 270"/>
                  <a:gd name="T35" fmla="*/ 82 h 242"/>
                  <a:gd name="T36" fmla="*/ 66 w 270"/>
                  <a:gd name="T37" fmla="*/ 90 h 242"/>
                  <a:gd name="T38" fmla="*/ 66 w 270"/>
                  <a:gd name="T39" fmla="*/ 100 h 242"/>
                  <a:gd name="T40" fmla="*/ 84 w 270"/>
                  <a:gd name="T41" fmla="*/ 108 h 242"/>
                  <a:gd name="T42" fmla="*/ 90 w 270"/>
                  <a:gd name="T43" fmla="*/ 116 h 242"/>
                  <a:gd name="T44" fmla="*/ 92 w 270"/>
                  <a:gd name="T45" fmla="*/ 124 h 242"/>
                  <a:gd name="T46" fmla="*/ 108 w 270"/>
                  <a:gd name="T47" fmla="*/ 132 h 242"/>
                  <a:gd name="T48" fmla="*/ 114 w 270"/>
                  <a:gd name="T49" fmla="*/ 140 h 242"/>
                  <a:gd name="T50" fmla="*/ 116 w 270"/>
                  <a:gd name="T51" fmla="*/ 148 h 242"/>
                  <a:gd name="T52" fmla="*/ 132 w 270"/>
                  <a:gd name="T53" fmla="*/ 156 h 242"/>
                  <a:gd name="T54" fmla="*/ 138 w 270"/>
                  <a:gd name="T55" fmla="*/ 164 h 242"/>
                  <a:gd name="T56" fmla="*/ 138 w 270"/>
                  <a:gd name="T57" fmla="*/ 182 h 242"/>
                  <a:gd name="T58" fmla="*/ 118 w 270"/>
                  <a:gd name="T59" fmla="*/ 204 h 242"/>
                  <a:gd name="T60" fmla="*/ 150 w 270"/>
                  <a:gd name="T61" fmla="*/ 236 h 242"/>
                  <a:gd name="T62" fmla="*/ 162 w 270"/>
                  <a:gd name="T63" fmla="*/ 242 h 242"/>
                  <a:gd name="T64" fmla="*/ 172 w 270"/>
                  <a:gd name="T65" fmla="*/ 236 h 242"/>
                  <a:gd name="T66" fmla="*/ 176 w 270"/>
                  <a:gd name="T67" fmla="*/ 232 h 242"/>
                  <a:gd name="T68" fmla="*/ 176 w 270"/>
                  <a:gd name="T69" fmla="*/ 218 h 242"/>
                  <a:gd name="T70" fmla="*/ 148 w 270"/>
                  <a:gd name="T71" fmla="*/ 188 h 242"/>
                  <a:gd name="T72" fmla="*/ 146 w 270"/>
                  <a:gd name="T73" fmla="*/ 184 h 242"/>
                  <a:gd name="T74" fmla="*/ 148 w 270"/>
                  <a:gd name="T75" fmla="*/ 180 h 242"/>
                  <a:gd name="T76" fmla="*/ 156 w 270"/>
                  <a:gd name="T77" fmla="*/ 180 h 242"/>
                  <a:gd name="T78" fmla="*/ 180 w 270"/>
                  <a:gd name="T79" fmla="*/ 206 h 242"/>
                  <a:gd name="T80" fmla="*/ 192 w 270"/>
                  <a:gd name="T81" fmla="*/ 210 h 242"/>
                  <a:gd name="T82" fmla="*/ 204 w 270"/>
                  <a:gd name="T83" fmla="*/ 206 h 242"/>
                  <a:gd name="T84" fmla="*/ 208 w 270"/>
                  <a:gd name="T85" fmla="*/ 200 h 242"/>
                  <a:gd name="T86" fmla="*/ 208 w 270"/>
                  <a:gd name="T87" fmla="*/ 188 h 242"/>
                  <a:gd name="T88" fmla="*/ 178 w 270"/>
                  <a:gd name="T89" fmla="*/ 158 h 242"/>
                  <a:gd name="T90" fmla="*/ 176 w 270"/>
                  <a:gd name="T91" fmla="*/ 154 h 242"/>
                  <a:gd name="T92" fmla="*/ 178 w 270"/>
                  <a:gd name="T93" fmla="*/ 150 h 242"/>
                  <a:gd name="T94" fmla="*/ 186 w 270"/>
                  <a:gd name="T95" fmla="*/ 150 h 242"/>
                  <a:gd name="T96" fmla="*/ 212 w 270"/>
                  <a:gd name="T97" fmla="*/ 174 h 242"/>
                  <a:gd name="T98" fmla="*/ 224 w 270"/>
                  <a:gd name="T99" fmla="*/ 180 h 242"/>
                  <a:gd name="T100" fmla="*/ 234 w 270"/>
                  <a:gd name="T101" fmla="*/ 174 h 242"/>
                  <a:gd name="T102" fmla="*/ 238 w 270"/>
                  <a:gd name="T103" fmla="*/ 170 h 242"/>
                  <a:gd name="T104" fmla="*/ 238 w 270"/>
                  <a:gd name="T105" fmla="*/ 158 h 242"/>
                  <a:gd name="T106" fmla="*/ 210 w 270"/>
                  <a:gd name="T107" fmla="*/ 126 h 242"/>
                  <a:gd name="T108" fmla="*/ 208 w 270"/>
                  <a:gd name="T109" fmla="*/ 122 h 242"/>
                  <a:gd name="T110" fmla="*/ 210 w 270"/>
                  <a:gd name="T111" fmla="*/ 118 h 242"/>
                  <a:gd name="T112" fmla="*/ 218 w 270"/>
                  <a:gd name="T113" fmla="*/ 118 h 242"/>
                  <a:gd name="T114" fmla="*/ 242 w 270"/>
                  <a:gd name="T115" fmla="*/ 144 h 242"/>
                  <a:gd name="T116" fmla="*/ 254 w 270"/>
                  <a:gd name="T117" fmla="*/ 148 h 242"/>
                  <a:gd name="T118" fmla="*/ 266 w 270"/>
                  <a:gd name="T119" fmla="*/ 144 h 242"/>
                  <a:gd name="T120" fmla="*/ 270 w 270"/>
                  <a:gd name="T121" fmla="*/ 138 h 242"/>
                  <a:gd name="T122" fmla="*/ 270 w 270"/>
                  <a:gd name="T123" fmla="*/ 126 h 242"/>
                  <a:gd name="T124" fmla="*/ 266 w 270"/>
                  <a:gd name="T125" fmla="*/ 12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2">
                    <a:moveTo>
                      <a:pt x="266" y="120"/>
                    </a:moveTo>
                    <a:lnTo>
                      <a:pt x="168" y="24"/>
                    </a:lnTo>
                    <a:lnTo>
                      <a:pt x="144" y="34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4" y="60"/>
                    </a:lnTo>
                    <a:lnTo>
                      <a:pt x="130" y="66"/>
                    </a:lnTo>
                    <a:lnTo>
                      <a:pt x="124" y="70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2" y="76"/>
                    </a:lnTo>
                    <a:lnTo>
                      <a:pt x="106" y="78"/>
                    </a:lnTo>
                    <a:lnTo>
                      <a:pt x="98" y="78"/>
                    </a:lnTo>
                    <a:lnTo>
                      <a:pt x="92" y="76"/>
                    </a:lnTo>
                    <a:lnTo>
                      <a:pt x="92" y="76"/>
                    </a:lnTo>
                    <a:lnTo>
                      <a:pt x="84" y="72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2" y="60"/>
                    </a:lnTo>
                    <a:lnTo>
                      <a:pt x="70" y="50"/>
                    </a:lnTo>
                    <a:lnTo>
                      <a:pt x="68" y="42"/>
                    </a:lnTo>
                    <a:lnTo>
                      <a:pt x="70" y="32"/>
                    </a:lnTo>
                    <a:lnTo>
                      <a:pt x="82" y="0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2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10" y="98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34" y="78"/>
                    </a:lnTo>
                    <a:lnTo>
                      <a:pt x="42" y="76"/>
                    </a:lnTo>
                    <a:lnTo>
                      <a:pt x="52" y="78"/>
                    </a:lnTo>
                    <a:lnTo>
                      <a:pt x="60" y="82"/>
                    </a:lnTo>
                    <a:lnTo>
                      <a:pt x="60" y="82"/>
                    </a:lnTo>
                    <a:lnTo>
                      <a:pt x="66" y="90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76" y="102"/>
                    </a:lnTo>
                    <a:lnTo>
                      <a:pt x="84" y="108"/>
                    </a:lnTo>
                    <a:lnTo>
                      <a:pt x="84" y="108"/>
                    </a:lnTo>
                    <a:lnTo>
                      <a:pt x="90" y="11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100" y="126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4" y="140"/>
                    </a:lnTo>
                    <a:lnTo>
                      <a:pt x="116" y="148"/>
                    </a:lnTo>
                    <a:lnTo>
                      <a:pt x="116" y="148"/>
                    </a:lnTo>
                    <a:lnTo>
                      <a:pt x="124" y="150"/>
                    </a:lnTo>
                    <a:lnTo>
                      <a:pt x="132" y="156"/>
                    </a:lnTo>
                    <a:lnTo>
                      <a:pt x="132" y="156"/>
                    </a:lnTo>
                    <a:lnTo>
                      <a:pt x="138" y="164"/>
                    </a:lnTo>
                    <a:lnTo>
                      <a:pt x="140" y="174"/>
                    </a:lnTo>
                    <a:lnTo>
                      <a:pt x="138" y="182"/>
                    </a:lnTo>
                    <a:lnTo>
                      <a:pt x="132" y="190"/>
                    </a:lnTo>
                    <a:lnTo>
                      <a:pt x="118" y="204"/>
                    </a:lnTo>
                    <a:lnTo>
                      <a:pt x="150" y="236"/>
                    </a:lnTo>
                    <a:lnTo>
                      <a:pt x="150" y="236"/>
                    </a:lnTo>
                    <a:lnTo>
                      <a:pt x="156" y="240"/>
                    </a:lnTo>
                    <a:lnTo>
                      <a:pt x="162" y="242"/>
                    </a:lnTo>
                    <a:lnTo>
                      <a:pt x="168" y="240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6" y="232"/>
                    </a:lnTo>
                    <a:lnTo>
                      <a:pt x="178" y="224"/>
                    </a:lnTo>
                    <a:lnTo>
                      <a:pt x="176" y="218"/>
                    </a:lnTo>
                    <a:lnTo>
                      <a:pt x="172" y="214"/>
                    </a:lnTo>
                    <a:lnTo>
                      <a:pt x="148" y="188"/>
                    </a:lnTo>
                    <a:lnTo>
                      <a:pt x="148" y="188"/>
                    </a:lnTo>
                    <a:lnTo>
                      <a:pt x="146" y="184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78"/>
                    </a:lnTo>
                    <a:lnTo>
                      <a:pt x="156" y="180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86" y="210"/>
                    </a:lnTo>
                    <a:lnTo>
                      <a:pt x="192" y="210"/>
                    </a:lnTo>
                    <a:lnTo>
                      <a:pt x="198" y="210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8" y="200"/>
                    </a:lnTo>
                    <a:lnTo>
                      <a:pt x="208" y="194"/>
                    </a:lnTo>
                    <a:lnTo>
                      <a:pt x="208" y="188"/>
                    </a:lnTo>
                    <a:lnTo>
                      <a:pt x="204" y="182"/>
                    </a:lnTo>
                    <a:lnTo>
                      <a:pt x="178" y="158"/>
                    </a:lnTo>
                    <a:lnTo>
                      <a:pt x="178" y="158"/>
                    </a:lnTo>
                    <a:lnTo>
                      <a:pt x="176" y="154"/>
                    </a:lnTo>
                    <a:lnTo>
                      <a:pt x="178" y="150"/>
                    </a:lnTo>
                    <a:lnTo>
                      <a:pt x="178" y="150"/>
                    </a:lnTo>
                    <a:lnTo>
                      <a:pt x="182" y="148"/>
                    </a:lnTo>
                    <a:lnTo>
                      <a:pt x="186" y="150"/>
                    </a:lnTo>
                    <a:lnTo>
                      <a:pt x="212" y="174"/>
                    </a:lnTo>
                    <a:lnTo>
                      <a:pt x="212" y="174"/>
                    </a:lnTo>
                    <a:lnTo>
                      <a:pt x="218" y="178"/>
                    </a:lnTo>
                    <a:lnTo>
                      <a:pt x="224" y="180"/>
                    </a:lnTo>
                    <a:lnTo>
                      <a:pt x="230" y="178"/>
                    </a:lnTo>
                    <a:lnTo>
                      <a:pt x="234" y="174"/>
                    </a:lnTo>
                    <a:lnTo>
                      <a:pt x="234" y="174"/>
                    </a:lnTo>
                    <a:lnTo>
                      <a:pt x="238" y="170"/>
                    </a:lnTo>
                    <a:lnTo>
                      <a:pt x="240" y="164"/>
                    </a:lnTo>
                    <a:lnTo>
                      <a:pt x="238" y="158"/>
                    </a:lnTo>
                    <a:lnTo>
                      <a:pt x="234" y="152"/>
                    </a:lnTo>
                    <a:lnTo>
                      <a:pt x="210" y="126"/>
                    </a:lnTo>
                    <a:lnTo>
                      <a:pt x="210" y="126"/>
                    </a:lnTo>
                    <a:lnTo>
                      <a:pt x="208" y="122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4" y="116"/>
                    </a:lnTo>
                    <a:lnTo>
                      <a:pt x="218" y="118"/>
                    </a:lnTo>
                    <a:lnTo>
                      <a:pt x="242" y="144"/>
                    </a:lnTo>
                    <a:lnTo>
                      <a:pt x="242" y="144"/>
                    </a:lnTo>
                    <a:lnTo>
                      <a:pt x="248" y="148"/>
                    </a:lnTo>
                    <a:lnTo>
                      <a:pt x="254" y="148"/>
                    </a:lnTo>
                    <a:lnTo>
                      <a:pt x="260" y="148"/>
                    </a:lnTo>
                    <a:lnTo>
                      <a:pt x="266" y="144"/>
                    </a:lnTo>
                    <a:lnTo>
                      <a:pt x="266" y="144"/>
                    </a:lnTo>
                    <a:lnTo>
                      <a:pt x="270" y="138"/>
                    </a:lnTo>
                    <a:lnTo>
                      <a:pt x="270" y="132"/>
                    </a:lnTo>
                    <a:lnTo>
                      <a:pt x="270" y="126"/>
                    </a:lnTo>
                    <a:lnTo>
                      <a:pt x="266" y="120"/>
                    </a:lnTo>
                    <a:lnTo>
                      <a:pt x="266" y="1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54" name="Freeform 82"/>
              <p:cNvSpPr/>
              <p:nvPr/>
            </p:nvSpPr>
            <p:spPr bwMode="auto">
              <a:xfrm>
                <a:off x="2570163" y="3663950"/>
                <a:ext cx="260350" cy="260350"/>
              </a:xfrm>
              <a:custGeom>
                <a:avLst/>
                <a:gdLst>
                  <a:gd name="T0" fmla="*/ 160 w 164"/>
                  <a:gd name="T1" fmla="*/ 32 h 164"/>
                  <a:gd name="T2" fmla="*/ 160 w 164"/>
                  <a:gd name="T3" fmla="*/ 32 h 164"/>
                  <a:gd name="T4" fmla="*/ 162 w 164"/>
                  <a:gd name="T5" fmla="*/ 34 h 164"/>
                  <a:gd name="T6" fmla="*/ 164 w 164"/>
                  <a:gd name="T7" fmla="*/ 38 h 164"/>
                  <a:gd name="T8" fmla="*/ 162 w 164"/>
                  <a:gd name="T9" fmla="*/ 42 h 164"/>
                  <a:gd name="T10" fmla="*/ 160 w 164"/>
                  <a:gd name="T11" fmla="*/ 46 h 164"/>
                  <a:gd name="T12" fmla="*/ 44 w 164"/>
                  <a:gd name="T13" fmla="*/ 162 h 164"/>
                  <a:gd name="T14" fmla="*/ 44 w 164"/>
                  <a:gd name="T15" fmla="*/ 162 h 164"/>
                  <a:gd name="T16" fmla="*/ 42 w 164"/>
                  <a:gd name="T17" fmla="*/ 164 h 164"/>
                  <a:gd name="T18" fmla="*/ 38 w 164"/>
                  <a:gd name="T19" fmla="*/ 164 h 164"/>
                  <a:gd name="T20" fmla="*/ 34 w 164"/>
                  <a:gd name="T21" fmla="*/ 164 h 164"/>
                  <a:gd name="T22" fmla="*/ 30 w 164"/>
                  <a:gd name="T23" fmla="*/ 162 h 164"/>
                  <a:gd name="T24" fmla="*/ 2 w 164"/>
                  <a:gd name="T25" fmla="*/ 132 h 164"/>
                  <a:gd name="T26" fmla="*/ 2 w 164"/>
                  <a:gd name="T27" fmla="*/ 132 h 164"/>
                  <a:gd name="T28" fmla="*/ 0 w 164"/>
                  <a:gd name="T29" fmla="*/ 130 h 164"/>
                  <a:gd name="T30" fmla="*/ 0 w 164"/>
                  <a:gd name="T31" fmla="*/ 126 h 164"/>
                  <a:gd name="T32" fmla="*/ 0 w 164"/>
                  <a:gd name="T33" fmla="*/ 122 h 164"/>
                  <a:gd name="T34" fmla="*/ 2 w 164"/>
                  <a:gd name="T35" fmla="*/ 118 h 164"/>
                  <a:gd name="T36" fmla="*/ 118 w 164"/>
                  <a:gd name="T37" fmla="*/ 2 h 164"/>
                  <a:gd name="T38" fmla="*/ 118 w 164"/>
                  <a:gd name="T39" fmla="*/ 2 h 164"/>
                  <a:gd name="T40" fmla="*/ 122 w 164"/>
                  <a:gd name="T41" fmla="*/ 0 h 164"/>
                  <a:gd name="T42" fmla="*/ 124 w 164"/>
                  <a:gd name="T43" fmla="*/ 0 h 164"/>
                  <a:gd name="T44" fmla="*/ 128 w 164"/>
                  <a:gd name="T45" fmla="*/ 0 h 164"/>
                  <a:gd name="T46" fmla="*/ 132 w 164"/>
                  <a:gd name="T47" fmla="*/ 2 h 164"/>
                  <a:gd name="T48" fmla="*/ 160 w 164"/>
                  <a:gd name="T49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164">
                    <a:moveTo>
                      <a:pt x="160" y="32"/>
                    </a:moveTo>
                    <a:lnTo>
                      <a:pt x="160" y="32"/>
                    </a:lnTo>
                    <a:lnTo>
                      <a:pt x="162" y="34"/>
                    </a:lnTo>
                    <a:lnTo>
                      <a:pt x="164" y="38"/>
                    </a:lnTo>
                    <a:lnTo>
                      <a:pt x="162" y="42"/>
                    </a:lnTo>
                    <a:lnTo>
                      <a:pt x="160" y="46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2" y="164"/>
                    </a:lnTo>
                    <a:lnTo>
                      <a:pt x="38" y="164"/>
                    </a:lnTo>
                    <a:lnTo>
                      <a:pt x="34" y="164"/>
                    </a:lnTo>
                    <a:lnTo>
                      <a:pt x="30" y="162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2" y="118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8" y="0"/>
                    </a:lnTo>
                    <a:lnTo>
                      <a:pt x="132" y="2"/>
                    </a:lnTo>
                    <a:lnTo>
                      <a:pt x="160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55" name="Freeform 83"/>
              <p:cNvSpPr>
                <a:spLocks noEditPoints="1"/>
              </p:cNvSpPr>
              <p:nvPr/>
            </p:nvSpPr>
            <p:spPr bwMode="auto">
              <a:xfrm>
                <a:off x="2687638" y="3724275"/>
                <a:ext cx="406400" cy="396875"/>
              </a:xfrm>
              <a:custGeom>
                <a:avLst/>
                <a:gdLst>
                  <a:gd name="T0" fmla="*/ 186 w 256"/>
                  <a:gd name="T1" fmla="*/ 8 h 250"/>
                  <a:gd name="T2" fmla="*/ 166 w 256"/>
                  <a:gd name="T3" fmla="*/ 0 h 250"/>
                  <a:gd name="T4" fmla="*/ 100 w 256"/>
                  <a:gd name="T5" fmla="*/ 30 h 250"/>
                  <a:gd name="T6" fmla="*/ 86 w 256"/>
                  <a:gd name="T7" fmla="*/ 44 h 250"/>
                  <a:gd name="T8" fmla="*/ 72 w 256"/>
                  <a:gd name="T9" fmla="*/ 86 h 250"/>
                  <a:gd name="T10" fmla="*/ 80 w 256"/>
                  <a:gd name="T11" fmla="*/ 104 h 250"/>
                  <a:gd name="T12" fmla="*/ 88 w 256"/>
                  <a:gd name="T13" fmla="*/ 108 h 250"/>
                  <a:gd name="T14" fmla="*/ 112 w 256"/>
                  <a:gd name="T15" fmla="*/ 102 h 250"/>
                  <a:gd name="T16" fmla="*/ 162 w 256"/>
                  <a:gd name="T17" fmla="*/ 56 h 250"/>
                  <a:gd name="T18" fmla="*/ 250 w 256"/>
                  <a:gd name="T19" fmla="*/ 106 h 250"/>
                  <a:gd name="T20" fmla="*/ 254 w 256"/>
                  <a:gd name="T21" fmla="*/ 78 h 250"/>
                  <a:gd name="T22" fmla="*/ 42 w 256"/>
                  <a:gd name="T23" fmla="*/ 136 h 250"/>
                  <a:gd name="T24" fmla="*/ 32 w 256"/>
                  <a:gd name="T25" fmla="*/ 132 h 250"/>
                  <a:gd name="T26" fmla="*/ 4 w 256"/>
                  <a:gd name="T27" fmla="*/ 156 h 250"/>
                  <a:gd name="T28" fmla="*/ 0 w 256"/>
                  <a:gd name="T29" fmla="*/ 164 h 250"/>
                  <a:gd name="T30" fmla="*/ 4 w 256"/>
                  <a:gd name="T31" fmla="*/ 174 h 250"/>
                  <a:gd name="T32" fmla="*/ 18 w 256"/>
                  <a:gd name="T33" fmla="*/ 176 h 250"/>
                  <a:gd name="T34" fmla="*/ 42 w 256"/>
                  <a:gd name="T35" fmla="*/ 154 h 250"/>
                  <a:gd name="T36" fmla="*/ 44 w 256"/>
                  <a:gd name="T37" fmla="*/ 140 h 250"/>
                  <a:gd name="T38" fmla="*/ 66 w 256"/>
                  <a:gd name="T39" fmla="*/ 160 h 250"/>
                  <a:gd name="T40" fmla="*/ 56 w 256"/>
                  <a:gd name="T41" fmla="*/ 156 h 250"/>
                  <a:gd name="T42" fmla="*/ 28 w 256"/>
                  <a:gd name="T43" fmla="*/ 180 h 250"/>
                  <a:gd name="T44" fmla="*/ 24 w 256"/>
                  <a:gd name="T45" fmla="*/ 188 h 250"/>
                  <a:gd name="T46" fmla="*/ 28 w 256"/>
                  <a:gd name="T47" fmla="*/ 198 h 250"/>
                  <a:gd name="T48" fmla="*/ 42 w 256"/>
                  <a:gd name="T49" fmla="*/ 200 h 250"/>
                  <a:gd name="T50" fmla="*/ 66 w 256"/>
                  <a:gd name="T51" fmla="*/ 178 h 250"/>
                  <a:gd name="T52" fmla="*/ 68 w 256"/>
                  <a:gd name="T53" fmla="*/ 164 h 250"/>
                  <a:gd name="T54" fmla="*/ 96 w 256"/>
                  <a:gd name="T55" fmla="*/ 208 h 250"/>
                  <a:gd name="T56" fmla="*/ 74 w 256"/>
                  <a:gd name="T57" fmla="*/ 232 h 250"/>
                  <a:gd name="T58" fmla="*/ 76 w 256"/>
                  <a:gd name="T59" fmla="*/ 246 h 250"/>
                  <a:gd name="T60" fmla="*/ 86 w 256"/>
                  <a:gd name="T61" fmla="*/ 250 h 250"/>
                  <a:gd name="T62" fmla="*/ 114 w 256"/>
                  <a:gd name="T63" fmla="*/ 226 h 250"/>
                  <a:gd name="T64" fmla="*/ 118 w 256"/>
                  <a:gd name="T65" fmla="*/ 218 h 250"/>
                  <a:gd name="T66" fmla="*/ 114 w 256"/>
                  <a:gd name="T67" fmla="*/ 208 h 250"/>
                  <a:gd name="T68" fmla="*/ 100 w 256"/>
                  <a:gd name="T69" fmla="*/ 206 h 250"/>
                  <a:gd name="T70" fmla="*/ 90 w 256"/>
                  <a:gd name="T71" fmla="*/ 184 h 250"/>
                  <a:gd name="T72" fmla="*/ 82 w 256"/>
                  <a:gd name="T73" fmla="*/ 180 h 250"/>
                  <a:gd name="T74" fmla="*/ 52 w 256"/>
                  <a:gd name="T75" fmla="*/ 204 h 250"/>
                  <a:gd name="T76" fmla="*/ 48 w 256"/>
                  <a:gd name="T77" fmla="*/ 212 h 250"/>
                  <a:gd name="T78" fmla="*/ 52 w 256"/>
                  <a:gd name="T79" fmla="*/ 222 h 250"/>
                  <a:gd name="T80" fmla="*/ 66 w 256"/>
                  <a:gd name="T81" fmla="*/ 224 h 250"/>
                  <a:gd name="T82" fmla="*/ 90 w 256"/>
                  <a:gd name="T83" fmla="*/ 202 h 250"/>
                  <a:gd name="T84" fmla="*/ 92 w 256"/>
                  <a:gd name="T85" fmla="*/ 18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0">
                    <a:moveTo>
                      <a:pt x="250" y="70"/>
                    </a:moveTo>
                    <a:lnTo>
                      <a:pt x="186" y="8"/>
                    </a:lnTo>
                    <a:lnTo>
                      <a:pt x="186" y="8"/>
                    </a:lnTo>
                    <a:lnTo>
                      <a:pt x="180" y="4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8" y="4"/>
                    </a:lnTo>
                    <a:lnTo>
                      <a:pt x="158" y="4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92" y="36"/>
                    </a:lnTo>
                    <a:lnTo>
                      <a:pt x="86" y="44"/>
                    </a:lnTo>
                    <a:lnTo>
                      <a:pt x="74" y="80"/>
                    </a:lnTo>
                    <a:lnTo>
                      <a:pt x="74" y="80"/>
                    </a:lnTo>
                    <a:lnTo>
                      <a:pt x="72" y="86"/>
                    </a:lnTo>
                    <a:lnTo>
                      <a:pt x="74" y="92"/>
                    </a:lnTo>
                    <a:lnTo>
                      <a:pt x="76" y="98"/>
                    </a:lnTo>
                    <a:lnTo>
                      <a:pt x="80" y="104"/>
                    </a:lnTo>
                    <a:lnTo>
                      <a:pt x="80" y="104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4" y="108"/>
                    </a:lnTo>
                    <a:lnTo>
                      <a:pt x="112" y="102"/>
                    </a:lnTo>
                    <a:lnTo>
                      <a:pt x="116" y="94"/>
                    </a:lnTo>
                    <a:lnTo>
                      <a:pt x="126" y="68"/>
                    </a:lnTo>
                    <a:lnTo>
                      <a:pt x="162" y="56"/>
                    </a:lnTo>
                    <a:lnTo>
                      <a:pt x="232" y="124"/>
                    </a:lnTo>
                    <a:lnTo>
                      <a:pt x="250" y="106"/>
                    </a:lnTo>
                    <a:lnTo>
                      <a:pt x="250" y="106"/>
                    </a:lnTo>
                    <a:lnTo>
                      <a:pt x="254" y="98"/>
                    </a:lnTo>
                    <a:lnTo>
                      <a:pt x="256" y="88"/>
                    </a:lnTo>
                    <a:lnTo>
                      <a:pt x="254" y="78"/>
                    </a:lnTo>
                    <a:lnTo>
                      <a:pt x="250" y="70"/>
                    </a:lnTo>
                    <a:lnTo>
                      <a:pt x="250" y="70"/>
                    </a:lnTo>
                    <a:close/>
                    <a:moveTo>
                      <a:pt x="42" y="136"/>
                    </a:moveTo>
                    <a:lnTo>
                      <a:pt x="42" y="136"/>
                    </a:lnTo>
                    <a:lnTo>
                      <a:pt x="38" y="132"/>
                    </a:lnTo>
                    <a:lnTo>
                      <a:pt x="32" y="132"/>
                    </a:lnTo>
                    <a:lnTo>
                      <a:pt x="28" y="132"/>
                    </a:lnTo>
                    <a:lnTo>
                      <a:pt x="24" y="136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70"/>
                    </a:lnTo>
                    <a:lnTo>
                      <a:pt x="4" y="174"/>
                    </a:lnTo>
                    <a:lnTo>
                      <a:pt x="4" y="174"/>
                    </a:lnTo>
                    <a:lnTo>
                      <a:pt x="8" y="176"/>
                    </a:lnTo>
                    <a:lnTo>
                      <a:pt x="12" y="178"/>
                    </a:lnTo>
                    <a:lnTo>
                      <a:pt x="18" y="176"/>
                    </a:lnTo>
                    <a:lnTo>
                      <a:pt x="22" y="17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0"/>
                    </a:lnTo>
                    <a:lnTo>
                      <a:pt x="46" y="144"/>
                    </a:lnTo>
                    <a:lnTo>
                      <a:pt x="44" y="140"/>
                    </a:lnTo>
                    <a:lnTo>
                      <a:pt x="42" y="136"/>
                    </a:lnTo>
                    <a:lnTo>
                      <a:pt x="42" y="136"/>
                    </a:lnTo>
                    <a:close/>
                    <a:moveTo>
                      <a:pt x="66" y="160"/>
                    </a:moveTo>
                    <a:lnTo>
                      <a:pt x="66" y="160"/>
                    </a:lnTo>
                    <a:lnTo>
                      <a:pt x="62" y="156"/>
                    </a:lnTo>
                    <a:lnTo>
                      <a:pt x="56" y="156"/>
                    </a:lnTo>
                    <a:lnTo>
                      <a:pt x="52" y="156"/>
                    </a:lnTo>
                    <a:lnTo>
                      <a:pt x="48" y="160"/>
                    </a:lnTo>
                    <a:lnTo>
                      <a:pt x="28" y="180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4" y="188"/>
                    </a:lnTo>
                    <a:lnTo>
                      <a:pt x="24" y="194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32" y="200"/>
                    </a:lnTo>
                    <a:lnTo>
                      <a:pt x="36" y="202"/>
                    </a:lnTo>
                    <a:lnTo>
                      <a:pt x="42" y="200"/>
                    </a:lnTo>
                    <a:lnTo>
                      <a:pt x="46" y="198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8" y="174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60"/>
                    </a:lnTo>
                    <a:lnTo>
                      <a:pt x="66" y="160"/>
                    </a:lnTo>
                    <a:close/>
                    <a:moveTo>
                      <a:pt x="96" y="208"/>
                    </a:moveTo>
                    <a:lnTo>
                      <a:pt x="76" y="228"/>
                    </a:lnTo>
                    <a:lnTo>
                      <a:pt x="76" y="228"/>
                    </a:lnTo>
                    <a:lnTo>
                      <a:pt x="74" y="232"/>
                    </a:lnTo>
                    <a:lnTo>
                      <a:pt x="72" y="238"/>
                    </a:lnTo>
                    <a:lnTo>
                      <a:pt x="74" y="242"/>
                    </a:lnTo>
                    <a:lnTo>
                      <a:pt x="76" y="246"/>
                    </a:lnTo>
                    <a:lnTo>
                      <a:pt x="76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90" y="250"/>
                    </a:lnTo>
                    <a:lnTo>
                      <a:pt x="94" y="246"/>
                    </a:lnTo>
                    <a:lnTo>
                      <a:pt x="114" y="226"/>
                    </a:lnTo>
                    <a:lnTo>
                      <a:pt x="114" y="226"/>
                    </a:lnTo>
                    <a:lnTo>
                      <a:pt x="118" y="222"/>
                    </a:lnTo>
                    <a:lnTo>
                      <a:pt x="118" y="218"/>
                    </a:lnTo>
                    <a:lnTo>
                      <a:pt x="118" y="212"/>
                    </a:lnTo>
                    <a:lnTo>
                      <a:pt x="114" y="208"/>
                    </a:lnTo>
                    <a:lnTo>
                      <a:pt x="114" y="208"/>
                    </a:lnTo>
                    <a:lnTo>
                      <a:pt x="110" y="206"/>
                    </a:lnTo>
                    <a:lnTo>
                      <a:pt x="106" y="204"/>
                    </a:lnTo>
                    <a:lnTo>
                      <a:pt x="100" y="206"/>
                    </a:lnTo>
                    <a:lnTo>
                      <a:pt x="96" y="208"/>
                    </a:lnTo>
                    <a:lnTo>
                      <a:pt x="96" y="208"/>
                    </a:lnTo>
                    <a:close/>
                    <a:moveTo>
                      <a:pt x="90" y="184"/>
                    </a:moveTo>
                    <a:lnTo>
                      <a:pt x="90" y="184"/>
                    </a:lnTo>
                    <a:lnTo>
                      <a:pt x="86" y="180"/>
                    </a:lnTo>
                    <a:lnTo>
                      <a:pt x="82" y="180"/>
                    </a:lnTo>
                    <a:lnTo>
                      <a:pt x="76" y="180"/>
                    </a:lnTo>
                    <a:lnTo>
                      <a:pt x="72" y="184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0" y="208"/>
                    </a:lnTo>
                    <a:lnTo>
                      <a:pt x="48" y="212"/>
                    </a:lnTo>
                    <a:lnTo>
                      <a:pt x="50" y="218"/>
                    </a:lnTo>
                    <a:lnTo>
                      <a:pt x="52" y="222"/>
                    </a:lnTo>
                    <a:lnTo>
                      <a:pt x="52" y="222"/>
                    </a:lnTo>
                    <a:lnTo>
                      <a:pt x="56" y="224"/>
                    </a:lnTo>
                    <a:lnTo>
                      <a:pt x="60" y="226"/>
                    </a:lnTo>
                    <a:lnTo>
                      <a:pt x="66" y="224"/>
                    </a:lnTo>
                    <a:lnTo>
                      <a:pt x="70" y="222"/>
                    </a:lnTo>
                    <a:lnTo>
                      <a:pt x="90" y="202"/>
                    </a:lnTo>
                    <a:lnTo>
                      <a:pt x="90" y="202"/>
                    </a:lnTo>
                    <a:lnTo>
                      <a:pt x="92" y="198"/>
                    </a:lnTo>
                    <a:lnTo>
                      <a:pt x="94" y="192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90" y="1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9330368" y="3265101"/>
            <a:ext cx="1198942" cy="1199371"/>
            <a:chOff x="7082842" y="4099493"/>
            <a:chExt cx="899324" cy="899320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68" name="椭圆 67"/>
            <p:cNvSpPr/>
            <p:nvPr/>
          </p:nvSpPr>
          <p:spPr>
            <a:xfrm>
              <a:off x="7082842" y="4099493"/>
              <a:ext cx="899324" cy="899320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/>
              <a:endParaRPr lang="zh-CN" altLang="en-US" sz="1900" kern="0" dirty="0">
                <a:solidFill>
                  <a:srgbClr val="4697D4"/>
                </a:solidFill>
                <a:latin typeface="Calibri" panose="020F0502020204030204"/>
                <a:ea typeface="思源黑体" panose="020B0500000000000000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259991" y="4339991"/>
              <a:ext cx="520413" cy="358206"/>
              <a:chOff x="5840413" y="590550"/>
              <a:chExt cx="733425" cy="504825"/>
            </a:xfrm>
            <a:solidFill>
              <a:srgbClr val="7F7F7F"/>
            </a:solidFill>
          </p:grpSpPr>
          <p:sp>
            <p:nvSpPr>
              <p:cNvPr id="61" name="Freeform 24"/>
              <p:cNvSpPr>
                <a:spLocks noEditPoints="1"/>
              </p:cNvSpPr>
              <p:nvPr/>
            </p:nvSpPr>
            <p:spPr bwMode="auto">
              <a:xfrm>
                <a:off x="5840413" y="590550"/>
                <a:ext cx="568325" cy="438150"/>
              </a:xfrm>
              <a:custGeom>
                <a:avLst/>
                <a:gdLst>
                  <a:gd name="T0" fmla="*/ 334 w 358"/>
                  <a:gd name="T1" fmla="*/ 8 h 276"/>
                  <a:gd name="T2" fmla="*/ 334 w 358"/>
                  <a:gd name="T3" fmla="*/ 8 h 276"/>
                  <a:gd name="T4" fmla="*/ 332 w 358"/>
                  <a:gd name="T5" fmla="*/ 4 h 276"/>
                  <a:gd name="T6" fmla="*/ 328 w 358"/>
                  <a:gd name="T7" fmla="*/ 0 h 276"/>
                  <a:gd name="T8" fmla="*/ 324 w 358"/>
                  <a:gd name="T9" fmla="*/ 0 h 276"/>
                  <a:gd name="T10" fmla="*/ 320 w 358"/>
                  <a:gd name="T11" fmla="*/ 0 h 276"/>
                  <a:gd name="T12" fmla="*/ 84 w 358"/>
                  <a:gd name="T13" fmla="*/ 78 h 276"/>
                  <a:gd name="T14" fmla="*/ 154 w 358"/>
                  <a:gd name="T15" fmla="*/ 78 h 276"/>
                  <a:gd name="T16" fmla="*/ 284 w 358"/>
                  <a:gd name="T17" fmla="*/ 34 h 276"/>
                  <a:gd name="T18" fmla="*/ 284 w 358"/>
                  <a:gd name="T19" fmla="*/ 34 h 276"/>
                  <a:gd name="T20" fmla="*/ 292 w 358"/>
                  <a:gd name="T21" fmla="*/ 44 h 276"/>
                  <a:gd name="T22" fmla="*/ 302 w 358"/>
                  <a:gd name="T23" fmla="*/ 52 h 276"/>
                  <a:gd name="T24" fmla="*/ 314 w 358"/>
                  <a:gd name="T25" fmla="*/ 56 h 276"/>
                  <a:gd name="T26" fmla="*/ 328 w 358"/>
                  <a:gd name="T27" fmla="*/ 56 h 276"/>
                  <a:gd name="T28" fmla="*/ 334 w 358"/>
                  <a:gd name="T29" fmla="*/ 78 h 276"/>
                  <a:gd name="T30" fmla="*/ 358 w 358"/>
                  <a:gd name="T31" fmla="*/ 78 h 276"/>
                  <a:gd name="T32" fmla="*/ 334 w 358"/>
                  <a:gd name="T33" fmla="*/ 8 h 276"/>
                  <a:gd name="T34" fmla="*/ 2 w 358"/>
                  <a:gd name="T35" fmla="*/ 118 h 276"/>
                  <a:gd name="T36" fmla="*/ 54 w 358"/>
                  <a:gd name="T37" fmla="*/ 276 h 276"/>
                  <a:gd name="T38" fmla="*/ 54 w 358"/>
                  <a:gd name="T39" fmla="*/ 208 h 276"/>
                  <a:gd name="T40" fmla="*/ 36 w 358"/>
                  <a:gd name="T41" fmla="*/ 152 h 276"/>
                  <a:gd name="T42" fmla="*/ 36 w 358"/>
                  <a:gd name="T43" fmla="*/ 152 h 276"/>
                  <a:gd name="T44" fmla="*/ 42 w 358"/>
                  <a:gd name="T45" fmla="*/ 148 h 276"/>
                  <a:gd name="T46" fmla="*/ 46 w 358"/>
                  <a:gd name="T47" fmla="*/ 142 h 276"/>
                  <a:gd name="T48" fmla="*/ 50 w 358"/>
                  <a:gd name="T49" fmla="*/ 136 h 276"/>
                  <a:gd name="T50" fmla="*/ 54 w 358"/>
                  <a:gd name="T51" fmla="*/ 130 h 276"/>
                  <a:gd name="T52" fmla="*/ 54 w 358"/>
                  <a:gd name="T53" fmla="*/ 102 h 276"/>
                  <a:gd name="T54" fmla="*/ 54 w 358"/>
                  <a:gd name="T55" fmla="*/ 102 h 276"/>
                  <a:gd name="T56" fmla="*/ 56 w 358"/>
                  <a:gd name="T57" fmla="*/ 92 h 276"/>
                  <a:gd name="T58" fmla="*/ 62 w 358"/>
                  <a:gd name="T59" fmla="*/ 84 h 276"/>
                  <a:gd name="T60" fmla="*/ 10 w 358"/>
                  <a:gd name="T61" fmla="*/ 102 h 276"/>
                  <a:gd name="T62" fmla="*/ 10 w 358"/>
                  <a:gd name="T63" fmla="*/ 102 h 276"/>
                  <a:gd name="T64" fmla="*/ 4 w 358"/>
                  <a:gd name="T65" fmla="*/ 104 h 276"/>
                  <a:gd name="T66" fmla="*/ 2 w 358"/>
                  <a:gd name="T67" fmla="*/ 108 h 276"/>
                  <a:gd name="T68" fmla="*/ 0 w 358"/>
                  <a:gd name="T69" fmla="*/ 112 h 276"/>
                  <a:gd name="T70" fmla="*/ 2 w 358"/>
                  <a:gd name="T71" fmla="*/ 118 h 276"/>
                  <a:gd name="T72" fmla="*/ 2 w 358"/>
                  <a:gd name="T73" fmla="*/ 11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8" h="276">
                    <a:moveTo>
                      <a:pt x="334" y="8"/>
                    </a:moveTo>
                    <a:lnTo>
                      <a:pt x="334" y="8"/>
                    </a:lnTo>
                    <a:lnTo>
                      <a:pt x="332" y="4"/>
                    </a:lnTo>
                    <a:lnTo>
                      <a:pt x="328" y="0"/>
                    </a:lnTo>
                    <a:lnTo>
                      <a:pt x="324" y="0"/>
                    </a:lnTo>
                    <a:lnTo>
                      <a:pt x="320" y="0"/>
                    </a:lnTo>
                    <a:lnTo>
                      <a:pt x="84" y="78"/>
                    </a:lnTo>
                    <a:lnTo>
                      <a:pt x="154" y="78"/>
                    </a:lnTo>
                    <a:lnTo>
                      <a:pt x="284" y="34"/>
                    </a:lnTo>
                    <a:lnTo>
                      <a:pt x="284" y="34"/>
                    </a:lnTo>
                    <a:lnTo>
                      <a:pt x="292" y="44"/>
                    </a:lnTo>
                    <a:lnTo>
                      <a:pt x="302" y="52"/>
                    </a:lnTo>
                    <a:lnTo>
                      <a:pt x="314" y="56"/>
                    </a:lnTo>
                    <a:lnTo>
                      <a:pt x="328" y="56"/>
                    </a:lnTo>
                    <a:lnTo>
                      <a:pt x="334" y="78"/>
                    </a:lnTo>
                    <a:lnTo>
                      <a:pt x="358" y="78"/>
                    </a:lnTo>
                    <a:lnTo>
                      <a:pt x="334" y="8"/>
                    </a:lnTo>
                    <a:close/>
                    <a:moveTo>
                      <a:pt x="2" y="118"/>
                    </a:moveTo>
                    <a:lnTo>
                      <a:pt x="54" y="276"/>
                    </a:lnTo>
                    <a:lnTo>
                      <a:pt x="54" y="208"/>
                    </a:lnTo>
                    <a:lnTo>
                      <a:pt x="36" y="152"/>
                    </a:lnTo>
                    <a:lnTo>
                      <a:pt x="36" y="152"/>
                    </a:lnTo>
                    <a:lnTo>
                      <a:pt x="42" y="148"/>
                    </a:lnTo>
                    <a:lnTo>
                      <a:pt x="46" y="142"/>
                    </a:lnTo>
                    <a:lnTo>
                      <a:pt x="50" y="136"/>
                    </a:lnTo>
                    <a:lnTo>
                      <a:pt x="54" y="130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6" y="92"/>
                    </a:lnTo>
                    <a:lnTo>
                      <a:pt x="62" y="84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4" y="104"/>
                    </a:lnTo>
                    <a:lnTo>
                      <a:pt x="2" y="108"/>
                    </a:lnTo>
                    <a:lnTo>
                      <a:pt x="0" y="112"/>
                    </a:lnTo>
                    <a:lnTo>
                      <a:pt x="2" y="118"/>
                    </a:lnTo>
                    <a:lnTo>
                      <a:pt x="2" y="1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62" name="Freeform 25"/>
              <p:cNvSpPr>
                <a:spLocks noEditPoints="1"/>
              </p:cNvSpPr>
              <p:nvPr/>
            </p:nvSpPr>
            <p:spPr bwMode="auto">
              <a:xfrm>
                <a:off x="6024563" y="793750"/>
                <a:ext cx="403225" cy="234950"/>
              </a:xfrm>
              <a:custGeom>
                <a:avLst/>
                <a:gdLst>
                  <a:gd name="T0" fmla="*/ 226 w 254"/>
                  <a:gd name="T1" fmla="*/ 56 h 148"/>
                  <a:gd name="T2" fmla="*/ 214 w 254"/>
                  <a:gd name="T3" fmla="*/ 74 h 148"/>
                  <a:gd name="T4" fmla="*/ 220 w 254"/>
                  <a:gd name="T5" fmla="*/ 88 h 148"/>
                  <a:gd name="T6" fmla="*/ 234 w 254"/>
                  <a:gd name="T7" fmla="*/ 94 h 148"/>
                  <a:gd name="T8" fmla="*/ 252 w 254"/>
                  <a:gd name="T9" fmla="*/ 82 h 148"/>
                  <a:gd name="T10" fmla="*/ 252 w 254"/>
                  <a:gd name="T11" fmla="*/ 66 h 148"/>
                  <a:gd name="T12" fmla="*/ 234 w 254"/>
                  <a:gd name="T13" fmla="*/ 54 h 148"/>
                  <a:gd name="T14" fmla="*/ 20 w 254"/>
                  <a:gd name="T15" fmla="*/ 54 h 148"/>
                  <a:gd name="T16" fmla="*/ 2 w 254"/>
                  <a:gd name="T17" fmla="*/ 66 h 148"/>
                  <a:gd name="T18" fmla="*/ 2 w 254"/>
                  <a:gd name="T19" fmla="*/ 82 h 148"/>
                  <a:gd name="T20" fmla="*/ 20 w 254"/>
                  <a:gd name="T21" fmla="*/ 94 h 148"/>
                  <a:gd name="T22" fmla="*/ 34 w 254"/>
                  <a:gd name="T23" fmla="*/ 88 h 148"/>
                  <a:gd name="T24" fmla="*/ 40 w 254"/>
                  <a:gd name="T25" fmla="*/ 74 h 148"/>
                  <a:gd name="T26" fmla="*/ 28 w 254"/>
                  <a:gd name="T27" fmla="*/ 56 h 148"/>
                  <a:gd name="T28" fmla="*/ 126 w 254"/>
                  <a:gd name="T29" fmla="*/ 0 h 148"/>
                  <a:gd name="T30" fmla="*/ 102 w 254"/>
                  <a:gd name="T31" fmla="*/ 6 h 148"/>
                  <a:gd name="T32" fmla="*/ 72 w 254"/>
                  <a:gd name="T33" fmla="*/ 32 h 148"/>
                  <a:gd name="T34" fmla="*/ 62 w 254"/>
                  <a:gd name="T35" fmla="*/ 74 h 148"/>
                  <a:gd name="T36" fmla="*/ 66 w 254"/>
                  <a:gd name="T37" fmla="*/ 104 h 148"/>
                  <a:gd name="T38" fmla="*/ 90 w 254"/>
                  <a:gd name="T39" fmla="*/ 136 h 148"/>
                  <a:gd name="T40" fmla="*/ 126 w 254"/>
                  <a:gd name="T41" fmla="*/ 148 h 148"/>
                  <a:gd name="T42" fmla="*/ 152 w 254"/>
                  <a:gd name="T43" fmla="*/ 142 h 148"/>
                  <a:gd name="T44" fmla="*/ 182 w 254"/>
                  <a:gd name="T45" fmla="*/ 116 h 148"/>
                  <a:gd name="T46" fmla="*/ 192 w 254"/>
                  <a:gd name="T47" fmla="*/ 74 h 148"/>
                  <a:gd name="T48" fmla="*/ 188 w 254"/>
                  <a:gd name="T49" fmla="*/ 46 h 148"/>
                  <a:gd name="T50" fmla="*/ 164 w 254"/>
                  <a:gd name="T51" fmla="*/ 12 h 148"/>
                  <a:gd name="T52" fmla="*/ 126 w 254"/>
                  <a:gd name="T53" fmla="*/ 0 h 148"/>
                  <a:gd name="T54" fmla="*/ 134 w 254"/>
                  <a:gd name="T55" fmla="*/ 118 h 148"/>
                  <a:gd name="T56" fmla="*/ 120 w 254"/>
                  <a:gd name="T57" fmla="*/ 108 h 148"/>
                  <a:gd name="T58" fmla="*/ 102 w 254"/>
                  <a:gd name="T59" fmla="*/ 88 h 148"/>
                  <a:gd name="T60" fmla="*/ 122 w 254"/>
                  <a:gd name="T61" fmla="*/ 94 h 148"/>
                  <a:gd name="T62" fmla="*/ 132 w 254"/>
                  <a:gd name="T63" fmla="*/ 90 h 148"/>
                  <a:gd name="T64" fmla="*/ 132 w 254"/>
                  <a:gd name="T65" fmla="*/ 86 h 148"/>
                  <a:gd name="T66" fmla="*/ 120 w 254"/>
                  <a:gd name="T67" fmla="*/ 80 h 148"/>
                  <a:gd name="T68" fmla="*/ 100 w 254"/>
                  <a:gd name="T69" fmla="*/ 68 h 148"/>
                  <a:gd name="T70" fmla="*/ 100 w 254"/>
                  <a:gd name="T71" fmla="*/ 54 h 148"/>
                  <a:gd name="T72" fmla="*/ 120 w 254"/>
                  <a:gd name="T73" fmla="*/ 40 h 148"/>
                  <a:gd name="T74" fmla="*/ 134 w 254"/>
                  <a:gd name="T75" fmla="*/ 40 h 148"/>
                  <a:gd name="T76" fmla="*/ 152 w 254"/>
                  <a:gd name="T77" fmla="*/ 42 h 148"/>
                  <a:gd name="T78" fmla="*/ 142 w 254"/>
                  <a:gd name="T79" fmla="*/ 54 h 148"/>
                  <a:gd name="T80" fmla="*/ 122 w 254"/>
                  <a:gd name="T81" fmla="*/ 54 h 148"/>
                  <a:gd name="T82" fmla="*/ 122 w 254"/>
                  <a:gd name="T83" fmla="*/ 60 h 148"/>
                  <a:gd name="T84" fmla="*/ 134 w 254"/>
                  <a:gd name="T85" fmla="*/ 66 h 148"/>
                  <a:gd name="T86" fmla="*/ 154 w 254"/>
                  <a:gd name="T87" fmla="*/ 80 h 148"/>
                  <a:gd name="T88" fmla="*/ 154 w 254"/>
                  <a:gd name="T89" fmla="*/ 94 h 148"/>
                  <a:gd name="T90" fmla="*/ 134 w 254"/>
                  <a:gd name="T91" fmla="*/ 10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4" h="148">
                    <a:moveTo>
                      <a:pt x="234" y="54"/>
                    </a:moveTo>
                    <a:lnTo>
                      <a:pt x="234" y="54"/>
                    </a:lnTo>
                    <a:lnTo>
                      <a:pt x="226" y="56"/>
                    </a:lnTo>
                    <a:lnTo>
                      <a:pt x="220" y="60"/>
                    </a:lnTo>
                    <a:lnTo>
                      <a:pt x="216" y="66"/>
                    </a:lnTo>
                    <a:lnTo>
                      <a:pt x="214" y="74"/>
                    </a:lnTo>
                    <a:lnTo>
                      <a:pt x="214" y="74"/>
                    </a:lnTo>
                    <a:lnTo>
                      <a:pt x="216" y="82"/>
                    </a:lnTo>
                    <a:lnTo>
                      <a:pt x="220" y="88"/>
                    </a:lnTo>
                    <a:lnTo>
                      <a:pt x="226" y="92"/>
                    </a:lnTo>
                    <a:lnTo>
                      <a:pt x="234" y="94"/>
                    </a:lnTo>
                    <a:lnTo>
                      <a:pt x="234" y="94"/>
                    </a:lnTo>
                    <a:lnTo>
                      <a:pt x="242" y="92"/>
                    </a:lnTo>
                    <a:lnTo>
                      <a:pt x="248" y="88"/>
                    </a:lnTo>
                    <a:lnTo>
                      <a:pt x="252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2" y="66"/>
                    </a:lnTo>
                    <a:lnTo>
                      <a:pt x="248" y="60"/>
                    </a:lnTo>
                    <a:lnTo>
                      <a:pt x="242" y="56"/>
                    </a:lnTo>
                    <a:lnTo>
                      <a:pt x="234" y="54"/>
                    </a:lnTo>
                    <a:lnTo>
                      <a:pt x="234" y="54"/>
                    </a:lnTo>
                    <a:close/>
                    <a:moveTo>
                      <a:pt x="20" y="54"/>
                    </a:moveTo>
                    <a:lnTo>
                      <a:pt x="20" y="54"/>
                    </a:lnTo>
                    <a:lnTo>
                      <a:pt x="12" y="56"/>
                    </a:lnTo>
                    <a:lnTo>
                      <a:pt x="6" y="60"/>
                    </a:lnTo>
                    <a:lnTo>
                      <a:pt x="2" y="6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82"/>
                    </a:lnTo>
                    <a:lnTo>
                      <a:pt x="6" y="88"/>
                    </a:lnTo>
                    <a:lnTo>
                      <a:pt x="12" y="92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92"/>
                    </a:lnTo>
                    <a:lnTo>
                      <a:pt x="34" y="88"/>
                    </a:lnTo>
                    <a:lnTo>
                      <a:pt x="38" y="82"/>
                    </a:lnTo>
                    <a:lnTo>
                      <a:pt x="40" y="74"/>
                    </a:lnTo>
                    <a:lnTo>
                      <a:pt x="40" y="74"/>
                    </a:lnTo>
                    <a:lnTo>
                      <a:pt x="38" y="66"/>
                    </a:lnTo>
                    <a:lnTo>
                      <a:pt x="34" y="60"/>
                    </a:lnTo>
                    <a:lnTo>
                      <a:pt x="28" y="56"/>
                    </a:lnTo>
                    <a:lnTo>
                      <a:pt x="20" y="54"/>
                    </a:lnTo>
                    <a:lnTo>
                      <a:pt x="20" y="54"/>
                    </a:lnTo>
                    <a:close/>
                    <a:moveTo>
                      <a:pt x="126" y="0"/>
                    </a:moveTo>
                    <a:lnTo>
                      <a:pt x="126" y="0"/>
                    </a:lnTo>
                    <a:lnTo>
                      <a:pt x="114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80" y="22"/>
                    </a:lnTo>
                    <a:lnTo>
                      <a:pt x="72" y="32"/>
                    </a:lnTo>
                    <a:lnTo>
                      <a:pt x="66" y="46"/>
                    </a:lnTo>
                    <a:lnTo>
                      <a:pt x="62" y="60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2" y="90"/>
                    </a:lnTo>
                    <a:lnTo>
                      <a:pt x="66" y="104"/>
                    </a:lnTo>
                    <a:lnTo>
                      <a:pt x="72" y="116"/>
                    </a:lnTo>
                    <a:lnTo>
                      <a:pt x="80" y="126"/>
                    </a:lnTo>
                    <a:lnTo>
                      <a:pt x="90" y="136"/>
                    </a:lnTo>
                    <a:lnTo>
                      <a:pt x="102" y="142"/>
                    </a:lnTo>
                    <a:lnTo>
                      <a:pt x="114" y="146"/>
                    </a:lnTo>
                    <a:lnTo>
                      <a:pt x="126" y="148"/>
                    </a:lnTo>
                    <a:lnTo>
                      <a:pt x="126" y="148"/>
                    </a:lnTo>
                    <a:lnTo>
                      <a:pt x="140" y="146"/>
                    </a:lnTo>
                    <a:lnTo>
                      <a:pt x="152" y="142"/>
                    </a:lnTo>
                    <a:lnTo>
                      <a:pt x="164" y="136"/>
                    </a:lnTo>
                    <a:lnTo>
                      <a:pt x="174" y="126"/>
                    </a:lnTo>
                    <a:lnTo>
                      <a:pt x="182" y="116"/>
                    </a:lnTo>
                    <a:lnTo>
                      <a:pt x="188" y="104"/>
                    </a:lnTo>
                    <a:lnTo>
                      <a:pt x="192" y="90"/>
                    </a:lnTo>
                    <a:lnTo>
                      <a:pt x="192" y="74"/>
                    </a:lnTo>
                    <a:lnTo>
                      <a:pt x="192" y="74"/>
                    </a:lnTo>
                    <a:lnTo>
                      <a:pt x="192" y="60"/>
                    </a:lnTo>
                    <a:lnTo>
                      <a:pt x="188" y="46"/>
                    </a:lnTo>
                    <a:lnTo>
                      <a:pt x="182" y="32"/>
                    </a:lnTo>
                    <a:lnTo>
                      <a:pt x="174" y="22"/>
                    </a:lnTo>
                    <a:lnTo>
                      <a:pt x="164" y="12"/>
                    </a:lnTo>
                    <a:lnTo>
                      <a:pt x="152" y="6"/>
                    </a:lnTo>
                    <a:lnTo>
                      <a:pt x="140" y="2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  <a:moveTo>
                      <a:pt x="134" y="108"/>
                    </a:moveTo>
                    <a:lnTo>
                      <a:pt x="134" y="118"/>
                    </a:lnTo>
                    <a:lnTo>
                      <a:pt x="120" y="118"/>
                    </a:lnTo>
                    <a:lnTo>
                      <a:pt x="120" y="108"/>
                    </a:lnTo>
                    <a:lnTo>
                      <a:pt x="120" y="108"/>
                    </a:lnTo>
                    <a:lnTo>
                      <a:pt x="106" y="106"/>
                    </a:lnTo>
                    <a:lnTo>
                      <a:pt x="98" y="104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12" y="92"/>
                    </a:lnTo>
                    <a:lnTo>
                      <a:pt x="122" y="94"/>
                    </a:lnTo>
                    <a:lnTo>
                      <a:pt x="122" y="94"/>
                    </a:lnTo>
                    <a:lnTo>
                      <a:pt x="130" y="92"/>
                    </a:lnTo>
                    <a:lnTo>
                      <a:pt x="132" y="90"/>
                    </a:lnTo>
                    <a:lnTo>
                      <a:pt x="134" y="88"/>
                    </a:lnTo>
                    <a:lnTo>
                      <a:pt x="134" y="88"/>
                    </a:lnTo>
                    <a:lnTo>
                      <a:pt x="132" y="86"/>
                    </a:lnTo>
                    <a:lnTo>
                      <a:pt x="130" y="84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78"/>
                    </a:lnTo>
                    <a:lnTo>
                      <a:pt x="104" y="74"/>
                    </a:lnTo>
                    <a:lnTo>
                      <a:pt x="100" y="68"/>
                    </a:lnTo>
                    <a:lnTo>
                      <a:pt x="98" y="60"/>
                    </a:lnTo>
                    <a:lnTo>
                      <a:pt x="98" y="60"/>
                    </a:lnTo>
                    <a:lnTo>
                      <a:pt x="100" y="54"/>
                    </a:lnTo>
                    <a:lnTo>
                      <a:pt x="104" y="48"/>
                    </a:lnTo>
                    <a:lnTo>
                      <a:pt x="110" y="42"/>
                    </a:lnTo>
                    <a:lnTo>
                      <a:pt x="120" y="40"/>
                    </a:lnTo>
                    <a:lnTo>
                      <a:pt x="120" y="30"/>
                    </a:lnTo>
                    <a:lnTo>
                      <a:pt x="134" y="30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54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22" y="54"/>
                    </a:lnTo>
                    <a:lnTo>
                      <a:pt x="120" y="58"/>
                    </a:lnTo>
                    <a:lnTo>
                      <a:pt x="120" y="58"/>
                    </a:lnTo>
                    <a:lnTo>
                      <a:pt x="122" y="60"/>
                    </a:lnTo>
                    <a:lnTo>
                      <a:pt x="124" y="62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44" y="70"/>
                    </a:lnTo>
                    <a:lnTo>
                      <a:pt x="150" y="74"/>
                    </a:lnTo>
                    <a:lnTo>
                      <a:pt x="154" y="80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4" y="94"/>
                    </a:lnTo>
                    <a:lnTo>
                      <a:pt x="150" y="100"/>
                    </a:lnTo>
                    <a:lnTo>
                      <a:pt x="142" y="104"/>
                    </a:lnTo>
                    <a:lnTo>
                      <a:pt x="134" y="108"/>
                    </a:lnTo>
                    <a:lnTo>
                      <a:pt x="134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63" name="Freeform 26"/>
              <p:cNvSpPr/>
              <p:nvPr/>
            </p:nvSpPr>
            <p:spPr bwMode="auto">
              <a:xfrm>
                <a:off x="5948363" y="733425"/>
                <a:ext cx="555625" cy="358775"/>
              </a:xfrm>
              <a:custGeom>
                <a:avLst/>
                <a:gdLst>
                  <a:gd name="T0" fmla="*/ 254 w 350"/>
                  <a:gd name="T1" fmla="*/ 218 h 226"/>
                  <a:gd name="T2" fmla="*/ 254 w 350"/>
                  <a:gd name="T3" fmla="*/ 218 h 226"/>
                  <a:gd name="T4" fmla="*/ 254 w 350"/>
                  <a:gd name="T5" fmla="*/ 210 h 226"/>
                  <a:gd name="T6" fmla="*/ 258 w 350"/>
                  <a:gd name="T7" fmla="*/ 204 h 226"/>
                  <a:gd name="T8" fmla="*/ 54 w 350"/>
                  <a:gd name="T9" fmla="*/ 204 h 226"/>
                  <a:gd name="T10" fmla="*/ 54 w 350"/>
                  <a:gd name="T11" fmla="*/ 204 h 226"/>
                  <a:gd name="T12" fmla="*/ 50 w 350"/>
                  <a:gd name="T13" fmla="*/ 192 h 226"/>
                  <a:gd name="T14" fmla="*/ 42 w 350"/>
                  <a:gd name="T15" fmla="*/ 182 h 226"/>
                  <a:gd name="T16" fmla="*/ 34 w 350"/>
                  <a:gd name="T17" fmla="*/ 176 h 226"/>
                  <a:gd name="T18" fmla="*/ 22 w 350"/>
                  <a:gd name="T19" fmla="*/ 172 h 226"/>
                  <a:gd name="T20" fmla="*/ 22 w 350"/>
                  <a:gd name="T21" fmla="*/ 56 h 226"/>
                  <a:gd name="T22" fmla="*/ 22 w 350"/>
                  <a:gd name="T23" fmla="*/ 56 h 226"/>
                  <a:gd name="T24" fmla="*/ 34 w 350"/>
                  <a:gd name="T25" fmla="*/ 52 h 226"/>
                  <a:gd name="T26" fmla="*/ 44 w 350"/>
                  <a:gd name="T27" fmla="*/ 44 h 226"/>
                  <a:gd name="T28" fmla="*/ 50 w 350"/>
                  <a:gd name="T29" fmla="*/ 34 h 226"/>
                  <a:gd name="T30" fmla="*/ 54 w 350"/>
                  <a:gd name="T31" fmla="*/ 22 h 226"/>
                  <a:gd name="T32" fmla="*/ 294 w 350"/>
                  <a:gd name="T33" fmla="*/ 22 h 226"/>
                  <a:gd name="T34" fmla="*/ 294 w 350"/>
                  <a:gd name="T35" fmla="*/ 22 h 226"/>
                  <a:gd name="T36" fmla="*/ 300 w 350"/>
                  <a:gd name="T37" fmla="*/ 34 h 226"/>
                  <a:gd name="T38" fmla="*/ 306 w 350"/>
                  <a:gd name="T39" fmla="*/ 44 h 226"/>
                  <a:gd name="T40" fmla="*/ 316 w 350"/>
                  <a:gd name="T41" fmla="*/ 52 h 226"/>
                  <a:gd name="T42" fmla="*/ 328 w 350"/>
                  <a:gd name="T43" fmla="*/ 56 h 226"/>
                  <a:gd name="T44" fmla="*/ 328 w 350"/>
                  <a:gd name="T45" fmla="*/ 134 h 226"/>
                  <a:gd name="T46" fmla="*/ 350 w 350"/>
                  <a:gd name="T47" fmla="*/ 134 h 226"/>
                  <a:gd name="T48" fmla="*/ 350 w 350"/>
                  <a:gd name="T49" fmla="*/ 12 h 226"/>
                  <a:gd name="T50" fmla="*/ 350 w 350"/>
                  <a:gd name="T51" fmla="*/ 12 h 226"/>
                  <a:gd name="T52" fmla="*/ 350 w 350"/>
                  <a:gd name="T53" fmla="*/ 8 h 226"/>
                  <a:gd name="T54" fmla="*/ 346 w 350"/>
                  <a:gd name="T55" fmla="*/ 4 h 226"/>
                  <a:gd name="T56" fmla="*/ 342 w 350"/>
                  <a:gd name="T57" fmla="*/ 2 h 226"/>
                  <a:gd name="T58" fmla="*/ 338 w 350"/>
                  <a:gd name="T59" fmla="*/ 0 h 226"/>
                  <a:gd name="T60" fmla="*/ 12 w 350"/>
                  <a:gd name="T61" fmla="*/ 0 h 226"/>
                  <a:gd name="T62" fmla="*/ 12 w 350"/>
                  <a:gd name="T63" fmla="*/ 0 h 226"/>
                  <a:gd name="T64" fmla="*/ 8 w 350"/>
                  <a:gd name="T65" fmla="*/ 2 h 226"/>
                  <a:gd name="T66" fmla="*/ 4 w 350"/>
                  <a:gd name="T67" fmla="*/ 4 h 226"/>
                  <a:gd name="T68" fmla="*/ 0 w 350"/>
                  <a:gd name="T69" fmla="*/ 8 h 226"/>
                  <a:gd name="T70" fmla="*/ 0 w 350"/>
                  <a:gd name="T71" fmla="*/ 12 h 226"/>
                  <a:gd name="T72" fmla="*/ 0 w 350"/>
                  <a:gd name="T73" fmla="*/ 214 h 226"/>
                  <a:gd name="T74" fmla="*/ 0 w 350"/>
                  <a:gd name="T75" fmla="*/ 214 h 226"/>
                  <a:gd name="T76" fmla="*/ 0 w 350"/>
                  <a:gd name="T77" fmla="*/ 218 h 226"/>
                  <a:gd name="T78" fmla="*/ 4 w 350"/>
                  <a:gd name="T79" fmla="*/ 222 h 226"/>
                  <a:gd name="T80" fmla="*/ 8 w 350"/>
                  <a:gd name="T81" fmla="*/ 226 h 226"/>
                  <a:gd name="T82" fmla="*/ 12 w 350"/>
                  <a:gd name="T83" fmla="*/ 226 h 226"/>
                  <a:gd name="T84" fmla="*/ 256 w 350"/>
                  <a:gd name="T85" fmla="*/ 226 h 226"/>
                  <a:gd name="T86" fmla="*/ 256 w 350"/>
                  <a:gd name="T87" fmla="*/ 226 h 226"/>
                  <a:gd name="T88" fmla="*/ 254 w 350"/>
                  <a:gd name="T89" fmla="*/ 218 h 226"/>
                  <a:gd name="T90" fmla="*/ 254 w 350"/>
                  <a:gd name="T91" fmla="*/ 21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" h="226">
                    <a:moveTo>
                      <a:pt x="254" y="218"/>
                    </a:moveTo>
                    <a:lnTo>
                      <a:pt x="254" y="218"/>
                    </a:lnTo>
                    <a:lnTo>
                      <a:pt x="254" y="210"/>
                    </a:lnTo>
                    <a:lnTo>
                      <a:pt x="258" y="204"/>
                    </a:lnTo>
                    <a:lnTo>
                      <a:pt x="54" y="204"/>
                    </a:lnTo>
                    <a:lnTo>
                      <a:pt x="54" y="204"/>
                    </a:lnTo>
                    <a:lnTo>
                      <a:pt x="50" y="192"/>
                    </a:lnTo>
                    <a:lnTo>
                      <a:pt x="42" y="182"/>
                    </a:lnTo>
                    <a:lnTo>
                      <a:pt x="34" y="176"/>
                    </a:lnTo>
                    <a:lnTo>
                      <a:pt x="22" y="172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34" y="52"/>
                    </a:lnTo>
                    <a:lnTo>
                      <a:pt x="44" y="44"/>
                    </a:lnTo>
                    <a:lnTo>
                      <a:pt x="50" y="34"/>
                    </a:lnTo>
                    <a:lnTo>
                      <a:pt x="54" y="22"/>
                    </a:lnTo>
                    <a:lnTo>
                      <a:pt x="294" y="22"/>
                    </a:lnTo>
                    <a:lnTo>
                      <a:pt x="294" y="22"/>
                    </a:lnTo>
                    <a:lnTo>
                      <a:pt x="300" y="34"/>
                    </a:lnTo>
                    <a:lnTo>
                      <a:pt x="306" y="44"/>
                    </a:lnTo>
                    <a:lnTo>
                      <a:pt x="316" y="52"/>
                    </a:lnTo>
                    <a:lnTo>
                      <a:pt x="328" y="56"/>
                    </a:lnTo>
                    <a:lnTo>
                      <a:pt x="328" y="134"/>
                    </a:lnTo>
                    <a:lnTo>
                      <a:pt x="350" y="134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50" y="8"/>
                    </a:lnTo>
                    <a:lnTo>
                      <a:pt x="346" y="4"/>
                    </a:lnTo>
                    <a:lnTo>
                      <a:pt x="342" y="2"/>
                    </a:lnTo>
                    <a:lnTo>
                      <a:pt x="3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8"/>
                    </a:lnTo>
                    <a:lnTo>
                      <a:pt x="4" y="222"/>
                    </a:lnTo>
                    <a:lnTo>
                      <a:pt x="8" y="226"/>
                    </a:lnTo>
                    <a:lnTo>
                      <a:pt x="12" y="226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54" y="218"/>
                    </a:lnTo>
                    <a:lnTo>
                      <a:pt x="254" y="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64" name="Freeform 27"/>
              <p:cNvSpPr/>
              <p:nvPr/>
            </p:nvSpPr>
            <p:spPr bwMode="auto">
              <a:xfrm>
                <a:off x="6373813" y="96520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0 h 22"/>
                  <a:gd name="T12" fmla="*/ 0 w 126"/>
                  <a:gd name="T13" fmla="*/ 10 h 22"/>
                  <a:gd name="T14" fmla="*/ 0 w 126"/>
                  <a:gd name="T15" fmla="*/ 10 h 22"/>
                  <a:gd name="T16" fmla="*/ 2 w 126"/>
                  <a:gd name="T17" fmla="*/ 6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6 h 22"/>
                  <a:gd name="T36" fmla="*/ 126 w 126"/>
                  <a:gd name="T37" fmla="*/ 10 h 22"/>
                  <a:gd name="T38" fmla="*/ 126 w 126"/>
                  <a:gd name="T39" fmla="*/ 10 h 22"/>
                  <a:gd name="T40" fmla="*/ 126 w 126"/>
                  <a:gd name="T41" fmla="*/ 10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6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0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65" name="Freeform 28"/>
              <p:cNvSpPr/>
              <p:nvPr/>
            </p:nvSpPr>
            <p:spPr bwMode="auto">
              <a:xfrm>
                <a:off x="6367463" y="1012825"/>
                <a:ext cx="200025" cy="34925"/>
              </a:xfrm>
              <a:custGeom>
                <a:avLst/>
                <a:gdLst>
                  <a:gd name="T0" fmla="*/ 10 w 126"/>
                  <a:gd name="T1" fmla="*/ 22 h 22"/>
                  <a:gd name="T2" fmla="*/ 10 w 126"/>
                  <a:gd name="T3" fmla="*/ 22 h 22"/>
                  <a:gd name="T4" fmla="*/ 6 w 126"/>
                  <a:gd name="T5" fmla="*/ 20 h 22"/>
                  <a:gd name="T6" fmla="*/ 4 w 126"/>
                  <a:gd name="T7" fmla="*/ 18 h 22"/>
                  <a:gd name="T8" fmla="*/ 0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0 w 126"/>
                  <a:gd name="T17" fmla="*/ 6 h 22"/>
                  <a:gd name="T18" fmla="*/ 4 w 126"/>
                  <a:gd name="T19" fmla="*/ 4 h 22"/>
                  <a:gd name="T20" fmla="*/ 6 w 126"/>
                  <a:gd name="T21" fmla="*/ 2 h 22"/>
                  <a:gd name="T22" fmla="*/ 10 w 126"/>
                  <a:gd name="T23" fmla="*/ 0 h 22"/>
                  <a:gd name="T24" fmla="*/ 10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2 w 126"/>
                  <a:gd name="T33" fmla="*/ 4 h 22"/>
                  <a:gd name="T34" fmla="*/ 124 w 126"/>
                  <a:gd name="T35" fmla="*/ 6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4 w 126"/>
                  <a:gd name="T43" fmla="*/ 16 h 22"/>
                  <a:gd name="T44" fmla="*/ 122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0 w 126"/>
                  <a:gd name="T53" fmla="*/ 22 h 22"/>
                  <a:gd name="T54" fmla="*/ 10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0" y="22"/>
                    </a:moveTo>
                    <a:lnTo>
                      <a:pt x="10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16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66" name="Freeform 29"/>
              <p:cNvSpPr/>
              <p:nvPr/>
            </p:nvSpPr>
            <p:spPr bwMode="auto">
              <a:xfrm>
                <a:off x="6370638" y="1060450"/>
                <a:ext cx="200025" cy="34925"/>
              </a:xfrm>
              <a:custGeom>
                <a:avLst/>
                <a:gdLst>
                  <a:gd name="T0" fmla="*/ 12 w 126"/>
                  <a:gd name="T1" fmla="*/ 22 h 22"/>
                  <a:gd name="T2" fmla="*/ 12 w 126"/>
                  <a:gd name="T3" fmla="*/ 22 h 22"/>
                  <a:gd name="T4" fmla="*/ 8 w 126"/>
                  <a:gd name="T5" fmla="*/ 20 h 22"/>
                  <a:gd name="T6" fmla="*/ 4 w 126"/>
                  <a:gd name="T7" fmla="*/ 18 h 22"/>
                  <a:gd name="T8" fmla="*/ 2 w 126"/>
                  <a:gd name="T9" fmla="*/ 16 h 22"/>
                  <a:gd name="T10" fmla="*/ 0 w 126"/>
                  <a:gd name="T11" fmla="*/ 12 h 22"/>
                  <a:gd name="T12" fmla="*/ 0 w 126"/>
                  <a:gd name="T13" fmla="*/ 12 h 22"/>
                  <a:gd name="T14" fmla="*/ 0 w 126"/>
                  <a:gd name="T15" fmla="*/ 12 h 22"/>
                  <a:gd name="T16" fmla="*/ 2 w 126"/>
                  <a:gd name="T17" fmla="*/ 8 h 22"/>
                  <a:gd name="T18" fmla="*/ 4 w 126"/>
                  <a:gd name="T19" fmla="*/ 4 h 22"/>
                  <a:gd name="T20" fmla="*/ 8 w 126"/>
                  <a:gd name="T21" fmla="*/ 2 h 22"/>
                  <a:gd name="T22" fmla="*/ 12 w 126"/>
                  <a:gd name="T23" fmla="*/ 0 h 22"/>
                  <a:gd name="T24" fmla="*/ 12 w 126"/>
                  <a:gd name="T25" fmla="*/ 0 h 22"/>
                  <a:gd name="T26" fmla="*/ 116 w 126"/>
                  <a:gd name="T27" fmla="*/ 0 h 22"/>
                  <a:gd name="T28" fmla="*/ 116 w 126"/>
                  <a:gd name="T29" fmla="*/ 0 h 22"/>
                  <a:gd name="T30" fmla="*/ 120 w 126"/>
                  <a:gd name="T31" fmla="*/ 2 h 22"/>
                  <a:gd name="T32" fmla="*/ 124 w 126"/>
                  <a:gd name="T33" fmla="*/ 4 h 22"/>
                  <a:gd name="T34" fmla="*/ 126 w 126"/>
                  <a:gd name="T35" fmla="*/ 8 h 22"/>
                  <a:gd name="T36" fmla="*/ 126 w 126"/>
                  <a:gd name="T37" fmla="*/ 12 h 22"/>
                  <a:gd name="T38" fmla="*/ 126 w 126"/>
                  <a:gd name="T39" fmla="*/ 12 h 22"/>
                  <a:gd name="T40" fmla="*/ 126 w 126"/>
                  <a:gd name="T41" fmla="*/ 12 h 22"/>
                  <a:gd name="T42" fmla="*/ 126 w 126"/>
                  <a:gd name="T43" fmla="*/ 16 h 22"/>
                  <a:gd name="T44" fmla="*/ 124 w 126"/>
                  <a:gd name="T45" fmla="*/ 18 h 22"/>
                  <a:gd name="T46" fmla="*/ 120 w 126"/>
                  <a:gd name="T47" fmla="*/ 20 h 22"/>
                  <a:gd name="T48" fmla="*/ 116 w 126"/>
                  <a:gd name="T49" fmla="*/ 22 h 22"/>
                  <a:gd name="T50" fmla="*/ 116 w 126"/>
                  <a:gd name="T51" fmla="*/ 22 h 22"/>
                  <a:gd name="T52" fmla="*/ 12 w 126"/>
                  <a:gd name="T53" fmla="*/ 22 h 22"/>
                  <a:gd name="T54" fmla="*/ 12 w 126"/>
                  <a:gd name="T5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22">
                    <a:moveTo>
                      <a:pt x="12" y="22"/>
                    </a:moveTo>
                    <a:lnTo>
                      <a:pt x="12" y="22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0" y="2"/>
                    </a:lnTo>
                    <a:lnTo>
                      <a:pt x="124" y="4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6"/>
                    </a:lnTo>
                    <a:lnTo>
                      <a:pt x="124" y="18"/>
                    </a:lnTo>
                    <a:lnTo>
                      <a:pt x="120" y="20"/>
                    </a:lnTo>
                    <a:lnTo>
                      <a:pt x="116" y="22"/>
                    </a:lnTo>
                    <a:lnTo>
                      <a:pt x="116" y="22"/>
                    </a:lnTo>
                    <a:lnTo>
                      <a:pt x="12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/>
                <a:endParaRPr lang="zh-CN" altLang="en-US" sz="1900" kern="0" dirty="0">
                  <a:solidFill>
                    <a:srgbClr val="4697D4"/>
                  </a:solidFill>
                  <a:ea typeface="思源黑体" panose="020B0500000000000000" pitchFamily="34" charset="-122"/>
                </a:endParaRPr>
              </a:p>
            </p:txBody>
          </p:sp>
        </p:grpSp>
      </p:grpSp>
      <p:sp>
        <p:nvSpPr>
          <p:cNvPr id="71" name="Text Placeholder 2"/>
          <p:cNvSpPr txBox="1"/>
          <p:nvPr/>
        </p:nvSpPr>
        <p:spPr bwMode="auto">
          <a:xfrm>
            <a:off x="1178434" y="4935237"/>
            <a:ext cx="1827769" cy="562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4" name="Text Placeholder 2"/>
          <p:cNvSpPr txBox="1"/>
          <p:nvPr/>
        </p:nvSpPr>
        <p:spPr bwMode="auto">
          <a:xfrm>
            <a:off x="3272700" y="4935237"/>
            <a:ext cx="1575070" cy="562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7" name="Text Placeholder 2"/>
          <p:cNvSpPr txBox="1"/>
          <p:nvPr/>
        </p:nvSpPr>
        <p:spPr bwMode="auto">
          <a:xfrm>
            <a:off x="5114268" y="4935237"/>
            <a:ext cx="1827769" cy="562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0" name="Text Placeholder 2"/>
          <p:cNvSpPr txBox="1"/>
          <p:nvPr/>
        </p:nvSpPr>
        <p:spPr bwMode="auto">
          <a:xfrm>
            <a:off x="7082187" y="4935237"/>
            <a:ext cx="1827769" cy="562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3" name="Text Placeholder 2"/>
          <p:cNvSpPr txBox="1"/>
          <p:nvPr/>
        </p:nvSpPr>
        <p:spPr bwMode="auto">
          <a:xfrm>
            <a:off x="9158375" y="4935237"/>
            <a:ext cx="1611226" cy="562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9147131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2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3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3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3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3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4" grpId="0"/>
          <p:bldP spid="77" grpId="0"/>
          <p:bldP spid="80" grpId="0"/>
          <p:bldP spid="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6" presetClass="entr" presetSubtype="2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/>
          <p:bldP spid="74" grpId="0"/>
          <p:bldP spid="77" grpId="0"/>
          <p:bldP spid="80" grpId="0"/>
          <p:bldP spid="8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174781" y="3935409"/>
            <a:ext cx="0" cy="787598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9685220" y="3935409"/>
            <a:ext cx="0" cy="787598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2634338" y="3935409"/>
            <a:ext cx="0" cy="787598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dash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1258670" y="1849711"/>
            <a:ext cx="2780543" cy="3067135"/>
            <a:chOff x="1908810" y="2054859"/>
            <a:chExt cx="2353900" cy="2596516"/>
          </a:xfrm>
        </p:grpSpPr>
        <p:sp>
          <p:nvSpPr>
            <p:cNvPr id="6" name="任意多边形 5"/>
            <p:cNvSpPr/>
            <p:nvPr/>
          </p:nvSpPr>
          <p:spPr>
            <a:xfrm>
              <a:off x="1908810" y="2054859"/>
              <a:ext cx="2353900" cy="2596516"/>
            </a:xfrm>
            <a:custGeom>
              <a:avLst/>
              <a:gdLst>
                <a:gd name="connsiteX0" fmla="*/ 1303020 w 2606040"/>
                <a:gd name="connsiteY0" fmla="*/ 0 h 2874644"/>
                <a:gd name="connsiteX1" fmla="*/ 2606039 w 2606040"/>
                <a:gd name="connsiteY1" fmla="*/ 811529 h 2874644"/>
                <a:gd name="connsiteX2" fmla="*/ 2606040 w 2606040"/>
                <a:gd name="connsiteY2" fmla="*/ 811529 h 2874644"/>
                <a:gd name="connsiteX3" fmla="*/ 2606040 w 2606040"/>
                <a:gd name="connsiteY3" fmla="*/ 811530 h 2874644"/>
                <a:gd name="connsiteX4" fmla="*/ 2606040 w 2606040"/>
                <a:gd name="connsiteY4" fmla="*/ 2874644 h 2874644"/>
                <a:gd name="connsiteX5" fmla="*/ 2606037 w 2606040"/>
                <a:gd name="connsiteY5" fmla="*/ 2874644 h 2874644"/>
                <a:gd name="connsiteX6" fmla="*/ 1303020 w 2606040"/>
                <a:gd name="connsiteY6" fmla="*/ 2063116 h 2874644"/>
                <a:gd name="connsiteX7" fmla="*/ 3 w 2606040"/>
                <a:gd name="connsiteY7" fmla="*/ 2874644 h 2874644"/>
                <a:gd name="connsiteX8" fmla="*/ 0 w 2606040"/>
                <a:gd name="connsiteY8" fmla="*/ 2874644 h 2874644"/>
                <a:gd name="connsiteX9" fmla="*/ 0 w 2606040"/>
                <a:gd name="connsiteY9" fmla="*/ 811530 h 2874644"/>
                <a:gd name="connsiteX10" fmla="*/ 0 w 2606040"/>
                <a:gd name="connsiteY10" fmla="*/ 811529 h 2874644"/>
                <a:gd name="connsiteX11" fmla="*/ 2 w 2606040"/>
                <a:gd name="connsiteY11" fmla="*/ 811529 h 28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6040" h="2874644">
                  <a:moveTo>
                    <a:pt x="1303020" y="0"/>
                  </a:moveTo>
                  <a:lnTo>
                    <a:pt x="2606039" y="811529"/>
                  </a:lnTo>
                  <a:lnTo>
                    <a:pt x="2606040" y="811529"/>
                  </a:lnTo>
                  <a:lnTo>
                    <a:pt x="2606040" y="811530"/>
                  </a:lnTo>
                  <a:lnTo>
                    <a:pt x="2606040" y="2874644"/>
                  </a:lnTo>
                  <a:lnTo>
                    <a:pt x="2606037" y="2874644"/>
                  </a:lnTo>
                  <a:lnTo>
                    <a:pt x="1303020" y="2063116"/>
                  </a:lnTo>
                  <a:lnTo>
                    <a:pt x="3" y="2874644"/>
                  </a:lnTo>
                  <a:lnTo>
                    <a:pt x="0" y="2874644"/>
                  </a:lnTo>
                  <a:lnTo>
                    <a:pt x="0" y="811530"/>
                  </a:lnTo>
                  <a:lnTo>
                    <a:pt x="0" y="811529"/>
                  </a:lnTo>
                  <a:lnTo>
                    <a:pt x="2" y="81152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3765"/>
              <a:endParaRPr lang="zh-CN" altLang="en-US" sz="1900" kern="0" dirty="0">
                <a:solidFill>
                  <a:sysClr val="window" lastClr="FFFFFF"/>
                </a:solidFill>
                <a:latin typeface="Calibri" panose="020F0502020204030204"/>
                <a:ea typeface="思源黑体" panose="020B0500000000000000" pitchFamily="34" charset="-122"/>
              </a:endParaRPr>
            </a:p>
          </p:txBody>
        </p:sp>
        <p:sp>
          <p:nvSpPr>
            <p:cNvPr id="7" name="文本框 4"/>
            <p:cNvSpPr txBox="1"/>
            <p:nvPr/>
          </p:nvSpPr>
          <p:spPr>
            <a:xfrm>
              <a:off x="2879354" y="2350377"/>
              <a:ext cx="412811" cy="58624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900" kern="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</a:t>
              </a:r>
              <a:endParaRPr lang="zh-CN" altLang="en-US" sz="3900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68150" y="2978337"/>
              <a:ext cx="2029459" cy="51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lnSpc>
                  <a:spcPct val="150000"/>
                </a:lnSpc>
              </a:pPr>
              <a:r>
                <a:rPr lang="en-US" altLang="zh-CN" sz="12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309" y="1804706"/>
            <a:ext cx="2780543" cy="3067135"/>
            <a:chOff x="1908810" y="2054859"/>
            <a:chExt cx="2353900" cy="2596516"/>
          </a:xfrm>
        </p:grpSpPr>
        <p:sp>
          <p:nvSpPr>
            <p:cNvPr id="10" name="任意多边形 9"/>
            <p:cNvSpPr/>
            <p:nvPr/>
          </p:nvSpPr>
          <p:spPr>
            <a:xfrm>
              <a:off x="1908810" y="2054859"/>
              <a:ext cx="2353900" cy="2596516"/>
            </a:xfrm>
            <a:custGeom>
              <a:avLst/>
              <a:gdLst>
                <a:gd name="connsiteX0" fmla="*/ 1303020 w 2606040"/>
                <a:gd name="connsiteY0" fmla="*/ 0 h 2874644"/>
                <a:gd name="connsiteX1" fmla="*/ 2606039 w 2606040"/>
                <a:gd name="connsiteY1" fmla="*/ 811529 h 2874644"/>
                <a:gd name="connsiteX2" fmla="*/ 2606040 w 2606040"/>
                <a:gd name="connsiteY2" fmla="*/ 811529 h 2874644"/>
                <a:gd name="connsiteX3" fmla="*/ 2606040 w 2606040"/>
                <a:gd name="connsiteY3" fmla="*/ 811530 h 2874644"/>
                <a:gd name="connsiteX4" fmla="*/ 2606040 w 2606040"/>
                <a:gd name="connsiteY4" fmla="*/ 2874644 h 2874644"/>
                <a:gd name="connsiteX5" fmla="*/ 2606037 w 2606040"/>
                <a:gd name="connsiteY5" fmla="*/ 2874644 h 2874644"/>
                <a:gd name="connsiteX6" fmla="*/ 1303020 w 2606040"/>
                <a:gd name="connsiteY6" fmla="*/ 2063116 h 2874644"/>
                <a:gd name="connsiteX7" fmla="*/ 3 w 2606040"/>
                <a:gd name="connsiteY7" fmla="*/ 2874644 h 2874644"/>
                <a:gd name="connsiteX8" fmla="*/ 0 w 2606040"/>
                <a:gd name="connsiteY8" fmla="*/ 2874644 h 2874644"/>
                <a:gd name="connsiteX9" fmla="*/ 0 w 2606040"/>
                <a:gd name="connsiteY9" fmla="*/ 811530 h 2874644"/>
                <a:gd name="connsiteX10" fmla="*/ 0 w 2606040"/>
                <a:gd name="connsiteY10" fmla="*/ 811529 h 2874644"/>
                <a:gd name="connsiteX11" fmla="*/ 2 w 2606040"/>
                <a:gd name="connsiteY11" fmla="*/ 811529 h 28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6040" h="2874644">
                  <a:moveTo>
                    <a:pt x="1303020" y="0"/>
                  </a:moveTo>
                  <a:lnTo>
                    <a:pt x="2606039" y="811529"/>
                  </a:lnTo>
                  <a:lnTo>
                    <a:pt x="2606040" y="811529"/>
                  </a:lnTo>
                  <a:lnTo>
                    <a:pt x="2606040" y="811530"/>
                  </a:lnTo>
                  <a:lnTo>
                    <a:pt x="2606040" y="2874644"/>
                  </a:lnTo>
                  <a:lnTo>
                    <a:pt x="2606037" y="2874644"/>
                  </a:lnTo>
                  <a:lnTo>
                    <a:pt x="1303020" y="2063116"/>
                  </a:lnTo>
                  <a:lnTo>
                    <a:pt x="3" y="2874644"/>
                  </a:lnTo>
                  <a:lnTo>
                    <a:pt x="0" y="2874644"/>
                  </a:lnTo>
                  <a:lnTo>
                    <a:pt x="0" y="811530"/>
                  </a:lnTo>
                  <a:lnTo>
                    <a:pt x="0" y="811529"/>
                  </a:lnTo>
                  <a:lnTo>
                    <a:pt x="2" y="81152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3765"/>
              <a:endParaRPr lang="zh-CN" altLang="en-US" sz="1900" kern="0" dirty="0">
                <a:solidFill>
                  <a:sysClr val="window" lastClr="FFFFFF"/>
                </a:solidFill>
                <a:latin typeface="Calibri" panose="020F0502020204030204"/>
                <a:ea typeface="思源黑体" panose="020B0500000000000000" pitchFamily="34" charset="-122"/>
              </a:endParaRPr>
            </a:p>
          </p:txBody>
        </p:sp>
        <p:sp>
          <p:nvSpPr>
            <p:cNvPr id="11" name="文本框 23"/>
            <p:cNvSpPr txBox="1"/>
            <p:nvPr/>
          </p:nvSpPr>
          <p:spPr>
            <a:xfrm>
              <a:off x="2868500" y="2388477"/>
              <a:ext cx="434525" cy="58624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900" kern="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B</a:t>
              </a:r>
              <a:endParaRPr lang="zh-CN" altLang="en-US" sz="3900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068150" y="3020913"/>
              <a:ext cx="2029459" cy="51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lnSpc>
                  <a:spcPct val="150000"/>
                </a:lnSpc>
              </a:pPr>
              <a:r>
                <a:rPr lang="en-US" altLang="zh-CN" sz="1200" kern="0" dirty="0">
                  <a:solidFill>
                    <a:sysClr val="window" lastClr="FFFFFF">
                      <a:lumMod val="50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kern="0" dirty="0">
                <a:solidFill>
                  <a:sysClr val="window" lastClr="FFFFFF">
                    <a:lumMod val="50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79950" y="1849711"/>
            <a:ext cx="2780543" cy="3067135"/>
            <a:chOff x="1908810" y="2054859"/>
            <a:chExt cx="2353900" cy="2596516"/>
          </a:xfrm>
        </p:grpSpPr>
        <p:sp>
          <p:nvSpPr>
            <p:cNvPr id="14" name="任意多边形 13"/>
            <p:cNvSpPr/>
            <p:nvPr/>
          </p:nvSpPr>
          <p:spPr>
            <a:xfrm>
              <a:off x="1908810" y="2054859"/>
              <a:ext cx="2353900" cy="2596516"/>
            </a:xfrm>
            <a:custGeom>
              <a:avLst/>
              <a:gdLst>
                <a:gd name="connsiteX0" fmla="*/ 1303020 w 2606040"/>
                <a:gd name="connsiteY0" fmla="*/ 0 h 2874644"/>
                <a:gd name="connsiteX1" fmla="*/ 2606039 w 2606040"/>
                <a:gd name="connsiteY1" fmla="*/ 811529 h 2874644"/>
                <a:gd name="connsiteX2" fmla="*/ 2606040 w 2606040"/>
                <a:gd name="connsiteY2" fmla="*/ 811529 h 2874644"/>
                <a:gd name="connsiteX3" fmla="*/ 2606040 w 2606040"/>
                <a:gd name="connsiteY3" fmla="*/ 811530 h 2874644"/>
                <a:gd name="connsiteX4" fmla="*/ 2606040 w 2606040"/>
                <a:gd name="connsiteY4" fmla="*/ 2874644 h 2874644"/>
                <a:gd name="connsiteX5" fmla="*/ 2606037 w 2606040"/>
                <a:gd name="connsiteY5" fmla="*/ 2874644 h 2874644"/>
                <a:gd name="connsiteX6" fmla="*/ 1303020 w 2606040"/>
                <a:gd name="connsiteY6" fmla="*/ 2063116 h 2874644"/>
                <a:gd name="connsiteX7" fmla="*/ 3 w 2606040"/>
                <a:gd name="connsiteY7" fmla="*/ 2874644 h 2874644"/>
                <a:gd name="connsiteX8" fmla="*/ 0 w 2606040"/>
                <a:gd name="connsiteY8" fmla="*/ 2874644 h 2874644"/>
                <a:gd name="connsiteX9" fmla="*/ 0 w 2606040"/>
                <a:gd name="connsiteY9" fmla="*/ 811530 h 2874644"/>
                <a:gd name="connsiteX10" fmla="*/ 0 w 2606040"/>
                <a:gd name="connsiteY10" fmla="*/ 811529 h 2874644"/>
                <a:gd name="connsiteX11" fmla="*/ 2 w 2606040"/>
                <a:gd name="connsiteY11" fmla="*/ 811529 h 287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6040" h="2874644">
                  <a:moveTo>
                    <a:pt x="1303020" y="0"/>
                  </a:moveTo>
                  <a:lnTo>
                    <a:pt x="2606039" y="811529"/>
                  </a:lnTo>
                  <a:lnTo>
                    <a:pt x="2606040" y="811529"/>
                  </a:lnTo>
                  <a:lnTo>
                    <a:pt x="2606040" y="811530"/>
                  </a:lnTo>
                  <a:lnTo>
                    <a:pt x="2606040" y="2874644"/>
                  </a:lnTo>
                  <a:lnTo>
                    <a:pt x="2606037" y="2874644"/>
                  </a:lnTo>
                  <a:lnTo>
                    <a:pt x="1303020" y="2063116"/>
                  </a:lnTo>
                  <a:lnTo>
                    <a:pt x="3" y="2874644"/>
                  </a:lnTo>
                  <a:lnTo>
                    <a:pt x="0" y="2874644"/>
                  </a:lnTo>
                  <a:lnTo>
                    <a:pt x="0" y="811530"/>
                  </a:lnTo>
                  <a:lnTo>
                    <a:pt x="0" y="811529"/>
                  </a:lnTo>
                  <a:lnTo>
                    <a:pt x="2" y="811529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algn="ctr" defTabSz="913765"/>
              <a:endParaRPr lang="zh-CN" altLang="en-US" sz="1900" kern="0" dirty="0">
                <a:solidFill>
                  <a:sysClr val="window" lastClr="FFFFFF"/>
                </a:solidFill>
                <a:latin typeface="Calibri" panose="020F0502020204030204"/>
                <a:ea typeface="思源黑体" panose="020B0500000000000000" pitchFamily="34" charset="-122"/>
              </a:endParaRPr>
            </a:p>
          </p:txBody>
        </p:sp>
        <p:sp>
          <p:nvSpPr>
            <p:cNvPr id="15" name="文本框 27"/>
            <p:cNvSpPr txBox="1"/>
            <p:nvPr/>
          </p:nvSpPr>
          <p:spPr>
            <a:xfrm>
              <a:off x="2882123" y="2329031"/>
              <a:ext cx="426382" cy="586241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 defTabSz="913765"/>
              <a:r>
                <a:rPr lang="en-US" altLang="zh-CN" sz="3900" kern="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</a:t>
              </a:r>
              <a:endParaRPr lang="zh-CN" altLang="en-US" sz="3900" kern="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68150" y="2982814"/>
              <a:ext cx="2029459" cy="51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>
                <a:lnSpc>
                  <a:spcPct val="150000"/>
                </a:lnSpc>
              </a:pPr>
              <a:r>
                <a:rPr lang="en-US" altLang="zh-CN" sz="1200" kern="0" dirty="0">
                  <a:solidFill>
                    <a:sysClr val="window" lastClr="FFFFFF">
                      <a:lumMod val="50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kern="0" dirty="0">
                <a:solidFill>
                  <a:sysClr val="window" lastClr="FFFFFF">
                    <a:lumMod val="50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aphicFrame>
        <p:nvGraphicFramePr>
          <p:cNvPr id="17" name="图表 16"/>
          <p:cNvGraphicFramePr/>
          <p:nvPr>
            <p:extLst>
              <p:ext uri="{D42A27DB-BD31-4B8C-83A1-F6EECF244321}">
                <p14:modId xmlns:p14="http://schemas.microsoft.com/office/powerpoint/2010/main" val="773795501"/>
              </p:ext>
            </p:extLst>
          </p:nvPr>
        </p:nvGraphicFramePr>
        <p:xfrm>
          <a:off x="1244365" y="4348964"/>
          <a:ext cx="2794849" cy="20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963711869"/>
              </p:ext>
            </p:extLst>
          </p:nvPr>
        </p:nvGraphicFramePr>
        <p:xfrm>
          <a:off x="4747354" y="4341054"/>
          <a:ext cx="2794849" cy="20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2645235031"/>
              </p:ext>
            </p:extLst>
          </p:nvPr>
        </p:nvGraphicFramePr>
        <p:xfrm>
          <a:off x="8279949" y="4360996"/>
          <a:ext cx="2794849" cy="209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2906971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7" grpId="0">
            <p:bldAsOne/>
          </p:bldGraphic>
          <p:bldGraphic spid="17" grpId="1">
            <p:bldAsOne/>
          </p:bldGraphic>
          <p:bldGraphic spid="18" grpId="0">
            <p:bldAsOne/>
          </p:bldGraphic>
          <p:bldGraphic spid="18" grpId="1">
            <p:bldAsOne/>
          </p:bldGraphic>
          <p:bldGraphic spid="19" grpId="0">
            <p:bldAsOne/>
          </p:bldGraphic>
          <p:bldGraphic spid="19" grpId="1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7" grpId="0">
            <p:bldAsOne/>
          </p:bldGraphic>
          <p:bldGraphic spid="17" grpId="1">
            <p:bldAsOne/>
          </p:bldGraphic>
          <p:bldGraphic spid="18" grpId="0">
            <p:bldAsOne/>
          </p:bldGraphic>
          <p:bldGraphic spid="18" grpId="1">
            <p:bldAsOne/>
          </p:bldGraphic>
          <p:bldGraphic spid="19" grpId="0">
            <p:bldAsOne/>
          </p:bldGraphic>
          <p:bldGraphic spid="19" grpId="1">
            <p:bldAsOne/>
          </p:bldGraphic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241454" y="4792337"/>
            <a:ext cx="4696959" cy="1032087"/>
          </a:xfrm>
          <a:prstGeom prst="rect">
            <a:avLst/>
          </a:prstGeom>
          <a:solidFill>
            <a:schemeClr val="bg1"/>
          </a:solidFill>
          <a:ln w="127000">
            <a:noFill/>
          </a:ln>
          <a:effectLst>
            <a:outerShdw blurRad="317500" dist="127000" dir="2700000" algn="tl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229138" y="4792337"/>
            <a:ext cx="1283915" cy="103208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rPr>
              <a:t>keyword</a:t>
            </a:r>
            <a:endParaRPr lang="zh-CN" alt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07593" y="2258500"/>
            <a:ext cx="1833910" cy="183391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0"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5400000" scaled="1"/>
            </a:gradFill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93341" y="2412619"/>
            <a:ext cx="2780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rPr>
              <a:t>Add title text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93341" y="2962072"/>
            <a:ext cx="7545072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07593" y="4792337"/>
            <a:ext cx="4696959" cy="1032087"/>
          </a:xfrm>
          <a:prstGeom prst="rect">
            <a:avLst/>
          </a:prstGeom>
          <a:solidFill>
            <a:schemeClr val="bg1"/>
          </a:soli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72344" y="4892746"/>
            <a:ext cx="323525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703159" y="4892746"/>
            <a:ext cx="323525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107593" y="4792336"/>
            <a:ext cx="1283915" cy="103208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rPr>
              <a:t>keyword</a:t>
            </a:r>
            <a:endParaRPr lang="zh-CN" alt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3861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30000" decel="7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13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4.07407E-6 L 0.28086 -4.07407E-6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-4.07407E-6 L 0.28086 -4.07407E-6 " pathEditMode="relative" rAng="0" ptsTypes="AA">
                                      <p:cBhvr>
                                        <p:cTn id="35" dur="12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7" grpId="1" animBg="1"/>
      <p:bldP spid="3" grpId="0" animBg="1"/>
      <p:bldP spid="16" grpId="0"/>
      <p:bldP spid="16" grpId="1"/>
      <p:bldP spid="17" grpId="0"/>
      <p:bldP spid="18" grpId="0" animBg="1"/>
      <p:bldP spid="24" grpId="0"/>
      <p:bldP spid="26" grpId="0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2ED317C-8BAA-42B6-8498-757C75CFF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7190" y="2121108"/>
            <a:ext cx="1644650" cy="1595042"/>
          </a:xfrm>
          <a:prstGeom prst="ellipse">
            <a:avLst/>
          </a:prstGeom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EC61237-A0F9-499D-8E35-20E1D2D6AA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3675" y="2121108"/>
            <a:ext cx="1644650" cy="1595042"/>
          </a:xfrm>
          <a:prstGeom prst="ellipse">
            <a:avLst/>
          </a:prstGeom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5C2758F-D667-4105-81C9-334153454F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0160" y="2127055"/>
            <a:ext cx="1644650" cy="1593760"/>
          </a:xfrm>
          <a:prstGeom prst="ellipse">
            <a:avLst/>
          </a:prstGeom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80B8E5AD-39B8-4E3A-8C20-A7E974B5B1C0}"/>
              </a:ext>
            </a:extLst>
          </p:cNvPr>
          <p:cNvGrpSpPr/>
          <p:nvPr/>
        </p:nvGrpSpPr>
        <p:grpSpPr>
          <a:xfrm>
            <a:off x="1101240" y="4078983"/>
            <a:ext cx="2876550" cy="1670049"/>
            <a:chOff x="1101240" y="3846635"/>
            <a:chExt cx="2876550" cy="167004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C495A72-EB0B-4EFA-90B5-2300CAC14BD9}"/>
                </a:ext>
              </a:extLst>
            </p:cNvPr>
            <p:cNvSpPr/>
            <p:nvPr/>
          </p:nvSpPr>
          <p:spPr>
            <a:xfrm>
              <a:off x="1101240" y="3992684"/>
              <a:ext cx="2876550" cy="1524000"/>
            </a:xfrm>
            <a:prstGeom prst="rect">
              <a:avLst/>
            </a:prstGeom>
            <a:noFill/>
            <a:ln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175EC1B4-7FFB-4899-AA45-9C8A06FD6C6C}"/>
                </a:ext>
              </a:extLst>
            </p:cNvPr>
            <p:cNvSpPr/>
            <p:nvPr/>
          </p:nvSpPr>
          <p:spPr>
            <a:xfrm>
              <a:off x="2382595" y="3846635"/>
              <a:ext cx="313840" cy="146049"/>
            </a:xfrm>
            <a:prstGeom prst="triangl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4DC3254-915D-447D-AF71-98465098A333}"/>
              </a:ext>
            </a:extLst>
          </p:cNvPr>
          <p:cNvGrpSpPr/>
          <p:nvPr/>
        </p:nvGrpSpPr>
        <p:grpSpPr>
          <a:xfrm>
            <a:off x="4657725" y="4078983"/>
            <a:ext cx="2876550" cy="1670049"/>
            <a:chOff x="1101240" y="3846635"/>
            <a:chExt cx="2876550" cy="1670049"/>
          </a:xfrm>
          <a:solidFill>
            <a:srgbClr val="324990"/>
          </a:solidFill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16B28B4-16CB-48EC-A987-CBFB5CD45654}"/>
                </a:ext>
              </a:extLst>
            </p:cNvPr>
            <p:cNvSpPr/>
            <p:nvPr/>
          </p:nvSpPr>
          <p:spPr>
            <a:xfrm>
              <a:off x="1101240" y="3992684"/>
              <a:ext cx="2876550" cy="1524000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02CA392C-37BE-487A-84E2-825FC9CE9640}"/>
                </a:ext>
              </a:extLst>
            </p:cNvPr>
            <p:cNvSpPr/>
            <p:nvPr/>
          </p:nvSpPr>
          <p:spPr>
            <a:xfrm>
              <a:off x="2382595" y="3846635"/>
              <a:ext cx="313840" cy="146049"/>
            </a:xfrm>
            <a:prstGeom prst="triangl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AD6DD60-0A23-4BD7-8E9D-17FDD6E3016B}"/>
              </a:ext>
            </a:extLst>
          </p:cNvPr>
          <p:cNvGrpSpPr/>
          <p:nvPr/>
        </p:nvGrpSpPr>
        <p:grpSpPr>
          <a:xfrm>
            <a:off x="8214212" y="4078983"/>
            <a:ext cx="2876550" cy="1670049"/>
            <a:chOff x="1101240" y="3846635"/>
            <a:chExt cx="2876550" cy="167004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2A281CA-ADCE-4D5A-BC63-8818C646D6E5}"/>
                </a:ext>
              </a:extLst>
            </p:cNvPr>
            <p:cNvSpPr/>
            <p:nvPr/>
          </p:nvSpPr>
          <p:spPr>
            <a:xfrm>
              <a:off x="1101240" y="3992684"/>
              <a:ext cx="2876550" cy="1524000"/>
            </a:xfrm>
            <a:prstGeom prst="rect">
              <a:avLst/>
            </a:prstGeom>
            <a:noFill/>
            <a:ln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1348996E-3493-480B-B456-A2E167DF5F1F}"/>
                </a:ext>
              </a:extLst>
            </p:cNvPr>
            <p:cNvSpPr/>
            <p:nvPr/>
          </p:nvSpPr>
          <p:spPr>
            <a:xfrm>
              <a:off x="2382595" y="3846635"/>
              <a:ext cx="313840" cy="146049"/>
            </a:xfrm>
            <a:prstGeom prst="triangl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C8795188-3DDB-4875-8FCF-79E188FD1A8B}"/>
              </a:ext>
            </a:extLst>
          </p:cNvPr>
          <p:cNvSpPr/>
          <p:nvPr/>
        </p:nvSpPr>
        <p:spPr>
          <a:xfrm>
            <a:off x="1101237" y="4429268"/>
            <a:ext cx="287654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2200"/>
              </a:lnSpc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</a:p>
          <a:p>
            <a:pPr algn="ctr" defTabSz="457200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8795188-3DDB-4875-8FCF-79E188FD1A8B}"/>
              </a:ext>
            </a:extLst>
          </p:cNvPr>
          <p:cNvSpPr/>
          <p:nvPr/>
        </p:nvSpPr>
        <p:spPr>
          <a:xfrm>
            <a:off x="4672238" y="4429268"/>
            <a:ext cx="287654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22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</a:p>
          <a:p>
            <a:pPr algn="ctr" defTabSz="457200">
              <a:lnSpc>
                <a:spcPts val="22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8795188-3DDB-4875-8FCF-79E188FD1A8B}"/>
              </a:ext>
            </a:extLst>
          </p:cNvPr>
          <p:cNvSpPr/>
          <p:nvPr/>
        </p:nvSpPr>
        <p:spPr>
          <a:xfrm>
            <a:off x="8233153" y="4429268"/>
            <a:ext cx="287654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ts val="2200"/>
              </a:lnSpc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</a:p>
          <a:p>
            <a:pPr algn="ctr" defTabSz="457200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259504"/>
      </p:ext>
    </p:extLst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hart 622"/>
          <p:cNvGraphicFramePr/>
          <p:nvPr>
            <p:extLst>
              <p:ext uri="{D42A27DB-BD31-4B8C-83A1-F6EECF244321}">
                <p14:modId xmlns:p14="http://schemas.microsoft.com/office/powerpoint/2010/main" val="3410874962"/>
              </p:ext>
            </p:extLst>
          </p:nvPr>
        </p:nvGraphicFramePr>
        <p:xfrm>
          <a:off x="1505729" y="1947476"/>
          <a:ext cx="2051611" cy="205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Shape 623"/>
          <p:cNvSpPr/>
          <p:nvPr/>
        </p:nvSpPr>
        <p:spPr>
          <a:xfrm>
            <a:off x="1771441" y="2213188"/>
            <a:ext cx="1520185" cy="152018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254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cs typeface="+mn-ea"/>
                <a:sym typeface="+mn-lt"/>
              </a:rPr>
              <a:t>62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cs typeface="+mn-ea"/>
                <a:sym typeface="+mn-lt"/>
              </a:rPr>
              <a:t>%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3" name="Shape 625"/>
          <p:cNvSpPr/>
          <p:nvPr/>
        </p:nvSpPr>
        <p:spPr>
          <a:xfrm>
            <a:off x="1551171" y="4269257"/>
            <a:ext cx="1960725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>
              <a:defRPr sz="3600" b="1"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algn="ctr"/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4" name="Shape 626"/>
          <p:cNvSpPr/>
          <p:nvPr/>
        </p:nvSpPr>
        <p:spPr>
          <a:xfrm>
            <a:off x="1019177" y="4783813"/>
            <a:ext cx="3024714" cy="588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>
              <a:lnSpc>
                <a:spcPct val="90000"/>
              </a:lnSpc>
              <a:defRPr sz="2400">
                <a:solidFill>
                  <a:srgbClr val="8DA6C0"/>
                </a:solidFill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55" name="Shape 627"/>
          <p:cNvSpPr/>
          <p:nvPr/>
        </p:nvSpPr>
        <p:spPr>
          <a:xfrm>
            <a:off x="1863337" y="5607832"/>
            <a:ext cx="1336392" cy="3456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dirty="0">
                <a:latin typeface="思源黑体" panose="020B0500000000000000" pitchFamily="34" charset="-122"/>
                <a:sym typeface="+mn-lt"/>
              </a:rPr>
              <a:t>More info</a:t>
            </a:r>
          </a:p>
        </p:txBody>
      </p:sp>
      <p:graphicFrame>
        <p:nvGraphicFramePr>
          <p:cNvPr id="56" name="Chart 630"/>
          <p:cNvGraphicFramePr/>
          <p:nvPr>
            <p:extLst>
              <p:ext uri="{D42A27DB-BD31-4B8C-83A1-F6EECF244321}">
                <p14:modId xmlns:p14="http://schemas.microsoft.com/office/powerpoint/2010/main" val="4264805075"/>
              </p:ext>
            </p:extLst>
          </p:nvPr>
        </p:nvGraphicFramePr>
        <p:xfrm>
          <a:off x="5070196" y="1947476"/>
          <a:ext cx="2051610" cy="205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Shape 631"/>
          <p:cNvSpPr/>
          <p:nvPr/>
        </p:nvSpPr>
        <p:spPr>
          <a:xfrm>
            <a:off x="5335908" y="2213188"/>
            <a:ext cx="1520185" cy="152018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254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cs typeface="+mn-ea"/>
                <a:sym typeface="+mn-lt"/>
              </a:rPr>
              <a:t>72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cs typeface="+mn-ea"/>
                <a:sym typeface="+mn-lt"/>
              </a:rPr>
              <a:t>%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8" name="Shape 633"/>
          <p:cNvSpPr/>
          <p:nvPr/>
        </p:nvSpPr>
        <p:spPr>
          <a:xfrm>
            <a:off x="5115638" y="4269257"/>
            <a:ext cx="1960724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>
              <a:defRPr sz="3600" b="1"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lvl="0" algn="ctr"/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9" name="Shape 634"/>
          <p:cNvSpPr/>
          <p:nvPr/>
        </p:nvSpPr>
        <p:spPr>
          <a:xfrm>
            <a:off x="4583644" y="4783813"/>
            <a:ext cx="3024712" cy="588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思源黑体" panose="020B0500000000000000" pitchFamily="34" charset="-122"/>
                <a:cs typeface="+mj-cs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思源黑体" panose="020B0500000000000000" pitchFamily="34" charset="-122"/>
              <a:cs typeface="+mj-cs"/>
            </a:endParaRPr>
          </a:p>
        </p:txBody>
      </p:sp>
      <p:sp>
        <p:nvSpPr>
          <p:cNvPr id="60" name="Shape 635"/>
          <p:cNvSpPr/>
          <p:nvPr/>
        </p:nvSpPr>
        <p:spPr>
          <a:xfrm>
            <a:off x="5427804" y="5607832"/>
            <a:ext cx="1336394" cy="3456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dirty="0">
                <a:latin typeface="思源黑体" panose="020B0500000000000000" pitchFamily="34" charset="-122"/>
                <a:sym typeface="+mn-lt"/>
              </a:rPr>
              <a:t>More info</a:t>
            </a:r>
          </a:p>
        </p:txBody>
      </p:sp>
      <p:graphicFrame>
        <p:nvGraphicFramePr>
          <p:cNvPr id="61" name="Chart 637"/>
          <p:cNvGraphicFramePr/>
          <p:nvPr>
            <p:extLst>
              <p:ext uri="{D42A27DB-BD31-4B8C-83A1-F6EECF244321}">
                <p14:modId xmlns:p14="http://schemas.microsoft.com/office/powerpoint/2010/main" val="1543765585"/>
              </p:ext>
            </p:extLst>
          </p:nvPr>
        </p:nvGraphicFramePr>
        <p:xfrm>
          <a:off x="8680105" y="1947476"/>
          <a:ext cx="2051611" cy="205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Shape 638"/>
          <p:cNvSpPr/>
          <p:nvPr/>
        </p:nvSpPr>
        <p:spPr>
          <a:xfrm>
            <a:off x="8900374" y="2213188"/>
            <a:ext cx="1520185" cy="152018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25400">
            <a:noFill/>
          </a:ln>
          <a:effectLst>
            <a:outerShdw blurRad="127000" dist="38100" dir="5400000" algn="t" rotWithShape="0">
              <a:prstClr val="black">
                <a:alpha val="30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cs typeface="+mn-ea"/>
                <a:sym typeface="+mn-lt"/>
              </a:rPr>
              <a:t>29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cs typeface="+mn-ea"/>
                <a:sym typeface="+mn-lt"/>
              </a:rPr>
              <a:t>%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3" name="Shape 640"/>
          <p:cNvSpPr/>
          <p:nvPr/>
        </p:nvSpPr>
        <p:spPr>
          <a:xfrm>
            <a:off x="8680105" y="4269257"/>
            <a:ext cx="1960725" cy="35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>
            <a:lvl1pPr>
              <a:defRPr sz="3600" b="1"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lvl="0" algn="ctr"/>
            <a:r>
              <a:rPr lang="en-US" altLang="zh-CN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4" name="Shape 641"/>
          <p:cNvSpPr/>
          <p:nvPr/>
        </p:nvSpPr>
        <p:spPr>
          <a:xfrm>
            <a:off x="8148111" y="4783813"/>
            <a:ext cx="3024714" cy="588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思源黑体" panose="020B0500000000000000" pitchFamily="34" charset="-122"/>
                <a:cs typeface="+mj-cs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思源黑体" panose="020B0500000000000000" pitchFamily="34" charset="-122"/>
              <a:cs typeface="+mj-cs"/>
            </a:endParaRPr>
          </a:p>
        </p:txBody>
      </p:sp>
      <p:sp>
        <p:nvSpPr>
          <p:cNvPr id="65" name="Shape 642"/>
          <p:cNvSpPr/>
          <p:nvPr/>
        </p:nvSpPr>
        <p:spPr>
          <a:xfrm>
            <a:off x="8992271" y="5607832"/>
            <a:ext cx="1336394" cy="34568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dirty="0">
                <a:latin typeface="思源黑体" panose="020B0500000000000000" pitchFamily="34" charset="-122"/>
                <a:sym typeface="+mn-lt"/>
              </a:rPr>
              <a:t>More info</a:t>
            </a:r>
          </a:p>
        </p:txBody>
      </p:sp>
    </p:spTree>
    <p:extLst>
      <p:ext uri="{BB962C8B-B14F-4D97-AF65-F5344CB8AC3E}">
        <p14:creationId xmlns:p14="http://schemas.microsoft.com/office/powerpoint/2010/main" val="1022458460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3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decel="10000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decel="10000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1" grpId="0">
            <p:bldAsOne/>
          </p:bldGraphic>
          <p:bldP spid="52" grpId="0" animBg="1"/>
          <p:bldP spid="53" grpId="0"/>
          <p:bldP spid="54" grpId="0"/>
          <p:bldP spid="55" grpId="0" animBg="1"/>
          <p:bldGraphic spid="56" grpId="0">
            <p:bldAsOne/>
          </p:bldGraphic>
          <p:bldP spid="57" grpId="0" animBg="1"/>
          <p:bldP spid="58" grpId="0"/>
          <p:bldP spid="59" grpId="0"/>
          <p:bldP spid="60" grpId="0" animBg="1"/>
          <p:bldGraphic spid="61" grpId="0">
            <p:bldAsOne/>
          </p:bldGraphic>
          <p:bldP spid="62" grpId="0" animBg="1"/>
          <p:bldP spid="63" grpId="0"/>
          <p:bldP spid="64" grpId="0"/>
          <p:bldP spid="6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1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1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1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decel="10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decel="100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decel="10000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decel="10000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decel="10000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decel="10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decel="10000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decel="10000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decel="10000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51" grpId="0">
            <p:bldAsOne/>
          </p:bldGraphic>
          <p:bldP spid="52" grpId="0" animBg="1"/>
          <p:bldP spid="53" grpId="0"/>
          <p:bldP spid="54" grpId="0"/>
          <p:bldP spid="55" grpId="0" animBg="1"/>
          <p:bldGraphic spid="56" grpId="0">
            <p:bldAsOne/>
          </p:bldGraphic>
          <p:bldP spid="57" grpId="0" animBg="1"/>
          <p:bldP spid="58" grpId="0"/>
          <p:bldP spid="59" grpId="0"/>
          <p:bldP spid="60" grpId="0" animBg="1"/>
          <p:bldGraphic spid="61" grpId="0">
            <p:bldAsOne/>
          </p:bldGraphic>
          <p:bldP spid="62" grpId="0" animBg="1"/>
          <p:bldP spid="63" grpId="0"/>
          <p:bldP spid="64" grpId="0"/>
          <p:bldP spid="6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360062CF-4239-4286-B703-132EC1F0E32B}"/>
              </a:ext>
            </a:extLst>
          </p:cNvPr>
          <p:cNvSpPr txBox="1">
            <a:spLocks/>
          </p:cNvSpPr>
          <p:nvPr/>
        </p:nvSpPr>
        <p:spPr>
          <a:xfrm>
            <a:off x="3019626" y="4497210"/>
            <a:ext cx="5335956" cy="414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defRPr/>
            </a:pPr>
            <a:endParaRPr lang="zh-CN" altLang="en-US" sz="28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81522" y="2353057"/>
            <a:ext cx="2734340" cy="3492244"/>
            <a:chOff x="4472782" y="1940692"/>
            <a:chExt cx="3246435" cy="414628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0B2D33D-4C66-4DD3-8599-6D4A467D2838}"/>
                </a:ext>
              </a:extLst>
            </p:cNvPr>
            <p:cNvSpPr/>
            <p:nvPr/>
          </p:nvSpPr>
          <p:spPr>
            <a:xfrm>
              <a:off x="4472782" y="1940693"/>
              <a:ext cx="3246435" cy="4146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A096D6D-C8F8-430A-B059-664E415FC285}"/>
                </a:ext>
              </a:extLst>
            </p:cNvPr>
            <p:cNvSpPr txBox="1"/>
            <p:nvPr/>
          </p:nvSpPr>
          <p:spPr>
            <a:xfrm>
              <a:off x="4472782" y="4090617"/>
              <a:ext cx="3154682" cy="43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gradFill flip="none" rotWithShape="1">
                    <a:gsLst>
                      <a:gs pos="0">
                        <a:srgbClr val="F25400"/>
                      </a:gs>
                      <a:gs pos="100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lvl="0"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8178578-9830-4F25-8E66-1D602EF4F85F}"/>
                </a:ext>
              </a:extLst>
            </p:cNvPr>
            <p:cNvSpPr txBox="1"/>
            <p:nvPr/>
          </p:nvSpPr>
          <p:spPr>
            <a:xfrm>
              <a:off x="4590258" y="4692843"/>
              <a:ext cx="3011486" cy="728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D86FC50-12F1-4F21-A91C-A8B9840A0D65}"/>
                </a:ext>
              </a:extLst>
            </p:cNvPr>
            <p:cNvSpPr/>
            <p:nvPr/>
          </p:nvSpPr>
          <p:spPr>
            <a:xfrm>
              <a:off x="4472782" y="1940692"/>
              <a:ext cx="3246435" cy="64141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246788" y="2209087"/>
              <a:ext cx="1698422" cy="1698421"/>
            </a:xfrm>
            <a:prstGeom prst="ellipse">
              <a:avLst/>
            </a:prstGeom>
            <a:solidFill>
              <a:srgbClr val="6C83C8">
                <a:alpha val="6000"/>
              </a:srgbClr>
            </a:solidFill>
            <a:ln>
              <a:solidFill>
                <a:schemeClr val="bg1"/>
              </a:solidFill>
            </a:ln>
            <a:effectLst>
              <a:innerShdw blurRad="50800" dist="127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A9FE43C-F851-499A-8B5A-EB0EA8E8149F}"/>
                </a:ext>
              </a:extLst>
            </p:cNvPr>
            <p:cNvSpPr/>
            <p:nvPr/>
          </p:nvSpPr>
          <p:spPr>
            <a:xfrm>
              <a:off x="5423806" y="2386105"/>
              <a:ext cx="1344386" cy="1344386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srgbClr val="0B54A2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 Unicode MS" panose="020B0604020202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69253" y="2353057"/>
            <a:ext cx="2734340" cy="3492244"/>
            <a:chOff x="696915" y="1940692"/>
            <a:chExt cx="3246435" cy="414628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29FE23A-2F14-4AF4-921C-B54B7C705A5E}"/>
                </a:ext>
              </a:extLst>
            </p:cNvPr>
            <p:cNvSpPr/>
            <p:nvPr/>
          </p:nvSpPr>
          <p:spPr>
            <a:xfrm>
              <a:off x="696915" y="1940693"/>
              <a:ext cx="3246435" cy="4146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F4B1B02-9A9C-4623-8122-B1C86F3DEFFC}"/>
                </a:ext>
              </a:extLst>
            </p:cNvPr>
            <p:cNvSpPr txBox="1"/>
            <p:nvPr/>
          </p:nvSpPr>
          <p:spPr>
            <a:xfrm>
              <a:off x="836615" y="4692843"/>
              <a:ext cx="3011486" cy="728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9E5A5D2-F02F-4325-940F-B6B53C8B542A}"/>
                </a:ext>
              </a:extLst>
            </p:cNvPr>
            <p:cNvSpPr txBox="1"/>
            <p:nvPr/>
          </p:nvSpPr>
          <p:spPr>
            <a:xfrm>
              <a:off x="1003448" y="4090616"/>
              <a:ext cx="2633372" cy="43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gradFill flip="none" rotWithShape="1">
                    <a:gsLst>
                      <a:gs pos="0">
                        <a:srgbClr val="F25400"/>
                      </a:gs>
                      <a:gs pos="100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lvl="0"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56C0CD7-93D6-4C91-B115-2E9DDA37972F}"/>
                </a:ext>
              </a:extLst>
            </p:cNvPr>
            <p:cNvSpPr/>
            <p:nvPr/>
          </p:nvSpPr>
          <p:spPr>
            <a:xfrm>
              <a:off x="696915" y="1940692"/>
              <a:ext cx="3246435" cy="64141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470921" y="2209087"/>
              <a:ext cx="1698422" cy="1698422"/>
            </a:xfrm>
            <a:prstGeom prst="ellipse">
              <a:avLst/>
            </a:prstGeom>
            <a:solidFill>
              <a:srgbClr val="6C83C8">
                <a:alpha val="6000"/>
              </a:srgbClr>
            </a:solidFill>
            <a:ln>
              <a:solidFill>
                <a:schemeClr val="bg1"/>
              </a:solidFill>
            </a:ln>
            <a:effectLst>
              <a:innerShdw blurRad="50800" dist="127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4A7DBF6-FA6D-4193-AA38-9B1A4A212A15}"/>
                </a:ext>
              </a:extLst>
            </p:cNvPr>
            <p:cNvSpPr/>
            <p:nvPr/>
          </p:nvSpPr>
          <p:spPr>
            <a:xfrm>
              <a:off x="1647939" y="2386105"/>
              <a:ext cx="1344386" cy="1344386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srgbClr val="0B54A2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 Unicode MS" panose="020B0604020202020204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93791" y="2353057"/>
            <a:ext cx="2734340" cy="3492244"/>
            <a:chOff x="8248650" y="1940692"/>
            <a:chExt cx="3246435" cy="414628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4C42B5A-EAB0-4444-8C0B-AD9C52A5915C}"/>
                </a:ext>
              </a:extLst>
            </p:cNvPr>
            <p:cNvSpPr/>
            <p:nvPr/>
          </p:nvSpPr>
          <p:spPr>
            <a:xfrm>
              <a:off x="8248650" y="1940693"/>
              <a:ext cx="3246435" cy="4146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4C35CB8-FF93-49C1-B8E6-F78F32A825AD}"/>
                </a:ext>
              </a:extLst>
            </p:cNvPr>
            <p:cNvSpPr txBox="1"/>
            <p:nvPr/>
          </p:nvSpPr>
          <p:spPr>
            <a:xfrm>
              <a:off x="8313768" y="4090617"/>
              <a:ext cx="3024446" cy="43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>
                  <a:gradFill flip="none" rotWithShape="1">
                    <a:gsLst>
                      <a:gs pos="0">
                        <a:srgbClr val="F25400"/>
                      </a:gs>
                      <a:gs pos="100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lvl="0" algn="ctr" defTabSz="91394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8BF01D5-5A7F-4933-B7CD-01A6727D0B8D}"/>
                </a:ext>
              </a:extLst>
            </p:cNvPr>
            <p:cNvSpPr txBox="1"/>
            <p:nvPr/>
          </p:nvSpPr>
          <p:spPr>
            <a:xfrm>
              <a:off x="8349457" y="4697173"/>
              <a:ext cx="3011486" cy="728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kern="14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rPr>
                <a:t>Click here to add content, content to match the title. 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1EE0529-696C-4B77-B1D3-60150D55B0AB}"/>
                </a:ext>
              </a:extLst>
            </p:cNvPr>
            <p:cNvSpPr/>
            <p:nvPr/>
          </p:nvSpPr>
          <p:spPr>
            <a:xfrm>
              <a:off x="8248650" y="1940692"/>
              <a:ext cx="3246435" cy="64141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9022656" y="2209087"/>
              <a:ext cx="1698422" cy="1698422"/>
            </a:xfrm>
            <a:prstGeom prst="ellipse">
              <a:avLst/>
            </a:prstGeom>
            <a:solidFill>
              <a:srgbClr val="6C83C8">
                <a:alpha val="6000"/>
              </a:srgbClr>
            </a:solidFill>
            <a:ln>
              <a:solidFill>
                <a:schemeClr val="bg1"/>
              </a:solidFill>
            </a:ln>
            <a:effectLst>
              <a:innerShdw blurRad="50800" dist="127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87A9305B-3326-43F2-A430-854884C31A62}"/>
                </a:ext>
              </a:extLst>
            </p:cNvPr>
            <p:cNvSpPr/>
            <p:nvPr/>
          </p:nvSpPr>
          <p:spPr>
            <a:xfrm>
              <a:off x="9199674" y="2386105"/>
              <a:ext cx="1344386" cy="1344386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>
              <a:outerShdw blurRad="101600" dist="38100" dir="2700000" algn="tl" rotWithShape="0">
                <a:srgbClr val="0B54A2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 Unicode MS" panose="020B0604020202020204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997134" y="3125881"/>
            <a:ext cx="1072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en-US" altLang="zh-CN" sz="28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54611" y="3138944"/>
            <a:ext cx="1072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en-US" altLang="zh-CN" sz="28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049204" y="3125881"/>
            <a:ext cx="1072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1462107"/>
      </p:ext>
    </p:extLst>
  </p:cSld>
  <p:clrMapOvr>
    <a:masterClrMapping/>
  </p:clrMapOvr>
  <p:transition spd="slow" advClick="0" advTm="564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8446670" y="54562"/>
            <a:ext cx="6789420" cy="6789420"/>
          </a:xfrm>
          <a:prstGeom prst="roundRect">
            <a:avLst/>
          </a:prstGeom>
          <a:gradFill>
            <a:gsLst>
              <a:gs pos="1000">
                <a:srgbClr val="78B6A1"/>
              </a:gs>
              <a:gs pos="86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508000" dist="254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51746" y="2953921"/>
            <a:ext cx="5887013" cy="10654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4938" y="2335248"/>
            <a:ext cx="5887013" cy="611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3200" b="1" dirty="0">
                <a:gradFill>
                  <a:gsLst>
                    <a:gs pos="1000">
                      <a:srgbClr val="78B6A1"/>
                    </a:gs>
                    <a:gs pos="83000">
                      <a:srgbClr val="2E8794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FOUR</a:t>
            </a:r>
          </a:p>
        </p:txBody>
      </p:sp>
      <p:sp>
        <p:nvSpPr>
          <p:cNvPr id="24" name="矩形 23"/>
          <p:cNvSpPr/>
          <p:nvPr/>
        </p:nvSpPr>
        <p:spPr>
          <a:xfrm>
            <a:off x="620303" y="4038601"/>
            <a:ext cx="5176173" cy="10237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2700000">
            <a:off x="9320865" y="948637"/>
            <a:ext cx="5001274" cy="5001272"/>
          </a:xfrm>
          <a:prstGeom prst="roundRect">
            <a:avLst>
              <a:gd name="adj" fmla="val 959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63457" y="2223501"/>
            <a:ext cx="2451542" cy="2451542"/>
            <a:chOff x="7522388" y="2223501"/>
            <a:chExt cx="2451542" cy="2451542"/>
          </a:xfrm>
        </p:grpSpPr>
        <p:sp>
          <p:nvSpPr>
            <p:cNvPr id="29" name="圆角矩形 28"/>
            <p:cNvSpPr/>
            <p:nvPr/>
          </p:nvSpPr>
          <p:spPr>
            <a:xfrm rot="2700000">
              <a:off x="7522388" y="2223501"/>
              <a:ext cx="2451542" cy="2451542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719765" y="2668900"/>
              <a:ext cx="1962561" cy="1519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800" dirty="0">
                  <a:gradFill>
                    <a:gsLst>
                      <a:gs pos="1000">
                        <a:srgbClr val="78B6A1"/>
                      </a:gs>
                      <a:gs pos="83000">
                        <a:srgbClr val="2E8794"/>
                      </a:gs>
                    </a:gsLst>
                    <a:lin ang="27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04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 flipH="1" flipV="1">
            <a:off x="10175088" y="5408544"/>
            <a:ext cx="1666292" cy="1599862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9952544" y="321224"/>
            <a:ext cx="1445724" cy="1403589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64772" y="5170009"/>
            <a:ext cx="523625" cy="0"/>
          </a:xfrm>
          <a:prstGeom prst="line">
            <a:avLst/>
          </a:prstGeom>
          <a:ln w="63500"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十字形 13"/>
          <p:cNvSpPr/>
          <p:nvPr/>
        </p:nvSpPr>
        <p:spPr>
          <a:xfrm>
            <a:off x="1288397" y="360799"/>
            <a:ext cx="357373" cy="357373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形 14"/>
          <p:cNvSpPr/>
          <p:nvPr/>
        </p:nvSpPr>
        <p:spPr>
          <a:xfrm>
            <a:off x="698183" y="867077"/>
            <a:ext cx="297810" cy="297810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10000"/>
                </a:srgbClr>
              </a:gs>
              <a:gs pos="99000">
                <a:srgbClr val="2E8794">
                  <a:alpha val="6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形 15"/>
          <p:cNvSpPr/>
          <p:nvPr/>
        </p:nvSpPr>
        <p:spPr>
          <a:xfrm>
            <a:off x="1007409" y="1545448"/>
            <a:ext cx="170322" cy="170322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形 16"/>
          <p:cNvSpPr/>
          <p:nvPr/>
        </p:nvSpPr>
        <p:spPr>
          <a:xfrm>
            <a:off x="0" y="1015982"/>
            <a:ext cx="140056" cy="140056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十字形 17"/>
          <p:cNvSpPr/>
          <p:nvPr/>
        </p:nvSpPr>
        <p:spPr>
          <a:xfrm>
            <a:off x="333962" y="135736"/>
            <a:ext cx="277169" cy="277169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形 18"/>
          <p:cNvSpPr/>
          <p:nvPr/>
        </p:nvSpPr>
        <p:spPr>
          <a:xfrm>
            <a:off x="1885207" y="1303244"/>
            <a:ext cx="85088" cy="85088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8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013552" y="2293306"/>
            <a:ext cx="2406212" cy="1165767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47393" y="2293306"/>
            <a:ext cx="2379643" cy="1165767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91499" y="2293306"/>
            <a:ext cx="2406212" cy="1165767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69446" y="2293306"/>
            <a:ext cx="2406212" cy="1165767"/>
          </a:xfrm>
          <a:prstGeom prst="rect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0">
            <a:noFill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rot="5400000" flipH="1">
            <a:off x="2868752" y="2843295"/>
            <a:ext cx="276467" cy="177507"/>
          </a:xfrm>
          <a:custGeom>
            <a:avLst/>
            <a:gdLst/>
            <a:ahLst/>
            <a:cxnLst/>
            <a:rect l="l" t="t" r="r" b="b"/>
            <a:pathLst>
              <a:path w="231343" h="148535">
                <a:moveTo>
                  <a:pt x="115671" y="0"/>
                </a:moveTo>
                <a:cubicBezTo>
                  <a:pt x="118159" y="0"/>
                  <a:pt x="120311" y="908"/>
                  <a:pt x="122129" y="2726"/>
                </a:cubicBezTo>
                <a:lnTo>
                  <a:pt x="228616" y="109069"/>
                </a:lnTo>
                <a:cubicBezTo>
                  <a:pt x="230434" y="110887"/>
                  <a:pt x="231343" y="113064"/>
                  <a:pt x="231343" y="115599"/>
                </a:cubicBezTo>
                <a:cubicBezTo>
                  <a:pt x="231343" y="118135"/>
                  <a:pt x="230434" y="120311"/>
                  <a:pt x="228616" y="122129"/>
                </a:cubicBezTo>
                <a:lnTo>
                  <a:pt x="204793" y="145809"/>
                </a:lnTo>
                <a:cubicBezTo>
                  <a:pt x="202975" y="147626"/>
                  <a:pt x="200822" y="148535"/>
                  <a:pt x="198335" y="148535"/>
                </a:cubicBezTo>
                <a:cubicBezTo>
                  <a:pt x="195847" y="148535"/>
                  <a:pt x="193694" y="147626"/>
                  <a:pt x="191877" y="145809"/>
                </a:cubicBezTo>
                <a:lnTo>
                  <a:pt x="115671" y="69603"/>
                </a:lnTo>
                <a:lnTo>
                  <a:pt x="39466" y="145809"/>
                </a:lnTo>
                <a:cubicBezTo>
                  <a:pt x="37648" y="147626"/>
                  <a:pt x="35495" y="148535"/>
                  <a:pt x="33008" y="148535"/>
                </a:cubicBezTo>
                <a:cubicBezTo>
                  <a:pt x="30520" y="148535"/>
                  <a:pt x="28368" y="147626"/>
                  <a:pt x="26550" y="145809"/>
                </a:cubicBezTo>
                <a:lnTo>
                  <a:pt x="2727" y="122129"/>
                </a:lnTo>
                <a:cubicBezTo>
                  <a:pt x="909" y="120311"/>
                  <a:pt x="0" y="118135"/>
                  <a:pt x="0" y="115599"/>
                </a:cubicBezTo>
                <a:cubicBezTo>
                  <a:pt x="0" y="113064"/>
                  <a:pt x="909" y="110887"/>
                  <a:pt x="2727" y="109069"/>
                </a:cubicBezTo>
                <a:lnTo>
                  <a:pt x="109213" y="2726"/>
                </a:lnTo>
                <a:cubicBezTo>
                  <a:pt x="111031" y="908"/>
                  <a:pt x="113184" y="0"/>
                  <a:pt x="11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FontAwesome" pitchFamily="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29731" y="2731993"/>
            <a:ext cx="156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sz="2000" spc="3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keyword</a:t>
            </a:r>
            <a:endParaRPr lang="zh-CN" altLang="en-US" sz="2000" spc="3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 rot="5400000" flipH="1">
            <a:off x="5501265" y="2843295"/>
            <a:ext cx="276467" cy="177507"/>
          </a:xfrm>
          <a:custGeom>
            <a:avLst/>
            <a:gdLst/>
            <a:ahLst/>
            <a:cxnLst/>
            <a:rect l="l" t="t" r="r" b="b"/>
            <a:pathLst>
              <a:path w="231343" h="148535">
                <a:moveTo>
                  <a:pt x="115671" y="0"/>
                </a:moveTo>
                <a:cubicBezTo>
                  <a:pt x="118159" y="0"/>
                  <a:pt x="120311" y="908"/>
                  <a:pt x="122129" y="2726"/>
                </a:cubicBezTo>
                <a:lnTo>
                  <a:pt x="228616" y="109069"/>
                </a:lnTo>
                <a:cubicBezTo>
                  <a:pt x="230434" y="110887"/>
                  <a:pt x="231343" y="113064"/>
                  <a:pt x="231343" y="115599"/>
                </a:cubicBezTo>
                <a:cubicBezTo>
                  <a:pt x="231343" y="118135"/>
                  <a:pt x="230434" y="120311"/>
                  <a:pt x="228616" y="122129"/>
                </a:cubicBezTo>
                <a:lnTo>
                  <a:pt x="204793" y="145809"/>
                </a:lnTo>
                <a:cubicBezTo>
                  <a:pt x="202975" y="147626"/>
                  <a:pt x="200822" y="148535"/>
                  <a:pt x="198335" y="148535"/>
                </a:cubicBezTo>
                <a:cubicBezTo>
                  <a:pt x="195847" y="148535"/>
                  <a:pt x="193694" y="147626"/>
                  <a:pt x="191877" y="145809"/>
                </a:cubicBezTo>
                <a:lnTo>
                  <a:pt x="115671" y="69603"/>
                </a:lnTo>
                <a:lnTo>
                  <a:pt x="39466" y="145809"/>
                </a:lnTo>
                <a:cubicBezTo>
                  <a:pt x="37648" y="147626"/>
                  <a:pt x="35495" y="148535"/>
                  <a:pt x="33008" y="148535"/>
                </a:cubicBezTo>
                <a:cubicBezTo>
                  <a:pt x="30520" y="148535"/>
                  <a:pt x="28368" y="147626"/>
                  <a:pt x="26550" y="145809"/>
                </a:cubicBezTo>
                <a:lnTo>
                  <a:pt x="2727" y="122129"/>
                </a:lnTo>
                <a:cubicBezTo>
                  <a:pt x="909" y="120311"/>
                  <a:pt x="0" y="118135"/>
                  <a:pt x="0" y="115599"/>
                </a:cubicBezTo>
                <a:cubicBezTo>
                  <a:pt x="0" y="113064"/>
                  <a:pt x="909" y="110887"/>
                  <a:pt x="2727" y="109069"/>
                </a:cubicBezTo>
                <a:lnTo>
                  <a:pt x="109213" y="2726"/>
                </a:lnTo>
                <a:cubicBezTo>
                  <a:pt x="111031" y="908"/>
                  <a:pt x="113184" y="0"/>
                  <a:pt x="11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FontAwesome" pitchFamily="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62244" y="2731993"/>
            <a:ext cx="156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sz="2000" spc="3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keyword</a:t>
            </a:r>
            <a:endParaRPr lang="zh-CN" altLang="en-US" sz="2000" spc="3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 flipH="1">
            <a:off x="8079212" y="2843295"/>
            <a:ext cx="276467" cy="177507"/>
          </a:xfrm>
          <a:custGeom>
            <a:avLst/>
            <a:gdLst/>
            <a:ahLst/>
            <a:cxnLst/>
            <a:rect l="l" t="t" r="r" b="b"/>
            <a:pathLst>
              <a:path w="231343" h="148535">
                <a:moveTo>
                  <a:pt x="115671" y="0"/>
                </a:moveTo>
                <a:cubicBezTo>
                  <a:pt x="118159" y="0"/>
                  <a:pt x="120311" y="908"/>
                  <a:pt x="122129" y="2726"/>
                </a:cubicBezTo>
                <a:lnTo>
                  <a:pt x="228616" y="109069"/>
                </a:lnTo>
                <a:cubicBezTo>
                  <a:pt x="230434" y="110887"/>
                  <a:pt x="231343" y="113064"/>
                  <a:pt x="231343" y="115599"/>
                </a:cubicBezTo>
                <a:cubicBezTo>
                  <a:pt x="231343" y="118135"/>
                  <a:pt x="230434" y="120311"/>
                  <a:pt x="228616" y="122129"/>
                </a:cubicBezTo>
                <a:lnTo>
                  <a:pt x="204793" y="145809"/>
                </a:lnTo>
                <a:cubicBezTo>
                  <a:pt x="202975" y="147626"/>
                  <a:pt x="200822" y="148535"/>
                  <a:pt x="198335" y="148535"/>
                </a:cubicBezTo>
                <a:cubicBezTo>
                  <a:pt x="195847" y="148535"/>
                  <a:pt x="193694" y="147626"/>
                  <a:pt x="191877" y="145809"/>
                </a:cubicBezTo>
                <a:lnTo>
                  <a:pt x="115671" y="69603"/>
                </a:lnTo>
                <a:lnTo>
                  <a:pt x="39466" y="145809"/>
                </a:lnTo>
                <a:cubicBezTo>
                  <a:pt x="37648" y="147626"/>
                  <a:pt x="35495" y="148535"/>
                  <a:pt x="33008" y="148535"/>
                </a:cubicBezTo>
                <a:cubicBezTo>
                  <a:pt x="30520" y="148535"/>
                  <a:pt x="28368" y="147626"/>
                  <a:pt x="26550" y="145809"/>
                </a:cubicBezTo>
                <a:lnTo>
                  <a:pt x="2727" y="122129"/>
                </a:lnTo>
                <a:cubicBezTo>
                  <a:pt x="909" y="120311"/>
                  <a:pt x="0" y="118135"/>
                  <a:pt x="0" y="115599"/>
                </a:cubicBezTo>
                <a:cubicBezTo>
                  <a:pt x="0" y="113064"/>
                  <a:pt x="909" y="110887"/>
                  <a:pt x="2727" y="109069"/>
                </a:cubicBezTo>
                <a:lnTo>
                  <a:pt x="109213" y="2726"/>
                </a:lnTo>
                <a:cubicBezTo>
                  <a:pt x="111031" y="908"/>
                  <a:pt x="113184" y="0"/>
                  <a:pt x="11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FontAwesome" pitchFamily="2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40191" y="2731993"/>
            <a:ext cx="156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sz="2000" spc="3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keyword</a:t>
            </a:r>
            <a:endParaRPr lang="zh-CN" altLang="en-US" sz="2000" spc="3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 rot="5400000" flipH="1">
            <a:off x="10623370" y="2843295"/>
            <a:ext cx="276467" cy="177507"/>
          </a:xfrm>
          <a:custGeom>
            <a:avLst/>
            <a:gdLst/>
            <a:ahLst/>
            <a:cxnLst/>
            <a:rect l="l" t="t" r="r" b="b"/>
            <a:pathLst>
              <a:path w="231343" h="148535">
                <a:moveTo>
                  <a:pt x="115671" y="0"/>
                </a:moveTo>
                <a:cubicBezTo>
                  <a:pt x="118159" y="0"/>
                  <a:pt x="120311" y="908"/>
                  <a:pt x="122129" y="2726"/>
                </a:cubicBezTo>
                <a:lnTo>
                  <a:pt x="228616" y="109069"/>
                </a:lnTo>
                <a:cubicBezTo>
                  <a:pt x="230434" y="110887"/>
                  <a:pt x="231343" y="113064"/>
                  <a:pt x="231343" y="115599"/>
                </a:cubicBezTo>
                <a:cubicBezTo>
                  <a:pt x="231343" y="118135"/>
                  <a:pt x="230434" y="120311"/>
                  <a:pt x="228616" y="122129"/>
                </a:cubicBezTo>
                <a:lnTo>
                  <a:pt x="204793" y="145809"/>
                </a:lnTo>
                <a:cubicBezTo>
                  <a:pt x="202975" y="147626"/>
                  <a:pt x="200822" y="148535"/>
                  <a:pt x="198335" y="148535"/>
                </a:cubicBezTo>
                <a:cubicBezTo>
                  <a:pt x="195847" y="148535"/>
                  <a:pt x="193694" y="147626"/>
                  <a:pt x="191877" y="145809"/>
                </a:cubicBezTo>
                <a:lnTo>
                  <a:pt x="115671" y="69603"/>
                </a:lnTo>
                <a:lnTo>
                  <a:pt x="39466" y="145809"/>
                </a:lnTo>
                <a:cubicBezTo>
                  <a:pt x="37648" y="147626"/>
                  <a:pt x="35495" y="148535"/>
                  <a:pt x="33008" y="148535"/>
                </a:cubicBezTo>
                <a:cubicBezTo>
                  <a:pt x="30520" y="148535"/>
                  <a:pt x="28368" y="147626"/>
                  <a:pt x="26550" y="145809"/>
                </a:cubicBezTo>
                <a:lnTo>
                  <a:pt x="2727" y="122129"/>
                </a:lnTo>
                <a:cubicBezTo>
                  <a:pt x="909" y="120311"/>
                  <a:pt x="0" y="118135"/>
                  <a:pt x="0" y="115599"/>
                </a:cubicBezTo>
                <a:cubicBezTo>
                  <a:pt x="0" y="113064"/>
                  <a:pt x="909" y="110887"/>
                  <a:pt x="2727" y="109069"/>
                </a:cubicBezTo>
                <a:lnTo>
                  <a:pt x="109213" y="2726"/>
                </a:lnTo>
                <a:cubicBezTo>
                  <a:pt x="111031" y="908"/>
                  <a:pt x="113184" y="0"/>
                  <a:pt x="11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FontAwesome" pitchFamily="2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84349" y="2731993"/>
            <a:ext cx="156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sz="2000" spc="3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keyword</a:t>
            </a:r>
            <a:endParaRPr lang="zh-CN" altLang="en-US" sz="2000" spc="3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78771" y="4499997"/>
            <a:ext cx="243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rPr>
              <a:t>Add title text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778771" y="4900107"/>
            <a:ext cx="2375716" cy="90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  <p:grpSp>
        <p:nvGrpSpPr>
          <p:cNvPr id="31" name="Group 8"/>
          <p:cNvGrpSpPr/>
          <p:nvPr/>
        </p:nvGrpSpPr>
        <p:grpSpPr>
          <a:xfrm>
            <a:off x="1043905" y="4590138"/>
            <a:ext cx="441471" cy="583302"/>
            <a:chOff x="8604250" y="889000"/>
            <a:chExt cx="701675" cy="927101"/>
          </a:xfrm>
          <a:solidFill>
            <a:srgbClr val="787A93"/>
          </a:solidFill>
          <a:effectLst/>
        </p:grpSpPr>
        <p:sp>
          <p:nvSpPr>
            <p:cNvPr id="32" name="Freeform 46"/>
            <p:cNvSpPr>
              <a:spLocks noEditPoints="1"/>
            </p:cNvSpPr>
            <p:nvPr/>
          </p:nvSpPr>
          <p:spPr bwMode="auto">
            <a:xfrm>
              <a:off x="8909050" y="1385888"/>
              <a:ext cx="168275" cy="430213"/>
            </a:xfrm>
            <a:custGeom>
              <a:avLst/>
              <a:gdLst>
                <a:gd name="T0" fmla="*/ 28 w 44"/>
                <a:gd name="T1" fmla="*/ 113 h 113"/>
                <a:gd name="T2" fmla="*/ 18 w 44"/>
                <a:gd name="T3" fmla="*/ 113 h 113"/>
                <a:gd name="T4" fmla="*/ 0 w 44"/>
                <a:gd name="T5" fmla="*/ 99 h 113"/>
                <a:gd name="T6" fmla="*/ 0 w 44"/>
                <a:gd name="T7" fmla="*/ 19 h 113"/>
                <a:gd name="T8" fmla="*/ 21 w 44"/>
                <a:gd name="T9" fmla="*/ 0 h 113"/>
                <a:gd name="T10" fmla="*/ 44 w 44"/>
                <a:gd name="T11" fmla="*/ 19 h 113"/>
                <a:gd name="T12" fmla="*/ 44 w 44"/>
                <a:gd name="T13" fmla="*/ 99 h 113"/>
                <a:gd name="T14" fmla="*/ 28 w 44"/>
                <a:gd name="T15" fmla="*/ 113 h 113"/>
                <a:gd name="T16" fmla="*/ 21 w 44"/>
                <a:gd name="T17" fmla="*/ 12 h 113"/>
                <a:gd name="T18" fmla="*/ 12 w 44"/>
                <a:gd name="T19" fmla="*/ 19 h 113"/>
                <a:gd name="T20" fmla="*/ 12 w 44"/>
                <a:gd name="T21" fmla="*/ 99 h 113"/>
                <a:gd name="T22" fmla="*/ 18 w 44"/>
                <a:gd name="T23" fmla="*/ 101 h 113"/>
                <a:gd name="T24" fmla="*/ 28 w 44"/>
                <a:gd name="T25" fmla="*/ 101 h 113"/>
                <a:gd name="T26" fmla="*/ 32 w 44"/>
                <a:gd name="T27" fmla="*/ 99 h 113"/>
                <a:gd name="T28" fmla="*/ 32 w 44"/>
                <a:gd name="T29" fmla="*/ 19 h 113"/>
                <a:gd name="T30" fmla="*/ 21 w 44"/>
                <a:gd name="T3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13">
                  <a:moveTo>
                    <a:pt x="28" y="113"/>
                  </a:moveTo>
                  <a:cubicBezTo>
                    <a:pt x="18" y="113"/>
                    <a:pt x="18" y="113"/>
                    <a:pt x="18" y="113"/>
                  </a:cubicBezTo>
                  <a:cubicBezTo>
                    <a:pt x="8" y="113"/>
                    <a:pt x="0" y="107"/>
                    <a:pt x="0" y="9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21" y="0"/>
                  </a:cubicBezTo>
                  <a:cubicBezTo>
                    <a:pt x="32" y="0"/>
                    <a:pt x="44" y="7"/>
                    <a:pt x="44" y="1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4" y="107"/>
                    <a:pt x="38" y="113"/>
                    <a:pt x="28" y="113"/>
                  </a:cubicBezTo>
                  <a:close/>
                  <a:moveTo>
                    <a:pt x="21" y="12"/>
                  </a:moveTo>
                  <a:cubicBezTo>
                    <a:pt x="17" y="12"/>
                    <a:pt x="12" y="14"/>
                    <a:pt x="12" y="1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0"/>
                    <a:pt x="15" y="101"/>
                    <a:pt x="1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2" y="101"/>
                    <a:pt x="32" y="100"/>
                    <a:pt x="32" y="9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4"/>
                    <a:pt x="26" y="12"/>
                    <a:pt x="21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8604250" y="1011238"/>
              <a:ext cx="411163" cy="420688"/>
            </a:xfrm>
            <a:custGeom>
              <a:avLst/>
              <a:gdLst>
                <a:gd name="T0" fmla="*/ 102 w 108"/>
                <a:gd name="T1" fmla="*/ 111 h 111"/>
                <a:gd name="T2" fmla="*/ 96 w 108"/>
                <a:gd name="T3" fmla="*/ 105 h 111"/>
                <a:gd name="T4" fmla="*/ 96 w 108"/>
                <a:gd name="T5" fmla="*/ 70 h 111"/>
                <a:gd name="T6" fmla="*/ 94 w 108"/>
                <a:gd name="T7" fmla="*/ 68 h 111"/>
                <a:gd name="T8" fmla="*/ 14 w 108"/>
                <a:gd name="T9" fmla="*/ 68 h 111"/>
                <a:gd name="T10" fmla="*/ 0 w 108"/>
                <a:gd name="T11" fmla="*/ 54 h 111"/>
                <a:gd name="T12" fmla="*/ 0 w 108"/>
                <a:gd name="T13" fmla="*/ 14 h 111"/>
                <a:gd name="T14" fmla="*/ 14 w 108"/>
                <a:gd name="T15" fmla="*/ 0 h 111"/>
                <a:gd name="T16" fmla="*/ 22 w 108"/>
                <a:gd name="T17" fmla="*/ 0 h 111"/>
                <a:gd name="T18" fmla="*/ 28 w 108"/>
                <a:gd name="T19" fmla="*/ 6 h 111"/>
                <a:gd name="T20" fmla="*/ 22 w 108"/>
                <a:gd name="T21" fmla="*/ 12 h 111"/>
                <a:gd name="T22" fmla="*/ 14 w 108"/>
                <a:gd name="T23" fmla="*/ 12 h 111"/>
                <a:gd name="T24" fmla="*/ 12 w 108"/>
                <a:gd name="T25" fmla="*/ 14 h 111"/>
                <a:gd name="T26" fmla="*/ 12 w 108"/>
                <a:gd name="T27" fmla="*/ 54 h 111"/>
                <a:gd name="T28" fmla="*/ 14 w 108"/>
                <a:gd name="T29" fmla="*/ 56 h 111"/>
                <a:gd name="T30" fmla="*/ 94 w 108"/>
                <a:gd name="T31" fmla="*/ 56 h 111"/>
                <a:gd name="T32" fmla="*/ 108 w 108"/>
                <a:gd name="T33" fmla="*/ 70 h 111"/>
                <a:gd name="T34" fmla="*/ 108 w 108"/>
                <a:gd name="T35" fmla="*/ 105 h 111"/>
                <a:gd name="T36" fmla="*/ 102 w 108"/>
                <a:gd name="T3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11">
                  <a:moveTo>
                    <a:pt x="102" y="111"/>
                  </a:moveTo>
                  <a:cubicBezTo>
                    <a:pt x="99" y="111"/>
                    <a:pt x="96" y="108"/>
                    <a:pt x="96" y="105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69"/>
                    <a:pt x="95" y="68"/>
                    <a:pt x="9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6" y="68"/>
                    <a:pt x="0" y="62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5"/>
                    <a:pt x="13" y="56"/>
                    <a:pt x="1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2" y="56"/>
                    <a:pt x="108" y="62"/>
                    <a:pt x="108" y="70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8"/>
                    <a:pt x="105" y="111"/>
                    <a:pt x="102" y="111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4" name="Freeform 48"/>
            <p:cNvSpPr>
              <a:spLocks noEditPoints="1"/>
            </p:cNvSpPr>
            <p:nvPr/>
          </p:nvSpPr>
          <p:spPr bwMode="auto">
            <a:xfrm>
              <a:off x="8666163" y="889000"/>
              <a:ext cx="593725" cy="258763"/>
            </a:xfrm>
            <a:custGeom>
              <a:avLst/>
              <a:gdLst>
                <a:gd name="T0" fmla="*/ 150 w 156"/>
                <a:gd name="T1" fmla="*/ 68 h 68"/>
                <a:gd name="T2" fmla="*/ 6 w 156"/>
                <a:gd name="T3" fmla="*/ 68 h 68"/>
                <a:gd name="T4" fmla="*/ 0 w 156"/>
                <a:gd name="T5" fmla="*/ 62 h 68"/>
                <a:gd name="T6" fmla="*/ 0 w 156"/>
                <a:gd name="T7" fmla="*/ 6 h 68"/>
                <a:gd name="T8" fmla="*/ 6 w 156"/>
                <a:gd name="T9" fmla="*/ 0 h 68"/>
                <a:gd name="T10" fmla="*/ 150 w 156"/>
                <a:gd name="T11" fmla="*/ 0 h 68"/>
                <a:gd name="T12" fmla="*/ 156 w 156"/>
                <a:gd name="T13" fmla="*/ 6 h 68"/>
                <a:gd name="T14" fmla="*/ 156 w 156"/>
                <a:gd name="T15" fmla="*/ 62 h 68"/>
                <a:gd name="T16" fmla="*/ 150 w 156"/>
                <a:gd name="T17" fmla="*/ 68 h 68"/>
                <a:gd name="T18" fmla="*/ 12 w 156"/>
                <a:gd name="T19" fmla="*/ 56 h 68"/>
                <a:gd name="T20" fmla="*/ 144 w 156"/>
                <a:gd name="T21" fmla="*/ 56 h 68"/>
                <a:gd name="T22" fmla="*/ 144 w 156"/>
                <a:gd name="T23" fmla="*/ 12 h 68"/>
                <a:gd name="T24" fmla="*/ 12 w 156"/>
                <a:gd name="T25" fmla="*/ 12 h 68"/>
                <a:gd name="T26" fmla="*/ 12 w 156"/>
                <a:gd name="T27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68">
                  <a:moveTo>
                    <a:pt x="150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6" y="3"/>
                    <a:pt x="156" y="6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5"/>
                    <a:pt x="153" y="68"/>
                    <a:pt x="150" y="68"/>
                  </a:cubicBezTo>
                  <a:close/>
                  <a:moveTo>
                    <a:pt x="12" y="56"/>
                  </a:moveTo>
                  <a:cubicBezTo>
                    <a:pt x="144" y="56"/>
                    <a:pt x="144" y="56"/>
                    <a:pt x="144" y="56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9213850" y="1003300"/>
              <a:ext cx="92075" cy="4603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10"/>
                    <a:pt x="21" y="12"/>
                    <a:pt x="18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6" name="Group 26"/>
          <p:cNvGrpSpPr/>
          <p:nvPr/>
        </p:nvGrpSpPr>
        <p:grpSpPr>
          <a:xfrm>
            <a:off x="8198780" y="4581199"/>
            <a:ext cx="361326" cy="601180"/>
            <a:chOff x="10294697" y="579188"/>
            <a:chExt cx="337976" cy="562331"/>
          </a:xfrm>
          <a:solidFill>
            <a:srgbClr val="787A93"/>
          </a:solidFill>
          <a:effectLst/>
        </p:grpSpPr>
        <p:sp>
          <p:nvSpPr>
            <p:cNvPr id="37" name="Freeform 65"/>
            <p:cNvSpPr>
              <a:spLocks noEditPoints="1"/>
            </p:cNvSpPr>
            <p:nvPr/>
          </p:nvSpPr>
          <p:spPr bwMode="auto">
            <a:xfrm>
              <a:off x="10294697" y="653331"/>
              <a:ext cx="136731" cy="488188"/>
            </a:xfrm>
            <a:custGeom>
              <a:avLst/>
              <a:gdLst>
                <a:gd name="T0" fmla="*/ 31 w 60"/>
                <a:gd name="T1" fmla="*/ 212 h 212"/>
                <a:gd name="T2" fmla="*/ 0 w 60"/>
                <a:gd name="T3" fmla="*/ 186 h 212"/>
                <a:gd name="T4" fmla="*/ 0 w 60"/>
                <a:gd name="T5" fmla="*/ 54 h 212"/>
                <a:gd name="T6" fmla="*/ 1 w 60"/>
                <a:gd name="T7" fmla="*/ 51 h 212"/>
                <a:gd name="T8" fmla="*/ 25 w 60"/>
                <a:gd name="T9" fmla="*/ 3 h 212"/>
                <a:gd name="T10" fmla="*/ 30 w 60"/>
                <a:gd name="T11" fmla="*/ 0 h 212"/>
                <a:gd name="T12" fmla="*/ 35 w 60"/>
                <a:gd name="T13" fmla="*/ 3 h 212"/>
                <a:gd name="T14" fmla="*/ 59 w 60"/>
                <a:gd name="T15" fmla="*/ 51 h 212"/>
                <a:gd name="T16" fmla="*/ 60 w 60"/>
                <a:gd name="T17" fmla="*/ 54 h 212"/>
                <a:gd name="T18" fmla="*/ 60 w 60"/>
                <a:gd name="T19" fmla="*/ 186 h 212"/>
                <a:gd name="T20" fmla="*/ 31 w 60"/>
                <a:gd name="T21" fmla="*/ 212 h 212"/>
                <a:gd name="T22" fmla="*/ 12 w 60"/>
                <a:gd name="T23" fmla="*/ 55 h 212"/>
                <a:gd name="T24" fmla="*/ 12 w 60"/>
                <a:gd name="T25" fmla="*/ 186 h 212"/>
                <a:gd name="T26" fmla="*/ 31 w 60"/>
                <a:gd name="T27" fmla="*/ 200 h 212"/>
                <a:gd name="T28" fmla="*/ 48 w 60"/>
                <a:gd name="T29" fmla="*/ 186 h 212"/>
                <a:gd name="T30" fmla="*/ 48 w 60"/>
                <a:gd name="T31" fmla="*/ 55 h 212"/>
                <a:gd name="T32" fmla="*/ 30 w 60"/>
                <a:gd name="T33" fmla="*/ 19 h 212"/>
                <a:gd name="T34" fmla="*/ 12 w 60"/>
                <a:gd name="T35" fmla="*/ 5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12">
                  <a:moveTo>
                    <a:pt x="31" y="212"/>
                  </a:moveTo>
                  <a:cubicBezTo>
                    <a:pt x="17" y="212"/>
                    <a:pt x="0" y="201"/>
                    <a:pt x="0" y="18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4" y="1"/>
                    <a:pt x="35" y="3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2"/>
                    <a:pt x="60" y="53"/>
                    <a:pt x="60" y="54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60" y="201"/>
                    <a:pt x="45" y="212"/>
                    <a:pt x="31" y="212"/>
                  </a:cubicBezTo>
                  <a:close/>
                  <a:moveTo>
                    <a:pt x="12" y="55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12" y="193"/>
                    <a:pt x="23" y="200"/>
                    <a:pt x="31" y="200"/>
                  </a:cubicBezTo>
                  <a:cubicBezTo>
                    <a:pt x="39" y="200"/>
                    <a:pt x="48" y="194"/>
                    <a:pt x="48" y="18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0" y="19"/>
                    <a:pt x="30" y="19"/>
                    <a:pt x="30" y="19"/>
                  </a:cubicBezTo>
                  <a:lnTo>
                    <a:pt x="12" y="55"/>
                  </a:ln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Freeform 66"/>
            <p:cNvSpPr>
              <a:spLocks/>
            </p:cNvSpPr>
            <p:nvPr/>
          </p:nvSpPr>
          <p:spPr bwMode="auto">
            <a:xfrm>
              <a:off x="10294697" y="1040415"/>
              <a:ext cx="136731" cy="26961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Freeform 67"/>
            <p:cNvSpPr>
              <a:spLocks/>
            </p:cNvSpPr>
            <p:nvPr/>
          </p:nvSpPr>
          <p:spPr bwMode="auto">
            <a:xfrm>
              <a:off x="10294697" y="1002862"/>
              <a:ext cx="136731" cy="27924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Freeform 68"/>
            <p:cNvSpPr>
              <a:spLocks noEditPoints="1"/>
            </p:cNvSpPr>
            <p:nvPr/>
          </p:nvSpPr>
          <p:spPr bwMode="auto">
            <a:xfrm>
              <a:off x="10459352" y="579188"/>
              <a:ext cx="173321" cy="562331"/>
            </a:xfrm>
            <a:custGeom>
              <a:avLst/>
              <a:gdLst>
                <a:gd name="T0" fmla="*/ 70 w 76"/>
                <a:gd name="T1" fmla="*/ 244 h 244"/>
                <a:gd name="T2" fmla="*/ 6 w 76"/>
                <a:gd name="T3" fmla="*/ 244 h 244"/>
                <a:gd name="T4" fmla="*/ 0 w 76"/>
                <a:gd name="T5" fmla="*/ 238 h 244"/>
                <a:gd name="T6" fmla="*/ 0 w 76"/>
                <a:gd name="T7" fmla="*/ 6 h 244"/>
                <a:gd name="T8" fmla="*/ 6 w 76"/>
                <a:gd name="T9" fmla="*/ 0 h 244"/>
                <a:gd name="T10" fmla="*/ 70 w 76"/>
                <a:gd name="T11" fmla="*/ 0 h 244"/>
                <a:gd name="T12" fmla="*/ 76 w 76"/>
                <a:gd name="T13" fmla="*/ 6 h 244"/>
                <a:gd name="T14" fmla="*/ 76 w 76"/>
                <a:gd name="T15" fmla="*/ 238 h 244"/>
                <a:gd name="T16" fmla="*/ 70 w 76"/>
                <a:gd name="T17" fmla="*/ 244 h 244"/>
                <a:gd name="T18" fmla="*/ 12 w 76"/>
                <a:gd name="T19" fmla="*/ 232 h 244"/>
                <a:gd name="T20" fmla="*/ 64 w 76"/>
                <a:gd name="T21" fmla="*/ 232 h 244"/>
                <a:gd name="T22" fmla="*/ 64 w 76"/>
                <a:gd name="T23" fmla="*/ 12 h 244"/>
                <a:gd name="T24" fmla="*/ 12 w 76"/>
                <a:gd name="T25" fmla="*/ 12 h 244"/>
                <a:gd name="T26" fmla="*/ 12 w 76"/>
                <a:gd name="T27" fmla="*/ 23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244">
                  <a:moveTo>
                    <a:pt x="70" y="244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3" y="244"/>
                    <a:pt x="0" y="241"/>
                    <a:pt x="0" y="2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3"/>
                    <a:pt x="76" y="6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6" y="241"/>
                    <a:pt x="73" y="244"/>
                    <a:pt x="70" y="244"/>
                  </a:cubicBezTo>
                  <a:close/>
                  <a:moveTo>
                    <a:pt x="12" y="232"/>
                  </a:moveTo>
                  <a:cubicBezTo>
                    <a:pt x="64" y="232"/>
                    <a:pt x="64" y="232"/>
                    <a:pt x="64" y="23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32"/>
                  </a:ln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10459352" y="653331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Freeform 70"/>
            <p:cNvSpPr>
              <a:spLocks/>
            </p:cNvSpPr>
            <p:nvPr/>
          </p:nvSpPr>
          <p:spPr bwMode="auto">
            <a:xfrm>
              <a:off x="10459352" y="744806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Freeform 71"/>
            <p:cNvSpPr>
              <a:spLocks/>
            </p:cNvSpPr>
            <p:nvPr/>
          </p:nvSpPr>
          <p:spPr bwMode="auto">
            <a:xfrm>
              <a:off x="10459352" y="837244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Freeform 72"/>
            <p:cNvSpPr>
              <a:spLocks/>
            </p:cNvSpPr>
            <p:nvPr/>
          </p:nvSpPr>
          <p:spPr bwMode="auto">
            <a:xfrm>
              <a:off x="10459352" y="929682"/>
              <a:ext cx="81846" cy="26961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reeform 73"/>
            <p:cNvSpPr>
              <a:spLocks/>
            </p:cNvSpPr>
            <p:nvPr/>
          </p:nvSpPr>
          <p:spPr bwMode="auto">
            <a:xfrm>
              <a:off x="10459352" y="1021157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Freeform 74"/>
            <p:cNvSpPr>
              <a:spLocks/>
            </p:cNvSpPr>
            <p:nvPr/>
          </p:nvSpPr>
          <p:spPr bwMode="auto">
            <a:xfrm>
              <a:off x="10294697" y="764064"/>
              <a:ext cx="136731" cy="26961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 75"/>
            <p:cNvSpPr>
              <a:spLocks/>
            </p:cNvSpPr>
            <p:nvPr/>
          </p:nvSpPr>
          <p:spPr bwMode="auto">
            <a:xfrm>
              <a:off x="10349582" y="764064"/>
              <a:ext cx="26961" cy="266722"/>
            </a:xfrm>
            <a:custGeom>
              <a:avLst/>
              <a:gdLst>
                <a:gd name="T0" fmla="*/ 6 w 12"/>
                <a:gd name="T1" fmla="*/ 116 h 116"/>
                <a:gd name="T2" fmla="*/ 0 w 12"/>
                <a:gd name="T3" fmla="*/ 110 h 116"/>
                <a:gd name="T4" fmla="*/ 0 w 12"/>
                <a:gd name="T5" fmla="*/ 6 h 116"/>
                <a:gd name="T6" fmla="*/ 6 w 12"/>
                <a:gd name="T7" fmla="*/ 0 h 116"/>
                <a:gd name="T8" fmla="*/ 12 w 12"/>
                <a:gd name="T9" fmla="*/ 6 h 116"/>
                <a:gd name="T10" fmla="*/ 12 w 12"/>
                <a:gd name="T11" fmla="*/ 110 h 116"/>
                <a:gd name="T12" fmla="*/ 6 w 12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6">
                  <a:moveTo>
                    <a:pt x="6" y="116"/>
                  </a:moveTo>
                  <a:cubicBezTo>
                    <a:pt x="3" y="116"/>
                    <a:pt x="0" y="113"/>
                    <a:pt x="0" y="1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3"/>
                    <a:pt x="9" y="116"/>
                    <a:pt x="6" y="116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48" name="Group 269"/>
          <p:cNvGrpSpPr/>
          <p:nvPr/>
        </p:nvGrpSpPr>
        <p:grpSpPr>
          <a:xfrm>
            <a:off x="4639406" y="4615054"/>
            <a:ext cx="405345" cy="533471"/>
            <a:chOff x="5081588" y="1744663"/>
            <a:chExt cx="552450" cy="727075"/>
          </a:xfrm>
          <a:solidFill>
            <a:srgbClr val="787A93"/>
          </a:solidFill>
          <a:effectLst/>
        </p:grpSpPr>
        <p:sp>
          <p:nvSpPr>
            <p:cNvPr id="49" name="Freeform 65"/>
            <p:cNvSpPr>
              <a:spLocks noEditPoints="1"/>
            </p:cNvSpPr>
            <p:nvPr/>
          </p:nvSpPr>
          <p:spPr bwMode="auto">
            <a:xfrm>
              <a:off x="5081588" y="1744663"/>
              <a:ext cx="552450" cy="727075"/>
            </a:xfrm>
            <a:custGeom>
              <a:avLst/>
              <a:gdLst>
                <a:gd name="T0" fmla="*/ 884 w 971"/>
                <a:gd name="T1" fmla="*/ 207 h 1283"/>
                <a:gd name="T2" fmla="*/ 715 w 971"/>
                <a:gd name="T3" fmla="*/ 207 h 1283"/>
                <a:gd name="T4" fmla="*/ 715 w 971"/>
                <a:gd name="T5" fmla="*/ 192 h 1283"/>
                <a:gd name="T6" fmla="*/ 673 w 971"/>
                <a:gd name="T7" fmla="*/ 150 h 1283"/>
                <a:gd name="T8" fmla="*/ 578 w 971"/>
                <a:gd name="T9" fmla="*/ 150 h 1283"/>
                <a:gd name="T10" fmla="*/ 589 w 971"/>
                <a:gd name="T11" fmla="*/ 103 h 1283"/>
                <a:gd name="T12" fmla="*/ 485 w 971"/>
                <a:gd name="T13" fmla="*/ 0 h 1283"/>
                <a:gd name="T14" fmla="*/ 382 w 971"/>
                <a:gd name="T15" fmla="*/ 103 h 1283"/>
                <a:gd name="T16" fmla="*/ 393 w 971"/>
                <a:gd name="T17" fmla="*/ 150 h 1283"/>
                <a:gd name="T18" fmla="*/ 297 w 971"/>
                <a:gd name="T19" fmla="*/ 150 h 1283"/>
                <a:gd name="T20" fmla="*/ 255 w 971"/>
                <a:gd name="T21" fmla="*/ 192 h 1283"/>
                <a:gd name="T22" fmla="*/ 255 w 971"/>
                <a:gd name="T23" fmla="*/ 207 h 1283"/>
                <a:gd name="T24" fmla="*/ 87 w 971"/>
                <a:gd name="T25" fmla="*/ 207 h 1283"/>
                <a:gd name="T26" fmla="*/ 0 w 971"/>
                <a:gd name="T27" fmla="*/ 294 h 1283"/>
                <a:gd name="T28" fmla="*/ 0 w 971"/>
                <a:gd name="T29" fmla="*/ 1196 h 1283"/>
                <a:gd name="T30" fmla="*/ 87 w 971"/>
                <a:gd name="T31" fmla="*/ 1283 h 1283"/>
                <a:gd name="T32" fmla="*/ 884 w 971"/>
                <a:gd name="T33" fmla="*/ 1283 h 1283"/>
                <a:gd name="T34" fmla="*/ 971 w 971"/>
                <a:gd name="T35" fmla="*/ 1196 h 1283"/>
                <a:gd name="T36" fmla="*/ 971 w 971"/>
                <a:gd name="T37" fmla="*/ 294 h 1283"/>
                <a:gd name="T38" fmla="*/ 884 w 971"/>
                <a:gd name="T39" fmla="*/ 207 h 1283"/>
                <a:gd name="T40" fmla="*/ 485 w 971"/>
                <a:gd name="T41" fmla="*/ 59 h 1283"/>
                <a:gd name="T42" fmla="*/ 530 w 971"/>
                <a:gd name="T43" fmla="*/ 103 h 1283"/>
                <a:gd name="T44" fmla="*/ 485 w 971"/>
                <a:gd name="T45" fmla="*/ 148 h 1283"/>
                <a:gd name="T46" fmla="*/ 441 w 971"/>
                <a:gd name="T47" fmla="*/ 103 h 1283"/>
                <a:gd name="T48" fmla="*/ 485 w 971"/>
                <a:gd name="T49" fmla="*/ 59 h 1283"/>
                <a:gd name="T50" fmla="*/ 825 w 971"/>
                <a:gd name="T51" fmla="*/ 921 h 1283"/>
                <a:gd name="T52" fmla="*/ 659 w 971"/>
                <a:gd name="T53" fmla="*/ 921 h 1283"/>
                <a:gd name="T54" fmla="*/ 659 w 971"/>
                <a:gd name="T55" fmla="*/ 1087 h 1283"/>
                <a:gd name="T56" fmla="*/ 146 w 971"/>
                <a:gd name="T57" fmla="*/ 1087 h 1283"/>
                <a:gd name="T58" fmla="*/ 146 w 971"/>
                <a:gd name="T59" fmla="*/ 275 h 1283"/>
                <a:gd name="T60" fmla="*/ 255 w 971"/>
                <a:gd name="T61" fmla="*/ 275 h 1283"/>
                <a:gd name="T62" fmla="*/ 255 w 971"/>
                <a:gd name="T63" fmla="*/ 290 h 1283"/>
                <a:gd name="T64" fmla="*/ 297 w 971"/>
                <a:gd name="T65" fmla="*/ 332 h 1283"/>
                <a:gd name="T66" fmla="*/ 673 w 971"/>
                <a:gd name="T67" fmla="*/ 332 h 1283"/>
                <a:gd name="T68" fmla="*/ 715 w 971"/>
                <a:gd name="T69" fmla="*/ 290 h 1283"/>
                <a:gd name="T70" fmla="*/ 715 w 971"/>
                <a:gd name="T71" fmla="*/ 275 h 1283"/>
                <a:gd name="T72" fmla="*/ 825 w 971"/>
                <a:gd name="T73" fmla="*/ 275 h 1283"/>
                <a:gd name="T74" fmla="*/ 825 w 971"/>
                <a:gd name="T75" fmla="*/ 921 h 1283"/>
                <a:gd name="T76" fmla="*/ 802 w 971"/>
                <a:gd name="T77" fmla="*/ 953 h 1283"/>
                <a:gd name="T78" fmla="*/ 691 w 971"/>
                <a:gd name="T79" fmla="*/ 1065 h 1283"/>
                <a:gd name="T80" fmla="*/ 691 w 971"/>
                <a:gd name="T81" fmla="*/ 953 h 1283"/>
                <a:gd name="T82" fmla="*/ 802 w 971"/>
                <a:gd name="T83" fmla="*/ 953 h 1283"/>
                <a:gd name="T84" fmla="*/ 903 w 971"/>
                <a:gd name="T85" fmla="*/ 1196 h 1283"/>
                <a:gd name="T86" fmla="*/ 884 w 971"/>
                <a:gd name="T87" fmla="*/ 1215 h 1283"/>
                <a:gd name="T88" fmla="*/ 87 w 971"/>
                <a:gd name="T89" fmla="*/ 1215 h 1283"/>
                <a:gd name="T90" fmla="*/ 68 w 971"/>
                <a:gd name="T91" fmla="*/ 1196 h 1283"/>
                <a:gd name="T92" fmla="*/ 68 w 971"/>
                <a:gd name="T93" fmla="*/ 294 h 1283"/>
                <a:gd name="T94" fmla="*/ 87 w 971"/>
                <a:gd name="T95" fmla="*/ 275 h 1283"/>
                <a:gd name="T96" fmla="*/ 114 w 971"/>
                <a:gd name="T97" fmla="*/ 275 h 1283"/>
                <a:gd name="T98" fmla="*/ 114 w 971"/>
                <a:gd name="T99" fmla="*/ 1120 h 1283"/>
                <a:gd name="T100" fmla="*/ 681 w 971"/>
                <a:gd name="T101" fmla="*/ 1120 h 1283"/>
                <a:gd name="T102" fmla="*/ 686 w 971"/>
                <a:gd name="T103" fmla="*/ 1115 h 1283"/>
                <a:gd name="T104" fmla="*/ 852 w 971"/>
                <a:gd name="T105" fmla="*/ 948 h 1283"/>
                <a:gd name="T106" fmla="*/ 857 w 971"/>
                <a:gd name="T107" fmla="*/ 943 h 1283"/>
                <a:gd name="T108" fmla="*/ 857 w 971"/>
                <a:gd name="T109" fmla="*/ 275 h 1283"/>
                <a:gd name="T110" fmla="*/ 884 w 971"/>
                <a:gd name="T111" fmla="*/ 275 h 1283"/>
                <a:gd name="T112" fmla="*/ 903 w 971"/>
                <a:gd name="T113" fmla="*/ 294 h 1283"/>
                <a:gd name="T114" fmla="*/ 903 w 971"/>
                <a:gd name="T115" fmla="*/ 119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1" h="1283">
                  <a:moveTo>
                    <a:pt x="884" y="207"/>
                  </a:moveTo>
                  <a:cubicBezTo>
                    <a:pt x="715" y="207"/>
                    <a:pt x="715" y="207"/>
                    <a:pt x="715" y="207"/>
                  </a:cubicBezTo>
                  <a:cubicBezTo>
                    <a:pt x="715" y="192"/>
                    <a:pt x="715" y="192"/>
                    <a:pt x="715" y="192"/>
                  </a:cubicBezTo>
                  <a:cubicBezTo>
                    <a:pt x="715" y="169"/>
                    <a:pt x="696" y="150"/>
                    <a:pt x="673" y="150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85" y="136"/>
                    <a:pt x="589" y="120"/>
                    <a:pt x="589" y="103"/>
                  </a:cubicBezTo>
                  <a:cubicBezTo>
                    <a:pt x="589" y="46"/>
                    <a:pt x="542" y="0"/>
                    <a:pt x="485" y="0"/>
                  </a:cubicBezTo>
                  <a:cubicBezTo>
                    <a:pt x="428" y="0"/>
                    <a:pt x="382" y="46"/>
                    <a:pt x="382" y="103"/>
                  </a:cubicBezTo>
                  <a:cubicBezTo>
                    <a:pt x="382" y="120"/>
                    <a:pt x="386" y="136"/>
                    <a:pt x="3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74" y="150"/>
                    <a:pt x="255" y="169"/>
                    <a:pt x="255" y="192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39" y="207"/>
                    <a:pt x="0" y="246"/>
                    <a:pt x="0" y="29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44"/>
                    <a:pt x="39" y="1283"/>
                    <a:pt x="87" y="1283"/>
                  </a:cubicBezTo>
                  <a:cubicBezTo>
                    <a:pt x="884" y="1283"/>
                    <a:pt x="884" y="1283"/>
                    <a:pt x="884" y="1283"/>
                  </a:cubicBezTo>
                  <a:cubicBezTo>
                    <a:pt x="932" y="1283"/>
                    <a:pt x="971" y="1244"/>
                    <a:pt x="971" y="1196"/>
                  </a:cubicBezTo>
                  <a:cubicBezTo>
                    <a:pt x="971" y="294"/>
                    <a:pt x="971" y="294"/>
                    <a:pt x="971" y="294"/>
                  </a:cubicBezTo>
                  <a:cubicBezTo>
                    <a:pt x="971" y="246"/>
                    <a:pt x="932" y="207"/>
                    <a:pt x="884" y="207"/>
                  </a:cubicBezTo>
                  <a:close/>
                  <a:moveTo>
                    <a:pt x="485" y="59"/>
                  </a:moveTo>
                  <a:cubicBezTo>
                    <a:pt x="510" y="59"/>
                    <a:pt x="530" y="79"/>
                    <a:pt x="530" y="103"/>
                  </a:cubicBezTo>
                  <a:cubicBezTo>
                    <a:pt x="530" y="128"/>
                    <a:pt x="510" y="148"/>
                    <a:pt x="485" y="148"/>
                  </a:cubicBezTo>
                  <a:cubicBezTo>
                    <a:pt x="461" y="148"/>
                    <a:pt x="441" y="128"/>
                    <a:pt x="441" y="103"/>
                  </a:cubicBezTo>
                  <a:cubicBezTo>
                    <a:pt x="441" y="79"/>
                    <a:pt x="461" y="59"/>
                    <a:pt x="485" y="59"/>
                  </a:cubicBezTo>
                  <a:close/>
                  <a:moveTo>
                    <a:pt x="825" y="921"/>
                  </a:moveTo>
                  <a:cubicBezTo>
                    <a:pt x="659" y="921"/>
                    <a:pt x="659" y="921"/>
                    <a:pt x="659" y="921"/>
                  </a:cubicBezTo>
                  <a:cubicBezTo>
                    <a:pt x="659" y="1087"/>
                    <a:pt x="659" y="1087"/>
                    <a:pt x="659" y="1087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55" y="313"/>
                    <a:pt x="274" y="332"/>
                    <a:pt x="297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96" y="332"/>
                    <a:pt x="715" y="313"/>
                    <a:pt x="715" y="290"/>
                  </a:cubicBezTo>
                  <a:cubicBezTo>
                    <a:pt x="715" y="275"/>
                    <a:pt x="715" y="275"/>
                    <a:pt x="715" y="275"/>
                  </a:cubicBezTo>
                  <a:cubicBezTo>
                    <a:pt x="825" y="275"/>
                    <a:pt x="825" y="275"/>
                    <a:pt x="825" y="275"/>
                  </a:cubicBezTo>
                  <a:lnTo>
                    <a:pt x="825" y="921"/>
                  </a:lnTo>
                  <a:close/>
                  <a:moveTo>
                    <a:pt x="802" y="953"/>
                  </a:moveTo>
                  <a:cubicBezTo>
                    <a:pt x="770" y="985"/>
                    <a:pt x="726" y="1029"/>
                    <a:pt x="691" y="1065"/>
                  </a:cubicBezTo>
                  <a:cubicBezTo>
                    <a:pt x="691" y="953"/>
                    <a:pt x="691" y="953"/>
                    <a:pt x="691" y="953"/>
                  </a:cubicBezTo>
                  <a:lnTo>
                    <a:pt x="802" y="953"/>
                  </a:lnTo>
                  <a:close/>
                  <a:moveTo>
                    <a:pt x="903" y="1196"/>
                  </a:moveTo>
                  <a:cubicBezTo>
                    <a:pt x="903" y="1207"/>
                    <a:pt x="894" y="1215"/>
                    <a:pt x="884" y="1215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6" y="1215"/>
                    <a:pt x="68" y="1207"/>
                    <a:pt x="68" y="1196"/>
                  </a:cubicBezTo>
                  <a:cubicBezTo>
                    <a:pt x="68" y="294"/>
                    <a:pt x="68" y="294"/>
                    <a:pt x="68" y="294"/>
                  </a:cubicBezTo>
                  <a:cubicBezTo>
                    <a:pt x="68" y="284"/>
                    <a:pt x="76" y="275"/>
                    <a:pt x="87" y="275"/>
                  </a:cubicBezTo>
                  <a:cubicBezTo>
                    <a:pt x="114" y="275"/>
                    <a:pt x="114" y="275"/>
                    <a:pt x="114" y="275"/>
                  </a:cubicBezTo>
                  <a:cubicBezTo>
                    <a:pt x="114" y="1120"/>
                    <a:pt x="114" y="1120"/>
                    <a:pt x="114" y="1120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86" y="1115"/>
                    <a:pt x="686" y="1115"/>
                    <a:pt x="686" y="1115"/>
                  </a:cubicBezTo>
                  <a:cubicBezTo>
                    <a:pt x="732" y="1069"/>
                    <a:pt x="818" y="983"/>
                    <a:pt x="852" y="948"/>
                  </a:cubicBezTo>
                  <a:cubicBezTo>
                    <a:pt x="857" y="943"/>
                    <a:pt x="857" y="943"/>
                    <a:pt x="857" y="943"/>
                  </a:cubicBezTo>
                  <a:cubicBezTo>
                    <a:pt x="857" y="275"/>
                    <a:pt x="857" y="275"/>
                    <a:pt x="857" y="275"/>
                  </a:cubicBezTo>
                  <a:cubicBezTo>
                    <a:pt x="884" y="275"/>
                    <a:pt x="884" y="275"/>
                    <a:pt x="884" y="275"/>
                  </a:cubicBezTo>
                  <a:cubicBezTo>
                    <a:pt x="894" y="275"/>
                    <a:pt x="903" y="284"/>
                    <a:pt x="903" y="294"/>
                  </a:cubicBezTo>
                  <a:lnTo>
                    <a:pt x="903" y="1196"/>
                  </a:ln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Rectangle 66"/>
            <p:cNvSpPr>
              <a:spLocks noChangeArrowheads="1"/>
            </p:cNvSpPr>
            <p:nvPr/>
          </p:nvSpPr>
          <p:spPr bwMode="auto">
            <a:xfrm>
              <a:off x="5208588" y="2003426"/>
              <a:ext cx="298450" cy="17463"/>
            </a:xfrm>
            <a:prstGeom prst="rect">
              <a:avLst/>
            </a:pr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Rectangle 67"/>
            <p:cNvSpPr>
              <a:spLocks noChangeArrowheads="1"/>
            </p:cNvSpPr>
            <p:nvPr/>
          </p:nvSpPr>
          <p:spPr bwMode="auto">
            <a:xfrm>
              <a:off x="5208588" y="2081213"/>
              <a:ext cx="298450" cy="17463"/>
            </a:xfrm>
            <a:prstGeom prst="rect">
              <a:avLst/>
            </a:pr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ectangle 68"/>
            <p:cNvSpPr>
              <a:spLocks noChangeArrowheads="1"/>
            </p:cNvSpPr>
            <p:nvPr/>
          </p:nvSpPr>
          <p:spPr bwMode="auto">
            <a:xfrm>
              <a:off x="5208588" y="2154238"/>
              <a:ext cx="298450" cy="17463"/>
            </a:xfrm>
            <a:prstGeom prst="rect">
              <a:avLst/>
            </a:pr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5252333" y="4499997"/>
            <a:ext cx="243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rPr>
              <a:t>Add title text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252333" y="4900107"/>
            <a:ext cx="2375716" cy="90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828156" y="4518832"/>
            <a:ext cx="243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rPr>
              <a:t>Add title text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Segoe UI" panose="020B0502040204020203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828156" y="4918942"/>
            <a:ext cx="2375716" cy="909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1047072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20000" decel="8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20000" decel="8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375E-6 7.40741E-7 L -0.04011 7.40741E-7 " pathEditMode="relative" rAng="0" ptsTypes="AA">
                                      <p:cBhvr>
                                        <p:cTn id="54" dur="12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59" dur="12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path" presetSubtype="0" decel="10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4.375E-6 7.40741E-7 L -0.04011 7.40741E-7 " pathEditMode="relative" rAng="0" ptsTypes="AA">
                                      <p:cBhvr>
                                        <p:cTn id="69" dur="12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path" presetSubtype="0" decel="10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74" dur="125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decel="10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375E-6 7.40741E-7 L -0.04011 7.40741E-7 " pathEditMode="relative" rAng="0" ptsTypes="AA">
                                      <p:cBhvr>
                                        <p:cTn id="84" dur="125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path" presetSubtype="0" decel="10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89" dur="125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29" grpId="1"/>
      <p:bldP spid="30" grpId="0"/>
      <p:bldP spid="30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045325" y="2365846"/>
            <a:ext cx="2342454" cy="3253557"/>
            <a:chOff x="5293418" y="2465598"/>
            <a:chExt cx="2342454" cy="3253557"/>
          </a:xfrm>
        </p:grpSpPr>
        <p:sp>
          <p:nvSpPr>
            <p:cNvPr id="10" name="下箭头 9"/>
            <p:cNvSpPr/>
            <p:nvPr/>
          </p:nvSpPr>
          <p:spPr>
            <a:xfrm rot="10800000">
              <a:off x="5852160" y="2465598"/>
              <a:ext cx="1230284" cy="3253557"/>
            </a:xfrm>
            <a:prstGeom prst="downArrow">
              <a:avLst>
                <a:gd name="adj1" fmla="val 50000"/>
                <a:gd name="adj2" fmla="val 62162"/>
              </a:avLst>
            </a:prstGeom>
            <a:gradFill>
              <a:gsLst>
                <a:gs pos="10000">
                  <a:srgbClr val="78B6A1">
                    <a:alpha val="0"/>
                  </a:srgbClr>
                </a:gs>
                <a:gs pos="100000">
                  <a:srgbClr val="2E879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dirty="0"/>
            </a:p>
          </p:txBody>
        </p:sp>
        <p:sp>
          <p:nvSpPr>
            <p:cNvPr id="11" name="下箭头 10"/>
            <p:cNvSpPr/>
            <p:nvPr/>
          </p:nvSpPr>
          <p:spPr>
            <a:xfrm rot="10800000">
              <a:off x="5293418" y="3674761"/>
              <a:ext cx="553428" cy="1117298"/>
            </a:xfrm>
            <a:prstGeom prst="downArrow">
              <a:avLst>
                <a:gd name="adj1" fmla="val 50000"/>
                <a:gd name="adj2" fmla="val 62162"/>
              </a:avLst>
            </a:prstGeom>
            <a:gradFill>
              <a:gsLst>
                <a:gs pos="10000">
                  <a:srgbClr val="78B6A1">
                    <a:alpha val="0"/>
                  </a:srgbClr>
                </a:gs>
                <a:gs pos="100000">
                  <a:srgbClr val="2E879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下箭头 11"/>
            <p:cNvSpPr/>
            <p:nvPr/>
          </p:nvSpPr>
          <p:spPr>
            <a:xfrm rot="10800000">
              <a:off x="7082444" y="3674761"/>
              <a:ext cx="553428" cy="1117298"/>
            </a:xfrm>
            <a:prstGeom prst="downArrow">
              <a:avLst>
                <a:gd name="adj1" fmla="val 50000"/>
                <a:gd name="adj2" fmla="val 62162"/>
              </a:avLst>
            </a:prstGeom>
            <a:gradFill>
              <a:gsLst>
                <a:gs pos="10000">
                  <a:srgbClr val="78B6A1">
                    <a:alpha val="0"/>
                  </a:srgbClr>
                </a:gs>
                <a:gs pos="100000">
                  <a:srgbClr val="2E879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47158" y="2094805"/>
            <a:ext cx="3059085" cy="1762833"/>
            <a:chOff x="1147158" y="1878678"/>
            <a:chExt cx="3059085" cy="1762833"/>
          </a:xfrm>
        </p:grpSpPr>
        <p:sp>
          <p:nvSpPr>
            <p:cNvPr id="7" name="矩形 6"/>
            <p:cNvSpPr/>
            <p:nvPr/>
          </p:nvSpPr>
          <p:spPr>
            <a:xfrm>
              <a:off x="1147158" y="2128061"/>
              <a:ext cx="3059085" cy="1513450"/>
            </a:xfrm>
            <a:prstGeom prst="rect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80161" y="2349224"/>
              <a:ext cx="20929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80161" y="2706121"/>
              <a:ext cx="2926082" cy="909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思源黑体" panose="020B0500000000000000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62794" y="1878678"/>
              <a:ext cx="847898" cy="415636"/>
            </a:xfrm>
            <a:prstGeom prst="rect">
              <a:avLst/>
            </a:prstGeom>
            <a:solidFill>
              <a:srgbClr val="F8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280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96595" y="2094805"/>
            <a:ext cx="3059085" cy="1762833"/>
            <a:chOff x="1147158" y="1878678"/>
            <a:chExt cx="3059085" cy="1762833"/>
          </a:xfrm>
        </p:grpSpPr>
        <p:sp>
          <p:nvSpPr>
            <p:cNvPr id="17" name="矩形 16"/>
            <p:cNvSpPr/>
            <p:nvPr/>
          </p:nvSpPr>
          <p:spPr>
            <a:xfrm>
              <a:off x="1147158" y="2128061"/>
              <a:ext cx="3059085" cy="1513450"/>
            </a:xfrm>
            <a:prstGeom prst="rect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80161" y="2349224"/>
              <a:ext cx="20929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80161" y="2706121"/>
              <a:ext cx="2926082" cy="909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思源黑体" panose="020B0500000000000000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562794" y="1878678"/>
              <a:ext cx="847898" cy="415636"/>
            </a:xfrm>
            <a:prstGeom prst="rect">
              <a:avLst/>
            </a:prstGeom>
            <a:solidFill>
              <a:srgbClr val="F8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280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47158" y="4249223"/>
            <a:ext cx="3059085" cy="1762833"/>
            <a:chOff x="1147158" y="1878678"/>
            <a:chExt cx="3059085" cy="1762833"/>
          </a:xfrm>
        </p:grpSpPr>
        <p:sp>
          <p:nvSpPr>
            <p:cNvPr id="22" name="矩形 21"/>
            <p:cNvSpPr/>
            <p:nvPr/>
          </p:nvSpPr>
          <p:spPr>
            <a:xfrm>
              <a:off x="1147158" y="2128061"/>
              <a:ext cx="3059085" cy="1513450"/>
            </a:xfrm>
            <a:prstGeom prst="rect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80161" y="2349224"/>
              <a:ext cx="20929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80161" y="2706121"/>
              <a:ext cx="2926082" cy="909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62794" y="1878678"/>
              <a:ext cx="847898" cy="415636"/>
            </a:xfrm>
            <a:prstGeom prst="rect">
              <a:avLst/>
            </a:prstGeom>
            <a:solidFill>
              <a:srgbClr val="F8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  <a:lin ang="2700000" scaled="0"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</a:t>
              </a:r>
              <a:endParaRPr lang="zh-CN" altLang="en-US" sz="280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96595" y="4249223"/>
            <a:ext cx="3059085" cy="1762833"/>
            <a:chOff x="1147158" y="1878678"/>
            <a:chExt cx="3059085" cy="1762833"/>
          </a:xfrm>
        </p:grpSpPr>
        <p:sp>
          <p:nvSpPr>
            <p:cNvPr id="27" name="矩形 26"/>
            <p:cNvSpPr/>
            <p:nvPr/>
          </p:nvSpPr>
          <p:spPr>
            <a:xfrm>
              <a:off x="1147158" y="2128061"/>
              <a:ext cx="3059085" cy="1513450"/>
            </a:xfrm>
            <a:prstGeom prst="rect">
              <a:avLst/>
            </a:prstGeom>
            <a:solidFill>
              <a:schemeClr val="bg1"/>
            </a:solidFill>
            <a:ln w="38100"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80161" y="2349224"/>
              <a:ext cx="20929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280161" y="2706121"/>
              <a:ext cx="2926082" cy="909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思源黑体" panose="020B05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562794" y="1878678"/>
              <a:ext cx="847898" cy="415636"/>
            </a:xfrm>
            <a:prstGeom prst="rect">
              <a:avLst/>
            </a:prstGeom>
            <a:solidFill>
              <a:srgbClr val="F8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gradFill>
                    <a:gsLst>
                      <a:gs pos="0">
                        <a:srgbClr val="78B6A1"/>
                      </a:gs>
                      <a:gs pos="100000">
                        <a:srgbClr val="2E8794"/>
                      </a:gs>
                    </a:gsLst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04</a:t>
              </a:r>
              <a:endParaRPr lang="zh-CN" altLang="en-US" sz="2800" dirty="0">
                <a:gradFill>
                  <a:gsLst>
                    <a:gs pos="0">
                      <a:srgbClr val="78B6A1"/>
                    </a:gs>
                    <a:gs pos="100000">
                      <a:srgbClr val="2E8794"/>
                    </a:gs>
                  </a:gsLst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371998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任意多边形 198"/>
          <p:cNvSpPr/>
          <p:nvPr/>
        </p:nvSpPr>
        <p:spPr>
          <a:xfrm>
            <a:off x="6096177" y="2032536"/>
            <a:ext cx="1908890" cy="1907690"/>
          </a:xfrm>
          <a:custGeom>
            <a:avLst/>
            <a:gdLst>
              <a:gd name="connsiteX0" fmla="*/ 520091 w 2146974"/>
              <a:gd name="connsiteY0" fmla="*/ 0 h 2145624"/>
              <a:gd name="connsiteX1" fmla="*/ 657110 w 2146974"/>
              <a:gd name="connsiteY1" fmla="*/ 35232 h 2145624"/>
              <a:gd name="connsiteX2" fmla="*/ 1171345 w 2146974"/>
              <a:gd name="connsiteY2" fmla="*/ 271538 h 2145624"/>
              <a:gd name="connsiteX3" fmla="*/ 1175782 w 2146974"/>
              <a:gd name="connsiteY3" fmla="*/ 274725 h 2145624"/>
              <a:gd name="connsiteX4" fmla="*/ 1144960 w 2146974"/>
              <a:gd name="connsiteY4" fmla="*/ 331510 h 2145624"/>
              <a:gd name="connsiteX5" fmla="*/ 1101961 w 2146974"/>
              <a:gd name="connsiteY5" fmla="*/ 544492 h 2145624"/>
              <a:gd name="connsiteX6" fmla="*/ 1649124 w 2146974"/>
              <a:gd name="connsiteY6" fmla="*/ 1091655 h 2145624"/>
              <a:gd name="connsiteX7" fmla="*/ 1862105 w 2146974"/>
              <a:gd name="connsiteY7" fmla="*/ 1048655 h 2145624"/>
              <a:gd name="connsiteX8" fmla="*/ 1904137 w 2146974"/>
              <a:gd name="connsiteY8" fmla="*/ 1025841 h 2145624"/>
              <a:gd name="connsiteX9" fmla="*/ 1935012 w 2146974"/>
              <a:gd name="connsiteY9" fmla="*/ 1077690 h 2145624"/>
              <a:gd name="connsiteX10" fmla="*/ 2143541 w 2146974"/>
              <a:gd name="connsiteY10" fmla="*/ 1606633 h 2145624"/>
              <a:gd name="connsiteX11" fmla="*/ 2146974 w 2146974"/>
              <a:gd name="connsiteY11" fmla="*/ 1623154 h 2145624"/>
              <a:gd name="connsiteX12" fmla="*/ 2087993 w 2146974"/>
              <a:gd name="connsiteY12" fmla="*/ 1641463 h 2145624"/>
              <a:gd name="connsiteX13" fmla="*/ 1760115 w 2146974"/>
              <a:gd name="connsiteY13" fmla="*/ 2062300 h 2145624"/>
              <a:gd name="connsiteX14" fmla="*/ 1753810 w 2146974"/>
              <a:gd name="connsiteY14" fmla="*/ 2145624 h 2145624"/>
              <a:gd name="connsiteX15" fmla="*/ 405823 w 2146974"/>
              <a:gd name="connsiteY15" fmla="*/ 2145624 h 2145624"/>
              <a:gd name="connsiteX16" fmla="*/ 397578 w 2146974"/>
              <a:gd name="connsiteY16" fmla="*/ 2063838 h 2145624"/>
              <a:gd name="connsiteX17" fmla="*/ 0 w 2146974"/>
              <a:gd name="connsiteY17" fmla="*/ 1739803 h 2145624"/>
              <a:gd name="connsiteX18" fmla="*/ 0 w 2146974"/>
              <a:gd name="connsiteY18" fmla="*/ 385486 h 2145624"/>
              <a:gd name="connsiteX19" fmla="*/ 1 w 2146974"/>
              <a:gd name="connsiteY19" fmla="*/ 385486 h 2145624"/>
              <a:gd name="connsiteX20" fmla="*/ 504166 w 2146974"/>
              <a:gd name="connsiteY20" fmla="*/ 51304 h 2145624"/>
              <a:gd name="connsiteX21" fmla="*/ 520091 w 2146974"/>
              <a:gd name="connsiteY21" fmla="*/ 0 h 214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46974" h="2145624">
                <a:moveTo>
                  <a:pt x="520091" y="0"/>
                </a:moveTo>
                <a:lnTo>
                  <a:pt x="657110" y="35232"/>
                </a:lnTo>
                <a:cubicBezTo>
                  <a:pt x="839824" y="92062"/>
                  <a:pt x="1012372" y="171967"/>
                  <a:pt x="1171345" y="271538"/>
                </a:cubicBezTo>
                <a:lnTo>
                  <a:pt x="1175782" y="274725"/>
                </a:lnTo>
                <a:lnTo>
                  <a:pt x="1144960" y="331510"/>
                </a:lnTo>
                <a:cubicBezTo>
                  <a:pt x="1117272" y="396973"/>
                  <a:pt x="1101961" y="468945"/>
                  <a:pt x="1101961" y="544492"/>
                </a:cubicBezTo>
                <a:cubicBezTo>
                  <a:pt x="1101961" y="846681"/>
                  <a:pt x="1346934" y="1091655"/>
                  <a:pt x="1649124" y="1091655"/>
                </a:cubicBezTo>
                <a:cubicBezTo>
                  <a:pt x="1724672" y="1091655"/>
                  <a:pt x="1796643" y="1076343"/>
                  <a:pt x="1862105" y="1048655"/>
                </a:cubicBezTo>
                <a:lnTo>
                  <a:pt x="1904137" y="1025841"/>
                </a:lnTo>
                <a:lnTo>
                  <a:pt x="1935012" y="1077690"/>
                </a:lnTo>
                <a:cubicBezTo>
                  <a:pt x="2026050" y="1242292"/>
                  <a:pt x="2096696" y="1419742"/>
                  <a:pt x="2143541" y="1606633"/>
                </a:cubicBezTo>
                <a:lnTo>
                  <a:pt x="2146974" y="1623154"/>
                </a:lnTo>
                <a:lnTo>
                  <a:pt x="2087993" y="1641463"/>
                </a:lnTo>
                <a:cubicBezTo>
                  <a:pt x="1916156" y="1714144"/>
                  <a:pt x="1789175" y="1872111"/>
                  <a:pt x="1760115" y="2062300"/>
                </a:cubicBezTo>
                <a:lnTo>
                  <a:pt x="1753810" y="2145624"/>
                </a:lnTo>
                <a:lnTo>
                  <a:pt x="405823" y="2145624"/>
                </a:lnTo>
                <a:lnTo>
                  <a:pt x="397578" y="2063838"/>
                </a:lnTo>
                <a:cubicBezTo>
                  <a:pt x="359737" y="1878912"/>
                  <a:pt x="196114" y="1739803"/>
                  <a:pt x="0" y="1739803"/>
                </a:cubicBezTo>
                <a:lnTo>
                  <a:pt x="0" y="385486"/>
                </a:lnTo>
                <a:lnTo>
                  <a:pt x="1" y="385486"/>
                </a:lnTo>
                <a:cubicBezTo>
                  <a:pt x="226644" y="385486"/>
                  <a:pt x="421102" y="247688"/>
                  <a:pt x="504166" y="51304"/>
                </a:cubicBezTo>
                <a:lnTo>
                  <a:pt x="520091" y="0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93" name="任意多边形 192"/>
          <p:cNvSpPr/>
          <p:nvPr/>
        </p:nvSpPr>
        <p:spPr>
          <a:xfrm>
            <a:off x="4188487" y="3940227"/>
            <a:ext cx="1907690" cy="1909035"/>
          </a:xfrm>
          <a:custGeom>
            <a:avLst/>
            <a:gdLst>
              <a:gd name="connsiteX0" fmla="*/ 385546 w 2145624"/>
              <a:gd name="connsiteY0" fmla="*/ 0 h 2147137"/>
              <a:gd name="connsiteX1" fmla="*/ 1739801 w 2145624"/>
              <a:gd name="connsiteY1" fmla="*/ 0 h 2147137"/>
              <a:gd name="connsiteX2" fmla="*/ 1739801 w 2145624"/>
              <a:gd name="connsiteY2" fmla="*/ 1 h 2147137"/>
              <a:gd name="connsiteX3" fmla="*/ 2145624 w 2145624"/>
              <a:gd name="connsiteY3" fmla="*/ 405824 h 2147137"/>
              <a:gd name="connsiteX4" fmla="*/ 2145624 w 2145624"/>
              <a:gd name="connsiteY4" fmla="*/ 1753747 h 2147137"/>
              <a:gd name="connsiteX5" fmla="*/ 2062298 w 2145624"/>
              <a:gd name="connsiteY5" fmla="*/ 1760052 h 2147137"/>
              <a:gd name="connsiteX6" fmla="*/ 1641461 w 2145624"/>
              <a:gd name="connsiteY6" fmla="*/ 2087930 h 2147137"/>
              <a:gd name="connsiteX7" fmla="*/ 1623082 w 2145624"/>
              <a:gd name="connsiteY7" fmla="*/ 2147137 h 2147137"/>
              <a:gd name="connsiteX8" fmla="*/ 1606630 w 2145624"/>
              <a:gd name="connsiteY8" fmla="*/ 2143543 h 2147137"/>
              <a:gd name="connsiteX9" fmla="*/ 1115898 w 2145624"/>
              <a:gd name="connsiteY9" fmla="*/ 1955660 h 2147137"/>
              <a:gd name="connsiteX10" fmla="*/ 994824 w 2145624"/>
              <a:gd name="connsiteY10" fmla="*/ 1885561 h 2147137"/>
              <a:gd name="connsiteX11" fmla="*/ 1012505 w 2145624"/>
              <a:gd name="connsiteY11" fmla="*/ 1852988 h 2147137"/>
              <a:gd name="connsiteX12" fmla="*/ 1055503 w 2145624"/>
              <a:gd name="connsiteY12" fmla="*/ 1640007 h 2147137"/>
              <a:gd name="connsiteX13" fmla="*/ 508340 w 2145624"/>
              <a:gd name="connsiteY13" fmla="*/ 1092844 h 2147137"/>
              <a:gd name="connsiteX14" fmla="*/ 295360 w 2145624"/>
              <a:gd name="connsiteY14" fmla="*/ 1135843 h 2147137"/>
              <a:gd name="connsiteX15" fmla="*/ 261760 w 2145624"/>
              <a:gd name="connsiteY15" fmla="*/ 1154080 h 2147137"/>
              <a:gd name="connsiteX16" fmla="*/ 248906 w 2145624"/>
              <a:gd name="connsiteY16" fmla="*/ 1134422 h 2147137"/>
              <a:gd name="connsiteX17" fmla="*/ 35228 w 2145624"/>
              <a:gd name="connsiteY17" fmla="*/ 657112 h 2147137"/>
              <a:gd name="connsiteX18" fmla="*/ 0 w 2145624"/>
              <a:gd name="connsiteY18" fmla="*/ 520111 h 2147137"/>
              <a:gd name="connsiteX19" fmla="*/ 51365 w 2145624"/>
              <a:gd name="connsiteY19" fmla="*/ 504166 h 2147137"/>
              <a:gd name="connsiteX20" fmla="*/ 385546 w 2145624"/>
              <a:gd name="connsiteY20" fmla="*/ 2 h 2147137"/>
              <a:gd name="connsiteX21" fmla="*/ 385546 w 2145624"/>
              <a:gd name="connsiteY21" fmla="*/ 0 h 214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45624" h="2147137">
                <a:moveTo>
                  <a:pt x="385546" y="0"/>
                </a:moveTo>
                <a:lnTo>
                  <a:pt x="1739801" y="0"/>
                </a:lnTo>
                <a:lnTo>
                  <a:pt x="1739801" y="1"/>
                </a:lnTo>
                <a:cubicBezTo>
                  <a:pt x="1739801" y="224131"/>
                  <a:pt x="1921494" y="405824"/>
                  <a:pt x="2145624" y="405824"/>
                </a:cubicBezTo>
                <a:lnTo>
                  <a:pt x="2145624" y="1753747"/>
                </a:lnTo>
                <a:lnTo>
                  <a:pt x="2062298" y="1760052"/>
                </a:lnTo>
                <a:cubicBezTo>
                  <a:pt x="1872109" y="1789112"/>
                  <a:pt x="1714142" y="1916093"/>
                  <a:pt x="1641461" y="2087930"/>
                </a:cubicBezTo>
                <a:lnTo>
                  <a:pt x="1623082" y="2147137"/>
                </a:lnTo>
                <a:lnTo>
                  <a:pt x="1606630" y="2143543"/>
                </a:lnTo>
                <a:cubicBezTo>
                  <a:pt x="1434115" y="2100302"/>
                  <a:pt x="1269644" y="2036780"/>
                  <a:pt x="1115898" y="1955660"/>
                </a:cubicBezTo>
                <a:lnTo>
                  <a:pt x="994824" y="1885561"/>
                </a:lnTo>
                <a:lnTo>
                  <a:pt x="1012505" y="1852988"/>
                </a:lnTo>
                <a:cubicBezTo>
                  <a:pt x="1040193" y="1787526"/>
                  <a:pt x="1055503" y="1715555"/>
                  <a:pt x="1055503" y="1640007"/>
                </a:cubicBezTo>
                <a:cubicBezTo>
                  <a:pt x="1055503" y="1337817"/>
                  <a:pt x="810530" y="1092844"/>
                  <a:pt x="508340" y="1092844"/>
                </a:cubicBezTo>
                <a:cubicBezTo>
                  <a:pt x="432793" y="1092844"/>
                  <a:pt x="360821" y="1108155"/>
                  <a:pt x="295360" y="1135843"/>
                </a:cubicBezTo>
                <a:lnTo>
                  <a:pt x="261760" y="1154080"/>
                </a:lnTo>
                <a:lnTo>
                  <a:pt x="248906" y="1134422"/>
                </a:lnTo>
                <a:cubicBezTo>
                  <a:pt x="159805" y="985768"/>
                  <a:pt x="87686" y="825772"/>
                  <a:pt x="35228" y="657112"/>
                </a:cubicBezTo>
                <a:lnTo>
                  <a:pt x="0" y="520111"/>
                </a:lnTo>
                <a:lnTo>
                  <a:pt x="51365" y="504166"/>
                </a:lnTo>
                <a:cubicBezTo>
                  <a:pt x="247749" y="421103"/>
                  <a:pt x="385546" y="226646"/>
                  <a:pt x="385546" y="2"/>
                </a:cubicBezTo>
                <a:lnTo>
                  <a:pt x="385546" y="0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192" name="任意多边形 191"/>
          <p:cNvSpPr/>
          <p:nvPr/>
        </p:nvSpPr>
        <p:spPr>
          <a:xfrm>
            <a:off x="4186786" y="2032536"/>
            <a:ext cx="1909391" cy="1907691"/>
          </a:xfrm>
          <a:custGeom>
            <a:avLst/>
            <a:gdLst>
              <a:gd name="connsiteX0" fmla="*/ 1627449 w 2147537"/>
              <a:gd name="connsiteY0" fmla="*/ 0 h 2145625"/>
              <a:gd name="connsiteX1" fmla="*/ 1643374 w 2147537"/>
              <a:gd name="connsiteY1" fmla="*/ 51304 h 2145625"/>
              <a:gd name="connsiteX2" fmla="*/ 2064211 w 2147537"/>
              <a:gd name="connsiteY2" fmla="*/ 379181 h 2145625"/>
              <a:gd name="connsiteX3" fmla="*/ 2147537 w 2147537"/>
              <a:gd name="connsiteY3" fmla="*/ 385486 h 2145625"/>
              <a:gd name="connsiteX4" fmla="*/ 2147537 w 2147537"/>
              <a:gd name="connsiteY4" fmla="*/ 1739803 h 2145625"/>
              <a:gd name="connsiteX5" fmla="*/ 1749959 w 2147537"/>
              <a:gd name="connsiteY5" fmla="*/ 2063838 h 2145625"/>
              <a:gd name="connsiteX6" fmla="*/ 1741714 w 2147537"/>
              <a:gd name="connsiteY6" fmla="*/ 2145625 h 2145625"/>
              <a:gd name="connsiteX7" fmla="*/ 387459 w 2147537"/>
              <a:gd name="connsiteY7" fmla="*/ 2145625 h 2145625"/>
              <a:gd name="connsiteX8" fmla="*/ 381154 w 2147537"/>
              <a:gd name="connsiteY8" fmla="*/ 2062300 h 2145625"/>
              <a:gd name="connsiteX9" fmla="*/ 53278 w 2147537"/>
              <a:gd name="connsiteY9" fmla="*/ 1641463 h 2145625"/>
              <a:gd name="connsiteX10" fmla="*/ 0 w 2147537"/>
              <a:gd name="connsiteY10" fmla="*/ 1624925 h 2145625"/>
              <a:gd name="connsiteX11" fmla="*/ 3997 w 2147537"/>
              <a:gd name="connsiteY11" fmla="*/ 1606633 h 2145625"/>
              <a:gd name="connsiteX12" fmla="*/ 191880 w 2147537"/>
              <a:gd name="connsiteY12" fmla="*/ 1115902 h 2145625"/>
              <a:gd name="connsiteX13" fmla="*/ 246705 w 2147537"/>
              <a:gd name="connsiteY13" fmla="*/ 1021209 h 2145625"/>
              <a:gd name="connsiteX14" fmla="*/ 297273 w 2147537"/>
              <a:gd name="connsiteY14" fmla="*/ 1048656 h 2145625"/>
              <a:gd name="connsiteX15" fmla="*/ 510253 w 2147537"/>
              <a:gd name="connsiteY15" fmla="*/ 1091655 h 2145625"/>
              <a:gd name="connsiteX16" fmla="*/ 1057416 w 2147537"/>
              <a:gd name="connsiteY16" fmla="*/ 544493 h 2145625"/>
              <a:gd name="connsiteX17" fmla="*/ 1014418 w 2147537"/>
              <a:gd name="connsiteY17" fmla="*/ 331512 h 2145625"/>
              <a:gd name="connsiteX18" fmla="*/ 980987 w 2147537"/>
              <a:gd name="connsiteY18" fmla="*/ 269920 h 2145625"/>
              <a:gd name="connsiteX19" fmla="*/ 1013118 w 2147537"/>
              <a:gd name="connsiteY19" fmla="*/ 248911 h 2145625"/>
              <a:gd name="connsiteX20" fmla="*/ 1490428 w 2147537"/>
              <a:gd name="connsiteY20" fmla="*/ 35232 h 2145625"/>
              <a:gd name="connsiteX21" fmla="*/ 1627449 w 2147537"/>
              <a:gd name="connsiteY21" fmla="*/ 0 h 214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47537" h="2145625">
                <a:moveTo>
                  <a:pt x="1627449" y="0"/>
                </a:moveTo>
                <a:lnTo>
                  <a:pt x="1643374" y="51304"/>
                </a:lnTo>
                <a:cubicBezTo>
                  <a:pt x="1716055" y="223140"/>
                  <a:pt x="1874022" y="350121"/>
                  <a:pt x="2064211" y="379181"/>
                </a:cubicBezTo>
                <a:lnTo>
                  <a:pt x="2147537" y="385486"/>
                </a:lnTo>
                <a:lnTo>
                  <a:pt x="2147537" y="1739803"/>
                </a:lnTo>
                <a:cubicBezTo>
                  <a:pt x="1951423" y="1739803"/>
                  <a:pt x="1787801" y="1878912"/>
                  <a:pt x="1749959" y="2063838"/>
                </a:cubicBezTo>
                <a:lnTo>
                  <a:pt x="1741714" y="2145625"/>
                </a:lnTo>
                <a:lnTo>
                  <a:pt x="387459" y="2145625"/>
                </a:lnTo>
                <a:lnTo>
                  <a:pt x="381154" y="2062300"/>
                </a:lnTo>
                <a:cubicBezTo>
                  <a:pt x="352095" y="1872111"/>
                  <a:pt x="225114" y="1714144"/>
                  <a:pt x="53278" y="1641463"/>
                </a:cubicBezTo>
                <a:lnTo>
                  <a:pt x="0" y="1624925"/>
                </a:lnTo>
                <a:lnTo>
                  <a:pt x="3997" y="1606633"/>
                </a:lnTo>
                <a:cubicBezTo>
                  <a:pt x="47238" y="1434119"/>
                  <a:pt x="110759" y="1269647"/>
                  <a:pt x="191880" y="1115902"/>
                </a:cubicBezTo>
                <a:lnTo>
                  <a:pt x="246705" y="1021209"/>
                </a:lnTo>
                <a:lnTo>
                  <a:pt x="297273" y="1048656"/>
                </a:lnTo>
                <a:cubicBezTo>
                  <a:pt x="362734" y="1076343"/>
                  <a:pt x="434706" y="1091655"/>
                  <a:pt x="510253" y="1091655"/>
                </a:cubicBezTo>
                <a:cubicBezTo>
                  <a:pt x="812443" y="1091655"/>
                  <a:pt x="1057416" y="846681"/>
                  <a:pt x="1057416" y="544493"/>
                </a:cubicBezTo>
                <a:cubicBezTo>
                  <a:pt x="1057416" y="468945"/>
                  <a:pt x="1042106" y="396974"/>
                  <a:pt x="1014418" y="331512"/>
                </a:cubicBezTo>
                <a:lnTo>
                  <a:pt x="980987" y="269920"/>
                </a:lnTo>
                <a:lnTo>
                  <a:pt x="1013118" y="248911"/>
                </a:lnTo>
                <a:cubicBezTo>
                  <a:pt x="1161771" y="159810"/>
                  <a:pt x="1321768" y="87690"/>
                  <a:pt x="1490428" y="35232"/>
                </a:cubicBezTo>
                <a:lnTo>
                  <a:pt x="1627449" y="0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200" name="任意多边形 199"/>
          <p:cNvSpPr/>
          <p:nvPr/>
        </p:nvSpPr>
        <p:spPr>
          <a:xfrm>
            <a:off x="6096177" y="3940226"/>
            <a:ext cx="1909037" cy="1907277"/>
          </a:xfrm>
          <a:custGeom>
            <a:avLst/>
            <a:gdLst>
              <a:gd name="connsiteX0" fmla="*/ 405823 w 2147139"/>
              <a:gd name="connsiteY0" fmla="*/ 0 h 2145159"/>
              <a:gd name="connsiteX1" fmla="*/ 1753810 w 2147139"/>
              <a:gd name="connsiteY1" fmla="*/ 0 h 2145159"/>
              <a:gd name="connsiteX2" fmla="*/ 1753810 w 2147139"/>
              <a:gd name="connsiteY2" fmla="*/ 3 h 2145159"/>
              <a:gd name="connsiteX3" fmla="*/ 2087993 w 2147139"/>
              <a:gd name="connsiteY3" fmla="*/ 504167 h 2145159"/>
              <a:gd name="connsiteX4" fmla="*/ 2147139 w 2147139"/>
              <a:gd name="connsiteY4" fmla="*/ 522527 h 2145159"/>
              <a:gd name="connsiteX5" fmla="*/ 2143541 w 2147139"/>
              <a:gd name="connsiteY5" fmla="*/ 538998 h 2145159"/>
              <a:gd name="connsiteX6" fmla="*/ 1955658 w 2147139"/>
              <a:gd name="connsiteY6" fmla="*/ 1029730 h 2145159"/>
              <a:gd name="connsiteX7" fmla="*/ 1886541 w 2147139"/>
              <a:gd name="connsiteY7" fmla="*/ 1149108 h 2145159"/>
              <a:gd name="connsiteX8" fmla="*/ 1862105 w 2147139"/>
              <a:gd name="connsiteY8" fmla="*/ 1135844 h 2145159"/>
              <a:gd name="connsiteX9" fmla="*/ 1649124 w 2147139"/>
              <a:gd name="connsiteY9" fmla="*/ 1092845 h 2145159"/>
              <a:gd name="connsiteX10" fmla="*/ 1101961 w 2147139"/>
              <a:gd name="connsiteY10" fmla="*/ 1640008 h 2145159"/>
              <a:gd name="connsiteX11" fmla="*/ 1144960 w 2147139"/>
              <a:gd name="connsiteY11" fmla="*/ 1852989 h 2145159"/>
              <a:gd name="connsiteX12" fmla="*/ 1159719 w 2147139"/>
              <a:gd name="connsiteY12" fmla="*/ 1880180 h 2145159"/>
              <a:gd name="connsiteX13" fmla="*/ 1134420 w 2147139"/>
              <a:gd name="connsiteY13" fmla="*/ 1896722 h 2145159"/>
              <a:gd name="connsiteX14" fmla="*/ 657110 w 2147139"/>
              <a:gd name="connsiteY14" fmla="*/ 2110401 h 2145159"/>
              <a:gd name="connsiteX15" fmla="*/ 521930 w 2147139"/>
              <a:gd name="connsiteY15" fmla="*/ 2145159 h 2145159"/>
              <a:gd name="connsiteX16" fmla="*/ 504166 w 2147139"/>
              <a:gd name="connsiteY16" fmla="*/ 2087931 h 2145159"/>
              <a:gd name="connsiteX17" fmla="*/ 1 w 2147139"/>
              <a:gd name="connsiteY17" fmla="*/ 1753748 h 2145159"/>
              <a:gd name="connsiteX18" fmla="*/ 0 w 2147139"/>
              <a:gd name="connsiteY18" fmla="*/ 1753748 h 2145159"/>
              <a:gd name="connsiteX19" fmla="*/ 0 w 2147139"/>
              <a:gd name="connsiteY19" fmla="*/ 405825 h 2145159"/>
              <a:gd name="connsiteX20" fmla="*/ 405823 w 2147139"/>
              <a:gd name="connsiteY20" fmla="*/ 2 h 2145159"/>
              <a:gd name="connsiteX21" fmla="*/ 405823 w 2147139"/>
              <a:gd name="connsiteY21" fmla="*/ 0 h 214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47139" h="2145159">
                <a:moveTo>
                  <a:pt x="405823" y="0"/>
                </a:moveTo>
                <a:lnTo>
                  <a:pt x="1753810" y="0"/>
                </a:lnTo>
                <a:lnTo>
                  <a:pt x="1753810" y="3"/>
                </a:lnTo>
                <a:cubicBezTo>
                  <a:pt x="1753810" y="226647"/>
                  <a:pt x="1891608" y="421104"/>
                  <a:pt x="2087993" y="504167"/>
                </a:cubicBezTo>
                <a:lnTo>
                  <a:pt x="2147139" y="522527"/>
                </a:lnTo>
                <a:lnTo>
                  <a:pt x="2143541" y="538998"/>
                </a:lnTo>
                <a:cubicBezTo>
                  <a:pt x="2100300" y="711513"/>
                  <a:pt x="2036778" y="875984"/>
                  <a:pt x="1955658" y="1029730"/>
                </a:cubicBezTo>
                <a:lnTo>
                  <a:pt x="1886541" y="1149108"/>
                </a:lnTo>
                <a:lnTo>
                  <a:pt x="1862105" y="1135844"/>
                </a:lnTo>
                <a:cubicBezTo>
                  <a:pt x="1796643" y="1108156"/>
                  <a:pt x="1724672" y="1092845"/>
                  <a:pt x="1649124" y="1092845"/>
                </a:cubicBezTo>
                <a:cubicBezTo>
                  <a:pt x="1346934" y="1092845"/>
                  <a:pt x="1101961" y="1337818"/>
                  <a:pt x="1101961" y="1640008"/>
                </a:cubicBezTo>
                <a:cubicBezTo>
                  <a:pt x="1101961" y="1715556"/>
                  <a:pt x="1117272" y="1787527"/>
                  <a:pt x="1144960" y="1852989"/>
                </a:cubicBezTo>
                <a:lnTo>
                  <a:pt x="1159719" y="1880180"/>
                </a:lnTo>
                <a:lnTo>
                  <a:pt x="1134420" y="1896722"/>
                </a:lnTo>
                <a:cubicBezTo>
                  <a:pt x="985766" y="1985822"/>
                  <a:pt x="825770" y="2057942"/>
                  <a:pt x="657110" y="2110401"/>
                </a:cubicBezTo>
                <a:lnTo>
                  <a:pt x="521930" y="2145159"/>
                </a:lnTo>
                <a:lnTo>
                  <a:pt x="504166" y="2087931"/>
                </a:lnTo>
                <a:cubicBezTo>
                  <a:pt x="421102" y="1891546"/>
                  <a:pt x="226644" y="1753748"/>
                  <a:pt x="1" y="1753748"/>
                </a:cubicBezTo>
                <a:lnTo>
                  <a:pt x="0" y="1753748"/>
                </a:lnTo>
                <a:lnTo>
                  <a:pt x="0" y="405825"/>
                </a:lnTo>
                <a:cubicBezTo>
                  <a:pt x="224130" y="405825"/>
                  <a:pt x="405823" y="224132"/>
                  <a:pt x="405823" y="2"/>
                </a:cubicBezTo>
                <a:lnTo>
                  <a:pt x="405823" y="0"/>
                </a:lnTo>
                <a:close/>
              </a:path>
            </a:pathLst>
          </a:cu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grpSp>
        <p:nvGrpSpPr>
          <p:cNvPr id="208" name="组合 207"/>
          <p:cNvGrpSpPr/>
          <p:nvPr/>
        </p:nvGrpSpPr>
        <p:grpSpPr>
          <a:xfrm>
            <a:off x="5104234" y="3011487"/>
            <a:ext cx="481012" cy="481013"/>
            <a:chOff x="3470008" y="3099786"/>
            <a:chExt cx="481012" cy="481013"/>
          </a:xfrm>
          <a:solidFill>
            <a:schemeClr val="bg1"/>
          </a:solidFill>
        </p:grpSpPr>
        <p:sp>
          <p:nvSpPr>
            <p:cNvPr id="209" name="Freeform 48"/>
            <p:cNvSpPr>
              <a:spLocks noEditPoints="1"/>
            </p:cNvSpPr>
            <p:nvPr/>
          </p:nvSpPr>
          <p:spPr bwMode="auto">
            <a:xfrm>
              <a:off x="3470008" y="3099786"/>
              <a:ext cx="481012" cy="48101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0" name="Freeform 49"/>
            <p:cNvSpPr>
              <a:spLocks/>
            </p:cNvSpPr>
            <p:nvPr/>
          </p:nvSpPr>
          <p:spPr bwMode="auto">
            <a:xfrm>
              <a:off x="3665270" y="3174398"/>
              <a:ext cx="112712" cy="112713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5104234" y="4392461"/>
            <a:ext cx="481012" cy="481013"/>
            <a:chOff x="2507983" y="3099786"/>
            <a:chExt cx="481012" cy="481013"/>
          </a:xfrm>
          <a:solidFill>
            <a:schemeClr val="bg1"/>
          </a:solidFill>
        </p:grpSpPr>
        <p:sp>
          <p:nvSpPr>
            <p:cNvPr id="212" name="Freeform 50"/>
            <p:cNvSpPr>
              <a:spLocks noEditPoints="1"/>
            </p:cNvSpPr>
            <p:nvPr/>
          </p:nvSpPr>
          <p:spPr bwMode="auto">
            <a:xfrm>
              <a:off x="2507983" y="3099786"/>
              <a:ext cx="481012" cy="481013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3" name="Freeform 51"/>
            <p:cNvSpPr>
              <a:spLocks noEditPoints="1"/>
            </p:cNvSpPr>
            <p:nvPr/>
          </p:nvSpPr>
          <p:spPr bwMode="auto">
            <a:xfrm>
              <a:off x="2809608" y="3160111"/>
              <a:ext cx="119062" cy="119063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14" name="Freeform 30"/>
          <p:cNvSpPr>
            <a:spLocks/>
          </p:cNvSpPr>
          <p:nvPr/>
        </p:nvSpPr>
        <p:spPr bwMode="auto">
          <a:xfrm>
            <a:off x="6593719" y="3021012"/>
            <a:ext cx="508000" cy="461963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215" name="Freeform 60"/>
          <p:cNvSpPr>
            <a:spLocks noEditPoints="1"/>
          </p:cNvSpPr>
          <p:nvPr/>
        </p:nvSpPr>
        <p:spPr bwMode="auto">
          <a:xfrm>
            <a:off x="6607213" y="4391667"/>
            <a:ext cx="481012" cy="482600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11790" y="2036188"/>
            <a:ext cx="2724523" cy="1196794"/>
            <a:chOff x="8375276" y="1972688"/>
            <a:chExt cx="2724523" cy="1196794"/>
          </a:xfrm>
        </p:grpSpPr>
        <p:sp>
          <p:nvSpPr>
            <p:cNvPr id="216" name="矩形 215"/>
            <p:cNvSpPr/>
            <p:nvPr/>
          </p:nvSpPr>
          <p:spPr>
            <a:xfrm>
              <a:off x="8375276" y="1972688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pitchFamily="18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黑体" panose="020B0500000000000000" pitchFamily="34" charset="-122"/>
              </a:endParaRPr>
            </a:p>
          </p:txBody>
        </p:sp>
        <p:sp>
          <p:nvSpPr>
            <p:cNvPr id="217" name="矩形 216"/>
            <p:cNvSpPr/>
            <p:nvPr/>
          </p:nvSpPr>
          <p:spPr>
            <a:xfrm>
              <a:off x="8375276" y="2464224"/>
              <a:ext cx="2724523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11790" y="4173460"/>
            <a:ext cx="2724523" cy="1185777"/>
            <a:chOff x="8375276" y="4109960"/>
            <a:chExt cx="2724523" cy="1185777"/>
          </a:xfrm>
        </p:grpSpPr>
        <p:sp>
          <p:nvSpPr>
            <p:cNvPr id="218" name="矩形 217"/>
            <p:cNvSpPr/>
            <p:nvPr/>
          </p:nvSpPr>
          <p:spPr>
            <a:xfrm>
              <a:off x="8375276" y="4109960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pitchFamily="18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黑体" panose="020B0500000000000000" pitchFamily="34" charset="-122"/>
              </a:endParaRPr>
            </a:p>
          </p:txBody>
        </p:sp>
        <p:sp>
          <p:nvSpPr>
            <p:cNvPr id="219" name="矩形 218"/>
            <p:cNvSpPr/>
            <p:nvPr/>
          </p:nvSpPr>
          <p:spPr>
            <a:xfrm>
              <a:off x="8375276" y="4590479"/>
              <a:ext cx="2724523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688" y="2036188"/>
            <a:ext cx="2724523" cy="1196794"/>
            <a:chOff x="1163638" y="1972688"/>
            <a:chExt cx="2724523" cy="1196794"/>
          </a:xfrm>
        </p:grpSpPr>
        <p:sp>
          <p:nvSpPr>
            <p:cNvPr id="220" name="矩形 219"/>
            <p:cNvSpPr/>
            <p:nvPr/>
          </p:nvSpPr>
          <p:spPr>
            <a:xfrm>
              <a:off x="2102608" y="1972688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pitchFamily="18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黑体" panose="020B0500000000000000" pitchFamily="34" charset="-122"/>
              </a:endParaRPr>
            </a:p>
          </p:txBody>
        </p:sp>
        <p:sp>
          <p:nvSpPr>
            <p:cNvPr id="221" name="矩形 220"/>
            <p:cNvSpPr/>
            <p:nvPr/>
          </p:nvSpPr>
          <p:spPr>
            <a:xfrm>
              <a:off x="1163638" y="2464224"/>
              <a:ext cx="2724523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55688" y="4173460"/>
            <a:ext cx="2724523" cy="1185777"/>
            <a:chOff x="1163638" y="4109960"/>
            <a:chExt cx="2724523" cy="1185777"/>
          </a:xfrm>
        </p:grpSpPr>
        <p:sp>
          <p:nvSpPr>
            <p:cNvPr id="222" name="矩形 221"/>
            <p:cNvSpPr/>
            <p:nvPr/>
          </p:nvSpPr>
          <p:spPr>
            <a:xfrm>
              <a:off x="2102608" y="4109960"/>
              <a:ext cx="17855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宋体 CN Heavy" panose="02020900000000000000" pitchFamily="18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黑体" panose="020B0500000000000000" pitchFamily="34" charset="-122"/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1163638" y="4590479"/>
              <a:ext cx="2724523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293876"/>
      </p:ext>
    </p:extLst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75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333">
                                          <p:cBhvr additive="base">
                                            <p:cTn id="7" dur="12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333">
                                          <p:cBhvr additive="base">
                                            <p:cTn id="8" dur="12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75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333">
                                          <p:cBhvr additive="base">
                                            <p:cTn id="11" dur="12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333">
                                          <p:cBhvr additive="base">
                                            <p:cTn id="12" dur="12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grpId="0" nodeType="withEffect" p14:presetBounceEnd="75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333">
                                          <p:cBhvr additive="base">
                                            <p:cTn id="15" dur="12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333">
                                          <p:cBhvr additive="base">
                                            <p:cTn id="16" dur="12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75333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333">
                                          <p:cBhvr additive="base">
                                            <p:cTn id="19" dur="12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333">
                                          <p:cBhvr additive="base">
                                            <p:cTn id="20" dur="12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4.375E-6 -4.07407E-6 L 0.04493 -4.07407E-6 " pathEditMode="relative" rAng="0" ptsTypes="AA">
                                          <p:cBhvr>
                                            <p:cTn id="25" dur="12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4.375E-6 -4.07407E-6 L 0.04493 -4.07407E-6 " pathEditMode="relative" rAng="0" ptsTypes="AA">
                                          <p:cBhvr>
                                            <p:cTn id="30" dur="125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4.375E-6 7.40741E-7 L -0.04011 7.40741E-7 " pathEditMode="relative" rAng="0" ptsTypes="AA">
                                          <p:cBhvr>
                                            <p:cTn id="35" dur="125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4.375E-6 7.40741E-7 L -0.04011 7.40741E-7 " pathEditMode="relative" rAng="0" ptsTypes="AA">
                                          <p:cBhvr>
                                            <p:cTn id="40" dur="125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9" grpId="0" animBg="1"/>
          <p:bldP spid="193" grpId="0" animBg="1"/>
          <p:bldP spid="192" grpId="0" animBg="1"/>
          <p:bldP spid="2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5" presetClass="path" presetSubtype="0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4.375E-6 -4.07407E-6 L 0.04493 -4.07407E-6 " pathEditMode="relative" rAng="0" ptsTypes="AA">
                                          <p:cBhvr>
                                            <p:cTn id="25" dur="12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4.375E-6 -4.07407E-6 L 0.04493 -4.07407E-6 " pathEditMode="relative" rAng="0" ptsTypes="AA">
                                          <p:cBhvr>
                                            <p:cTn id="30" dur="125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4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5" presetClass="path" presetSubtype="0" decel="10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4.375E-6 7.40741E-7 L -0.04011 7.40741E-7 " pathEditMode="relative" rAng="0" ptsTypes="AA">
                                          <p:cBhvr>
                                            <p:cTn id="35" dur="125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decel="10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4.375E-6 7.40741E-7 L -0.04011 7.40741E-7 " pathEditMode="relative" rAng="0" ptsTypes="AA">
                                          <p:cBhvr>
                                            <p:cTn id="40" dur="125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9" grpId="0" animBg="1"/>
          <p:bldP spid="193" grpId="0" animBg="1"/>
          <p:bldP spid="192" grpId="0" animBg="1"/>
          <p:bldP spid="200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 rot="2700000">
            <a:off x="8446670" y="54562"/>
            <a:ext cx="6789420" cy="6789420"/>
          </a:xfrm>
          <a:prstGeom prst="roundRect">
            <a:avLst/>
          </a:prstGeom>
          <a:gradFill>
            <a:gsLst>
              <a:gs pos="1000">
                <a:srgbClr val="78B6A1"/>
              </a:gs>
              <a:gs pos="86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508000" dist="2540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51746" y="2953921"/>
            <a:ext cx="5887013" cy="10654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4938" y="2335248"/>
            <a:ext cx="5887013" cy="611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3200" b="1" dirty="0">
                <a:gradFill>
                  <a:gsLst>
                    <a:gs pos="1000">
                      <a:srgbClr val="78B6A1"/>
                    </a:gs>
                    <a:gs pos="83000">
                      <a:srgbClr val="2E8794"/>
                    </a:gs>
                  </a:gsLst>
                  <a:lin ang="27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ONE</a:t>
            </a:r>
          </a:p>
        </p:txBody>
      </p:sp>
      <p:sp>
        <p:nvSpPr>
          <p:cNvPr id="24" name="矩形 23"/>
          <p:cNvSpPr/>
          <p:nvPr/>
        </p:nvSpPr>
        <p:spPr>
          <a:xfrm>
            <a:off x="620303" y="4038601"/>
            <a:ext cx="5176173" cy="10237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 rot="2700000">
            <a:off x="9320865" y="948637"/>
            <a:ext cx="5001274" cy="5001272"/>
          </a:xfrm>
          <a:prstGeom prst="roundRect">
            <a:avLst>
              <a:gd name="adj" fmla="val 9596"/>
            </a:avLst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63457" y="2223501"/>
            <a:ext cx="2451542" cy="2451542"/>
            <a:chOff x="7522388" y="2223501"/>
            <a:chExt cx="2451542" cy="2451542"/>
          </a:xfrm>
        </p:grpSpPr>
        <p:sp>
          <p:nvSpPr>
            <p:cNvPr id="29" name="圆角矩形 28"/>
            <p:cNvSpPr/>
            <p:nvPr/>
          </p:nvSpPr>
          <p:spPr>
            <a:xfrm rot="2700000">
              <a:off x="7522388" y="2223501"/>
              <a:ext cx="2451542" cy="2451542"/>
            </a:xfrm>
            <a:prstGeom prst="roundRect">
              <a:avLst>
                <a:gd name="adj" fmla="val 959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10800000" algn="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719765" y="2668900"/>
              <a:ext cx="1962561" cy="1519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800" dirty="0">
                  <a:gradFill>
                    <a:gsLst>
                      <a:gs pos="1000">
                        <a:srgbClr val="78B6A1"/>
                      </a:gs>
                      <a:gs pos="83000">
                        <a:srgbClr val="2E8794"/>
                      </a:gs>
                    </a:gsLst>
                    <a:lin ang="2700000" scaled="0"/>
                  </a:gra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 flipH="1" flipV="1">
            <a:off x="10175088" y="5408544"/>
            <a:ext cx="1666292" cy="1599862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9952544" y="321224"/>
            <a:ext cx="1445724" cy="1403589"/>
          </a:xfrm>
          <a:prstGeom prst="line">
            <a:avLst/>
          </a:prstGeom>
          <a:ln w="177800">
            <a:solidFill>
              <a:schemeClr val="bg1"/>
            </a:soli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64772" y="5170009"/>
            <a:ext cx="523625" cy="0"/>
          </a:xfrm>
          <a:prstGeom prst="line">
            <a:avLst/>
          </a:prstGeom>
          <a:ln w="63500"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十字形 13"/>
          <p:cNvSpPr/>
          <p:nvPr/>
        </p:nvSpPr>
        <p:spPr>
          <a:xfrm>
            <a:off x="1288397" y="360799"/>
            <a:ext cx="357373" cy="357373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形 14"/>
          <p:cNvSpPr/>
          <p:nvPr/>
        </p:nvSpPr>
        <p:spPr>
          <a:xfrm>
            <a:off x="698183" y="867077"/>
            <a:ext cx="297810" cy="297810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10000"/>
                </a:srgbClr>
              </a:gs>
              <a:gs pos="99000">
                <a:srgbClr val="2E8794">
                  <a:alpha val="6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十字形 15"/>
          <p:cNvSpPr/>
          <p:nvPr/>
        </p:nvSpPr>
        <p:spPr>
          <a:xfrm>
            <a:off x="1007409" y="1545448"/>
            <a:ext cx="170322" cy="170322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十字形 16"/>
          <p:cNvSpPr/>
          <p:nvPr/>
        </p:nvSpPr>
        <p:spPr>
          <a:xfrm>
            <a:off x="0" y="1015982"/>
            <a:ext cx="140056" cy="140056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十字形 17"/>
          <p:cNvSpPr/>
          <p:nvPr/>
        </p:nvSpPr>
        <p:spPr>
          <a:xfrm>
            <a:off x="333962" y="135736"/>
            <a:ext cx="277169" cy="277169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十字形 18"/>
          <p:cNvSpPr/>
          <p:nvPr/>
        </p:nvSpPr>
        <p:spPr>
          <a:xfrm>
            <a:off x="1885207" y="1303244"/>
            <a:ext cx="85088" cy="85088"/>
          </a:xfrm>
          <a:prstGeom prst="plus">
            <a:avLst>
              <a:gd name="adj" fmla="val 33007"/>
            </a:avLst>
          </a:prstGeom>
          <a:gradFill>
            <a:gsLst>
              <a:gs pos="0">
                <a:srgbClr val="78B6A1">
                  <a:alpha val="22000"/>
                </a:srgbClr>
              </a:gs>
              <a:gs pos="99000">
                <a:srgbClr val="78B6A1">
                  <a:alpha val="29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7.40741E-7 L 0.06862 7.40741E-7 " pathEditMode="relative" rAng="0" ptsTypes="AA">
                                          <p:cBhvr>
                                            <p:cTn id="16" dur="1000" spd="-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2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7.40741E-7 L -0.0806 7.40741E-7 " pathEditMode="relative" rAng="0" ptsTypes="AA">
                                          <p:cBhvr>
                                            <p:cTn id="18" dur="100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03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2" grpId="0"/>
          <p:bldP spid="23" grpId="0"/>
          <p:bldP spid="24" grpId="0"/>
          <p:bldP spid="25" grpId="0" animBg="1"/>
          <p:bldP spid="25" grpId="1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8">
            <a:extLst>
              <a:ext uri="{FF2B5EF4-FFF2-40B4-BE49-F238E27FC236}">
                <a16:creationId xmlns:a16="http://schemas.microsoft.com/office/drawing/2014/main" id="{C3ABC66A-641E-448B-A395-414CF7B70FF8}"/>
              </a:ext>
            </a:extLst>
          </p:cNvPr>
          <p:cNvSpPr>
            <a:spLocks/>
          </p:cNvSpPr>
          <p:nvPr/>
        </p:nvSpPr>
        <p:spPr bwMode="auto">
          <a:xfrm>
            <a:off x="3425678" y="2079337"/>
            <a:ext cx="1609000" cy="512600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Freeform 29">
            <a:extLst>
              <a:ext uri="{FF2B5EF4-FFF2-40B4-BE49-F238E27FC236}">
                <a16:creationId xmlns:a16="http://schemas.microsoft.com/office/drawing/2014/main" id="{AE9B9D53-E91B-4102-B54E-91A36064147B}"/>
              </a:ext>
            </a:extLst>
          </p:cNvPr>
          <p:cNvSpPr>
            <a:spLocks/>
          </p:cNvSpPr>
          <p:nvPr/>
        </p:nvSpPr>
        <p:spPr bwMode="auto">
          <a:xfrm>
            <a:off x="7101101" y="2079337"/>
            <a:ext cx="1664276" cy="512600"/>
          </a:xfrm>
          <a:custGeom>
            <a:avLst/>
            <a:gdLst>
              <a:gd name="T0" fmla="*/ 0 w 674"/>
              <a:gd name="T1" fmla="*/ 256 h 256"/>
              <a:gd name="T2" fmla="*/ 254 w 674"/>
              <a:gd name="T3" fmla="*/ 0 h 256"/>
              <a:gd name="T4" fmla="*/ 674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0" y="256"/>
                </a:moveTo>
                <a:lnTo>
                  <a:pt x="254" y="0"/>
                </a:lnTo>
                <a:lnTo>
                  <a:pt x="674" y="0"/>
                </a:lnTo>
              </a:path>
            </a:pathLst>
          </a:custGeom>
          <a:noFill/>
          <a:ln w="3175" cap="flat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Freeform 30">
            <a:extLst>
              <a:ext uri="{FF2B5EF4-FFF2-40B4-BE49-F238E27FC236}">
                <a16:creationId xmlns:a16="http://schemas.microsoft.com/office/drawing/2014/main" id="{44D1454F-64BD-421E-BCA8-C37DC326A998}"/>
              </a:ext>
            </a:extLst>
          </p:cNvPr>
          <p:cNvSpPr>
            <a:spLocks/>
          </p:cNvSpPr>
          <p:nvPr/>
        </p:nvSpPr>
        <p:spPr bwMode="auto">
          <a:xfrm>
            <a:off x="3425678" y="4606729"/>
            <a:ext cx="1609000" cy="508596"/>
          </a:xfrm>
          <a:custGeom>
            <a:avLst/>
            <a:gdLst>
              <a:gd name="T0" fmla="*/ 674 w 674"/>
              <a:gd name="T1" fmla="*/ 0 h 254"/>
              <a:gd name="T2" fmla="*/ 420 w 674"/>
              <a:gd name="T3" fmla="*/ 254 h 254"/>
              <a:gd name="T4" fmla="*/ 0 w 67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4">
                <a:moveTo>
                  <a:pt x="674" y="0"/>
                </a:moveTo>
                <a:lnTo>
                  <a:pt x="420" y="254"/>
                </a:lnTo>
                <a:lnTo>
                  <a:pt x="0" y="254"/>
                </a:lnTo>
              </a:path>
            </a:pathLst>
          </a:custGeom>
          <a:noFill/>
          <a:ln w="3175" cap="flat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46D8F93F-668F-4B6E-BB85-31915A32C869}"/>
              </a:ext>
            </a:extLst>
          </p:cNvPr>
          <p:cNvSpPr>
            <a:spLocks/>
          </p:cNvSpPr>
          <p:nvPr/>
        </p:nvSpPr>
        <p:spPr bwMode="auto">
          <a:xfrm>
            <a:off x="7101101" y="4606729"/>
            <a:ext cx="1664276" cy="508596"/>
          </a:xfrm>
          <a:custGeom>
            <a:avLst/>
            <a:gdLst>
              <a:gd name="T0" fmla="*/ 0 w 674"/>
              <a:gd name="T1" fmla="*/ 0 h 254"/>
              <a:gd name="T2" fmla="*/ 254 w 674"/>
              <a:gd name="T3" fmla="*/ 254 h 254"/>
              <a:gd name="T4" fmla="*/ 674 w 67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4">
                <a:moveTo>
                  <a:pt x="0" y="0"/>
                </a:moveTo>
                <a:lnTo>
                  <a:pt x="254" y="254"/>
                </a:lnTo>
                <a:lnTo>
                  <a:pt x="674" y="254"/>
                </a:lnTo>
              </a:path>
            </a:pathLst>
          </a:custGeom>
          <a:noFill/>
          <a:ln w="3175" cap="flat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C83E0F2-386C-4CB5-8E1D-005C19C0E2D1}"/>
              </a:ext>
            </a:extLst>
          </p:cNvPr>
          <p:cNvGrpSpPr/>
          <p:nvPr/>
        </p:nvGrpSpPr>
        <p:grpSpPr>
          <a:xfrm>
            <a:off x="4543426" y="2180609"/>
            <a:ext cx="3105150" cy="3100882"/>
            <a:chOff x="4543426" y="1951629"/>
            <a:chExt cx="3105150" cy="3100882"/>
          </a:xfrm>
          <a:solidFill>
            <a:srgbClr val="0087CF"/>
          </a:solidFill>
          <a:effectLst/>
        </p:grpSpPr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B04C748E-7EBD-4632-9FC5-0A9342883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838" y="3593773"/>
              <a:ext cx="1458738" cy="1458738"/>
            </a:xfrm>
            <a:custGeom>
              <a:avLst/>
              <a:gdLst>
                <a:gd name="T0" fmla="*/ 0 w 342"/>
                <a:gd name="T1" fmla="*/ 255 h 342"/>
                <a:gd name="T2" fmla="*/ 0 w 342"/>
                <a:gd name="T3" fmla="*/ 342 h 342"/>
                <a:gd name="T4" fmla="*/ 342 w 342"/>
                <a:gd name="T5" fmla="*/ 0 h 342"/>
                <a:gd name="T6" fmla="*/ 255 w 342"/>
                <a:gd name="T7" fmla="*/ 0 h 342"/>
                <a:gd name="T8" fmla="*/ 0 w 342"/>
                <a:gd name="T9" fmla="*/ 25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0" y="255"/>
                  </a:moveTo>
                  <a:cubicBezTo>
                    <a:pt x="0" y="342"/>
                    <a:pt x="0" y="342"/>
                    <a:pt x="0" y="342"/>
                  </a:cubicBezTo>
                  <a:cubicBezTo>
                    <a:pt x="184" y="331"/>
                    <a:pt x="331" y="184"/>
                    <a:pt x="342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4" y="136"/>
                    <a:pt x="136" y="245"/>
                    <a:pt x="0" y="255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64E8F7CF-8AC5-4D06-AED9-E8EEF6E42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1951629"/>
              <a:ext cx="1458738" cy="1454472"/>
            </a:xfrm>
            <a:custGeom>
              <a:avLst/>
              <a:gdLst>
                <a:gd name="T0" fmla="*/ 342 w 342"/>
                <a:gd name="T1" fmla="*/ 86 h 341"/>
                <a:gd name="T2" fmla="*/ 342 w 342"/>
                <a:gd name="T3" fmla="*/ 0 h 341"/>
                <a:gd name="T4" fmla="*/ 0 w 342"/>
                <a:gd name="T5" fmla="*/ 341 h 341"/>
                <a:gd name="T6" fmla="*/ 87 w 342"/>
                <a:gd name="T7" fmla="*/ 341 h 341"/>
                <a:gd name="T8" fmla="*/ 342 w 342"/>
                <a:gd name="T9" fmla="*/ 8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1">
                  <a:moveTo>
                    <a:pt x="342" y="86"/>
                  </a:moveTo>
                  <a:cubicBezTo>
                    <a:pt x="342" y="0"/>
                    <a:pt x="342" y="0"/>
                    <a:pt x="342" y="0"/>
                  </a:cubicBezTo>
                  <a:cubicBezTo>
                    <a:pt x="158" y="10"/>
                    <a:pt x="11" y="158"/>
                    <a:pt x="0" y="341"/>
                  </a:cubicBezTo>
                  <a:cubicBezTo>
                    <a:pt x="87" y="341"/>
                    <a:pt x="87" y="341"/>
                    <a:pt x="87" y="341"/>
                  </a:cubicBezTo>
                  <a:cubicBezTo>
                    <a:pt x="98" y="205"/>
                    <a:pt x="206" y="97"/>
                    <a:pt x="342" y="86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2D31B56B-5558-4709-8EBF-8E7A07680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838" y="1951629"/>
              <a:ext cx="1458738" cy="1454472"/>
            </a:xfrm>
            <a:custGeom>
              <a:avLst/>
              <a:gdLst>
                <a:gd name="T0" fmla="*/ 255 w 342"/>
                <a:gd name="T1" fmla="*/ 341 h 341"/>
                <a:gd name="T2" fmla="*/ 342 w 342"/>
                <a:gd name="T3" fmla="*/ 341 h 341"/>
                <a:gd name="T4" fmla="*/ 0 w 342"/>
                <a:gd name="T5" fmla="*/ 0 h 341"/>
                <a:gd name="T6" fmla="*/ 0 w 342"/>
                <a:gd name="T7" fmla="*/ 86 h 341"/>
                <a:gd name="T8" fmla="*/ 255 w 34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1">
                  <a:moveTo>
                    <a:pt x="255" y="341"/>
                  </a:moveTo>
                  <a:cubicBezTo>
                    <a:pt x="342" y="341"/>
                    <a:pt x="342" y="341"/>
                    <a:pt x="342" y="341"/>
                  </a:cubicBezTo>
                  <a:cubicBezTo>
                    <a:pt x="331" y="158"/>
                    <a:pt x="184" y="1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36" y="97"/>
                    <a:pt x="244" y="205"/>
                    <a:pt x="255" y="341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BD1EE9AF-67B6-4522-8364-01BEF5B6E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3593773"/>
              <a:ext cx="1458738" cy="1458738"/>
            </a:xfrm>
            <a:custGeom>
              <a:avLst/>
              <a:gdLst>
                <a:gd name="T0" fmla="*/ 87 w 342"/>
                <a:gd name="T1" fmla="*/ 0 h 342"/>
                <a:gd name="T2" fmla="*/ 0 w 342"/>
                <a:gd name="T3" fmla="*/ 0 h 342"/>
                <a:gd name="T4" fmla="*/ 342 w 342"/>
                <a:gd name="T5" fmla="*/ 342 h 342"/>
                <a:gd name="T6" fmla="*/ 342 w 342"/>
                <a:gd name="T7" fmla="*/ 255 h 342"/>
                <a:gd name="T8" fmla="*/ 87 w 342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34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84"/>
                    <a:pt x="158" y="331"/>
                    <a:pt x="342" y="342"/>
                  </a:cubicBezTo>
                  <a:cubicBezTo>
                    <a:pt x="342" y="255"/>
                    <a:pt x="342" y="255"/>
                    <a:pt x="342" y="255"/>
                  </a:cubicBezTo>
                  <a:cubicBezTo>
                    <a:pt x="206" y="245"/>
                    <a:pt x="98" y="136"/>
                    <a:pt x="87" y="0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2000" kern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9" name="Oval 14">
            <a:extLst>
              <a:ext uri="{FF2B5EF4-FFF2-40B4-BE49-F238E27FC236}">
                <a16:creationId xmlns:a16="http://schemas.microsoft.com/office/drawing/2014/main" id="{BA81F8E6-051D-491A-9C54-652FB779E451}"/>
              </a:ext>
            </a:extLst>
          </p:cNvPr>
          <p:cNvSpPr/>
          <p:nvPr/>
        </p:nvSpPr>
        <p:spPr>
          <a:xfrm flipH="1">
            <a:off x="5112465" y="2747504"/>
            <a:ext cx="1967073" cy="1967092"/>
          </a:xfrm>
          <a:prstGeom prst="ellipse">
            <a:avLst/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254000" dist="139700" dir="5400000" sx="98000" sy="98000" algn="t" rotWithShape="0">
              <a:srgbClr val="0B54A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dirty="0">
              <a:solidFill>
                <a:srgbClr val="E5A76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itchFamily="34" charset="0"/>
              <a:sym typeface="思源黑体 CN Normal" panose="020B0400000000000000" pitchFamily="34" charset="-122"/>
            </a:endParaRPr>
          </a:p>
        </p:txBody>
      </p:sp>
      <p:sp>
        <p:nvSpPr>
          <p:cNvPr id="20" name="Object 5014">
            <a:extLst>
              <a:ext uri="{FF2B5EF4-FFF2-40B4-BE49-F238E27FC236}">
                <a16:creationId xmlns:a16="http://schemas.microsoft.com/office/drawing/2014/main" id="{26AF85D3-6CED-42F0-8567-E07D7DD2E6F2}"/>
              </a:ext>
            </a:extLst>
          </p:cNvPr>
          <p:cNvSpPr txBox="1"/>
          <p:nvPr/>
        </p:nvSpPr>
        <p:spPr>
          <a:xfrm>
            <a:off x="5195428" y="3426085"/>
            <a:ext cx="18011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400">
                <a:gradFill flip="none" rotWithShape="1">
                  <a:gsLst>
                    <a:gs pos="46000">
                      <a:schemeClr val="accent1"/>
                    </a:gs>
                    <a:gs pos="16000">
                      <a:schemeClr val="accent2"/>
                    </a:gs>
                  </a:gsLst>
                  <a:lin ang="5400000" scaled="0"/>
                </a:gra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066E41D-0679-4119-914E-8A260500C5DC}"/>
              </a:ext>
            </a:extLst>
          </p:cNvPr>
          <p:cNvSpPr txBox="1"/>
          <p:nvPr/>
        </p:nvSpPr>
        <p:spPr>
          <a:xfrm>
            <a:off x="1207749" y="2475525"/>
            <a:ext cx="2126693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41672CE-7297-42D5-AF83-518EF6774C3C}"/>
              </a:ext>
            </a:extLst>
          </p:cNvPr>
          <p:cNvSpPr txBox="1"/>
          <p:nvPr/>
        </p:nvSpPr>
        <p:spPr>
          <a:xfrm>
            <a:off x="1145836" y="5523205"/>
            <a:ext cx="1987889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396374D-DA6E-429F-844E-F7DA49E5FB49}"/>
              </a:ext>
            </a:extLst>
          </p:cNvPr>
          <p:cNvSpPr txBox="1"/>
          <p:nvPr/>
        </p:nvSpPr>
        <p:spPr>
          <a:xfrm>
            <a:off x="8932875" y="2466674"/>
            <a:ext cx="2002516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22295D9-5AB3-4022-B47F-0B6025B9DB61}"/>
              </a:ext>
            </a:extLst>
          </p:cNvPr>
          <p:cNvSpPr txBox="1"/>
          <p:nvPr/>
        </p:nvSpPr>
        <p:spPr>
          <a:xfrm>
            <a:off x="8963371" y="5506949"/>
            <a:ext cx="2028480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5" name="矩形: 圆角 37">
            <a:extLst>
              <a:ext uri="{FF2B5EF4-FFF2-40B4-BE49-F238E27FC236}">
                <a16:creationId xmlns:a16="http://schemas.microsoft.com/office/drawing/2014/main" id="{F9916C7C-DB4F-4F68-B8E4-41B57680FE00}"/>
              </a:ext>
            </a:extLst>
          </p:cNvPr>
          <p:cNvSpPr/>
          <p:nvPr/>
        </p:nvSpPr>
        <p:spPr>
          <a:xfrm>
            <a:off x="1018712" y="1852426"/>
            <a:ext cx="2444033" cy="4412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rgbClr val="0B54A2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0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3013ED6-8EF3-4854-BE20-800972D4AA7A}"/>
              </a:ext>
            </a:extLst>
          </p:cNvPr>
          <p:cNvSpPr txBox="1"/>
          <p:nvPr/>
        </p:nvSpPr>
        <p:spPr>
          <a:xfrm>
            <a:off x="1228725" y="1925543"/>
            <a:ext cx="18219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矩形: 圆角 41">
            <a:extLst>
              <a:ext uri="{FF2B5EF4-FFF2-40B4-BE49-F238E27FC236}">
                <a16:creationId xmlns:a16="http://schemas.microsoft.com/office/drawing/2014/main" id="{A904869F-E5BA-48ED-B612-8003ECCF1332}"/>
              </a:ext>
            </a:extLst>
          </p:cNvPr>
          <p:cNvSpPr/>
          <p:nvPr/>
        </p:nvSpPr>
        <p:spPr>
          <a:xfrm>
            <a:off x="958065" y="4887643"/>
            <a:ext cx="2444033" cy="4412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rgbClr val="0B54A2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0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93CC8D0-AB33-4688-8965-5BB6D93046FE}"/>
              </a:ext>
            </a:extLst>
          </p:cNvPr>
          <p:cNvSpPr txBox="1"/>
          <p:nvPr/>
        </p:nvSpPr>
        <p:spPr>
          <a:xfrm>
            <a:off x="1200151" y="4960760"/>
            <a:ext cx="18744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矩形: 圆角 48">
            <a:extLst>
              <a:ext uri="{FF2B5EF4-FFF2-40B4-BE49-F238E27FC236}">
                <a16:creationId xmlns:a16="http://schemas.microsoft.com/office/drawing/2014/main" id="{7DBAF6E0-2B97-4C2E-94C4-731942E1FF92}"/>
              </a:ext>
            </a:extLst>
          </p:cNvPr>
          <p:cNvSpPr/>
          <p:nvPr/>
        </p:nvSpPr>
        <p:spPr>
          <a:xfrm>
            <a:off x="8753012" y="1852426"/>
            <a:ext cx="2444033" cy="4412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rgbClr val="0B54A2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0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C2AE3FA-BE50-425D-A7BC-0C7D63FFC5EC}"/>
              </a:ext>
            </a:extLst>
          </p:cNvPr>
          <p:cNvSpPr txBox="1"/>
          <p:nvPr/>
        </p:nvSpPr>
        <p:spPr>
          <a:xfrm>
            <a:off x="8953501" y="1925543"/>
            <a:ext cx="1728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矩形: 圆角 52">
            <a:extLst>
              <a:ext uri="{FF2B5EF4-FFF2-40B4-BE49-F238E27FC236}">
                <a16:creationId xmlns:a16="http://schemas.microsoft.com/office/drawing/2014/main" id="{FCEBC6CF-77E3-4698-8613-896AF70AA38B}"/>
              </a:ext>
            </a:extLst>
          </p:cNvPr>
          <p:cNvSpPr/>
          <p:nvPr/>
        </p:nvSpPr>
        <p:spPr>
          <a:xfrm>
            <a:off x="8753012" y="4900426"/>
            <a:ext cx="2444033" cy="4412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rgbClr val="0B54A2">
                <a:alpha val="30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20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9EA2BA3-E1A5-457B-A5DF-A5AAC81A0519}"/>
              </a:ext>
            </a:extLst>
          </p:cNvPr>
          <p:cNvSpPr txBox="1"/>
          <p:nvPr/>
        </p:nvSpPr>
        <p:spPr>
          <a:xfrm>
            <a:off x="8953501" y="4973543"/>
            <a:ext cx="17938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9FFED5D9-EF5A-43B6-89E0-D243E23E79EA}"/>
              </a:ext>
            </a:extLst>
          </p:cNvPr>
          <p:cNvGrpSpPr/>
          <p:nvPr/>
        </p:nvGrpSpPr>
        <p:grpSpPr>
          <a:xfrm>
            <a:off x="2970546" y="1954262"/>
            <a:ext cx="334283" cy="237614"/>
            <a:chOff x="1401682" y="3992754"/>
            <a:chExt cx="617689" cy="439064"/>
          </a:xfrm>
          <a:solidFill>
            <a:schemeClr val="bg1"/>
          </a:solidFill>
        </p:grpSpPr>
        <p:sp>
          <p:nvSpPr>
            <p:cNvPr id="34" name="图形 4" descr="原子 纯色填充">
              <a:extLst>
                <a:ext uri="{FF2B5EF4-FFF2-40B4-BE49-F238E27FC236}">
                  <a16:creationId xmlns:a16="http://schemas.microsoft.com/office/drawing/2014/main" id="{4CBE2346-09E3-4D4D-AD1A-D51FB15E9FC5}"/>
                </a:ext>
              </a:extLst>
            </p:cNvPr>
            <p:cNvSpPr/>
            <p:nvPr/>
          </p:nvSpPr>
          <p:spPr>
            <a:xfrm>
              <a:off x="1661842" y="4179356"/>
              <a:ext cx="92653" cy="65859"/>
            </a:xfrm>
            <a:custGeom>
              <a:avLst/>
              <a:gdLst>
                <a:gd name="connsiteX0" fmla="*/ 139317 w 597041"/>
                <a:gd name="connsiteY0" fmla="*/ 213573 h 424388"/>
                <a:gd name="connsiteX1" fmla="*/ 394782 w 597041"/>
                <a:gd name="connsiteY1" fmla="*/ 299620 h 424388"/>
                <a:gd name="connsiteX2" fmla="*/ 488070 w 597041"/>
                <a:gd name="connsiteY2" fmla="*/ 216441 h 424388"/>
                <a:gd name="connsiteX3" fmla="*/ 488070 w 597041"/>
                <a:gd name="connsiteY3" fmla="*/ 326868 h 424388"/>
                <a:gd name="connsiteX4" fmla="*/ 434968 w 597041"/>
                <a:gd name="connsiteY4" fmla="*/ 362721 h 424388"/>
                <a:gd name="connsiteX5" fmla="*/ 377560 w 597041"/>
                <a:gd name="connsiteY5" fmla="*/ 424388 h 424388"/>
                <a:gd name="connsiteX6" fmla="*/ 241216 w 597041"/>
                <a:gd name="connsiteY6" fmla="*/ 355550 h 424388"/>
                <a:gd name="connsiteX7" fmla="*/ 139317 w 597041"/>
                <a:gd name="connsiteY7" fmla="*/ 355550 h 424388"/>
                <a:gd name="connsiteX8" fmla="*/ 262641 w 597041"/>
                <a:gd name="connsiteY8" fmla="*/ 0 h 424388"/>
                <a:gd name="connsiteX9" fmla="*/ 597041 w 597041"/>
                <a:gd name="connsiteY9" fmla="*/ 96010 h 424388"/>
                <a:gd name="connsiteX10" fmla="*/ 391808 w 597041"/>
                <a:gd name="connsiteY10" fmla="*/ 279433 h 424388"/>
                <a:gd name="connsiteX11" fmla="*/ 68889 w 597041"/>
                <a:gd name="connsiteY11" fmla="*/ 174825 h 424388"/>
                <a:gd name="connsiteX12" fmla="*/ 68889 w 597041"/>
                <a:gd name="connsiteY12" fmla="*/ 283732 h 424388"/>
                <a:gd name="connsiteX13" fmla="*/ 87547 w 597041"/>
                <a:gd name="connsiteY13" fmla="*/ 283732 h 424388"/>
                <a:gd name="connsiteX14" fmla="*/ 87547 w 597041"/>
                <a:gd name="connsiteY14" fmla="*/ 362546 h 424388"/>
                <a:gd name="connsiteX15" fmla="*/ 22963 w 597041"/>
                <a:gd name="connsiteY15" fmla="*/ 362546 h 424388"/>
                <a:gd name="connsiteX16" fmla="*/ 22963 w 597041"/>
                <a:gd name="connsiteY16" fmla="*/ 283732 h 424388"/>
                <a:gd name="connsiteX17" fmla="*/ 41621 w 597041"/>
                <a:gd name="connsiteY17" fmla="*/ 283732 h 424388"/>
                <a:gd name="connsiteX18" fmla="*/ 41621 w 597041"/>
                <a:gd name="connsiteY18" fmla="*/ 166227 h 424388"/>
                <a:gd name="connsiteX19" fmla="*/ 0 w 597041"/>
                <a:gd name="connsiteY19" fmla="*/ 153330 h 42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7041" h="424388">
                  <a:moveTo>
                    <a:pt x="139317" y="213573"/>
                  </a:moveTo>
                  <a:lnTo>
                    <a:pt x="394782" y="299620"/>
                  </a:lnTo>
                  <a:lnTo>
                    <a:pt x="488070" y="216441"/>
                  </a:lnTo>
                  <a:lnTo>
                    <a:pt x="488070" y="326868"/>
                  </a:lnTo>
                  <a:cubicBezTo>
                    <a:pt x="488070" y="326868"/>
                    <a:pt x="465107" y="342643"/>
                    <a:pt x="434968" y="362721"/>
                  </a:cubicBezTo>
                  <a:cubicBezTo>
                    <a:pt x="403393" y="381365"/>
                    <a:pt x="377560" y="424388"/>
                    <a:pt x="377560" y="424388"/>
                  </a:cubicBezTo>
                  <a:cubicBezTo>
                    <a:pt x="377560" y="424388"/>
                    <a:pt x="292883" y="372760"/>
                    <a:pt x="241216" y="355550"/>
                  </a:cubicBezTo>
                  <a:cubicBezTo>
                    <a:pt x="190984" y="338341"/>
                    <a:pt x="139317" y="355550"/>
                    <a:pt x="139317" y="355550"/>
                  </a:cubicBezTo>
                  <a:close/>
                  <a:moveTo>
                    <a:pt x="262641" y="0"/>
                  </a:moveTo>
                  <a:lnTo>
                    <a:pt x="597041" y="96010"/>
                  </a:lnTo>
                  <a:lnTo>
                    <a:pt x="391808" y="279433"/>
                  </a:lnTo>
                  <a:lnTo>
                    <a:pt x="68889" y="174825"/>
                  </a:lnTo>
                  <a:lnTo>
                    <a:pt x="68889" y="283732"/>
                  </a:lnTo>
                  <a:lnTo>
                    <a:pt x="87547" y="283732"/>
                  </a:lnTo>
                  <a:lnTo>
                    <a:pt x="87547" y="362546"/>
                  </a:lnTo>
                  <a:lnTo>
                    <a:pt x="22963" y="362546"/>
                  </a:lnTo>
                  <a:lnTo>
                    <a:pt x="22963" y="283732"/>
                  </a:lnTo>
                  <a:lnTo>
                    <a:pt x="41621" y="283732"/>
                  </a:lnTo>
                  <a:lnTo>
                    <a:pt x="41621" y="166227"/>
                  </a:lnTo>
                  <a:lnTo>
                    <a:pt x="0" y="153330"/>
                  </a:ln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5" name="图形 4" descr="原子 纯色填充">
              <a:extLst>
                <a:ext uri="{FF2B5EF4-FFF2-40B4-BE49-F238E27FC236}">
                  <a16:creationId xmlns:a16="http://schemas.microsoft.com/office/drawing/2014/main" id="{3747FE67-7855-4DF4-8C86-2422581EEDEA}"/>
                </a:ext>
              </a:extLst>
            </p:cNvPr>
            <p:cNvSpPr/>
            <p:nvPr/>
          </p:nvSpPr>
          <p:spPr>
            <a:xfrm>
              <a:off x="1401682" y="3992754"/>
              <a:ext cx="617689" cy="439064"/>
            </a:xfrm>
            <a:custGeom>
              <a:avLst/>
              <a:gdLst>
                <a:gd name="connsiteX0" fmla="*/ 139317 w 597041"/>
                <a:gd name="connsiteY0" fmla="*/ 213573 h 424388"/>
                <a:gd name="connsiteX1" fmla="*/ 394782 w 597041"/>
                <a:gd name="connsiteY1" fmla="*/ 299620 h 424388"/>
                <a:gd name="connsiteX2" fmla="*/ 488070 w 597041"/>
                <a:gd name="connsiteY2" fmla="*/ 216441 h 424388"/>
                <a:gd name="connsiteX3" fmla="*/ 488070 w 597041"/>
                <a:gd name="connsiteY3" fmla="*/ 326868 h 424388"/>
                <a:gd name="connsiteX4" fmla="*/ 434968 w 597041"/>
                <a:gd name="connsiteY4" fmla="*/ 362721 h 424388"/>
                <a:gd name="connsiteX5" fmla="*/ 377560 w 597041"/>
                <a:gd name="connsiteY5" fmla="*/ 424388 h 424388"/>
                <a:gd name="connsiteX6" fmla="*/ 241216 w 597041"/>
                <a:gd name="connsiteY6" fmla="*/ 355550 h 424388"/>
                <a:gd name="connsiteX7" fmla="*/ 139317 w 597041"/>
                <a:gd name="connsiteY7" fmla="*/ 355550 h 424388"/>
                <a:gd name="connsiteX8" fmla="*/ 262641 w 597041"/>
                <a:gd name="connsiteY8" fmla="*/ 0 h 424388"/>
                <a:gd name="connsiteX9" fmla="*/ 597041 w 597041"/>
                <a:gd name="connsiteY9" fmla="*/ 96010 h 424388"/>
                <a:gd name="connsiteX10" fmla="*/ 391808 w 597041"/>
                <a:gd name="connsiteY10" fmla="*/ 279433 h 424388"/>
                <a:gd name="connsiteX11" fmla="*/ 68889 w 597041"/>
                <a:gd name="connsiteY11" fmla="*/ 174825 h 424388"/>
                <a:gd name="connsiteX12" fmla="*/ 68889 w 597041"/>
                <a:gd name="connsiteY12" fmla="*/ 283732 h 424388"/>
                <a:gd name="connsiteX13" fmla="*/ 87547 w 597041"/>
                <a:gd name="connsiteY13" fmla="*/ 283732 h 424388"/>
                <a:gd name="connsiteX14" fmla="*/ 87547 w 597041"/>
                <a:gd name="connsiteY14" fmla="*/ 362546 h 424388"/>
                <a:gd name="connsiteX15" fmla="*/ 22963 w 597041"/>
                <a:gd name="connsiteY15" fmla="*/ 362546 h 424388"/>
                <a:gd name="connsiteX16" fmla="*/ 22963 w 597041"/>
                <a:gd name="connsiteY16" fmla="*/ 283732 h 424388"/>
                <a:gd name="connsiteX17" fmla="*/ 41621 w 597041"/>
                <a:gd name="connsiteY17" fmla="*/ 283732 h 424388"/>
                <a:gd name="connsiteX18" fmla="*/ 41621 w 597041"/>
                <a:gd name="connsiteY18" fmla="*/ 166227 h 424388"/>
                <a:gd name="connsiteX19" fmla="*/ 0 w 597041"/>
                <a:gd name="connsiteY19" fmla="*/ 153330 h 42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7041" h="424388">
                  <a:moveTo>
                    <a:pt x="139317" y="213573"/>
                  </a:moveTo>
                  <a:lnTo>
                    <a:pt x="394782" y="299620"/>
                  </a:lnTo>
                  <a:lnTo>
                    <a:pt x="488070" y="216441"/>
                  </a:lnTo>
                  <a:lnTo>
                    <a:pt x="488070" y="326868"/>
                  </a:lnTo>
                  <a:cubicBezTo>
                    <a:pt x="488070" y="326868"/>
                    <a:pt x="465107" y="342643"/>
                    <a:pt x="434968" y="362721"/>
                  </a:cubicBezTo>
                  <a:cubicBezTo>
                    <a:pt x="403393" y="381365"/>
                    <a:pt x="377560" y="424388"/>
                    <a:pt x="377560" y="424388"/>
                  </a:cubicBezTo>
                  <a:cubicBezTo>
                    <a:pt x="377560" y="424388"/>
                    <a:pt x="292883" y="372760"/>
                    <a:pt x="241216" y="355550"/>
                  </a:cubicBezTo>
                  <a:cubicBezTo>
                    <a:pt x="190984" y="338341"/>
                    <a:pt x="139317" y="355550"/>
                    <a:pt x="139317" y="355550"/>
                  </a:cubicBezTo>
                  <a:close/>
                  <a:moveTo>
                    <a:pt x="262641" y="0"/>
                  </a:moveTo>
                  <a:lnTo>
                    <a:pt x="597041" y="96010"/>
                  </a:lnTo>
                  <a:lnTo>
                    <a:pt x="391808" y="279433"/>
                  </a:lnTo>
                  <a:lnTo>
                    <a:pt x="68889" y="174825"/>
                  </a:lnTo>
                  <a:lnTo>
                    <a:pt x="68889" y="283732"/>
                  </a:lnTo>
                  <a:lnTo>
                    <a:pt x="87547" y="283732"/>
                  </a:lnTo>
                  <a:lnTo>
                    <a:pt x="87547" y="362546"/>
                  </a:lnTo>
                  <a:lnTo>
                    <a:pt x="22963" y="362546"/>
                  </a:lnTo>
                  <a:lnTo>
                    <a:pt x="22963" y="283732"/>
                  </a:lnTo>
                  <a:lnTo>
                    <a:pt x="41621" y="283732"/>
                  </a:lnTo>
                  <a:lnTo>
                    <a:pt x="41621" y="166227"/>
                  </a:lnTo>
                  <a:lnTo>
                    <a:pt x="0" y="153330"/>
                  </a:ln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6" name="Group 13">
            <a:extLst>
              <a:ext uri="{FF2B5EF4-FFF2-40B4-BE49-F238E27FC236}">
                <a16:creationId xmlns:a16="http://schemas.microsoft.com/office/drawing/2014/main" id="{9FFED5D9-EF5A-43B6-89E0-D243E23E79EA}"/>
              </a:ext>
            </a:extLst>
          </p:cNvPr>
          <p:cNvGrpSpPr/>
          <p:nvPr/>
        </p:nvGrpSpPr>
        <p:grpSpPr>
          <a:xfrm>
            <a:off x="10714063" y="1905928"/>
            <a:ext cx="281197" cy="334281"/>
            <a:chOff x="1450729" y="3903441"/>
            <a:chExt cx="519593" cy="617689"/>
          </a:xfrm>
          <a:solidFill>
            <a:schemeClr val="bg1"/>
          </a:solidFill>
        </p:grpSpPr>
        <p:sp>
          <p:nvSpPr>
            <p:cNvPr id="37" name="图形 4" descr="原子 纯色填充">
              <a:extLst>
                <a:ext uri="{FF2B5EF4-FFF2-40B4-BE49-F238E27FC236}">
                  <a16:creationId xmlns:a16="http://schemas.microsoft.com/office/drawing/2014/main" id="{4CBE2346-09E3-4D4D-AD1A-D51FB15E9FC5}"/>
                </a:ext>
              </a:extLst>
            </p:cNvPr>
            <p:cNvSpPr/>
            <p:nvPr/>
          </p:nvSpPr>
          <p:spPr>
            <a:xfrm>
              <a:off x="1669199" y="4165959"/>
              <a:ext cx="77938" cy="92653"/>
            </a:xfrm>
            <a:custGeom>
              <a:avLst/>
              <a:gdLst>
                <a:gd name="T0" fmla="*/ 1363 w 1738"/>
                <a:gd name="T1" fmla="*/ 606 h 2069"/>
                <a:gd name="T2" fmla="*/ 1738 w 1738"/>
                <a:gd name="T3" fmla="*/ 606 h 2069"/>
                <a:gd name="T4" fmla="*/ 1133 w 1738"/>
                <a:gd name="T5" fmla="*/ 0 h 2069"/>
                <a:gd name="T6" fmla="*/ 527 w 1738"/>
                <a:gd name="T7" fmla="*/ 606 h 2069"/>
                <a:gd name="T8" fmla="*/ 907 w 1738"/>
                <a:gd name="T9" fmla="*/ 606 h 2069"/>
                <a:gd name="T10" fmla="*/ 0 w 1738"/>
                <a:gd name="T11" fmla="*/ 2036 h 2069"/>
                <a:gd name="T12" fmla="*/ 228 w 1738"/>
                <a:gd name="T13" fmla="*/ 2069 h 2069"/>
                <a:gd name="T14" fmla="*/ 1363 w 1738"/>
                <a:gd name="T15" fmla="*/ 60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8" h="2069">
                  <a:moveTo>
                    <a:pt x="1363" y="606"/>
                  </a:moveTo>
                  <a:lnTo>
                    <a:pt x="1738" y="606"/>
                  </a:lnTo>
                  <a:lnTo>
                    <a:pt x="1133" y="0"/>
                  </a:lnTo>
                  <a:lnTo>
                    <a:pt x="527" y="606"/>
                  </a:lnTo>
                  <a:lnTo>
                    <a:pt x="907" y="606"/>
                  </a:lnTo>
                  <a:cubicBezTo>
                    <a:pt x="854" y="1319"/>
                    <a:pt x="482" y="1896"/>
                    <a:pt x="0" y="2036"/>
                  </a:cubicBezTo>
                  <a:cubicBezTo>
                    <a:pt x="74" y="2057"/>
                    <a:pt x="150" y="2069"/>
                    <a:pt x="228" y="2069"/>
                  </a:cubicBezTo>
                  <a:cubicBezTo>
                    <a:pt x="816" y="2069"/>
                    <a:pt x="1301" y="1428"/>
                    <a:pt x="1363" y="606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8" name="图形 4" descr="原子 纯色填充">
              <a:extLst>
                <a:ext uri="{FF2B5EF4-FFF2-40B4-BE49-F238E27FC236}">
                  <a16:creationId xmlns:a16="http://schemas.microsoft.com/office/drawing/2014/main" id="{3747FE67-7855-4DF4-8C86-2422581EEDEA}"/>
                </a:ext>
              </a:extLst>
            </p:cNvPr>
            <p:cNvSpPr/>
            <p:nvPr/>
          </p:nvSpPr>
          <p:spPr>
            <a:xfrm>
              <a:off x="1450729" y="3903441"/>
              <a:ext cx="519593" cy="617689"/>
            </a:xfrm>
            <a:custGeom>
              <a:avLst/>
              <a:gdLst>
                <a:gd name="T0" fmla="*/ 1363 w 1738"/>
                <a:gd name="T1" fmla="*/ 606 h 2069"/>
                <a:gd name="T2" fmla="*/ 1738 w 1738"/>
                <a:gd name="T3" fmla="*/ 606 h 2069"/>
                <a:gd name="T4" fmla="*/ 1133 w 1738"/>
                <a:gd name="T5" fmla="*/ 0 h 2069"/>
                <a:gd name="T6" fmla="*/ 527 w 1738"/>
                <a:gd name="T7" fmla="*/ 606 h 2069"/>
                <a:gd name="T8" fmla="*/ 907 w 1738"/>
                <a:gd name="T9" fmla="*/ 606 h 2069"/>
                <a:gd name="T10" fmla="*/ 0 w 1738"/>
                <a:gd name="T11" fmla="*/ 2036 h 2069"/>
                <a:gd name="T12" fmla="*/ 228 w 1738"/>
                <a:gd name="T13" fmla="*/ 2069 h 2069"/>
                <a:gd name="T14" fmla="*/ 1363 w 1738"/>
                <a:gd name="T15" fmla="*/ 606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8" h="2069">
                  <a:moveTo>
                    <a:pt x="1363" y="606"/>
                  </a:moveTo>
                  <a:lnTo>
                    <a:pt x="1738" y="606"/>
                  </a:lnTo>
                  <a:lnTo>
                    <a:pt x="1133" y="0"/>
                  </a:lnTo>
                  <a:lnTo>
                    <a:pt x="527" y="606"/>
                  </a:lnTo>
                  <a:lnTo>
                    <a:pt x="907" y="606"/>
                  </a:lnTo>
                  <a:cubicBezTo>
                    <a:pt x="854" y="1319"/>
                    <a:pt x="482" y="1896"/>
                    <a:pt x="0" y="2036"/>
                  </a:cubicBezTo>
                  <a:cubicBezTo>
                    <a:pt x="74" y="2057"/>
                    <a:pt x="150" y="2069"/>
                    <a:pt x="228" y="2069"/>
                  </a:cubicBezTo>
                  <a:cubicBezTo>
                    <a:pt x="816" y="2069"/>
                    <a:pt x="1301" y="1428"/>
                    <a:pt x="1363" y="606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9FFED5D9-EF5A-43B6-89E0-D243E23E79EA}"/>
              </a:ext>
            </a:extLst>
          </p:cNvPr>
          <p:cNvGrpSpPr/>
          <p:nvPr/>
        </p:nvGrpSpPr>
        <p:grpSpPr>
          <a:xfrm>
            <a:off x="2970548" y="5001519"/>
            <a:ext cx="275756" cy="274685"/>
            <a:chOff x="1401682" y="3904639"/>
            <a:chExt cx="617689" cy="615293"/>
          </a:xfrm>
          <a:solidFill>
            <a:schemeClr val="bg1"/>
          </a:solidFill>
        </p:grpSpPr>
        <p:sp>
          <p:nvSpPr>
            <p:cNvPr id="40" name="图形 4" descr="原子 纯色填充">
              <a:extLst>
                <a:ext uri="{FF2B5EF4-FFF2-40B4-BE49-F238E27FC236}">
                  <a16:creationId xmlns:a16="http://schemas.microsoft.com/office/drawing/2014/main" id="{4CBE2346-09E3-4D4D-AD1A-D51FB15E9FC5}"/>
                </a:ext>
              </a:extLst>
            </p:cNvPr>
            <p:cNvSpPr/>
            <p:nvPr/>
          </p:nvSpPr>
          <p:spPr>
            <a:xfrm>
              <a:off x="1661842" y="4166138"/>
              <a:ext cx="92653" cy="92293"/>
            </a:xfrm>
            <a:custGeom>
              <a:avLst/>
              <a:gdLst>
                <a:gd name="T0" fmla="*/ 539 w 10742"/>
                <a:gd name="T1" fmla="*/ 7067 h 10699"/>
                <a:gd name="T2" fmla="*/ 43 w 10742"/>
                <a:gd name="T3" fmla="*/ 6171 h 10699"/>
                <a:gd name="T4" fmla="*/ 331 w 10742"/>
                <a:gd name="T5" fmla="*/ 5195 h 10699"/>
                <a:gd name="T6" fmla="*/ 3003 w 10742"/>
                <a:gd name="T7" fmla="*/ 1867 h 10699"/>
                <a:gd name="T8" fmla="*/ 3875 w 10742"/>
                <a:gd name="T9" fmla="*/ 1379 h 10699"/>
                <a:gd name="T10" fmla="*/ 4843 w 10742"/>
                <a:gd name="T11" fmla="*/ 1627 h 10699"/>
                <a:gd name="T12" fmla="*/ 6475 w 10742"/>
                <a:gd name="T13" fmla="*/ 2859 h 10699"/>
                <a:gd name="T14" fmla="*/ 8331 w 10742"/>
                <a:gd name="T15" fmla="*/ 539 h 10699"/>
                <a:gd name="T16" fmla="*/ 9227 w 10742"/>
                <a:gd name="T17" fmla="*/ 43 h 10699"/>
                <a:gd name="T18" fmla="*/ 10203 w 10742"/>
                <a:gd name="T19" fmla="*/ 331 h 10699"/>
                <a:gd name="T20" fmla="*/ 10699 w 10742"/>
                <a:gd name="T21" fmla="*/ 1227 h 10699"/>
                <a:gd name="T22" fmla="*/ 10411 w 10742"/>
                <a:gd name="T23" fmla="*/ 2203 h 10699"/>
                <a:gd name="T24" fmla="*/ 7755 w 10742"/>
                <a:gd name="T25" fmla="*/ 5531 h 10699"/>
                <a:gd name="T26" fmla="*/ 6883 w 10742"/>
                <a:gd name="T27" fmla="*/ 6019 h 10699"/>
                <a:gd name="T28" fmla="*/ 5915 w 10742"/>
                <a:gd name="T29" fmla="*/ 5771 h 10699"/>
                <a:gd name="T30" fmla="*/ 4283 w 10742"/>
                <a:gd name="T31" fmla="*/ 4539 h 10699"/>
                <a:gd name="T32" fmla="*/ 2411 w 10742"/>
                <a:gd name="T33" fmla="*/ 6859 h 10699"/>
                <a:gd name="T34" fmla="*/ 1371 w 10742"/>
                <a:gd name="T35" fmla="*/ 7371 h 10699"/>
                <a:gd name="T36" fmla="*/ 539 w 10742"/>
                <a:gd name="T37" fmla="*/ 7067 h 10699"/>
                <a:gd name="T38" fmla="*/ 715 w 10742"/>
                <a:gd name="T39" fmla="*/ 10699 h 10699"/>
                <a:gd name="T40" fmla="*/ 243 w 10742"/>
                <a:gd name="T41" fmla="*/ 10499 h 10699"/>
                <a:gd name="T42" fmla="*/ 43 w 10742"/>
                <a:gd name="T43" fmla="*/ 10027 h 10699"/>
                <a:gd name="T44" fmla="*/ 243 w 10742"/>
                <a:gd name="T45" fmla="*/ 9563 h 10699"/>
                <a:gd name="T46" fmla="*/ 715 w 10742"/>
                <a:gd name="T47" fmla="*/ 9371 h 10699"/>
                <a:gd name="T48" fmla="*/ 10043 w 10742"/>
                <a:gd name="T49" fmla="*/ 9371 h 10699"/>
                <a:gd name="T50" fmla="*/ 10515 w 10742"/>
                <a:gd name="T51" fmla="*/ 9563 h 10699"/>
                <a:gd name="T52" fmla="*/ 10715 w 10742"/>
                <a:gd name="T53" fmla="*/ 10027 h 10699"/>
                <a:gd name="T54" fmla="*/ 10515 w 10742"/>
                <a:gd name="T55" fmla="*/ 10499 h 10699"/>
                <a:gd name="T56" fmla="*/ 10043 w 10742"/>
                <a:gd name="T57" fmla="*/ 10699 h 10699"/>
                <a:gd name="T58" fmla="*/ 715 w 10742"/>
                <a:gd name="T59" fmla="*/ 10699 h 10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42" h="10699">
                  <a:moveTo>
                    <a:pt x="539" y="7067"/>
                  </a:moveTo>
                  <a:cubicBezTo>
                    <a:pt x="251" y="6832"/>
                    <a:pt x="86" y="6533"/>
                    <a:pt x="43" y="6171"/>
                  </a:cubicBezTo>
                  <a:cubicBezTo>
                    <a:pt x="0" y="5808"/>
                    <a:pt x="96" y="5483"/>
                    <a:pt x="331" y="5195"/>
                  </a:cubicBezTo>
                  <a:lnTo>
                    <a:pt x="3003" y="1867"/>
                  </a:lnTo>
                  <a:cubicBezTo>
                    <a:pt x="3227" y="1589"/>
                    <a:pt x="3518" y="1427"/>
                    <a:pt x="3875" y="1379"/>
                  </a:cubicBezTo>
                  <a:cubicBezTo>
                    <a:pt x="4232" y="1331"/>
                    <a:pt x="4555" y="1413"/>
                    <a:pt x="4843" y="1627"/>
                  </a:cubicBezTo>
                  <a:lnTo>
                    <a:pt x="6475" y="2859"/>
                  </a:lnTo>
                  <a:lnTo>
                    <a:pt x="8331" y="539"/>
                  </a:lnTo>
                  <a:cubicBezTo>
                    <a:pt x="8566" y="251"/>
                    <a:pt x="8864" y="85"/>
                    <a:pt x="9227" y="43"/>
                  </a:cubicBezTo>
                  <a:cubicBezTo>
                    <a:pt x="9590" y="0"/>
                    <a:pt x="9915" y="96"/>
                    <a:pt x="10203" y="331"/>
                  </a:cubicBezTo>
                  <a:cubicBezTo>
                    <a:pt x="10491" y="565"/>
                    <a:pt x="10656" y="864"/>
                    <a:pt x="10699" y="1227"/>
                  </a:cubicBezTo>
                  <a:cubicBezTo>
                    <a:pt x="10742" y="1589"/>
                    <a:pt x="10646" y="1915"/>
                    <a:pt x="10411" y="2203"/>
                  </a:cubicBezTo>
                  <a:lnTo>
                    <a:pt x="7755" y="5531"/>
                  </a:lnTo>
                  <a:cubicBezTo>
                    <a:pt x="7531" y="5808"/>
                    <a:pt x="7240" y="5971"/>
                    <a:pt x="6883" y="6019"/>
                  </a:cubicBezTo>
                  <a:cubicBezTo>
                    <a:pt x="6526" y="6067"/>
                    <a:pt x="6203" y="5984"/>
                    <a:pt x="5915" y="5771"/>
                  </a:cubicBezTo>
                  <a:lnTo>
                    <a:pt x="4283" y="4539"/>
                  </a:lnTo>
                  <a:lnTo>
                    <a:pt x="2411" y="6859"/>
                  </a:lnTo>
                  <a:cubicBezTo>
                    <a:pt x="2155" y="7200"/>
                    <a:pt x="1808" y="7371"/>
                    <a:pt x="1371" y="7371"/>
                  </a:cubicBezTo>
                  <a:cubicBezTo>
                    <a:pt x="1072" y="7371"/>
                    <a:pt x="795" y="7269"/>
                    <a:pt x="539" y="7067"/>
                  </a:cubicBezTo>
                  <a:close/>
                  <a:moveTo>
                    <a:pt x="715" y="10699"/>
                  </a:moveTo>
                  <a:cubicBezTo>
                    <a:pt x="534" y="10699"/>
                    <a:pt x="376" y="10632"/>
                    <a:pt x="243" y="10499"/>
                  </a:cubicBezTo>
                  <a:cubicBezTo>
                    <a:pt x="110" y="10365"/>
                    <a:pt x="43" y="10208"/>
                    <a:pt x="43" y="10027"/>
                  </a:cubicBezTo>
                  <a:cubicBezTo>
                    <a:pt x="43" y="9845"/>
                    <a:pt x="110" y="9691"/>
                    <a:pt x="243" y="9563"/>
                  </a:cubicBezTo>
                  <a:cubicBezTo>
                    <a:pt x="376" y="9435"/>
                    <a:pt x="534" y="9371"/>
                    <a:pt x="715" y="9371"/>
                  </a:cubicBezTo>
                  <a:lnTo>
                    <a:pt x="10043" y="9371"/>
                  </a:lnTo>
                  <a:cubicBezTo>
                    <a:pt x="10224" y="9371"/>
                    <a:pt x="10382" y="9435"/>
                    <a:pt x="10515" y="9563"/>
                  </a:cubicBezTo>
                  <a:cubicBezTo>
                    <a:pt x="10648" y="9691"/>
                    <a:pt x="10715" y="9845"/>
                    <a:pt x="10715" y="10027"/>
                  </a:cubicBezTo>
                  <a:cubicBezTo>
                    <a:pt x="10715" y="10208"/>
                    <a:pt x="10648" y="10365"/>
                    <a:pt x="10515" y="10499"/>
                  </a:cubicBezTo>
                  <a:cubicBezTo>
                    <a:pt x="10382" y="10632"/>
                    <a:pt x="10224" y="10699"/>
                    <a:pt x="10043" y="10699"/>
                  </a:cubicBezTo>
                  <a:lnTo>
                    <a:pt x="715" y="10699"/>
                  </a:ln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1" name="图形 4" descr="原子 纯色填充">
              <a:extLst>
                <a:ext uri="{FF2B5EF4-FFF2-40B4-BE49-F238E27FC236}">
                  <a16:creationId xmlns:a16="http://schemas.microsoft.com/office/drawing/2014/main" id="{3747FE67-7855-4DF4-8C86-2422581EEDEA}"/>
                </a:ext>
              </a:extLst>
            </p:cNvPr>
            <p:cNvSpPr/>
            <p:nvPr/>
          </p:nvSpPr>
          <p:spPr>
            <a:xfrm>
              <a:off x="1401682" y="3904639"/>
              <a:ext cx="617689" cy="615293"/>
            </a:xfrm>
            <a:custGeom>
              <a:avLst/>
              <a:gdLst>
                <a:gd name="T0" fmla="*/ 539 w 10742"/>
                <a:gd name="T1" fmla="*/ 7067 h 10699"/>
                <a:gd name="T2" fmla="*/ 43 w 10742"/>
                <a:gd name="T3" fmla="*/ 6171 h 10699"/>
                <a:gd name="T4" fmla="*/ 331 w 10742"/>
                <a:gd name="T5" fmla="*/ 5195 h 10699"/>
                <a:gd name="T6" fmla="*/ 3003 w 10742"/>
                <a:gd name="T7" fmla="*/ 1867 h 10699"/>
                <a:gd name="T8" fmla="*/ 3875 w 10742"/>
                <a:gd name="T9" fmla="*/ 1379 h 10699"/>
                <a:gd name="T10" fmla="*/ 4843 w 10742"/>
                <a:gd name="T11" fmla="*/ 1627 h 10699"/>
                <a:gd name="T12" fmla="*/ 6475 w 10742"/>
                <a:gd name="T13" fmla="*/ 2859 h 10699"/>
                <a:gd name="T14" fmla="*/ 8331 w 10742"/>
                <a:gd name="T15" fmla="*/ 539 h 10699"/>
                <a:gd name="T16" fmla="*/ 9227 w 10742"/>
                <a:gd name="T17" fmla="*/ 43 h 10699"/>
                <a:gd name="T18" fmla="*/ 10203 w 10742"/>
                <a:gd name="T19" fmla="*/ 331 h 10699"/>
                <a:gd name="T20" fmla="*/ 10699 w 10742"/>
                <a:gd name="T21" fmla="*/ 1227 h 10699"/>
                <a:gd name="T22" fmla="*/ 10411 w 10742"/>
                <a:gd name="T23" fmla="*/ 2203 h 10699"/>
                <a:gd name="T24" fmla="*/ 7755 w 10742"/>
                <a:gd name="T25" fmla="*/ 5531 h 10699"/>
                <a:gd name="T26" fmla="*/ 6883 w 10742"/>
                <a:gd name="T27" fmla="*/ 6019 h 10699"/>
                <a:gd name="T28" fmla="*/ 5915 w 10742"/>
                <a:gd name="T29" fmla="*/ 5771 h 10699"/>
                <a:gd name="T30" fmla="*/ 4283 w 10742"/>
                <a:gd name="T31" fmla="*/ 4539 h 10699"/>
                <a:gd name="T32" fmla="*/ 2411 w 10742"/>
                <a:gd name="T33" fmla="*/ 6859 h 10699"/>
                <a:gd name="T34" fmla="*/ 1371 w 10742"/>
                <a:gd name="T35" fmla="*/ 7371 h 10699"/>
                <a:gd name="T36" fmla="*/ 539 w 10742"/>
                <a:gd name="T37" fmla="*/ 7067 h 10699"/>
                <a:gd name="T38" fmla="*/ 715 w 10742"/>
                <a:gd name="T39" fmla="*/ 10699 h 10699"/>
                <a:gd name="T40" fmla="*/ 243 w 10742"/>
                <a:gd name="T41" fmla="*/ 10499 h 10699"/>
                <a:gd name="T42" fmla="*/ 43 w 10742"/>
                <a:gd name="T43" fmla="*/ 10027 h 10699"/>
                <a:gd name="T44" fmla="*/ 243 w 10742"/>
                <a:gd name="T45" fmla="*/ 9563 h 10699"/>
                <a:gd name="T46" fmla="*/ 715 w 10742"/>
                <a:gd name="T47" fmla="*/ 9371 h 10699"/>
                <a:gd name="T48" fmla="*/ 10043 w 10742"/>
                <a:gd name="T49" fmla="*/ 9371 h 10699"/>
                <a:gd name="T50" fmla="*/ 10515 w 10742"/>
                <a:gd name="T51" fmla="*/ 9563 h 10699"/>
                <a:gd name="T52" fmla="*/ 10715 w 10742"/>
                <a:gd name="T53" fmla="*/ 10027 h 10699"/>
                <a:gd name="T54" fmla="*/ 10515 w 10742"/>
                <a:gd name="T55" fmla="*/ 10499 h 10699"/>
                <a:gd name="T56" fmla="*/ 10043 w 10742"/>
                <a:gd name="T57" fmla="*/ 10699 h 10699"/>
                <a:gd name="T58" fmla="*/ 715 w 10742"/>
                <a:gd name="T59" fmla="*/ 10699 h 10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42" h="10699">
                  <a:moveTo>
                    <a:pt x="539" y="7067"/>
                  </a:moveTo>
                  <a:cubicBezTo>
                    <a:pt x="251" y="6832"/>
                    <a:pt x="86" y="6533"/>
                    <a:pt x="43" y="6171"/>
                  </a:cubicBezTo>
                  <a:cubicBezTo>
                    <a:pt x="0" y="5808"/>
                    <a:pt x="96" y="5483"/>
                    <a:pt x="331" y="5195"/>
                  </a:cubicBezTo>
                  <a:lnTo>
                    <a:pt x="3003" y="1867"/>
                  </a:lnTo>
                  <a:cubicBezTo>
                    <a:pt x="3227" y="1589"/>
                    <a:pt x="3518" y="1427"/>
                    <a:pt x="3875" y="1379"/>
                  </a:cubicBezTo>
                  <a:cubicBezTo>
                    <a:pt x="4232" y="1331"/>
                    <a:pt x="4555" y="1413"/>
                    <a:pt x="4843" y="1627"/>
                  </a:cubicBezTo>
                  <a:lnTo>
                    <a:pt x="6475" y="2859"/>
                  </a:lnTo>
                  <a:lnTo>
                    <a:pt x="8331" y="539"/>
                  </a:lnTo>
                  <a:cubicBezTo>
                    <a:pt x="8566" y="251"/>
                    <a:pt x="8864" y="85"/>
                    <a:pt x="9227" y="43"/>
                  </a:cubicBezTo>
                  <a:cubicBezTo>
                    <a:pt x="9590" y="0"/>
                    <a:pt x="9915" y="96"/>
                    <a:pt x="10203" y="331"/>
                  </a:cubicBezTo>
                  <a:cubicBezTo>
                    <a:pt x="10491" y="565"/>
                    <a:pt x="10656" y="864"/>
                    <a:pt x="10699" y="1227"/>
                  </a:cubicBezTo>
                  <a:cubicBezTo>
                    <a:pt x="10742" y="1589"/>
                    <a:pt x="10646" y="1915"/>
                    <a:pt x="10411" y="2203"/>
                  </a:cubicBezTo>
                  <a:lnTo>
                    <a:pt x="7755" y="5531"/>
                  </a:lnTo>
                  <a:cubicBezTo>
                    <a:pt x="7531" y="5808"/>
                    <a:pt x="7240" y="5971"/>
                    <a:pt x="6883" y="6019"/>
                  </a:cubicBezTo>
                  <a:cubicBezTo>
                    <a:pt x="6526" y="6067"/>
                    <a:pt x="6203" y="5984"/>
                    <a:pt x="5915" y="5771"/>
                  </a:cubicBezTo>
                  <a:lnTo>
                    <a:pt x="4283" y="4539"/>
                  </a:lnTo>
                  <a:lnTo>
                    <a:pt x="2411" y="6859"/>
                  </a:lnTo>
                  <a:cubicBezTo>
                    <a:pt x="2155" y="7200"/>
                    <a:pt x="1808" y="7371"/>
                    <a:pt x="1371" y="7371"/>
                  </a:cubicBezTo>
                  <a:cubicBezTo>
                    <a:pt x="1072" y="7371"/>
                    <a:pt x="795" y="7269"/>
                    <a:pt x="539" y="7067"/>
                  </a:cubicBezTo>
                  <a:close/>
                  <a:moveTo>
                    <a:pt x="715" y="10699"/>
                  </a:moveTo>
                  <a:cubicBezTo>
                    <a:pt x="534" y="10699"/>
                    <a:pt x="376" y="10632"/>
                    <a:pt x="243" y="10499"/>
                  </a:cubicBezTo>
                  <a:cubicBezTo>
                    <a:pt x="110" y="10365"/>
                    <a:pt x="43" y="10208"/>
                    <a:pt x="43" y="10027"/>
                  </a:cubicBezTo>
                  <a:cubicBezTo>
                    <a:pt x="43" y="9845"/>
                    <a:pt x="110" y="9691"/>
                    <a:pt x="243" y="9563"/>
                  </a:cubicBezTo>
                  <a:cubicBezTo>
                    <a:pt x="376" y="9435"/>
                    <a:pt x="534" y="9371"/>
                    <a:pt x="715" y="9371"/>
                  </a:cubicBezTo>
                  <a:lnTo>
                    <a:pt x="10043" y="9371"/>
                  </a:lnTo>
                  <a:cubicBezTo>
                    <a:pt x="10224" y="9371"/>
                    <a:pt x="10382" y="9435"/>
                    <a:pt x="10515" y="9563"/>
                  </a:cubicBezTo>
                  <a:cubicBezTo>
                    <a:pt x="10648" y="9691"/>
                    <a:pt x="10715" y="9845"/>
                    <a:pt x="10715" y="10027"/>
                  </a:cubicBezTo>
                  <a:cubicBezTo>
                    <a:pt x="10715" y="10208"/>
                    <a:pt x="10648" y="10365"/>
                    <a:pt x="10515" y="10499"/>
                  </a:cubicBezTo>
                  <a:cubicBezTo>
                    <a:pt x="10382" y="10632"/>
                    <a:pt x="10224" y="10699"/>
                    <a:pt x="10043" y="10699"/>
                  </a:cubicBezTo>
                  <a:lnTo>
                    <a:pt x="715" y="10699"/>
                  </a:ln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42" name="Group 13">
            <a:extLst>
              <a:ext uri="{FF2B5EF4-FFF2-40B4-BE49-F238E27FC236}">
                <a16:creationId xmlns:a16="http://schemas.microsoft.com/office/drawing/2014/main" id="{9FFED5D9-EF5A-43B6-89E0-D243E23E79EA}"/>
              </a:ext>
            </a:extLst>
          </p:cNvPr>
          <p:cNvGrpSpPr/>
          <p:nvPr/>
        </p:nvGrpSpPr>
        <p:grpSpPr>
          <a:xfrm>
            <a:off x="10687522" y="5004967"/>
            <a:ext cx="275756" cy="265930"/>
            <a:chOff x="1401682" y="3914446"/>
            <a:chExt cx="617689" cy="595678"/>
          </a:xfrm>
          <a:solidFill>
            <a:schemeClr val="bg1"/>
          </a:solidFill>
        </p:grpSpPr>
        <p:sp>
          <p:nvSpPr>
            <p:cNvPr id="43" name="图形 4" descr="原子 纯色填充">
              <a:extLst>
                <a:ext uri="{FF2B5EF4-FFF2-40B4-BE49-F238E27FC236}">
                  <a16:creationId xmlns:a16="http://schemas.microsoft.com/office/drawing/2014/main" id="{4CBE2346-09E3-4D4D-AD1A-D51FB15E9FC5}"/>
                </a:ext>
              </a:extLst>
            </p:cNvPr>
            <p:cNvSpPr/>
            <p:nvPr/>
          </p:nvSpPr>
          <p:spPr>
            <a:xfrm>
              <a:off x="1661842" y="4167609"/>
              <a:ext cx="92653" cy="89351"/>
            </a:xfrm>
            <a:custGeom>
              <a:avLst/>
              <a:gdLst>
                <a:gd name="T0" fmla="*/ 11888 w 12803"/>
                <a:gd name="T1" fmla="*/ 0 h 12345"/>
                <a:gd name="T2" fmla="*/ 914 w 12803"/>
                <a:gd name="T3" fmla="*/ 0 h 12345"/>
                <a:gd name="T4" fmla="*/ 0 w 12803"/>
                <a:gd name="T5" fmla="*/ 914 h 12345"/>
                <a:gd name="T6" fmla="*/ 0 w 12803"/>
                <a:gd name="T7" fmla="*/ 8687 h 12345"/>
                <a:gd name="T8" fmla="*/ 914 w 12803"/>
                <a:gd name="T9" fmla="*/ 9602 h 12345"/>
                <a:gd name="T10" fmla="*/ 3201 w 12803"/>
                <a:gd name="T11" fmla="*/ 9602 h 12345"/>
                <a:gd name="T12" fmla="*/ 3201 w 12803"/>
                <a:gd name="T13" fmla="*/ 12345 h 12345"/>
                <a:gd name="T14" fmla="*/ 8230 w 12803"/>
                <a:gd name="T15" fmla="*/ 9602 h 12345"/>
                <a:gd name="T16" fmla="*/ 11888 w 12803"/>
                <a:gd name="T17" fmla="*/ 9602 h 12345"/>
                <a:gd name="T18" fmla="*/ 12803 w 12803"/>
                <a:gd name="T19" fmla="*/ 8687 h 12345"/>
                <a:gd name="T20" fmla="*/ 12803 w 12803"/>
                <a:gd name="T21" fmla="*/ 914 h 12345"/>
                <a:gd name="T22" fmla="*/ 11888 w 12803"/>
                <a:gd name="T23" fmla="*/ 0 h 12345"/>
                <a:gd name="T24" fmla="*/ 3201 w 12803"/>
                <a:gd name="T25" fmla="*/ 5487 h 12345"/>
                <a:gd name="T26" fmla="*/ 2286 w 12803"/>
                <a:gd name="T27" fmla="*/ 4572 h 12345"/>
                <a:gd name="T28" fmla="*/ 3201 w 12803"/>
                <a:gd name="T29" fmla="*/ 3658 h 12345"/>
                <a:gd name="T30" fmla="*/ 4115 w 12803"/>
                <a:gd name="T31" fmla="*/ 4572 h 12345"/>
                <a:gd name="T32" fmla="*/ 3201 w 12803"/>
                <a:gd name="T33" fmla="*/ 5487 h 12345"/>
                <a:gd name="T34" fmla="*/ 6401 w 12803"/>
                <a:gd name="T35" fmla="*/ 5487 h 12345"/>
                <a:gd name="T36" fmla="*/ 5487 w 12803"/>
                <a:gd name="T37" fmla="*/ 4572 h 12345"/>
                <a:gd name="T38" fmla="*/ 6401 w 12803"/>
                <a:gd name="T39" fmla="*/ 3658 h 12345"/>
                <a:gd name="T40" fmla="*/ 7316 w 12803"/>
                <a:gd name="T41" fmla="*/ 4572 h 12345"/>
                <a:gd name="T42" fmla="*/ 6401 w 12803"/>
                <a:gd name="T43" fmla="*/ 5487 h 12345"/>
                <a:gd name="T44" fmla="*/ 9602 w 12803"/>
                <a:gd name="T45" fmla="*/ 5487 h 12345"/>
                <a:gd name="T46" fmla="*/ 8687 w 12803"/>
                <a:gd name="T47" fmla="*/ 4572 h 12345"/>
                <a:gd name="T48" fmla="*/ 9602 w 12803"/>
                <a:gd name="T49" fmla="*/ 3658 h 12345"/>
                <a:gd name="T50" fmla="*/ 10516 w 12803"/>
                <a:gd name="T51" fmla="*/ 4572 h 12345"/>
                <a:gd name="T52" fmla="*/ 9602 w 12803"/>
                <a:gd name="T53" fmla="*/ 5487 h 12345"/>
                <a:gd name="T54" fmla="*/ 9602 w 12803"/>
                <a:gd name="T55" fmla="*/ 5487 h 1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03" h="12345">
                  <a:moveTo>
                    <a:pt x="11888" y="0"/>
                  </a:moveTo>
                  <a:lnTo>
                    <a:pt x="914" y="0"/>
                  </a:lnTo>
                  <a:cubicBezTo>
                    <a:pt x="409" y="0"/>
                    <a:pt x="0" y="409"/>
                    <a:pt x="0" y="914"/>
                  </a:cubicBezTo>
                  <a:lnTo>
                    <a:pt x="0" y="8687"/>
                  </a:lnTo>
                  <a:cubicBezTo>
                    <a:pt x="0" y="9193"/>
                    <a:pt x="409" y="9602"/>
                    <a:pt x="914" y="9602"/>
                  </a:cubicBezTo>
                  <a:lnTo>
                    <a:pt x="3201" y="9602"/>
                  </a:lnTo>
                  <a:lnTo>
                    <a:pt x="3201" y="12345"/>
                  </a:lnTo>
                  <a:lnTo>
                    <a:pt x="8230" y="9602"/>
                  </a:lnTo>
                  <a:lnTo>
                    <a:pt x="11888" y="9602"/>
                  </a:lnTo>
                  <a:cubicBezTo>
                    <a:pt x="12393" y="9602"/>
                    <a:pt x="12803" y="9193"/>
                    <a:pt x="12803" y="8687"/>
                  </a:cubicBezTo>
                  <a:lnTo>
                    <a:pt x="12803" y="914"/>
                  </a:lnTo>
                  <a:cubicBezTo>
                    <a:pt x="12803" y="409"/>
                    <a:pt x="12393" y="0"/>
                    <a:pt x="11888" y="0"/>
                  </a:cubicBezTo>
                  <a:close/>
                  <a:moveTo>
                    <a:pt x="3201" y="5487"/>
                  </a:moveTo>
                  <a:cubicBezTo>
                    <a:pt x="2695" y="5487"/>
                    <a:pt x="2286" y="5077"/>
                    <a:pt x="2286" y="4572"/>
                  </a:cubicBezTo>
                  <a:cubicBezTo>
                    <a:pt x="2286" y="4067"/>
                    <a:pt x="2695" y="3658"/>
                    <a:pt x="3201" y="3658"/>
                  </a:cubicBezTo>
                  <a:cubicBezTo>
                    <a:pt x="3706" y="3658"/>
                    <a:pt x="4115" y="4067"/>
                    <a:pt x="4115" y="4572"/>
                  </a:cubicBezTo>
                  <a:cubicBezTo>
                    <a:pt x="4115" y="5077"/>
                    <a:pt x="3706" y="5487"/>
                    <a:pt x="3201" y="5487"/>
                  </a:cubicBezTo>
                  <a:close/>
                  <a:moveTo>
                    <a:pt x="6401" y="5487"/>
                  </a:moveTo>
                  <a:cubicBezTo>
                    <a:pt x="5896" y="5487"/>
                    <a:pt x="5487" y="5077"/>
                    <a:pt x="5487" y="4572"/>
                  </a:cubicBezTo>
                  <a:cubicBezTo>
                    <a:pt x="5487" y="4067"/>
                    <a:pt x="5896" y="3658"/>
                    <a:pt x="6401" y="3658"/>
                  </a:cubicBezTo>
                  <a:cubicBezTo>
                    <a:pt x="6907" y="3658"/>
                    <a:pt x="7316" y="4067"/>
                    <a:pt x="7316" y="4572"/>
                  </a:cubicBezTo>
                  <a:cubicBezTo>
                    <a:pt x="7316" y="5077"/>
                    <a:pt x="6907" y="5487"/>
                    <a:pt x="6401" y="5487"/>
                  </a:cubicBezTo>
                  <a:close/>
                  <a:moveTo>
                    <a:pt x="9602" y="5487"/>
                  </a:moveTo>
                  <a:cubicBezTo>
                    <a:pt x="9097" y="5487"/>
                    <a:pt x="8687" y="5077"/>
                    <a:pt x="8687" y="4572"/>
                  </a:cubicBezTo>
                  <a:cubicBezTo>
                    <a:pt x="8687" y="4067"/>
                    <a:pt x="9097" y="3658"/>
                    <a:pt x="9602" y="3658"/>
                  </a:cubicBezTo>
                  <a:cubicBezTo>
                    <a:pt x="10107" y="3658"/>
                    <a:pt x="10516" y="4067"/>
                    <a:pt x="10516" y="4572"/>
                  </a:cubicBezTo>
                  <a:cubicBezTo>
                    <a:pt x="10516" y="5077"/>
                    <a:pt x="10107" y="5487"/>
                    <a:pt x="9602" y="5487"/>
                  </a:cubicBezTo>
                  <a:close/>
                  <a:moveTo>
                    <a:pt x="9602" y="5487"/>
                  </a:move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4" name="图形 4" descr="原子 纯色填充">
              <a:extLst>
                <a:ext uri="{FF2B5EF4-FFF2-40B4-BE49-F238E27FC236}">
                  <a16:creationId xmlns:a16="http://schemas.microsoft.com/office/drawing/2014/main" id="{3747FE67-7855-4DF4-8C86-2422581EEDEA}"/>
                </a:ext>
              </a:extLst>
            </p:cNvPr>
            <p:cNvSpPr/>
            <p:nvPr/>
          </p:nvSpPr>
          <p:spPr>
            <a:xfrm>
              <a:off x="1401682" y="3914446"/>
              <a:ext cx="617689" cy="595678"/>
            </a:xfrm>
            <a:custGeom>
              <a:avLst/>
              <a:gdLst>
                <a:gd name="T0" fmla="*/ 11888 w 12803"/>
                <a:gd name="T1" fmla="*/ 0 h 12345"/>
                <a:gd name="T2" fmla="*/ 914 w 12803"/>
                <a:gd name="T3" fmla="*/ 0 h 12345"/>
                <a:gd name="T4" fmla="*/ 0 w 12803"/>
                <a:gd name="T5" fmla="*/ 914 h 12345"/>
                <a:gd name="T6" fmla="*/ 0 w 12803"/>
                <a:gd name="T7" fmla="*/ 8687 h 12345"/>
                <a:gd name="T8" fmla="*/ 914 w 12803"/>
                <a:gd name="T9" fmla="*/ 9602 h 12345"/>
                <a:gd name="T10" fmla="*/ 3201 w 12803"/>
                <a:gd name="T11" fmla="*/ 9602 h 12345"/>
                <a:gd name="T12" fmla="*/ 3201 w 12803"/>
                <a:gd name="T13" fmla="*/ 12345 h 12345"/>
                <a:gd name="T14" fmla="*/ 8230 w 12803"/>
                <a:gd name="T15" fmla="*/ 9602 h 12345"/>
                <a:gd name="T16" fmla="*/ 11888 w 12803"/>
                <a:gd name="T17" fmla="*/ 9602 h 12345"/>
                <a:gd name="T18" fmla="*/ 12803 w 12803"/>
                <a:gd name="T19" fmla="*/ 8687 h 12345"/>
                <a:gd name="T20" fmla="*/ 12803 w 12803"/>
                <a:gd name="T21" fmla="*/ 914 h 12345"/>
                <a:gd name="T22" fmla="*/ 11888 w 12803"/>
                <a:gd name="T23" fmla="*/ 0 h 12345"/>
                <a:gd name="T24" fmla="*/ 3201 w 12803"/>
                <a:gd name="T25" fmla="*/ 5487 h 12345"/>
                <a:gd name="T26" fmla="*/ 2286 w 12803"/>
                <a:gd name="T27" fmla="*/ 4572 h 12345"/>
                <a:gd name="T28" fmla="*/ 3201 w 12803"/>
                <a:gd name="T29" fmla="*/ 3658 h 12345"/>
                <a:gd name="T30" fmla="*/ 4115 w 12803"/>
                <a:gd name="T31" fmla="*/ 4572 h 12345"/>
                <a:gd name="T32" fmla="*/ 3201 w 12803"/>
                <a:gd name="T33" fmla="*/ 5487 h 12345"/>
                <a:gd name="T34" fmla="*/ 6401 w 12803"/>
                <a:gd name="T35" fmla="*/ 5487 h 12345"/>
                <a:gd name="T36" fmla="*/ 5487 w 12803"/>
                <a:gd name="T37" fmla="*/ 4572 h 12345"/>
                <a:gd name="T38" fmla="*/ 6401 w 12803"/>
                <a:gd name="T39" fmla="*/ 3658 h 12345"/>
                <a:gd name="T40" fmla="*/ 7316 w 12803"/>
                <a:gd name="T41" fmla="*/ 4572 h 12345"/>
                <a:gd name="T42" fmla="*/ 6401 w 12803"/>
                <a:gd name="T43" fmla="*/ 5487 h 12345"/>
                <a:gd name="T44" fmla="*/ 9602 w 12803"/>
                <a:gd name="T45" fmla="*/ 5487 h 12345"/>
                <a:gd name="T46" fmla="*/ 8687 w 12803"/>
                <a:gd name="T47" fmla="*/ 4572 h 12345"/>
                <a:gd name="T48" fmla="*/ 9602 w 12803"/>
                <a:gd name="T49" fmla="*/ 3658 h 12345"/>
                <a:gd name="T50" fmla="*/ 10516 w 12803"/>
                <a:gd name="T51" fmla="*/ 4572 h 12345"/>
                <a:gd name="T52" fmla="*/ 9602 w 12803"/>
                <a:gd name="T53" fmla="*/ 5487 h 12345"/>
                <a:gd name="T54" fmla="*/ 9602 w 12803"/>
                <a:gd name="T55" fmla="*/ 5487 h 12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03" h="12345">
                  <a:moveTo>
                    <a:pt x="11888" y="0"/>
                  </a:moveTo>
                  <a:lnTo>
                    <a:pt x="914" y="0"/>
                  </a:lnTo>
                  <a:cubicBezTo>
                    <a:pt x="409" y="0"/>
                    <a:pt x="0" y="409"/>
                    <a:pt x="0" y="914"/>
                  </a:cubicBezTo>
                  <a:lnTo>
                    <a:pt x="0" y="8687"/>
                  </a:lnTo>
                  <a:cubicBezTo>
                    <a:pt x="0" y="9193"/>
                    <a:pt x="409" y="9602"/>
                    <a:pt x="914" y="9602"/>
                  </a:cubicBezTo>
                  <a:lnTo>
                    <a:pt x="3201" y="9602"/>
                  </a:lnTo>
                  <a:lnTo>
                    <a:pt x="3201" y="12345"/>
                  </a:lnTo>
                  <a:lnTo>
                    <a:pt x="8230" y="9602"/>
                  </a:lnTo>
                  <a:lnTo>
                    <a:pt x="11888" y="9602"/>
                  </a:lnTo>
                  <a:cubicBezTo>
                    <a:pt x="12393" y="9602"/>
                    <a:pt x="12803" y="9193"/>
                    <a:pt x="12803" y="8687"/>
                  </a:cubicBezTo>
                  <a:lnTo>
                    <a:pt x="12803" y="914"/>
                  </a:lnTo>
                  <a:cubicBezTo>
                    <a:pt x="12803" y="409"/>
                    <a:pt x="12393" y="0"/>
                    <a:pt x="11888" y="0"/>
                  </a:cubicBezTo>
                  <a:close/>
                  <a:moveTo>
                    <a:pt x="3201" y="5487"/>
                  </a:moveTo>
                  <a:cubicBezTo>
                    <a:pt x="2695" y="5487"/>
                    <a:pt x="2286" y="5077"/>
                    <a:pt x="2286" y="4572"/>
                  </a:cubicBezTo>
                  <a:cubicBezTo>
                    <a:pt x="2286" y="4067"/>
                    <a:pt x="2695" y="3658"/>
                    <a:pt x="3201" y="3658"/>
                  </a:cubicBezTo>
                  <a:cubicBezTo>
                    <a:pt x="3706" y="3658"/>
                    <a:pt x="4115" y="4067"/>
                    <a:pt x="4115" y="4572"/>
                  </a:cubicBezTo>
                  <a:cubicBezTo>
                    <a:pt x="4115" y="5077"/>
                    <a:pt x="3706" y="5487"/>
                    <a:pt x="3201" y="5487"/>
                  </a:cubicBezTo>
                  <a:close/>
                  <a:moveTo>
                    <a:pt x="6401" y="5487"/>
                  </a:moveTo>
                  <a:cubicBezTo>
                    <a:pt x="5896" y="5487"/>
                    <a:pt x="5487" y="5077"/>
                    <a:pt x="5487" y="4572"/>
                  </a:cubicBezTo>
                  <a:cubicBezTo>
                    <a:pt x="5487" y="4067"/>
                    <a:pt x="5896" y="3658"/>
                    <a:pt x="6401" y="3658"/>
                  </a:cubicBezTo>
                  <a:cubicBezTo>
                    <a:pt x="6907" y="3658"/>
                    <a:pt x="7316" y="4067"/>
                    <a:pt x="7316" y="4572"/>
                  </a:cubicBezTo>
                  <a:cubicBezTo>
                    <a:pt x="7316" y="5077"/>
                    <a:pt x="6907" y="5487"/>
                    <a:pt x="6401" y="5487"/>
                  </a:cubicBezTo>
                  <a:close/>
                  <a:moveTo>
                    <a:pt x="9602" y="5487"/>
                  </a:moveTo>
                  <a:cubicBezTo>
                    <a:pt x="9097" y="5487"/>
                    <a:pt x="8687" y="5077"/>
                    <a:pt x="8687" y="4572"/>
                  </a:cubicBezTo>
                  <a:cubicBezTo>
                    <a:pt x="8687" y="4067"/>
                    <a:pt x="9097" y="3658"/>
                    <a:pt x="9602" y="3658"/>
                  </a:cubicBezTo>
                  <a:cubicBezTo>
                    <a:pt x="10107" y="3658"/>
                    <a:pt x="10516" y="4067"/>
                    <a:pt x="10516" y="4572"/>
                  </a:cubicBezTo>
                  <a:cubicBezTo>
                    <a:pt x="10516" y="5077"/>
                    <a:pt x="10107" y="5487"/>
                    <a:pt x="9602" y="5487"/>
                  </a:cubicBezTo>
                  <a:close/>
                  <a:moveTo>
                    <a:pt x="9602" y="5487"/>
                  </a:move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53630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 rot="16200000">
            <a:off x="2859111" y="552703"/>
            <a:ext cx="1733969" cy="4552124"/>
            <a:chOff x="941472" y="1892468"/>
            <a:chExt cx="2093929" cy="5497114"/>
          </a:xfrm>
        </p:grpSpPr>
        <p:sp>
          <p:nvSpPr>
            <p:cNvPr id="2" name="矩形: 圆角 1"/>
            <p:cNvSpPr/>
            <p:nvPr/>
          </p:nvSpPr>
          <p:spPr>
            <a:xfrm>
              <a:off x="941472" y="1892468"/>
              <a:ext cx="2093929" cy="549711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E8EB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941472" y="1892469"/>
              <a:ext cx="2093929" cy="1142561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38100"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693729" y="3322898"/>
              <a:ext cx="1137227" cy="3667288"/>
              <a:chOff x="2217134" y="2942359"/>
              <a:chExt cx="1137227" cy="3667288"/>
            </a:xfrm>
          </p:grpSpPr>
          <p:sp>
            <p:nvSpPr>
              <p:cNvPr id="19" name="矩形 18"/>
              <p:cNvSpPr/>
              <p:nvPr/>
            </p:nvSpPr>
            <p:spPr>
              <a:xfrm rot="5400000">
                <a:off x="757999" y="4409418"/>
                <a:ext cx="3659364" cy="74109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</a:rPr>
                  <a:t>Click here to add content, content to match the title. 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>
                <a:off x="1893556" y="3924253"/>
                <a:ext cx="2442699" cy="47891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  <a:cs typeface="+mn-cs"/>
                </a:endParaRPr>
              </a:p>
            </p:txBody>
          </p:sp>
        </p:grpSp>
        <p:sp>
          <p:nvSpPr>
            <p:cNvPr id="37" name="椭圆 29"/>
            <p:cNvSpPr/>
            <p:nvPr/>
          </p:nvSpPr>
          <p:spPr>
            <a:xfrm>
              <a:off x="1714977" y="2113554"/>
              <a:ext cx="719846" cy="71984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450034" y="4164124"/>
            <a:ext cx="4552124" cy="1733969"/>
            <a:chOff x="1450034" y="4022808"/>
            <a:chExt cx="4552124" cy="1733969"/>
          </a:xfrm>
        </p:grpSpPr>
        <p:grpSp>
          <p:nvGrpSpPr>
            <p:cNvPr id="77" name="组合 76"/>
            <p:cNvGrpSpPr/>
            <p:nvPr/>
          </p:nvGrpSpPr>
          <p:grpSpPr>
            <a:xfrm rot="16200000">
              <a:off x="2859111" y="2613731"/>
              <a:ext cx="1733969" cy="4552124"/>
              <a:chOff x="941472" y="1892468"/>
              <a:chExt cx="2093929" cy="5497114"/>
            </a:xfrm>
          </p:grpSpPr>
          <p:sp>
            <p:nvSpPr>
              <p:cNvPr id="79" name="矩形: 圆角 1"/>
              <p:cNvSpPr/>
              <p:nvPr/>
            </p:nvSpPr>
            <p:spPr>
              <a:xfrm>
                <a:off x="941472" y="1892468"/>
                <a:ext cx="2093929" cy="549711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E8E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78" name="任意多边形: 形状 13"/>
              <p:cNvSpPr/>
              <p:nvPr/>
            </p:nvSpPr>
            <p:spPr>
              <a:xfrm>
                <a:off x="941472" y="1892469"/>
                <a:ext cx="2093929" cy="1142561"/>
              </a:xfrm>
              <a:custGeom>
                <a:avLst/>
                <a:gdLst>
                  <a:gd name="connsiteX0" fmla="*/ 419919 w 2519464"/>
                  <a:gd name="connsiteY0" fmla="*/ 0 h 1142561"/>
                  <a:gd name="connsiteX1" fmla="*/ 2099545 w 2519464"/>
                  <a:gd name="connsiteY1" fmla="*/ 0 h 1142561"/>
                  <a:gd name="connsiteX2" fmla="*/ 2519464 w 2519464"/>
                  <a:gd name="connsiteY2" fmla="*/ 419919 h 1142561"/>
                  <a:gd name="connsiteX3" fmla="*/ 2519464 w 2519464"/>
                  <a:gd name="connsiteY3" fmla="*/ 1142561 h 1142561"/>
                  <a:gd name="connsiteX4" fmla="*/ 0 w 2519464"/>
                  <a:gd name="connsiteY4" fmla="*/ 1142561 h 1142561"/>
                  <a:gd name="connsiteX5" fmla="*/ 0 w 2519464"/>
                  <a:gd name="connsiteY5" fmla="*/ 419919 h 1142561"/>
                  <a:gd name="connsiteX6" fmla="*/ 419919 w 2519464"/>
                  <a:gd name="connsiteY6" fmla="*/ 0 h 114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464" h="1142561">
                    <a:moveTo>
                      <a:pt x="419919" y="0"/>
                    </a:moveTo>
                    <a:lnTo>
                      <a:pt x="2099545" y="0"/>
                    </a:lnTo>
                    <a:cubicBezTo>
                      <a:pt x="2331460" y="0"/>
                      <a:pt x="2519464" y="188004"/>
                      <a:pt x="2519464" y="419919"/>
                    </a:cubicBezTo>
                    <a:lnTo>
                      <a:pt x="2519464" y="1142561"/>
                    </a:lnTo>
                    <a:lnTo>
                      <a:pt x="0" y="1142561"/>
                    </a:lnTo>
                    <a:lnTo>
                      <a:pt x="0" y="419919"/>
                    </a:lnTo>
                    <a:cubicBezTo>
                      <a:pt x="0" y="188004"/>
                      <a:pt x="188004" y="0"/>
                      <a:pt x="41991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 w="38100"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693726" y="3322900"/>
                <a:ext cx="1137230" cy="3667288"/>
                <a:chOff x="2217131" y="2942361"/>
                <a:chExt cx="1137230" cy="3667288"/>
              </a:xfrm>
            </p:grpSpPr>
            <p:sp>
              <p:nvSpPr>
                <p:cNvPr id="82" name="矩形 81"/>
                <p:cNvSpPr/>
                <p:nvPr/>
              </p:nvSpPr>
              <p:spPr>
                <a:xfrm rot="5400000">
                  <a:off x="757996" y="4409420"/>
                  <a:ext cx="3659364" cy="74109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cs"/>
                    </a:rPr>
                    <a:t>Click here to add content, content to match the title. 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 rot="5400000">
                  <a:off x="1893557" y="3924254"/>
                  <a:ext cx="2442697" cy="478911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</a:rPr>
                    <a:t>Add title text</a:t>
                  </a:r>
                  <a:endParaRPr lang="zh-CN" altLang="en-US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endParaRPr>
                </a:p>
              </p:txBody>
            </p:sp>
          </p:grpSp>
        </p:grpSp>
        <p:sp>
          <p:nvSpPr>
            <p:cNvPr id="91" name="椭圆 30"/>
            <p:cNvSpPr/>
            <p:nvPr/>
          </p:nvSpPr>
          <p:spPr>
            <a:xfrm>
              <a:off x="1633113" y="4658746"/>
              <a:ext cx="522278" cy="479454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57467" y="4164126"/>
            <a:ext cx="4552122" cy="1733968"/>
            <a:chOff x="6457467" y="4022810"/>
            <a:chExt cx="4552122" cy="1733968"/>
          </a:xfrm>
        </p:grpSpPr>
        <p:grpSp>
          <p:nvGrpSpPr>
            <p:cNvPr id="84" name="组合 83"/>
            <p:cNvGrpSpPr/>
            <p:nvPr/>
          </p:nvGrpSpPr>
          <p:grpSpPr>
            <a:xfrm rot="16200000">
              <a:off x="7866544" y="2613733"/>
              <a:ext cx="1733968" cy="4552122"/>
              <a:chOff x="941472" y="1892468"/>
              <a:chExt cx="2093929" cy="5497114"/>
            </a:xfrm>
          </p:grpSpPr>
          <p:sp>
            <p:nvSpPr>
              <p:cNvPr id="86" name="矩形: 圆角 1"/>
              <p:cNvSpPr/>
              <p:nvPr/>
            </p:nvSpPr>
            <p:spPr>
              <a:xfrm>
                <a:off x="941472" y="1892468"/>
                <a:ext cx="2093929" cy="549711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E8E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85" name="任意多边形: 形状 13"/>
              <p:cNvSpPr/>
              <p:nvPr/>
            </p:nvSpPr>
            <p:spPr>
              <a:xfrm>
                <a:off x="941472" y="1892469"/>
                <a:ext cx="2093929" cy="1142561"/>
              </a:xfrm>
              <a:custGeom>
                <a:avLst/>
                <a:gdLst>
                  <a:gd name="connsiteX0" fmla="*/ 419919 w 2519464"/>
                  <a:gd name="connsiteY0" fmla="*/ 0 h 1142561"/>
                  <a:gd name="connsiteX1" fmla="*/ 2099545 w 2519464"/>
                  <a:gd name="connsiteY1" fmla="*/ 0 h 1142561"/>
                  <a:gd name="connsiteX2" fmla="*/ 2519464 w 2519464"/>
                  <a:gd name="connsiteY2" fmla="*/ 419919 h 1142561"/>
                  <a:gd name="connsiteX3" fmla="*/ 2519464 w 2519464"/>
                  <a:gd name="connsiteY3" fmla="*/ 1142561 h 1142561"/>
                  <a:gd name="connsiteX4" fmla="*/ 0 w 2519464"/>
                  <a:gd name="connsiteY4" fmla="*/ 1142561 h 1142561"/>
                  <a:gd name="connsiteX5" fmla="*/ 0 w 2519464"/>
                  <a:gd name="connsiteY5" fmla="*/ 419919 h 1142561"/>
                  <a:gd name="connsiteX6" fmla="*/ 419919 w 2519464"/>
                  <a:gd name="connsiteY6" fmla="*/ 0 h 114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464" h="1142561">
                    <a:moveTo>
                      <a:pt x="419919" y="0"/>
                    </a:moveTo>
                    <a:lnTo>
                      <a:pt x="2099545" y="0"/>
                    </a:lnTo>
                    <a:cubicBezTo>
                      <a:pt x="2331460" y="0"/>
                      <a:pt x="2519464" y="188004"/>
                      <a:pt x="2519464" y="419919"/>
                    </a:cubicBezTo>
                    <a:lnTo>
                      <a:pt x="2519464" y="1142561"/>
                    </a:lnTo>
                    <a:lnTo>
                      <a:pt x="0" y="1142561"/>
                    </a:lnTo>
                    <a:lnTo>
                      <a:pt x="0" y="419919"/>
                    </a:lnTo>
                    <a:cubicBezTo>
                      <a:pt x="0" y="188004"/>
                      <a:pt x="188004" y="0"/>
                      <a:pt x="41991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 w="38100"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grpSp>
            <p:nvGrpSpPr>
              <p:cNvPr id="87" name="组合 86"/>
              <p:cNvGrpSpPr/>
              <p:nvPr/>
            </p:nvGrpSpPr>
            <p:grpSpPr>
              <a:xfrm>
                <a:off x="1693727" y="3322900"/>
                <a:ext cx="1137233" cy="3667286"/>
                <a:chOff x="2217132" y="2942361"/>
                <a:chExt cx="1137233" cy="3667286"/>
              </a:xfrm>
            </p:grpSpPr>
            <p:sp>
              <p:nvSpPr>
                <p:cNvPr id="89" name="矩形 88"/>
                <p:cNvSpPr/>
                <p:nvPr/>
              </p:nvSpPr>
              <p:spPr>
                <a:xfrm rot="5400000">
                  <a:off x="757997" y="4409418"/>
                  <a:ext cx="3659364" cy="74109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cs"/>
                    </a:rPr>
                    <a:t>Click here to add content, content to match the title. 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</a:endParaRPr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 rot="5400000">
                  <a:off x="1652848" y="4164967"/>
                  <a:ext cx="2924123" cy="478911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</a:rPr>
                    <a:t>Add title text</a:t>
                  </a:r>
                  <a:endParaRPr lang="zh-CN" altLang="en-US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endParaRPr>
                </a:p>
              </p:txBody>
            </p:sp>
          </p:grpSp>
        </p:grpSp>
        <p:sp>
          <p:nvSpPr>
            <p:cNvPr id="92" name="椭圆 32"/>
            <p:cNvSpPr/>
            <p:nvPr/>
          </p:nvSpPr>
          <p:spPr>
            <a:xfrm>
              <a:off x="6644076" y="4573764"/>
              <a:ext cx="513564" cy="522278"/>
            </a:xfrm>
            <a:custGeom>
              <a:avLst/>
              <a:gdLst>
                <a:gd name="connsiteX0" fmla="*/ 78191 w 326253"/>
                <a:gd name="connsiteY0" fmla="*/ 141987 h 331788"/>
                <a:gd name="connsiteX1" fmla="*/ 93695 w 326253"/>
                <a:gd name="connsiteY1" fmla="*/ 171683 h 331788"/>
                <a:gd name="connsiteX2" fmla="*/ 80775 w 326253"/>
                <a:gd name="connsiteY2" fmla="*/ 215583 h 331788"/>
                <a:gd name="connsiteX3" fmla="*/ 159586 w 326253"/>
                <a:gd name="connsiteY3" fmla="*/ 183304 h 331788"/>
                <a:gd name="connsiteX4" fmla="*/ 172506 w 326253"/>
                <a:gd name="connsiteY4" fmla="*/ 171683 h 331788"/>
                <a:gd name="connsiteX5" fmla="*/ 194470 w 326253"/>
                <a:gd name="connsiteY5" fmla="*/ 192342 h 331788"/>
                <a:gd name="connsiteX6" fmla="*/ 181550 w 326253"/>
                <a:gd name="connsiteY6" fmla="*/ 285306 h 331788"/>
                <a:gd name="connsiteX7" fmla="*/ 181550 w 326253"/>
                <a:gd name="connsiteY7" fmla="*/ 286597 h 331788"/>
                <a:gd name="connsiteX8" fmla="*/ 194470 w 326253"/>
                <a:gd name="connsiteY8" fmla="*/ 304674 h 331788"/>
                <a:gd name="connsiteX9" fmla="*/ 195762 w 326253"/>
                <a:gd name="connsiteY9" fmla="*/ 304674 h 331788"/>
                <a:gd name="connsiteX10" fmla="*/ 209974 w 326253"/>
                <a:gd name="connsiteY10" fmla="*/ 286597 h 331788"/>
                <a:gd name="connsiteX11" fmla="*/ 209974 w 326253"/>
                <a:gd name="connsiteY11" fmla="*/ 285306 h 331788"/>
                <a:gd name="connsiteX12" fmla="*/ 197054 w 326253"/>
                <a:gd name="connsiteY12" fmla="*/ 192342 h 331788"/>
                <a:gd name="connsiteX13" fmla="*/ 217726 w 326253"/>
                <a:gd name="connsiteY13" fmla="*/ 171683 h 331788"/>
                <a:gd name="connsiteX14" fmla="*/ 230646 w 326253"/>
                <a:gd name="connsiteY14" fmla="*/ 183304 h 331788"/>
                <a:gd name="connsiteX15" fmla="*/ 261654 w 326253"/>
                <a:gd name="connsiteY15" fmla="*/ 196216 h 331788"/>
                <a:gd name="connsiteX16" fmla="*/ 308165 w 326253"/>
                <a:gd name="connsiteY16" fmla="*/ 255609 h 331788"/>
                <a:gd name="connsiteX17" fmla="*/ 324961 w 326253"/>
                <a:gd name="connsiteY17" fmla="*/ 295635 h 331788"/>
                <a:gd name="connsiteX18" fmla="*/ 326253 w 326253"/>
                <a:gd name="connsiteY18" fmla="*/ 304674 h 331788"/>
                <a:gd name="connsiteX19" fmla="*/ 321085 w 326253"/>
                <a:gd name="connsiteY19" fmla="*/ 331788 h 331788"/>
                <a:gd name="connsiteX20" fmla="*/ 271990 w 326253"/>
                <a:gd name="connsiteY20" fmla="*/ 331788 h 331788"/>
                <a:gd name="connsiteX21" fmla="*/ 279742 w 326253"/>
                <a:gd name="connsiteY21" fmla="*/ 304674 h 331788"/>
                <a:gd name="connsiteX22" fmla="*/ 268114 w 326253"/>
                <a:gd name="connsiteY22" fmla="*/ 278850 h 331788"/>
                <a:gd name="connsiteX23" fmla="*/ 268114 w 326253"/>
                <a:gd name="connsiteY23" fmla="*/ 331788 h 331788"/>
                <a:gd name="connsiteX24" fmla="*/ 122119 w 326253"/>
                <a:gd name="connsiteY24" fmla="*/ 331788 h 331788"/>
                <a:gd name="connsiteX25" fmla="*/ 122119 w 326253"/>
                <a:gd name="connsiteY25" fmla="*/ 250445 h 331788"/>
                <a:gd name="connsiteX26" fmla="*/ 56227 w 326253"/>
                <a:gd name="connsiteY26" fmla="*/ 267230 h 331788"/>
                <a:gd name="connsiteX27" fmla="*/ 35555 w 326253"/>
                <a:gd name="connsiteY27" fmla="*/ 256900 h 331788"/>
                <a:gd name="connsiteX28" fmla="*/ 38139 w 326253"/>
                <a:gd name="connsiteY28" fmla="*/ 193633 h 331788"/>
                <a:gd name="connsiteX29" fmla="*/ 49767 w 326253"/>
                <a:gd name="connsiteY29" fmla="*/ 156189 h 331788"/>
                <a:gd name="connsiteX30" fmla="*/ 78191 w 326253"/>
                <a:gd name="connsiteY30" fmla="*/ 141987 h 331788"/>
                <a:gd name="connsiteX31" fmla="*/ 99575 w 326253"/>
                <a:gd name="connsiteY31" fmla="*/ 82184 h 331788"/>
                <a:gd name="connsiteX32" fmla="*/ 116954 w 326253"/>
                <a:gd name="connsiteY32" fmla="*/ 90732 h 331788"/>
                <a:gd name="connsiteX33" fmla="*/ 116954 w 326253"/>
                <a:gd name="connsiteY33" fmla="*/ 95617 h 331788"/>
                <a:gd name="connsiteX34" fmla="*/ 114281 w 326253"/>
                <a:gd name="connsiteY34" fmla="*/ 96838 h 331788"/>
                <a:gd name="connsiteX35" fmla="*/ 112944 w 326253"/>
                <a:gd name="connsiteY35" fmla="*/ 96838 h 331788"/>
                <a:gd name="connsiteX36" fmla="*/ 95565 w 326253"/>
                <a:gd name="connsiteY36" fmla="*/ 87069 h 331788"/>
                <a:gd name="connsiteX37" fmla="*/ 94228 w 326253"/>
                <a:gd name="connsiteY37" fmla="*/ 83405 h 331788"/>
                <a:gd name="connsiteX38" fmla="*/ 99575 w 326253"/>
                <a:gd name="connsiteY38" fmla="*/ 82184 h 331788"/>
                <a:gd name="connsiteX39" fmla="*/ 24452 w 326253"/>
                <a:gd name="connsiteY39" fmla="*/ 82184 h 331788"/>
                <a:gd name="connsiteX40" fmla="*/ 29391 w 326253"/>
                <a:gd name="connsiteY40" fmla="*/ 83405 h 331788"/>
                <a:gd name="connsiteX41" fmla="*/ 28157 w 326253"/>
                <a:gd name="connsiteY41" fmla="*/ 87069 h 331788"/>
                <a:gd name="connsiteX42" fmla="*/ 12105 w 326253"/>
                <a:gd name="connsiteY42" fmla="*/ 96838 h 331788"/>
                <a:gd name="connsiteX43" fmla="*/ 10870 w 326253"/>
                <a:gd name="connsiteY43" fmla="*/ 96838 h 331788"/>
                <a:gd name="connsiteX44" fmla="*/ 7166 w 326253"/>
                <a:gd name="connsiteY44" fmla="*/ 95617 h 331788"/>
                <a:gd name="connsiteX45" fmla="*/ 8400 w 326253"/>
                <a:gd name="connsiteY45" fmla="*/ 90732 h 331788"/>
                <a:gd name="connsiteX46" fmla="*/ 24452 w 326253"/>
                <a:gd name="connsiteY46" fmla="*/ 82184 h 331788"/>
                <a:gd name="connsiteX47" fmla="*/ 59100 w 326253"/>
                <a:gd name="connsiteY47" fmla="*/ 61913 h 331788"/>
                <a:gd name="connsiteX48" fmla="*/ 57739 w 326253"/>
                <a:gd name="connsiteY48" fmla="*/ 63274 h 331788"/>
                <a:gd name="connsiteX49" fmla="*/ 56378 w 326253"/>
                <a:gd name="connsiteY49" fmla="*/ 64635 h 331788"/>
                <a:gd name="connsiteX50" fmla="*/ 61821 w 326253"/>
                <a:gd name="connsiteY50" fmla="*/ 90488 h 331788"/>
                <a:gd name="connsiteX51" fmla="*/ 65903 w 326253"/>
                <a:gd name="connsiteY51" fmla="*/ 64635 h 331788"/>
                <a:gd name="connsiteX52" fmla="*/ 65903 w 326253"/>
                <a:gd name="connsiteY52" fmla="*/ 63274 h 331788"/>
                <a:gd name="connsiteX53" fmla="*/ 64543 w 326253"/>
                <a:gd name="connsiteY53" fmla="*/ 61913 h 331788"/>
                <a:gd name="connsiteX54" fmla="*/ 63182 w 326253"/>
                <a:gd name="connsiteY54" fmla="*/ 63274 h 331788"/>
                <a:gd name="connsiteX55" fmla="*/ 61821 w 326253"/>
                <a:gd name="connsiteY55" fmla="*/ 63274 h 331788"/>
                <a:gd name="connsiteX56" fmla="*/ 60460 w 326253"/>
                <a:gd name="connsiteY56" fmla="*/ 63274 h 331788"/>
                <a:gd name="connsiteX57" fmla="*/ 59100 w 326253"/>
                <a:gd name="connsiteY57" fmla="*/ 61913 h 331788"/>
                <a:gd name="connsiteX58" fmla="*/ 121089 w 326253"/>
                <a:gd name="connsiteY58" fmla="*/ 49213 h 331788"/>
                <a:gd name="connsiteX59" fmla="*/ 124944 w 326253"/>
                <a:gd name="connsiteY59" fmla="*/ 53381 h 331788"/>
                <a:gd name="connsiteX60" fmla="*/ 122374 w 326253"/>
                <a:gd name="connsiteY60" fmla="*/ 57548 h 331788"/>
                <a:gd name="connsiteX61" fmla="*/ 104382 w 326253"/>
                <a:gd name="connsiteY61" fmla="*/ 60326 h 331788"/>
                <a:gd name="connsiteX62" fmla="*/ 103097 w 326253"/>
                <a:gd name="connsiteY62" fmla="*/ 60326 h 331788"/>
                <a:gd name="connsiteX63" fmla="*/ 100526 w 326253"/>
                <a:gd name="connsiteY63" fmla="*/ 57548 h 331788"/>
                <a:gd name="connsiteX64" fmla="*/ 103097 w 326253"/>
                <a:gd name="connsiteY64" fmla="*/ 53381 h 331788"/>
                <a:gd name="connsiteX65" fmla="*/ 121089 w 326253"/>
                <a:gd name="connsiteY65" fmla="*/ 49213 h 331788"/>
                <a:gd name="connsiteX66" fmla="*/ 4308 w 326253"/>
                <a:gd name="connsiteY66" fmla="*/ 49213 h 331788"/>
                <a:gd name="connsiteX67" fmla="*/ 22088 w 326253"/>
                <a:gd name="connsiteY67" fmla="*/ 53381 h 331788"/>
                <a:gd name="connsiteX68" fmla="*/ 24628 w 326253"/>
                <a:gd name="connsiteY68" fmla="*/ 57548 h 331788"/>
                <a:gd name="connsiteX69" fmla="*/ 22088 w 326253"/>
                <a:gd name="connsiteY69" fmla="*/ 60326 h 331788"/>
                <a:gd name="connsiteX70" fmla="*/ 20818 w 326253"/>
                <a:gd name="connsiteY70" fmla="*/ 60326 h 331788"/>
                <a:gd name="connsiteX71" fmla="*/ 3038 w 326253"/>
                <a:gd name="connsiteY71" fmla="*/ 57548 h 331788"/>
                <a:gd name="connsiteX72" fmla="*/ 498 w 326253"/>
                <a:gd name="connsiteY72" fmla="*/ 53381 h 331788"/>
                <a:gd name="connsiteX73" fmla="*/ 4308 w 326253"/>
                <a:gd name="connsiteY73" fmla="*/ 49213 h 331788"/>
                <a:gd name="connsiteX74" fmla="*/ 62728 w 326253"/>
                <a:gd name="connsiteY74" fmla="*/ 41275 h 331788"/>
                <a:gd name="connsiteX75" fmla="*/ 40503 w 326253"/>
                <a:gd name="connsiteY75" fmla="*/ 60552 h 331788"/>
                <a:gd name="connsiteX76" fmla="*/ 47040 w 326253"/>
                <a:gd name="connsiteY76" fmla="*/ 78544 h 331788"/>
                <a:gd name="connsiteX77" fmla="*/ 54884 w 326253"/>
                <a:gd name="connsiteY77" fmla="*/ 95250 h 331788"/>
                <a:gd name="connsiteX78" fmla="*/ 58806 w 326253"/>
                <a:gd name="connsiteY78" fmla="*/ 95250 h 331788"/>
                <a:gd name="connsiteX79" fmla="*/ 53577 w 326253"/>
                <a:gd name="connsiteY79" fmla="*/ 65692 h 331788"/>
                <a:gd name="connsiteX80" fmla="*/ 54884 w 326253"/>
                <a:gd name="connsiteY80" fmla="*/ 60552 h 331788"/>
                <a:gd name="connsiteX81" fmla="*/ 60114 w 326253"/>
                <a:gd name="connsiteY81" fmla="*/ 59267 h 331788"/>
                <a:gd name="connsiteX82" fmla="*/ 62728 w 326253"/>
                <a:gd name="connsiteY82" fmla="*/ 59267 h 331788"/>
                <a:gd name="connsiteX83" fmla="*/ 65343 w 326253"/>
                <a:gd name="connsiteY83" fmla="*/ 59267 h 331788"/>
                <a:gd name="connsiteX84" fmla="*/ 70572 w 326253"/>
                <a:gd name="connsiteY84" fmla="*/ 60552 h 331788"/>
                <a:gd name="connsiteX85" fmla="*/ 71880 w 326253"/>
                <a:gd name="connsiteY85" fmla="*/ 65692 h 331788"/>
                <a:gd name="connsiteX86" fmla="*/ 66650 w 326253"/>
                <a:gd name="connsiteY86" fmla="*/ 95250 h 331788"/>
                <a:gd name="connsiteX87" fmla="*/ 69265 w 326253"/>
                <a:gd name="connsiteY87" fmla="*/ 95250 h 331788"/>
                <a:gd name="connsiteX88" fmla="*/ 77109 w 326253"/>
                <a:gd name="connsiteY88" fmla="*/ 78544 h 331788"/>
                <a:gd name="connsiteX89" fmla="*/ 84953 w 326253"/>
                <a:gd name="connsiteY89" fmla="*/ 60552 h 331788"/>
                <a:gd name="connsiteX90" fmla="*/ 62728 w 326253"/>
                <a:gd name="connsiteY90" fmla="*/ 41275 h 331788"/>
                <a:gd name="connsiteX91" fmla="*/ 62728 w 326253"/>
                <a:gd name="connsiteY91" fmla="*/ 33338 h 331788"/>
                <a:gd name="connsiteX92" fmla="*/ 91303 w 326253"/>
                <a:gd name="connsiteY92" fmla="*/ 60395 h 331788"/>
                <a:gd name="connsiteX93" fmla="*/ 83510 w 326253"/>
                <a:gd name="connsiteY93" fmla="*/ 82298 h 331788"/>
                <a:gd name="connsiteX94" fmla="*/ 77016 w 326253"/>
                <a:gd name="connsiteY94" fmla="*/ 99047 h 331788"/>
                <a:gd name="connsiteX95" fmla="*/ 75717 w 326253"/>
                <a:gd name="connsiteY95" fmla="*/ 111931 h 331788"/>
                <a:gd name="connsiteX96" fmla="*/ 73119 w 326253"/>
                <a:gd name="connsiteY96" fmla="*/ 115796 h 331788"/>
                <a:gd name="connsiteX97" fmla="*/ 70521 w 326253"/>
                <a:gd name="connsiteY97" fmla="*/ 115796 h 331788"/>
                <a:gd name="connsiteX98" fmla="*/ 62728 w 326253"/>
                <a:gd name="connsiteY98" fmla="*/ 122238 h 331788"/>
                <a:gd name="connsiteX99" fmla="*/ 54935 w 326253"/>
                <a:gd name="connsiteY99" fmla="*/ 115796 h 331788"/>
                <a:gd name="connsiteX100" fmla="*/ 52337 w 326253"/>
                <a:gd name="connsiteY100" fmla="*/ 115796 h 331788"/>
                <a:gd name="connsiteX101" fmla="*/ 48441 w 326253"/>
                <a:gd name="connsiteY101" fmla="*/ 111931 h 331788"/>
                <a:gd name="connsiteX102" fmla="*/ 48441 w 326253"/>
                <a:gd name="connsiteY102" fmla="*/ 99047 h 331788"/>
                <a:gd name="connsiteX103" fmla="*/ 41946 w 326253"/>
                <a:gd name="connsiteY103" fmla="*/ 82298 h 331788"/>
                <a:gd name="connsiteX104" fmla="*/ 34153 w 326253"/>
                <a:gd name="connsiteY104" fmla="*/ 60395 h 331788"/>
                <a:gd name="connsiteX105" fmla="*/ 62728 w 326253"/>
                <a:gd name="connsiteY105" fmla="*/ 33338 h 331788"/>
                <a:gd name="connsiteX106" fmla="*/ 195140 w 326253"/>
                <a:gd name="connsiteY106" fmla="*/ 26988 h 331788"/>
                <a:gd name="connsiteX107" fmla="*/ 254816 w 326253"/>
                <a:gd name="connsiteY107" fmla="*/ 86198 h 331788"/>
                <a:gd name="connsiteX108" fmla="*/ 195140 w 326253"/>
                <a:gd name="connsiteY108" fmla="*/ 169863 h 331788"/>
                <a:gd name="connsiteX109" fmla="*/ 134166 w 326253"/>
                <a:gd name="connsiteY109" fmla="*/ 86198 h 331788"/>
                <a:gd name="connsiteX110" fmla="*/ 195140 w 326253"/>
                <a:gd name="connsiteY110" fmla="*/ 26988 h 331788"/>
                <a:gd name="connsiteX111" fmla="*/ 103011 w 326253"/>
                <a:gd name="connsiteY111" fmla="*/ 14288 h 331788"/>
                <a:gd name="connsiteX112" fmla="*/ 104301 w 326253"/>
                <a:gd name="connsiteY112" fmla="*/ 19448 h 331788"/>
                <a:gd name="connsiteX113" fmla="*/ 91403 w 326253"/>
                <a:gd name="connsiteY113" fmla="*/ 33636 h 331788"/>
                <a:gd name="connsiteX114" fmla="*/ 88823 w 326253"/>
                <a:gd name="connsiteY114" fmla="*/ 34926 h 331788"/>
                <a:gd name="connsiteX115" fmla="*/ 87533 w 326253"/>
                <a:gd name="connsiteY115" fmla="*/ 34926 h 331788"/>
                <a:gd name="connsiteX116" fmla="*/ 86243 w 326253"/>
                <a:gd name="connsiteY116" fmla="*/ 29767 h 331788"/>
                <a:gd name="connsiteX117" fmla="*/ 99142 w 326253"/>
                <a:gd name="connsiteY117" fmla="*/ 15578 h 331788"/>
                <a:gd name="connsiteX118" fmla="*/ 103011 w 326253"/>
                <a:gd name="connsiteY118" fmla="*/ 14288 h 331788"/>
                <a:gd name="connsiteX119" fmla="*/ 21136 w 326253"/>
                <a:gd name="connsiteY119" fmla="*/ 14288 h 331788"/>
                <a:gd name="connsiteX120" fmla="*/ 26216 w 326253"/>
                <a:gd name="connsiteY120" fmla="*/ 15578 h 331788"/>
                <a:gd name="connsiteX121" fmla="*/ 37646 w 326253"/>
                <a:gd name="connsiteY121" fmla="*/ 29767 h 331788"/>
                <a:gd name="connsiteX122" fmla="*/ 37646 w 326253"/>
                <a:gd name="connsiteY122" fmla="*/ 34926 h 331788"/>
                <a:gd name="connsiteX123" fmla="*/ 35106 w 326253"/>
                <a:gd name="connsiteY123" fmla="*/ 34926 h 331788"/>
                <a:gd name="connsiteX124" fmla="*/ 32566 w 326253"/>
                <a:gd name="connsiteY124" fmla="*/ 33636 h 331788"/>
                <a:gd name="connsiteX125" fmla="*/ 21136 w 326253"/>
                <a:gd name="connsiteY125" fmla="*/ 19448 h 331788"/>
                <a:gd name="connsiteX126" fmla="*/ 19866 w 326253"/>
                <a:gd name="connsiteY126" fmla="*/ 16868 h 331788"/>
                <a:gd name="connsiteX127" fmla="*/ 21136 w 326253"/>
                <a:gd name="connsiteY127" fmla="*/ 14288 h 331788"/>
                <a:gd name="connsiteX128" fmla="*/ 61935 w 326253"/>
                <a:gd name="connsiteY128" fmla="*/ 0 h 331788"/>
                <a:gd name="connsiteX129" fmla="*/ 65904 w 326253"/>
                <a:gd name="connsiteY129" fmla="*/ 4048 h 331788"/>
                <a:gd name="connsiteX130" fmla="*/ 65904 w 326253"/>
                <a:gd name="connsiteY130" fmla="*/ 22940 h 331788"/>
                <a:gd name="connsiteX131" fmla="*/ 61935 w 326253"/>
                <a:gd name="connsiteY131" fmla="*/ 26988 h 331788"/>
                <a:gd name="connsiteX132" fmla="*/ 59289 w 326253"/>
                <a:gd name="connsiteY132" fmla="*/ 25639 h 331788"/>
                <a:gd name="connsiteX133" fmla="*/ 57966 w 326253"/>
                <a:gd name="connsiteY133" fmla="*/ 22940 h 331788"/>
                <a:gd name="connsiteX134" fmla="*/ 57966 w 326253"/>
                <a:gd name="connsiteY134" fmla="*/ 4048 h 331788"/>
                <a:gd name="connsiteX135" fmla="*/ 61935 w 326253"/>
                <a:gd name="connsiteY13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26253" h="331788">
                  <a:moveTo>
                    <a:pt x="78191" y="141987"/>
                  </a:moveTo>
                  <a:cubicBezTo>
                    <a:pt x="91111" y="145860"/>
                    <a:pt x="97571" y="158772"/>
                    <a:pt x="93695" y="171683"/>
                  </a:cubicBezTo>
                  <a:cubicBezTo>
                    <a:pt x="88527" y="187177"/>
                    <a:pt x="83359" y="202671"/>
                    <a:pt x="80775" y="215583"/>
                  </a:cubicBezTo>
                  <a:cubicBezTo>
                    <a:pt x="101447" y="209127"/>
                    <a:pt x="159586" y="183304"/>
                    <a:pt x="159586" y="183304"/>
                  </a:cubicBezTo>
                  <a:cubicBezTo>
                    <a:pt x="159586" y="183304"/>
                    <a:pt x="159586" y="183304"/>
                    <a:pt x="172506" y="171683"/>
                  </a:cubicBezTo>
                  <a:cubicBezTo>
                    <a:pt x="172506" y="171683"/>
                    <a:pt x="172506" y="171683"/>
                    <a:pt x="194470" y="192342"/>
                  </a:cubicBezTo>
                  <a:cubicBezTo>
                    <a:pt x="194470" y="192342"/>
                    <a:pt x="194470" y="192342"/>
                    <a:pt x="181550" y="285306"/>
                  </a:cubicBezTo>
                  <a:cubicBezTo>
                    <a:pt x="181550" y="285306"/>
                    <a:pt x="181550" y="285306"/>
                    <a:pt x="181550" y="286597"/>
                  </a:cubicBezTo>
                  <a:cubicBezTo>
                    <a:pt x="181550" y="286597"/>
                    <a:pt x="181550" y="286597"/>
                    <a:pt x="194470" y="304674"/>
                  </a:cubicBezTo>
                  <a:cubicBezTo>
                    <a:pt x="194470" y="304674"/>
                    <a:pt x="194470" y="304674"/>
                    <a:pt x="195762" y="304674"/>
                  </a:cubicBezTo>
                  <a:cubicBezTo>
                    <a:pt x="195762" y="304674"/>
                    <a:pt x="195762" y="304674"/>
                    <a:pt x="209974" y="286597"/>
                  </a:cubicBezTo>
                  <a:cubicBezTo>
                    <a:pt x="209974" y="285306"/>
                    <a:pt x="209974" y="285306"/>
                    <a:pt x="209974" y="285306"/>
                  </a:cubicBezTo>
                  <a:cubicBezTo>
                    <a:pt x="209974" y="285306"/>
                    <a:pt x="209974" y="285306"/>
                    <a:pt x="197054" y="192342"/>
                  </a:cubicBezTo>
                  <a:cubicBezTo>
                    <a:pt x="197054" y="192342"/>
                    <a:pt x="197054" y="192342"/>
                    <a:pt x="217726" y="171683"/>
                  </a:cubicBezTo>
                  <a:cubicBezTo>
                    <a:pt x="217726" y="171683"/>
                    <a:pt x="217726" y="171683"/>
                    <a:pt x="230646" y="183304"/>
                  </a:cubicBezTo>
                  <a:cubicBezTo>
                    <a:pt x="230646" y="183304"/>
                    <a:pt x="261654" y="196216"/>
                    <a:pt x="261654" y="196216"/>
                  </a:cubicBezTo>
                  <a:cubicBezTo>
                    <a:pt x="278450" y="205254"/>
                    <a:pt x="293953" y="223330"/>
                    <a:pt x="308165" y="255609"/>
                  </a:cubicBezTo>
                  <a:cubicBezTo>
                    <a:pt x="318501" y="276268"/>
                    <a:pt x="324961" y="294344"/>
                    <a:pt x="324961" y="295635"/>
                  </a:cubicBezTo>
                  <a:cubicBezTo>
                    <a:pt x="326253" y="298218"/>
                    <a:pt x="326253" y="300800"/>
                    <a:pt x="326253" y="304674"/>
                  </a:cubicBezTo>
                  <a:cubicBezTo>
                    <a:pt x="326253" y="305965"/>
                    <a:pt x="324961" y="316294"/>
                    <a:pt x="321085" y="331788"/>
                  </a:cubicBezTo>
                  <a:cubicBezTo>
                    <a:pt x="321085" y="331788"/>
                    <a:pt x="321085" y="331788"/>
                    <a:pt x="271990" y="331788"/>
                  </a:cubicBezTo>
                  <a:cubicBezTo>
                    <a:pt x="275866" y="318876"/>
                    <a:pt x="278450" y="309838"/>
                    <a:pt x="279742" y="304674"/>
                  </a:cubicBezTo>
                  <a:cubicBezTo>
                    <a:pt x="277158" y="299509"/>
                    <a:pt x="273282" y="289180"/>
                    <a:pt x="268114" y="278850"/>
                  </a:cubicBezTo>
                  <a:cubicBezTo>
                    <a:pt x="268114" y="278850"/>
                    <a:pt x="268114" y="278850"/>
                    <a:pt x="268114" y="331788"/>
                  </a:cubicBezTo>
                  <a:cubicBezTo>
                    <a:pt x="268114" y="331788"/>
                    <a:pt x="268114" y="331788"/>
                    <a:pt x="122119" y="331788"/>
                  </a:cubicBezTo>
                  <a:cubicBezTo>
                    <a:pt x="122119" y="331788"/>
                    <a:pt x="122119" y="331788"/>
                    <a:pt x="122119" y="250445"/>
                  </a:cubicBezTo>
                  <a:cubicBezTo>
                    <a:pt x="94987" y="260774"/>
                    <a:pt x="70439" y="267230"/>
                    <a:pt x="56227" y="267230"/>
                  </a:cubicBezTo>
                  <a:cubicBezTo>
                    <a:pt x="48475" y="267230"/>
                    <a:pt x="40723" y="263356"/>
                    <a:pt x="35555" y="256900"/>
                  </a:cubicBezTo>
                  <a:cubicBezTo>
                    <a:pt x="27803" y="245280"/>
                    <a:pt x="27803" y="229786"/>
                    <a:pt x="38139" y="193633"/>
                  </a:cubicBezTo>
                  <a:cubicBezTo>
                    <a:pt x="43307" y="175557"/>
                    <a:pt x="48475" y="157481"/>
                    <a:pt x="49767" y="156189"/>
                  </a:cubicBezTo>
                  <a:cubicBezTo>
                    <a:pt x="53643" y="144569"/>
                    <a:pt x="66563" y="138113"/>
                    <a:pt x="78191" y="141987"/>
                  </a:cubicBezTo>
                  <a:close/>
                  <a:moveTo>
                    <a:pt x="99575" y="82184"/>
                  </a:moveTo>
                  <a:lnTo>
                    <a:pt x="116954" y="90732"/>
                  </a:lnTo>
                  <a:cubicBezTo>
                    <a:pt x="118291" y="91954"/>
                    <a:pt x="118291" y="93175"/>
                    <a:pt x="116954" y="95617"/>
                  </a:cubicBezTo>
                  <a:cubicBezTo>
                    <a:pt x="116954" y="96838"/>
                    <a:pt x="115618" y="96838"/>
                    <a:pt x="114281" y="96838"/>
                  </a:cubicBezTo>
                  <a:cubicBezTo>
                    <a:pt x="114281" y="96838"/>
                    <a:pt x="112944" y="96838"/>
                    <a:pt x="112944" y="96838"/>
                  </a:cubicBezTo>
                  <a:cubicBezTo>
                    <a:pt x="112944" y="96838"/>
                    <a:pt x="112944" y="96838"/>
                    <a:pt x="95565" y="87069"/>
                  </a:cubicBezTo>
                  <a:cubicBezTo>
                    <a:pt x="94228" y="87069"/>
                    <a:pt x="92891" y="84627"/>
                    <a:pt x="94228" y="83405"/>
                  </a:cubicBezTo>
                  <a:cubicBezTo>
                    <a:pt x="95565" y="80963"/>
                    <a:pt x="96902" y="80963"/>
                    <a:pt x="99575" y="82184"/>
                  </a:cubicBezTo>
                  <a:close/>
                  <a:moveTo>
                    <a:pt x="24452" y="82184"/>
                  </a:moveTo>
                  <a:cubicBezTo>
                    <a:pt x="25687" y="80963"/>
                    <a:pt x="28157" y="80963"/>
                    <a:pt x="29391" y="83405"/>
                  </a:cubicBezTo>
                  <a:cubicBezTo>
                    <a:pt x="29391" y="84627"/>
                    <a:pt x="29391" y="87069"/>
                    <a:pt x="28157" y="87069"/>
                  </a:cubicBezTo>
                  <a:cubicBezTo>
                    <a:pt x="28157" y="87069"/>
                    <a:pt x="28157" y="87069"/>
                    <a:pt x="12105" y="96838"/>
                  </a:cubicBezTo>
                  <a:cubicBezTo>
                    <a:pt x="12105" y="96838"/>
                    <a:pt x="10870" y="96838"/>
                    <a:pt x="10870" y="96838"/>
                  </a:cubicBezTo>
                  <a:cubicBezTo>
                    <a:pt x="9635" y="96838"/>
                    <a:pt x="8400" y="96838"/>
                    <a:pt x="7166" y="95617"/>
                  </a:cubicBezTo>
                  <a:cubicBezTo>
                    <a:pt x="7166" y="93175"/>
                    <a:pt x="7166" y="91954"/>
                    <a:pt x="8400" y="90732"/>
                  </a:cubicBezTo>
                  <a:cubicBezTo>
                    <a:pt x="8400" y="90732"/>
                    <a:pt x="8400" y="90732"/>
                    <a:pt x="24452" y="82184"/>
                  </a:cubicBezTo>
                  <a:close/>
                  <a:moveTo>
                    <a:pt x="59100" y="61913"/>
                  </a:moveTo>
                  <a:cubicBezTo>
                    <a:pt x="59100" y="61913"/>
                    <a:pt x="57739" y="61913"/>
                    <a:pt x="57739" y="63274"/>
                  </a:cubicBezTo>
                  <a:cubicBezTo>
                    <a:pt x="57739" y="63274"/>
                    <a:pt x="56378" y="63274"/>
                    <a:pt x="56378" y="64635"/>
                  </a:cubicBezTo>
                  <a:cubicBezTo>
                    <a:pt x="56378" y="64635"/>
                    <a:pt x="56378" y="64635"/>
                    <a:pt x="61821" y="90488"/>
                  </a:cubicBezTo>
                  <a:lnTo>
                    <a:pt x="65903" y="64635"/>
                  </a:lnTo>
                  <a:cubicBezTo>
                    <a:pt x="65903" y="63274"/>
                    <a:pt x="65903" y="63274"/>
                    <a:pt x="65903" y="63274"/>
                  </a:cubicBezTo>
                  <a:cubicBezTo>
                    <a:pt x="65903" y="61913"/>
                    <a:pt x="64543" y="61913"/>
                    <a:pt x="64543" y="61913"/>
                  </a:cubicBezTo>
                  <a:cubicBezTo>
                    <a:pt x="64543" y="61913"/>
                    <a:pt x="63182" y="61913"/>
                    <a:pt x="63182" y="63274"/>
                  </a:cubicBezTo>
                  <a:cubicBezTo>
                    <a:pt x="63182" y="63274"/>
                    <a:pt x="61821" y="63274"/>
                    <a:pt x="61821" y="63274"/>
                  </a:cubicBezTo>
                  <a:cubicBezTo>
                    <a:pt x="60460" y="63274"/>
                    <a:pt x="60460" y="63274"/>
                    <a:pt x="60460" y="63274"/>
                  </a:cubicBezTo>
                  <a:cubicBezTo>
                    <a:pt x="59100" y="61913"/>
                    <a:pt x="59100" y="61913"/>
                    <a:pt x="59100" y="61913"/>
                  </a:cubicBezTo>
                  <a:close/>
                  <a:moveTo>
                    <a:pt x="121089" y="49213"/>
                  </a:moveTo>
                  <a:cubicBezTo>
                    <a:pt x="123659" y="49213"/>
                    <a:pt x="124944" y="50602"/>
                    <a:pt x="124944" y="53381"/>
                  </a:cubicBezTo>
                  <a:cubicBezTo>
                    <a:pt x="126229" y="54770"/>
                    <a:pt x="124944" y="56159"/>
                    <a:pt x="122374" y="57548"/>
                  </a:cubicBezTo>
                  <a:cubicBezTo>
                    <a:pt x="122374" y="57548"/>
                    <a:pt x="122374" y="57548"/>
                    <a:pt x="104382" y="60326"/>
                  </a:cubicBezTo>
                  <a:cubicBezTo>
                    <a:pt x="103097" y="60326"/>
                    <a:pt x="103097" y="60326"/>
                    <a:pt x="103097" y="60326"/>
                  </a:cubicBezTo>
                  <a:cubicBezTo>
                    <a:pt x="101812" y="60326"/>
                    <a:pt x="100526" y="58937"/>
                    <a:pt x="100526" y="57548"/>
                  </a:cubicBezTo>
                  <a:cubicBezTo>
                    <a:pt x="99241" y="56159"/>
                    <a:pt x="100526" y="53381"/>
                    <a:pt x="103097" y="53381"/>
                  </a:cubicBezTo>
                  <a:cubicBezTo>
                    <a:pt x="103097" y="53381"/>
                    <a:pt x="103097" y="53381"/>
                    <a:pt x="121089" y="49213"/>
                  </a:cubicBezTo>
                  <a:close/>
                  <a:moveTo>
                    <a:pt x="4308" y="49213"/>
                  </a:moveTo>
                  <a:cubicBezTo>
                    <a:pt x="4308" y="49213"/>
                    <a:pt x="4308" y="49213"/>
                    <a:pt x="22088" y="53381"/>
                  </a:cubicBezTo>
                  <a:cubicBezTo>
                    <a:pt x="24628" y="53381"/>
                    <a:pt x="24628" y="56159"/>
                    <a:pt x="24628" y="57548"/>
                  </a:cubicBezTo>
                  <a:cubicBezTo>
                    <a:pt x="24628" y="58937"/>
                    <a:pt x="23358" y="60326"/>
                    <a:pt x="22088" y="60326"/>
                  </a:cubicBezTo>
                  <a:cubicBezTo>
                    <a:pt x="20818" y="60326"/>
                    <a:pt x="20818" y="60326"/>
                    <a:pt x="20818" y="60326"/>
                  </a:cubicBezTo>
                  <a:cubicBezTo>
                    <a:pt x="20818" y="60326"/>
                    <a:pt x="20818" y="60326"/>
                    <a:pt x="3038" y="57548"/>
                  </a:cubicBezTo>
                  <a:cubicBezTo>
                    <a:pt x="498" y="56159"/>
                    <a:pt x="-772" y="54770"/>
                    <a:pt x="498" y="53381"/>
                  </a:cubicBezTo>
                  <a:cubicBezTo>
                    <a:pt x="498" y="50602"/>
                    <a:pt x="1768" y="49213"/>
                    <a:pt x="4308" y="49213"/>
                  </a:cubicBezTo>
                  <a:close/>
                  <a:moveTo>
                    <a:pt x="62728" y="41275"/>
                  </a:moveTo>
                  <a:cubicBezTo>
                    <a:pt x="50962" y="41275"/>
                    <a:pt x="40503" y="50271"/>
                    <a:pt x="40503" y="60552"/>
                  </a:cubicBezTo>
                  <a:cubicBezTo>
                    <a:pt x="40503" y="69548"/>
                    <a:pt x="44425" y="73403"/>
                    <a:pt x="47040" y="78544"/>
                  </a:cubicBezTo>
                  <a:cubicBezTo>
                    <a:pt x="50962" y="83684"/>
                    <a:pt x="54884" y="88825"/>
                    <a:pt x="54884" y="95250"/>
                  </a:cubicBezTo>
                  <a:cubicBezTo>
                    <a:pt x="54884" y="95250"/>
                    <a:pt x="54884" y="95250"/>
                    <a:pt x="58806" y="95250"/>
                  </a:cubicBezTo>
                  <a:cubicBezTo>
                    <a:pt x="58806" y="95250"/>
                    <a:pt x="58806" y="95250"/>
                    <a:pt x="53577" y="65692"/>
                  </a:cubicBezTo>
                  <a:cubicBezTo>
                    <a:pt x="53577" y="64407"/>
                    <a:pt x="53577" y="61837"/>
                    <a:pt x="54884" y="60552"/>
                  </a:cubicBezTo>
                  <a:cubicBezTo>
                    <a:pt x="56191" y="59267"/>
                    <a:pt x="58806" y="59267"/>
                    <a:pt x="60114" y="59267"/>
                  </a:cubicBezTo>
                  <a:cubicBezTo>
                    <a:pt x="61421" y="59267"/>
                    <a:pt x="61421" y="59267"/>
                    <a:pt x="62728" y="59267"/>
                  </a:cubicBezTo>
                  <a:cubicBezTo>
                    <a:pt x="64036" y="59267"/>
                    <a:pt x="64036" y="59267"/>
                    <a:pt x="65343" y="59267"/>
                  </a:cubicBezTo>
                  <a:cubicBezTo>
                    <a:pt x="66650" y="59267"/>
                    <a:pt x="69265" y="59267"/>
                    <a:pt x="70572" y="60552"/>
                  </a:cubicBezTo>
                  <a:cubicBezTo>
                    <a:pt x="70572" y="61837"/>
                    <a:pt x="71880" y="64407"/>
                    <a:pt x="71880" y="65692"/>
                  </a:cubicBezTo>
                  <a:cubicBezTo>
                    <a:pt x="71880" y="65692"/>
                    <a:pt x="71880" y="65692"/>
                    <a:pt x="66650" y="95250"/>
                  </a:cubicBezTo>
                  <a:cubicBezTo>
                    <a:pt x="66650" y="95250"/>
                    <a:pt x="66650" y="95250"/>
                    <a:pt x="69265" y="95250"/>
                  </a:cubicBezTo>
                  <a:cubicBezTo>
                    <a:pt x="70572" y="88825"/>
                    <a:pt x="74494" y="83684"/>
                    <a:pt x="77109" y="78544"/>
                  </a:cubicBezTo>
                  <a:cubicBezTo>
                    <a:pt x="81031" y="73403"/>
                    <a:pt x="84953" y="69548"/>
                    <a:pt x="84953" y="60552"/>
                  </a:cubicBezTo>
                  <a:cubicBezTo>
                    <a:pt x="84953" y="50271"/>
                    <a:pt x="74494" y="41275"/>
                    <a:pt x="62728" y="41275"/>
                  </a:cubicBezTo>
                  <a:close/>
                  <a:moveTo>
                    <a:pt x="62728" y="33338"/>
                  </a:moveTo>
                  <a:cubicBezTo>
                    <a:pt x="78315" y="33338"/>
                    <a:pt x="91303" y="46222"/>
                    <a:pt x="91303" y="60395"/>
                  </a:cubicBezTo>
                  <a:cubicBezTo>
                    <a:pt x="91303" y="70702"/>
                    <a:pt x="87407" y="77144"/>
                    <a:pt x="83510" y="82298"/>
                  </a:cubicBezTo>
                  <a:cubicBezTo>
                    <a:pt x="79613" y="87451"/>
                    <a:pt x="77016" y="92605"/>
                    <a:pt x="77016" y="99047"/>
                  </a:cubicBezTo>
                  <a:cubicBezTo>
                    <a:pt x="77016" y="99047"/>
                    <a:pt x="77016" y="99047"/>
                    <a:pt x="75717" y="111931"/>
                  </a:cubicBezTo>
                  <a:cubicBezTo>
                    <a:pt x="75717" y="114508"/>
                    <a:pt x="74418" y="115796"/>
                    <a:pt x="73119" y="115796"/>
                  </a:cubicBezTo>
                  <a:cubicBezTo>
                    <a:pt x="73119" y="115796"/>
                    <a:pt x="73119" y="115796"/>
                    <a:pt x="70521" y="115796"/>
                  </a:cubicBezTo>
                  <a:cubicBezTo>
                    <a:pt x="69223" y="119661"/>
                    <a:pt x="66625" y="122238"/>
                    <a:pt x="62728" y="122238"/>
                  </a:cubicBezTo>
                  <a:cubicBezTo>
                    <a:pt x="58832" y="122238"/>
                    <a:pt x="54935" y="119661"/>
                    <a:pt x="54935" y="115796"/>
                  </a:cubicBezTo>
                  <a:cubicBezTo>
                    <a:pt x="54935" y="115796"/>
                    <a:pt x="54935" y="115796"/>
                    <a:pt x="52337" y="115796"/>
                  </a:cubicBezTo>
                  <a:cubicBezTo>
                    <a:pt x="51038" y="115796"/>
                    <a:pt x="48441" y="114508"/>
                    <a:pt x="48441" y="111931"/>
                  </a:cubicBezTo>
                  <a:cubicBezTo>
                    <a:pt x="48441" y="111931"/>
                    <a:pt x="48441" y="111931"/>
                    <a:pt x="48441" y="99047"/>
                  </a:cubicBezTo>
                  <a:cubicBezTo>
                    <a:pt x="48441" y="92605"/>
                    <a:pt x="44544" y="87451"/>
                    <a:pt x="41946" y="82298"/>
                  </a:cubicBezTo>
                  <a:cubicBezTo>
                    <a:pt x="38050" y="77144"/>
                    <a:pt x="34153" y="70702"/>
                    <a:pt x="34153" y="60395"/>
                  </a:cubicBezTo>
                  <a:cubicBezTo>
                    <a:pt x="34153" y="46222"/>
                    <a:pt x="47142" y="33338"/>
                    <a:pt x="62728" y="33338"/>
                  </a:cubicBezTo>
                  <a:close/>
                  <a:moveTo>
                    <a:pt x="195140" y="26988"/>
                  </a:moveTo>
                  <a:cubicBezTo>
                    <a:pt x="237951" y="26988"/>
                    <a:pt x="254816" y="48870"/>
                    <a:pt x="254816" y="86198"/>
                  </a:cubicBezTo>
                  <a:cubicBezTo>
                    <a:pt x="253519" y="138971"/>
                    <a:pt x="228870" y="169863"/>
                    <a:pt x="195140" y="169863"/>
                  </a:cubicBezTo>
                  <a:cubicBezTo>
                    <a:pt x="160112" y="169863"/>
                    <a:pt x="135464" y="138971"/>
                    <a:pt x="134166" y="86198"/>
                  </a:cubicBezTo>
                  <a:cubicBezTo>
                    <a:pt x="134166" y="48870"/>
                    <a:pt x="152329" y="26988"/>
                    <a:pt x="195140" y="26988"/>
                  </a:cubicBezTo>
                  <a:close/>
                  <a:moveTo>
                    <a:pt x="103011" y="14288"/>
                  </a:moveTo>
                  <a:cubicBezTo>
                    <a:pt x="105591" y="15578"/>
                    <a:pt x="105591" y="18158"/>
                    <a:pt x="104301" y="19448"/>
                  </a:cubicBezTo>
                  <a:cubicBezTo>
                    <a:pt x="104301" y="19448"/>
                    <a:pt x="104301" y="19448"/>
                    <a:pt x="91403" y="33636"/>
                  </a:cubicBezTo>
                  <a:cubicBezTo>
                    <a:pt x="91403" y="34926"/>
                    <a:pt x="90113" y="34926"/>
                    <a:pt x="88823" y="34926"/>
                  </a:cubicBezTo>
                  <a:cubicBezTo>
                    <a:pt x="88823" y="34926"/>
                    <a:pt x="87533" y="34926"/>
                    <a:pt x="87533" y="34926"/>
                  </a:cubicBezTo>
                  <a:cubicBezTo>
                    <a:pt x="86243" y="33636"/>
                    <a:pt x="84953" y="31057"/>
                    <a:pt x="86243" y="29767"/>
                  </a:cubicBezTo>
                  <a:cubicBezTo>
                    <a:pt x="86243" y="29767"/>
                    <a:pt x="86243" y="29767"/>
                    <a:pt x="99142" y="15578"/>
                  </a:cubicBezTo>
                  <a:cubicBezTo>
                    <a:pt x="100432" y="14288"/>
                    <a:pt x="101722" y="14288"/>
                    <a:pt x="103011" y="14288"/>
                  </a:cubicBezTo>
                  <a:close/>
                  <a:moveTo>
                    <a:pt x="21136" y="14288"/>
                  </a:moveTo>
                  <a:cubicBezTo>
                    <a:pt x="22406" y="14288"/>
                    <a:pt x="24946" y="14288"/>
                    <a:pt x="26216" y="15578"/>
                  </a:cubicBezTo>
                  <a:cubicBezTo>
                    <a:pt x="26216" y="15578"/>
                    <a:pt x="26216" y="15578"/>
                    <a:pt x="37646" y="29767"/>
                  </a:cubicBezTo>
                  <a:cubicBezTo>
                    <a:pt x="38916" y="31057"/>
                    <a:pt x="38916" y="33636"/>
                    <a:pt x="37646" y="34926"/>
                  </a:cubicBezTo>
                  <a:cubicBezTo>
                    <a:pt x="37646" y="34926"/>
                    <a:pt x="36376" y="34926"/>
                    <a:pt x="35106" y="34926"/>
                  </a:cubicBezTo>
                  <a:cubicBezTo>
                    <a:pt x="35106" y="34926"/>
                    <a:pt x="33836" y="34926"/>
                    <a:pt x="32566" y="33636"/>
                  </a:cubicBezTo>
                  <a:lnTo>
                    <a:pt x="21136" y="19448"/>
                  </a:lnTo>
                  <a:cubicBezTo>
                    <a:pt x="21136" y="19448"/>
                    <a:pt x="19866" y="18158"/>
                    <a:pt x="19866" y="16868"/>
                  </a:cubicBezTo>
                  <a:cubicBezTo>
                    <a:pt x="19866" y="16868"/>
                    <a:pt x="21136" y="15578"/>
                    <a:pt x="21136" y="14288"/>
                  </a:cubicBezTo>
                  <a:close/>
                  <a:moveTo>
                    <a:pt x="61935" y="0"/>
                  </a:moveTo>
                  <a:cubicBezTo>
                    <a:pt x="63258" y="0"/>
                    <a:pt x="65904" y="1349"/>
                    <a:pt x="65904" y="4048"/>
                  </a:cubicBezTo>
                  <a:cubicBezTo>
                    <a:pt x="65904" y="4048"/>
                    <a:pt x="65904" y="4048"/>
                    <a:pt x="65904" y="22940"/>
                  </a:cubicBezTo>
                  <a:cubicBezTo>
                    <a:pt x="65904" y="25639"/>
                    <a:pt x="63258" y="26988"/>
                    <a:pt x="61935" y="26988"/>
                  </a:cubicBezTo>
                  <a:cubicBezTo>
                    <a:pt x="60612" y="26988"/>
                    <a:pt x="60612" y="26988"/>
                    <a:pt x="59289" y="25639"/>
                  </a:cubicBezTo>
                  <a:cubicBezTo>
                    <a:pt x="59289" y="25639"/>
                    <a:pt x="57966" y="24289"/>
                    <a:pt x="57966" y="22940"/>
                  </a:cubicBezTo>
                  <a:cubicBezTo>
                    <a:pt x="57966" y="22940"/>
                    <a:pt x="57966" y="22940"/>
                    <a:pt x="57966" y="4048"/>
                  </a:cubicBezTo>
                  <a:cubicBezTo>
                    <a:pt x="57966" y="1349"/>
                    <a:pt x="59289" y="0"/>
                    <a:pt x="619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57467" y="1961782"/>
            <a:ext cx="4552122" cy="1733968"/>
            <a:chOff x="6457467" y="1961782"/>
            <a:chExt cx="4552122" cy="1733968"/>
          </a:xfrm>
        </p:grpSpPr>
        <p:grpSp>
          <p:nvGrpSpPr>
            <p:cNvPr id="70" name="组合 69"/>
            <p:cNvGrpSpPr/>
            <p:nvPr/>
          </p:nvGrpSpPr>
          <p:grpSpPr>
            <a:xfrm rot="16200000">
              <a:off x="7866544" y="552705"/>
              <a:ext cx="1733968" cy="4552122"/>
              <a:chOff x="941472" y="1892468"/>
              <a:chExt cx="2093929" cy="5497114"/>
            </a:xfrm>
          </p:grpSpPr>
          <p:sp>
            <p:nvSpPr>
              <p:cNvPr id="72" name="矩形: 圆角 1"/>
              <p:cNvSpPr/>
              <p:nvPr/>
            </p:nvSpPr>
            <p:spPr>
              <a:xfrm>
                <a:off x="941472" y="1892468"/>
                <a:ext cx="2093929" cy="549711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E8E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71" name="任意多边形: 形状 13"/>
              <p:cNvSpPr/>
              <p:nvPr/>
            </p:nvSpPr>
            <p:spPr>
              <a:xfrm>
                <a:off x="941472" y="1892469"/>
                <a:ext cx="2093929" cy="1142561"/>
              </a:xfrm>
              <a:custGeom>
                <a:avLst/>
                <a:gdLst>
                  <a:gd name="connsiteX0" fmla="*/ 419919 w 2519464"/>
                  <a:gd name="connsiteY0" fmla="*/ 0 h 1142561"/>
                  <a:gd name="connsiteX1" fmla="*/ 2099545 w 2519464"/>
                  <a:gd name="connsiteY1" fmla="*/ 0 h 1142561"/>
                  <a:gd name="connsiteX2" fmla="*/ 2519464 w 2519464"/>
                  <a:gd name="connsiteY2" fmla="*/ 419919 h 1142561"/>
                  <a:gd name="connsiteX3" fmla="*/ 2519464 w 2519464"/>
                  <a:gd name="connsiteY3" fmla="*/ 1142561 h 1142561"/>
                  <a:gd name="connsiteX4" fmla="*/ 0 w 2519464"/>
                  <a:gd name="connsiteY4" fmla="*/ 1142561 h 1142561"/>
                  <a:gd name="connsiteX5" fmla="*/ 0 w 2519464"/>
                  <a:gd name="connsiteY5" fmla="*/ 419919 h 1142561"/>
                  <a:gd name="connsiteX6" fmla="*/ 419919 w 2519464"/>
                  <a:gd name="connsiteY6" fmla="*/ 0 h 114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464" h="1142561">
                    <a:moveTo>
                      <a:pt x="419919" y="0"/>
                    </a:moveTo>
                    <a:lnTo>
                      <a:pt x="2099545" y="0"/>
                    </a:lnTo>
                    <a:cubicBezTo>
                      <a:pt x="2331460" y="0"/>
                      <a:pt x="2519464" y="188004"/>
                      <a:pt x="2519464" y="419919"/>
                    </a:cubicBezTo>
                    <a:lnTo>
                      <a:pt x="2519464" y="1142561"/>
                    </a:lnTo>
                    <a:lnTo>
                      <a:pt x="0" y="1142561"/>
                    </a:lnTo>
                    <a:lnTo>
                      <a:pt x="0" y="419919"/>
                    </a:lnTo>
                    <a:cubicBezTo>
                      <a:pt x="0" y="188004"/>
                      <a:pt x="188004" y="0"/>
                      <a:pt x="41991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 w="38100"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1693729" y="3322898"/>
                <a:ext cx="1137229" cy="3667287"/>
                <a:chOff x="2217134" y="2942359"/>
                <a:chExt cx="1137229" cy="3667287"/>
              </a:xfrm>
            </p:grpSpPr>
            <p:sp>
              <p:nvSpPr>
                <p:cNvPr id="75" name="矩形 74"/>
                <p:cNvSpPr/>
                <p:nvPr/>
              </p:nvSpPr>
              <p:spPr>
                <a:xfrm rot="5400000">
                  <a:off x="757999" y="4409417"/>
                  <a:ext cx="3659364" cy="74109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思源黑体" panose="020B0500000000000000" pitchFamily="34" charset="-122"/>
                      <a:ea typeface="思源黑体" panose="020B0500000000000000" pitchFamily="34" charset="-122"/>
                      <a:cs typeface="+mn-cs"/>
                    </a:rPr>
                    <a:t>Click here to add content, content to match the title. 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 rot="5400000">
                  <a:off x="1652847" y="4164964"/>
                  <a:ext cx="2924122" cy="478911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r>
                    <a:rPr lang="en-US" altLang="zh-CN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思源黑体" panose="020B0500000000000000" pitchFamily="34" charset="-122"/>
                      <a:ea typeface="思源黑体" panose="020B0500000000000000" pitchFamily="34" charset="-122"/>
                    </a:rPr>
                    <a:t>Add title text</a:t>
                  </a:r>
                  <a:endParaRPr lang="zh-CN" altLang="en-US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endParaRPr>
                </a:p>
              </p:txBody>
            </p:sp>
          </p:grpSp>
        </p:grpSp>
        <p:sp>
          <p:nvSpPr>
            <p:cNvPr id="93" name="椭圆 31"/>
            <p:cNvSpPr/>
            <p:nvPr/>
          </p:nvSpPr>
          <p:spPr>
            <a:xfrm>
              <a:off x="6645724" y="2580357"/>
              <a:ext cx="522278" cy="522275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4835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485868" y="1509345"/>
            <a:ext cx="3915909" cy="5348656"/>
            <a:chOff x="6876269" y="492787"/>
            <a:chExt cx="4660160" cy="6365213"/>
          </a:xfrm>
          <a:gradFill>
            <a:gsLst>
              <a:gs pos="0">
                <a:srgbClr val="78B6A1"/>
              </a:gs>
              <a:gs pos="100000">
                <a:srgbClr val="2E8794"/>
              </a:gs>
            </a:gsLst>
          </a:gradFill>
        </p:grpSpPr>
        <p:sp>
          <p:nvSpPr>
            <p:cNvPr id="378" name="Freeform 6"/>
            <p:cNvSpPr>
              <a:spLocks/>
            </p:cNvSpPr>
            <p:nvPr/>
          </p:nvSpPr>
          <p:spPr bwMode="auto">
            <a:xfrm>
              <a:off x="10351854" y="492787"/>
              <a:ext cx="1184575" cy="6365213"/>
            </a:xfrm>
            <a:custGeom>
              <a:avLst/>
              <a:gdLst>
                <a:gd name="T0" fmla="*/ 0 w 247"/>
                <a:gd name="T1" fmla="*/ 1483 h 1483"/>
                <a:gd name="T2" fmla="*/ 42 w 247"/>
                <a:gd name="T3" fmla="*/ 1309 h 1483"/>
                <a:gd name="T4" fmla="*/ 64 w 247"/>
                <a:gd name="T5" fmla="*/ 1220 h 1483"/>
                <a:gd name="T6" fmla="*/ 65 w 247"/>
                <a:gd name="T7" fmla="*/ 1207 h 1483"/>
                <a:gd name="T8" fmla="*/ 65 w 247"/>
                <a:gd name="T9" fmla="*/ 167 h 1483"/>
                <a:gd name="T10" fmla="*/ 57 w 247"/>
                <a:gd name="T11" fmla="*/ 157 h 1483"/>
                <a:gd name="T12" fmla="*/ 22 w 247"/>
                <a:gd name="T13" fmla="*/ 158 h 1483"/>
                <a:gd name="T14" fmla="*/ 45 w 247"/>
                <a:gd name="T15" fmla="*/ 122 h 1483"/>
                <a:gd name="T16" fmla="*/ 120 w 247"/>
                <a:gd name="T17" fmla="*/ 5 h 1483"/>
                <a:gd name="T18" fmla="*/ 127 w 247"/>
                <a:gd name="T19" fmla="*/ 5 h 1483"/>
                <a:gd name="T20" fmla="*/ 223 w 247"/>
                <a:gd name="T21" fmla="*/ 153 h 1483"/>
                <a:gd name="T22" fmla="*/ 225 w 247"/>
                <a:gd name="T23" fmla="*/ 158 h 1483"/>
                <a:gd name="T24" fmla="*/ 189 w 247"/>
                <a:gd name="T25" fmla="*/ 157 h 1483"/>
                <a:gd name="T26" fmla="*/ 182 w 247"/>
                <a:gd name="T27" fmla="*/ 165 h 1483"/>
                <a:gd name="T28" fmla="*/ 182 w 247"/>
                <a:gd name="T29" fmla="*/ 1208 h 1483"/>
                <a:gd name="T30" fmla="*/ 191 w 247"/>
                <a:gd name="T31" fmla="*/ 1247 h 1483"/>
                <a:gd name="T32" fmla="*/ 247 w 247"/>
                <a:gd name="T33" fmla="*/ 1483 h 1483"/>
                <a:gd name="T34" fmla="*/ 0 w 247"/>
                <a:gd name="T35" fmla="*/ 1483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1483">
                  <a:moveTo>
                    <a:pt x="0" y="1483"/>
                  </a:moveTo>
                  <a:cubicBezTo>
                    <a:pt x="14" y="1425"/>
                    <a:pt x="28" y="1367"/>
                    <a:pt x="42" y="1309"/>
                  </a:cubicBezTo>
                  <a:cubicBezTo>
                    <a:pt x="49" y="1280"/>
                    <a:pt x="56" y="1250"/>
                    <a:pt x="64" y="1220"/>
                  </a:cubicBezTo>
                  <a:cubicBezTo>
                    <a:pt x="65" y="1216"/>
                    <a:pt x="65" y="1212"/>
                    <a:pt x="65" y="1207"/>
                  </a:cubicBezTo>
                  <a:cubicBezTo>
                    <a:pt x="65" y="860"/>
                    <a:pt x="65" y="514"/>
                    <a:pt x="65" y="167"/>
                  </a:cubicBezTo>
                  <a:cubicBezTo>
                    <a:pt x="65" y="160"/>
                    <a:pt x="64" y="157"/>
                    <a:pt x="57" y="157"/>
                  </a:cubicBezTo>
                  <a:cubicBezTo>
                    <a:pt x="46" y="158"/>
                    <a:pt x="35" y="158"/>
                    <a:pt x="22" y="158"/>
                  </a:cubicBezTo>
                  <a:cubicBezTo>
                    <a:pt x="30" y="145"/>
                    <a:pt x="38" y="133"/>
                    <a:pt x="45" y="122"/>
                  </a:cubicBezTo>
                  <a:cubicBezTo>
                    <a:pt x="70" y="83"/>
                    <a:pt x="95" y="44"/>
                    <a:pt x="120" y="5"/>
                  </a:cubicBezTo>
                  <a:cubicBezTo>
                    <a:pt x="123" y="0"/>
                    <a:pt x="125" y="0"/>
                    <a:pt x="127" y="5"/>
                  </a:cubicBezTo>
                  <a:cubicBezTo>
                    <a:pt x="159" y="54"/>
                    <a:pt x="191" y="104"/>
                    <a:pt x="223" y="153"/>
                  </a:cubicBezTo>
                  <a:cubicBezTo>
                    <a:pt x="223" y="154"/>
                    <a:pt x="224" y="155"/>
                    <a:pt x="225" y="158"/>
                  </a:cubicBezTo>
                  <a:cubicBezTo>
                    <a:pt x="212" y="158"/>
                    <a:pt x="200" y="158"/>
                    <a:pt x="189" y="157"/>
                  </a:cubicBezTo>
                  <a:cubicBezTo>
                    <a:pt x="183" y="157"/>
                    <a:pt x="182" y="159"/>
                    <a:pt x="182" y="165"/>
                  </a:cubicBezTo>
                  <a:cubicBezTo>
                    <a:pt x="182" y="513"/>
                    <a:pt x="182" y="860"/>
                    <a:pt x="182" y="1208"/>
                  </a:cubicBezTo>
                  <a:cubicBezTo>
                    <a:pt x="182" y="1222"/>
                    <a:pt x="188" y="1234"/>
                    <a:pt x="191" y="1247"/>
                  </a:cubicBezTo>
                  <a:cubicBezTo>
                    <a:pt x="209" y="1326"/>
                    <a:pt x="228" y="1405"/>
                    <a:pt x="247" y="1483"/>
                  </a:cubicBezTo>
                  <a:cubicBezTo>
                    <a:pt x="165" y="1483"/>
                    <a:pt x="83" y="1483"/>
                    <a:pt x="0" y="1483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ea typeface="思源黑体" panose="020B0500000000000000" pitchFamily="34" charset="-122"/>
              </a:endParaRPr>
            </a:p>
          </p:txBody>
        </p:sp>
        <p:sp>
          <p:nvSpPr>
            <p:cNvPr id="379" name="Freeform 7"/>
            <p:cNvSpPr>
              <a:spLocks/>
            </p:cNvSpPr>
            <p:nvPr/>
          </p:nvSpPr>
          <p:spPr bwMode="auto">
            <a:xfrm>
              <a:off x="8620962" y="1699075"/>
              <a:ext cx="1669359" cy="5158924"/>
            </a:xfrm>
            <a:custGeom>
              <a:avLst/>
              <a:gdLst>
                <a:gd name="T0" fmla="*/ 0 w 348"/>
                <a:gd name="T1" fmla="*/ 1202 h 1202"/>
                <a:gd name="T2" fmla="*/ 18 w 348"/>
                <a:gd name="T3" fmla="*/ 1175 h 1202"/>
                <a:gd name="T4" fmla="*/ 160 w 348"/>
                <a:gd name="T5" fmla="*/ 971 h 1202"/>
                <a:gd name="T6" fmla="*/ 185 w 348"/>
                <a:gd name="T7" fmla="*/ 936 h 1202"/>
                <a:gd name="T8" fmla="*/ 189 w 348"/>
                <a:gd name="T9" fmla="*/ 924 h 1202"/>
                <a:gd name="T10" fmla="*/ 189 w 348"/>
                <a:gd name="T11" fmla="*/ 169 h 1202"/>
                <a:gd name="T12" fmla="*/ 182 w 348"/>
                <a:gd name="T13" fmla="*/ 161 h 1202"/>
                <a:gd name="T14" fmla="*/ 148 w 348"/>
                <a:gd name="T15" fmla="*/ 161 h 1202"/>
                <a:gd name="T16" fmla="*/ 149 w 348"/>
                <a:gd name="T17" fmla="*/ 156 h 1202"/>
                <a:gd name="T18" fmla="*/ 243 w 348"/>
                <a:gd name="T19" fmla="*/ 7 h 1202"/>
                <a:gd name="T20" fmla="*/ 250 w 348"/>
                <a:gd name="T21" fmla="*/ 6 h 1202"/>
                <a:gd name="T22" fmla="*/ 347 w 348"/>
                <a:gd name="T23" fmla="*/ 158 h 1202"/>
                <a:gd name="T24" fmla="*/ 348 w 348"/>
                <a:gd name="T25" fmla="*/ 160 h 1202"/>
                <a:gd name="T26" fmla="*/ 343 w 348"/>
                <a:gd name="T27" fmla="*/ 161 h 1202"/>
                <a:gd name="T28" fmla="*/ 311 w 348"/>
                <a:gd name="T29" fmla="*/ 161 h 1202"/>
                <a:gd name="T30" fmla="*/ 306 w 348"/>
                <a:gd name="T31" fmla="*/ 166 h 1202"/>
                <a:gd name="T32" fmla="*/ 306 w 348"/>
                <a:gd name="T33" fmla="*/ 180 h 1202"/>
                <a:gd name="T34" fmla="*/ 306 w 348"/>
                <a:gd name="T35" fmla="*/ 898 h 1202"/>
                <a:gd name="T36" fmla="*/ 298 w 348"/>
                <a:gd name="T37" fmla="*/ 966 h 1202"/>
                <a:gd name="T38" fmla="*/ 255 w 348"/>
                <a:gd name="T39" fmla="*/ 1148 h 1202"/>
                <a:gd name="T40" fmla="*/ 243 w 348"/>
                <a:gd name="T41" fmla="*/ 1194 h 1202"/>
                <a:gd name="T42" fmla="*/ 242 w 348"/>
                <a:gd name="T43" fmla="*/ 1202 h 1202"/>
                <a:gd name="T44" fmla="*/ 0 w 348"/>
                <a:gd name="T45" fmla="*/ 1202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" h="1202">
                  <a:moveTo>
                    <a:pt x="0" y="1202"/>
                  </a:moveTo>
                  <a:cubicBezTo>
                    <a:pt x="5" y="1192"/>
                    <a:pt x="12" y="1184"/>
                    <a:pt x="18" y="1175"/>
                  </a:cubicBezTo>
                  <a:cubicBezTo>
                    <a:pt x="66" y="1107"/>
                    <a:pt x="113" y="1039"/>
                    <a:pt x="160" y="971"/>
                  </a:cubicBezTo>
                  <a:cubicBezTo>
                    <a:pt x="169" y="959"/>
                    <a:pt x="177" y="948"/>
                    <a:pt x="185" y="936"/>
                  </a:cubicBezTo>
                  <a:cubicBezTo>
                    <a:pt x="188" y="932"/>
                    <a:pt x="189" y="929"/>
                    <a:pt x="189" y="924"/>
                  </a:cubicBezTo>
                  <a:cubicBezTo>
                    <a:pt x="189" y="673"/>
                    <a:pt x="189" y="421"/>
                    <a:pt x="189" y="169"/>
                  </a:cubicBezTo>
                  <a:cubicBezTo>
                    <a:pt x="189" y="163"/>
                    <a:pt x="188" y="160"/>
                    <a:pt x="182" y="161"/>
                  </a:cubicBezTo>
                  <a:cubicBezTo>
                    <a:pt x="170" y="161"/>
                    <a:pt x="159" y="161"/>
                    <a:pt x="148" y="161"/>
                  </a:cubicBezTo>
                  <a:cubicBezTo>
                    <a:pt x="146" y="159"/>
                    <a:pt x="148" y="157"/>
                    <a:pt x="149" y="156"/>
                  </a:cubicBezTo>
                  <a:cubicBezTo>
                    <a:pt x="180" y="107"/>
                    <a:pt x="212" y="57"/>
                    <a:pt x="243" y="7"/>
                  </a:cubicBezTo>
                  <a:cubicBezTo>
                    <a:pt x="245" y="4"/>
                    <a:pt x="247" y="0"/>
                    <a:pt x="250" y="6"/>
                  </a:cubicBezTo>
                  <a:cubicBezTo>
                    <a:pt x="282" y="57"/>
                    <a:pt x="315" y="107"/>
                    <a:pt x="347" y="158"/>
                  </a:cubicBezTo>
                  <a:cubicBezTo>
                    <a:pt x="347" y="158"/>
                    <a:pt x="348" y="159"/>
                    <a:pt x="348" y="160"/>
                  </a:cubicBezTo>
                  <a:cubicBezTo>
                    <a:pt x="347" y="162"/>
                    <a:pt x="345" y="161"/>
                    <a:pt x="343" y="161"/>
                  </a:cubicBezTo>
                  <a:cubicBezTo>
                    <a:pt x="332" y="161"/>
                    <a:pt x="322" y="161"/>
                    <a:pt x="311" y="161"/>
                  </a:cubicBezTo>
                  <a:cubicBezTo>
                    <a:pt x="307" y="161"/>
                    <a:pt x="306" y="162"/>
                    <a:pt x="306" y="166"/>
                  </a:cubicBezTo>
                  <a:cubicBezTo>
                    <a:pt x="306" y="171"/>
                    <a:pt x="306" y="175"/>
                    <a:pt x="306" y="180"/>
                  </a:cubicBezTo>
                  <a:cubicBezTo>
                    <a:pt x="306" y="419"/>
                    <a:pt x="306" y="659"/>
                    <a:pt x="306" y="898"/>
                  </a:cubicBezTo>
                  <a:cubicBezTo>
                    <a:pt x="306" y="921"/>
                    <a:pt x="304" y="944"/>
                    <a:pt x="298" y="966"/>
                  </a:cubicBezTo>
                  <a:cubicBezTo>
                    <a:pt x="283" y="1027"/>
                    <a:pt x="269" y="1087"/>
                    <a:pt x="255" y="1148"/>
                  </a:cubicBezTo>
                  <a:cubicBezTo>
                    <a:pt x="251" y="1163"/>
                    <a:pt x="247" y="1178"/>
                    <a:pt x="243" y="1194"/>
                  </a:cubicBezTo>
                  <a:cubicBezTo>
                    <a:pt x="243" y="1197"/>
                    <a:pt x="242" y="1199"/>
                    <a:pt x="242" y="1202"/>
                  </a:cubicBezTo>
                  <a:cubicBezTo>
                    <a:pt x="161" y="1202"/>
                    <a:pt x="81" y="1202"/>
                    <a:pt x="0" y="1202"/>
                  </a:cubicBezTo>
                  <a:close/>
                </a:path>
              </a:pathLst>
            </a:custGeom>
            <a:grpFill/>
            <a:ln w="1270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ea typeface="思源黑体" panose="020B0500000000000000" pitchFamily="34" charset="-122"/>
              </a:endParaRPr>
            </a:p>
          </p:txBody>
        </p:sp>
        <p:sp>
          <p:nvSpPr>
            <p:cNvPr id="380" name="Freeform 8"/>
            <p:cNvSpPr>
              <a:spLocks/>
            </p:cNvSpPr>
            <p:nvPr/>
          </p:nvSpPr>
          <p:spPr bwMode="auto">
            <a:xfrm>
              <a:off x="6876269" y="2607873"/>
              <a:ext cx="2267731" cy="4250127"/>
            </a:xfrm>
            <a:custGeom>
              <a:avLst/>
              <a:gdLst>
                <a:gd name="T0" fmla="*/ 0 w 473"/>
                <a:gd name="T1" fmla="*/ 990 h 990"/>
                <a:gd name="T2" fmla="*/ 37 w 473"/>
                <a:gd name="T3" fmla="*/ 957 h 990"/>
                <a:gd name="T4" fmla="*/ 94 w 473"/>
                <a:gd name="T5" fmla="*/ 909 h 990"/>
                <a:gd name="T6" fmla="*/ 172 w 473"/>
                <a:gd name="T7" fmla="*/ 842 h 990"/>
                <a:gd name="T8" fmla="*/ 281 w 473"/>
                <a:gd name="T9" fmla="*/ 747 h 990"/>
                <a:gd name="T10" fmla="*/ 309 w 473"/>
                <a:gd name="T11" fmla="*/ 724 h 990"/>
                <a:gd name="T12" fmla="*/ 313 w 473"/>
                <a:gd name="T13" fmla="*/ 712 h 990"/>
                <a:gd name="T14" fmla="*/ 313 w 473"/>
                <a:gd name="T15" fmla="*/ 501 h 990"/>
                <a:gd name="T16" fmla="*/ 313 w 473"/>
                <a:gd name="T17" fmla="*/ 172 h 990"/>
                <a:gd name="T18" fmla="*/ 305 w 473"/>
                <a:gd name="T19" fmla="*/ 162 h 990"/>
                <a:gd name="T20" fmla="*/ 276 w 473"/>
                <a:gd name="T21" fmla="*/ 162 h 990"/>
                <a:gd name="T22" fmla="*/ 272 w 473"/>
                <a:gd name="T23" fmla="*/ 161 h 990"/>
                <a:gd name="T24" fmla="*/ 274 w 473"/>
                <a:gd name="T25" fmla="*/ 157 h 990"/>
                <a:gd name="T26" fmla="*/ 313 w 473"/>
                <a:gd name="T27" fmla="*/ 95 h 990"/>
                <a:gd name="T28" fmla="*/ 364 w 473"/>
                <a:gd name="T29" fmla="*/ 14 h 990"/>
                <a:gd name="T30" fmla="*/ 379 w 473"/>
                <a:gd name="T31" fmla="*/ 14 h 990"/>
                <a:gd name="T32" fmla="*/ 470 w 473"/>
                <a:gd name="T33" fmla="*/ 155 h 990"/>
                <a:gd name="T34" fmla="*/ 472 w 473"/>
                <a:gd name="T35" fmla="*/ 161 h 990"/>
                <a:gd name="T36" fmla="*/ 467 w 473"/>
                <a:gd name="T37" fmla="*/ 162 h 990"/>
                <a:gd name="T38" fmla="*/ 436 w 473"/>
                <a:gd name="T39" fmla="*/ 162 h 990"/>
                <a:gd name="T40" fmla="*/ 430 w 473"/>
                <a:gd name="T41" fmla="*/ 169 h 990"/>
                <a:gd name="T42" fmla="*/ 431 w 473"/>
                <a:gd name="T43" fmla="*/ 215 h 990"/>
                <a:gd name="T44" fmla="*/ 431 w 473"/>
                <a:gd name="T45" fmla="*/ 709 h 990"/>
                <a:gd name="T46" fmla="*/ 425 w 473"/>
                <a:gd name="T47" fmla="*/ 728 h 990"/>
                <a:gd name="T48" fmla="*/ 367 w 473"/>
                <a:gd name="T49" fmla="*/ 806 h 990"/>
                <a:gd name="T50" fmla="*/ 277 w 473"/>
                <a:gd name="T51" fmla="*/ 930 h 990"/>
                <a:gd name="T52" fmla="*/ 236 w 473"/>
                <a:gd name="T53" fmla="*/ 984 h 990"/>
                <a:gd name="T54" fmla="*/ 233 w 473"/>
                <a:gd name="T55" fmla="*/ 990 h 990"/>
                <a:gd name="T56" fmla="*/ 0 w 473"/>
                <a:gd name="T57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3" h="990">
                  <a:moveTo>
                    <a:pt x="0" y="990"/>
                  </a:moveTo>
                  <a:cubicBezTo>
                    <a:pt x="12" y="979"/>
                    <a:pt x="25" y="968"/>
                    <a:pt x="37" y="957"/>
                  </a:cubicBezTo>
                  <a:cubicBezTo>
                    <a:pt x="56" y="941"/>
                    <a:pt x="75" y="925"/>
                    <a:pt x="94" y="909"/>
                  </a:cubicBezTo>
                  <a:cubicBezTo>
                    <a:pt x="120" y="886"/>
                    <a:pt x="146" y="864"/>
                    <a:pt x="172" y="842"/>
                  </a:cubicBezTo>
                  <a:cubicBezTo>
                    <a:pt x="208" y="810"/>
                    <a:pt x="245" y="779"/>
                    <a:pt x="281" y="747"/>
                  </a:cubicBezTo>
                  <a:cubicBezTo>
                    <a:pt x="290" y="740"/>
                    <a:pt x="299" y="732"/>
                    <a:pt x="309" y="724"/>
                  </a:cubicBezTo>
                  <a:cubicBezTo>
                    <a:pt x="312" y="721"/>
                    <a:pt x="313" y="718"/>
                    <a:pt x="313" y="712"/>
                  </a:cubicBezTo>
                  <a:cubicBezTo>
                    <a:pt x="313" y="642"/>
                    <a:pt x="313" y="571"/>
                    <a:pt x="313" y="501"/>
                  </a:cubicBezTo>
                  <a:cubicBezTo>
                    <a:pt x="313" y="391"/>
                    <a:pt x="313" y="281"/>
                    <a:pt x="313" y="172"/>
                  </a:cubicBezTo>
                  <a:cubicBezTo>
                    <a:pt x="313" y="162"/>
                    <a:pt x="313" y="162"/>
                    <a:pt x="305" y="162"/>
                  </a:cubicBezTo>
                  <a:cubicBezTo>
                    <a:pt x="295" y="162"/>
                    <a:pt x="286" y="162"/>
                    <a:pt x="276" y="162"/>
                  </a:cubicBezTo>
                  <a:cubicBezTo>
                    <a:pt x="275" y="162"/>
                    <a:pt x="273" y="163"/>
                    <a:pt x="272" y="161"/>
                  </a:cubicBezTo>
                  <a:cubicBezTo>
                    <a:pt x="272" y="160"/>
                    <a:pt x="273" y="158"/>
                    <a:pt x="274" y="157"/>
                  </a:cubicBezTo>
                  <a:cubicBezTo>
                    <a:pt x="287" y="136"/>
                    <a:pt x="300" y="116"/>
                    <a:pt x="313" y="95"/>
                  </a:cubicBezTo>
                  <a:cubicBezTo>
                    <a:pt x="330" y="68"/>
                    <a:pt x="347" y="41"/>
                    <a:pt x="364" y="14"/>
                  </a:cubicBezTo>
                  <a:cubicBezTo>
                    <a:pt x="373" y="2"/>
                    <a:pt x="371" y="0"/>
                    <a:pt x="379" y="14"/>
                  </a:cubicBezTo>
                  <a:cubicBezTo>
                    <a:pt x="409" y="61"/>
                    <a:pt x="440" y="108"/>
                    <a:pt x="470" y="155"/>
                  </a:cubicBezTo>
                  <a:cubicBezTo>
                    <a:pt x="471" y="157"/>
                    <a:pt x="473" y="159"/>
                    <a:pt x="472" y="161"/>
                  </a:cubicBezTo>
                  <a:cubicBezTo>
                    <a:pt x="471" y="163"/>
                    <a:pt x="469" y="162"/>
                    <a:pt x="467" y="162"/>
                  </a:cubicBezTo>
                  <a:cubicBezTo>
                    <a:pt x="457" y="162"/>
                    <a:pt x="446" y="163"/>
                    <a:pt x="436" y="162"/>
                  </a:cubicBezTo>
                  <a:cubicBezTo>
                    <a:pt x="432" y="162"/>
                    <a:pt x="430" y="164"/>
                    <a:pt x="430" y="169"/>
                  </a:cubicBezTo>
                  <a:cubicBezTo>
                    <a:pt x="431" y="184"/>
                    <a:pt x="431" y="199"/>
                    <a:pt x="431" y="215"/>
                  </a:cubicBezTo>
                  <a:cubicBezTo>
                    <a:pt x="431" y="379"/>
                    <a:pt x="431" y="544"/>
                    <a:pt x="431" y="709"/>
                  </a:cubicBezTo>
                  <a:cubicBezTo>
                    <a:pt x="431" y="717"/>
                    <a:pt x="429" y="723"/>
                    <a:pt x="425" y="728"/>
                  </a:cubicBezTo>
                  <a:cubicBezTo>
                    <a:pt x="405" y="754"/>
                    <a:pt x="386" y="780"/>
                    <a:pt x="367" y="806"/>
                  </a:cubicBezTo>
                  <a:cubicBezTo>
                    <a:pt x="337" y="847"/>
                    <a:pt x="307" y="888"/>
                    <a:pt x="277" y="930"/>
                  </a:cubicBezTo>
                  <a:cubicBezTo>
                    <a:pt x="263" y="948"/>
                    <a:pt x="250" y="966"/>
                    <a:pt x="236" y="984"/>
                  </a:cubicBezTo>
                  <a:cubicBezTo>
                    <a:pt x="235" y="986"/>
                    <a:pt x="233" y="988"/>
                    <a:pt x="233" y="990"/>
                  </a:cubicBezTo>
                  <a:cubicBezTo>
                    <a:pt x="155" y="990"/>
                    <a:pt x="77" y="990"/>
                    <a:pt x="0" y="990"/>
                  </a:cubicBezTo>
                  <a:close/>
                </a:path>
              </a:pathLst>
            </a:custGeom>
            <a:grpFill/>
            <a:ln w="127000">
              <a:noFill/>
            </a:ln>
            <a:effectLst>
              <a:outerShdw blurRad="317500" dist="127000" dir="2700000" algn="tl" rotWithShape="0">
                <a:schemeClr val="bg1">
                  <a:lumMod val="50000"/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</p:grpSp>
      <p:grpSp>
        <p:nvGrpSpPr>
          <p:cNvPr id="607" name="组合 606"/>
          <p:cNvGrpSpPr/>
          <p:nvPr/>
        </p:nvGrpSpPr>
        <p:grpSpPr>
          <a:xfrm>
            <a:off x="1338279" y="3182324"/>
            <a:ext cx="574788" cy="574788"/>
            <a:chOff x="1338279" y="2694247"/>
            <a:chExt cx="574788" cy="574788"/>
          </a:xfrm>
        </p:grpSpPr>
        <p:sp>
          <p:nvSpPr>
            <p:cNvPr id="582" name="椭圆 581"/>
            <p:cNvSpPr/>
            <p:nvPr/>
          </p:nvSpPr>
          <p:spPr>
            <a:xfrm>
              <a:off x="1338279" y="2694247"/>
              <a:ext cx="574788" cy="574788"/>
            </a:xfrm>
            <a:prstGeom prst="ellipse">
              <a:avLst/>
            </a:prstGeom>
            <a:solidFill>
              <a:srgbClr val="EBEBEB"/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63500" dist="25400" dir="162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583" name="椭圆 582"/>
            <p:cNvSpPr/>
            <p:nvPr/>
          </p:nvSpPr>
          <p:spPr>
            <a:xfrm>
              <a:off x="1485904" y="2841872"/>
              <a:ext cx="279536" cy="279536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9050">
              <a:noFill/>
            </a:ln>
            <a:effectLst>
              <a:outerShdw blurRad="152400" dist="63500" dir="5400000" sx="102000" sy="102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</p:grpSp>
      <p:grpSp>
        <p:nvGrpSpPr>
          <p:cNvPr id="584" name="组合 583"/>
          <p:cNvGrpSpPr/>
          <p:nvPr/>
        </p:nvGrpSpPr>
        <p:grpSpPr>
          <a:xfrm>
            <a:off x="1338279" y="4278200"/>
            <a:ext cx="574788" cy="574788"/>
            <a:chOff x="1618230" y="2579046"/>
            <a:chExt cx="735654" cy="735654"/>
          </a:xfrm>
        </p:grpSpPr>
        <p:sp>
          <p:nvSpPr>
            <p:cNvPr id="585" name="椭圆 584"/>
            <p:cNvSpPr/>
            <p:nvPr/>
          </p:nvSpPr>
          <p:spPr>
            <a:xfrm>
              <a:off x="1618230" y="2579046"/>
              <a:ext cx="735654" cy="735654"/>
            </a:xfrm>
            <a:prstGeom prst="ellipse">
              <a:avLst/>
            </a:prstGeom>
            <a:solidFill>
              <a:srgbClr val="EBEBEB"/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63500" dist="25400" dir="162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586" name="椭圆 585"/>
            <p:cNvSpPr/>
            <p:nvPr/>
          </p:nvSpPr>
          <p:spPr>
            <a:xfrm>
              <a:off x="1807171" y="2767987"/>
              <a:ext cx="357770" cy="357770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9050">
              <a:noFill/>
            </a:ln>
            <a:effectLst>
              <a:outerShdw blurRad="152400" dist="63500" dir="5400000" sx="102000" sy="102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</p:grpSp>
      <p:grpSp>
        <p:nvGrpSpPr>
          <p:cNvPr id="587" name="组合 586"/>
          <p:cNvGrpSpPr/>
          <p:nvPr/>
        </p:nvGrpSpPr>
        <p:grpSpPr>
          <a:xfrm>
            <a:off x="1338279" y="5374076"/>
            <a:ext cx="574788" cy="574788"/>
            <a:chOff x="1618230" y="2579046"/>
            <a:chExt cx="735654" cy="735654"/>
          </a:xfrm>
        </p:grpSpPr>
        <p:sp>
          <p:nvSpPr>
            <p:cNvPr id="588" name="椭圆 587"/>
            <p:cNvSpPr/>
            <p:nvPr/>
          </p:nvSpPr>
          <p:spPr>
            <a:xfrm>
              <a:off x="1618230" y="2579046"/>
              <a:ext cx="735654" cy="735654"/>
            </a:xfrm>
            <a:prstGeom prst="ellipse">
              <a:avLst/>
            </a:prstGeom>
            <a:solidFill>
              <a:srgbClr val="EBEBEB"/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63500" dist="25400" dir="162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  <p:sp>
          <p:nvSpPr>
            <p:cNvPr id="589" name="椭圆 588"/>
            <p:cNvSpPr/>
            <p:nvPr/>
          </p:nvSpPr>
          <p:spPr>
            <a:xfrm>
              <a:off x="1807171" y="2767987"/>
              <a:ext cx="357770" cy="357770"/>
            </a:xfrm>
            <a:prstGeom prst="ellipse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 w="19050">
              <a:noFill/>
            </a:ln>
            <a:effectLst>
              <a:outerShdw blurRad="152400" dist="63500" dir="5400000" sx="102000" sy="102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anose="020B0500000000000000" pitchFamily="34" charset="-122"/>
              </a:endParaRPr>
            </a:p>
          </p:txBody>
        </p:sp>
      </p:grpSp>
      <p:sp>
        <p:nvSpPr>
          <p:cNvPr id="602" name="文本框 601"/>
          <p:cNvSpPr txBox="1"/>
          <p:nvPr/>
        </p:nvSpPr>
        <p:spPr>
          <a:xfrm>
            <a:off x="1293123" y="1939702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FDBA80"/>
                    </a:gs>
                    <a:gs pos="100000">
                      <a:srgbClr val="EF6555"/>
                    </a:gs>
                  </a:gsLst>
                  <a:lin ang="5400000" scaled="1"/>
                </a:gradFill>
                <a:latin typeface="Kozuka Mincho Pro H" panose="02020A00000000000000" pitchFamily="18" charset="-128"/>
                <a:ea typeface="Kozuka Mincho Pro H" panose="02020A00000000000000" pitchFamily="18" charset="-128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03" name="矩形 602"/>
          <p:cNvSpPr/>
          <p:nvPr/>
        </p:nvSpPr>
        <p:spPr>
          <a:xfrm>
            <a:off x="2060692" y="3182324"/>
            <a:ext cx="4937648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605" name="矩形 604"/>
          <p:cNvSpPr/>
          <p:nvPr/>
        </p:nvSpPr>
        <p:spPr>
          <a:xfrm>
            <a:off x="2060692" y="4258443"/>
            <a:ext cx="4937648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606" name="矩形 605"/>
          <p:cNvSpPr/>
          <p:nvPr/>
        </p:nvSpPr>
        <p:spPr>
          <a:xfrm>
            <a:off x="2060692" y="5334562"/>
            <a:ext cx="4937648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608" name="矩形 607"/>
          <p:cNvSpPr/>
          <p:nvPr/>
        </p:nvSpPr>
        <p:spPr>
          <a:xfrm>
            <a:off x="1338279" y="2465734"/>
            <a:ext cx="2562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Segoe UI" panose="020B0502040204020203" pitchFamily="34" charset="0"/>
              </a:rPr>
              <a:t>Add main items</a:t>
            </a:r>
            <a:endParaRPr lang="zh-CN" altLang="en-US" sz="1400" spc="6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8010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04011 7.40741E-7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7.40741E-7 L -0.04011 7.40741E-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6 7.40741E-7 L -0.04011 7.40741E-7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4.375E-6 -4.07407E-6 L 0.04493 -4.07407E-6 " pathEditMode="relative" rAng="0" ptsTypes="AA">
                                      <p:cBhvr>
                                        <p:cTn id="39" dur="1250" spd="-100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4.375E-6 7.40741E-7 L -0.04011 7.40741E-7 " pathEditMode="relative" rAng="0" ptsTypes="AA">
                                      <p:cBhvr>
                                        <p:cTn id="44" dur="1250" spd="-100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/>
      <p:bldP spid="602" grpId="1"/>
      <p:bldP spid="603" grpId="0"/>
      <p:bldP spid="603" grpId="1"/>
      <p:bldP spid="605" grpId="0"/>
      <p:bldP spid="605" grpId="1"/>
      <p:bldP spid="606" grpId="0"/>
      <p:bldP spid="606" grpId="1"/>
      <p:bldP spid="608" grpId="0"/>
      <p:bldP spid="60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任意多边形 516"/>
          <p:cNvSpPr>
            <a:spLocks/>
          </p:cNvSpPr>
          <p:nvPr/>
        </p:nvSpPr>
        <p:spPr bwMode="auto">
          <a:xfrm>
            <a:off x="2058259" y="2282380"/>
            <a:ext cx="2366495" cy="2344286"/>
          </a:xfrm>
          <a:custGeom>
            <a:avLst/>
            <a:gdLst>
              <a:gd name="connsiteX0" fmla="*/ 1308076 w 2620144"/>
              <a:gd name="connsiteY0" fmla="*/ 523982 h 2595554"/>
              <a:gd name="connsiteX1" fmla="*/ 2089903 w 2620144"/>
              <a:gd name="connsiteY1" fmla="*/ 1305809 h 2595554"/>
              <a:gd name="connsiteX2" fmla="*/ 1308076 w 2620144"/>
              <a:gd name="connsiteY2" fmla="*/ 2087636 h 2595554"/>
              <a:gd name="connsiteX3" fmla="*/ 526249 w 2620144"/>
              <a:gd name="connsiteY3" fmla="*/ 1305809 h 2595554"/>
              <a:gd name="connsiteX4" fmla="*/ 1308076 w 2620144"/>
              <a:gd name="connsiteY4" fmla="*/ 523982 h 2595554"/>
              <a:gd name="connsiteX5" fmla="*/ 1308076 w 2620144"/>
              <a:gd name="connsiteY5" fmla="*/ 468681 h 2595554"/>
              <a:gd name="connsiteX6" fmla="*/ 470948 w 2620144"/>
              <a:gd name="connsiteY6" fmla="*/ 1305809 h 2595554"/>
              <a:gd name="connsiteX7" fmla="*/ 1308076 w 2620144"/>
              <a:gd name="connsiteY7" fmla="*/ 2142937 h 2595554"/>
              <a:gd name="connsiteX8" fmla="*/ 2145204 w 2620144"/>
              <a:gd name="connsiteY8" fmla="*/ 1305809 h 2595554"/>
              <a:gd name="connsiteX9" fmla="*/ 1308076 w 2620144"/>
              <a:gd name="connsiteY9" fmla="*/ 468681 h 2595554"/>
              <a:gd name="connsiteX10" fmla="*/ 1223607 w 2620144"/>
              <a:gd name="connsiteY10" fmla="*/ 0 h 2595554"/>
              <a:gd name="connsiteX11" fmla="*/ 1407560 w 2620144"/>
              <a:gd name="connsiteY11" fmla="*/ 0 h 2595554"/>
              <a:gd name="connsiteX12" fmla="*/ 1430084 w 2620144"/>
              <a:gd name="connsiteY12" fmla="*/ 18831 h 2595554"/>
              <a:gd name="connsiteX13" fmla="*/ 1441347 w 2620144"/>
              <a:gd name="connsiteY13" fmla="*/ 101690 h 2595554"/>
              <a:gd name="connsiteX14" fmla="*/ 1460118 w 2620144"/>
              <a:gd name="connsiteY14" fmla="*/ 203380 h 2595554"/>
              <a:gd name="connsiteX15" fmla="*/ 1463872 w 2620144"/>
              <a:gd name="connsiteY15" fmla="*/ 241042 h 2595554"/>
              <a:gd name="connsiteX16" fmla="*/ 1490151 w 2620144"/>
              <a:gd name="connsiteY16" fmla="*/ 267407 h 2595554"/>
              <a:gd name="connsiteX17" fmla="*/ 1561479 w 2620144"/>
              <a:gd name="connsiteY17" fmla="*/ 286238 h 2595554"/>
              <a:gd name="connsiteX18" fmla="*/ 1741677 w 2620144"/>
              <a:gd name="connsiteY18" fmla="*/ 342732 h 2595554"/>
              <a:gd name="connsiteX19" fmla="*/ 1850547 w 2620144"/>
              <a:gd name="connsiteY19" fmla="*/ 399227 h 2595554"/>
              <a:gd name="connsiteX20" fmla="*/ 1884334 w 2620144"/>
              <a:gd name="connsiteY20" fmla="*/ 395460 h 2595554"/>
              <a:gd name="connsiteX21" fmla="*/ 2045762 w 2620144"/>
              <a:gd name="connsiteY21" fmla="*/ 263640 h 2595554"/>
              <a:gd name="connsiteX22" fmla="*/ 2098320 w 2620144"/>
              <a:gd name="connsiteY22" fmla="*/ 259874 h 2595554"/>
              <a:gd name="connsiteX23" fmla="*/ 2225960 w 2620144"/>
              <a:gd name="connsiteY23" fmla="*/ 365330 h 2595554"/>
              <a:gd name="connsiteX24" fmla="*/ 2229714 w 2620144"/>
              <a:gd name="connsiteY24" fmla="*/ 406759 h 2595554"/>
              <a:gd name="connsiteX25" fmla="*/ 2162140 w 2620144"/>
              <a:gd name="connsiteY25" fmla="*/ 527280 h 2595554"/>
              <a:gd name="connsiteX26" fmla="*/ 2139615 w 2620144"/>
              <a:gd name="connsiteY26" fmla="*/ 557411 h 2595554"/>
              <a:gd name="connsiteX27" fmla="*/ 2117090 w 2620144"/>
              <a:gd name="connsiteY27" fmla="*/ 602606 h 2595554"/>
              <a:gd name="connsiteX28" fmla="*/ 2117090 w 2620144"/>
              <a:gd name="connsiteY28" fmla="*/ 625204 h 2595554"/>
              <a:gd name="connsiteX29" fmla="*/ 2165894 w 2620144"/>
              <a:gd name="connsiteY29" fmla="*/ 700530 h 2595554"/>
              <a:gd name="connsiteX30" fmla="*/ 2271010 w 2620144"/>
              <a:gd name="connsiteY30" fmla="*/ 873779 h 2595554"/>
              <a:gd name="connsiteX31" fmla="*/ 2289780 w 2620144"/>
              <a:gd name="connsiteY31" fmla="*/ 903909 h 2595554"/>
              <a:gd name="connsiteX32" fmla="*/ 2308551 w 2620144"/>
              <a:gd name="connsiteY32" fmla="*/ 956637 h 2595554"/>
              <a:gd name="connsiteX33" fmla="*/ 2342338 w 2620144"/>
              <a:gd name="connsiteY33" fmla="*/ 983001 h 2595554"/>
              <a:gd name="connsiteX34" fmla="*/ 2548816 w 2620144"/>
              <a:gd name="connsiteY34" fmla="*/ 979235 h 2595554"/>
              <a:gd name="connsiteX35" fmla="*/ 2593865 w 2620144"/>
              <a:gd name="connsiteY35" fmla="*/ 1009365 h 2595554"/>
              <a:gd name="connsiteX36" fmla="*/ 2612636 w 2620144"/>
              <a:gd name="connsiteY36" fmla="*/ 1137419 h 2595554"/>
              <a:gd name="connsiteX37" fmla="*/ 2620144 w 2620144"/>
              <a:gd name="connsiteY37" fmla="*/ 1201446 h 2595554"/>
              <a:gd name="connsiteX38" fmla="*/ 2556324 w 2620144"/>
              <a:gd name="connsiteY38" fmla="*/ 1227810 h 2595554"/>
              <a:gd name="connsiteX39" fmla="*/ 2394896 w 2620144"/>
              <a:gd name="connsiteY39" fmla="*/ 1288070 h 2595554"/>
              <a:gd name="connsiteX40" fmla="*/ 2376126 w 2620144"/>
              <a:gd name="connsiteY40" fmla="*/ 1321967 h 2595554"/>
              <a:gd name="connsiteX41" fmla="*/ 2368617 w 2620144"/>
              <a:gd name="connsiteY41" fmla="*/ 1434956 h 2595554"/>
              <a:gd name="connsiteX42" fmla="*/ 2353601 w 2620144"/>
              <a:gd name="connsiteY42" fmla="*/ 1525346 h 2595554"/>
              <a:gd name="connsiteX43" fmla="*/ 2319814 w 2620144"/>
              <a:gd name="connsiteY43" fmla="*/ 1657166 h 2595554"/>
              <a:gd name="connsiteX44" fmla="*/ 2308551 w 2620144"/>
              <a:gd name="connsiteY44" fmla="*/ 1698596 h 2595554"/>
              <a:gd name="connsiteX45" fmla="*/ 2316059 w 2620144"/>
              <a:gd name="connsiteY45" fmla="*/ 1721193 h 2595554"/>
              <a:gd name="connsiteX46" fmla="*/ 2342338 w 2620144"/>
              <a:gd name="connsiteY46" fmla="*/ 1747557 h 2595554"/>
              <a:gd name="connsiteX47" fmla="*/ 2413667 w 2620144"/>
              <a:gd name="connsiteY47" fmla="*/ 1804052 h 2595554"/>
              <a:gd name="connsiteX48" fmla="*/ 2488750 w 2620144"/>
              <a:gd name="connsiteY48" fmla="*/ 1868079 h 2595554"/>
              <a:gd name="connsiteX49" fmla="*/ 2496258 w 2620144"/>
              <a:gd name="connsiteY49" fmla="*/ 1905741 h 2595554"/>
              <a:gd name="connsiteX50" fmla="*/ 2409913 w 2620144"/>
              <a:gd name="connsiteY50" fmla="*/ 2056393 h 2595554"/>
              <a:gd name="connsiteX51" fmla="*/ 2376126 w 2620144"/>
              <a:gd name="connsiteY51" fmla="*/ 2067692 h 2595554"/>
              <a:gd name="connsiteX52" fmla="*/ 2323568 w 2620144"/>
              <a:gd name="connsiteY52" fmla="*/ 2045094 h 2595554"/>
              <a:gd name="connsiteX53" fmla="*/ 2252239 w 2620144"/>
              <a:gd name="connsiteY53" fmla="*/ 2022496 h 2595554"/>
              <a:gd name="connsiteX54" fmla="*/ 2169648 w 2620144"/>
              <a:gd name="connsiteY54" fmla="*/ 1992366 h 2595554"/>
              <a:gd name="connsiteX55" fmla="*/ 2128353 w 2620144"/>
              <a:gd name="connsiteY55" fmla="*/ 2003665 h 2595554"/>
              <a:gd name="connsiteX56" fmla="*/ 2109582 w 2620144"/>
              <a:gd name="connsiteY56" fmla="*/ 2026263 h 2595554"/>
              <a:gd name="connsiteX57" fmla="*/ 2079549 w 2620144"/>
              <a:gd name="connsiteY57" fmla="*/ 2052627 h 2595554"/>
              <a:gd name="connsiteX58" fmla="*/ 2030746 w 2620144"/>
              <a:gd name="connsiteY58" fmla="*/ 2101588 h 2595554"/>
              <a:gd name="connsiteX59" fmla="*/ 1933138 w 2620144"/>
              <a:gd name="connsiteY59" fmla="*/ 2188213 h 2595554"/>
              <a:gd name="connsiteX60" fmla="*/ 1831777 w 2620144"/>
              <a:gd name="connsiteY60" fmla="*/ 2252240 h 2595554"/>
              <a:gd name="connsiteX61" fmla="*/ 1824268 w 2620144"/>
              <a:gd name="connsiteY61" fmla="*/ 2263539 h 2595554"/>
              <a:gd name="connsiteX62" fmla="*/ 1831777 w 2620144"/>
              <a:gd name="connsiteY62" fmla="*/ 2323799 h 2595554"/>
              <a:gd name="connsiteX63" fmla="*/ 1854301 w 2620144"/>
              <a:gd name="connsiteY63" fmla="*/ 2451853 h 2595554"/>
              <a:gd name="connsiteX64" fmla="*/ 1861810 w 2620144"/>
              <a:gd name="connsiteY64" fmla="*/ 2485750 h 2595554"/>
              <a:gd name="connsiteX65" fmla="*/ 1835531 w 2620144"/>
              <a:gd name="connsiteY65" fmla="*/ 2530945 h 2595554"/>
              <a:gd name="connsiteX66" fmla="*/ 1782973 w 2620144"/>
              <a:gd name="connsiteY66" fmla="*/ 2553543 h 2595554"/>
              <a:gd name="connsiteX67" fmla="*/ 1689120 w 2620144"/>
              <a:gd name="connsiteY67" fmla="*/ 2587439 h 2595554"/>
              <a:gd name="connsiteX68" fmla="*/ 1644070 w 2620144"/>
              <a:gd name="connsiteY68" fmla="*/ 2568608 h 2595554"/>
              <a:gd name="connsiteX69" fmla="*/ 1621545 w 2620144"/>
              <a:gd name="connsiteY69" fmla="*/ 2530945 h 2595554"/>
              <a:gd name="connsiteX70" fmla="*/ 1617791 w 2620144"/>
              <a:gd name="connsiteY70" fmla="*/ 2523412 h 2595554"/>
              <a:gd name="connsiteX71" fmla="*/ 1550217 w 2620144"/>
              <a:gd name="connsiteY71" fmla="*/ 2414190 h 2595554"/>
              <a:gd name="connsiteX72" fmla="*/ 1475134 w 2620144"/>
              <a:gd name="connsiteY72" fmla="*/ 2372761 h 2595554"/>
              <a:gd name="connsiteX73" fmla="*/ 1133508 w 2620144"/>
              <a:gd name="connsiteY73" fmla="*/ 2372761 h 2595554"/>
              <a:gd name="connsiteX74" fmla="*/ 1080950 w 2620144"/>
              <a:gd name="connsiteY74" fmla="*/ 2399125 h 2595554"/>
              <a:gd name="connsiteX75" fmla="*/ 1024638 w 2620144"/>
              <a:gd name="connsiteY75" fmla="*/ 2497048 h 2595554"/>
              <a:gd name="connsiteX76" fmla="*/ 979589 w 2620144"/>
              <a:gd name="connsiteY76" fmla="*/ 2576140 h 2595554"/>
              <a:gd name="connsiteX77" fmla="*/ 968326 w 2620144"/>
              <a:gd name="connsiteY77" fmla="*/ 2591206 h 2595554"/>
              <a:gd name="connsiteX78" fmla="*/ 942047 w 2620144"/>
              <a:gd name="connsiteY78" fmla="*/ 2591206 h 2595554"/>
              <a:gd name="connsiteX79" fmla="*/ 773111 w 2620144"/>
              <a:gd name="connsiteY79" fmla="*/ 2527179 h 2595554"/>
              <a:gd name="connsiteX80" fmla="*/ 765603 w 2620144"/>
              <a:gd name="connsiteY80" fmla="*/ 2497048 h 2595554"/>
              <a:gd name="connsiteX81" fmla="*/ 780620 w 2620144"/>
              <a:gd name="connsiteY81" fmla="*/ 2391592 h 2595554"/>
              <a:gd name="connsiteX82" fmla="*/ 791882 w 2620144"/>
              <a:gd name="connsiteY82" fmla="*/ 2353929 h 2595554"/>
              <a:gd name="connsiteX83" fmla="*/ 791882 w 2620144"/>
              <a:gd name="connsiteY83" fmla="*/ 2350163 h 2595554"/>
              <a:gd name="connsiteX84" fmla="*/ 803145 w 2620144"/>
              <a:gd name="connsiteY84" fmla="*/ 2278604 h 2595554"/>
              <a:gd name="connsiteX85" fmla="*/ 784374 w 2620144"/>
              <a:gd name="connsiteY85" fmla="*/ 2244707 h 2595554"/>
              <a:gd name="connsiteX86" fmla="*/ 728062 w 2620144"/>
              <a:gd name="connsiteY86" fmla="*/ 2210811 h 2595554"/>
              <a:gd name="connsiteX87" fmla="*/ 705537 w 2620144"/>
              <a:gd name="connsiteY87" fmla="*/ 2191979 h 2595554"/>
              <a:gd name="connsiteX88" fmla="*/ 637963 w 2620144"/>
              <a:gd name="connsiteY88" fmla="*/ 2143017 h 2595554"/>
              <a:gd name="connsiteX89" fmla="*/ 577897 w 2620144"/>
              <a:gd name="connsiteY89" fmla="*/ 2086523 h 2595554"/>
              <a:gd name="connsiteX90" fmla="*/ 506568 w 2620144"/>
              <a:gd name="connsiteY90" fmla="*/ 2014964 h 2595554"/>
              <a:gd name="connsiteX91" fmla="*/ 454010 w 2620144"/>
              <a:gd name="connsiteY91" fmla="*/ 1992366 h 2595554"/>
              <a:gd name="connsiteX92" fmla="*/ 420223 w 2620144"/>
              <a:gd name="connsiteY92" fmla="*/ 1999899 h 2595554"/>
              <a:gd name="connsiteX93" fmla="*/ 296337 w 2620144"/>
              <a:gd name="connsiteY93" fmla="*/ 2045094 h 2595554"/>
              <a:gd name="connsiteX94" fmla="*/ 277566 w 2620144"/>
              <a:gd name="connsiteY94" fmla="*/ 2056393 h 2595554"/>
              <a:gd name="connsiteX95" fmla="*/ 251287 w 2620144"/>
              <a:gd name="connsiteY95" fmla="*/ 2067692 h 2595554"/>
              <a:gd name="connsiteX96" fmla="*/ 217500 w 2620144"/>
              <a:gd name="connsiteY96" fmla="*/ 2056393 h 2595554"/>
              <a:gd name="connsiteX97" fmla="*/ 161188 w 2620144"/>
              <a:gd name="connsiteY97" fmla="*/ 1954703 h 2595554"/>
              <a:gd name="connsiteX98" fmla="*/ 127401 w 2620144"/>
              <a:gd name="connsiteY98" fmla="*/ 1894443 h 2595554"/>
              <a:gd name="connsiteX99" fmla="*/ 127401 w 2620144"/>
              <a:gd name="connsiteY99" fmla="*/ 1879377 h 2595554"/>
              <a:gd name="connsiteX100" fmla="*/ 157434 w 2620144"/>
              <a:gd name="connsiteY100" fmla="*/ 1856780 h 2595554"/>
              <a:gd name="connsiteX101" fmla="*/ 179959 w 2620144"/>
              <a:gd name="connsiteY101" fmla="*/ 1830416 h 2595554"/>
              <a:gd name="connsiteX102" fmla="*/ 303845 w 2620144"/>
              <a:gd name="connsiteY102" fmla="*/ 1724960 h 2595554"/>
              <a:gd name="connsiteX103" fmla="*/ 315107 w 2620144"/>
              <a:gd name="connsiteY103" fmla="*/ 1679764 h 2595554"/>
              <a:gd name="connsiteX104" fmla="*/ 277566 w 2620144"/>
              <a:gd name="connsiteY104" fmla="*/ 1559243 h 2595554"/>
              <a:gd name="connsiteX105" fmla="*/ 266304 w 2620144"/>
              <a:gd name="connsiteY105" fmla="*/ 1502749 h 2595554"/>
              <a:gd name="connsiteX106" fmla="*/ 255041 w 2620144"/>
              <a:gd name="connsiteY106" fmla="*/ 1344565 h 2595554"/>
              <a:gd name="connsiteX107" fmla="*/ 255041 w 2620144"/>
              <a:gd name="connsiteY107" fmla="*/ 1306902 h 2595554"/>
              <a:gd name="connsiteX108" fmla="*/ 243779 w 2620144"/>
              <a:gd name="connsiteY108" fmla="*/ 1291837 h 2595554"/>
              <a:gd name="connsiteX109" fmla="*/ 89860 w 2620144"/>
              <a:gd name="connsiteY109" fmla="*/ 1231576 h 2595554"/>
              <a:gd name="connsiteX110" fmla="*/ 22285 w 2620144"/>
              <a:gd name="connsiteY110" fmla="*/ 1212745 h 2595554"/>
              <a:gd name="connsiteX111" fmla="*/ 3515 w 2620144"/>
              <a:gd name="connsiteY111" fmla="*/ 1175082 h 2595554"/>
              <a:gd name="connsiteX112" fmla="*/ 14777 w 2620144"/>
              <a:gd name="connsiteY112" fmla="*/ 1111055 h 2595554"/>
              <a:gd name="connsiteX113" fmla="*/ 33548 w 2620144"/>
              <a:gd name="connsiteY113" fmla="*/ 1001832 h 2595554"/>
              <a:gd name="connsiteX114" fmla="*/ 41056 w 2620144"/>
              <a:gd name="connsiteY114" fmla="*/ 986767 h 2595554"/>
              <a:gd name="connsiteX115" fmla="*/ 89860 w 2620144"/>
              <a:gd name="connsiteY115" fmla="*/ 983001 h 2595554"/>
              <a:gd name="connsiteX116" fmla="*/ 303845 w 2620144"/>
              <a:gd name="connsiteY116" fmla="*/ 983001 h 2595554"/>
              <a:gd name="connsiteX117" fmla="*/ 315107 w 2620144"/>
              <a:gd name="connsiteY117" fmla="*/ 979235 h 2595554"/>
              <a:gd name="connsiteX118" fmla="*/ 330124 w 2620144"/>
              <a:gd name="connsiteY118" fmla="*/ 926507 h 2595554"/>
              <a:gd name="connsiteX119" fmla="*/ 333878 w 2620144"/>
              <a:gd name="connsiteY119" fmla="*/ 922740 h 2595554"/>
              <a:gd name="connsiteX120" fmla="*/ 371419 w 2620144"/>
              <a:gd name="connsiteY120" fmla="*/ 832350 h 2595554"/>
              <a:gd name="connsiteX121" fmla="*/ 408961 w 2620144"/>
              <a:gd name="connsiteY121" fmla="*/ 768323 h 2595554"/>
              <a:gd name="connsiteX122" fmla="*/ 412715 w 2620144"/>
              <a:gd name="connsiteY122" fmla="*/ 764556 h 2595554"/>
              <a:gd name="connsiteX123" fmla="*/ 423977 w 2620144"/>
              <a:gd name="connsiteY123" fmla="*/ 738192 h 2595554"/>
              <a:gd name="connsiteX124" fmla="*/ 499060 w 2620144"/>
              <a:gd name="connsiteY124" fmla="*/ 636503 h 2595554"/>
              <a:gd name="connsiteX125" fmla="*/ 506568 w 2620144"/>
              <a:gd name="connsiteY125" fmla="*/ 595073 h 2595554"/>
              <a:gd name="connsiteX126" fmla="*/ 397698 w 2620144"/>
              <a:gd name="connsiteY126" fmla="*/ 410525 h 2595554"/>
              <a:gd name="connsiteX127" fmla="*/ 408961 w 2620144"/>
              <a:gd name="connsiteY127" fmla="*/ 361564 h 2595554"/>
              <a:gd name="connsiteX128" fmla="*/ 454010 w 2620144"/>
              <a:gd name="connsiteY128" fmla="*/ 327667 h 2595554"/>
              <a:gd name="connsiteX129" fmla="*/ 480289 w 2620144"/>
              <a:gd name="connsiteY129" fmla="*/ 297537 h 2595554"/>
              <a:gd name="connsiteX130" fmla="*/ 540355 w 2620144"/>
              <a:gd name="connsiteY130" fmla="*/ 248575 h 2595554"/>
              <a:gd name="connsiteX131" fmla="*/ 562880 w 2620144"/>
              <a:gd name="connsiteY131" fmla="*/ 248575 h 2595554"/>
              <a:gd name="connsiteX132" fmla="*/ 645471 w 2620144"/>
              <a:gd name="connsiteY132" fmla="*/ 320135 h 2595554"/>
              <a:gd name="connsiteX133" fmla="*/ 728062 w 2620144"/>
              <a:gd name="connsiteY133" fmla="*/ 387928 h 2595554"/>
              <a:gd name="connsiteX134" fmla="*/ 731816 w 2620144"/>
              <a:gd name="connsiteY134" fmla="*/ 391694 h 2595554"/>
              <a:gd name="connsiteX135" fmla="*/ 791882 w 2620144"/>
              <a:gd name="connsiteY135" fmla="*/ 391694 h 2595554"/>
              <a:gd name="connsiteX136" fmla="*/ 803145 w 2620144"/>
              <a:gd name="connsiteY136" fmla="*/ 387928 h 2595554"/>
              <a:gd name="connsiteX137" fmla="*/ 833178 w 2620144"/>
              <a:gd name="connsiteY137" fmla="*/ 369096 h 2595554"/>
              <a:gd name="connsiteX138" fmla="*/ 1035901 w 2620144"/>
              <a:gd name="connsiteY138" fmla="*/ 290004 h 2595554"/>
              <a:gd name="connsiteX139" fmla="*/ 1129754 w 2620144"/>
              <a:gd name="connsiteY139" fmla="*/ 271173 h 2595554"/>
              <a:gd name="connsiteX140" fmla="*/ 1159787 w 2620144"/>
              <a:gd name="connsiteY140" fmla="*/ 241042 h 2595554"/>
              <a:gd name="connsiteX141" fmla="*/ 1174804 w 2620144"/>
              <a:gd name="connsiteY141" fmla="*/ 180782 h 2595554"/>
              <a:gd name="connsiteX142" fmla="*/ 1189820 w 2620144"/>
              <a:gd name="connsiteY142" fmla="*/ 60261 h 2595554"/>
              <a:gd name="connsiteX143" fmla="*/ 1201082 w 2620144"/>
              <a:gd name="connsiteY143" fmla="*/ 15065 h 2595554"/>
              <a:gd name="connsiteX144" fmla="*/ 1223607 w 2620144"/>
              <a:gd name="connsiteY144" fmla="*/ 0 h 25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620144" h="2595554">
                <a:moveTo>
                  <a:pt x="1308076" y="523982"/>
                </a:moveTo>
                <a:cubicBezTo>
                  <a:pt x="1739867" y="523982"/>
                  <a:pt x="2089903" y="874018"/>
                  <a:pt x="2089903" y="1305809"/>
                </a:cubicBezTo>
                <a:cubicBezTo>
                  <a:pt x="2089903" y="1737600"/>
                  <a:pt x="1739867" y="2087636"/>
                  <a:pt x="1308076" y="2087636"/>
                </a:cubicBezTo>
                <a:cubicBezTo>
                  <a:pt x="876285" y="2087636"/>
                  <a:pt x="526249" y="1737600"/>
                  <a:pt x="526249" y="1305809"/>
                </a:cubicBezTo>
                <a:cubicBezTo>
                  <a:pt x="526249" y="874018"/>
                  <a:pt x="876285" y="523982"/>
                  <a:pt x="1308076" y="523982"/>
                </a:cubicBezTo>
                <a:close/>
                <a:moveTo>
                  <a:pt x="1308076" y="468681"/>
                </a:moveTo>
                <a:cubicBezTo>
                  <a:pt x="845743" y="468681"/>
                  <a:pt x="470948" y="843476"/>
                  <a:pt x="470948" y="1305809"/>
                </a:cubicBezTo>
                <a:cubicBezTo>
                  <a:pt x="470948" y="1768142"/>
                  <a:pt x="845743" y="2142937"/>
                  <a:pt x="1308076" y="2142937"/>
                </a:cubicBezTo>
                <a:cubicBezTo>
                  <a:pt x="1770409" y="2142937"/>
                  <a:pt x="2145204" y="1768142"/>
                  <a:pt x="2145204" y="1305809"/>
                </a:cubicBezTo>
                <a:cubicBezTo>
                  <a:pt x="2145204" y="843476"/>
                  <a:pt x="1770409" y="468681"/>
                  <a:pt x="1308076" y="468681"/>
                </a:cubicBezTo>
                <a:close/>
                <a:moveTo>
                  <a:pt x="1223607" y="0"/>
                </a:moveTo>
                <a:cubicBezTo>
                  <a:pt x="1283673" y="0"/>
                  <a:pt x="1347494" y="0"/>
                  <a:pt x="1407560" y="0"/>
                </a:cubicBezTo>
                <a:cubicBezTo>
                  <a:pt x="1418822" y="0"/>
                  <a:pt x="1426330" y="7533"/>
                  <a:pt x="1430084" y="18831"/>
                </a:cubicBezTo>
                <a:cubicBezTo>
                  <a:pt x="1433839" y="45196"/>
                  <a:pt x="1437593" y="75326"/>
                  <a:pt x="1441347" y="101690"/>
                </a:cubicBezTo>
                <a:cubicBezTo>
                  <a:pt x="1448855" y="135586"/>
                  <a:pt x="1452609" y="169483"/>
                  <a:pt x="1460118" y="203380"/>
                </a:cubicBezTo>
                <a:cubicBezTo>
                  <a:pt x="1463872" y="214678"/>
                  <a:pt x="1463872" y="225977"/>
                  <a:pt x="1463872" y="241042"/>
                </a:cubicBezTo>
                <a:cubicBezTo>
                  <a:pt x="1463872" y="256108"/>
                  <a:pt x="1471380" y="267407"/>
                  <a:pt x="1490151" y="267407"/>
                </a:cubicBezTo>
                <a:cubicBezTo>
                  <a:pt x="1516429" y="271173"/>
                  <a:pt x="1538954" y="274939"/>
                  <a:pt x="1561479" y="286238"/>
                </a:cubicBezTo>
                <a:cubicBezTo>
                  <a:pt x="1625299" y="297537"/>
                  <a:pt x="1681611" y="320135"/>
                  <a:pt x="1741677" y="342732"/>
                </a:cubicBezTo>
                <a:cubicBezTo>
                  <a:pt x="1779219" y="361564"/>
                  <a:pt x="1813006" y="380395"/>
                  <a:pt x="1850547" y="399227"/>
                </a:cubicBezTo>
                <a:cubicBezTo>
                  <a:pt x="1861810" y="406759"/>
                  <a:pt x="1873072" y="406759"/>
                  <a:pt x="1884334" y="395460"/>
                </a:cubicBezTo>
                <a:cubicBezTo>
                  <a:pt x="1936892" y="350265"/>
                  <a:pt x="1989450" y="308836"/>
                  <a:pt x="2045762" y="263640"/>
                </a:cubicBezTo>
                <a:cubicBezTo>
                  <a:pt x="2072041" y="241042"/>
                  <a:pt x="2072041" y="241042"/>
                  <a:pt x="2098320" y="259874"/>
                </a:cubicBezTo>
                <a:cubicBezTo>
                  <a:pt x="2143369" y="293771"/>
                  <a:pt x="2180911" y="331433"/>
                  <a:pt x="2225960" y="365330"/>
                </a:cubicBezTo>
                <a:cubicBezTo>
                  <a:pt x="2244731" y="376629"/>
                  <a:pt x="2244731" y="384161"/>
                  <a:pt x="2229714" y="406759"/>
                </a:cubicBezTo>
                <a:cubicBezTo>
                  <a:pt x="2203436" y="444422"/>
                  <a:pt x="2184665" y="485851"/>
                  <a:pt x="2162140" y="527280"/>
                </a:cubicBezTo>
                <a:cubicBezTo>
                  <a:pt x="2154632" y="538579"/>
                  <a:pt x="2147124" y="549878"/>
                  <a:pt x="2139615" y="557411"/>
                </a:cubicBezTo>
                <a:cubicBezTo>
                  <a:pt x="2132107" y="572476"/>
                  <a:pt x="2128353" y="587541"/>
                  <a:pt x="2117090" y="602606"/>
                </a:cubicBezTo>
                <a:cubicBezTo>
                  <a:pt x="2113336" y="610139"/>
                  <a:pt x="2113336" y="617671"/>
                  <a:pt x="2117090" y="625204"/>
                </a:cubicBezTo>
                <a:cubicBezTo>
                  <a:pt x="2128353" y="651568"/>
                  <a:pt x="2147124" y="677932"/>
                  <a:pt x="2165894" y="700530"/>
                </a:cubicBezTo>
                <a:cubicBezTo>
                  <a:pt x="2210944" y="753258"/>
                  <a:pt x="2240977" y="813518"/>
                  <a:pt x="2271010" y="873779"/>
                </a:cubicBezTo>
                <a:cubicBezTo>
                  <a:pt x="2278518" y="885078"/>
                  <a:pt x="2282272" y="896376"/>
                  <a:pt x="2289780" y="903909"/>
                </a:cubicBezTo>
                <a:cubicBezTo>
                  <a:pt x="2297289" y="922740"/>
                  <a:pt x="2308551" y="937806"/>
                  <a:pt x="2308551" y="956637"/>
                </a:cubicBezTo>
                <a:cubicBezTo>
                  <a:pt x="2312305" y="971702"/>
                  <a:pt x="2327322" y="983001"/>
                  <a:pt x="2342338" y="983001"/>
                </a:cubicBezTo>
                <a:cubicBezTo>
                  <a:pt x="2409913" y="979235"/>
                  <a:pt x="2481241" y="986767"/>
                  <a:pt x="2548816" y="979235"/>
                </a:cubicBezTo>
                <a:cubicBezTo>
                  <a:pt x="2575094" y="975468"/>
                  <a:pt x="2590111" y="979235"/>
                  <a:pt x="2593865" y="1009365"/>
                </a:cubicBezTo>
                <a:cubicBezTo>
                  <a:pt x="2605128" y="1050794"/>
                  <a:pt x="2608882" y="1095990"/>
                  <a:pt x="2612636" y="1137419"/>
                </a:cubicBezTo>
                <a:cubicBezTo>
                  <a:pt x="2616390" y="1156250"/>
                  <a:pt x="2620144" y="1178848"/>
                  <a:pt x="2620144" y="1201446"/>
                </a:cubicBezTo>
                <a:cubicBezTo>
                  <a:pt x="2605128" y="1216511"/>
                  <a:pt x="2578848" y="1216511"/>
                  <a:pt x="2556324" y="1227810"/>
                </a:cubicBezTo>
                <a:cubicBezTo>
                  <a:pt x="2503766" y="1250407"/>
                  <a:pt x="2447454" y="1265473"/>
                  <a:pt x="2394896" y="1288070"/>
                </a:cubicBezTo>
                <a:cubicBezTo>
                  <a:pt x="2379880" y="1295603"/>
                  <a:pt x="2376126" y="1303135"/>
                  <a:pt x="2376126" y="1321967"/>
                </a:cubicBezTo>
                <a:cubicBezTo>
                  <a:pt x="2372371" y="1359630"/>
                  <a:pt x="2376126" y="1397293"/>
                  <a:pt x="2368617" y="1434956"/>
                </a:cubicBezTo>
                <a:cubicBezTo>
                  <a:pt x="2361109" y="1465086"/>
                  <a:pt x="2364863" y="1495216"/>
                  <a:pt x="2353601" y="1525346"/>
                </a:cubicBezTo>
                <a:cubicBezTo>
                  <a:pt x="2342338" y="1566776"/>
                  <a:pt x="2338584" y="1615737"/>
                  <a:pt x="2319814" y="1657166"/>
                </a:cubicBezTo>
                <a:cubicBezTo>
                  <a:pt x="2316059" y="1668465"/>
                  <a:pt x="2312305" y="1683530"/>
                  <a:pt x="2308551" y="1698596"/>
                </a:cubicBezTo>
                <a:cubicBezTo>
                  <a:pt x="2304797" y="1709894"/>
                  <a:pt x="2312305" y="1717427"/>
                  <a:pt x="2316059" y="1721193"/>
                </a:cubicBezTo>
                <a:cubicBezTo>
                  <a:pt x="2327322" y="1728726"/>
                  <a:pt x="2338584" y="1736258"/>
                  <a:pt x="2342338" y="1747557"/>
                </a:cubicBezTo>
                <a:cubicBezTo>
                  <a:pt x="2372371" y="1762622"/>
                  <a:pt x="2391142" y="1785220"/>
                  <a:pt x="2413667" y="1804052"/>
                </a:cubicBezTo>
                <a:cubicBezTo>
                  <a:pt x="2439946" y="1822883"/>
                  <a:pt x="2462470" y="1845481"/>
                  <a:pt x="2488750" y="1868079"/>
                </a:cubicBezTo>
                <a:cubicBezTo>
                  <a:pt x="2503766" y="1879377"/>
                  <a:pt x="2507520" y="1886910"/>
                  <a:pt x="2496258" y="1905741"/>
                </a:cubicBezTo>
                <a:cubicBezTo>
                  <a:pt x="2466224" y="1954703"/>
                  <a:pt x="2439946" y="2007431"/>
                  <a:pt x="2409913" y="2056393"/>
                </a:cubicBezTo>
                <a:cubicBezTo>
                  <a:pt x="2402404" y="2071458"/>
                  <a:pt x="2391142" y="2075224"/>
                  <a:pt x="2376126" y="2067692"/>
                </a:cubicBezTo>
                <a:cubicBezTo>
                  <a:pt x="2357355" y="2063925"/>
                  <a:pt x="2338584" y="2060159"/>
                  <a:pt x="2323568" y="2045094"/>
                </a:cubicBezTo>
                <a:cubicBezTo>
                  <a:pt x="2297289" y="2041328"/>
                  <a:pt x="2274764" y="2037561"/>
                  <a:pt x="2252239" y="2022496"/>
                </a:cubicBezTo>
                <a:cubicBezTo>
                  <a:pt x="2225960" y="2014964"/>
                  <a:pt x="2195927" y="2003665"/>
                  <a:pt x="2169648" y="1992366"/>
                </a:cubicBezTo>
                <a:cubicBezTo>
                  <a:pt x="2150878" y="1984833"/>
                  <a:pt x="2139615" y="1988600"/>
                  <a:pt x="2128353" y="2003665"/>
                </a:cubicBezTo>
                <a:cubicBezTo>
                  <a:pt x="2124599" y="2011197"/>
                  <a:pt x="2117090" y="2018730"/>
                  <a:pt x="2109582" y="2026263"/>
                </a:cubicBezTo>
                <a:cubicBezTo>
                  <a:pt x="2094566" y="2030029"/>
                  <a:pt x="2087057" y="2045094"/>
                  <a:pt x="2079549" y="2052627"/>
                </a:cubicBezTo>
                <a:cubicBezTo>
                  <a:pt x="2064533" y="2071458"/>
                  <a:pt x="2045762" y="2082757"/>
                  <a:pt x="2030746" y="2101588"/>
                </a:cubicBezTo>
                <a:cubicBezTo>
                  <a:pt x="2004467" y="2135485"/>
                  <a:pt x="1966925" y="2161849"/>
                  <a:pt x="1933138" y="2188213"/>
                </a:cubicBezTo>
                <a:cubicBezTo>
                  <a:pt x="1899351" y="2207044"/>
                  <a:pt x="1869318" y="2233408"/>
                  <a:pt x="1831777" y="2252240"/>
                </a:cubicBezTo>
                <a:cubicBezTo>
                  <a:pt x="1828022" y="2252240"/>
                  <a:pt x="1824268" y="2259772"/>
                  <a:pt x="1824268" y="2263539"/>
                </a:cubicBezTo>
                <a:cubicBezTo>
                  <a:pt x="1828022" y="2282370"/>
                  <a:pt x="1828022" y="2304968"/>
                  <a:pt x="1831777" y="2323799"/>
                </a:cubicBezTo>
                <a:cubicBezTo>
                  <a:pt x="1839285" y="2365228"/>
                  <a:pt x="1850547" y="2406657"/>
                  <a:pt x="1854301" y="2451853"/>
                </a:cubicBezTo>
                <a:cubicBezTo>
                  <a:pt x="1854301" y="2463152"/>
                  <a:pt x="1858055" y="2474451"/>
                  <a:pt x="1861810" y="2485750"/>
                </a:cubicBezTo>
                <a:cubicBezTo>
                  <a:pt x="1869318" y="2523412"/>
                  <a:pt x="1869318" y="2523412"/>
                  <a:pt x="1835531" y="2530945"/>
                </a:cubicBezTo>
                <a:cubicBezTo>
                  <a:pt x="1820514" y="2546010"/>
                  <a:pt x="1801743" y="2549776"/>
                  <a:pt x="1782973" y="2553543"/>
                </a:cubicBezTo>
                <a:cubicBezTo>
                  <a:pt x="1752940" y="2561075"/>
                  <a:pt x="1722907" y="2576140"/>
                  <a:pt x="1689120" y="2587439"/>
                </a:cubicBezTo>
                <a:cubicBezTo>
                  <a:pt x="1662841" y="2598738"/>
                  <a:pt x="1659086" y="2598738"/>
                  <a:pt x="1644070" y="2568608"/>
                </a:cubicBezTo>
                <a:cubicBezTo>
                  <a:pt x="1636562" y="2557309"/>
                  <a:pt x="1629053" y="2546010"/>
                  <a:pt x="1621545" y="2530945"/>
                </a:cubicBezTo>
                <a:cubicBezTo>
                  <a:pt x="1621545" y="2527179"/>
                  <a:pt x="1617791" y="2527179"/>
                  <a:pt x="1617791" y="2523412"/>
                </a:cubicBezTo>
                <a:cubicBezTo>
                  <a:pt x="1591512" y="2489516"/>
                  <a:pt x="1572741" y="2451853"/>
                  <a:pt x="1550217" y="2414190"/>
                </a:cubicBezTo>
                <a:cubicBezTo>
                  <a:pt x="1523938" y="2368995"/>
                  <a:pt x="1527692" y="2368995"/>
                  <a:pt x="1475134" y="2372761"/>
                </a:cubicBezTo>
                <a:cubicBezTo>
                  <a:pt x="1362510" y="2387826"/>
                  <a:pt x="1246132" y="2391592"/>
                  <a:pt x="1133508" y="2372761"/>
                </a:cubicBezTo>
                <a:cubicBezTo>
                  <a:pt x="1103475" y="2365228"/>
                  <a:pt x="1095967" y="2372761"/>
                  <a:pt x="1080950" y="2399125"/>
                </a:cubicBezTo>
                <a:cubicBezTo>
                  <a:pt x="1065934" y="2433021"/>
                  <a:pt x="1047163" y="2466918"/>
                  <a:pt x="1024638" y="2497048"/>
                </a:cubicBezTo>
                <a:cubicBezTo>
                  <a:pt x="1002113" y="2519646"/>
                  <a:pt x="987097" y="2546010"/>
                  <a:pt x="979589" y="2576140"/>
                </a:cubicBezTo>
                <a:cubicBezTo>
                  <a:pt x="979589" y="2579907"/>
                  <a:pt x="975835" y="2587439"/>
                  <a:pt x="968326" y="2591206"/>
                </a:cubicBezTo>
                <a:cubicBezTo>
                  <a:pt x="960818" y="2598738"/>
                  <a:pt x="953310" y="2594972"/>
                  <a:pt x="942047" y="2591206"/>
                </a:cubicBezTo>
                <a:cubicBezTo>
                  <a:pt x="885735" y="2568608"/>
                  <a:pt x="829423" y="2549776"/>
                  <a:pt x="773111" y="2527179"/>
                </a:cubicBezTo>
                <a:cubicBezTo>
                  <a:pt x="758095" y="2519646"/>
                  <a:pt x="761849" y="2508347"/>
                  <a:pt x="765603" y="2497048"/>
                </a:cubicBezTo>
                <a:cubicBezTo>
                  <a:pt x="773111" y="2463152"/>
                  <a:pt x="773111" y="2425489"/>
                  <a:pt x="780620" y="2391592"/>
                </a:cubicBezTo>
                <a:cubicBezTo>
                  <a:pt x="784374" y="2380293"/>
                  <a:pt x="784374" y="2365228"/>
                  <a:pt x="791882" y="2353929"/>
                </a:cubicBezTo>
                <a:cubicBezTo>
                  <a:pt x="791882" y="2350163"/>
                  <a:pt x="791882" y="2350163"/>
                  <a:pt x="791882" y="2350163"/>
                </a:cubicBezTo>
                <a:cubicBezTo>
                  <a:pt x="791882" y="2327565"/>
                  <a:pt x="795636" y="2304968"/>
                  <a:pt x="803145" y="2278604"/>
                </a:cubicBezTo>
                <a:cubicBezTo>
                  <a:pt x="806899" y="2263539"/>
                  <a:pt x="799390" y="2252240"/>
                  <a:pt x="784374" y="2244707"/>
                </a:cubicBezTo>
                <a:cubicBezTo>
                  <a:pt x="765603" y="2237175"/>
                  <a:pt x="746833" y="2218343"/>
                  <a:pt x="728062" y="2210811"/>
                </a:cubicBezTo>
                <a:cubicBezTo>
                  <a:pt x="720554" y="2207044"/>
                  <a:pt x="709291" y="2199512"/>
                  <a:pt x="705537" y="2191979"/>
                </a:cubicBezTo>
                <a:cubicBezTo>
                  <a:pt x="679258" y="2180680"/>
                  <a:pt x="660488" y="2158083"/>
                  <a:pt x="637963" y="2143017"/>
                </a:cubicBezTo>
                <a:cubicBezTo>
                  <a:pt x="615438" y="2127952"/>
                  <a:pt x="596667" y="2109121"/>
                  <a:pt x="577897" y="2086523"/>
                </a:cubicBezTo>
                <a:cubicBezTo>
                  <a:pt x="555372" y="2063925"/>
                  <a:pt x="529093" y="2041328"/>
                  <a:pt x="506568" y="2014964"/>
                </a:cubicBezTo>
                <a:cubicBezTo>
                  <a:pt x="495306" y="1999899"/>
                  <a:pt x="480289" y="1981067"/>
                  <a:pt x="454010" y="1992366"/>
                </a:cubicBezTo>
                <a:cubicBezTo>
                  <a:pt x="442748" y="1992366"/>
                  <a:pt x="431486" y="1996132"/>
                  <a:pt x="420223" y="1999899"/>
                </a:cubicBezTo>
                <a:cubicBezTo>
                  <a:pt x="378928" y="2014964"/>
                  <a:pt x="337632" y="2033795"/>
                  <a:pt x="296337" y="2045094"/>
                </a:cubicBezTo>
                <a:cubicBezTo>
                  <a:pt x="288829" y="2048860"/>
                  <a:pt x="281320" y="2048860"/>
                  <a:pt x="277566" y="2056393"/>
                </a:cubicBezTo>
                <a:cubicBezTo>
                  <a:pt x="270058" y="2063925"/>
                  <a:pt x="262550" y="2067692"/>
                  <a:pt x="251287" y="2067692"/>
                </a:cubicBezTo>
                <a:cubicBezTo>
                  <a:pt x="236271" y="2075224"/>
                  <a:pt x="225008" y="2071458"/>
                  <a:pt x="217500" y="2056393"/>
                </a:cubicBezTo>
                <a:cubicBezTo>
                  <a:pt x="198729" y="2022496"/>
                  <a:pt x="179959" y="1988600"/>
                  <a:pt x="161188" y="1954703"/>
                </a:cubicBezTo>
                <a:cubicBezTo>
                  <a:pt x="146172" y="1935872"/>
                  <a:pt x="134909" y="1917040"/>
                  <a:pt x="127401" y="1894443"/>
                </a:cubicBezTo>
                <a:cubicBezTo>
                  <a:pt x="123647" y="1890676"/>
                  <a:pt x="119893" y="1883144"/>
                  <a:pt x="127401" y="1879377"/>
                </a:cubicBezTo>
                <a:cubicBezTo>
                  <a:pt x="134909" y="1871845"/>
                  <a:pt x="142417" y="1860546"/>
                  <a:pt x="157434" y="1856780"/>
                </a:cubicBezTo>
                <a:cubicBezTo>
                  <a:pt x="161188" y="1845481"/>
                  <a:pt x="172450" y="1837948"/>
                  <a:pt x="179959" y="1830416"/>
                </a:cubicBezTo>
                <a:cubicBezTo>
                  <a:pt x="225008" y="1796519"/>
                  <a:pt x="262550" y="1758856"/>
                  <a:pt x="303845" y="1724960"/>
                </a:cubicBezTo>
                <a:cubicBezTo>
                  <a:pt x="322616" y="1709894"/>
                  <a:pt x="322616" y="1706128"/>
                  <a:pt x="315107" y="1679764"/>
                </a:cubicBezTo>
                <a:cubicBezTo>
                  <a:pt x="296337" y="1642101"/>
                  <a:pt x="285074" y="1600672"/>
                  <a:pt x="277566" y="1559243"/>
                </a:cubicBezTo>
                <a:cubicBezTo>
                  <a:pt x="277566" y="1540412"/>
                  <a:pt x="270058" y="1521580"/>
                  <a:pt x="266304" y="1502749"/>
                </a:cubicBezTo>
                <a:cubicBezTo>
                  <a:pt x="258795" y="1450021"/>
                  <a:pt x="251287" y="1397293"/>
                  <a:pt x="255041" y="1344565"/>
                </a:cubicBezTo>
                <a:cubicBezTo>
                  <a:pt x="251287" y="1333266"/>
                  <a:pt x="251287" y="1318201"/>
                  <a:pt x="255041" y="1306902"/>
                </a:cubicBezTo>
                <a:cubicBezTo>
                  <a:pt x="255041" y="1299369"/>
                  <a:pt x="255041" y="1291837"/>
                  <a:pt x="243779" y="1291837"/>
                </a:cubicBezTo>
                <a:cubicBezTo>
                  <a:pt x="191221" y="1273005"/>
                  <a:pt x="138663" y="1254174"/>
                  <a:pt x="89860" y="1231576"/>
                </a:cubicBezTo>
                <a:cubicBezTo>
                  <a:pt x="67335" y="1224043"/>
                  <a:pt x="41056" y="1220277"/>
                  <a:pt x="22285" y="1212745"/>
                </a:cubicBezTo>
                <a:cubicBezTo>
                  <a:pt x="-240" y="1201446"/>
                  <a:pt x="-3994" y="1197679"/>
                  <a:pt x="3515" y="1175082"/>
                </a:cubicBezTo>
                <a:cubicBezTo>
                  <a:pt x="7269" y="1152484"/>
                  <a:pt x="11023" y="1133653"/>
                  <a:pt x="14777" y="1111055"/>
                </a:cubicBezTo>
                <a:cubicBezTo>
                  <a:pt x="18531" y="1073392"/>
                  <a:pt x="26039" y="1039495"/>
                  <a:pt x="33548" y="1001832"/>
                </a:cubicBezTo>
                <a:cubicBezTo>
                  <a:pt x="33548" y="994300"/>
                  <a:pt x="37302" y="990534"/>
                  <a:pt x="41056" y="986767"/>
                </a:cubicBezTo>
                <a:cubicBezTo>
                  <a:pt x="56072" y="979235"/>
                  <a:pt x="74843" y="983001"/>
                  <a:pt x="89860" y="983001"/>
                </a:cubicBezTo>
                <a:cubicBezTo>
                  <a:pt x="161188" y="983001"/>
                  <a:pt x="232517" y="983001"/>
                  <a:pt x="303845" y="983001"/>
                </a:cubicBezTo>
                <a:cubicBezTo>
                  <a:pt x="307599" y="983001"/>
                  <a:pt x="311353" y="983001"/>
                  <a:pt x="315107" y="979235"/>
                </a:cubicBezTo>
                <a:cubicBezTo>
                  <a:pt x="318862" y="960403"/>
                  <a:pt x="330124" y="945338"/>
                  <a:pt x="330124" y="926507"/>
                </a:cubicBezTo>
                <a:cubicBezTo>
                  <a:pt x="330124" y="926507"/>
                  <a:pt x="330124" y="922740"/>
                  <a:pt x="333878" y="922740"/>
                </a:cubicBezTo>
                <a:cubicBezTo>
                  <a:pt x="348895" y="892610"/>
                  <a:pt x="363911" y="862480"/>
                  <a:pt x="371419" y="832350"/>
                </a:cubicBezTo>
                <a:cubicBezTo>
                  <a:pt x="382682" y="805986"/>
                  <a:pt x="390190" y="783388"/>
                  <a:pt x="408961" y="768323"/>
                </a:cubicBezTo>
                <a:cubicBezTo>
                  <a:pt x="408961" y="764556"/>
                  <a:pt x="412715" y="764556"/>
                  <a:pt x="412715" y="764556"/>
                </a:cubicBezTo>
                <a:cubicBezTo>
                  <a:pt x="412715" y="753258"/>
                  <a:pt x="416469" y="745725"/>
                  <a:pt x="423977" y="738192"/>
                </a:cubicBezTo>
                <a:cubicBezTo>
                  <a:pt x="446502" y="700530"/>
                  <a:pt x="472781" y="666633"/>
                  <a:pt x="499060" y="636503"/>
                </a:cubicBezTo>
                <a:cubicBezTo>
                  <a:pt x="514076" y="621438"/>
                  <a:pt x="514076" y="610139"/>
                  <a:pt x="506568" y="595073"/>
                </a:cubicBezTo>
                <a:cubicBezTo>
                  <a:pt x="469027" y="531047"/>
                  <a:pt x="435240" y="470786"/>
                  <a:pt x="397698" y="410525"/>
                </a:cubicBezTo>
                <a:cubicBezTo>
                  <a:pt x="382682" y="384161"/>
                  <a:pt x="382682" y="380395"/>
                  <a:pt x="408961" y="361564"/>
                </a:cubicBezTo>
                <a:cubicBezTo>
                  <a:pt x="423977" y="350265"/>
                  <a:pt x="435240" y="331433"/>
                  <a:pt x="454010" y="327667"/>
                </a:cubicBezTo>
                <a:cubicBezTo>
                  <a:pt x="457764" y="312602"/>
                  <a:pt x="469027" y="305069"/>
                  <a:pt x="480289" y="297537"/>
                </a:cubicBezTo>
                <a:cubicBezTo>
                  <a:pt x="499060" y="282472"/>
                  <a:pt x="521585" y="263640"/>
                  <a:pt x="540355" y="248575"/>
                </a:cubicBezTo>
                <a:cubicBezTo>
                  <a:pt x="551618" y="244809"/>
                  <a:pt x="555372" y="241042"/>
                  <a:pt x="562880" y="248575"/>
                </a:cubicBezTo>
                <a:cubicBezTo>
                  <a:pt x="592913" y="271173"/>
                  <a:pt x="622946" y="293771"/>
                  <a:pt x="645471" y="320135"/>
                </a:cubicBezTo>
                <a:cubicBezTo>
                  <a:pt x="675504" y="338966"/>
                  <a:pt x="705537" y="361564"/>
                  <a:pt x="728062" y="387928"/>
                </a:cubicBezTo>
                <a:cubicBezTo>
                  <a:pt x="728062" y="391694"/>
                  <a:pt x="731816" y="391694"/>
                  <a:pt x="731816" y="391694"/>
                </a:cubicBezTo>
                <a:cubicBezTo>
                  <a:pt x="750587" y="410525"/>
                  <a:pt x="769357" y="410525"/>
                  <a:pt x="791882" y="391694"/>
                </a:cubicBezTo>
                <a:cubicBezTo>
                  <a:pt x="795636" y="391694"/>
                  <a:pt x="799390" y="391694"/>
                  <a:pt x="803145" y="387928"/>
                </a:cubicBezTo>
                <a:cubicBezTo>
                  <a:pt x="810653" y="380395"/>
                  <a:pt x="821915" y="372863"/>
                  <a:pt x="833178" y="369096"/>
                </a:cubicBezTo>
                <a:cubicBezTo>
                  <a:pt x="896998" y="338966"/>
                  <a:pt x="964572" y="308836"/>
                  <a:pt x="1035901" y="290004"/>
                </a:cubicBezTo>
                <a:cubicBezTo>
                  <a:pt x="1065934" y="282472"/>
                  <a:pt x="1099721" y="274939"/>
                  <a:pt x="1129754" y="271173"/>
                </a:cubicBezTo>
                <a:cubicBezTo>
                  <a:pt x="1148525" y="267407"/>
                  <a:pt x="1156033" y="259874"/>
                  <a:pt x="1159787" y="241042"/>
                </a:cubicBezTo>
                <a:cubicBezTo>
                  <a:pt x="1167295" y="222211"/>
                  <a:pt x="1159787" y="199613"/>
                  <a:pt x="1174804" y="180782"/>
                </a:cubicBezTo>
                <a:cubicBezTo>
                  <a:pt x="1174804" y="139353"/>
                  <a:pt x="1182312" y="101690"/>
                  <a:pt x="1189820" y="60261"/>
                </a:cubicBezTo>
                <a:cubicBezTo>
                  <a:pt x="1193574" y="45196"/>
                  <a:pt x="1201082" y="30130"/>
                  <a:pt x="1201082" y="15065"/>
                </a:cubicBezTo>
                <a:cubicBezTo>
                  <a:pt x="1204837" y="3766"/>
                  <a:pt x="1212345" y="0"/>
                  <a:pt x="1223607" y="0"/>
                </a:cubicBezTo>
                <a:close/>
              </a:path>
            </a:pathLst>
          </a:cu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19" name="任意多边形 518"/>
          <p:cNvSpPr>
            <a:spLocks/>
          </p:cNvSpPr>
          <p:nvPr/>
        </p:nvSpPr>
        <p:spPr bwMode="auto">
          <a:xfrm>
            <a:off x="4493835" y="2325313"/>
            <a:ext cx="1645564" cy="1630121"/>
          </a:xfrm>
          <a:custGeom>
            <a:avLst/>
            <a:gdLst>
              <a:gd name="connsiteX0" fmla="*/ 1308076 w 2620144"/>
              <a:gd name="connsiteY0" fmla="*/ 523982 h 2595554"/>
              <a:gd name="connsiteX1" fmla="*/ 2089903 w 2620144"/>
              <a:gd name="connsiteY1" fmla="*/ 1305809 h 2595554"/>
              <a:gd name="connsiteX2" fmla="*/ 1308076 w 2620144"/>
              <a:gd name="connsiteY2" fmla="*/ 2087636 h 2595554"/>
              <a:gd name="connsiteX3" fmla="*/ 526249 w 2620144"/>
              <a:gd name="connsiteY3" fmla="*/ 1305809 h 2595554"/>
              <a:gd name="connsiteX4" fmla="*/ 1308076 w 2620144"/>
              <a:gd name="connsiteY4" fmla="*/ 523982 h 2595554"/>
              <a:gd name="connsiteX5" fmla="*/ 1308076 w 2620144"/>
              <a:gd name="connsiteY5" fmla="*/ 468681 h 2595554"/>
              <a:gd name="connsiteX6" fmla="*/ 470948 w 2620144"/>
              <a:gd name="connsiteY6" fmla="*/ 1305809 h 2595554"/>
              <a:gd name="connsiteX7" fmla="*/ 1308076 w 2620144"/>
              <a:gd name="connsiteY7" fmla="*/ 2142937 h 2595554"/>
              <a:gd name="connsiteX8" fmla="*/ 2145204 w 2620144"/>
              <a:gd name="connsiteY8" fmla="*/ 1305809 h 2595554"/>
              <a:gd name="connsiteX9" fmla="*/ 1308076 w 2620144"/>
              <a:gd name="connsiteY9" fmla="*/ 468681 h 2595554"/>
              <a:gd name="connsiteX10" fmla="*/ 1223607 w 2620144"/>
              <a:gd name="connsiteY10" fmla="*/ 0 h 2595554"/>
              <a:gd name="connsiteX11" fmla="*/ 1407560 w 2620144"/>
              <a:gd name="connsiteY11" fmla="*/ 0 h 2595554"/>
              <a:gd name="connsiteX12" fmla="*/ 1430084 w 2620144"/>
              <a:gd name="connsiteY12" fmla="*/ 18831 h 2595554"/>
              <a:gd name="connsiteX13" fmla="*/ 1441347 w 2620144"/>
              <a:gd name="connsiteY13" fmla="*/ 101690 h 2595554"/>
              <a:gd name="connsiteX14" fmla="*/ 1460118 w 2620144"/>
              <a:gd name="connsiteY14" fmla="*/ 203380 h 2595554"/>
              <a:gd name="connsiteX15" fmla="*/ 1463872 w 2620144"/>
              <a:gd name="connsiteY15" fmla="*/ 241042 h 2595554"/>
              <a:gd name="connsiteX16" fmla="*/ 1490151 w 2620144"/>
              <a:gd name="connsiteY16" fmla="*/ 267407 h 2595554"/>
              <a:gd name="connsiteX17" fmla="*/ 1561479 w 2620144"/>
              <a:gd name="connsiteY17" fmla="*/ 286238 h 2595554"/>
              <a:gd name="connsiteX18" fmla="*/ 1741677 w 2620144"/>
              <a:gd name="connsiteY18" fmla="*/ 342732 h 2595554"/>
              <a:gd name="connsiteX19" fmla="*/ 1850547 w 2620144"/>
              <a:gd name="connsiteY19" fmla="*/ 399227 h 2595554"/>
              <a:gd name="connsiteX20" fmla="*/ 1884334 w 2620144"/>
              <a:gd name="connsiteY20" fmla="*/ 395460 h 2595554"/>
              <a:gd name="connsiteX21" fmla="*/ 2045762 w 2620144"/>
              <a:gd name="connsiteY21" fmla="*/ 263640 h 2595554"/>
              <a:gd name="connsiteX22" fmla="*/ 2098320 w 2620144"/>
              <a:gd name="connsiteY22" fmla="*/ 259874 h 2595554"/>
              <a:gd name="connsiteX23" fmla="*/ 2225960 w 2620144"/>
              <a:gd name="connsiteY23" fmla="*/ 365330 h 2595554"/>
              <a:gd name="connsiteX24" fmla="*/ 2229714 w 2620144"/>
              <a:gd name="connsiteY24" fmla="*/ 406759 h 2595554"/>
              <a:gd name="connsiteX25" fmla="*/ 2162140 w 2620144"/>
              <a:gd name="connsiteY25" fmla="*/ 527280 h 2595554"/>
              <a:gd name="connsiteX26" fmla="*/ 2139615 w 2620144"/>
              <a:gd name="connsiteY26" fmla="*/ 557411 h 2595554"/>
              <a:gd name="connsiteX27" fmla="*/ 2117090 w 2620144"/>
              <a:gd name="connsiteY27" fmla="*/ 602606 h 2595554"/>
              <a:gd name="connsiteX28" fmla="*/ 2117090 w 2620144"/>
              <a:gd name="connsiteY28" fmla="*/ 625204 h 2595554"/>
              <a:gd name="connsiteX29" fmla="*/ 2165894 w 2620144"/>
              <a:gd name="connsiteY29" fmla="*/ 700530 h 2595554"/>
              <a:gd name="connsiteX30" fmla="*/ 2271010 w 2620144"/>
              <a:gd name="connsiteY30" fmla="*/ 873779 h 2595554"/>
              <a:gd name="connsiteX31" fmla="*/ 2289780 w 2620144"/>
              <a:gd name="connsiteY31" fmla="*/ 903909 h 2595554"/>
              <a:gd name="connsiteX32" fmla="*/ 2308551 w 2620144"/>
              <a:gd name="connsiteY32" fmla="*/ 956637 h 2595554"/>
              <a:gd name="connsiteX33" fmla="*/ 2342338 w 2620144"/>
              <a:gd name="connsiteY33" fmla="*/ 983001 h 2595554"/>
              <a:gd name="connsiteX34" fmla="*/ 2548816 w 2620144"/>
              <a:gd name="connsiteY34" fmla="*/ 979235 h 2595554"/>
              <a:gd name="connsiteX35" fmla="*/ 2593865 w 2620144"/>
              <a:gd name="connsiteY35" fmla="*/ 1009365 h 2595554"/>
              <a:gd name="connsiteX36" fmla="*/ 2612636 w 2620144"/>
              <a:gd name="connsiteY36" fmla="*/ 1137419 h 2595554"/>
              <a:gd name="connsiteX37" fmla="*/ 2620144 w 2620144"/>
              <a:gd name="connsiteY37" fmla="*/ 1201446 h 2595554"/>
              <a:gd name="connsiteX38" fmla="*/ 2556324 w 2620144"/>
              <a:gd name="connsiteY38" fmla="*/ 1227810 h 2595554"/>
              <a:gd name="connsiteX39" fmla="*/ 2394896 w 2620144"/>
              <a:gd name="connsiteY39" fmla="*/ 1288070 h 2595554"/>
              <a:gd name="connsiteX40" fmla="*/ 2376126 w 2620144"/>
              <a:gd name="connsiteY40" fmla="*/ 1321967 h 2595554"/>
              <a:gd name="connsiteX41" fmla="*/ 2368617 w 2620144"/>
              <a:gd name="connsiteY41" fmla="*/ 1434956 h 2595554"/>
              <a:gd name="connsiteX42" fmla="*/ 2353601 w 2620144"/>
              <a:gd name="connsiteY42" fmla="*/ 1525346 h 2595554"/>
              <a:gd name="connsiteX43" fmla="*/ 2319814 w 2620144"/>
              <a:gd name="connsiteY43" fmla="*/ 1657166 h 2595554"/>
              <a:gd name="connsiteX44" fmla="*/ 2308551 w 2620144"/>
              <a:gd name="connsiteY44" fmla="*/ 1698596 h 2595554"/>
              <a:gd name="connsiteX45" fmla="*/ 2316059 w 2620144"/>
              <a:gd name="connsiteY45" fmla="*/ 1721193 h 2595554"/>
              <a:gd name="connsiteX46" fmla="*/ 2342338 w 2620144"/>
              <a:gd name="connsiteY46" fmla="*/ 1747557 h 2595554"/>
              <a:gd name="connsiteX47" fmla="*/ 2413667 w 2620144"/>
              <a:gd name="connsiteY47" fmla="*/ 1804052 h 2595554"/>
              <a:gd name="connsiteX48" fmla="*/ 2488750 w 2620144"/>
              <a:gd name="connsiteY48" fmla="*/ 1868079 h 2595554"/>
              <a:gd name="connsiteX49" fmla="*/ 2496258 w 2620144"/>
              <a:gd name="connsiteY49" fmla="*/ 1905741 h 2595554"/>
              <a:gd name="connsiteX50" fmla="*/ 2409913 w 2620144"/>
              <a:gd name="connsiteY50" fmla="*/ 2056393 h 2595554"/>
              <a:gd name="connsiteX51" fmla="*/ 2376126 w 2620144"/>
              <a:gd name="connsiteY51" fmla="*/ 2067692 h 2595554"/>
              <a:gd name="connsiteX52" fmla="*/ 2323568 w 2620144"/>
              <a:gd name="connsiteY52" fmla="*/ 2045094 h 2595554"/>
              <a:gd name="connsiteX53" fmla="*/ 2252239 w 2620144"/>
              <a:gd name="connsiteY53" fmla="*/ 2022496 h 2595554"/>
              <a:gd name="connsiteX54" fmla="*/ 2169648 w 2620144"/>
              <a:gd name="connsiteY54" fmla="*/ 1992366 h 2595554"/>
              <a:gd name="connsiteX55" fmla="*/ 2128353 w 2620144"/>
              <a:gd name="connsiteY55" fmla="*/ 2003665 h 2595554"/>
              <a:gd name="connsiteX56" fmla="*/ 2109582 w 2620144"/>
              <a:gd name="connsiteY56" fmla="*/ 2026263 h 2595554"/>
              <a:gd name="connsiteX57" fmla="*/ 2079549 w 2620144"/>
              <a:gd name="connsiteY57" fmla="*/ 2052627 h 2595554"/>
              <a:gd name="connsiteX58" fmla="*/ 2030746 w 2620144"/>
              <a:gd name="connsiteY58" fmla="*/ 2101588 h 2595554"/>
              <a:gd name="connsiteX59" fmla="*/ 1933138 w 2620144"/>
              <a:gd name="connsiteY59" fmla="*/ 2188213 h 2595554"/>
              <a:gd name="connsiteX60" fmla="*/ 1831777 w 2620144"/>
              <a:gd name="connsiteY60" fmla="*/ 2252240 h 2595554"/>
              <a:gd name="connsiteX61" fmla="*/ 1824268 w 2620144"/>
              <a:gd name="connsiteY61" fmla="*/ 2263539 h 2595554"/>
              <a:gd name="connsiteX62" fmla="*/ 1831777 w 2620144"/>
              <a:gd name="connsiteY62" fmla="*/ 2323799 h 2595554"/>
              <a:gd name="connsiteX63" fmla="*/ 1854301 w 2620144"/>
              <a:gd name="connsiteY63" fmla="*/ 2451853 h 2595554"/>
              <a:gd name="connsiteX64" fmla="*/ 1861810 w 2620144"/>
              <a:gd name="connsiteY64" fmla="*/ 2485750 h 2595554"/>
              <a:gd name="connsiteX65" fmla="*/ 1835531 w 2620144"/>
              <a:gd name="connsiteY65" fmla="*/ 2530945 h 2595554"/>
              <a:gd name="connsiteX66" fmla="*/ 1782973 w 2620144"/>
              <a:gd name="connsiteY66" fmla="*/ 2553543 h 2595554"/>
              <a:gd name="connsiteX67" fmla="*/ 1689120 w 2620144"/>
              <a:gd name="connsiteY67" fmla="*/ 2587439 h 2595554"/>
              <a:gd name="connsiteX68" fmla="*/ 1644070 w 2620144"/>
              <a:gd name="connsiteY68" fmla="*/ 2568608 h 2595554"/>
              <a:gd name="connsiteX69" fmla="*/ 1621545 w 2620144"/>
              <a:gd name="connsiteY69" fmla="*/ 2530945 h 2595554"/>
              <a:gd name="connsiteX70" fmla="*/ 1617791 w 2620144"/>
              <a:gd name="connsiteY70" fmla="*/ 2523412 h 2595554"/>
              <a:gd name="connsiteX71" fmla="*/ 1550217 w 2620144"/>
              <a:gd name="connsiteY71" fmla="*/ 2414190 h 2595554"/>
              <a:gd name="connsiteX72" fmla="*/ 1475134 w 2620144"/>
              <a:gd name="connsiteY72" fmla="*/ 2372761 h 2595554"/>
              <a:gd name="connsiteX73" fmla="*/ 1133508 w 2620144"/>
              <a:gd name="connsiteY73" fmla="*/ 2372761 h 2595554"/>
              <a:gd name="connsiteX74" fmla="*/ 1080950 w 2620144"/>
              <a:gd name="connsiteY74" fmla="*/ 2399125 h 2595554"/>
              <a:gd name="connsiteX75" fmla="*/ 1024638 w 2620144"/>
              <a:gd name="connsiteY75" fmla="*/ 2497048 h 2595554"/>
              <a:gd name="connsiteX76" fmla="*/ 979589 w 2620144"/>
              <a:gd name="connsiteY76" fmla="*/ 2576140 h 2595554"/>
              <a:gd name="connsiteX77" fmla="*/ 968326 w 2620144"/>
              <a:gd name="connsiteY77" fmla="*/ 2591206 h 2595554"/>
              <a:gd name="connsiteX78" fmla="*/ 942047 w 2620144"/>
              <a:gd name="connsiteY78" fmla="*/ 2591206 h 2595554"/>
              <a:gd name="connsiteX79" fmla="*/ 773111 w 2620144"/>
              <a:gd name="connsiteY79" fmla="*/ 2527179 h 2595554"/>
              <a:gd name="connsiteX80" fmla="*/ 765603 w 2620144"/>
              <a:gd name="connsiteY80" fmla="*/ 2497048 h 2595554"/>
              <a:gd name="connsiteX81" fmla="*/ 780620 w 2620144"/>
              <a:gd name="connsiteY81" fmla="*/ 2391592 h 2595554"/>
              <a:gd name="connsiteX82" fmla="*/ 791882 w 2620144"/>
              <a:gd name="connsiteY82" fmla="*/ 2353929 h 2595554"/>
              <a:gd name="connsiteX83" fmla="*/ 791882 w 2620144"/>
              <a:gd name="connsiteY83" fmla="*/ 2350163 h 2595554"/>
              <a:gd name="connsiteX84" fmla="*/ 803145 w 2620144"/>
              <a:gd name="connsiteY84" fmla="*/ 2278604 h 2595554"/>
              <a:gd name="connsiteX85" fmla="*/ 784374 w 2620144"/>
              <a:gd name="connsiteY85" fmla="*/ 2244707 h 2595554"/>
              <a:gd name="connsiteX86" fmla="*/ 728062 w 2620144"/>
              <a:gd name="connsiteY86" fmla="*/ 2210811 h 2595554"/>
              <a:gd name="connsiteX87" fmla="*/ 705537 w 2620144"/>
              <a:gd name="connsiteY87" fmla="*/ 2191979 h 2595554"/>
              <a:gd name="connsiteX88" fmla="*/ 637963 w 2620144"/>
              <a:gd name="connsiteY88" fmla="*/ 2143017 h 2595554"/>
              <a:gd name="connsiteX89" fmla="*/ 577897 w 2620144"/>
              <a:gd name="connsiteY89" fmla="*/ 2086523 h 2595554"/>
              <a:gd name="connsiteX90" fmla="*/ 506568 w 2620144"/>
              <a:gd name="connsiteY90" fmla="*/ 2014964 h 2595554"/>
              <a:gd name="connsiteX91" fmla="*/ 454010 w 2620144"/>
              <a:gd name="connsiteY91" fmla="*/ 1992366 h 2595554"/>
              <a:gd name="connsiteX92" fmla="*/ 420223 w 2620144"/>
              <a:gd name="connsiteY92" fmla="*/ 1999899 h 2595554"/>
              <a:gd name="connsiteX93" fmla="*/ 296337 w 2620144"/>
              <a:gd name="connsiteY93" fmla="*/ 2045094 h 2595554"/>
              <a:gd name="connsiteX94" fmla="*/ 277566 w 2620144"/>
              <a:gd name="connsiteY94" fmla="*/ 2056393 h 2595554"/>
              <a:gd name="connsiteX95" fmla="*/ 251287 w 2620144"/>
              <a:gd name="connsiteY95" fmla="*/ 2067692 h 2595554"/>
              <a:gd name="connsiteX96" fmla="*/ 217500 w 2620144"/>
              <a:gd name="connsiteY96" fmla="*/ 2056393 h 2595554"/>
              <a:gd name="connsiteX97" fmla="*/ 161188 w 2620144"/>
              <a:gd name="connsiteY97" fmla="*/ 1954703 h 2595554"/>
              <a:gd name="connsiteX98" fmla="*/ 127401 w 2620144"/>
              <a:gd name="connsiteY98" fmla="*/ 1894443 h 2595554"/>
              <a:gd name="connsiteX99" fmla="*/ 127401 w 2620144"/>
              <a:gd name="connsiteY99" fmla="*/ 1879377 h 2595554"/>
              <a:gd name="connsiteX100" fmla="*/ 157434 w 2620144"/>
              <a:gd name="connsiteY100" fmla="*/ 1856780 h 2595554"/>
              <a:gd name="connsiteX101" fmla="*/ 179959 w 2620144"/>
              <a:gd name="connsiteY101" fmla="*/ 1830416 h 2595554"/>
              <a:gd name="connsiteX102" fmla="*/ 303845 w 2620144"/>
              <a:gd name="connsiteY102" fmla="*/ 1724960 h 2595554"/>
              <a:gd name="connsiteX103" fmla="*/ 315107 w 2620144"/>
              <a:gd name="connsiteY103" fmla="*/ 1679764 h 2595554"/>
              <a:gd name="connsiteX104" fmla="*/ 277566 w 2620144"/>
              <a:gd name="connsiteY104" fmla="*/ 1559243 h 2595554"/>
              <a:gd name="connsiteX105" fmla="*/ 266304 w 2620144"/>
              <a:gd name="connsiteY105" fmla="*/ 1502749 h 2595554"/>
              <a:gd name="connsiteX106" fmla="*/ 255041 w 2620144"/>
              <a:gd name="connsiteY106" fmla="*/ 1344565 h 2595554"/>
              <a:gd name="connsiteX107" fmla="*/ 255041 w 2620144"/>
              <a:gd name="connsiteY107" fmla="*/ 1306902 h 2595554"/>
              <a:gd name="connsiteX108" fmla="*/ 243779 w 2620144"/>
              <a:gd name="connsiteY108" fmla="*/ 1291837 h 2595554"/>
              <a:gd name="connsiteX109" fmla="*/ 89860 w 2620144"/>
              <a:gd name="connsiteY109" fmla="*/ 1231576 h 2595554"/>
              <a:gd name="connsiteX110" fmla="*/ 22285 w 2620144"/>
              <a:gd name="connsiteY110" fmla="*/ 1212745 h 2595554"/>
              <a:gd name="connsiteX111" fmla="*/ 3515 w 2620144"/>
              <a:gd name="connsiteY111" fmla="*/ 1175082 h 2595554"/>
              <a:gd name="connsiteX112" fmla="*/ 14777 w 2620144"/>
              <a:gd name="connsiteY112" fmla="*/ 1111055 h 2595554"/>
              <a:gd name="connsiteX113" fmla="*/ 33548 w 2620144"/>
              <a:gd name="connsiteY113" fmla="*/ 1001832 h 2595554"/>
              <a:gd name="connsiteX114" fmla="*/ 41056 w 2620144"/>
              <a:gd name="connsiteY114" fmla="*/ 986767 h 2595554"/>
              <a:gd name="connsiteX115" fmla="*/ 89860 w 2620144"/>
              <a:gd name="connsiteY115" fmla="*/ 983001 h 2595554"/>
              <a:gd name="connsiteX116" fmla="*/ 303845 w 2620144"/>
              <a:gd name="connsiteY116" fmla="*/ 983001 h 2595554"/>
              <a:gd name="connsiteX117" fmla="*/ 315107 w 2620144"/>
              <a:gd name="connsiteY117" fmla="*/ 979235 h 2595554"/>
              <a:gd name="connsiteX118" fmla="*/ 330124 w 2620144"/>
              <a:gd name="connsiteY118" fmla="*/ 926507 h 2595554"/>
              <a:gd name="connsiteX119" fmla="*/ 333878 w 2620144"/>
              <a:gd name="connsiteY119" fmla="*/ 922740 h 2595554"/>
              <a:gd name="connsiteX120" fmla="*/ 371419 w 2620144"/>
              <a:gd name="connsiteY120" fmla="*/ 832350 h 2595554"/>
              <a:gd name="connsiteX121" fmla="*/ 408961 w 2620144"/>
              <a:gd name="connsiteY121" fmla="*/ 768323 h 2595554"/>
              <a:gd name="connsiteX122" fmla="*/ 412715 w 2620144"/>
              <a:gd name="connsiteY122" fmla="*/ 764556 h 2595554"/>
              <a:gd name="connsiteX123" fmla="*/ 423977 w 2620144"/>
              <a:gd name="connsiteY123" fmla="*/ 738192 h 2595554"/>
              <a:gd name="connsiteX124" fmla="*/ 499060 w 2620144"/>
              <a:gd name="connsiteY124" fmla="*/ 636503 h 2595554"/>
              <a:gd name="connsiteX125" fmla="*/ 506568 w 2620144"/>
              <a:gd name="connsiteY125" fmla="*/ 595073 h 2595554"/>
              <a:gd name="connsiteX126" fmla="*/ 397698 w 2620144"/>
              <a:gd name="connsiteY126" fmla="*/ 410525 h 2595554"/>
              <a:gd name="connsiteX127" fmla="*/ 408961 w 2620144"/>
              <a:gd name="connsiteY127" fmla="*/ 361564 h 2595554"/>
              <a:gd name="connsiteX128" fmla="*/ 454010 w 2620144"/>
              <a:gd name="connsiteY128" fmla="*/ 327667 h 2595554"/>
              <a:gd name="connsiteX129" fmla="*/ 480289 w 2620144"/>
              <a:gd name="connsiteY129" fmla="*/ 297537 h 2595554"/>
              <a:gd name="connsiteX130" fmla="*/ 540355 w 2620144"/>
              <a:gd name="connsiteY130" fmla="*/ 248575 h 2595554"/>
              <a:gd name="connsiteX131" fmla="*/ 562880 w 2620144"/>
              <a:gd name="connsiteY131" fmla="*/ 248575 h 2595554"/>
              <a:gd name="connsiteX132" fmla="*/ 645471 w 2620144"/>
              <a:gd name="connsiteY132" fmla="*/ 320135 h 2595554"/>
              <a:gd name="connsiteX133" fmla="*/ 728062 w 2620144"/>
              <a:gd name="connsiteY133" fmla="*/ 387928 h 2595554"/>
              <a:gd name="connsiteX134" fmla="*/ 731816 w 2620144"/>
              <a:gd name="connsiteY134" fmla="*/ 391694 h 2595554"/>
              <a:gd name="connsiteX135" fmla="*/ 791882 w 2620144"/>
              <a:gd name="connsiteY135" fmla="*/ 391694 h 2595554"/>
              <a:gd name="connsiteX136" fmla="*/ 803145 w 2620144"/>
              <a:gd name="connsiteY136" fmla="*/ 387928 h 2595554"/>
              <a:gd name="connsiteX137" fmla="*/ 833178 w 2620144"/>
              <a:gd name="connsiteY137" fmla="*/ 369096 h 2595554"/>
              <a:gd name="connsiteX138" fmla="*/ 1035901 w 2620144"/>
              <a:gd name="connsiteY138" fmla="*/ 290004 h 2595554"/>
              <a:gd name="connsiteX139" fmla="*/ 1129754 w 2620144"/>
              <a:gd name="connsiteY139" fmla="*/ 271173 h 2595554"/>
              <a:gd name="connsiteX140" fmla="*/ 1159787 w 2620144"/>
              <a:gd name="connsiteY140" fmla="*/ 241042 h 2595554"/>
              <a:gd name="connsiteX141" fmla="*/ 1174804 w 2620144"/>
              <a:gd name="connsiteY141" fmla="*/ 180782 h 2595554"/>
              <a:gd name="connsiteX142" fmla="*/ 1189820 w 2620144"/>
              <a:gd name="connsiteY142" fmla="*/ 60261 h 2595554"/>
              <a:gd name="connsiteX143" fmla="*/ 1201082 w 2620144"/>
              <a:gd name="connsiteY143" fmla="*/ 15065 h 2595554"/>
              <a:gd name="connsiteX144" fmla="*/ 1223607 w 2620144"/>
              <a:gd name="connsiteY144" fmla="*/ 0 h 25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620144" h="2595554">
                <a:moveTo>
                  <a:pt x="1308076" y="523982"/>
                </a:moveTo>
                <a:cubicBezTo>
                  <a:pt x="1739867" y="523982"/>
                  <a:pt x="2089903" y="874018"/>
                  <a:pt x="2089903" y="1305809"/>
                </a:cubicBezTo>
                <a:cubicBezTo>
                  <a:pt x="2089903" y="1737600"/>
                  <a:pt x="1739867" y="2087636"/>
                  <a:pt x="1308076" y="2087636"/>
                </a:cubicBezTo>
                <a:cubicBezTo>
                  <a:pt x="876285" y="2087636"/>
                  <a:pt x="526249" y="1737600"/>
                  <a:pt x="526249" y="1305809"/>
                </a:cubicBezTo>
                <a:cubicBezTo>
                  <a:pt x="526249" y="874018"/>
                  <a:pt x="876285" y="523982"/>
                  <a:pt x="1308076" y="523982"/>
                </a:cubicBezTo>
                <a:close/>
                <a:moveTo>
                  <a:pt x="1308076" y="468681"/>
                </a:moveTo>
                <a:cubicBezTo>
                  <a:pt x="845743" y="468681"/>
                  <a:pt x="470948" y="843476"/>
                  <a:pt x="470948" y="1305809"/>
                </a:cubicBezTo>
                <a:cubicBezTo>
                  <a:pt x="470948" y="1768142"/>
                  <a:pt x="845743" y="2142937"/>
                  <a:pt x="1308076" y="2142937"/>
                </a:cubicBezTo>
                <a:cubicBezTo>
                  <a:pt x="1770409" y="2142937"/>
                  <a:pt x="2145204" y="1768142"/>
                  <a:pt x="2145204" y="1305809"/>
                </a:cubicBezTo>
                <a:cubicBezTo>
                  <a:pt x="2145204" y="843476"/>
                  <a:pt x="1770409" y="468681"/>
                  <a:pt x="1308076" y="468681"/>
                </a:cubicBezTo>
                <a:close/>
                <a:moveTo>
                  <a:pt x="1223607" y="0"/>
                </a:moveTo>
                <a:cubicBezTo>
                  <a:pt x="1283673" y="0"/>
                  <a:pt x="1347494" y="0"/>
                  <a:pt x="1407560" y="0"/>
                </a:cubicBezTo>
                <a:cubicBezTo>
                  <a:pt x="1418822" y="0"/>
                  <a:pt x="1426330" y="7533"/>
                  <a:pt x="1430084" y="18831"/>
                </a:cubicBezTo>
                <a:cubicBezTo>
                  <a:pt x="1433839" y="45196"/>
                  <a:pt x="1437593" y="75326"/>
                  <a:pt x="1441347" y="101690"/>
                </a:cubicBezTo>
                <a:cubicBezTo>
                  <a:pt x="1448855" y="135586"/>
                  <a:pt x="1452609" y="169483"/>
                  <a:pt x="1460118" y="203380"/>
                </a:cubicBezTo>
                <a:cubicBezTo>
                  <a:pt x="1463872" y="214678"/>
                  <a:pt x="1463872" y="225977"/>
                  <a:pt x="1463872" y="241042"/>
                </a:cubicBezTo>
                <a:cubicBezTo>
                  <a:pt x="1463872" y="256108"/>
                  <a:pt x="1471380" y="267407"/>
                  <a:pt x="1490151" y="267407"/>
                </a:cubicBezTo>
                <a:cubicBezTo>
                  <a:pt x="1516429" y="271173"/>
                  <a:pt x="1538954" y="274939"/>
                  <a:pt x="1561479" y="286238"/>
                </a:cubicBezTo>
                <a:cubicBezTo>
                  <a:pt x="1625299" y="297537"/>
                  <a:pt x="1681611" y="320135"/>
                  <a:pt x="1741677" y="342732"/>
                </a:cubicBezTo>
                <a:cubicBezTo>
                  <a:pt x="1779219" y="361564"/>
                  <a:pt x="1813006" y="380395"/>
                  <a:pt x="1850547" y="399227"/>
                </a:cubicBezTo>
                <a:cubicBezTo>
                  <a:pt x="1861810" y="406759"/>
                  <a:pt x="1873072" y="406759"/>
                  <a:pt x="1884334" y="395460"/>
                </a:cubicBezTo>
                <a:cubicBezTo>
                  <a:pt x="1936892" y="350265"/>
                  <a:pt x="1989450" y="308836"/>
                  <a:pt x="2045762" y="263640"/>
                </a:cubicBezTo>
                <a:cubicBezTo>
                  <a:pt x="2072041" y="241042"/>
                  <a:pt x="2072041" y="241042"/>
                  <a:pt x="2098320" y="259874"/>
                </a:cubicBezTo>
                <a:cubicBezTo>
                  <a:pt x="2143369" y="293771"/>
                  <a:pt x="2180911" y="331433"/>
                  <a:pt x="2225960" y="365330"/>
                </a:cubicBezTo>
                <a:cubicBezTo>
                  <a:pt x="2244731" y="376629"/>
                  <a:pt x="2244731" y="384161"/>
                  <a:pt x="2229714" y="406759"/>
                </a:cubicBezTo>
                <a:cubicBezTo>
                  <a:pt x="2203436" y="444422"/>
                  <a:pt x="2184665" y="485851"/>
                  <a:pt x="2162140" y="527280"/>
                </a:cubicBezTo>
                <a:cubicBezTo>
                  <a:pt x="2154632" y="538579"/>
                  <a:pt x="2147124" y="549878"/>
                  <a:pt x="2139615" y="557411"/>
                </a:cubicBezTo>
                <a:cubicBezTo>
                  <a:pt x="2132107" y="572476"/>
                  <a:pt x="2128353" y="587541"/>
                  <a:pt x="2117090" y="602606"/>
                </a:cubicBezTo>
                <a:cubicBezTo>
                  <a:pt x="2113336" y="610139"/>
                  <a:pt x="2113336" y="617671"/>
                  <a:pt x="2117090" y="625204"/>
                </a:cubicBezTo>
                <a:cubicBezTo>
                  <a:pt x="2128353" y="651568"/>
                  <a:pt x="2147124" y="677932"/>
                  <a:pt x="2165894" y="700530"/>
                </a:cubicBezTo>
                <a:cubicBezTo>
                  <a:pt x="2210944" y="753258"/>
                  <a:pt x="2240977" y="813518"/>
                  <a:pt x="2271010" y="873779"/>
                </a:cubicBezTo>
                <a:cubicBezTo>
                  <a:pt x="2278518" y="885078"/>
                  <a:pt x="2282272" y="896376"/>
                  <a:pt x="2289780" y="903909"/>
                </a:cubicBezTo>
                <a:cubicBezTo>
                  <a:pt x="2297289" y="922740"/>
                  <a:pt x="2308551" y="937806"/>
                  <a:pt x="2308551" y="956637"/>
                </a:cubicBezTo>
                <a:cubicBezTo>
                  <a:pt x="2312305" y="971702"/>
                  <a:pt x="2327322" y="983001"/>
                  <a:pt x="2342338" y="983001"/>
                </a:cubicBezTo>
                <a:cubicBezTo>
                  <a:pt x="2409913" y="979235"/>
                  <a:pt x="2481241" y="986767"/>
                  <a:pt x="2548816" y="979235"/>
                </a:cubicBezTo>
                <a:cubicBezTo>
                  <a:pt x="2575094" y="975468"/>
                  <a:pt x="2590111" y="979235"/>
                  <a:pt x="2593865" y="1009365"/>
                </a:cubicBezTo>
                <a:cubicBezTo>
                  <a:pt x="2605128" y="1050794"/>
                  <a:pt x="2608882" y="1095990"/>
                  <a:pt x="2612636" y="1137419"/>
                </a:cubicBezTo>
                <a:cubicBezTo>
                  <a:pt x="2616390" y="1156250"/>
                  <a:pt x="2620144" y="1178848"/>
                  <a:pt x="2620144" y="1201446"/>
                </a:cubicBezTo>
                <a:cubicBezTo>
                  <a:pt x="2605128" y="1216511"/>
                  <a:pt x="2578848" y="1216511"/>
                  <a:pt x="2556324" y="1227810"/>
                </a:cubicBezTo>
                <a:cubicBezTo>
                  <a:pt x="2503766" y="1250407"/>
                  <a:pt x="2447454" y="1265473"/>
                  <a:pt x="2394896" y="1288070"/>
                </a:cubicBezTo>
                <a:cubicBezTo>
                  <a:pt x="2379880" y="1295603"/>
                  <a:pt x="2376126" y="1303135"/>
                  <a:pt x="2376126" y="1321967"/>
                </a:cubicBezTo>
                <a:cubicBezTo>
                  <a:pt x="2372371" y="1359630"/>
                  <a:pt x="2376126" y="1397293"/>
                  <a:pt x="2368617" y="1434956"/>
                </a:cubicBezTo>
                <a:cubicBezTo>
                  <a:pt x="2361109" y="1465086"/>
                  <a:pt x="2364863" y="1495216"/>
                  <a:pt x="2353601" y="1525346"/>
                </a:cubicBezTo>
                <a:cubicBezTo>
                  <a:pt x="2342338" y="1566776"/>
                  <a:pt x="2338584" y="1615737"/>
                  <a:pt x="2319814" y="1657166"/>
                </a:cubicBezTo>
                <a:cubicBezTo>
                  <a:pt x="2316059" y="1668465"/>
                  <a:pt x="2312305" y="1683530"/>
                  <a:pt x="2308551" y="1698596"/>
                </a:cubicBezTo>
                <a:cubicBezTo>
                  <a:pt x="2304797" y="1709894"/>
                  <a:pt x="2312305" y="1717427"/>
                  <a:pt x="2316059" y="1721193"/>
                </a:cubicBezTo>
                <a:cubicBezTo>
                  <a:pt x="2327322" y="1728726"/>
                  <a:pt x="2338584" y="1736258"/>
                  <a:pt x="2342338" y="1747557"/>
                </a:cubicBezTo>
                <a:cubicBezTo>
                  <a:pt x="2372371" y="1762622"/>
                  <a:pt x="2391142" y="1785220"/>
                  <a:pt x="2413667" y="1804052"/>
                </a:cubicBezTo>
                <a:cubicBezTo>
                  <a:pt x="2439946" y="1822883"/>
                  <a:pt x="2462470" y="1845481"/>
                  <a:pt x="2488750" y="1868079"/>
                </a:cubicBezTo>
                <a:cubicBezTo>
                  <a:pt x="2503766" y="1879377"/>
                  <a:pt x="2507520" y="1886910"/>
                  <a:pt x="2496258" y="1905741"/>
                </a:cubicBezTo>
                <a:cubicBezTo>
                  <a:pt x="2466224" y="1954703"/>
                  <a:pt x="2439946" y="2007431"/>
                  <a:pt x="2409913" y="2056393"/>
                </a:cubicBezTo>
                <a:cubicBezTo>
                  <a:pt x="2402404" y="2071458"/>
                  <a:pt x="2391142" y="2075224"/>
                  <a:pt x="2376126" y="2067692"/>
                </a:cubicBezTo>
                <a:cubicBezTo>
                  <a:pt x="2357355" y="2063925"/>
                  <a:pt x="2338584" y="2060159"/>
                  <a:pt x="2323568" y="2045094"/>
                </a:cubicBezTo>
                <a:cubicBezTo>
                  <a:pt x="2297289" y="2041328"/>
                  <a:pt x="2274764" y="2037561"/>
                  <a:pt x="2252239" y="2022496"/>
                </a:cubicBezTo>
                <a:cubicBezTo>
                  <a:pt x="2225960" y="2014964"/>
                  <a:pt x="2195927" y="2003665"/>
                  <a:pt x="2169648" y="1992366"/>
                </a:cubicBezTo>
                <a:cubicBezTo>
                  <a:pt x="2150878" y="1984833"/>
                  <a:pt x="2139615" y="1988600"/>
                  <a:pt x="2128353" y="2003665"/>
                </a:cubicBezTo>
                <a:cubicBezTo>
                  <a:pt x="2124599" y="2011197"/>
                  <a:pt x="2117090" y="2018730"/>
                  <a:pt x="2109582" y="2026263"/>
                </a:cubicBezTo>
                <a:cubicBezTo>
                  <a:pt x="2094566" y="2030029"/>
                  <a:pt x="2087057" y="2045094"/>
                  <a:pt x="2079549" y="2052627"/>
                </a:cubicBezTo>
                <a:cubicBezTo>
                  <a:pt x="2064533" y="2071458"/>
                  <a:pt x="2045762" y="2082757"/>
                  <a:pt x="2030746" y="2101588"/>
                </a:cubicBezTo>
                <a:cubicBezTo>
                  <a:pt x="2004467" y="2135485"/>
                  <a:pt x="1966925" y="2161849"/>
                  <a:pt x="1933138" y="2188213"/>
                </a:cubicBezTo>
                <a:cubicBezTo>
                  <a:pt x="1899351" y="2207044"/>
                  <a:pt x="1869318" y="2233408"/>
                  <a:pt x="1831777" y="2252240"/>
                </a:cubicBezTo>
                <a:cubicBezTo>
                  <a:pt x="1828022" y="2252240"/>
                  <a:pt x="1824268" y="2259772"/>
                  <a:pt x="1824268" y="2263539"/>
                </a:cubicBezTo>
                <a:cubicBezTo>
                  <a:pt x="1828022" y="2282370"/>
                  <a:pt x="1828022" y="2304968"/>
                  <a:pt x="1831777" y="2323799"/>
                </a:cubicBezTo>
                <a:cubicBezTo>
                  <a:pt x="1839285" y="2365228"/>
                  <a:pt x="1850547" y="2406657"/>
                  <a:pt x="1854301" y="2451853"/>
                </a:cubicBezTo>
                <a:cubicBezTo>
                  <a:pt x="1854301" y="2463152"/>
                  <a:pt x="1858055" y="2474451"/>
                  <a:pt x="1861810" y="2485750"/>
                </a:cubicBezTo>
                <a:cubicBezTo>
                  <a:pt x="1869318" y="2523412"/>
                  <a:pt x="1869318" y="2523412"/>
                  <a:pt x="1835531" y="2530945"/>
                </a:cubicBezTo>
                <a:cubicBezTo>
                  <a:pt x="1820514" y="2546010"/>
                  <a:pt x="1801743" y="2549776"/>
                  <a:pt x="1782973" y="2553543"/>
                </a:cubicBezTo>
                <a:cubicBezTo>
                  <a:pt x="1752940" y="2561075"/>
                  <a:pt x="1722907" y="2576140"/>
                  <a:pt x="1689120" y="2587439"/>
                </a:cubicBezTo>
                <a:cubicBezTo>
                  <a:pt x="1662841" y="2598738"/>
                  <a:pt x="1659086" y="2598738"/>
                  <a:pt x="1644070" y="2568608"/>
                </a:cubicBezTo>
                <a:cubicBezTo>
                  <a:pt x="1636562" y="2557309"/>
                  <a:pt x="1629053" y="2546010"/>
                  <a:pt x="1621545" y="2530945"/>
                </a:cubicBezTo>
                <a:cubicBezTo>
                  <a:pt x="1621545" y="2527179"/>
                  <a:pt x="1617791" y="2527179"/>
                  <a:pt x="1617791" y="2523412"/>
                </a:cubicBezTo>
                <a:cubicBezTo>
                  <a:pt x="1591512" y="2489516"/>
                  <a:pt x="1572741" y="2451853"/>
                  <a:pt x="1550217" y="2414190"/>
                </a:cubicBezTo>
                <a:cubicBezTo>
                  <a:pt x="1523938" y="2368995"/>
                  <a:pt x="1527692" y="2368995"/>
                  <a:pt x="1475134" y="2372761"/>
                </a:cubicBezTo>
                <a:cubicBezTo>
                  <a:pt x="1362510" y="2387826"/>
                  <a:pt x="1246132" y="2391592"/>
                  <a:pt x="1133508" y="2372761"/>
                </a:cubicBezTo>
                <a:cubicBezTo>
                  <a:pt x="1103475" y="2365228"/>
                  <a:pt x="1095967" y="2372761"/>
                  <a:pt x="1080950" y="2399125"/>
                </a:cubicBezTo>
                <a:cubicBezTo>
                  <a:pt x="1065934" y="2433021"/>
                  <a:pt x="1047163" y="2466918"/>
                  <a:pt x="1024638" y="2497048"/>
                </a:cubicBezTo>
                <a:cubicBezTo>
                  <a:pt x="1002113" y="2519646"/>
                  <a:pt x="987097" y="2546010"/>
                  <a:pt x="979589" y="2576140"/>
                </a:cubicBezTo>
                <a:cubicBezTo>
                  <a:pt x="979589" y="2579907"/>
                  <a:pt x="975835" y="2587439"/>
                  <a:pt x="968326" y="2591206"/>
                </a:cubicBezTo>
                <a:cubicBezTo>
                  <a:pt x="960818" y="2598738"/>
                  <a:pt x="953310" y="2594972"/>
                  <a:pt x="942047" y="2591206"/>
                </a:cubicBezTo>
                <a:cubicBezTo>
                  <a:pt x="885735" y="2568608"/>
                  <a:pt x="829423" y="2549776"/>
                  <a:pt x="773111" y="2527179"/>
                </a:cubicBezTo>
                <a:cubicBezTo>
                  <a:pt x="758095" y="2519646"/>
                  <a:pt x="761849" y="2508347"/>
                  <a:pt x="765603" y="2497048"/>
                </a:cubicBezTo>
                <a:cubicBezTo>
                  <a:pt x="773111" y="2463152"/>
                  <a:pt x="773111" y="2425489"/>
                  <a:pt x="780620" y="2391592"/>
                </a:cubicBezTo>
                <a:cubicBezTo>
                  <a:pt x="784374" y="2380293"/>
                  <a:pt x="784374" y="2365228"/>
                  <a:pt x="791882" y="2353929"/>
                </a:cubicBezTo>
                <a:cubicBezTo>
                  <a:pt x="791882" y="2350163"/>
                  <a:pt x="791882" y="2350163"/>
                  <a:pt x="791882" y="2350163"/>
                </a:cubicBezTo>
                <a:cubicBezTo>
                  <a:pt x="791882" y="2327565"/>
                  <a:pt x="795636" y="2304968"/>
                  <a:pt x="803145" y="2278604"/>
                </a:cubicBezTo>
                <a:cubicBezTo>
                  <a:pt x="806899" y="2263539"/>
                  <a:pt x="799390" y="2252240"/>
                  <a:pt x="784374" y="2244707"/>
                </a:cubicBezTo>
                <a:cubicBezTo>
                  <a:pt x="765603" y="2237175"/>
                  <a:pt x="746833" y="2218343"/>
                  <a:pt x="728062" y="2210811"/>
                </a:cubicBezTo>
                <a:cubicBezTo>
                  <a:pt x="720554" y="2207044"/>
                  <a:pt x="709291" y="2199512"/>
                  <a:pt x="705537" y="2191979"/>
                </a:cubicBezTo>
                <a:cubicBezTo>
                  <a:pt x="679258" y="2180680"/>
                  <a:pt x="660488" y="2158083"/>
                  <a:pt x="637963" y="2143017"/>
                </a:cubicBezTo>
                <a:cubicBezTo>
                  <a:pt x="615438" y="2127952"/>
                  <a:pt x="596667" y="2109121"/>
                  <a:pt x="577897" y="2086523"/>
                </a:cubicBezTo>
                <a:cubicBezTo>
                  <a:pt x="555372" y="2063925"/>
                  <a:pt x="529093" y="2041328"/>
                  <a:pt x="506568" y="2014964"/>
                </a:cubicBezTo>
                <a:cubicBezTo>
                  <a:pt x="495306" y="1999899"/>
                  <a:pt x="480289" y="1981067"/>
                  <a:pt x="454010" y="1992366"/>
                </a:cubicBezTo>
                <a:cubicBezTo>
                  <a:pt x="442748" y="1992366"/>
                  <a:pt x="431486" y="1996132"/>
                  <a:pt x="420223" y="1999899"/>
                </a:cubicBezTo>
                <a:cubicBezTo>
                  <a:pt x="378928" y="2014964"/>
                  <a:pt x="337632" y="2033795"/>
                  <a:pt x="296337" y="2045094"/>
                </a:cubicBezTo>
                <a:cubicBezTo>
                  <a:pt x="288829" y="2048860"/>
                  <a:pt x="281320" y="2048860"/>
                  <a:pt x="277566" y="2056393"/>
                </a:cubicBezTo>
                <a:cubicBezTo>
                  <a:pt x="270058" y="2063925"/>
                  <a:pt x="262550" y="2067692"/>
                  <a:pt x="251287" y="2067692"/>
                </a:cubicBezTo>
                <a:cubicBezTo>
                  <a:pt x="236271" y="2075224"/>
                  <a:pt x="225008" y="2071458"/>
                  <a:pt x="217500" y="2056393"/>
                </a:cubicBezTo>
                <a:cubicBezTo>
                  <a:pt x="198729" y="2022496"/>
                  <a:pt x="179959" y="1988600"/>
                  <a:pt x="161188" y="1954703"/>
                </a:cubicBezTo>
                <a:cubicBezTo>
                  <a:pt x="146172" y="1935872"/>
                  <a:pt x="134909" y="1917040"/>
                  <a:pt x="127401" y="1894443"/>
                </a:cubicBezTo>
                <a:cubicBezTo>
                  <a:pt x="123647" y="1890676"/>
                  <a:pt x="119893" y="1883144"/>
                  <a:pt x="127401" y="1879377"/>
                </a:cubicBezTo>
                <a:cubicBezTo>
                  <a:pt x="134909" y="1871845"/>
                  <a:pt x="142417" y="1860546"/>
                  <a:pt x="157434" y="1856780"/>
                </a:cubicBezTo>
                <a:cubicBezTo>
                  <a:pt x="161188" y="1845481"/>
                  <a:pt x="172450" y="1837948"/>
                  <a:pt x="179959" y="1830416"/>
                </a:cubicBezTo>
                <a:cubicBezTo>
                  <a:pt x="225008" y="1796519"/>
                  <a:pt x="262550" y="1758856"/>
                  <a:pt x="303845" y="1724960"/>
                </a:cubicBezTo>
                <a:cubicBezTo>
                  <a:pt x="322616" y="1709894"/>
                  <a:pt x="322616" y="1706128"/>
                  <a:pt x="315107" y="1679764"/>
                </a:cubicBezTo>
                <a:cubicBezTo>
                  <a:pt x="296337" y="1642101"/>
                  <a:pt x="285074" y="1600672"/>
                  <a:pt x="277566" y="1559243"/>
                </a:cubicBezTo>
                <a:cubicBezTo>
                  <a:pt x="277566" y="1540412"/>
                  <a:pt x="270058" y="1521580"/>
                  <a:pt x="266304" y="1502749"/>
                </a:cubicBezTo>
                <a:cubicBezTo>
                  <a:pt x="258795" y="1450021"/>
                  <a:pt x="251287" y="1397293"/>
                  <a:pt x="255041" y="1344565"/>
                </a:cubicBezTo>
                <a:cubicBezTo>
                  <a:pt x="251287" y="1333266"/>
                  <a:pt x="251287" y="1318201"/>
                  <a:pt x="255041" y="1306902"/>
                </a:cubicBezTo>
                <a:cubicBezTo>
                  <a:pt x="255041" y="1299369"/>
                  <a:pt x="255041" y="1291837"/>
                  <a:pt x="243779" y="1291837"/>
                </a:cubicBezTo>
                <a:cubicBezTo>
                  <a:pt x="191221" y="1273005"/>
                  <a:pt x="138663" y="1254174"/>
                  <a:pt x="89860" y="1231576"/>
                </a:cubicBezTo>
                <a:cubicBezTo>
                  <a:pt x="67335" y="1224043"/>
                  <a:pt x="41056" y="1220277"/>
                  <a:pt x="22285" y="1212745"/>
                </a:cubicBezTo>
                <a:cubicBezTo>
                  <a:pt x="-240" y="1201446"/>
                  <a:pt x="-3994" y="1197679"/>
                  <a:pt x="3515" y="1175082"/>
                </a:cubicBezTo>
                <a:cubicBezTo>
                  <a:pt x="7269" y="1152484"/>
                  <a:pt x="11023" y="1133653"/>
                  <a:pt x="14777" y="1111055"/>
                </a:cubicBezTo>
                <a:cubicBezTo>
                  <a:pt x="18531" y="1073392"/>
                  <a:pt x="26039" y="1039495"/>
                  <a:pt x="33548" y="1001832"/>
                </a:cubicBezTo>
                <a:cubicBezTo>
                  <a:pt x="33548" y="994300"/>
                  <a:pt x="37302" y="990534"/>
                  <a:pt x="41056" y="986767"/>
                </a:cubicBezTo>
                <a:cubicBezTo>
                  <a:pt x="56072" y="979235"/>
                  <a:pt x="74843" y="983001"/>
                  <a:pt x="89860" y="983001"/>
                </a:cubicBezTo>
                <a:cubicBezTo>
                  <a:pt x="161188" y="983001"/>
                  <a:pt x="232517" y="983001"/>
                  <a:pt x="303845" y="983001"/>
                </a:cubicBezTo>
                <a:cubicBezTo>
                  <a:pt x="307599" y="983001"/>
                  <a:pt x="311353" y="983001"/>
                  <a:pt x="315107" y="979235"/>
                </a:cubicBezTo>
                <a:cubicBezTo>
                  <a:pt x="318862" y="960403"/>
                  <a:pt x="330124" y="945338"/>
                  <a:pt x="330124" y="926507"/>
                </a:cubicBezTo>
                <a:cubicBezTo>
                  <a:pt x="330124" y="926507"/>
                  <a:pt x="330124" y="922740"/>
                  <a:pt x="333878" y="922740"/>
                </a:cubicBezTo>
                <a:cubicBezTo>
                  <a:pt x="348895" y="892610"/>
                  <a:pt x="363911" y="862480"/>
                  <a:pt x="371419" y="832350"/>
                </a:cubicBezTo>
                <a:cubicBezTo>
                  <a:pt x="382682" y="805986"/>
                  <a:pt x="390190" y="783388"/>
                  <a:pt x="408961" y="768323"/>
                </a:cubicBezTo>
                <a:cubicBezTo>
                  <a:pt x="408961" y="764556"/>
                  <a:pt x="412715" y="764556"/>
                  <a:pt x="412715" y="764556"/>
                </a:cubicBezTo>
                <a:cubicBezTo>
                  <a:pt x="412715" y="753258"/>
                  <a:pt x="416469" y="745725"/>
                  <a:pt x="423977" y="738192"/>
                </a:cubicBezTo>
                <a:cubicBezTo>
                  <a:pt x="446502" y="700530"/>
                  <a:pt x="472781" y="666633"/>
                  <a:pt x="499060" y="636503"/>
                </a:cubicBezTo>
                <a:cubicBezTo>
                  <a:pt x="514076" y="621438"/>
                  <a:pt x="514076" y="610139"/>
                  <a:pt x="506568" y="595073"/>
                </a:cubicBezTo>
                <a:cubicBezTo>
                  <a:pt x="469027" y="531047"/>
                  <a:pt x="435240" y="470786"/>
                  <a:pt x="397698" y="410525"/>
                </a:cubicBezTo>
                <a:cubicBezTo>
                  <a:pt x="382682" y="384161"/>
                  <a:pt x="382682" y="380395"/>
                  <a:pt x="408961" y="361564"/>
                </a:cubicBezTo>
                <a:cubicBezTo>
                  <a:pt x="423977" y="350265"/>
                  <a:pt x="435240" y="331433"/>
                  <a:pt x="454010" y="327667"/>
                </a:cubicBezTo>
                <a:cubicBezTo>
                  <a:pt x="457764" y="312602"/>
                  <a:pt x="469027" y="305069"/>
                  <a:pt x="480289" y="297537"/>
                </a:cubicBezTo>
                <a:cubicBezTo>
                  <a:pt x="499060" y="282472"/>
                  <a:pt x="521585" y="263640"/>
                  <a:pt x="540355" y="248575"/>
                </a:cubicBezTo>
                <a:cubicBezTo>
                  <a:pt x="551618" y="244809"/>
                  <a:pt x="555372" y="241042"/>
                  <a:pt x="562880" y="248575"/>
                </a:cubicBezTo>
                <a:cubicBezTo>
                  <a:pt x="592913" y="271173"/>
                  <a:pt x="622946" y="293771"/>
                  <a:pt x="645471" y="320135"/>
                </a:cubicBezTo>
                <a:cubicBezTo>
                  <a:pt x="675504" y="338966"/>
                  <a:pt x="705537" y="361564"/>
                  <a:pt x="728062" y="387928"/>
                </a:cubicBezTo>
                <a:cubicBezTo>
                  <a:pt x="728062" y="391694"/>
                  <a:pt x="731816" y="391694"/>
                  <a:pt x="731816" y="391694"/>
                </a:cubicBezTo>
                <a:cubicBezTo>
                  <a:pt x="750587" y="410525"/>
                  <a:pt x="769357" y="410525"/>
                  <a:pt x="791882" y="391694"/>
                </a:cubicBezTo>
                <a:cubicBezTo>
                  <a:pt x="795636" y="391694"/>
                  <a:pt x="799390" y="391694"/>
                  <a:pt x="803145" y="387928"/>
                </a:cubicBezTo>
                <a:cubicBezTo>
                  <a:pt x="810653" y="380395"/>
                  <a:pt x="821915" y="372863"/>
                  <a:pt x="833178" y="369096"/>
                </a:cubicBezTo>
                <a:cubicBezTo>
                  <a:pt x="896998" y="338966"/>
                  <a:pt x="964572" y="308836"/>
                  <a:pt x="1035901" y="290004"/>
                </a:cubicBezTo>
                <a:cubicBezTo>
                  <a:pt x="1065934" y="282472"/>
                  <a:pt x="1099721" y="274939"/>
                  <a:pt x="1129754" y="271173"/>
                </a:cubicBezTo>
                <a:cubicBezTo>
                  <a:pt x="1148525" y="267407"/>
                  <a:pt x="1156033" y="259874"/>
                  <a:pt x="1159787" y="241042"/>
                </a:cubicBezTo>
                <a:cubicBezTo>
                  <a:pt x="1167295" y="222211"/>
                  <a:pt x="1159787" y="199613"/>
                  <a:pt x="1174804" y="180782"/>
                </a:cubicBezTo>
                <a:cubicBezTo>
                  <a:pt x="1174804" y="139353"/>
                  <a:pt x="1182312" y="101690"/>
                  <a:pt x="1189820" y="60261"/>
                </a:cubicBezTo>
                <a:cubicBezTo>
                  <a:pt x="1193574" y="45196"/>
                  <a:pt x="1201082" y="30130"/>
                  <a:pt x="1201082" y="15065"/>
                </a:cubicBezTo>
                <a:cubicBezTo>
                  <a:pt x="1204837" y="3766"/>
                  <a:pt x="1212345" y="0"/>
                  <a:pt x="1223607" y="0"/>
                </a:cubicBezTo>
                <a:close/>
              </a:path>
            </a:pathLst>
          </a:cu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20" name="任意多边形 519"/>
          <p:cNvSpPr>
            <a:spLocks/>
          </p:cNvSpPr>
          <p:nvPr/>
        </p:nvSpPr>
        <p:spPr bwMode="auto">
          <a:xfrm>
            <a:off x="8488178" y="2335056"/>
            <a:ext cx="1645564" cy="1630121"/>
          </a:xfrm>
          <a:custGeom>
            <a:avLst/>
            <a:gdLst>
              <a:gd name="connsiteX0" fmla="*/ 1308076 w 2620144"/>
              <a:gd name="connsiteY0" fmla="*/ 523982 h 2595554"/>
              <a:gd name="connsiteX1" fmla="*/ 2089903 w 2620144"/>
              <a:gd name="connsiteY1" fmla="*/ 1305809 h 2595554"/>
              <a:gd name="connsiteX2" fmla="*/ 1308076 w 2620144"/>
              <a:gd name="connsiteY2" fmla="*/ 2087636 h 2595554"/>
              <a:gd name="connsiteX3" fmla="*/ 526249 w 2620144"/>
              <a:gd name="connsiteY3" fmla="*/ 1305809 h 2595554"/>
              <a:gd name="connsiteX4" fmla="*/ 1308076 w 2620144"/>
              <a:gd name="connsiteY4" fmla="*/ 523982 h 2595554"/>
              <a:gd name="connsiteX5" fmla="*/ 1308076 w 2620144"/>
              <a:gd name="connsiteY5" fmla="*/ 468681 h 2595554"/>
              <a:gd name="connsiteX6" fmla="*/ 470948 w 2620144"/>
              <a:gd name="connsiteY6" fmla="*/ 1305809 h 2595554"/>
              <a:gd name="connsiteX7" fmla="*/ 1308076 w 2620144"/>
              <a:gd name="connsiteY7" fmla="*/ 2142937 h 2595554"/>
              <a:gd name="connsiteX8" fmla="*/ 2145204 w 2620144"/>
              <a:gd name="connsiteY8" fmla="*/ 1305809 h 2595554"/>
              <a:gd name="connsiteX9" fmla="*/ 1308076 w 2620144"/>
              <a:gd name="connsiteY9" fmla="*/ 468681 h 2595554"/>
              <a:gd name="connsiteX10" fmla="*/ 1223607 w 2620144"/>
              <a:gd name="connsiteY10" fmla="*/ 0 h 2595554"/>
              <a:gd name="connsiteX11" fmla="*/ 1407560 w 2620144"/>
              <a:gd name="connsiteY11" fmla="*/ 0 h 2595554"/>
              <a:gd name="connsiteX12" fmla="*/ 1430084 w 2620144"/>
              <a:gd name="connsiteY12" fmla="*/ 18831 h 2595554"/>
              <a:gd name="connsiteX13" fmla="*/ 1441347 w 2620144"/>
              <a:gd name="connsiteY13" fmla="*/ 101690 h 2595554"/>
              <a:gd name="connsiteX14" fmla="*/ 1460118 w 2620144"/>
              <a:gd name="connsiteY14" fmla="*/ 203380 h 2595554"/>
              <a:gd name="connsiteX15" fmla="*/ 1463872 w 2620144"/>
              <a:gd name="connsiteY15" fmla="*/ 241042 h 2595554"/>
              <a:gd name="connsiteX16" fmla="*/ 1490151 w 2620144"/>
              <a:gd name="connsiteY16" fmla="*/ 267407 h 2595554"/>
              <a:gd name="connsiteX17" fmla="*/ 1561479 w 2620144"/>
              <a:gd name="connsiteY17" fmla="*/ 286238 h 2595554"/>
              <a:gd name="connsiteX18" fmla="*/ 1741677 w 2620144"/>
              <a:gd name="connsiteY18" fmla="*/ 342732 h 2595554"/>
              <a:gd name="connsiteX19" fmla="*/ 1850547 w 2620144"/>
              <a:gd name="connsiteY19" fmla="*/ 399227 h 2595554"/>
              <a:gd name="connsiteX20" fmla="*/ 1884334 w 2620144"/>
              <a:gd name="connsiteY20" fmla="*/ 395460 h 2595554"/>
              <a:gd name="connsiteX21" fmla="*/ 2045762 w 2620144"/>
              <a:gd name="connsiteY21" fmla="*/ 263640 h 2595554"/>
              <a:gd name="connsiteX22" fmla="*/ 2098320 w 2620144"/>
              <a:gd name="connsiteY22" fmla="*/ 259874 h 2595554"/>
              <a:gd name="connsiteX23" fmla="*/ 2225960 w 2620144"/>
              <a:gd name="connsiteY23" fmla="*/ 365330 h 2595554"/>
              <a:gd name="connsiteX24" fmla="*/ 2229714 w 2620144"/>
              <a:gd name="connsiteY24" fmla="*/ 406759 h 2595554"/>
              <a:gd name="connsiteX25" fmla="*/ 2162140 w 2620144"/>
              <a:gd name="connsiteY25" fmla="*/ 527280 h 2595554"/>
              <a:gd name="connsiteX26" fmla="*/ 2139615 w 2620144"/>
              <a:gd name="connsiteY26" fmla="*/ 557411 h 2595554"/>
              <a:gd name="connsiteX27" fmla="*/ 2117090 w 2620144"/>
              <a:gd name="connsiteY27" fmla="*/ 602606 h 2595554"/>
              <a:gd name="connsiteX28" fmla="*/ 2117090 w 2620144"/>
              <a:gd name="connsiteY28" fmla="*/ 625204 h 2595554"/>
              <a:gd name="connsiteX29" fmla="*/ 2165894 w 2620144"/>
              <a:gd name="connsiteY29" fmla="*/ 700530 h 2595554"/>
              <a:gd name="connsiteX30" fmla="*/ 2271010 w 2620144"/>
              <a:gd name="connsiteY30" fmla="*/ 873779 h 2595554"/>
              <a:gd name="connsiteX31" fmla="*/ 2289780 w 2620144"/>
              <a:gd name="connsiteY31" fmla="*/ 903909 h 2595554"/>
              <a:gd name="connsiteX32" fmla="*/ 2308551 w 2620144"/>
              <a:gd name="connsiteY32" fmla="*/ 956637 h 2595554"/>
              <a:gd name="connsiteX33" fmla="*/ 2342338 w 2620144"/>
              <a:gd name="connsiteY33" fmla="*/ 983001 h 2595554"/>
              <a:gd name="connsiteX34" fmla="*/ 2548816 w 2620144"/>
              <a:gd name="connsiteY34" fmla="*/ 979235 h 2595554"/>
              <a:gd name="connsiteX35" fmla="*/ 2593865 w 2620144"/>
              <a:gd name="connsiteY35" fmla="*/ 1009365 h 2595554"/>
              <a:gd name="connsiteX36" fmla="*/ 2612636 w 2620144"/>
              <a:gd name="connsiteY36" fmla="*/ 1137419 h 2595554"/>
              <a:gd name="connsiteX37" fmla="*/ 2620144 w 2620144"/>
              <a:gd name="connsiteY37" fmla="*/ 1201446 h 2595554"/>
              <a:gd name="connsiteX38" fmla="*/ 2556324 w 2620144"/>
              <a:gd name="connsiteY38" fmla="*/ 1227810 h 2595554"/>
              <a:gd name="connsiteX39" fmla="*/ 2394896 w 2620144"/>
              <a:gd name="connsiteY39" fmla="*/ 1288070 h 2595554"/>
              <a:gd name="connsiteX40" fmla="*/ 2376126 w 2620144"/>
              <a:gd name="connsiteY40" fmla="*/ 1321967 h 2595554"/>
              <a:gd name="connsiteX41" fmla="*/ 2368617 w 2620144"/>
              <a:gd name="connsiteY41" fmla="*/ 1434956 h 2595554"/>
              <a:gd name="connsiteX42" fmla="*/ 2353601 w 2620144"/>
              <a:gd name="connsiteY42" fmla="*/ 1525346 h 2595554"/>
              <a:gd name="connsiteX43" fmla="*/ 2319814 w 2620144"/>
              <a:gd name="connsiteY43" fmla="*/ 1657166 h 2595554"/>
              <a:gd name="connsiteX44" fmla="*/ 2308551 w 2620144"/>
              <a:gd name="connsiteY44" fmla="*/ 1698596 h 2595554"/>
              <a:gd name="connsiteX45" fmla="*/ 2316059 w 2620144"/>
              <a:gd name="connsiteY45" fmla="*/ 1721193 h 2595554"/>
              <a:gd name="connsiteX46" fmla="*/ 2342338 w 2620144"/>
              <a:gd name="connsiteY46" fmla="*/ 1747557 h 2595554"/>
              <a:gd name="connsiteX47" fmla="*/ 2413667 w 2620144"/>
              <a:gd name="connsiteY47" fmla="*/ 1804052 h 2595554"/>
              <a:gd name="connsiteX48" fmla="*/ 2488750 w 2620144"/>
              <a:gd name="connsiteY48" fmla="*/ 1868079 h 2595554"/>
              <a:gd name="connsiteX49" fmla="*/ 2496258 w 2620144"/>
              <a:gd name="connsiteY49" fmla="*/ 1905741 h 2595554"/>
              <a:gd name="connsiteX50" fmla="*/ 2409913 w 2620144"/>
              <a:gd name="connsiteY50" fmla="*/ 2056393 h 2595554"/>
              <a:gd name="connsiteX51" fmla="*/ 2376126 w 2620144"/>
              <a:gd name="connsiteY51" fmla="*/ 2067692 h 2595554"/>
              <a:gd name="connsiteX52" fmla="*/ 2323568 w 2620144"/>
              <a:gd name="connsiteY52" fmla="*/ 2045094 h 2595554"/>
              <a:gd name="connsiteX53" fmla="*/ 2252239 w 2620144"/>
              <a:gd name="connsiteY53" fmla="*/ 2022496 h 2595554"/>
              <a:gd name="connsiteX54" fmla="*/ 2169648 w 2620144"/>
              <a:gd name="connsiteY54" fmla="*/ 1992366 h 2595554"/>
              <a:gd name="connsiteX55" fmla="*/ 2128353 w 2620144"/>
              <a:gd name="connsiteY55" fmla="*/ 2003665 h 2595554"/>
              <a:gd name="connsiteX56" fmla="*/ 2109582 w 2620144"/>
              <a:gd name="connsiteY56" fmla="*/ 2026263 h 2595554"/>
              <a:gd name="connsiteX57" fmla="*/ 2079549 w 2620144"/>
              <a:gd name="connsiteY57" fmla="*/ 2052627 h 2595554"/>
              <a:gd name="connsiteX58" fmla="*/ 2030746 w 2620144"/>
              <a:gd name="connsiteY58" fmla="*/ 2101588 h 2595554"/>
              <a:gd name="connsiteX59" fmla="*/ 1933138 w 2620144"/>
              <a:gd name="connsiteY59" fmla="*/ 2188213 h 2595554"/>
              <a:gd name="connsiteX60" fmla="*/ 1831777 w 2620144"/>
              <a:gd name="connsiteY60" fmla="*/ 2252240 h 2595554"/>
              <a:gd name="connsiteX61" fmla="*/ 1824268 w 2620144"/>
              <a:gd name="connsiteY61" fmla="*/ 2263539 h 2595554"/>
              <a:gd name="connsiteX62" fmla="*/ 1831777 w 2620144"/>
              <a:gd name="connsiteY62" fmla="*/ 2323799 h 2595554"/>
              <a:gd name="connsiteX63" fmla="*/ 1854301 w 2620144"/>
              <a:gd name="connsiteY63" fmla="*/ 2451853 h 2595554"/>
              <a:gd name="connsiteX64" fmla="*/ 1861810 w 2620144"/>
              <a:gd name="connsiteY64" fmla="*/ 2485750 h 2595554"/>
              <a:gd name="connsiteX65" fmla="*/ 1835531 w 2620144"/>
              <a:gd name="connsiteY65" fmla="*/ 2530945 h 2595554"/>
              <a:gd name="connsiteX66" fmla="*/ 1782973 w 2620144"/>
              <a:gd name="connsiteY66" fmla="*/ 2553543 h 2595554"/>
              <a:gd name="connsiteX67" fmla="*/ 1689120 w 2620144"/>
              <a:gd name="connsiteY67" fmla="*/ 2587439 h 2595554"/>
              <a:gd name="connsiteX68" fmla="*/ 1644070 w 2620144"/>
              <a:gd name="connsiteY68" fmla="*/ 2568608 h 2595554"/>
              <a:gd name="connsiteX69" fmla="*/ 1621545 w 2620144"/>
              <a:gd name="connsiteY69" fmla="*/ 2530945 h 2595554"/>
              <a:gd name="connsiteX70" fmla="*/ 1617791 w 2620144"/>
              <a:gd name="connsiteY70" fmla="*/ 2523412 h 2595554"/>
              <a:gd name="connsiteX71" fmla="*/ 1550217 w 2620144"/>
              <a:gd name="connsiteY71" fmla="*/ 2414190 h 2595554"/>
              <a:gd name="connsiteX72" fmla="*/ 1475134 w 2620144"/>
              <a:gd name="connsiteY72" fmla="*/ 2372761 h 2595554"/>
              <a:gd name="connsiteX73" fmla="*/ 1133508 w 2620144"/>
              <a:gd name="connsiteY73" fmla="*/ 2372761 h 2595554"/>
              <a:gd name="connsiteX74" fmla="*/ 1080950 w 2620144"/>
              <a:gd name="connsiteY74" fmla="*/ 2399125 h 2595554"/>
              <a:gd name="connsiteX75" fmla="*/ 1024638 w 2620144"/>
              <a:gd name="connsiteY75" fmla="*/ 2497048 h 2595554"/>
              <a:gd name="connsiteX76" fmla="*/ 979589 w 2620144"/>
              <a:gd name="connsiteY76" fmla="*/ 2576140 h 2595554"/>
              <a:gd name="connsiteX77" fmla="*/ 968326 w 2620144"/>
              <a:gd name="connsiteY77" fmla="*/ 2591206 h 2595554"/>
              <a:gd name="connsiteX78" fmla="*/ 942047 w 2620144"/>
              <a:gd name="connsiteY78" fmla="*/ 2591206 h 2595554"/>
              <a:gd name="connsiteX79" fmla="*/ 773111 w 2620144"/>
              <a:gd name="connsiteY79" fmla="*/ 2527179 h 2595554"/>
              <a:gd name="connsiteX80" fmla="*/ 765603 w 2620144"/>
              <a:gd name="connsiteY80" fmla="*/ 2497048 h 2595554"/>
              <a:gd name="connsiteX81" fmla="*/ 780620 w 2620144"/>
              <a:gd name="connsiteY81" fmla="*/ 2391592 h 2595554"/>
              <a:gd name="connsiteX82" fmla="*/ 791882 w 2620144"/>
              <a:gd name="connsiteY82" fmla="*/ 2353929 h 2595554"/>
              <a:gd name="connsiteX83" fmla="*/ 791882 w 2620144"/>
              <a:gd name="connsiteY83" fmla="*/ 2350163 h 2595554"/>
              <a:gd name="connsiteX84" fmla="*/ 803145 w 2620144"/>
              <a:gd name="connsiteY84" fmla="*/ 2278604 h 2595554"/>
              <a:gd name="connsiteX85" fmla="*/ 784374 w 2620144"/>
              <a:gd name="connsiteY85" fmla="*/ 2244707 h 2595554"/>
              <a:gd name="connsiteX86" fmla="*/ 728062 w 2620144"/>
              <a:gd name="connsiteY86" fmla="*/ 2210811 h 2595554"/>
              <a:gd name="connsiteX87" fmla="*/ 705537 w 2620144"/>
              <a:gd name="connsiteY87" fmla="*/ 2191979 h 2595554"/>
              <a:gd name="connsiteX88" fmla="*/ 637963 w 2620144"/>
              <a:gd name="connsiteY88" fmla="*/ 2143017 h 2595554"/>
              <a:gd name="connsiteX89" fmla="*/ 577897 w 2620144"/>
              <a:gd name="connsiteY89" fmla="*/ 2086523 h 2595554"/>
              <a:gd name="connsiteX90" fmla="*/ 506568 w 2620144"/>
              <a:gd name="connsiteY90" fmla="*/ 2014964 h 2595554"/>
              <a:gd name="connsiteX91" fmla="*/ 454010 w 2620144"/>
              <a:gd name="connsiteY91" fmla="*/ 1992366 h 2595554"/>
              <a:gd name="connsiteX92" fmla="*/ 420223 w 2620144"/>
              <a:gd name="connsiteY92" fmla="*/ 1999899 h 2595554"/>
              <a:gd name="connsiteX93" fmla="*/ 296337 w 2620144"/>
              <a:gd name="connsiteY93" fmla="*/ 2045094 h 2595554"/>
              <a:gd name="connsiteX94" fmla="*/ 277566 w 2620144"/>
              <a:gd name="connsiteY94" fmla="*/ 2056393 h 2595554"/>
              <a:gd name="connsiteX95" fmla="*/ 251287 w 2620144"/>
              <a:gd name="connsiteY95" fmla="*/ 2067692 h 2595554"/>
              <a:gd name="connsiteX96" fmla="*/ 217500 w 2620144"/>
              <a:gd name="connsiteY96" fmla="*/ 2056393 h 2595554"/>
              <a:gd name="connsiteX97" fmla="*/ 161188 w 2620144"/>
              <a:gd name="connsiteY97" fmla="*/ 1954703 h 2595554"/>
              <a:gd name="connsiteX98" fmla="*/ 127401 w 2620144"/>
              <a:gd name="connsiteY98" fmla="*/ 1894443 h 2595554"/>
              <a:gd name="connsiteX99" fmla="*/ 127401 w 2620144"/>
              <a:gd name="connsiteY99" fmla="*/ 1879377 h 2595554"/>
              <a:gd name="connsiteX100" fmla="*/ 157434 w 2620144"/>
              <a:gd name="connsiteY100" fmla="*/ 1856780 h 2595554"/>
              <a:gd name="connsiteX101" fmla="*/ 179959 w 2620144"/>
              <a:gd name="connsiteY101" fmla="*/ 1830416 h 2595554"/>
              <a:gd name="connsiteX102" fmla="*/ 303845 w 2620144"/>
              <a:gd name="connsiteY102" fmla="*/ 1724960 h 2595554"/>
              <a:gd name="connsiteX103" fmla="*/ 315107 w 2620144"/>
              <a:gd name="connsiteY103" fmla="*/ 1679764 h 2595554"/>
              <a:gd name="connsiteX104" fmla="*/ 277566 w 2620144"/>
              <a:gd name="connsiteY104" fmla="*/ 1559243 h 2595554"/>
              <a:gd name="connsiteX105" fmla="*/ 266304 w 2620144"/>
              <a:gd name="connsiteY105" fmla="*/ 1502749 h 2595554"/>
              <a:gd name="connsiteX106" fmla="*/ 255041 w 2620144"/>
              <a:gd name="connsiteY106" fmla="*/ 1344565 h 2595554"/>
              <a:gd name="connsiteX107" fmla="*/ 255041 w 2620144"/>
              <a:gd name="connsiteY107" fmla="*/ 1306902 h 2595554"/>
              <a:gd name="connsiteX108" fmla="*/ 243779 w 2620144"/>
              <a:gd name="connsiteY108" fmla="*/ 1291837 h 2595554"/>
              <a:gd name="connsiteX109" fmla="*/ 89860 w 2620144"/>
              <a:gd name="connsiteY109" fmla="*/ 1231576 h 2595554"/>
              <a:gd name="connsiteX110" fmla="*/ 22285 w 2620144"/>
              <a:gd name="connsiteY110" fmla="*/ 1212745 h 2595554"/>
              <a:gd name="connsiteX111" fmla="*/ 3515 w 2620144"/>
              <a:gd name="connsiteY111" fmla="*/ 1175082 h 2595554"/>
              <a:gd name="connsiteX112" fmla="*/ 14777 w 2620144"/>
              <a:gd name="connsiteY112" fmla="*/ 1111055 h 2595554"/>
              <a:gd name="connsiteX113" fmla="*/ 33548 w 2620144"/>
              <a:gd name="connsiteY113" fmla="*/ 1001832 h 2595554"/>
              <a:gd name="connsiteX114" fmla="*/ 41056 w 2620144"/>
              <a:gd name="connsiteY114" fmla="*/ 986767 h 2595554"/>
              <a:gd name="connsiteX115" fmla="*/ 89860 w 2620144"/>
              <a:gd name="connsiteY115" fmla="*/ 983001 h 2595554"/>
              <a:gd name="connsiteX116" fmla="*/ 303845 w 2620144"/>
              <a:gd name="connsiteY116" fmla="*/ 983001 h 2595554"/>
              <a:gd name="connsiteX117" fmla="*/ 315107 w 2620144"/>
              <a:gd name="connsiteY117" fmla="*/ 979235 h 2595554"/>
              <a:gd name="connsiteX118" fmla="*/ 330124 w 2620144"/>
              <a:gd name="connsiteY118" fmla="*/ 926507 h 2595554"/>
              <a:gd name="connsiteX119" fmla="*/ 333878 w 2620144"/>
              <a:gd name="connsiteY119" fmla="*/ 922740 h 2595554"/>
              <a:gd name="connsiteX120" fmla="*/ 371419 w 2620144"/>
              <a:gd name="connsiteY120" fmla="*/ 832350 h 2595554"/>
              <a:gd name="connsiteX121" fmla="*/ 408961 w 2620144"/>
              <a:gd name="connsiteY121" fmla="*/ 768323 h 2595554"/>
              <a:gd name="connsiteX122" fmla="*/ 412715 w 2620144"/>
              <a:gd name="connsiteY122" fmla="*/ 764556 h 2595554"/>
              <a:gd name="connsiteX123" fmla="*/ 423977 w 2620144"/>
              <a:gd name="connsiteY123" fmla="*/ 738192 h 2595554"/>
              <a:gd name="connsiteX124" fmla="*/ 499060 w 2620144"/>
              <a:gd name="connsiteY124" fmla="*/ 636503 h 2595554"/>
              <a:gd name="connsiteX125" fmla="*/ 506568 w 2620144"/>
              <a:gd name="connsiteY125" fmla="*/ 595073 h 2595554"/>
              <a:gd name="connsiteX126" fmla="*/ 397698 w 2620144"/>
              <a:gd name="connsiteY126" fmla="*/ 410525 h 2595554"/>
              <a:gd name="connsiteX127" fmla="*/ 408961 w 2620144"/>
              <a:gd name="connsiteY127" fmla="*/ 361564 h 2595554"/>
              <a:gd name="connsiteX128" fmla="*/ 454010 w 2620144"/>
              <a:gd name="connsiteY128" fmla="*/ 327667 h 2595554"/>
              <a:gd name="connsiteX129" fmla="*/ 480289 w 2620144"/>
              <a:gd name="connsiteY129" fmla="*/ 297537 h 2595554"/>
              <a:gd name="connsiteX130" fmla="*/ 540355 w 2620144"/>
              <a:gd name="connsiteY130" fmla="*/ 248575 h 2595554"/>
              <a:gd name="connsiteX131" fmla="*/ 562880 w 2620144"/>
              <a:gd name="connsiteY131" fmla="*/ 248575 h 2595554"/>
              <a:gd name="connsiteX132" fmla="*/ 645471 w 2620144"/>
              <a:gd name="connsiteY132" fmla="*/ 320135 h 2595554"/>
              <a:gd name="connsiteX133" fmla="*/ 728062 w 2620144"/>
              <a:gd name="connsiteY133" fmla="*/ 387928 h 2595554"/>
              <a:gd name="connsiteX134" fmla="*/ 731816 w 2620144"/>
              <a:gd name="connsiteY134" fmla="*/ 391694 h 2595554"/>
              <a:gd name="connsiteX135" fmla="*/ 791882 w 2620144"/>
              <a:gd name="connsiteY135" fmla="*/ 391694 h 2595554"/>
              <a:gd name="connsiteX136" fmla="*/ 803145 w 2620144"/>
              <a:gd name="connsiteY136" fmla="*/ 387928 h 2595554"/>
              <a:gd name="connsiteX137" fmla="*/ 833178 w 2620144"/>
              <a:gd name="connsiteY137" fmla="*/ 369096 h 2595554"/>
              <a:gd name="connsiteX138" fmla="*/ 1035901 w 2620144"/>
              <a:gd name="connsiteY138" fmla="*/ 290004 h 2595554"/>
              <a:gd name="connsiteX139" fmla="*/ 1129754 w 2620144"/>
              <a:gd name="connsiteY139" fmla="*/ 271173 h 2595554"/>
              <a:gd name="connsiteX140" fmla="*/ 1159787 w 2620144"/>
              <a:gd name="connsiteY140" fmla="*/ 241042 h 2595554"/>
              <a:gd name="connsiteX141" fmla="*/ 1174804 w 2620144"/>
              <a:gd name="connsiteY141" fmla="*/ 180782 h 2595554"/>
              <a:gd name="connsiteX142" fmla="*/ 1189820 w 2620144"/>
              <a:gd name="connsiteY142" fmla="*/ 60261 h 2595554"/>
              <a:gd name="connsiteX143" fmla="*/ 1201082 w 2620144"/>
              <a:gd name="connsiteY143" fmla="*/ 15065 h 2595554"/>
              <a:gd name="connsiteX144" fmla="*/ 1223607 w 2620144"/>
              <a:gd name="connsiteY144" fmla="*/ 0 h 25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620144" h="2595554">
                <a:moveTo>
                  <a:pt x="1308076" y="523982"/>
                </a:moveTo>
                <a:cubicBezTo>
                  <a:pt x="1739867" y="523982"/>
                  <a:pt x="2089903" y="874018"/>
                  <a:pt x="2089903" y="1305809"/>
                </a:cubicBezTo>
                <a:cubicBezTo>
                  <a:pt x="2089903" y="1737600"/>
                  <a:pt x="1739867" y="2087636"/>
                  <a:pt x="1308076" y="2087636"/>
                </a:cubicBezTo>
                <a:cubicBezTo>
                  <a:pt x="876285" y="2087636"/>
                  <a:pt x="526249" y="1737600"/>
                  <a:pt x="526249" y="1305809"/>
                </a:cubicBezTo>
                <a:cubicBezTo>
                  <a:pt x="526249" y="874018"/>
                  <a:pt x="876285" y="523982"/>
                  <a:pt x="1308076" y="523982"/>
                </a:cubicBezTo>
                <a:close/>
                <a:moveTo>
                  <a:pt x="1308076" y="468681"/>
                </a:moveTo>
                <a:cubicBezTo>
                  <a:pt x="845743" y="468681"/>
                  <a:pt x="470948" y="843476"/>
                  <a:pt x="470948" y="1305809"/>
                </a:cubicBezTo>
                <a:cubicBezTo>
                  <a:pt x="470948" y="1768142"/>
                  <a:pt x="845743" y="2142937"/>
                  <a:pt x="1308076" y="2142937"/>
                </a:cubicBezTo>
                <a:cubicBezTo>
                  <a:pt x="1770409" y="2142937"/>
                  <a:pt x="2145204" y="1768142"/>
                  <a:pt x="2145204" y="1305809"/>
                </a:cubicBezTo>
                <a:cubicBezTo>
                  <a:pt x="2145204" y="843476"/>
                  <a:pt x="1770409" y="468681"/>
                  <a:pt x="1308076" y="468681"/>
                </a:cubicBezTo>
                <a:close/>
                <a:moveTo>
                  <a:pt x="1223607" y="0"/>
                </a:moveTo>
                <a:cubicBezTo>
                  <a:pt x="1283673" y="0"/>
                  <a:pt x="1347494" y="0"/>
                  <a:pt x="1407560" y="0"/>
                </a:cubicBezTo>
                <a:cubicBezTo>
                  <a:pt x="1418822" y="0"/>
                  <a:pt x="1426330" y="7533"/>
                  <a:pt x="1430084" y="18831"/>
                </a:cubicBezTo>
                <a:cubicBezTo>
                  <a:pt x="1433839" y="45196"/>
                  <a:pt x="1437593" y="75326"/>
                  <a:pt x="1441347" y="101690"/>
                </a:cubicBezTo>
                <a:cubicBezTo>
                  <a:pt x="1448855" y="135586"/>
                  <a:pt x="1452609" y="169483"/>
                  <a:pt x="1460118" y="203380"/>
                </a:cubicBezTo>
                <a:cubicBezTo>
                  <a:pt x="1463872" y="214678"/>
                  <a:pt x="1463872" y="225977"/>
                  <a:pt x="1463872" y="241042"/>
                </a:cubicBezTo>
                <a:cubicBezTo>
                  <a:pt x="1463872" y="256108"/>
                  <a:pt x="1471380" y="267407"/>
                  <a:pt x="1490151" y="267407"/>
                </a:cubicBezTo>
                <a:cubicBezTo>
                  <a:pt x="1516429" y="271173"/>
                  <a:pt x="1538954" y="274939"/>
                  <a:pt x="1561479" y="286238"/>
                </a:cubicBezTo>
                <a:cubicBezTo>
                  <a:pt x="1625299" y="297537"/>
                  <a:pt x="1681611" y="320135"/>
                  <a:pt x="1741677" y="342732"/>
                </a:cubicBezTo>
                <a:cubicBezTo>
                  <a:pt x="1779219" y="361564"/>
                  <a:pt x="1813006" y="380395"/>
                  <a:pt x="1850547" y="399227"/>
                </a:cubicBezTo>
                <a:cubicBezTo>
                  <a:pt x="1861810" y="406759"/>
                  <a:pt x="1873072" y="406759"/>
                  <a:pt x="1884334" y="395460"/>
                </a:cubicBezTo>
                <a:cubicBezTo>
                  <a:pt x="1936892" y="350265"/>
                  <a:pt x="1989450" y="308836"/>
                  <a:pt x="2045762" y="263640"/>
                </a:cubicBezTo>
                <a:cubicBezTo>
                  <a:pt x="2072041" y="241042"/>
                  <a:pt x="2072041" y="241042"/>
                  <a:pt x="2098320" y="259874"/>
                </a:cubicBezTo>
                <a:cubicBezTo>
                  <a:pt x="2143369" y="293771"/>
                  <a:pt x="2180911" y="331433"/>
                  <a:pt x="2225960" y="365330"/>
                </a:cubicBezTo>
                <a:cubicBezTo>
                  <a:pt x="2244731" y="376629"/>
                  <a:pt x="2244731" y="384161"/>
                  <a:pt x="2229714" y="406759"/>
                </a:cubicBezTo>
                <a:cubicBezTo>
                  <a:pt x="2203436" y="444422"/>
                  <a:pt x="2184665" y="485851"/>
                  <a:pt x="2162140" y="527280"/>
                </a:cubicBezTo>
                <a:cubicBezTo>
                  <a:pt x="2154632" y="538579"/>
                  <a:pt x="2147124" y="549878"/>
                  <a:pt x="2139615" y="557411"/>
                </a:cubicBezTo>
                <a:cubicBezTo>
                  <a:pt x="2132107" y="572476"/>
                  <a:pt x="2128353" y="587541"/>
                  <a:pt x="2117090" y="602606"/>
                </a:cubicBezTo>
                <a:cubicBezTo>
                  <a:pt x="2113336" y="610139"/>
                  <a:pt x="2113336" y="617671"/>
                  <a:pt x="2117090" y="625204"/>
                </a:cubicBezTo>
                <a:cubicBezTo>
                  <a:pt x="2128353" y="651568"/>
                  <a:pt x="2147124" y="677932"/>
                  <a:pt x="2165894" y="700530"/>
                </a:cubicBezTo>
                <a:cubicBezTo>
                  <a:pt x="2210944" y="753258"/>
                  <a:pt x="2240977" y="813518"/>
                  <a:pt x="2271010" y="873779"/>
                </a:cubicBezTo>
                <a:cubicBezTo>
                  <a:pt x="2278518" y="885078"/>
                  <a:pt x="2282272" y="896376"/>
                  <a:pt x="2289780" y="903909"/>
                </a:cubicBezTo>
                <a:cubicBezTo>
                  <a:pt x="2297289" y="922740"/>
                  <a:pt x="2308551" y="937806"/>
                  <a:pt x="2308551" y="956637"/>
                </a:cubicBezTo>
                <a:cubicBezTo>
                  <a:pt x="2312305" y="971702"/>
                  <a:pt x="2327322" y="983001"/>
                  <a:pt x="2342338" y="983001"/>
                </a:cubicBezTo>
                <a:cubicBezTo>
                  <a:pt x="2409913" y="979235"/>
                  <a:pt x="2481241" y="986767"/>
                  <a:pt x="2548816" y="979235"/>
                </a:cubicBezTo>
                <a:cubicBezTo>
                  <a:pt x="2575094" y="975468"/>
                  <a:pt x="2590111" y="979235"/>
                  <a:pt x="2593865" y="1009365"/>
                </a:cubicBezTo>
                <a:cubicBezTo>
                  <a:pt x="2605128" y="1050794"/>
                  <a:pt x="2608882" y="1095990"/>
                  <a:pt x="2612636" y="1137419"/>
                </a:cubicBezTo>
                <a:cubicBezTo>
                  <a:pt x="2616390" y="1156250"/>
                  <a:pt x="2620144" y="1178848"/>
                  <a:pt x="2620144" y="1201446"/>
                </a:cubicBezTo>
                <a:cubicBezTo>
                  <a:pt x="2605128" y="1216511"/>
                  <a:pt x="2578848" y="1216511"/>
                  <a:pt x="2556324" y="1227810"/>
                </a:cubicBezTo>
                <a:cubicBezTo>
                  <a:pt x="2503766" y="1250407"/>
                  <a:pt x="2447454" y="1265473"/>
                  <a:pt x="2394896" y="1288070"/>
                </a:cubicBezTo>
                <a:cubicBezTo>
                  <a:pt x="2379880" y="1295603"/>
                  <a:pt x="2376126" y="1303135"/>
                  <a:pt x="2376126" y="1321967"/>
                </a:cubicBezTo>
                <a:cubicBezTo>
                  <a:pt x="2372371" y="1359630"/>
                  <a:pt x="2376126" y="1397293"/>
                  <a:pt x="2368617" y="1434956"/>
                </a:cubicBezTo>
                <a:cubicBezTo>
                  <a:pt x="2361109" y="1465086"/>
                  <a:pt x="2364863" y="1495216"/>
                  <a:pt x="2353601" y="1525346"/>
                </a:cubicBezTo>
                <a:cubicBezTo>
                  <a:pt x="2342338" y="1566776"/>
                  <a:pt x="2338584" y="1615737"/>
                  <a:pt x="2319814" y="1657166"/>
                </a:cubicBezTo>
                <a:cubicBezTo>
                  <a:pt x="2316059" y="1668465"/>
                  <a:pt x="2312305" y="1683530"/>
                  <a:pt x="2308551" y="1698596"/>
                </a:cubicBezTo>
                <a:cubicBezTo>
                  <a:pt x="2304797" y="1709894"/>
                  <a:pt x="2312305" y="1717427"/>
                  <a:pt x="2316059" y="1721193"/>
                </a:cubicBezTo>
                <a:cubicBezTo>
                  <a:pt x="2327322" y="1728726"/>
                  <a:pt x="2338584" y="1736258"/>
                  <a:pt x="2342338" y="1747557"/>
                </a:cubicBezTo>
                <a:cubicBezTo>
                  <a:pt x="2372371" y="1762622"/>
                  <a:pt x="2391142" y="1785220"/>
                  <a:pt x="2413667" y="1804052"/>
                </a:cubicBezTo>
                <a:cubicBezTo>
                  <a:pt x="2439946" y="1822883"/>
                  <a:pt x="2462470" y="1845481"/>
                  <a:pt x="2488750" y="1868079"/>
                </a:cubicBezTo>
                <a:cubicBezTo>
                  <a:pt x="2503766" y="1879377"/>
                  <a:pt x="2507520" y="1886910"/>
                  <a:pt x="2496258" y="1905741"/>
                </a:cubicBezTo>
                <a:cubicBezTo>
                  <a:pt x="2466224" y="1954703"/>
                  <a:pt x="2439946" y="2007431"/>
                  <a:pt x="2409913" y="2056393"/>
                </a:cubicBezTo>
                <a:cubicBezTo>
                  <a:pt x="2402404" y="2071458"/>
                  <a:pt x="2391142" y="2075224"/>
                  <a:pt x="2376126" y="2067692"/>
                </a:cubicBezTo>
                <a:cubicBezTo>
                  <a:pt x="2357355" y="2063925"/>
                  <a:pt x="2338584" y="2060159"/>
                  <a:pt x="2323568" y="2045094"/>
                </a:cubicBezTo>
                <a:cubicBezTo>
                  <a:pt x="2297289" y="2041328"/>
                  <a:pt x="2274764" y="2037561"/>
                  <a:pt x="2252239" y="2022496"/>
                </a:cubicBezTo>
                <a:cubicBezTo>
                  <a:pt x="2225960" y="2014964"/>
                  <a:pt x="2195927" y="2003665"/>
                  <a:pt x="2169648" y="1992366"/>
                </a:cubicBezTo>
                <a:cubicBezTo>
                  <a:pt x="2150878" y="1984833"/>
                  <a:pt x="2139615" y="1988600"/>
                  <a:pt x="2128353" y="2003665"/>
                </a:cubicBezTo>
                <a:cubicBezTo>
                  <a:pt x="2124599" y="2011197"/>
                  <a:pt x="2117090" y="2018730"/>
                  <a:pt x="2109582" y="2026263"/>
                </a:cubicBezTo>
                <a:cubicBezTo>
                  <a:pt x="2094566" y="2030029"/>
                  <a:pt x="2087057" y="2045094"/>
                  <a:pt x="2079549" y="2052627"/>
                </a:cubicBezTo>
                <a:cubicBezTo>
                  <a:pt x="2064533" y="2071458"/>
                  <a:pt x="2045762" y="2082757"/>
                  <a:pt x="2030746" y="2101588"/>
                </a:cubicBezTo>
                <a:cubicBezTo>
                  <a:pt x="2004467" y="2135485"/>
                  <a:pt x="1966925" y="2161849"/>
                  <a:pt x="1933138" y="2188213"/>
                </a:cubicBezTo>
                <a:cubicBezTo>
                  <a:pt x="1899351" y="2207044"/>
                  <a:pt x="1869318" y="2233408"/>
                  <a:pt x="1831777" y="2252240"/>
                </a:cubicBezTo>
                <a:cubicBezTo>
                  <a:pt x="1828022" y="2252240"/>
                  <a:pt x="1824268" y="2259772"/>
                  <a:pt x="1824268" y="2263539"/>
                </a:cubicBezTo>
                <a:cubicBezTo>
                  <a:pt x="1828022" y="2282370"/>
                  <a:pt x="1828022" y="2304968"/>
                  <a:pt x="1831777" y="2323799"/>
                </a:cubicBezTo>
                <a:cubicBezTo>
                  <a:pt x="1839285" y="2365228"/>
                  <a:pt x="1850547" y="2406657"/>
                  <a:pt x="1854301" y="2451853"/>
                </a:cubicBezTo>
                <a:cubicBezTo>
                  <a:pt x="1854301" y="2463152"/>
                  <a:pt x="1858055" y="2474451"/>
                  <a:pt x="1861810" y="2485750"/>
                </a:cubicBezTo>
                <a:cubicBezTo>
                  <a:pt x="1869318" y="2523412"/>
                  <a:pt x="1869318" y="2523412"/>
                  <a:pt x="1835531" y="2530945"/>
                </a:cubicBezTo>
                <a:cubicBezTo>
                  <a:pt x="1820514" y="2546010"/>
                  <a:pt x="1801743" y="2549776"/>
                  <a:pt x="1782973" y="2553543"/>
                </a:cubicBezTo>
                <a:cubicBezTo>
                  <a:pt x="1752940" y="2561075"/>
                  <a:pt x="1722907" y="2576140"/>
                  <a:pt x="1689120" y="2587439"/>
                </a:cubicBezTo>
                <a:cubicBezTo>
                  <a:pt x="1662841" y="2598738"/>
                  <a:pt x="1659086" y="2598738"/>
                  <a:pt x="1644070" y="2568608"/>
                </a:cubicBezTo>
                <a:cubicBezTo>
                  <a:pt x="1636562" y="2557309"/>
                  <a:pt x="1629053" y="2546010"/>
                  <a:pt x="1621545" y="2530945"/>
                </a:cubicBezTo>
                <a:cubicBezTo>
                  <a:pt x="1621545" y="2527179"/>
                  <a:pt x="1617791" y="2527179"/>
                  <a:pt x="1617791" y="2523412"/>
                </a:cubicBezTo>
                <a:cubicBezTo>
                  <a:pt x="1591512" y="2489516"/>
                  <a:pt x="1572741" y="2451853"/>
                  <a:pt x="1550217" y="2414190"/>
                </a:cubicBezTo>
                <a:cubicBezTo>
                  <a:pt x="1523938" y="2368995"/>
                  <a:pt x="1527692" y="2368995"/>
                  <a:pt x="1475134" y="2372761"/>
                </a:cubicBezTo>
                <a:cubicBezTo>
                  <a:pt x="1362510" y="2387826"/>
                  <a:pt x="1246132" y="2391592"/>
                  <a:pt x="1133508" y="2372761"/>
                </a:cubicBezTo>
                <a:cubicBezTo>
                  <a:pt x="1103475" y="2365228"/>
                  <a:pt x="1095967" y="2372761"/>
                  <a:pt x="1080950" y="2399125"/>
                </a:cubicBezTo>
                <a:cubicBezTo>
                  <a:pt x="1065934" y="2433021"/>
                  <a:pt x="1047163" y="2466918"/>
                  <a:pt x="1024638" y="2497048"/>
                </a:cubicBezTo>
                <a:cubicBezTo>
                  <a:pt x="1002113" y="2519646"/>
                  <a:pt x="987097" y="2546010"/>
                  <a:pt x="979589" y="2576140"/>
                </a:cubicBezTo>
                <a:cubicBezTo>
                  <a:pt x="979589" y="2579907"/>
                  <a:pt x="975835" y="2587439"/>
                  <a:pt x="968326" y="2591206"/>
                </a:cubicBezTo>
                <a:cubicBezTo>
                  <a:pt x="960818" y="2598738"/>
                  <a:pt x="953310" y="2594972"/>
                  <a:pt x="942047" y="2591206"/>
                </a:cubicBezTo>
                <a:cubicBezTo>
                  <a:pt x="885735" y="2568608"/>
                  <a:pt x="829423" y="2549776"/>
                  <a:pt x="773111" y="2527179"/>
                </a:cubicBezTo>
                <a:cubicBezTo>
                  <a:pt x="758095" y="2519646"/>
                  <a:pt x="761849" y="2508347"/>
                  <a:pt x="765603" y="2497048"/>
                </a:cubicBezTo>
                <a:cubicBezTo>
                  <a:pt x="773111" y="2463152"/>
                  <a:pt x="773111" y="2425489"/>
                  <a:pt x="780620" y="2391592"/>
                </a:cubicBezTo>
                <a:cubicBezTo>
                  <a:pt x="784374" y="2380293"/>
                  <a:pt x="784374" y="2365228"/>
                  <a:pt x="791882" y="2353929"/>
                </a:cubicBezTo>
                <a:cubicBezTo>
                  <a:pt x="791882" y="2350163"/>
                  <a:pt x="791882" y="2350163"/>
                  <a:pt x="791882" y="2350163"/>
                </a:cubicBezTo>
                <a:cubicBezTo>
                  <a:pt x="791882" y="2327565"/>
                  <a:pt x="795636" y="2304968"/>
                  <a:pt x="803145" y="2278604"/>
                </a:cubicBezTo>
                <a:cubicBezTo>
                  <a:pt x="806899" y="2263539"/>
                  <a:pt x="799390" y="2252240"/>
                  <a:pt x="784374" y="2244707"/>
                </a:cubicBezTo>
                <a:cubicBezTo>
                  <a:pt x="765603" y="2237175"/>
                  <a:pt x="746833" y="2218343"/>
                  <a:pt x="728062" y="2210811"/>
                </a:cubicBezTo>
                <a:cubicBezTo>
                  <a:pt x="720554" y="2207044"/>
                  <a:pt x="709291" y="2199512"/>
                  <a:pt x="705537" y="2191979"/>
                </a:cubicBezTo>
                <a:cubicBezTo>
                  <a:pt x="679258" y="2180680"/>
                  <a:pt x="660488" y="2158083"/>
                  <a:pt x="637963" y="2143017"/>
                </a:cubicBezTo>
                <a:cubicBezTo>
                  <a:pt x="615438" y="2127952"/>
                  <a:pt x="596667" y="2109121"/>
                  <a:pt x="577897" y="2086523"/>
                </a:cubicBezTo>
                <a:cubicBezTo>
                  <a:pt x="555372" y="2063925"/>
                  <a:pt x="529093" y="2041328"/>
                  <a:pt x="506568" y="2014964"/>
                </a:cubicBezTo>
                <a:cubicBezTo>
                  <a:pt x="495306" y="1999899"/>
                  <a:pt x="480289" y="1981067"/>
                  <a:pt x="454010" y="1992366"/>
                </a:cubicBezTo>
                <a:cubicBezTo>
                  <a:pt x="442748" y="1992366"/>
                  <a:pt x="431486" y="1996132"/>
                  <a:pt x="420223" y="1999899"/>
                </a:cubicBezTo>
                <a:cubicBezTo>
                  <a:pt x="378928" y="2014964"/>
                  <a:pt x="337632" y="2033795"/>
                  <a:pt x="296337" y="2045094"/>
                </a:cubicBezTo>
                <a:cubicBezTo>
                  <a:pt x="288829" y="2048860"/>
                  <a:pt x="281320" y="2048860"/>
                  <a:pt x="277566" y="2056393"/>
                </a:cubicBezTo>
                <a:cubicBezTo>
                  <a:pt x="270058" y="2063925"/>
                  <a:pt x="262550" y="2067692"/>
                  <a:pt x="251287" y="2067692"/>
                </a:cubicBezTo>
                <a:cubicBezTo>
                  <a:pt x="236271" y="2075224"/>
                  <a:pt x="225008" y="2071458"/>
                  <a:pt x="217500" y="2056393"/>
                </a:cubicBezTo>
                <a:cubicBezTo>
                  <a:pt x="198729" y="2022496"/>
                  <a:pt x="179959" y="1988600"/>
                  <a:pt x="161188" y="1954703"/>
                </a:cubicBezTo>
                <a:cubicBezTo>
                  <a:pt x="146172" y="1935872"/>
                  <a:pt x="134909" y="1917040"/>
                  <a:pt x="127401" y="1894443"/>
                </a:cubicBezTo>
                <a:cubicBezTo>
                  <a:pt x="123647" y="1890676"/>
                  <a:pt x="119893" y="1883144"/>
                  <a:pt x="127401" y="1879377"/>
                </a:cubicBezTo>
                <a:cubicBezTo>
                  <a:pt x="134909" y="1871845"/>
                  <a:pt x="142417" y="1860546"/>
                  <a:pt x="157434" y="1856780"/>
                </a:cubicBezTo>
                <a:cubicBezTo>
                  <a:pt x="161188" y="1845481"/>
                  <a:pt x="172450" y="1837948"/>
                  <a:pt x="179959" y="1830416"/>
                </a:cubicBezTo>
                <a:cubicBezTo>
                  <a:pt x="225008" y="1796519"/>
                  <a:pt x="262550" y="1758856"/>
                  <a:pt x="303845" y="1724960"/>
                </a:cubicBezTo>
                <a:cubicBezTo>
                  <a:pt x="322616" y="1709894"/>
                  <a:pt x="322616" y="1706128"/>
                  <a:pt x="315107" y="1679764"/>
                </a:cubicBezTo>
                <a:cubicBezTo>
                  <a:pt x="296337" y="1642101"/>
                  <a:pt x="285074" y="1600672"/>
                  <a:pt x="277566" y="1559243"/>
                </a:cubicBezTo>
                <a:cubicBezTo>
                  <a:pt x="277566" y="1540412"/>
                  <a:pt x="270058" y="1521580"/>
                  <a:pt x="266304" y="1502749"/>
                </a:cubicBezTo>
                <a:cubicBezTo>
                  <a:pt x="258795" y="1450021"/>
                  <a:pt x="251287" y="1397293"/>
                  <a:pt x="255041" y="1344565"/>
                </a:cubicBezTo>
                <a:cubicBezTo>
                  <a:pt x="251287" y="1333266"/>
                  <a:pt x="251287" y="1318201"/>
                  <a:pt x="255041" y="1306902"/>
                </a:cubicBezTo>
                <a:cubicBezTo>
                  <a:pt x="255041" y="1299369"/>
                  <a:pt x="255041" y="1291837"/>
                  <a:pt x="243779" y="1291837"/>
                </a:cubicBezTo>
                <a:cubicBezTo>
                  <a:pt x="191221" y="1273005"/>
                  <a:pt x="138663" y="1254174"/>
                  <a:pt x="89860" y="1231576"/>
                </a:cubicBezTo>
                <a:cubicBezTo>
                  <a:pt x="67335" y="1224043"/>
                  <a:pt x="41056" y="1220277"/>
                  <a:pt x="22285" y="1212745"/>
                </a:cubicBezTo>
                <a:cubicBezTo>
                  <a:pt x="-240" y="1201446"/>
                  <a:pt x="-3994" y="1197679"/>
                  <a:pt x="3515" y="1175082"/>
                </a:cubicBezTo>
                <a:cubicBezTo>
                  <a:pt x="7269" y="1152484"/>
                  <a:pt x="11023" y="1133653"/>
                  <a:pt x="14777" y="1111055"/>
                </a:cubicBezTo>
                <a:cubicBezTo>
                  <a:pt x="18531" y="1073392"/>
                  <a:pt x="26039" y="1039495"/>
                  <a:pt x="33548" y="1001832"/>
                </a:cubicBezTo>
                <a:cubicBezTo>
                  <a:pt x="33548" y="994300"/>
                  <a:pt x="37302" y="990534"/>
                  <a:pt x="41056" y="986767"/>
                </a:cubicBezTo>
                <a:cubicBezTo>
                  <a:pt x="56072" y="979235"/>
                  <a:pt x="74843" y="983001"/>
                  <a:pt x="89860" y="983001"/>
                </a:cubicBezTo>
                <a:cubicBezTo>
                  <a:pt x="161188" y="983001"/>
                  <a:pt x="232517" y="983001"/>
                  <a:pt x="303845" y="983001"/>
                </a:cubicBezTo>
                <a:cubicBezTo>
                  <a:pt x="307599" y="983001"/>
                  <a:pt x="311353" y="983001"/>
                  <a:pt x="315107" y="979235"/>
                </a:cubicBezTo>
                <a:cubicBezTo>
                  <a:pt x="318862" y="960403"/>
                  <a:pt x="330124" y="945338"/>
                  <a:pt x="330124" y="926507"/>
                </a:cubicBezTo>
                <a:cubicBezTo>
                  <a:pt x="330124" y="926507"/>
                  <a:pt x="330124" y="922740"/>
                  <a:pt x="333878" y="922740"/>
                </a:cubicBezTo>
                <a:cubicBezTo>
                  <a:pt x="348895" y="892610"/>
                  <a:pt x="363911" y="862480"/>
                  <a:pt x="371419" y="832350"/>
                </a:cubicBezTo>
                <a:cubicBezTo>
                  <a:pt x="382682" y="805986"/>
                  <a:pt x="390190" y="783388"/>
                  <a:pt x="408961" y="768323"/>
                </a:cubicBezTo>
                <a:cubicBezTo>
                  <a:pt x="408961" y="764556"/>
                  <a:pt x="412715" y="764556"/>
                  <a:pt x="412715" y="764556"/>
                </a:cubicBezTo>
                <a:cubicBezTo>
                  <a:pt x="412715" y="753258"/>
                  <a:pt x="416469" y="745725"/>
                  <a:pt x="423977" y="738192"/>
                </a:cubicBezTo>
                <a:cubicBezTo>
                  <a:pt x="446502" y="700530"/>
                  <a:pt x="472781" y="666633"/>
                  <a:pt x="499060" y="636503"/>
                </a:cubicBezTo>
                <a:cubicBezTo>
                  <a:pt x="514076" y="621438"/>
                  <a:pt x="514076" y="610139"/>
                  <a:pt x="506568" y="595073"/>
                </a:cubicBezTo>
                <a:cubicBezTo>
                  <a:pt x="469027" y="531047"/>
                  <a:pt x="435240" y="470786"/>
                  <a:pt x="397698" y="410525"/>
                </a:cubicBezTo>
                <a:cubicBezTo>
                  <a:pt x="382682" y="384161"/>
                  <a:pt x="382682" y="380395"/>
                  <a:pt x="408961" y="361564"/>
                </a:cubicBezTo>
                <a:cubicBezTo>
                  <a:pt x="423977" y="350265"/>
                  <a:pt x="435240" y="331433"/>
                  <a:pt x="454010" y="327667"/>
                </a:cubicBezTo>
                <a:cubicBezTo>
                  <a:pt x="457764" y="312602"/>
                  <a:pt x="469027" y="305069"/>
                  <a:pt x="480289" y="297537"/>
                </a:cubicBezTo>
                <a:cubicBezTo>
                  <a:pt x="499060" y="282472"/>
                  <a:pt x="521585" y="263640"/>
                  <a:pt x="540355" y="248575"/>
                </a:cubicBezTo>
                <a:cubicBezTo>
                  <a:pt x="551618" y="244809"/>
                  <a:pt x="555372" y="241042"/>
                  <a:pt x="562880" y="248575"/>
                </a:cubicBezTo>
                <a:cubicBezTo>
                  <a:pt x="592913" y="271173"/>
                  <a:pt x="622946" y="293771"/>
                  <a:pt x="645471" y="320135"/>
                </a:cubicBezTo>
                <a:cubicBezTo>
                  <a:pt x="675504" y="338966"/>
                  <a:pt x="705537" y="361564"/>
                  <a:pt x="728062" y="387928"/>
                </a:cubicBezTo>
                <a:cubicBezTo>
                  <a:pt x="728062" y="391694"/>
                  <a:pt x="731816" y="391694"/>
                  <a:pt x="731816" y="391694"/>
                </a:cubicBezTo>
                <a:cubicBezTo>
                  <a:pt x="750587" y="410525"/>
                  <a:pt x="769357" y="410525"/>
                  <a:pt x="791882" y="391694"/>
                </a:cubicBezTo>
                <a:cubicBezTo>
                  <a:pt x="795636" y="391694"/>
                  <a:pt x="799390" y="391694"/>
                  <a:pt x="803145" y="387928"/>
                </a:cubicBezTo>
                <a:cubicBezTo>
                  <a:pt x="810653" y="380395"/>
                  <a:pt x="821915" y="372863"/>
                  <a:pt x="833178" y="369096"/>
                </a:cubicBezTo>
                <a:cubicBezTo>
                  <a:pt x="896998" y="338966"/>
                  <a:pt x="964572" y="308836"/>
                  <a:pt x="1035901" y="290004"/>
                </a:cubicBezTo>
                <a:cubicBezTo>
                  <a:pt x="1065934" y="282472"/>
                  <a:pt x="1099721" y="274939"/>
                  <a:pt x="1129754" y="271173"/>
                </a:cubicBezTo>
                <a:cubicBezTo>
                  <a:pt x="1148525" y="267407"/>
                  <a:pt x="1156033" y="259874"/>
                  <a:pt x="1159787" y="241042"/>
                </a:cubicBezTo>
                <a:cubicBezTo>
                  <a:pt x="1167295" y="222211"/>
                  <a:pt x="1159787" y="199613"/>
                  <a:pt x="1174804" y="180782"/>
                </a:cubicBezTo>
                <a:cubicBezTo>
                  <a:pt x="1174804" y="139353"/>
                  <a:pt x="1182312" y="101690"/>
                  <a:pt x="1189820" y="60261"/>
                </a:cubicBezTo>
                <a:cubicBezTo>
                  <a:pt x="1193574" y="45196"/>
                  <a:pt x="1201082" y="30130"/>
                  <a:pt x="1201082" y="15065"/>
                </a:cubicBezTo>
                <a:cubicBezTo>
                  <a:pt x="1204837" y="3766"/>
                  <a:pt x="1212345" y="0"/>
                  <a:pt x="1223607" y="0"/>
                </a:cubicBezTo>
                <a:close/>
              </a:path>
            </a:pathLst>
          </a:cu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21" name="任意多边形 520"/>
          <p:cNvSpPr>
            <a:spLocks/>
          </p:cNvSpPr>
          <p:nvPr/>
        </p:nvSpPr>
        <p:spPr bwMode="auto">
          <a:xfrm>
            <a:off x="6071203" y="2237632"/>
            <a:ext cx="2445317" cy="2422370"/>
          </a:xfrm>
          <a:custGeom>
            <a:avLst/>
            <a:gdLst>
              <a:gd name="connsiteX0" fmla="*/ 1308076 w 2620144"/>
              <a:gd name="connsiteY0" fmla="*/ 523982 h 2595554"/>
              <a:gd name="connsiteX1" fmla="*/ 2089903 w 2620144"/>
              <a:gd name="connsiteY1" fmla="*/ 1305809 h 2595554"/>
              <a:gd name="connsiteX2" fmla="*/ 1308076 w 2620144"/>
              <a:gd name="connsiteY2" fmla="*/ 2087636 h 2595554"/>
              <a:gd name="connsiteX3" fmla="*/ 526249 w 2620144"/>
              <a:gd name="connsiteY3" fmla="*/ 1305809 h 2595554"/>
              <a:gd name="connsiteX4" fmla="*/ 1308076 w 2620144"/>
              <a:gd name="connsiteY4" fmla="*/ 523982 h 2595554"/>
              <a:gd name="connsiteX5" fmla="*/ 1308076 w 2620144"/>
              <a:gd name="connsiteY5" fmla="*/ 468681 h 2595554"/>
              <a:gd name="connsiteX6" fmla="*/ 470948 w 2620144"/>
              <a:gd name="connsiteY6" fmla="*/ 1305809 h 2595554"/>
              <a:gd name="connsiteX7" fmla="*/ 1308076 w 2620144"/>
              <a:gd name="connsiteY7" fmla="*/ 2142937 h 2595554"/>
              <a:gd name="connsiteX8" fmla="*/ 2145204 w 2620144"/>
              <a:gd name="connsiteY8" fmla="*/ 1305809 h 2595554"/>
              <a:gd name="connsiteX9" fmla="*/ 1308076 w 2620144"/>
              <a:gd name="connsiteY9" fmla="*/ 468681 h 2595554"/>
              <a:gd name="connsiteX10" fmla="*/ 1223607 w 2620144"/>
              <a:gd name="connsiteY10" fmla="*/ 0 h 2595554"/>
              <a:gd name="connsiteX11" fmla="*/ 1407560 w 2620144"/>
              <a:gd name="connsiteY11" fmla="*/ 0 h 2595554"/>
              <a:gd name="connsiteX12" fmla="*/ 1430084 w 2620144"/>
              <a:gd name="connsiteY12" fmla="*/ 18831 h 2595554"/>
              <a:gd name="connsiteX13" fmla="*/ 1441347 w 2620144"/>
              <a:gd name="connsiteY13" fmla="*/ 101690 h 2595554"/>
              <a:gd name="connsiteX14" fmla="*/ 1460118 w 2620144"/>
              <a:gd name="connsiteY14" fmla="*/ 203380 h 2595554"/>
              <a:gd name="connsiteX15" fmla="*/ 1463872 w 2620144"/>
              <a:gd name="connsiteY15" fmla="*/ 241042 h 2595554"/>
              <a:gd name="connsiteX16" fmla="*/ 1490151 w 2620144"/>
              <a:gd name="connsiteY16" fmla="*/ 267407 h 2595554"/>
              <a:gd name="connsiteX17" fmla="*/ 1561479 w 2620144"/>
              <a:gd name="connsiteY17" fmla="*/ 286238 h 2595554"/>
              <a:gd name="connsiteX18" fmla="*/ 1741677 w 2620144"/>
              <a:gd name="connsiteY18" fmla="*/ 342732 h 2595554"/>
              <a:gd name="connsiteX19" fmla="*/ 1850547 w 2620144"/>
              <a:gd name="connsiteY19" fmla="*/ 399227 h 2595554"/>
              <a:gd name="connsiteX20" fmla="*/ 1884334 w 2620144"/>
              <a:gd name="connsiteY20" fmla="*/ 395460 h 2595554"/>
              <a:gd name="connsiteX21" fmla="*/ 2045762 w 2620144"/>
              <a:gd name="connsiteY21" fmla="*/ 263640 h 2595554"/>
              <a:gd name="connsiteX22" fmla="*/ 2098320 w 2620144"/>
              <a:gd name="connsiteY22" fmla="*/ 259874 h 2595554"/>
              <a:gd name="connsiteX23" fmla="*/ 2225960 w 2620144"/>
              <a:gd name="connsiteY23" fmla="*/ 365330 h 2595554"/>
              <a:gd name="connsiteX24" fmla="*/ 2229714 w 2620144"/>
              <a:gd name="connsiteY24" fmla="*/ 406759 h 2595554"/>
              <a:gd name="connsiteX25" fmla="*/ 2162140 w 2620144"/>
              <a:gd name="connsiteY25" fmla="*/ 527280 h 2595554"/>
              <a:gd name="connsiteX26" fmla="*/ 2139615 w 2620144"/>
              <a:gd name="connsiteY26" fmla="*/ 557411 h 2595554"/>
              <a:gd name="connsiteX27" fmla="*/ 2117090 w 2620144"/>
              <a:gd name="connsiteY27" fmla="*/ 602606 h 2595554"/>
              <a:gd name="connsiteX28" fmla="*/ 2117090 w 2620144"/>
              <a:gd name="connsiteY28" fmla="*/ 625204 h 2595554"/>
              <a:gd name="connsiteX29" fmla="*/ 2165894 w 2620144"/>
              <a:gd name="connsiteY29" fmla="*/ 700530 h 2595554"/>
              <a:gd name="connsiteX30" fmla="*/ 2271010 w 2620144"/>
              <a:gd name="connsiteY30" fmla="*/ 873779 h 2595554"/>
              <a:gd name="connsiteX31" fmla="*/ 2289780 w 2620144"/>
              <a:gd name="connsiteY31" fmla="*/ 903909 h 2595554"/>
              <a:gd name="connsiteX32" fmla="*/ 2308551 w 2620144"/>
              <a:gd name="connsiteY32" fmla="*/ 956637 h 2595554"/>
              <a:gd name="connsiteX33" fmla="*/ 2342338 w 2620144"/>
              <a:gd name="connsiteY33" fmla="*/ 983001 h 2595554"/>
              <a:gd name="connsiteX34" fmla="*/ 2548816 w 2620144"/>
              <a:gd name="connsiteY34" fmla="*/ 979235 h 2595554"/>
              <a:gd name="connsiteX35" fmla="*/ 2593865 w 2620144"/>
              <a:gd name="connsiteY35" fmla="*/ 1009365 h 2595554"/>
              <a:gd name="connsiteX36" fmla="*/ 2612636 w 2620144"/>
              <a:gd name="connsiteY36" fmla="*/ 1137419 h 2595554"/>
              <a:gd name="connsiteX37" fmla="*/ 2620144 w 2620144"/>
              <a:gd name="connsiteY37" fmla="*/ 1201446 h 2595554"/>
              <a:gd name="connsiteX38" fmla="*/ 2556324 w 2620144"/>
              <a:gd name="connsiteY38" fmla="*/ 1227810 h 2595554"/>
              <a:gd name="connsiteX39" fmla="*/ 2394896 w 2620144"/>
              <a:gd name="connsiteY39" fmla="*/ 1288070 h 2595554"/>
              <a:gd name="connsiteX40" fmla="*/ 2376126 w 2620144"/>
              <a:gd name="connsiteY40" fmla="*/ 1321967 h 2595554"/>
              <a:gd name="connsiteX41" fmla="*/ 2368617 w 2620144"/>
              <a:gd name="connsiteY41" fmla="*/ 1434956 h 2595554"/>
              <a:gd name="connsiteX42" fmla="*/ 2353601 w 2620144"/>
              <a:gd name="connsiteY42" fmla="*/ 1525346 h 2595554"/>
              <a:gd name="connsiteX43" fmla="*/ 2319814 w 2620144"/>
              <a:gd name="connsiteY43" fmla="*/ 1657166 h 2595554"/>
              <a:gd name="connsiteX44" fmla="*/ 2308551 w 2620144"/>
              <a:gd name="connsiteY44" fmla="*/ 1698596 h 2595554"/>
              <a:gd name="connsiteX45" fmla="*/ 2316059 w 2620144"/>
              <a:gd name="connsiteY45" fmla="*/ 1721193 h 2595554"/>
              <a:gd name="connsiteX46" fmla="*/ 2342338 w 2620144"/>
              <a:gd name="connsiteY46" fmla="*/ 1747557 h 2595554"/>
              <a:gd name="connsiteX47" fmla="*/ 2413667 w 2620144"/>
              <a:gd name="connsiteY47" fmla="*/ 1804052 h 2595554"/>
              <a:gd name="connsiteX48" fmla="*/ 2488750 w 2620144"/>
              <a:gd name="connsiteY48" fmla="*/ 1868079 h 2595554"/>
              <a:gd name="connsiteX49" fmla="*/ 2496258 w 2620144"/>
              <a:gd name="connsiteY49" fmla="*/ 1905741 h 2595554"/>
              <a:gd name="connsiteX50" fmla="*/ 2409913 w 2620144"/>
              <a:gd name="connsiteY50" fmla="*/ 2056393 h 2595554"/>
              <a:gd name="connsiteX51" fmla="*/ 2376126 w 2620144"/>
              <a:gd name="connsiteY51" fmla="*/ 2067692 h 2595554"/>
              <a:gd name="connsiteX52" fmla="*/ 2323568 w 2620144"/>
              <a:gd name="connsiteY52" fmla="*/ 2045094 h 2595554"/>
              <a:gd name="connsiteX53" fmla="*/ 2252239 w 2620144"/>
              <a:gd name="connsiteY53" fmla="*/ 2022496 h 2595554"/>
              <a:gd name="connsiteX54" fmla="*/ 2169648 w 2620144"/>
              <a:gd name="connsiteY54" fmla="*/ 1992366 h 2595554"/>
              <a:gd name="connsiteX55" fmla="*/ 2128353 w 2620144"/>
              <a:gd name="connsiteY55" fmla="*/ 2003665 h 2595554"/>
              <a:gd name="connsiteX56" fmla="*/ 2109582 w 2620144"/>
              <a:gd name="connsiteY56" fmla="*/ 2026263 h 2595554"/>
              <a:gd name="connsiteX57" fmla="*/ 2079549 w 2620144"/>
              <a:gd name="connsiteY57" fmla="*/ 2052627 h 2595554"/>
              <a:gd name="connsiteX58" fmla="*/ 2030746 w 2620144"/>
              <a:gd name="connsiteY58" fmla="*/ 2101588 h 2595554"/>
              <a:gd name="connsiteX59" fmla="*/ 1933138 w 2620144"/>
              <a:gd name="connsiteY59" fmla="*/ 2188213 h 2595554"/>
              <a:gd name="connsiteX60" fmla="*/ 1831777 w 2620144"/>
              <a:gd name="connsiteY60" fmla="*/ 2252240 h 2595554"/>
              <a:gd name="connsiteX61" fmla="*/ 1824268 w 2620144"/>
              <a:gd name="connsiteY61" fmla="*/ 2263539 h 2595554"/>
              <a:gd name="connsiteX62" fmla="*/ 1831777 w 2620144"/>
              <a:gd name="connsiteY62" fmla="*/ 2323799 h 2595554"/>
              <a:gd name="connsiteX63" fmla="*/ 1854301 w 2620144"/>
              <a:gd name="connsiteY63" fmla="*/ 2451853 h 2595554"/>
              <a:gd name="connsiteX64" fmla="*/ 1861810 w 2620144"/>
              <a:gd name="connsiteY64" fmla="*/ 2485750 h 2595554"/>
              <a:gd name="connsiteX65" fmla="*/ 1835531 w 2620144"/>
              <a:gd name="connsiteY65" fmla="*/ 2530945 h 2595554"/>
              <a:gd name="connsiteX66" fmla="*/ 1782973 w 2620144"/>
              <a:gd name="connsiteY66" fmla="*/ 2553543 h 2595554"/>
              <a:gd name="connsiteX67" fmla="*/ 1689120 w 2620144"/>
              <a:gd name="connsiteY67" fmla="*/ 2587439 h 2595554"/>
              <a:gd name="connsiteX68" fmla="*/ 1644070 w 2620144"/>
              <a:gd name="connsiteY68" fmla="*/ 2568608 h 2595554"/>
              <a:gd name="connsiteX69" fmla="*/ 1621545 w 2620144"/>
              <a:gd name="connsiteY69" fmla="*/ 2530945 h 2595554"/>
              <a:gd name="connsiteX70" fmla="*/ 1617791 w 2620144"/>
              <a:gd name="connsiteY70" fmla="*/ 2523412 h 2595554"/>
              <a:gd name="connsiteX71" fmla="*/ 1550217 w 2620144"/>
              <a:gd name="connsiteY71" fmla="*/ 2414190 h 2595554"/>
              <a:gd name="connsiteX72" fmla="*/ 1475134 w 2620144"/>
              <a:gd name="connsiteY72" fmla="*/ 2372761 h 2595554"/>
              <a:gd name="connsiteX73" fmla="*/ 1133508 w 2620144"/>
              <a:gd name="connsiteY73" fmla="*/ 2372761 h 2595554"/>
              <a:gd name="connsiteX74" fmla="*/ 1080950 w 2620144"/>
              <a:gd name="connsiteY74" fmla="*/ 2399125 h 2595554"/>
              <a:gd name="connsiteX75" fmla="*/ 1024638 w 2620144"/>
              <a:gd name="connsiteY75" fmla="*/ 2497048 h 2595554"/>
              <a:gd name="connsiteX76" fmla="*/ 979589 w 2620144"/>
              <a:gd name="connsiteY76" fmla="*/ 2576140 h 2595554"/>
              <a:gd name="connsiteX77" fmla="*/ 968326 w 2620144"/>
              <a:gd name="connsiteY77" fmla="*/ 2591206 h 2595554"/>
              <a:gd name="connsiteX78" fmla="*/ 942047 w 2620144"/>
              <a:gd name="connsiteY78" fmla="*/ 2591206 h 2595554"/>
              <a:gd name="connsiteX79" fmla="*/ 773111 w 2620144"/>
              <a:gd name="connsiteY79" fmla="*/ 2527179 h 2595554"/>
              <a:gd name="connsiteX80" fmla="*/ 765603 w 2620144"/>
              <a:gd name="connsiteY80" fmla="*/ 2497048 h 2595554"/>
              <a:gd name="connsiteX81" fmla="*/ 780620 w 2620144"/>
              <a:gd name="connsiteY81" fmla="*/ 2391592 h 2595554"/>
              <a:gd name="connsiteX82" fmla="*/ 791882 w 2620144"/>
              <a:gd name="connsiteY82" fmla="*/ 2353929 h 2595554"/>
              <a:gd name="connsiteX83" fmla="*/ 791882 w 2620144"/>
              <a:gd name="connsiteY83" fmla="*/ 2350163 h 2595554"/>
              <a:gd name="connsiteX84" fmla="*/ 803145 w 2620144"/>
              <a:gd name="connsiteY84" fmla="*/ 2278604 h 2595554"/>
              <a:gd name="connsiteX85" fmla="*/ 784374 w 2620144"/>
              <a:gd name="connsiteY85" fmla="*/ 2244707 h 2595554"/>
              <a:gd name="connsiteX86" fmla="*/ 728062 w 2620144"/>
              <a:gd name="connsiteY86" fmla="*/ 2210811 h 2595554"/>
              <a:gd name="connsiteX87" fmla="*/ 705537 w 2620144"/>
              <a:gd name="connsiteY87" fmla="*/ 2191979 h 2595554"/>
              <a:gd name="connsiteX88" fmla="*/ 637963 w 2620144"/>
              <a:gd name="connsiteY88" fmla="*/ 2143017 h 2595554"/>
              <a:gd name="connsiteX89" fmla="*/ 577897 w 2620144"/>
              <a:gd name="connsiteY89" fmla="*/ 2086523 h 2595554"/>
              <a:gd name="connsiteX90" fmla="*/ 506568 w 2620144"/>
              <a:gd name="connsiteY90" fmla="*/ 2014964 h 2595554"/>
              <a:gd name="connsiteX91" fmla="*/ 454010 w 2620144"/>
              <a:gd name="connsiteY91" fmla="*/ 1992366 h 2595554"/>
              <a:gd name="connsiteX92" fmla="*/ 420223 w 2620144"/>
              <a:gd name="connsiteY92" fmla="*/ 1999899 h 2595554"/>
              <a:gd name="connsiteX93" fmla="*/ 296337 w 2620144"/>
              <a:gd name="connsiteY93" fmla="*/ 2045094 h 2595554"/>
              <a:gd name="connsiteX94" fmla="*/ 277566 w 2620144"/>
              <a:gd name="connsiteY94" fmla="*/ 2056393 h 2595554"/>
              <a:gd name="connsiteX95" fmla="*/ 251287 w 2620144"/>
              <a:gd name="connsiteY95" fmla="*/ 2067692 h 2595554"/>
              <a:gd name="connsiteX96" fmla="*/ 217500 w 2620144"/>
              <a:gd name="connsiteY96" fmla="*/ 2056393 h 2595554"/>
              <a:gd name="connsiteX97" fmla="*/ 161188 w 2620144"/>
              <a:gd name="connsiteY97" fmla="*/ 1954703 h 2595554"/>
              <a:gd name="connsiteX98" fmla="*/ 127401 w 2620144"/>
              <a:gd name="connsiteY98" fmla="*/ 1894443 h 2595554"/>
              <a:gd name="connsiteX99" fmla="*/ 127401 w 2620144"/>
              <a:gd name="connsiteY99" fmla="*/ 1879377 h 2595554"/>
              <a:gd name="connsiteX100" fmla="*/ 157434 w 2620144"/>
              <a:gd name="connsiteY100" fmla="*/ 1856780 h 2595554"/>
              <a:gd name="connsiteX101" fmla="*/ 179959 w 2620144"/>
              <a:gd name="connsiteY101" fmla="*/ 1830416 h 2595554"/>
              <a:gd name="connsiteX102" fmla="*/ 303845 w 2620144"/>
              <a:gd name="connsiteY102" fmla="*/ 1724960 h 2595554"/>
              <a:gd name="connsiteX103" fmla="*/ 315107 w 2620144"/>
              <a:gd name="connsiteY103" fmla="*/ 1679764 h 2595554"/>
              <a:gd name="connsiteX104" fmla="*/ 277566 w 2620144"/>
              <a:gd name="connsiteY104" fmla="*/ 1559243 h 2595554"/>
              <a:gd name="connsiteX105" fmla="*/ 266304 w 2620144"/>
              <a:gd name="connsiteY105" fmla="*/ 1502749 h 2595554"/>
              <a:gd name="connsiteX106" fmla="*/ 255041 w 2620144"/>
              <a:gd name="connsiteY106" fmla="*/ 1344565 h 2595554"/>
              <a:gd name="connsiteX107" fmla="*/ 255041 w 2620144"/>
              <a:gd name="connsiteY107" fmla="*/ 1306902 h 2595554"/>
              <a:gd name="connsiteX108" fmla="*/ 243779 w 2620144"/>
              <a:gd name="connsiteY108" fmla="*/ 1291837 h 2595554"/>
              <a:gd name="connsiteX109" fmla="*/ 89860 w 2620144"/>
              <a:gd name="connsiteY109" fmla="*/ 1231576 h 2595554"/>
              <a:gd name="connsiteX110" fmla="*/ 22285 w 2620144"/>
              <a:gd name="connsiteY110" fmla="*/ 1212745 h 2595554"/>
              <a:gd name="connsiteX111" fmla="*/ 3515 w 2620144"/>
              <a:gd name="connsiteY111" fmla="*/ 1175082 h 2595554"/>
              <a:gd name="connsiteX112" fmla="*/ 14777 w 2620144"/>
              <a:gd name="connsiteY112" fmla="*/ 1111055 h 2595554"/>
              <a:gd name="connsiteX113" fmla="*/ 33548 w 2620144"/>
              <a:gd name="connsiteY113" fmla="*/ 1001832 h 2595554"/>
              <a:gd name="connsiteX114" fmla="*/ 41056 w 2620144"/>
              <a:gd name="connsiteY114" fmla="*/ 986767 h 2595554"/>
              <a:gd name="connsiteX115" fmla="*/ 89860 w 2620144"/>
              <a:gd name="connsiteY115" fmla="*/ 983001 h 2595554"/>
              <a:gd name="connsiteX116" fmla="*/ 303845 w 2620144"/>
              <a:gd name="connsiteY116" fmla="*/ 983001 h 2595554"/>
              <a:gd name="connsiteX117" fmla="*/ 315107 w 2620144"/>
              <a:gd name="connsiteY117" fmla="*/ 979235 h 2595554"/>
              <a:gd name="connsiteX118" fmla="*/ 330124 w 2620144"/>
              <a:gd name="connsiteY118" fmla="*/ 926507 h 2595554"/>
              <a:gd name="connsiteX119" fmla="*/ 333878 w 2620144"/>
              <a:gd name="connsiteY119" fmla="*/ 922740 h 2595554"/>
              <a:gd name="connsiteX120" fmla="*/ 371419 w 2620144"/>
              <a:gd name="connsiteY120" fmla="*/ 832350 h 2595554"/>
              <a:gd name="connsiteX121" fmla="*/ 408961 w 2620144"/>
              <a:gd name="connsiteY121" fmla="*/ 768323 h 2595554"/>
              <a:gd name="connsiteX122" fmla="*/ 412715 w 2620144"/>
              <a:gd name="connsiteY122" fmla="*/ 764556 h 2595554"/>
              <a:gd name="connsiteX123" fmla="*/ 423977 w 2620144"/>
              <a:gd name="connsiteY123" fmla="*/ 738192 h 2595554"/>
              <a:gd name="connsiteX124" fmla="*/ 499060 w 2620144"/>
              <a:gd name="connsiteY124" fmla="*/ 636503 h 2595554"/>
              <a:gd name="connsiteX125" fmla="*/ 506568 w 2620144"/>
              <a:gd name="connsiteY125" fmla="*/ 595073 h 2595554"/>
              <a:gd name="connsiteX126" fmla="*/ 397698 w 2620144"/>
              <a:gd name="connsiteY126" fmla="*/ 410525 h 2595554"/>
              <a:gd name="connsiteX127" fmla="*/ 408961 w 2620144"/>
              <a:gd name="connsiteY127" fmla="*/ 361564 h 2595554"/>
              <a:gd name="connsiteX128" fmla="*/ 454010 w 2620144"/>
              <a:gd name="connsiteY128" fmla="*/ 327667 h 2595554"/>
              <a:gd name="connsiteX129" fmla="*/ 480289 w 2620144"/>
              <a:gd name="connsiteY129" fmla="*/ 297537 h 2595554"/>
              <a:gd name="connsiteX130" fmla="*/ 540355 w 2620144"/>
              <a:gd name="connsiteY130" fmla="*/ 248575 h 2595554"/>
              <a:gd name="connsiteX131" fmla="*/ 562880 w 2620144"/>
              <a:gd name="connsiteY131" fmla="*/ 248575 h 2595554"/>
              <a:gd name="connsiteX132" fmla="*/ 645471 w 2620144"/>
              <a:gd name="connsiteY132" fmla="*/ 320135 h 2595554"/>
              <a:gd name="connsiteX133" fmla="*/ 728062 w 2620144"/>
              <a:gd name="connsiteY133" fmla="*/ 387928 h 2595554"/>
              <a:gd name="connsiteX134" fmla="*/ 731816 w 2620144"/>
              <a:gd name="connsiteY134" fmla="*/ 391694 h 2595554"/>
              <a:gd name="connsiteX135" fmla="*/ 791882 w 2620144"/>
              <a:gd name="connsiteY135" fmla="*/ 391694 h 2595554"/>
              <a:gd name="connsiteX136" fmla="*/ 803145 w 2620144"/>
              <a:gd name="connsiteY136" fmla="*/ 387928 h 2595554"/>
              <a:gd name="connsiteX137" fmla="*/ 833178 w 2620144"/>
              <a:gd name="connsiteY137" fmla="*/ 369096 h 2595554"/>
              <a:gd name="connsiteX138" fmla="*/ 1035901 w 2620144"/>
              <a:gd name="connsiteY138" fmla="*/ 290004 h 2595554"/>
              <a:gd name="connsiteX139" fmla="*/ 1129754 w 2620144"/>
              <a:gd name="connsiteY139" fmla="*/ 271173 h 2595554"/>
              <a:gd name="connsiteX140" fmla="*/ 1159787 w 2620144"/>
              <a:gd name="connsiteY140" fmla="*/ 241042 h 2595554"/>
              <a:gd name="connsiteX141" fmla="*/ 1174804 w 2620144"/>
              <a:gd name="connsiteY141" fmla="*/ 180782 h 2595554"/>
              <a:gd name="connsiteX142" fmla="*/ 1189820 w 2620144"/>
              <a:gd name="connsiteY142" fmla="*/ 60261 h 2595554"/>
              <a:gd name="connsiteX143" fmla="*/ 1201082 w 2620144"/>
              <a:gd name="connsiteY143" fmla="*/ 15065 h 2595554"/>
              <a:gd name="connsiteX144" fmla="*/ 1223607 w 2620144"/>
              <a:gd name="connsiteY144" fmla="*/ 0 h 25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620144" h="2595554">
                <a:moveTo>
                  <a:pt x="1308076" y="523982"/>
                </a:moveTo>
                <a:cubicBezTo>
                  <a:pt x="1739867" y="523982"/>
                  <a:pt x="2089903" y="874018"/>
                  <a:pt x="2089903" y="1305809"/>
                </a:cubicBezTo>
                <a:cubicBezTo>
                  <a:pt x="2089903" y="1737600"/>
                  <a:pt x="1739867" y="2087636"/>
                  <a:pt x="1308076" y="2087636"/>
                </a:cubicBezTo>
                <a:cubicBezTo>
                  <a:pt x="876285" y="2087636"/>
                  <a:pt x="526249" y="1737600"/>
                  <a:pt x="526249" y="1305809"/>
                </a:cubicBezTo>
                <a:cubicBezTo>
                  <a:pt x="526249" y="874018"/>
                  <a:pt x="876285" y="523982"/>
                  <a:pt x="1308076" y="523982"/>
                </a:cubicBezTo>
                <a:close/>
                <a:moveTo>
                  <a:pt x="1308076" y="468681"/>
                </a:moveTo>
                <a:cubicBezTo>
                  <a:pt x="845743" y="468681"/>
                  <a:pt x="470948" y="843476"/>
                  <a:pt x="470948" y="1305809"/>
                </a:cubicBezTo>
                <a:cubicBezTo>
                  <a:pt x="470948" y="1768142"/>
                  <a:pt x="845743" y="2142937"/>
                  <a:pt x="1308076" y="2142937"/>
                </a:cubicBezTo>
                <a:cubicBezTo>
                  <a:pt x="1770409" y="2142937"/>
                  <a:pt x="2145204" y="1768142"/>
                  <a:pt x="2145204" y="1305809"/>
                </a:cubicBezTo>
                <a:cubicBezTo>
                  <a:pt x="2145204" y="843476"/>
                  <a:pt x="1770409" y="468681"/>
                  <a:pt x="1308076" y="468681"/>
                </a:cubicBezTo>
                <a:close/>
                <a:moveTo>
                  <a:pt x="1223607" y="0"/>
                </a:moveTo>
                <a:cubicBezTo>
                  <a:pt x="1283673" y="0"/>
                  <a:pt x="1347494" y="0"/>
                  <a:pt x="1407560" y="0"/>
                </a:cubicBezTo>
                <a:cubicBezTo>
                  <a:pt x="1418822" y="0"/>
                  <a:pt x="1426330" y="7533"/>
                  <a:pt x="1430084" y="18831"/>
                </a:cubicBezTo>
                <a:cubicBezTo>
                  <a:pt x="1433839" y="45196"/>
                  <a:pt x="1437593" y="75326"/>
                  <a:pt x="1441347" y="101690"/>
                </a:cubicBezTo>
                <a:cubicBezTo>
                  <a:pt x="1448855" y="135586"/>
                  <a:pt x="1452609" y="169483"/>
                  <a:pt x="1460118" y="203380"/>
                </a:cubicBezTo>
                <a:cubicBezTo>
                  <a:pt x="1463872" y="214678"/>
                  <a:pt x="1463872" y="225977"/>
                  <a:pt x="1463872" y="241042"/>
                </a:cubicBezTo>
                <a:cubicBezTo>
                  <a:pt x="1463872" y="256108"/>
                  <a:pt x="1471380" y="267407"/>
                  <a:pt x="1490151" y="267407"/>
                </a:cubicBezTo>
                <a:cubicBezTo>
                  <a:pt x="1516429" y="271173"/>
                  <a:pt x="1538954" y="274939"/>
                  <a:pt x="1561479" y="286238"/>
                </a:cubicBezTo>
                <a:cubicBezTo>
                  <a:pt x="1625299" y="297537"/>
                  <a:pt x="1681611" y="320135"/>
                  <a:pt x="1741677" y="342732"/>
                </a:cubicBezTo>
                <a:cubicBezTo>
                  <a:pt x="1779219" y="361564"/>
                  <a:pt x="1813006" y="380395"/>
                  <a:pt x="1850547" y="399227"/>
                </a:cubicBezTo>
                <a:cubicBezTo>
                  <a:pt x="1861810" y="406759"/>
                  <a:pt x="1873072" y="406759"/>
                  <a:pt x="1884334" y="395460"/>
                </a:cubicBezTo>
                <a:cubicBezTo>
                  <a:pt x="1936892" y="350265"/>
                  <a:pt x="1989450" y="308836"/>
                  <a:pt x="2045762" y="263640"/>
                </a:cubicBezTo>
                <a:cubicBezTo>
                  <a:pt x="2072041" y="241042"/>
                  <a:pt x="2072041" y="241042"/>
                  <a:pt x="2098320" y="259874"/>
                </a:cubicBezTo>
                <a:cubicBezTo>
                  <a:pt x="2143369" y="293771"/>
                  <a:pt x="2180911" y="331433"/>
                  <a:pt x="2225960" y="365330"/>
                </a:cubicBezTo>
                <a:cubicBezTo>
                  <a:pt x="2244731" y="376629"/>
                  <a:pt x="2244731" y="384161"/>
                  <a:pt x="2229714" y="406759"/>
                </a:cubicBezTo>
                <a:cubicBezTo>
                  <a:pt x="2203436" y="444422"/>
                  <a:pt x="2184665" y="485851"/>
                  <a:pt x="2162140" y="527280"/>
                </a:cubicBezTo>
                <a:cubicBezTo>
                  <a:pt x="2154632" y="538579"/>
                  <a:pt x="2147124" y="549878"/>
                  <a:pt x="2139615" y="557411"/>
                </a:cubicBezTo>
                <a:cubicBezTo>
                  <a:pt x="2132107" y="572476"/>
                  <a:pt x="2128353" y="587541"/>
                  <a:pt x="2117090" y="602606"/>
                </a:cubicBezTo>
                <a:cubicBezTo>
                  <a:pt x="2113336" y="610139"/>
                  <a:pt x="2113336" y="617671"/>
                  <a:pt x="2117090" y="625204"/>
                </a:cubicBezTo>
                <a:cubicBezTo>
                  <a:pt x="2128353" y="651568"/>
                  <a:pt x="2147124" y="677932"/>
                  <a:pt x="2165894" y="700530"/>
                </a:cubicBezTo>
                <a:cubicBezTo>
                  <a:pt x="2210944" y="753258"/>
                  <a:pt x="2240977" y="813518"/>
                  <a:pt x="2271010" y="873779"/>
                </a:cubicBezTo>
                <a:cubicBezTo>
                  <a:pt x="2278518" y="885078"/>
                  <a:pt x="2282272" y="896376"/>
                  <a:pt x="2289780" y="903909"/>
                </a:cubicBezTo>
                <a:cubicBezTo>
                  <a:pt x="2297289" y="922740"/>
                  <a:pt x="2308551" y="937806"/>
                  <a:pt x="2308551" y="956637"/>
                </a:cubicBezTo>
                <a:cubicBezTo>
                  <a:pt x="2312305" y="971702"/>
                  <a:pt x="2327322" y="983001"/>
                  <a:pt x="2342338" y="983001"/>
                </a:cubicBezTo>
                <a:cubicBezTo>
                  <a:pt x="2409913" y="979235"/>
                  <a:pt x="2481241" y="986767"/>
                  <a:pt x="2548816" y="979235"/>
                </a:cubicBezTo>
                <a:cubicBezTo>
                  <a:pt x="2575094" y="975468"/>
                  <a:pt x="2590111" y="979235"/>
                  <a:pt x="2593865" y="1009365"/>
                </a:cubicBezTo>
                <a:cubicBezTo>
                  <a:pt x="2605128" y="1050794"/>
                  <a:pt x="2608882" y="1095990"/>
                  <a:pt x="2612636" y="1137419"/>
                </a:cubicBezTo>
                <a:cubicBezTo>
                  <a:pt x="2616390" y="1156250"/>
                  <a:pt x="2620144" y="1178848"/>
                  <a:pt x="2620144" y="1201446"/>
                </a:cubicBezTo>
                <a:cubicBezTo>
                  <a:pt x="2605128" y="1216511"/>
                  <a:pt x="2578848" y="1216511"/>
                  <a:pt x="2556324" y="1227810"/>
                </a:cubicBezTo>
                <a:cubicBezTo>
                  <a:pt x="2503766" y="1250407"/>
                  <a:pt x="2447454" y="1265473"/>
                  <a:pt x="2394896" y="1288070"/>
                </a:cubicBezTo>
                <a:cubicBezTo>
                  <a:pt x="2379880" y="1295603"/>
                  <a:pt x="2376126" y="1303135"/>
                  <a:pt x="2376126" y="1321967"/>
                </a:cubicBezTo>
                <a:cubicBezTo>
                  <a:pt x="2372371" y="1359630"/>
                  <a:pt x="2376126" y="1397293"/>
                  <a:pt x="2368617" y="1434956"/>
                </a:cubicBezTo>
                <a:cubicBezTo>
                  <a:pt x="2361109" y="1465086"/>
                  <a:pt x="2364863" y="1495216"/>
                  <a:pt x="2353601" y="1525346"/>
                </a:cubicBezTo>
                <a:cubicBezTo>
                  <a:pt x="2342338" y="1566776"/>
                  <a:pt x="2338584" y="1615737"/>
                  <a:pt x="2319814" y="1657166"/>
                </a:cubicBezTo>
                <a:cubicBezTo>
                  <a:pt x="2316059" y="1668465"/>
                  <a:pt x="2312305" y="1683530"/>
                  <a:pt x="2308551" y="1698596"/>
                </a:cubicBezTo>
                <a:cubicBezTo>
                  <a:pt x="2304797" y="1709894"/>
                  <a:pt x="2312305" y="1717427"/>
                  <a:pt x="2316059" y="1721193"/>
                </a:cubicBezTo>
                <a:cubicBezTo>
                  <a:pt x="2327322" y="1728726"/>
                  <a:pt x="2338584" y="1736258"/>
                  <a:pt x="2342338" y="1747557"/>
                </a:cubicBezTo>
                <a:cubicBezTo>
                  <a:pt x="2372371" y="1762622"/>
                  <a:pt x="2391142" y="1785220"/>
                  <a:pt x="2413667" y="1804052"/>
                </a:cubicBezTo>
                <a:cubicBezTo>
                  <a:pt x="2439946" y="1822883"/>
                  <a:pt x="2462470" y="1845481"/>
                  <a:pt x="2488750" y="1868079"/>
                </a:cubicBezTo>
                <a:cubicBezTo>
                  <a:pt x="2503766" y="1879377"/>
                  <a:pt x="2507520" y="1886910"/>
                  <a:pt x="2496258" y="1905741"/>
                </a:cubicBezTo>
                <a:cubicBezTo>
                  <a:pt x="2466224" y="1954703"/>
                  <a:pt x="2439946" y="2007431"/>
                  <a:pt x="2409913" y="2056393"/>
                </a:cubicBezTo>
                <a:cubicBezTo>
                  <a:pt x="2402404" y="2071458"/>
                  <a:pt x="2391142" y="2075224"/>
                  <a:pt x="2376126" y="2067692"/>
                </a:cubicBezTo>
                <a:cubicBezTo>
                  <a:pt x="2357355" y="2063925"/>
                  <a:pt x="2338584" y="2060159"/>
                  <a:pt x="2323568" y="2045094"/>
                </a:cubicBezTo>
                <a:cubicBezTo>
                  <a:pt x="2297289" y="2041328"/>
                  <a:pt x="2274764" y="2037561"/>
                  <a:pt x="2252239" y="2022496"/>
                </a:cubicBezTo>
                <a:cubicBezTo>
                  <a:pt x="2225960" y="2014964"/>
                  <a:pt x="2195927" y="2003665"/>
                  <a:pt x="2169648" y="1992366"/>
                </a:cubicBezTo>
                <a:cubicBezTo>
                  <a:pt x="2150878" y="1984833"/>
                  <a:pt x="2139615" y="1988600"/>
                  <a:pt x="2128353" y="2003665"/>
                </a:cubicBezTo>
                <a:cubicBezTo>
                  <a:pt x="2124599" y="2011197"/>
                  <a:pt x="2117090" y="2018730"/>
                  <a:pt x="2109582" y="2026263"/>
                </a:cubicBezTo>
                <a:cubicBezTo>
                  <a:pt x="2094566" y="2030029"/>
                  <a:pt x="2087057" y="2045094"/>
                  <a:pt x="2079549" y="2052627"/>
                </a:cubicBezTo>
                <a:cubicBezTo>
                  <a:pt x="2064533" y="2071458"/>
                  <a:pt x="2045762" y="2082757"/>
                  <a:pt x="2030746" y="2101588"/>
                </a:cubicBezTo>
                <a:cubicBezTo>
                  <a:pt x="2004467" y="2135485"/>
                  <a:pt x="1966925" y="2161849"/>
                  <a:pt x="1933138" y="2188213"/>
                </a:cubicBezTo>
                <a:cubicBezTo>
                  <a:pt x="1899351" y="2207044"/>
                  <a:pt x="1869318" y="2233408"/>
                  <a:pt x="1831777" y="2252240"/>
                </a:cubicBezTo>
                <a:cubicBezTo>
                  <a:pt x="1828022" y="2252240"/>
                  <a:pt x="1824268" y="2259772"/>
                  <a:pt x="1824268" y="2263539"/>
                </a:cubicBezTo>
                <a:cubicBezTo>
                  <a:pt x="1828022" y="2282370"/>
                  <a:pt x="1828022" y="2304968"/>
                  <a:pt x="1831777" y="2323799"/>
                </a:cubicBezTo>
                <a:cubicBezTo>
                  <a:pt x="1839285" y="2365228"/>
                  <a:pt x="1850547" y="2406657"/>
                  <a:pt x="1854301" y="2451853"/>
                </a:cubicBezTo>
                <a:cubicBezTo>
                  <a:pt x="1854301" y="2463152"/>
                  <a:pt x="1858055" y="2474451"/>
                  <a:pt x="1861810" y="2485750"/>
                </a:cubicBezTo>
                <a:cubicBezTo>
                  <a:pt x="1869318" y="2523412"/>
                  <a:pt x="1869318" y="2523412"/>
                  <a:pt x="1835531" y="2530945"/>
                </a:cubicBezTo>
                <a:cubicBezTo>
                  <a:pt x="1820514" y="2546010"/>
                  <a:pt x="1801743" y="2549776"/>
                  <a:pt x="1782973" y="2553543"/>
                </a:cubicBezTo>
                <a:cubicBezTo>
                  <a:pt x="1752940" y="2561075"/>
                  <a:pt x="1722907" y="2576140"/>
                  <a:pt x="1689120" y="2587439"/>
                </a:cubicBezTo>
                <a:cubicBezTo>
                  <a:pt x="1662841" y="2598738"/>
                  <a:pt x="1659086" y="2598738"/>
                  <a:pt x="1644070" y="2568608"/>
                </a:cubicBezTo>
                <a:cubicBezTo>
                  <a:pt x="1636562" y="2557309"/>
                  <a:pt x="1629053" y="2546010"/>
                  <a:pt x="1621545" y="2530945"/>
                </a:cubicBezTo>
                <a:cubicBezTo>
                  <a:pt x="1621545" y="2527179"/>
                  <a:pt x="1617791" y="2527179"/>
                  <a:pt x="1617791" y="2523412"/>
                </a:cubicBezTo>
                <a:cubicBezTo>
                  <a:pt x="1591512" y="2489516"/>
                  <a:pt x="1572741" y="2451853"/>
                  <a:pt x="1550217" y="2414190"/>
                </a:cubicBezTo>
                <a:cubicBezTo>
                  <a:pt x="1523938" y="2368995"/>
                  <a:pt x="1527692" y="2368995"/>
                  <a:pt x="1475134" y="2372761"/>
                </a:cubicBezTo>
                <a:cubicBezTo>
                  <a:pt x="1362510" y="2387826"/>
                  <a:pt x="1246132" y="2391592"/>
                  <a:pt x="1133508" y="2372761"/>
                </a:cubicBezTo>
                <a:cubicBezTo>
                  <a:pt x="1103475" y="2365228"/>
                  <a:pt x="1095967" y="2372761"/>
                  <a:pt x="1080950" y="2399125"/>
                </a:cubicBezTo>
                <a:cubicBezTo>
                  <a:pt x="1065934" y="2433021"/>
                  <a:pt x="1047163" y="2466918"/>
                  <a:pt x="1024638" y="2497048"/>
                </a:cubicBezTo>
                <a:cubicBezTo>
                  <a:pt x="1002113" y="2519646"/>
                  <a:pt x="987097" y="2546010"/>
                  <a:pt x="979589" y="2576140"/>
                </a:cubicBezTo>
                <a:cubicBezTo>
                  <a:pt x="979589" y="2579907"/>
                  <a:pt x="975835" y="2587439"/>
                  <a:pt x="968326" y="2591206"/>
                </a:cubicBezTo>
                <a:cubicBezTo>
                  <a:pt x="960818" y="2598738"/>
                  <a:pt x="953310" y="2594972"/>
                  <a:pt x="942047" y="2591206"/>
                </a:cubicBezTo>
                <a:cubicBezTo>
                  <a:pt x="885735" y="2568608"/>
                  <a:pt x="829423" y="2549776"/>
                  <a:pt x="773111" y="2527179"/>
                </a:cubicBezTo>
                <a:cubicBezTo>
                  <a:pt x="758095" y="2519646"/>
                  <a:pt x="761849" y="2508347"/>
                  <a:pt x="765603" y="2497048"/>
                </a:cubicBezTo>
                <a:cubicBezTo>
                  <a:pt x="773111" y="2463152"/>
                  <a:pt x="773111" y="2425489"/>
                  <a:pt x="780620" y="2391592"/>
                </a:cubicBezTo>
                <a:cubicBezTo>
                  <a:pt x="784374" y="2380293"/>
                  <a:pt x="784374" y="2365228"/>
                  <a:pt x="791882" y="2353929"/>
                </a:cubicBezTo>
                <a:cubicBezTo>
                  <a:pt x="791882" y="2350163"/>
                  <a:pt x="791882" y="2350163"/>
                  <a:pt x="791882" y="2350163"/>
                </a:cubicBezTo>
                <a:cubicBezTo>
                  <a:pt x="791882" y="2327565"/>
                  <a:pt x="795636" y="2304968"/>
                  <a:pt x="803145" y="2278604"/>
                </a:cubicBezTo>
                <a:cubicBezTo>
                  <a:pt x="806899" y="2263539"/>
                  <a:pt x="799390" y="2252240"/>
                  <a:pt x="784374" y="2244707"/>
                </a:cubicBezTo>
                <a:cubicBezTo>
                  <a:pt x="765603" y="2237175"/>
                  <a:pt x="746833" y="2218343"/>
                  <a:pt x="728062" y="2210811"/>
                </a:cubicBezTo>
                <a:cubicBezTo>
                  <a:pt x="720554" y="2207044"/>
                  <a:pt x="709291" y="2199512"/>
                  <a:pt x="705537" y="2191979"/>
                </a:cubicBezTo>
                <a:cubicBezTo>
                  <a:pt x="679258" y="2180680"/>
                  <a:pt x="660488" y="2158083"/>
                  <a:pt x="637963" y="2143017"/>
                </a:cubicBezTo>
                <a:cubicBezTo>
                  <a:pt x="615438" y="2127952"/>
                  <a:pt x="596667" y="2109121"/>
                  <a:pt x="577897" y="2086523"/>
                </a:cubicBezTo>
                <a:cubicBezTo>
                  <a:pt x="555372" y="2063925"/>
                  <a:pt x="529093" y="2041328"/>
                  <a:pt x="506568" y="2014964"/>
                </a:cubicBezTo>
                <a:cubicBezTo>
                  <a:pt x="495306" y="1999899"/>
                  <a:pt x="480289" y="1981067"/>
                  <a:pt x="454010" y="1992366"/>
                </a:cubicBezTo>
                <a:cubicBezTo>
                  <a:pt x="442748" y="1992366"/>
                  <a:pt x="431486" y="1996132"/>
                  <a:pt x="420223" y="1999899"/>
                </a:cubicBezTo>
                <a:cubicBezTo>
                  <a:pt x="378928" y="2014964"/>
                  <a:pt x="337632" y="2033795"/>
                  <a:pt x="296337" y="2045094"/>
                </a:cubicBezTo>
                <a:cubicBezTo>
                  <a:pt x="288829" y="2048860"/>
                  <a:pt x="281320" y="2048860"/>
                  <a:pt x="277566" y="2056393"/>
                </a:cubicBezTo>
                <a:cubicBezTo>
                  <a:pt x="270058" y="2063925"/>
                  <a:pt x="262550" y="2067692"/>
                  <a:pt x="251287" y="2067692"/>
                </a:cubicBezTo>
                <a:cubicBezTo>
                  <a:pt x="236271" y="2075224"/>
                  <a:pt x="225008" y="2071458"/>
                  <a:pt x="217500" y="2056393"/>
                </a:cubicBezTo>
                <a:cubicBezTo>
                  <a:pt x="198729" y="2022496"/>
                  <a:pt x="179959" y="1988600"/>
                  <a:pt x="161188" y="1954703"/>
                </a:cubicBezTo>
                <a:cubicBezTo>
                  <a:pt x="146172" y="1935872"/>
                  <a:pt x="134909" y="1917040"/>
                  <a:pt x="127401" y="1894443"/>
                </a:cubicBezTo>
                <a:cubicBezTo>
                  <a:pt x="123647" y="1890676"/>
                  <a:pt x="119893" y="1883144"/>
                  <a:pt x="127401" y="1879377"/>
                </a:cubicBezTo>
                <a:cubicBezTo>
                  <a:pt x="134909" y="1871845"/>
                  <a:pt x="142417" y="1860546"/>
                  <a:pt x="157434" y="1856780"/>
                </a:cubicBezTo>
                <a:cubicBezTo>
                  <a:pt x="161188" y="1845481"/>
                  <a:pt x="172450" y="1837948"/>
                  <a:pt x="179959" y="1830416"/>
                </a:cubicBezTo>
                <a:cubicBezTo>
                  <a:pt x="225008" y="1796519"/>
                  <a:pt x="262550" y="1758856"/>
                  <a:pt x="303845" y="1724960"/>
                </a:cubicBezTo>
                <a:cubicBezTo>
                  <a:pt x="322616" y="1709894"/>
                  <a:pt x="322616" y="1706128"/>
                  <a:pt x="315107" y="1679764"/>
                </a:cubicBezTo>
                <a:cubicBezTo>
                  <a:pt x="296337" y="1642101"/>
                  <a:pt x="285074" y="1600672"/>
                  <a:pt x="277566" y="1559243"/>
                </a:cubicBezTo>
                <a:cubicBezTo>
                  <a:pt x="277566" y="1540412"/>
                  <a:pt x="270058" y="1521580"/>
                  <a:pt x="266304" y="1502749"/>
                </a:cubicBezTo>
                <a:cubicBezTo>
                  <a:pt x="258795" y="1450021"/>
                  <a:pt x="251287" y="1397293"/>
                  <a:pt x="255041" y="1344565"/>
                </a:cubicBezTo>
                <a:cubicBezTo>
                  <a:pt x="251287" y="1333266"/>
                  <a:pt x="251287" y="1318201"/>
                  <a:pt x="255041" y="1306902"/>
                </a:cubicBezTo>
                <a:cubicBezTo>
                  <a:pt x="255041" y="1299369"/>
                  <a:pt x="255041" y="1291837"/>
                  <a:pt x="243779" y="1291837"/>
                </a:cubicBezTo>
                <a:cubicBezTo>
                  <a:pt x="191221" y="1273005"/>
                  <a:pt x="138663" y="1254174"/>
                  <a:pt x="89860" y="1231576"/>
                </a:cubicBezTo>
                <a:cubicBezTo>
                  <a:pt x="67335" y="1224043"/>
                  <a:pt x="41056" y="1220277"/>
                  <a:pt x="22285" y="1212745"/>
                </a:cubicBezTo>
                <a:cubicBezTo>
                  <a:pt x="-240" y="1201446"/>
                  <a:pt x="-3994" y="1197679"/>
                  <a:pt x="3515" y="1175082"/>
                </a:cubicBezTo>
                <a:cubicBezTo>
                  <a:pt x="7269" y="1152484"/>
                  <a:pt x="11023" y="1133653"/>
                  <a:pt x="14777" y="1111055"/>
                </a:cubicBezTo>
                <a:cubicBezTo>
                  <a:pt x="18531" y="1073392"/>
                  <a:pt x="26039" y="1039495"/>
                  <a:pt x="33548" y="1001832"/>
                </a:cubicBezTo>
                <a:cubicBezTo>
                  <a:pt x="33548" y="994300"/>
                  <a:pt x="37302" y="990534"/>
                  <a:pt x="41056" y="986767"/>
                </a:cubicBezTo>
                <a:cubicBezTo>
                  <a:pt x="56072" y="979235"/>
                  <a:pt x="74843" y="983001"/>
                  <a:pt x="89860" y="983001"/>
                </a:cubicBezTo>
                <a:cubicBezTo>
                  <a:pt x="161188" y="983001"/>
                  <a:pt x="232517" y="983001"/>
                  <a:pt x="303845" y="983001"/>
                </a:cubicBezTo>
                <a:cubicBezTo>
                  <a:pt x="307599" y="983001"/>
                  <a:pt x="311353" y="983001"/>
                  <a:pt x="315107" y="979235"/>
                </a:cubicBezTo>
                <a:cubicBezTo>
                  <a:pt x="318862" y="960403"/>
                  <a:pt x="330124" y="945338"/>
                  <a:pt x="330124" y="926507"/>
                </a:cubicBezTo>
                <a:cubicBezTo>
                  <a:pt x="330124" y="926507"/>
                  <a:pt x="330124" y="922740"/>
                  <a:pt x="333878" y="922740"/>
                </a:cubicBezTo>
                <a:cubicBezTo>
                  <a:pt x="348895" y="892610"/>
                  <a:pt x="363911" y="862480"/>
                  <a:pt x="371419" y="832350"/>
                </a:cubicBezTo>
                <a:cubicBezTo>
                  <a:pt x="382682" y="805986"/>
                  <a:pt x="390190" y="783388"/>
                  <a:pt x="408961" y="768323"/>
                </a:cubicBezTo>
                <a:cubicBezTo>
                  <a:pt x="408961" y="764556"/>
                  <a:pt x="412715" y="764556"/>
                  <a:pt x="412715" y="764556"/>
                </a:cubicBezTo>
                <a:cubicBezTo>
                  <a:pt x="412715" y="753258"/>
                  <a:pt x="416469" y="745725"/>
                  <a:pt x="423977" y="738192"/>
                </a:cubicBezTo>
                <a:cubicBezTo>
                  <a:pt x="446502" y="700530"/>
                  <a:pt x="472781" y="666633"/>
                  <a:pt x="499060" y="636503"/>
                </a:cubicBezTo>
                <a:cubicBezTo>
                  <a:pt x="514076" y="621438"/>
                  <a:pt x="514076" y="610139"/>
                  <a:pt x="506568" y="595073"/>
                </a:cubicBezTo>
                <a:cubicBezTo>
                  <a:pt x="469027" y="531047"/>
                  <a:pt x="435240" y="470786"/>
                  <a:pt x="397698" y="410525"/>
                </a:cubicBezTo>
                <a:cubicBezTo>
                  <a:pt x="382682" y="384161"/>
                  <a:pt x="382682" y="380395"/>
                  <a:pt x="408961" y="361564"/>
                </a:cubicBezTo>
                <a:cubicBezTo>
                  <a:pt x="423977" y="350265"/>
                  <a:pt x="435240" y="331433"/>
                  <a:pt x="454010" y="327667"/>
                </a:cubicBezTo>
                <a:cubicBezTo>
                  <a:pt x="457764" y="312602"/>
                  <a:pt x="469027" y="305069"/>
                  <a:pt x="480289" y="297537"/>
                </a:cubicBezTo>
                <a:cubicBezTo>
                  <a:pt x="499060" y="282472"/>
                  <a:pt x="521585" y="263640"/>
                  <a:pt x="540355" y="248575"/>
                </a:cubicBezTo>
                <a:cubicBezTo>
                  <a:pt x="551618" y="244809"/>
                  <a:pt x="555372" y="241042"/>
                  <a:pt x="562880" y="248575"/>
                </a:cubicBezTo>
                <a:cubicBezTo>
                  <a:pt x="592913" y="271173"/>
                  <a:pt x="622946" y="293771"/>
                  <a:pt x="645471" y="320135"/>
                </a:cubicBezTo>
                <a:cubicBezTo>
                  <a:pt x="675504" y="338966"/>
                  <a:pt x="705537" y="361564"/>
                  <a:pt x="728062" y="387928"/>
                </a:cubicBezTo>
                <a:cubicBezTo>
                  <a:pt x="728062" y="391694"/>
                  <a:pt x="731816" y="391694"/>
                  <a:pt x="731816" y="391694"/>
                </a:cubicBezTo>
                <a:cubicBezTo>
                  <a:pt x="750587" y="410525"/>
                  <a:pt x="769357" y="410525"/>
                  <a:pt x="791882" y="391694"/>
                </a:cubicBezTo>
                <a:cubicBezTo>
                  <a:pt x="795636" y="391694"/>
                  <a:pt x="799390" y="391694"/>
                  <a:pt x="803145" y="387928"/>
                </a:cubicBezTo>
                <a:cubicBezTo>
                  <a:pt x="810653" y="380395"/>
                  <a:pt x="821915" y="372863"/>
                  <a:pt x="833178" y="369096"/>
                </a:cubicBezTo>
                <a:cubicBezTo>
                  <a:pt x="896998" y="338966"/>
                  <a:pt x="964572" y="308836"/>
                  <a:pt x="1035901" y="290004"/>
                </a:cubicBezTo>
                <a:cubicBezTo>
                  <a:pt x="1065934" y="282472"/>
                  <a:pt x="1099721" y="274939"/>
                  <a:pt x="1129754" y="271173"/>
                </a:cubicBezTo>
                <a:cubicBezTo>
                  <a:pt x="1148525" y="267407"/>
                  <a:pt x="1156033" y="259874"/>
                  <a:pt x="1159787" y="241042"/>
                </a:cubicBezTo>
                <a:cubicBezTo>
                  <a:pt x="1167295" y="222211"/>
                  <a:pt x="1159787" y="199613"/>
                  <a:pt x="1174804" y="180782"/>
                </a:cubicBezTo>
                <a:cubicBezTo>
                  <a:pt x="1174804" y="139353"/>
                  <a:pt x="1182312" y="101690"/>
                  <a:pt x="1189820" y="60261"/>
                </a:cubicBezTo>
                <a:cubicBezTo>
                  <a:pt x="1193574" y="45196"/>
                  <a:pt x="1201082" y="30130"/>
                  <a:pt x="1201082" y="15065"/>
                </a:cubicBezTo>
                <a:cubicBezTo>
                  <a:pt x="1204837" y="3766"/>
                  <a:pt x="1212345" y="0"/>
                  <a:pt x="1223607" y="0"/>
                </a:cubicBezTo>
                <a:close/>
              </a:path>
            </a:pathLst>
          </a:cu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22" name="弧形 521"/>
          <p:cNvSpPr/>
          <p:nvPr/>
        </p:nvSpPr>
        <p:spPr>
          <a:xfrm>
            <a:off x="3466417" y="1901031"/>
            <a:ext cx="1811128" cy="1811128"/>
          </a:xfrm>
          <a:prstGeom prst="arc">
            <a:avLst>
              <a:gd name="adj1" fmla="val 13533623"/>
              <a:gd name="adj2" fmla="val 19046943"/>
            </a:avLst>
          </a:prstGeom>
          <a:ln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23" name="弧形 522"/>
          <p:cNvSpPr/>
          <p:nvPr/>
        </p:nvSpPr>
        <p:spPr>
          <a:xfrm>
            <a:off x="7393988" y="1901031"/>
            <a:ext cx="1811128" cy="1811128"/>
          </a:xfrm>
          <a:prstGeom prst="arc">
            <a:avLst>
              <a:gd name="adj1" fmla="val 13533623"/>
              <a:gd name="adj2" fmla="val 19046943"/>
            </a:avLst>
          </a:prstGeom>
          <a:ln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24" name="弧形 523"/>
          <p:cNvSpPr/>
          <p:nvPr/>
        </p:nvSpPr>
        <p:spPr>
          <a:xfrm rot="624765" flipV="1">
            <a:off x="4926449" y="2806079"/>
            <a:ext cx="1811128" cy="1811128"/>
          </a:xfrm>
          <a:prstGeom prst="arc">
            <a:avLst>
              <a:gd name="adj1" fmla="val 13533623"/>
              <a:gd name="adj2" fmla="val 19046943"/>
            </a:avLst>
          </a:prstGeom>
          <a:ln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思源黑体" panose="020B0500000000000000" pitchFamily="34" charset="-122"/>
            </a:endParaRPr>
          </a:p>
        </p:txBody>
      </p:sp>
      <p:sp>
        <p:nvSpPr>
          <p:cNvPr id="528" name="矩形 527"/>
          <p:cNvSpPr/>
          <p:nvPr/>
        </p:nvSpPr>
        <p:spPr>
          <a:xfrm>
            <a:off x="1480457" y="5238530"/>
            <a:ext cx="923108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ea typeface="思源黑体" panose="020B0500000000000000" pitchFamily="34" charset="-122"/>
            </a:endParaRPr>
          </a:p>
        </p:txBody>
      </p:sp>
      <p:sp>
        <p:nvSpPr>
          <p:cNvPr id="529" name="矩形 528"/>
          <p:cNvSpPr/>
          <p:nvPr/>
        </p:nvSpPr>
        <p:spPr>
          <a:xfrm>
            <a:off x="2512888" y="3213218"/>
            <a:ext cx="1432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keyword</a:t>
            </a:r>
            <a:endParaRPr lang="zh-CN" altLang="en-US" sz="24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30" name="矩形 529"/>
          <p:cNvSpPr/>
          <p:nvPr/>
        </p:nvSpPr>
        <p:spPr>
          <a:xfrm>
            <a:off x="4824099" y="2955793"/>
            <a:ext cx="1016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keyword</a:t>
            </a:r>
            <a:endParaRPr lang="zh-CN" altLang="en-US" sz="16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31" name="矩形 530"/>
          <p:cNvSpPr/>
          <p:nvPr/>
        </p:nvSpPr>
        <p:spPr>
          <a:xfrm>
            <a:off x="6592523" y="3256268"/>
            <a:ext cx="143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keyword</a:t>
            </a:r>
            <a:endParaRPr lang="zh-CN" altLang="en-US" sz="24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32" name="矩形 531"/>
          <p:cNvSpPr/>
          <p:nvPr/>
        </p:nvSpPr>
        <p:spPr>
          <a:xfrm>
            <a:off x="8765523" y="2975063"/>
            <a:ext cx="1119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keyword</a:t>
            </a:r>
            <a:endParaRPr lang="zh-CN" altLang="en-US" sz="20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5586520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2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9" dur="2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5400000">
                                      <p:cBhvr>
                                        <p:cTn id="17" dur="2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10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animBg="1"/>
      <p:bldP spid="517" grpId="1" animBg="1"/>
      <p:bldP spid="519" grpId="0" animBg="1"/>
      <p:bldP spid="519" grpId="1" animBg="1"/>
      <p:bldP spid="520" grpId="0" animBg="1"/>
      <p:bldP spid="520" grpId="1" animBg="1"/>
      <p:bldP spid="521" grpId="0" animBg="1"/>
      <p:bldP spid="521" grpId="1" animBg="1"/>
      <p:bldP spid="522" grpId="0" animBg="1"/>
      <p:bldP spid="523" grpId="0" animBg="1"/>
      <p:bldP spid="524" grpId="0" animBg="1"/>
      <p:bldP spid="528" grpId="0"/>
      <p:bldP spid="52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55177" y="2843845"/>
            <a:ext cx="5457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rgbClr val="78B6A1"/>
                    </a:gs>
                    <a:gs pos="85000">
                      <a:srgbClr val="2E8794"/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rPr>
              <a:t>THANK  YOU</a:t>
            </a:r>
            <a:endParaRPr lang="zh-CN" altLang="en-US" sz="6600" dirty="0">
              <a:gradFill>
                <a:gsLst>
                  <a:gs pos="0">
                    <a:srgbClr val="78B6A1"/>
                  </a:gs>
                  <a:gs pos="85000">
                    <a:srgbClr val="2E8794"/>
                  </a:gs>
                </a:gsLst>
                <a:lin ang="5400000" scaled="0"/>
              </a:gra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parajita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 flipH="1">
            <a:off x="4946035" y="1026355"/>
            <a:ext cx="9697077" cy="4846505"/>
          </a:xfrm>
          <a:prstGeom prst="triangle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81000" dist="1270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flipH="1" flipV="1">
            <a:off x="4036592" y="-1"/>
            <a:ext cx="6336704" cy="3173372"/>
          </a:xfrm>
          <a:prstGeom prst="triangle">
            <a:avLst/>
          </a:prstGeom>
          <a:gradFill>
            <a:gsLst>
              <a:gs pos="100000">
                <a:srgbClr val="78B6A1"/>
              </a:gs>
              <a:gs pos="6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381000" dist="127000" dir="8100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flipH="1">
            <a:off x="7462710" y="944485"/>
            <a:ext cx="2017579" cy="2017579"/>
            <a:chOff x="830582" y="3510852"/>
            <a:chExt cx="2448272" cy="2448272"/>
          </a:xfrm>
        </p:grpSpPr>
        <p:sp>
          <p:nvSpPr>
            <p:cNvPr id="19" name="矩形 18"/>
            <p:cNvSpPr/>
            <p:nvPr/>
          </p:nvSpPr>
          <p:spPr>
            <a:xfrm rot="2700000">
              <a:off x="830582" y="3510852"/>
              <a:ext cx="2448272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700000">
              <a:off x="1121464" y="3801735"/>
              <a:ext cx="1866510" cy="1866508"/>
            </a:xfrm>
            <a:prstGeom prst="rect">
              <a:avLst/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8275856" y="4000303"/>
            <a:ext cx="3264363" cy="3264363"/>
            <a:chOff x="830582" y="3510852"/>
            <a:chExt cx="2448272" cy="2448272"/>
          </a:xfrm>
        </p:grpSpPr>
        <p:sp>
          <p:nvSpPr>
            <p:cNvPr id="24" name="矩形 23"/>
            <p:cNvSpPr/>
            <p:nvPr/>
          </p:nvSpPr>
          <p:spPr>
            <a:xfrm rot="2700000">
              <a:off x="830582" y="3510852"/>
              <a:ext cx="2448272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0" dist="1270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2700000">
              <a:off x="1121464" y="3801735"/>
              <a:ext cx="1866510" cy="1866509"/>
            </a:xfrm>
            <a:prstGeom prst="rect">
              <a:avLst/>
            </a:prstGeom>
            <a:blipFill dpi="0" rotWithShape="0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120318" y="1966133"/>
            <a:ext cx="1429304" cy="1429304"/>
            <a:chOff x="6363997" y="2942504"/>
            <a:chExt cx="2017579" cy="2017579"/>
          </a:xfrm>
        </p:grpSpPr>
        <p:grpSp>
          <p:nvGrpSpPr>
            <p:cNvPr id="26" name="组合 25"/>
            <p:cNvGrpSpPr/>
            <p:nvPr/>
          </p:nvGrpSpPr>
          <p:grpSpPr>
            <a:xfrm flipH="1">
              <a:off x="6363997" y="2942504"/>
              <a:ext cx="2017579" cy="2017579"/>
              <a:chOff x="830582" y="3510852"/>
              <a:chExt cx="2448272" cy="2448272"/>
            </a:xfrm>
          </p:grpSpPr>
          <p:sp>
            <p:nvSpPr>
              <p:cNvPr id="27" name="矩形 26"/>
              <p:cNvSpPr/>
              <p:nvPr/>
            </p:nvSpPr>
            <p:spPr>
              <a:xfrm rot="2700000">
                <a:off x="830582" y="3510852"/>
                <a:ext cx="2448272" cy="2448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81000" dist="127000" dir="8100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 rot="2700000">
                <a:off x="1121464" y="3801735"/>
                <a:ext cx="1866510" cy="1866508"/>
              </a:xfrm>
              <a:prstGeom prst="rect">
                <a:avLst/>
              </a:prstGeom>
              <a:gradFill>
                <a:gsLst>
                  <a:gs pos="0">
                    <a:srgbClr val="78B6A1"/>
                  </a:gs>
                  <a:gs pos="85000">
                    <a:srgbClr val="2E879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3986" y="3513525"/>
              <a:ext cx="733300" cy="924594"/>
            </a:xfrm>
            <a:prstGeom prst="rect">
              <a:avLst/>
            </a:prstGeom>
          </p:spPr>
        </p:pic>
      </p:grpSp>
      <p:sp>
        <p:nvSpPr>
          <p:cNvPr id="2" name="圆角矩形 1">
            <a:extLst>
              <a:ext uri="{FF2B5EF4-FFF2-40B4-BE49-F238E27FC236}">
                <a16:creationId xmlns:a16="http://schemas.microsoft.com/office/drawing/2014/main" id="{979C3E1C-6A3C-CEF7-C675-D31EBD67DD64}"/>
              </a:ext>
            </a:extLst>
          </p:cNvPr>
          <p:cNvSpPr/>
          <p:nvPr/>
        </p:nvSpPr>
        <p:spPr>
          <a:xfrm>
            <a:off x="466645" y="5308555"/>
            <a:ext cx="1324055" cy="32586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85000">
                <a:srgbClr val="2E8794"/>
              </a:gs>
            </a:gsLst>
            <a:lin ang="5400000" scaled="0"/>
          </a:gra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Report </a:t>
            </a:r>
            <a:r>
              <a:rPr lang="zh-CN" altLang="en-US" sz="1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：</a:t>
            </a:r>
            <a:r>
              <a:rPr lang="en-US" altLang="zh-CN" sz="1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ppt7</a:t>
            </a:r>
            <a:endParaRPr lang="zh-CN" altLang="en-US" sz="1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圆角矩形 21">
            <a:extLst>
              <a:ext uri="{FF2B5EF4-FFF2-40B4-BE49-F238E27FC236}">
                <a16:creationId xmlns:a16="http://schemas.microsoft.com/office/drawing/2014/main" id="{4EC6346F-4232-92E0-98C3-7EB499F5DB42}"/>
              </a:ext>
            </a:extLst>
          </p:cNvPr>
          <p:cNvSpPr/>
          <p:nvPr/>
        </p:nvSpPr>
        <p:spPr>
          <a:xfrm>
            <a:off x="2111791" y="5308555"/>
            <a:ext cx="1247601" cy="2759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5400000" scaled="1"/>
            </a:gradFill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Time 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：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20XX.01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13C1793-B7B1-9DCA-2D20-DBB772B40D5A}"/>
              </a:ext>
            </a:extLst>
          </p:cNvPr>
          <p:cNvSpPr/>
          <p:nvPr/>
        </p:nvSpPr>
        <p:spPr>
          <a:xfrm>
            <a:off x="450593" y="41942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78B6A1"/>
                </a:solidFill>
              </a:rPr>
              <a:t>LOGO</a:t>
            </a:r>
            <a:endParaRPr lang="ko-KR" altLang="en-US" sz="2700" dirty="0">
              <a:solidFill>
                <a:srgbClr val="78B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5421315" y="2452990"/>
            <a:ext cx="1208933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6" b="1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itchFamily="34" charset="0"/>
              </a:rPr>
              <a:t>礼仪</a:t>
            </a:r>
            <a:endParaRPr lang="en-US" altLang="zh-CN" sz="2666" b="1" kern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Arial" pitchFamily="34" charset="0"/>
            </a:endParaRPr>
          </a:p>
          <a:p>
            <a:pPr algn="ctr"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6" b="1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itchFamily="34" charset="0"/>
              </a:rPr>
              <a:t>对象性</a:t>
            </a:r>
          </a:p>
        </p:txBody>
      </p:sp>
      <p:sp>
        <p:nvSpPr>
          <p:cNvPr id="54" name="TextBox 55"/>
          <p:cNvSpPr txBox="1"/>
          <p:nvPr/>
        </p:nvSpPr>
        <p:spPr>
          <a:xfrm>
            <a:off x="6094792" y="2487505"/>
            <a:ext cx="3961177" cy="8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14" tIns="45709" rIns="91414" bIns="45709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0">
                <a:solidFill>
                  <a:srgbClr val="0070C0"/>
                </a:solidFill>
                <a:latin typeface="Impact" pitchFamily="34" charset="0"/>
                <a:ea typeface="微软雅黑" pitchFamily="34" charset="-122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5pPr>
            <a:lvl6pPr marL="2286000" defTabSz="914400">
              <a:defRPr>
                <a:latin typeface="Calibri" pitchFamily="34" charset="0"/>
                <a:ea typeface="宋体" charset="-122"/>
              </a:defRPr>
            </a:lvl6pPr>
            <a:lvl7pPr marL="2743200" defTabSz="914400">
              <a:defRPr>
                <a:latin typeface="Calibri" pitchFamily="34" charset="0"/>
                <a:ea typeface="宋体" charset="-122"/>
              </a:defRPr>
            </a:lvl7pPr>
            <a:lvl8pPr marL="3200400" defTabSz="914400">
              <a:defRPr>
                <a:latin typeface="Calibri" pitchFamily="34" charset="0"/>
                <a:ea typeface="宋体" charset="-122"/>
              </a:defRPr>
            </a:lvl8pPr>
            <a:lvl9pPr marL="3657600" defTabSz="914400">
              <a:defRPr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ea typeface="思源黑体" panose="020B0500000000000000" pitchFamily="34" charset="-122"/>
                <a:sym typeface="微软雅黑" pitchFamily="34" charset="-122"/>
              </a:rPr>
              <a:t>点击在此录入上述图表的综合描述说明，在此录入上述图表的综合描述说明。在此录入上述图表的综合描述说明，在此录入上述图表的综合描述说明，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5558028" y="2070682"/>
            <a:ext cx="4700619" cy="1021786"/>
            <a:chOff x="824130" y="2225116"/>
            <a:chExt cx="4700619" cy="1021786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56" name="矩形 55"/>
            <p:cNvSpPr/>
            <p:nvPr/>
          </p:nvSpPr>
          <p:spPr>
            <a:xfrm>
              <a:off x="1198029" y="2225116"/>
              <a:ext cx="4326720" cy="1021786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824130" y="2371637"/>
              <a:ext cx="747798" cy="747798"/>
            </a:xfrm>
            <a:prstGeom prst="diamond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A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52321" y="2460037"/>
              <a:ext cx="3607836" cy="61382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27571" y="3529599"/>
            <a:ext cx="4700619" cy="1021786"/>
            <a:chOff x="824130" y="2225116"/>
            <a:chExt cx="4700619" cy="1021786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60" name="矩形 59"/>
            <p:cNvSpPr/>
            <p:nvPr/>
          </p:nvSpPr>
          <p:spPr>
            <a:xfrm>
              <a:off x="1198029" y="2225116"/>
              <a:ext cx="4326720" cy="1021786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824130" y="2371637"/>
              <a:ext cx="747798" cy="747798"/>
            </a:xfrm>
            <a:prstGeom prst="diamond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kern="0" noProof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B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52321" y="2460037"/>
              <a:ext cx="3607836" cy="61382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558028" y="4988516"/>
            <a:ext cx="4700619" cy="1021786"/>
            <a:chOff x="824130" y="2225116"/>
            <a:chExt cx="4700619" cy="1021786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64" name="矩形 63"/>
            <p:cNvSpPr/>
            <p:nvPr/>
          </p:nvSpPr>
          <p:spPr>
            <a:xfrm>
              <a:off x="1198029" y="2225116"/>
              <a:ext cx="4326720" cy="1021786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  <a:headEnd type="none" w="med" len="med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5" name="菱形 64"/>
            <p:cNvSpPr/>
            <p:nvPr/>
          </p:nvSpPr>
          <p:spPr>
            <a:xfrm>
              <a:off x="824130" y="2371637"/>
              <a:ext cx="747798" cy="747798"/>
            </a:xfrm>
            <a:prstGeom prst="diamond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C</a:t>
              </a:r>
              <a:endPara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752321" y="2460037"/>
              <a:ext cx="3607836" cy="61382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50090" y="2159612"/>
            <a:ext cx="3863753" cy="3863753"/>
            <a:chOff x="1122660" y="2159612"/>
            <a:chExt cx="3863753" cy="3863753"/>
          </a:xfrm>
        </p:grpSpPr>
        <p:sp>
          <p:nvSpPr>
            <p:cNvPr id="68" name="椭圆 67"/>
            <p:cNvSpPr/>
            <p:nvPr/>
          </p:nvSpPr>
          <p:spPr>
            <a:xfrm>
              <a:off x="1122660" y="2159612"/>
              <a:ext cx="3863753" cy="3863753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1701306" y="2743201"/>
              <a:ext cx="2696578" cy="2696576"/>
            </a:xfrm>
            <a:prstGeom prst="ellipse">
              <a:avLst/>
            </a:prstGeom>
            <a:gradFill>
              <a:gsLst>
                <a:gs pos="0">
                  <a:srgbClr val="78B6A1">
                    <a:alpha val="63000"/>
                  </a:srgbClr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>
              <a:spLocks noChangeArrowheads="1"/>
            </p:cNvSpPr>
            <p:nvPr/>
          </p:nvSpPr>
          <p:spPr bwMode="auto">
            <a:xfrm>
              <a:off x="1897674" y="3779054"/>
              <a:ext cx="2202795" cy="64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91414" tIns="45709" rIns="91414" bIns="45709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 defTabSz="12188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b="1" kern="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Arial" pitchFamily="34" charset="0"/>
                </a:rPr>
                <a:t>Add text</a:t>
              </a:r>
              <a:endParaRPr lang="zh-CN" altLang="en-US" sz="3600" b="1" kern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372089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147158" y="1890250"/>
            <a:ext cx="3059085" cy="1781241"/>
            <a:chOff x="1147158" y="1860270"/>
            <a:chExt cx="3059085" cy="1781241"/>
          </a:xfrm>
        </p:grpSpPr>
        <p:grpSp>
          <p:nvGrpSpPr>
            <p:cNvPr id="12" name="组合 11"/>
            <p:cNvGrpSpPr/>
            <p:nvPr/>
          </p:nvGrpSpPr>
          <p:grpSpPr>
            <a:xfrm>
              <a:off x="1147158" y="2058647"/>
              <a:ext cx="3059085" cy="1582864"/>
              <a:chOff x="1147158" y="2058647"/>
              <a:chExt cx="3059085" cy="158286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147158" y="2128061"/>
                <a:ext cx="3059085" cy="15134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78B6A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280161" y="2365849"/>
                <a:ext cx="20929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280161" y="2706121"/>
                <a:ext cx="2926082" cy="55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思源黑体" panose="020B0500000000000000" pitchFamily="34" charset="-122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114792" y="2058647"/>
                <a:ext cx="722565" cy="149627"/>
              </a:xfrm>
              <a:prstGeom prst="rect">
                <a:avLst/>
              </a:pr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CBC6BA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3267184" y="1860270"/>
              <a:ext cx="4956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1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2000" dirty="0">
                <a:solidFill>
                  <a:srgbClr val="01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74033" y="1890250"/>
            <a:ext cx="3059085" cy="1781241"/>
            <a:chOff x="1147158" y="1860270"/>
            <a:chExt cx="3059085" cy="1781241"/>
          </a:xfrm>
        </p:grpSpPr>
        <p:grpSp>
          <p:nvGrpSpPr>
            <p:cNvPr id="26" name="组合 25"/>
            <p:cNvGrpSpPr/>
            <p:nvPr/>
          </p:nvGrpSpPr>
          <p:grpSpPr>
            <a:xfrm>
              <a:off x="1147158" y="2058647"/>
              <a:ext cx="3059085" cy="1582864"/>
              <a:chOff x="1147158" y="2058647"/>
              <a:chExt cx="3059085" cy="158286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147158" y="2128061"/>
                <a:ext cx="3059085" cy="15134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78B6A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280161" y="2365849"/>
                <a:ext cx="20929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280161" y="2706121"/>
                <a:ext cx="2926082" cy="55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思源黑体" panose="020B0500000000000000" pitchFamily="34" charset="-122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114792" y="2058647"/>
                <a:ext cx="722565" cy="149627"/>
              </a:xfrm>
              <a:prstGeom prst="rect">
                <a:avLst/>
              </a:pr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CBC6BA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3267183" y="1860270"/>
              <a:ext cx="495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1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2000" dirty="0">
                <a:solidFill>
                  <a:srgbClr val="01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000908" y="1890250"/>
            <a:ext cx="3059085" cy="1781241"/>
            <a:chOff x="1147158" y="1860270"/>
            <a:chExt cx="3059085" cy="1781241"/>
          </a:xfrm>
        </p:grpSpPr>
        <p:grpSp>
          <p:nvGrpSpPr>
            <p:cNvPr id="33" name="组合 32"/>
            <p:cNvGrpSpPr/>
            <p:nvPr/>
          </p:nvGrpSpPr>
          <p:grpSpPr>
            <a:xfrm>
              <a:off x="1147158" y="2058647"/>
              <a:ext cx="3059085" cy="1582864"/>
              <a:chOff x="1147158" y="2058647"/>
              <a:chExt cx="3059085" cy="1582864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47158" y="2128061"/>
                <a:ext cx="3059085" cy="15134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78B6A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280161" y="2365849"/>
                <a:ext cx="20929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280161" y="2706121"/>
                <a:ext cx="2926082" cy="55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思源黑体" panose="020B0500000000000000" pitchFamily="34" charset="-122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114792" y="2058647"/>
                <a:ext cx="722565" cy="149627"/>
              </a:xfrm>
              <a:prstGeom prst="rect">
                <a:avLst/>
              </a:pr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CBC6BA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3267183" y="1860270"/>
              <a:ext cx="495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1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</a:t>
              </a:r>
              <a:endParaRPr lang="zh-CN" altLang="en-US" sz="2000" dirty="0">
                <a:solidFill>
                  <a:srgbClr val="01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47158" y="4063823"/>
            <a:ext cx="3059085" cy="1781241"/>
            <a:chOff x="1147158" y="1860270"/>
            <a:chExt cx="3059085" cy="1781241"/>
          </a:xfrm>
        </p:grpSpPr>
        <p:grpSp>
          <p:nvGrpSpPr>
            <p:cNvPr id="40" name="组合 39"/>
            <p:cNvGrpSpPr/>
            <p:nvPr/>
          </p:nvGrpSpPr>
          <p:grpSpPr>
            <a:xfrm>
              <a:off x="1147158" y="2058647"/>
              <a:ext cx="3059085" cy="1582864"/>
              <a:chOff x="1147158" y="2058647"/>
              <a:chExt cx="3059085" cy="158286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147158" y="2128061"/>
                <a:ext cx="3059085" cy="15134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78B6A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280161" y="2365849"/>
                <a:ext cx="20929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80161" y="2706121"/>
                <a:ext cx="2926082" cy="55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思源黑体" panose="020B0500000000000000" pitchFamily="34" charset="-122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114792" y="2058647"/>
                <a:ext cx="722565" cy="149627"/>
              </a:xfrm>
              <a:prstGeom prst="rect">
                <a:avLst/>
              </a:pr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CBC6BA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3267183" y="1860270"/>
              <a:ext cx="495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1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04</a:t>
              </a:r>
              <a:endParaRPr lang="zh-CN" altLang="en-US" sz="2000" dirty="0">
                <a:solidFill>
                  <a:srgbClr val="01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574033" y="4063823"/>
            <a:ext cx="3059085" cy="1781241"/>
            <a:chOff x="1147158" y="1860270"/>
            <a:chExt cx="3059085" cy="1781241"/>
          </a:xfrm>
        </p:grpSpPr>
        <p:grpSp>
          <p:nvGrpSpPr>
            <p:cNvPr id="47" name="组合 46"/>
            <p:cNvGrpSpPr/>
            <p:nvPr/>
          </p:nvGrpSpPr>
          <p:grpSpPr>
            <a:xfrm>
              <a:off x="1147158" y="2058647"/>
              <a:ext cx="3059085" cy="1582864"/>
              <a:chOff x="1147158" y="2058647"/>
              <a:chExt cx="3059085" cy="1582864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147158" y="2128061"/>
                <a:ext cx="3059085" cy="15134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78B6A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280161" y="2365849"/>
                <a:ext cx="20929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280161" y="2706121"/>
                <a:ext cx="2926082" cy="55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思源黑体" panose="020B0500000000000000" pitchFamily="34" charset="-122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114792" y="2058647"/>
                <a:ext cx="722565" cy="149627"/>
              </a:xfrm>
              <a:prstGeom prst="rect">
                <a:avLst/>
              </a:pr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CBC6BA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3267183" y="1860270"/>
              <a:ext cx="495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1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05</a:t>
              </a:r>
              <a:endParaRPr lang="zh-CN" altLang="en-US" sz="2000" dirty="0">
                <a:solidFill>
                  <a:srgbClr val="01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000908" y="4063823"/>
            <a:ext cx="3059085" cy="1781241"/>
            <a:chOff x="1147158" y="1860270"/>
            <a:chExt cx="3059085" cy="1781241"/>
          </a:xfrm>
        </p:grpSpPr>
        <p:grpSp>
          <p:nvGrpSpPr>
            <p:cNvPr id="54" name="组合 53"/>
            <p:cNvGrpSpPr/>
            <p:nvPr/>
          </p:nvGrpSpPr>
          <p:grpSpPr>
            <a:xfrm>
              <a:off x="1147158" y="2058647"/>
              <a:ext cx="3059085" cy="1582864"/>
              <a:chOff x="1147158" y="2058647"/>
              <a:chExt cx="3059085" cy="1582864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147158" y="2128061"/>
                <a:ext cx="3059085" cy="15134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78B6A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280161" y="2365849"/>
                <a:ext cx="20929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</a:rPr>
                  <a:t>Add title text</a:t>
                </a:r>
                <a:endParaRPr lang="zh-CN" altLang="en-US" sz="16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280161" y="2706121"/>
                <a:ext cx="2926082" cy="55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思源黑体" panose="020B0500000000000000" pitchFamily="34" charset="-122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思源黑体" panose="020B0500000000000000" pitchFamily="34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3114792" y="2058647"/>
                <a:ext cx="722565" cy="149627"/>
              </a:xfrm>
              <a:prstGeom prst="rect">
                <a:avLst/>
              </a:prstGeom>
              <a:gradFill>
                <a:gsLst>
                  <a:gs pos="0">
                    <a:srgbClr val="78B6A1"/>
                  </a:gs>
                  <a:gs pos="100000">
                    <a:srgbClr val="2E8794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dirty="0">
                  <a:solidFill>
                    <a:srgbClr val="CBC6BA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3267183" y="1860270"/>
              <a:ext cx="4956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10000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06</a:t>
              </a:r>
              <a:endParaRPr lang="zh-CN" altLang="en-US" sz="2000" dirty="0">
                <a:solidFill>
                  <a:srgbClr val="010000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883227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67">
            <a:extLst>
              <a:ext uri="{FF2B5EF4-FFF2-40B4-BE49-F238E27FC236}">
                <a16:creationId xmlns:a16="http://schemas.microsoft.com/office/drawing/2014/main" id="{5362377E-A7A7-4DD2-AAA0-D620ED8EC473}"/>
              </a:ext>
            </a:extLst>
          </p:cNvPr>
          <p:cNvSpPr/>
          <p:nvPr/>
        </p:nvSpPr>
        <p:spPr>
          <a:xfrm>
            <a:off x="1410951" y="3679675"/>
            <a:ext cx="3117227" cy="1022598"/>
          </a:xfrm>
          <a:prstGeom prst="roundRect">
            <a:avLst>
              <a:gd name="adj" fmla="val 5165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" name="矩形: 圆角 6">
            <a:extLst>
              <a:ext uri="{FF2B5EF4-FFF2-40B4-BE49-F238E27FC236}">
                <a16:creationId xmlns:a16="http://schemas.microsoft.com/office/drawing/2014/main" id="{451A71A1-7A9C-4416-B3EF-FBF05D9633A2}"/>
              </a:ext>
            </a:extLst>
          </p:cNvPr>
          <p:cNvSpPr/>
          <p:nvPr/>
        </p:nvSpPr>
        <p:spPr>
          <a:xfrm>
            <a:off x="1496719" y="2085566"/>
            <a:ext cx="1906048" cy="4174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  <a:effectLst>
            <a:outerShdw blurRad="254000" dist="101600" dir="5400000" sx="98000" sy="98000" algn="t" rotWithShape="0">
              <a:srgbClr val="0B54A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思源黑体" panose="020B0500000000000000" pitchFamily="34" charset="-122"/>
                <a:ea typeface="思源黑体" panose="020B0500000000000000" pitchFamily="34" charset="-122"/>
                <a:cs typeface="Arial" pitchFamily="34" charset="0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latin typeface="思源黑体" panose="020B0500000000000000" pitchFamily="34" charset="-122"/>
              <a:ea typeface="思源黑体" panose="020B0500000000000000" pitchFamily="34" charset="-122"/>
              <a:cs typeface="Arial" pitchFamily="34" charset="0"/>
              <a:sym typeface="思源黑体 CN Normal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CE5292-27C5-4296-92D9-038D7DC64686}"/>
              </a:ext>
            </a:extLst>
          </p:cNvPr>
          <p:cNvSpPr txBox="1"/>
          <p:nvPr/>
        </p:nvSpPr>
        <p:spPr>
          <a:xfrm>
            <a:off x="1410951" y="2710996"/>
            <a:ext cx="4199932" cy="61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3F5FF5A-521B-4151-9AF9-1EA0894906C4}"/>
              </a:ext>
            </a:extLst>
          </p:cNvPr>
          <p:cNvSpPr txBox="1"/>
          <p:nvPr/>
        </p:nvSpPr>
        <p:spPr>
          <a:xfrm>
            <a:off x="2502359" y="4304539"/>
            <a:ext cx="19701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More info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A5AF05-3900-4EAE-A3DD-F3A9A44C7EE1}"/>
              </a:ext>
            </a:extLst>
          </p:cNvPr>
          <p:cNvSpPr txBox="1"/>
          <p:nvPr/>
        </p:nvSpPr>
        <p:spPr>
          <a:xfrm>
            <a:off x="2464318" y="3679675"/>
            <a:ext cx="2076836" cy="5041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  <a:defRPr sz="4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45500" dist="12700" dir="5400000" sy="-100000" algn="bl" rotWithShape="0"/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阿里巴巴普惠体 B" panose="00020600040101010101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24000" dist="127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$18.6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24000" dist="127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MM</a:t>
            </a:r>
            <a:endParaRPr lang="zh-CN" alt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srgbClr val="346BE8">
                    <a:alpha val="13000"/>
                  </a:srgbClr>
                </a:outerShdw>
                <a:reflection blurRad="101600" stA="55000" endA="300" endPos="24000" dist="127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396D8652-41ED-4D14-9DCC-4C42C6D94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349989"/>
              </p:ext>
            </p:extLst>
          </p:nvPr>
        </p:nvGraphicFramePr>
        <p:xfrm>
          <a:off x="6372334" y="2674263"/>
          <a:ext cx="4731657" cy="35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A278EF4A-7443-40F3-B587-8589008BC7E9}"/>
              </a:ext>
            </a:extLst>
          </p:cNvPr>
          <p:cNvSpPr txBox="1"/>
          <p:nvPr/>
        </p:nvSpPr>
        <p:spPr>
          <a:xfrm>
            <a:off x="6372334" y="2021865"/>
            <a:ext cx="4731657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Fill in the description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D152B0-EB8B-4BCD-A7B8-C4FA5321AB62}"/>
              </a:ext>
            </a:extLst>
          </p:cNvPr>
          <p:cNvSpPr txBox="1"/>
          <p:nvPr/>
        </p:nvSpPr>
        <p:spPr>
          <a:xfrm>
            <a:off x="6372333" y="2429221"/>
            <a:ext cx="2236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Unit: trillions of dollars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: 圆角 74">
            <a:extLst>
              <a:ext uri="{FF2B5EF4-FFF2-40B4-BE49-F238E27FC236}">
                <a16:creationId xmlns:a16="http://schemas.microsoft.com/office/drawing/2014/main" id="{D0BCC408-15CB-4B72-9885-7FB16E60C6B0}"/>
              </a:ext>
            </a:extLst>
          </p:cNvPr>
          <p:cNvSpPr/>
          <p:nvPr/>
        </p:nvSpPr>
        <p:spPr>
          <a:xfrm>
            <a:off x="1410951" y="4962766"/>
            <a:ext cx="3117227" cy="1022598"/>
          </a:xfrm>
          <a:prstGeom prst="roundRect">
            <a:avLst>
              <a:gd name="adj" fmla="val 5165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8057D3-C0C4-4620-A741-948414CD549C}"/>
              </a:ext>
            </a:extLst>
          </p:cNvPr>
          <p:cNvSpPr txBox="1"/>
          <p:nvPr/>
        </p:nvSpPr>
        <p:spPr>
          <a:xfrm>
            <a:off x="2502358" y="5595484"/>
            <a:ext cx="10315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More info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AC6555-700F-49CD-912F-4E3DCA4021CA}"/>
              </a:ext>
            </a:extLst>
          </p:cNvPr>
          <p:cNvSpPr txBox="1"/>
          <p:nvPr/>
        </p:nvSpPr>
        <p:spPr>
          <a:xfrm>
            <a:off x="2502358" y="4985788"/>
            <a:ext cx="15583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24000" dist="127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charset="-122"/>
                <a:sym typeface="思源黑体 CN Normal" panose="020B0400000000000000" pitchFamily="34" charset="-122"/>
              </a:rPr>
              <a:t>5.06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24000" dist="127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B" panose="00020600040101010101" charset="-122"/>
                <a:sym typeface="思源黑体 CN Normal" panose="020B0400000000000000" pitchFamily="34" charset="-122"/>
              </a:rPr>
              <a:t>%</a:t>
            </a:r>
            <a:endParaRPr lang="zh-CN" alt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srgbClr val="346BE8">
                    <a:alpha val="13000"/>
                  </a:srgbClr>
                </a:outerShdw>
                <a:reflection blurRad="101600" stA="55000" endA="300" endPos="24000" dist="127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阿里巴巴普惠体 B" panose="00020600040101010101" charset="-122"/>
              <a:sym typeface="思源黑体 CN Normal" panose="020B0400000000000000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7C187F3-DEA2-4751-AB25-1D89D1BFA159}"/>
              </a:ext>
            </a:extLst>
          </p:cNvPr>
          <p:cNvGrpSpPr/>
          <p:nvPr/>
        </p:nvGrpSpPr>
        <p:grpSpPr>
          <a:xfrm>
            <a:off x="1731491" y="5277764"/>
            <a:ext cx="398754" cy="360388"/>
            <a:chOff x="2346436" y="3777440"/>
            <a:chExt cx="3052507" cy="2758810"/>
          </a:xfrm>
          <a:solidFill>
            <a:schemeClr val="bg1"/>
          </a:solidFill>
        </p:grpSpPr>
        <p:sp>
          <p:nvSpPr>
            <p:cNvPr id="14" name="任意多边形: 形状 20">
              <a:extLst>
                <a:ext uri="{FF2B5EF4-FFF2-40B4-BE49-F238E27FC236}">
                  <a16:creationId xmlns:a16="http://schemas.microsoft.com/office/drawing/2014/main" id="{9F388CC9-D57F-4751-8DD0-A1F1441CD3DF}"/>
                </a:ext>
              </a:extLst>
            </p:cNvPr>
            <p:cNvSpPr/>
            <p:nvPr/>
          </p:nvSpPr>
          <p:spPr>
            <a:xfrm>
              <a:off x="2346436" y="4866511"/>
              <a:ext cx="3052507" cy="1669739"/>
            </a:xfrm>
            <a:custGeom>
              <a:avLst/>
              <a:gdLst>
                <a:gd name="connsiteX0" fmla="*/ 3052428 w 3052507"/>
                <a:gd name="connsiteY0" fmla="*/ 1642897 h 1669739"/>
                <a:gd name="connsiteX1" fmla="*/ 2984486 w 3052507"/>
                <a:gd name="connsiteY1" fmla="*/ 1669740 h 1669739"/>
                <a:gd name="connsiteX2" fmla="*/ 69158 w 3052507"/>
                <a:gd name="connsiteY2" fmla="*/ 1669341 h 1669739"/>
                <a:gd name="connsiteX3" fmla="*/ 21 w 3052507"/>
                <a:gd name="connsiteY3" fmla="*/ 1623701 h 1669739"/>
                <a:gd name="connsiteX4" fmla="*/ 68282 w 3052507"/>
                <a:gd name="connsiteY4" fmla="*/ 1579893 h 1669739"/>
                <a:gd name="connsiteX5" fmla="*/ 250366 w 3052507"/>
                <a:gd name="connsiteY5" fmla="*/ 1579893 h 1669739"/>
                <a:gd name="connsiteX6" fmla="*/ 250366 w 3052507"/>
                <a:gd name="connsiteY6" fmla="*/ 1545563 h 1669739"/>
                <a:gd name="connsiteX7" fmla="*/ 250366 w 3052507"/>
                <a:gd name="connsiteY7" fmla="*/ 1098399 h 1669739"/>
                <a:gd name="connsiteX8" fmla="*/ 369684 w 3052507"/>
                <a:gd name="connsiteY8" fmla="*/ 979161 h 1669739"/>
                <a:gd name="connsiteX9" fmla="*/ 661846 w 3052507"/>
                <a:gd name="connsiteY9" fmla="*/ 979240 h 1669739"/>
                <a:gd name="connsiteX10" fmla="*/ 779013 w 3052507"/>
                <a:gd name="connsiteY10" fmla="*/ 1097921 h 1669739"/>
                <a:gd name="connsiteX11" fmla="*/ 779093 w 3052507"/>
                <a:gd name="connsiteY11" fmla="*/ 1539111 h 1669739"/>
                <a:gd name="connsiteX12" fmla="*/ 779093 w 3052507"/>
                <a:gd name="connsiteY12" fmla="*/ 1577264 h 1669739"/>
                <a:gd name="connsiteX13" fmla="*/ 924457 w 3052507"/>
                <a:gd name="connsiteY13" fmla="*/ 1577264 h 1669739"/>
                <a:gd name="connsiteX14" fmla="*/ 924457 w 3052507"/>
                <a:gd name="connsiteY14" fmla="*/ 1368498 h 1669739"/>
                <a:gd name="connsiteX15" fmla="*/ 924616 w 3052507"/>
                <a:gd name="connsiteY15" fmla="*/ 1332734 h 1669739"/>
                <a:gd name="connsiteX16" fmla="*/ 970018 w 3052507"/>
                <a:gd name="connsiteY16" fmla="*/ 1284386 h 1669739"/>
                <a:gd name="connsiteX17" fmla="*/ 1013826 w 3052507"/>
                <a:gd name="connsiteY17" fmla="*/ 1333531 h 1669739"/>
                <a:gd name="connsiteX18" fmla="*/ 1014065 w 3052507"/>
                <a:gd name="connsiteY18" fmla="*/ 1554086 h 1669739"/>
                <a:gd name="connsiteX19" fmla="*/ 1014065 w 3052507"/>
                <a:gd name="connsiteY19" fmla="*/ 1577185 h 1669739"/>
                <a:gd name="connsiteX20" fmla="*/ 1363974 w 3052507"/>
                <a:gd name="connsiteY20" fmla="*/ 1577185 h 1669739"/>
                <a:gd name="connsiteX21" fmla="*/ 1363974 w 3052507"/>
                <a:gd name="connsiteY21" fmla="*/ 1548112 h 1669739"/>
                <a:gd name="connsiteX22" fmla="*/ 1363974 w 3052507"/>
                <a:gd name="connsiteY22" fmla="*/ 782023 h 1669739"/>
                <a:gd name="connsiteX23" fmla="*/ 1323750 w 3052507"/>
                <a:gd name="connsiteY23" fmla="*/ 742516 h 1669739"/>
                <a:gd name="connsiteX24" fmla="*/ 1046563 w 3052507"/>
                <a:gd name="connsiteY24" fmla="*/ 742038 h 1669739"/>
                <a:gd name="connsiteX25" fmla="*/ 1013746 w 3052507"/>
                <a:gd name="connsiteY25" fmla="*/ 774695 h 1669739"/>
                <a:gd name="connsiteX26" fmla="*/ 1013587 w 3052507"/>
                <a:gd name="connsiteY26" fmla="*/ 1135358 h 1669739"/>
                <a:gd name="connsiteX27" fmla="*/ 1000524 w 3052507"/>
                <a:gd name="connsiteY27" fmla="*/ 1178608 h 1669739"/>
                <a:gd name="connsiteX28" fmla="*/ 958787 w 3052507"/>
                <a:gd name="connsiteY28" fmla="*/ 1189839 h 1669739"/>
                <a:gd name="connsiteX29" fmla="*/ 926289 w 3052507"/>
                <a:gd name="connsiteY29" fmla="*/ 1152801 h 1669739"/>
                <a:gd name="connsiteX30" fmla="*/ 924616 w 3052507"/>
                <a:gd name="connsiteY30" fmla="*/ 1105568 h 1669739"/>
                <a:gd name="connsiteX31" fmla="*/ 924616 w 3052507"/>
                <a:gd name="connsiteY31" fmla="*/ 771668 h 1669739"/>
                <a:gd name="connsiteX32" fmla="*/ 1044572 w 3052507"/>
                <a:gd name="connsiteY32" fmla="*/ 652749 h 1669739"/>
                <a:gd name="connsiteX33" fmla="*/ 1333707 w 3052507"/>
                <a:gd name="connsiteY33" fmla="*/ 652749 h 1669739"/>
                <a:gd name="connsiteX34" fmla="*/ 1453582 w 3052507"/>
                <a:gd name="connsiteY34" fmla="*/ 771907 h 1669739"/>
                <a:gd name="connsiteX35" fmla="*/ 1453662 w 3052507"/>
                <a:gd name="connsiteY35" fmla="*/ 1541023 h 1669739"/>
                <a:gd name="connsiteX36" fmla="*/ 1453662 w 3052507"/>
                <a:gd name="connsiteY36" fmla="*/ 1577822 h 1669739"/>
                <a:gd name="connsiteX37" fmla="*/ 1598867 w 3052507"/>
                <a:gd name="connsiteY37" fmla="*/ 1577822 h 1669739"/>
                <a:gd name="connsiteX38" fmla="*/ 1598867 w 3052507"/>
                <a:gd name="connsiteY38" fmla="*/ 1538952 h 1669739"/>
                <a:gd name="connsiteX39" fmla="*/ 1598867 w 3052507"/>
                <a:gd name="connsiteY39" fmla="*/ 453859 h 1669739"/>
                <a:gd name="connsiteX40" fmla="*/ 1725593 w 3052507"/>
                <a:gd name="connsiteY40" fmla="*/ 326098 h 1669739"/>
                <a:gd name="connsiteX41" fmla="*/ 2005807 w 3052507"/>
                <a:gd name="connsiteY41" fmla="*/ 326098 h 1669739"/>
                <a:gd name="connsiteX42" fmla="*/ 2127833 w 3052507"/>
                <a:gd name="connsiteY42" fmla="*/ 449478 h 1669739"/>
                <a:gd name="connsiteX43" fmla="*/ 2127833 w 3052507"/>
                <a:gd name="connsiteY43" fmla="*/ 1540465 h 1669739"/>
                <a:gd name="connsiteX44" fmla="*/ 2127833 w 3052507"/>
                <a:gd name="connsiteY44" fmla="*/ 1577583 h 1669739"/>
                <a:gd name="connsiteX45" fmla="*/ 2273197 w 3052507"/>
                <a:gd name="connsiteY45" fmla="*/ 1577583 h 1669739"/>
                <a:gd name="connsiteX46" fmla="*/ 2273197 w 3052507"/>
                <a:gd name="connsiteY46" fmla="*/ 1539430 h 1669739"/>
                <a:gd name="connsiteX47" fmla="*/ 2273038 w 3052507"/>
                <a:gd name="connsiteY47" fmla="*/ 126491 h 1669739"/>
                <a:gd name="connsiteX48" fmla="*/ 2301712 w 3052507"/>
                <a:gd name="connsiteY48" fmla="*/ 36086 h 1669739"/>
                <a:gd name="connsiteX49" fmla="*/ 2374514 w 3052507"/>
                <a:gd name="connsiteY49" fmla="*/ 2632 h 1669739"/>
                <a:gd name="connsiteX50" fmla="*/ 2699333 w 3052507"/>
                <a:gd name="connsiteY50" fmla="*/ 1438 h 1669739"/>
                <a:gd name="connsiteX51" fmla="*/ 2801685 w 3052507"/>
                <a:gd name="connsiteY51" fmla="*/ 106976 h 1669739"/>
                <a:gd name="connsiteX52" fmla="*/ 2801845 w 3052507"/>
                <a:gd name="connsiteY52" fmla="*/ 554140 h 1669739"/>
                <a:gd name="connsiteX53" fmla="*/ 2757240 w 3052507"/>
                <a:gd name="connsiteY53" fmla="*/ 606073 h 1669739"/>
                <a:gd name="connsiteX54" fmla="*/ 2712555 w 3052507"/>
                <a:gd name="connsiteY54" fmla="*/ 554538 h 1669739"/>
                <a:gd name="connsiteX55" fmla="*/ 2712953 w 3052507"/>
                <a:gd name="connsiteY55" fmla="*/ 128243 h 1669739"/>
                <a:gd name="connsiteX56" fmla="*/ 2676632 w 3052507"/>
                <a:gd name="connsiteY56" fmla="*/ 89931 h 1669739"/>
                <a:gd name="connsiteX57" fmla="*/ 2396418 w 3052507"/>
                <a:gd name="connsiteY57" fmla="*/ 90010 h 1669739"/>
                <a:gd name="connsiteX58" fmla="*/ 2362407 w 3052507"/>
                <a:gd name="connsiteY58" fmla="*/ 124579 h 1669739"/>
                <a:gd name="connsiteX59" fmla="*/ 2362885 w 3052507"/>
                <a:gd name="connsiteY59" fmla="*/ 1552413 h 1669739"/>
                <a:gd name="connsiteX60" fmla="*/ 2364796 w 3052507"/>
                <a:gd name="connsiteY60" fmla="*/ 1577583 h 1669739"/>
                <a:gd name="connsiteX61" fmla="*/ 2712396 w 3052507"/>
                <a:gd name="connsiteY61" fmla="*/ 1577583 h 1669739"/>
                <a:gd name="connsiteX62" fmla="*/ 2712396 w 3052507"/>
                <a:gd name="connsiteY62" fmla="*/ 1543253 h 1669739"/>
                <a:gd name="connsiteX63" fmla="*/ 2712396 w 3052507"/>
                <a:gd name="connsiteY63" fmla="*/ 765217 h 1669739"/>
                <a:gd name="connsiteX64" fmla="*/ 2712794 w 3052507"/>
                <a:gd name="connsiteY64" fmla="*/ 738374 h 1669739"/>
                <a:gd name="connsiteX65" fmla="*/ 2755487 w 3052507"/>
                <a:gd name="connsiteY65" fmla="*/ 697035 h 1669739"/>
                <a:gd name="connsiteX66" fmla="*/ 2801048 w 3052507"/>
                <a:gd name="connsiteY66" fmla="*/ 735427 h 1669739"/>
                <a:gd name="connsiteX67" fmla="*/ 2801924 w 3052507"/>
                <a:gd name="connsiteY67" fmla="*/ 765137 h 1669739"/>
                <a:gd name="connsiteX68" fmla="*/ 2801924 w 3052507"/>
                <a:gd name="connsiteY68" fmla="*/ 1540147 h 1669739"/>
                <a:gd name="connsiteX69" fmla="*/ 2801924 w 3052507"/>
                <a:gd name="connsiteY69" fmla="*/ 1579495 h 1669739"/>
                <a:gd name="connsiteX70" fmla="*/ 2984884 w 3052507"/>
                <a:gd name="connsiteY70" fmla="*/ 1579096 h 1669739"/>
                <a:gd name="connsiteX71" fmla="*/ 3052508 w 3052507"/>
                <a:gd name="connsiteY71" fmla="*/ 1606656 h 1669739"/>
                <a:gd name="connsiteX72" fmla="*/ 3052428 w 3052507"/>
                <a:gd name="connsiteY72" fmla="*/ 1642897 h 1669739"/>
                <a:gd name="connsiteX73" fmla="*/ 2036951 w 3052507"/>
                <a:gd name="connsiteY73" fmla="*/ 1578300 h 1669739"/>
                <a:gd name="connsiteX74" fmla="*/ 2038145 w 3052507"/>
                <a:gd name="connsiteY74" fmla="*/ 1560777 h 1669739"/>
                <a:gd name="connsiteX75" fmla="*/ 2038543 w 3052507"/>
                <a:gd name="connsiteY75" fmla="*/ 446770 h 1669739"/>
                <a:gd name="connsiteX76" fmla="*/ 2006842 w 3052507"/>
                <a:gd name="connsiteY76" fmla="*/ 415546 h 1669739"/>
                <a:gd name="connsiteX77" fmla="*/ 1729814 w 3052507"/>
                <a:gd name="connsiteY77" fmla="*/ 415865 h 1669739"/>
                <a:gd name="connsiteX78" fmla="*/ 1688395 w 3052507"/>
                <a:gd name="connsiteY78" fmla="*/ 457682 h 1669739"/>
                <a:gd name="connsiteX79" fmla="*/ 1688395 w 3052507"/>
                <a:gd name="connsiteY79" fmla="*/ 1544926 h 1669739"/>
                <a:gd name="connsiteX80" fmla="*/ 1688395 w 3052507"/>
                <a:gd name="connsiteY80" fmla="*/ 1578380 h 1669739"/>
                <a:gd name="connsiteX81" fmla="*/ 2036951 w 3052507"/>
                <a:gd name="connsiteY81" fmla="*/ 1578300 h 1669739"/>
                <a:gd name="connsiteX82" fmla="*/ 686777 w 3052507"/>
                <a:gd name="connsiteY82" fmla="*/ 1578141 h 1669739"/>
                <a:gd name="connsiteX83" fmla="*/ 689166 w 3052507"/>
                <a:gd name="connsiteY83" fmla="*/ 1564202 h 1669739"/>
                <a:gd name="connsiteX84" fmla="*/ 689644 w 3052507"/>
                <a:gd name="connsiteY84" fmla="*/ 1096647 h 1669739"/>
                <a:gd name="connsiteX85" fmla="*/ 658421 w 3052507"/>
                <a:gd name="connsiteY85" fmla="*/ 1068769 h 1669739"/>
                <a:gd name="connsiteX86" fmla="*/ 375498 w 3052507"/>
                <a:gd name="connsiteY86" fmla="*/ 1068450 h 1669739"/>
                <a:gd name="connsiteX87" fmla="*/ 339257 w 3052507"/>
                <a:gd name="connsiteY87" fmla="*/ 1106683 h 1669739"/>
                <a:gd name="connsiteX88" fmla="*/ 339814 w 3052507"/>
                <a:gd name="connsiteY88" fmla="*/ 1547395 h 1669739"/>
                <a:gd name="connsiteX89" fmla="*/ 339814 w 3052507"/>
                <a:gd name="connsiteY89" fmla="*/ 1578141 h 1669739"/>
                <a:gd name="connsiteX90" fmla="*/ 686777 w 3052507"/>
                <a:gd name="connsiteY90" fmla="*/ 1578141 h 166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052507" h="1669739">
                  <a:moveTo>
                    <a:pt x="3052428" y="1642897"/>
                  </a:moveTo>
                  <a:cubicBezTo>
                    <a:pt x="3035064" y="1665279"/>
                    <a:pt x="3011806" y="1669740"/>
                    <a:pt x="2984486" y="1669740"/>
                  </a:cubicBezTo>
                  <a:cubicBezTo>
                    <a:pt x="2012736" y="1669262"/>
                    <a:pt x="1040907" y="1669341"/>
                    <a:pt x="69158" y="1669341"/>
                  </a:cubicBezTo>
                  <a:cubicBezTo>
                    <a:pt x="21288" y="1669341"/>
                    <a:pt x="-776" y="1654765"/>
                    <a:pt x="21" y="1623701"/>
                  </a:cubicBezTo>
                  <a:cubicBezTo>
                    <a:pt x="817" y="1593513"/>
                    <a:pt x="21766" y="1579973"/>
                    <a:pt x="68282" y="1579893"/>
                  </a:cubicBezTo>
                  <a:cubicBezTo>
                    <a:pt x="127782" y="1579813"/>
                    <a:pt x="187202" y="1579893"/>
                    <a:pt x="250366" y="1579893"/>
                  </a:cubicBezTo>
                  <a:cubicBezTo>
                    <a:pt x="250366" y="1566830"/>
                    <a:pt x="250366" y="1556157"/>
                    <a:pt x="250366" y="1545563"/>
                  </a:cubicBezTo>
                  <a:cubicBezTo>
                    <a:pt x="250366" y="1396535"/>
                    <a:pt x="250286" y="1247507"/>
                    <a:pt x="250366" y="1098399"/>
                  </a:cubicBezTo>
                  <a:cubicBezTo>
                    <a:pt x="250445" y="1019703"/>
                    <a:pt x="290430" y="979479"/>
                    <a:pt x="369684" y="979161"/>
                  </a:cubicBezTo>
                  <a:cubicBezTo>
                    <a:pt x="467098" y="978763"/>
                    <a:pt x="564432" y="978683"/>
                    <a:pt x="661846" y="979240"/>
                  </a:cubicBezTo>
                  <a:cubicBezTo>
                    <a:pt x="738550" y="979639"/>
                    <a:pt x="778933" y="1020659"/>
                    <a:pt x="779013" y="1097921"/>
                  </a:cubicBezTo>
                  <a:cubicBezTo>
                    <a:pt x="779332" y="1244958"/>
                    <a:pt x="779093" y="1392074"/>
                    <a:pt x="779093" y="1539111"/>
                  </a:cubicBezTo>
                  <a:cubicBezTo>
                    <a:pt x="779093" y="1550900"/>
                    <a:pt x="779093" y="1562768"/>
                    <a:pt x="779093" y="1577264"/>
                  </a:cubicBezTo>
                  <a:cubicBezTo>
                    <a:pt x="827760" y="1577264"/>
                    <a:pt x="874515" y="1577264"/>
                    <a:pt x="924457" y="1577264"/>
                  </a:cubicBezTo>
                  <a:cubicBezTo>
                    <a:pt x="924457" y="1507091"/>
                    <a:pt x="924457" y="1437795"/>
                    <a:pt x="924457" y="1368498"/>
                  </a:cubicBezTo>
                  <a:cubicBezTo>
                    <a:pt x="924457" y="1356550"/>
                    <a:pt x="923979" y="1344602"/>
                    <a:pt x="924616" y="1332734"/>
                  </a:cubicBezTo>
                  <a:cubicBezTo>
                    <a:pt x="926130" y="1302546"/>
                    <a:pt x="943573" y="1284226"/>
                    <a:pt x="970018" y="1284386"/>
                  </a:cubicBezTo>
                  <a:cubicBezTo>
                    <a:pt x="996701" y="1284625"/>
                    <a:pt x="1013667" y="1302626"/>
                    <a:pt x="1013826" y="1333531"/>
                  </a:cubicBezTo>
                  <a:cubicBezTo>
                    <a:pt x="1014384" y="1407049"/>
                    <a:pt x="1013985" y="1480567"/>
                    <a:pt x="1014065" y="1554086"/>
                  </a:cubicBezTo>
                  <a:cubicBezTo>
                    <a:pt x="1014065" y="1560856"/>
                    <a:pt x="1014065" y="1567706"/>
                    <a:pt x="1014065" y="1577185"/>
                  </a:cubicBezTo>
                  <a:cubicBezTo>
                    <a:pt x="1130754" y="1577185"/>
                    <a:pt x="1245293" y="1577185"/>
                    <a:pt x="1363974" y="1577185"/>
                  </a:cubicBezTo>
                  <a:cubicBezTo>
                    <a:pt x="1363974" y="1567308"/>
                    <a:pt x="1363974" y="1557750"/>
                    <a:pt x="1363974" y="1548112"/>
                  </a:cubicBezTo>
                  <a:cubicBezTo>
                    <a:pt x="1363974" y="1292749"/>
                    <a:pt x="1363974" y="1037386"/>
                    <a:pt x="1363974" y="782023"/>
                  </a:cubicBezTo>
                  <a:cubicBezTo>
                    <a:pt x="1363974" y="742596"/>
                    <a:pt x="1363815" y="742596"/>
                    <a:pt x="1323750" y="742516"/>
                  </a:cubicBezTo>
                  <a:cubicBezTo>
                    <a:pt x="1231354" y="742516"/>
                    <a:pt x="1138959" y="743233"/>
                    <a:pt x="1046563" y="742038"/>
                  </a:cubicBezTo>
                  <a:cubicBezTo>
                    <a:pt x="1021712" y="741719"/>
                    <a:pt x="1013587" y="750083"/>
                    <a:pt x="1013746" y="774695"/>
                  </a:cubicBezTo>
                  <a:cubicBezTo>
                    <a:pt x="1014623" y="894889"/>
                    <a:pt x="1014543" y="1015163"/>
                    <a:pt x="1013587" y="1135358"/>
                  </a:cubicBezTo>
                  <a:cubicBezTo>
                    <a:pt x="1013428" y="1150173"/>
                    <a:pt x="1010003" y="1169050"/>
                    <a:pt x="1000524" y="1178608"/>
                  </a:cubicBezTo>
                  <a:cubicBezTo>
                    <a:pt x="991444" y="1187848"/>
                    <a:pt x="969858" y="1194379"/>
                    <a:pt x="958787" y="1189839"/>
                  </a:cubicBezTo>
                  <a:cubicBezTo>
                    <a:pt x="944927" y="1184184"/>
                    <a:pt x="932183" y="1167616"/>
                    <a:pt x="926289" y="1152801"/>
                  </a:cubicBezTo>
                  <a:cubicBezTo>
                    <a:pt x="920793" y="1139021"/>
                    <a:pt x="924616" y="1121498"/>
                    <a:pt x="924616" y="1105568"/>
                  </a:cubicBezTo>
                  <a:cubicBezTo>
                    <a:pt x="924537" y="994294"/>
                    <a:pt x="924457" y="883021"/>
                    <a:pt x="924616" y="771668"/>
                  </a:cubicBezTo>
                  <a:cubicBezTo>
                    <a:pt x="924696" y="693610"/>
                    <a:pt x="965955" y="652828"/>
                    <a:pt x="1044572" y="652749"/>
                  </a:cubicBezTo>
                  <a:cubicBezTo>
                    <a:pt x="1140950" y="652669"/>
                    <a:pt x="1237328" y="652669"/>
                    <a:pt x="1333707" y="652749"/>
                  </a:cubicBezTo>
                  <a:cubicBezTo>
                    <a:pt x="1412004" y="652828"/>
                    <a:pt x="1453503" y="693849"/>
                    <a:pt x="1453582" y="771907"/>
                  </a:cubicBezTo>
                  <a:cubicBezTo>
                    <a:pt x="1453742" y="1028306"/>
                    <a:pt x="1453662" y="1284625"/>
                    <a:pt x="1453662" y="1541023"/>
                  </a:cubicBezTo>
                  <a:cubicBezTo>
                    <a:pt x="1453662" y="1552652"/>
                    <a:pt x="1453662" y="1564361"/>
                    <a:pt x="1453662" y="1577822"/>
                  </a:cubicBezTo>
                  <a:cubicBezTo>
                    <a:pt x="1502887" y="1577822"/>
                    <a:pt x="1549005" y="1577822"/>
                    <a:pt x="1598867" y="1577822"/>
                  </a:cubicBezTo>
                  <a:cubicBezTo>
                    <a:pt x="1598867" y="1564122"/>
                    <a:pt x="1598867" y="1551537"/>
                    <a:pt x="1598867" y="1538952"/>
                  </a:cubicBezTo>
                  <a:cubicBezTo>
                    <a:pt x="1598867" y="1177254"/>
                    <a:pt x="1598867" y="815557"/>
                    <a:pt x="1598867" y="453859"/>
                  </a:cubicBezTo>
                  <a:cubicBezTo>
                    <a:pt x="1598867" y="365445"/>
                    <a:pt x="1637896" y="326177"/>
                    <a:pt x="1725593" y="326098"/>
                  </a:cubicBezTo>
                  <a:cubicBezTo>
                    <a:pt x="1819024" y="326098"/>
                    <a:pt x="1912375" y="326018"/>
                    <a:pt x="2005807" y="326098"/>
                  </a:cubicBezTo>
                  <a:cubicBezTo>
                    <a:pt x="2087211" y="326177"/>
                    <a:pt x="2127833" y="367198"/>
                    <a:pt x="2127833" y="449478"/>
                  </a:cubicBezTo>
                  <a:cubicBezTo>
                    <a:pt x="2127913" y="813167"/>
                    <a:pt x="2127833" y="1176856"/>
                    <a:pt x="2127833" y="1540465"/>
                  </a:cubicBezTo>
                  <a:cubicBezTo>
                    <a:pt x="2127833" y="1552174"/>
                    <a:pt x="2127833" y="1563883"/>
                    <a:pt x="2127833" y="1577583"/>
                  </a:cubicBezTo>
                  <a:cubicBezTo>
                    <a:pt x="2176659" y="1577583"/>
                    <a:pt x="2222698" y="1577583"/>
                    <a:pt x="2273197" y="1577583"/>
                  </a:cubicBezTo>
                  <a:cubicBezTo>
                    <a:pt x="2273197" y="1564441"/>
                    <a:pt x="2273197" y="1551935"/>
                    <a:pt x="2273197" y="1539430"/>
                  </a:cubicBezTo>
                  <a:cubicBezTo>
                    <a:pt x="2273197" y="1068450"/>
                    <a:pt x="2273277" y="597470"/>
                    <a:pt x="2273038" y="126491"/>
                  </a:cubicBezTo>
                  <a:cubicBezTo>
                    <a:pt x="2273038" y="92878"/>
                    <a:pt x="2274232" y="57990"/>
                    <a:pt x="2301712" y="36086"/>
                  </a:cubicBezTo>
                  <a:cubicBezTo>
                    <a:pt x="2322262" y="19758"/>
                    <a:pt x="2349662" y="3429"/>
                    <a:pt x="2374514" y="2632"/>
                  </a:cubicBezTo>
                  <a:cubicBezTo>
                    <a:pt x="2482681" y="-1032"/>
                    <a:pt x="2591086" y="-315"/>
                    <a:pt x="2699333" y="1438"/>
                  </a:cubicBezTo>
                  <a:cubicBezTo>
                    <a:pt x="2759868" y="2473"/>
                    <a:pt x="2801367" y="46600"/>
                    <a:pt x="2801685" y="106976"/>
                  </a:cubicBezTo>
                  <a:cubicBezTo>
                    <a:pt x="2802402" y="256004"/>
                    <a:pt x="2802084" y="405032"/>
                    <a:pt x="2801845" y="554140"/>
                  </a:cubicBezTo>
                  <a:cubicBezTo>
                    <a:pt x="2801765" y="586877"/>
                    <a:pt x="2784560" y="605993"/>
                    <a:pt x="2757240" y="606073"/>
                  </a:cubicBezTo>
                  <a:cubicBezTo>
                    <a:pt x="2729760" y="606232"/>
                    <a:pt x="2712635" y="587275"/>
                    <a:pt x="2712555" y="554538"/>
                  </a:cubicBezTo>
                  <a:cubicBezTo>
                    <a:pt x="2712237" y="412440"/>
                    <a:pt x="2711838" y="270341"/>
                    <a:pt x="2712953" y="128243"/>
                  </a:cubicBezTo>
                  <a:cubicBezTo>
                    <a:pt x="2713192" y="100684"/>
                    <a:pt x="2706502" y="89373"/>
                    <a:pt x="2676632" y="89931"/>
                  </a:cubicBezTo>
                  <a:cubicBezTo>
                    <a:pt x="2583281" y="91603"/>
                    <a:pt x="2489849" y="91285"/>
                    <a:pt x="2396418" y="90010"/>
                  </a:cubicBezTo>
                  <a:cubicBezTo>
                    <a:pt x="2369894" y="89612"/>
                    <a:pt x="2362407" y="99091"/>
                    <a:pt x="2362407" y="124579"/>
                  </a:cubicBezTo>
                  <a:cubicBezTo>
                    <a:pt x="2362964" y="600497"/>
                    <a:pt x="2362805" y="1076495"/>
                    <a:pt x="2362885" y="1552413"/>
                  </a:cubicBezTo>
                  <a:cubicBezTo>
                    <a:pt x="2362885" y="1560139"/>
                    <a:pt x="2364000" y="1567945"/>
                    <a:pt x="2364796" y="1577583"/>
                  </a:cubicBezTo>
                  <a:cubicBezTo>
                    <a:pt x="2479973" y="1577583"/>
                    <a:pt x="2593874" y="1577583"/>
                    <a:pt x="2712396" y="1577583"/>
                  </a:cubicBezTo>
                  <a:cubicBezTo>
                    <a:pt x="2712396" y="1566193"/>
                    <a:pt x="2712396" y="1554723"/>
                    <a:pt x="2712396" y="1543253"/>
                  </a:cubicBezTo>
                  <a:cubicBezTo>
                    <a:pt x="2712396" y="1283908"/>
                    <a:pt x="2712396" y="1024562"/>
                    <a:pt x="2712396" y="765217"/>
                  </a:cubicBezTo>
                  <a:cubicBezTo>
                    <a:pt x="2712396" y="756296"/>
                    <a:pt x="2711838" y="747295"/>
                    <a:pt x="2712794" y="738374"/>
                  </a:cubicBezTo>
                  <a:cubicBezTo>
                    <a:pt x="2715423" y="712886"/>
                    <a:pt x="2730716" y="697911"/>
                    <a:pt x="2755487" y="697035"/>
                  </a:cubicBezTo>
                  <a:cubicBezTo>
                    <a:pt x="2780418" y="696079"/>
                    <a:pt x="2796428" y="710655"/>
                    <a:pt x="2801048" y="735427"/>
                  </a:cubicBezTo>
                  <a:cubicBezTo>
                    <a:pt x="2802800" y="745065"/>
                    <a:pt x="2801924" y="755260"/>
                    <a:pt x="2801924" y="765137"/>
                  </a:cubicBezTo>
                  <a:cubicBezTo>
                    <a:pt x="2801924" y="1023447"/>
                    <a:pt x="2801924" y="1281837"/>
                    <a:pt x="2801924" y="1540147"/>
                  </a:cubicBezTo>
                  <a:cubicBezTo>
                    <a:pt x="2801924" y="1551855"/>
                    <a:pt x="2801924" y="1563644"/>
                    <a:pt x="2801924" y="1579495"/>
                  </a:cubicBezTo>
                  <a:cubicBezTo>
                    <a:pt x="2864530" y="1579495"/>
                    <a:pt x="2924747" y="1580371"/>
                    <a:pt x="2984884" y="1579096"/>
                  </a:cubicBezTo>
                  <a:cubicBezTo>
                    <a:pt x="3012284" y="1578539"/>
                    <a:pt x="3035542" y="1583716"/>
                    <a:pt x="3052508" y="1606656"/>
                  </a:cubicBezTo>
                  <a:cubicBezTo>
                    <a:pt x="3052428" y="1619081"/>
                    <a:pt x="3052428" y="1631029"/>
                    <a:pt x="3052428" y="1642897"/>
                  </a:cubicBezTo>
                  <a:close/>
                  <a:moveTo>
                    <a:pt x="2036951" y="1578300"/>
                  </a:moveTo>
                  <a:cubicBezTo>
                    <a:pt x="2037508" y="1570414"/>
                    <a:pt x="2038145" y="1565556"/>
                    <a:pt x="2038145" y="1560777"/>
                  </a:cubicBezTo>
                  <a:cubicBezTo>
                    <a:pt x="2038225" y="1189441"/>
                    <a:pt x="2038066" y="818105"/>
                    <a:pt x="2038543" y="446770"/>
                  </a:cubicBezTo>
                  <a:cubicBezTo>
                    <a:pt x="2038543" y="423272"/>
                    <a:pt x="2029622" y="415307"/>
                    <a:pt x="2006842" y="415546"/>
                  </a:cubicBezTo>
                  <a:cubicBezTo>
                    <a:pt x="1914526" y="416263"/>
                    <a:pt x="1822130" y="415785"/>
                    <a:pt x="1729814" y="415865"/>
                  </a:cubicBezTo>
                  <a:cubicBezTo>
                    <a:pt x="1688873" y="415865"/>
                    <a:pt x="1688395" y="416343"/>
                    <a:pt x="1688395" y="457682"/>
                  </a:cubicBezTo>
                  <a:cubicBezTo>
                    <a:pt x="1688395" y="820096"/>
                    <a:pt x="1688395" y="1182511"/>
                    <a:pt x="1688395" y="1544926"/>
                  </a:cubicBezTo>
                  <a:cubicBezTo>
                    <a:pt x="1688395" y="1555520"/>
                    <a:pt x="1688395" y="1566113"/>
                    <a:pt x="1688395" y="1578380"/>
                  </a:cubicBezTo>
                  <a:cubicBezTo>
                    <a:pt x="1806040" y="1578300"/>
                    <a:pt x="1919942" y="1578300"/>
                    <a:pt x="2036951" y="1578300"/>
                  </a:cubicBezTo>
                  <a:close/>
                  <a:moveTo>
                    <a:pt x="686777" y="1578141"/>
                  </a:moveTo>
                  <a:cubicBezTo>
                    <a:pt x="687892" y="1571848"/>
                    <a:pt x="689166" y="1568025"/>
                    <a:pt x="689166" y="1564202"/>
                  </a:cubicBezTo>
                  <a:cubicBezTo>
                    <a:pt x="689325" y="1408323"/>
                    <a:pt x="689087" y="1252525"/>
                    <a:pt x="689644" y="1096647"/>
                  </a:cubicBezTo>
                  <a:cubicBezTo>
                    <a:pt x="689724" y="1073468"/>
                    <a:pt x="678891" y="1068609"/>
                    <a:pt x="658421" y="1068769"/>
                  </a:cubicBezTo>
                  <a:cubicBezTo>
                    <a:pt x="564113" y="1069406"/>
                    <a:pt x="469806" y="1070123"/>
                    <a:pt x="375498" y="1068450"/>
                  </a:cubicBezTo>
                  <a:cubicBezTo>
                    <a:pt x="345629" y="1067893"/>
                    <a:pt x="339018" y="1079124"/>
                    <a:pt x="339257" y="1106683"/>
                  </a:cubicBezTo>
                  <a:cubicBezTo>
                    <a:pt x="340372" y="1253560"/>
                    <a:pt x="339814" y="1400517"/>
                    <a:pt x="339814" y="1547395"/>
                  </a:cubicBezTo>
                  <a:cubicBezTo>
                    <a:pt x="339814" y="1557033"/>
                    <a:pt x="339814" y="1566750"/>
                    <a:pt x="339814" y="1578141"/>
                  </a:cubicBezTo>
                  <a:cubicBezTo>
                    <a:pt x="456743" y="1578141"/>
                    <a:pt x="570485" y="1578141"/>
                    <a:pt x="686777" y="1578141"/>
                  </a:cubicBezTo>
                  <a:close/>
                </a:path>
              </a:pathLst>
            </a:custGeom>
            <a:grpFill/>
            <a:ln w="795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任意多边形: 形状 21">
              <a:extLst>
                <a:ext uri="{FF2B5EF4-FFF2-40B4-BE49-F238E27FC236}">
                  <a16:creationId xmlns:a16="http://schemas.microsoft.com/office/drawing/2014/main" id="{B22A7660-D05E-4DC1-8272-B6993AE2796A}"/>
                </a:ext>
              </a:extLst>
            </p:cNvPr>
            <p:cNvSpPr/>
            <p:nvPr/>
          </p:nvSpPr>
          <p:spPr>
            <a:xfrm>
              <a:off x="2724711" y="3777440"/>
              <a:ext cx="2187920" cy="1532715"/>
            </a:xfrm>
            <a:custGeom>
              <a:avLst/>
              <a:gdLst>
                <a:gd name="connsiteX0" fmla="*/ 2089511 w 2187920"/>
                <a:gd name="connsiteY0" fmla="*/ 574048 h 1532715"/>
                <a:gd name="connsiteX1" fmla="*/ 2041720 w 2187920"/>
                <a:gd name="connsiteY1" fmla="*/ 100201 h 1532715"/>
                <a:gd name="connsiteX2" fmla="*/ 1580776 w 2187920"/>
                <a:gd name="connsiteY2" fmla="*/ 220076 h 1532715"/>
                <a:gd name="connsiteX3" fmla="*/ 1674207 w 2187920"/>
                <a:gd name="connsiteY3" fmla="*/ 285709 h 1532715"/>
                <a:gd name="connsiteX4" fmla="*/ 1692527 w 2187920"/>
                <a:gd name="connsiteY4" fmla="*/ 365839 h 1532715"/>
                <a:gd name="connsiteX5" fmla="*/ 1453812 w 2187920"/>
                <a:gd name="connsiteY5" fmla="*/ 661983 h 1532715"/>
                <a:gd name="connsiteX6" fmla="*/ 1387462 w 2187920"/>
                <a:gd name="connsiteY6" fmla="*/ 664612 h 1532715"/>
                <a:gd name="connsiteX7" fmla="*/ 1390887 w 2187920"/>
                <a:gd name="connsiteY7" fmla="*/ 598182 h 1532715"/>
                <a:gd name="connsiteX8" fmla="*/ 1586272 w 2187920"/>
                <a:gd name="connsiteY8" fmla="*/ 365918 h 1532715"/>
                <a:gd name="connsiteX9" fmla="*/ 1600371 w 2187920"/>
                <a:gd name="connsiteY9" fmla="*/ 343775 h 1532715"/>
                <a:gd name="connsiteX10" fmla="*/ 1458830 w 2187920"/>
                <a:gd name="connsiteY10" fmla="*/ 245167 h 1532715"/>
                <a:gd name="connsiteX11" fmla="*/ 1431270 w 2187920"/>
                <a:gd name="connsiteY11" fmla="*/ 193951 h 1532715"/>
                <a:gd name="connsiteX12" fmla="*/ 1474362 w 2187920"/>
                <a:gd name="connsiteY12" fmla="*/ 155001 h 1532715"/>
                <a:gd name="connsiteX13" fmla="*/ 2050322 w 2187920"/>
                <a:gd name="connsiteY13" fmla="*/ 5256 h 1532715"/>
                <a:gd name="connsiteX14" fmla="*/ 2127186 w 2187920"/>
                <a:gd name="connsiteY14" fmla="*/ 58145 h 1532715"/>
                <a:gd name="connsiteX15" fmla="*/ 2187403 w 2187920"/>
                <a:gd name="connsiteY15" fmla="*/ 653859 h 1532715"/>
                <a:gd name="connsiteX16" fmla="*/ 2165259 w 2187920"/>
                <a:gd name="connsiteY16" fmla="*/ 704677 h 1532715"/>
                <a:gd name="connsiteX17" fmla="*/ 2110061 w 2187920"/>
                <a:gd name="connsiteY17" fmla="*/ 697986 h 1532715"/>
                <a:gd name="connsiteX18" fmla="*/ 1968361 w 2187920"/>
                <a:gd name="connsiteY18" fmla="*/ 599377 h 1532715"/>
                <a:gd name="connsiteX19" fmla="*/ 1861707 w 2187920"/>
                <a:gd name="connsiteY19" fmla="*/ 726501 h 1532715"/>
                <a:gd name="connsiteX20" fmla="*/ 611098 w 2187920"/>
                <a:gd name="connsiteY20" fmla="*/ 1455791 h 1532715"/>
                <a:gd name="connsiteX21" fmla="*/ 117258 w 2187920"/>
                <a:gd name="connsiteY21" fmla="*/ 1532256 h 1532715"/>
                <a:gd name="connsiteX22" fmla="*/ 2799 w 2187920"/>
                <a:gd name="connsiteY22" fmla="*/ 1455074 h 1532715"/>
                <a:gd name="connsiteX23" fmla="*/ 77353 w 2187920"/>
                <a:gd name="connsiteY23" fmla="*/ 1334243 h 1532715"/>
                <a:gd name="connsiteX24" fmla="*/ 774623 w 2187920"/>
                <a:gd name="connsiteY24" fmla="*/ 1045665 h 1532715"/>
                <a:gd name="connsiteX25" fmla="*/ 1241859 w 2187920"/>
                <a:gd name="connsiteY25" fmla="*/ 733351 h 1532715"/>
                <a:gd name="connsiteX26" fmla="*/ 1251098 w 2187920"/>
                <a:gd name="connsiteY26" fmla="*/ 725784 h 1532715"/>
                <a:gd name="connsiteX27" fmla="*/ 1321909 w 2187920"/>
                <a:gd name="connsiteY27" fmla="*/ 727218 h 1532715"/>
                <a:gd name="connsiteX28" fmla="*/ 1308448 w 2187920"/>
                <a:gd name="connsiteY28" fmla="*/ 794524 h 1532715"/>
                <a:gd name="connsiteX29" fmla="*/ 1174792 w 2187920"/>
                <a:gd name="connsiteY29" fmla="*/ 899265 h 1532715"/>
                <a:gd name="connsiteX30" fmla="*/ 211008 w 2187920"/>
                <a:gd name="connsiteY30" fmla="*/ 1384582 h 1532715"/>
                <a:gd name="connsiteX31" fmla="*/ 112161 w 2187920"/>
                <a:gd name="connsiteY31" fmla="*/ 1417319 h 1532715"/>
                <a:gd name="connsiteX32" fmla="*/ 91292 w 2187920"/>
                <a:gd name="connsiteY32" fmla="*/ 1433887 h 1532715"/>
                <a:gd name="connsiteX33" fmla="*/ 116063 w 2187920"/>
                <a:gd name="connsiteY33" fmla="*/ 1442011 h 1532715"/>
                <a:gd name="connsiteX34" fmla="*/ 519339 w 2187920"/>
                <a:gd name="connsiteY34" fmla="*/ 1382989 h 1532715"/>
                <a:gd name="connsiteX35" fmla="*/ 1444572 w 2187920"/>
                <a:gd name="connsiteY35" fmla="*/ 984493 h 1532715"/>
                <a:gd name="connsiteX36" fmla="*/ 1904082 w 2187920"/>
                <a:gd name="connsiteY36" fmla="*/ 533027 h 1532715"/>
                <a:gd name="connsiteX37" fmla="*/ 2005956 w 2187920"/>
                <a:gd name="connsiteY37" fmla="*/ 516301 h 1532715"/>
                <a:gd name="connsiteX38" fmla="*/ 2089511 w 2187920"/>
                <a:gd name="connsiteY38" fmla="*/ 574048 h 153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87920" h="1532715">
                  <a:moveTo>
                    <a:pt x="2089511" y="574048"/>
                  </a:moveTo>
                  <a:cubicBezTo>
                    <a:pt x="2073262" y="412515"/>
                    <a:pt x="2057650" y="257672"/>
                    <a:pt x="2041720" y="100201"/>
                  </a:cubicBezTo>
                  <a:cubicBezTo>
                    <a:pt x="1888311" y="140106"/>
                    <a:pt x="1738008" y="179215"/>
                    <a:pt x="1580776" y="220076"/>
                  </a:cubicBezTo>
                  <a:cubicBezTo>
                    <a:pt x="1615186" y="244211"/>
                    <a:pt x="1644737" y="264841"/>
                    <a:pt x="1674207" y="285709"/>
                  </a:cubicBezTo>
                  <a:cubicBezTo>
                    <a:pt x="1709891" y="310959"/>
                    <a:pt x="1714432" y="328880"/>
                    <a:pt x="1692527" y="365839"/>
                  </a:cubicBezTo>
                  <a:cubicBezTo>
                    <a:pt x="1627213" y="475997"/>
                    <a:pt x="1543898" y="571818"/>
                    <a:pt x="1453812" y="661983"/>
                  </a:cubicBezTo>
                  <a:cubicBezTo>
                    <a:pt x="1432784" y="683011"/>
                    <a:pt x="1405463" y="683011"/>
                    <a:pt x="1387462" y="664612"/>
                  </a:cubicBezTo>
                  <a:cubicBezTo>
                    <a:pt x="1369222" y="645973"/>
                    <a:pt x="1371054" y="621600"/>
                    <a:pt x="1390887" y="598182"/>
                  </a:cubicBezTo>
                  <a:cubicBezTo>
                    <a:pt x="1456281" y="521000"/>
                    <a:pt x="1521277" y="443499"/>
                    <a:pt x="1586272" y="365918"/>
                  </a:cubicBezTo>
                  <a:cubicBezTo>
                    <a:pt x="1591290" y="359945"/>
                    <a:pt x="1594795" y="352617"/>
                    <a:pt x="1600371" y="343775"/>
                  </a:cubicBezTo>
                  <a:cubicBezTo>
                    <a:pt x="1552898" y="310561"/>
                    <a:pt x="1506143" y="277426"/>
                    <a:pt x="1458830" y="245167"/>
                  </a:cubicBezTo>
                  <a:cubicBezTo>
                    <a:pt x="1440191" y="232502"/>
                    <a:pt x="1426810" y="218165"/>
                    <a:pt x="1431270" y="193951"/>
                  </a:cubicBezTo>
                  <a:cubicBezTo>
                    <a:pt x="1435651" y="170135"/>
                    <a:pt x="1452059" y="160736"/>
                    <a:pt x="1474362" y="155001"/>
                  </a:cubicBezTo>
                  <a:cubicBezTo>
                    <a:pt x="1666481" y="105537"/>
                    <a:pt x="1858362" y="55277"/>
                    <a:pt x="2050322" y="5256"/>
                  </a:cubicBezTo>
                  <a:cubicBezTo>
                    <a:pt x="2103370" y="-8524"/>
                    <a:pt x="2121611" y="3345"/>
                    <a:pt x="2127186" y="58145"/>
                  </a:cubicBezTo>
                  <a:cubicBezTo>
                    <a:pt x="2147497" y="256716"/>
                    <a:pt x="2167091" y="455367"/>
                    <a:pt x="2187403" y="653859"/>
                  </a:cubicBezTo>
                  <a:cubicBezTo>
                    <a:pt x="2189633" y="675763"/>
                    <a:pt x="2185093" y="693207"/>
                    <a:pt x="2165259" y="704677"/>
                  </a:cubicBezTo>
                  <a:cubicBezTo>
                    <a:pt x="2145267" y="716226"/>
                    <a:pt x="2127664" y="710411"/>
                    <a:pt x="2110061" y="697986"/>
                  </a:cubicBezTo>
                  <a:cubicBezTo>
                    <a:pt x="2063226" y="664851"/>
                    <a:pt x="2015913" y="632353"/>
                    <a:pt x="1968361" y="599377"/>
                  </a:cubicBezTo>
                  <a:cubicBezTo>
                    <a:pt x="1931880" y="643026"/>
                    <a:pt x="1897869" y="685720"/>
                    <a:pt x="1861707" y="726501"/>
                  </a:cubicBezTo>
                  <a:cubicBezTo>
                    <a:pt x="1524702" y="1106359"/>
                    <a:pt x="1099999" y="1336234"/>
                    <a:pt x="611098" y="1455791"/>
                  </a:cubicBezTo>
                  <a:cubicBezTo>
                    <a:pt x="448689" y="1495537"/>
                    <a:pt x="283810" y="1519114"/>
                    <a:pt x="117258" y="1532256"/>
                  </a:cubicBezTo>
                  <a:cubicBezTo>
                    <a:pt x="58555" y="1536876"/>
                    <a:pt x="13791" y="1506290"/>
                    <a:pt x="2799" y="1455074"/>
                  </a:cubicBezTo>
                  <a:cubicBezTo>
                    <a:pt x="-9228" y="1399079"/>
                    <a:pt x="17853" y="1353040"/>
                    <a:pt x="77353" y="1334243"/>
                  </a:cubicBezTo>
                  <a:cubicBezTo>
                    <a:pt x="318139" y="1258096"/>
                    <a:pt x="552076" y="1165780"/>
                    <a:pt x="774623" y="1045665"/>
                  </a:cubicBezTo>
                  <a:cubicBezTo>
                    <a:pt x="940218" y="956296"/>
                    <a:pt x="1096973" y="853705"/>
                    <a:pt x="1241859" y="733351"/>
                  </a:cubicBezTo>
                  <a:cubicBezTo>
                    <a:pt x="1244886" y="730802"/>
                    <a:pt x="1247912" y="728253"/>
                    <a:pt x="1251098" y="725784"/>
                  </a:cubicBezTo>
                  <a:cubicBezTo>
                    <a:pt x="1278260" y="704756"/>
                    <a:pt x="1304943" y="705314"/>
                    <a:pt x="1321909" y="727218"/>
                  </a:cubicBezTo>
                  <a:cubicBezTo>
                    <a:pt x="1338715" y="748883"/>
                    <a:pt x="1334573" y="773416"/>
                    <a:pt x="1308448" y="794524"/>
                  </a:cubicBezTo>
                  <a:cubicBezTo>
                    <a:pt x="1264400" y="830048"/>
                    <a:pt x="1220432" y="865812"/>
                    <a:pt x="1174792" y="899265"/>
                  </a:cubicBezTo>
                  <a:cubicBezTo>
                    <a:pt x="880798" y="1115041"/>
                    <a:pt x="555262" y="1268530"/>
                    <a:pt x="211008" y="1384582"/>
                  </a:cubicBezTo>
                  <a:cubicBezTo>
                    <a:pt x="178112" y="1395654"/>
                    <a:pt x="144818" y="1405531"/>
                    <a:pt x="112161" y="1417319"/>
                  </a:cubicBezTo>
                  <a:cubicBezTo>
                    <a:pt x="104275" y="1420187"/>
                    <a:pt x="98222" y="1428231"/>
                    <a:pt x="91292" y="1433887"/>
                  </a:cubicBezTo>
                  <a:cubicBezTo>
                    <a:pt x="99576" y="1436754"/>
                    <a:pt x="108337" y="1443126"/>
                    <a:pt x="116063" y="1442011"/>
                  </a:cubicBezTo>
                  <a:cubicBezTo>
                    <a:pt x="250675" y="1423293"/>
                    <a:pt x="386401" y="1410071"/>
                    <a:pt x="519339" y="1382989"/>
                  </a:cubicBezTo>
                  <a:cubicBezTo>
                    <a:pt x="854832" y="1314728"/>
                    <a:pt x="1165553" y="1185613"/>
                    <a:pt x="1444572" y="984493"/>
                  </a:cubicBezTo>
                  <a:cubicBezTo>
                    <a:pt x="1620761" y="857448"/>
                    <a:pt x="1773613" y="706588"/>
                    <a:pt x="1904082" y="533027"/>
                  </a:cubicBezTo>
                  <a:cubicBezTo>
                    <a:pt x="1942315" y="482210"/>
                    <a:pt x="1953864" y="480378"/>
                    <a:pt x="2005956" y="516301"/>
                  </a:cubicBezTo>
                  <a:cubicBezTo>
                    <a:pt x="2031923" y="534302"/>
                    <a:pt x="2057969" y="552303"/>
                    <a:pt x="2089511" y="574048"/>
                  </a:cubicBezTo>
                  <a:close/>
                </a:path>
              </a:pathLst>
            </a:custGeom>
            <a:grpFill/>
            <a:ln w="795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6" name="iconfont-11145-7055657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1714968" y="3975074"/>
            <a:ext cx="431799" cy="431799"/>
          </a:xfrm>
          <a:custGeom>
            <a:avLst/>
            <a:gdLst>
              <a:gd name="T0" fmla="*/ 5600 w 11200"/>
              <a:gd name="T1" fmla="*/ 11200 h 11200"/>
              <a:gd name="T2" fmla="*/ 0 w 11200"/>
              <a:gd name="T3" fmla="*/ 5600 h 11200"/>
              <a:gd name="T4" fmla="*/ 5600 w 11200"/>
              <a:gd name="T5" fmla="*/ 0 h 11200"/>
              <a:gd name="T6" fmla="*/ 11200 w 11200"/>
              <a:gd name="T7" fmla="*/ 5600 h 11200"/>
              <a:gd name="T8" fmla="*/ 5600 w 11200"/>
              <a:gd name="T9" fmla="*/ 11200 h 11200"/>
              <a:gd name="T10" fmla="*/ 5600 w 11200"/>
              <a:gd name="T11" fmla="*/ 10400 h 11200"/>
              <a:gd name="T12" fmla="*/ 10400 w 11200"/>
              <a:gd name="T13" fmla="*/ 5600 h 11200"/>
              <a:gd name="T14" fmla="*/ 5600 w 11200"/>
              <a:gd name="T15" fmla="*/ 800 h 11200"/>
              <a:gd name="T16" fmla="*/ 800 w 11200"/>
              <a:gd name="T17" fmla="*/ 5600 h 11200"/>
              <a:gd name="T18" fmla="*/ 5600 w 11200"/>
              <a:gd name="T19" fmla="*/ 10400 h 11200"/>
              <a:gd name="T20" fmla="*/ 5994 w 11200"/>
              <a:gd name="T21" fmla="*/ 5207 h 11200"/>
              <a:gd name="T22" fmla="*/ 5994 w 11200"/>
              <a:gd name="T23" fmla="*/ 6007 h 11200"/>
              <a:gd name="T24" fmla="*/ 7557 w 11200"/>
              <a:gd name="T25" fmla="*/ 6007 h 11200"/>
              <a:gd name="T26" fmla="*/ 7957 w 11200"/>
              <a:gd name="T27" fmla="*/ 6407 h 11200"/>
              <a:gd name="T28" fmla="*/ 7557 w 11200"/>
              <a:gd name="T29" fmla="*/ 6807 h 11200"/>
              <a:gd name="T30" fmla="*/ 5994 w 11200"/>
              <a:gd name="T31" fmla="*/ 6807 h 11200"/>
              <a:gd name="T32" fmla="*/ 5994 w 11200"/>
              <a:gd name="T33" fmla="*/ 8644 h 11200"/>
              <a:gd name="T34" fmla="*/ 5594 w 11200"/>
              <a:gd name="T35" fmla="*/ 9044 h 11200"/>
              <a:gd name="T36" fmla="*/ 5194 w 11200"/>
              <a:gd name="T37" fmla="*/ 8644 h 11200"/>
              <a:gd name="T38" fmla="*/ 5194 w 11200"/>
              <a:gd name="T39" fmla="*/ 6807 h 11200"/>
              <a:gd name="T40" fmla="*/ 3632 w 11200"/>
              <a:gd name="T41" fmla="*/ 6807 h 11200"/>
              <a:gd name="T42" fmla="*/ 3232 w 11200"/>
              <a:gd name="T43" fmla="*/ 6407 h 11200"/>
              <a:gd name="T44" fmla="*/ 3632 w 11200"/>
              <a:gd name="T45" fmla="*/ 6007 h 11200"/>
              <a:gd name="T46" fmla="*/ 5194 w 11200"/>
              <a:gd name="T47" fmla="*/ 6007 h 11200"/>
              <a:gd name="T48" fmla="*/ 5194 w 11200"/>
              <a:gd name="T49" fmla="*/ 5207 h 11200"/>
              <a:gd name="T50" fmla="*/ 3632 w 11200"/>
              <a:gd name="T51" fmla="*/ 5207 h 11200"/>
              <a:gd name="T52" fmla="*/ 3232 w 11200"/>
              <a:gd name="T53" fmla="*/ 4807 h 11200"/>
              <a:gd name="T54" fmla="*/ 3632 w 11200"/>
              <a:gd name="T55" fmla="*/ 4407 h 11200"/>
              <a:gd name="T56" fmla="*/ 4679 w 11200"/>
              <a:gd name="T57" fmla="*/ 4407 h 11200"/>
              <a:gd name="T58" fmla="*/ 3105 w 11200"/>
              <a:gd name="T59" fmla="*/ 2833 h 11200"/>
              <a:gd name="T60" fmla="*/ 3105 w 11200"/>
              <a:gd name="T61" fmla="*/ 2267 h 11200"/>
              <a:gd name="T62" fmla="*/ 3670 w 11200"/>
              <a:gd name="T63" fmla="*/ 2267 h 11200"/>
              <a:gd name="T64" fmla="*/ 5594 w 11200"/>
              <a:gd name="T65" fmla="*/ 4191 h 11200"/>
              <a:gd name="T66" fmla="*/ 7518 w 11200"/>
              <a:gd name="T67" fmla="*/ 2267 h 11200"/>
              <a:gd name="T68" fmla="*/ 8084 w 11200"/>
              <a:gd name="T69" fmla="*/ 2267 h 11200"/>
              <a:gd name="T70" fmla="*/ 8084 w 11200"/>
              <a:gd name="T71" fmla="*/ 2833 h 11200"/>
              <a:gd name="T72" fmla="*/ 6510 w 11200"/>
              <a:gd name="T73" fmla="*/ 4407 h 11200"/>
              <a:gd name="T74" fmla="*/ 7557 w 11200"/>
              <a:gd name="T75" fmla="*/ 4407 h 11200"/>
              <a:gd name="T76" fmla="*/ 7957 w 11200"/>
              <a:gd name="T77" fmla="*/ 4807 h 11200"/>
              <a:gd name="T78" fmla="*/ 7557 w 11200"/>
              <a:gd name="T79" fmla="*/ 5207 h 11200"/>
              <a:gd name="T80" fmla="*/ 5994 w 11200"/>
              <a:gd name="T81" fmla="*/ 5207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00" h="11200">
                <a:moveTo>
                  <a:pt x="5600" y="11200"/>
                </a:moveTo>
                <a:cubicBezTo>
                  <a:pt x="2507" y="11200"/>
                  <a:pt x="0" y="8693"/>
                  <a:pt x="0" y="5600"/>
                </a:cubicBezTo>
                <a:cubicBezTo>
                  <a:pt x="0" y="2507"/>
                  <a:pt x="2507" y="0"/>
                  <a:pt x="5600" y="0"/>
                </a:cubicBezTo>
                <a:cubicBezTo>
                  <a:pt x="8693" y="0"/>
                  <a:pt x="11200" y="2507"/>
                  <a:pt x="11200" y="5600"/>
                </a:cubicBezTo>
                <a:cubicBezTo>
                  <a:pt x="11200" y="8693"/>
                  <a:pt x="8693" y="11200"/>
                  <a:pt x="5600" y="11200"/>
                </a:cubicBezTo>
                <a:close/>
                <a:moveTo>
                  <a:pt x="5600" y="10400"/>
                </a:moveTo>
                <a:cubicBezTo>
                  <a:pt x="8251" y="10400"/>
                  <a:pt x="10400" y="8251"/>
                  <a:pt x="10400" y="5600"/>
                </a:cubicBezTo>
                <a:cubicBezTo>
                  <a:pt x="10400" y="2949"/>
                  <a:pt x="8251" y="800"/>
                  <a:pt x="5600" y="800"/>
                </a:cubicBezTo>
                <a:cubicBezTo>
                  <a:pt x="2949" y="800"/>
                  <a:pt x="800" y="2949"/>
                  <a:pt x="800" y="5600"/>
                </a:cubicBezTo>
                <a:cubicBezTo>
                  <a:pt x="800" y="8251"/>
                  <a:pt x="2949" y="10400"/>
                  <a:pt x="5600" y="10400"/>
                </a:cubicBezTo>
                <a:close/>
                <a:moveTo>
                  <a:pt x="5994" y="5207"/>
                </a:moveTo>
                <a:lnTo>
                  <a:pt x="5994" y="6007"/>
                </a:lnTo>
                <a:lnTo>
                  <a:pt x="7557" y="6007"/>
                </a:lnTo>
                <a:cubicBezTo>
                  <a:pt x="7778" y="6007"/>
                  <a:pt x="7957" y="6186"/>
                  <a:pt x="7957" y="6407"/>
                </a:cubicBezTo>
                <a:cubicBezTo>
                  <a:pt x="7957" y="6628"/>
                  <a:pt x="7778" y="6807"/>
                  <a:pt x="7557" y="6807"/>
                </a:cubicBezTo>
                <a:lnTo>
                  <a:pt x="5994" y="6807"/>
                </a:lnTo>
                <a:lnTo>
                  <a:pt x="5994" y="8644"/>
                </a:lnTo>
                <a:cubicBezTo>
                  <a:pt x="5994" y="8865"/>
                  <a:pt x="5815" y="9044"/>
                  <a:pt x="5594" y="9044"/>
                </a:cubicBezTo>
                <a:cubicBezTo>
                  <a:pt x="5373" y="9044"/>
                  <a:pt x="5194" y="8865"/>
                  <a:pt x="5194" y="8644"/>
                </a:cubicBezTo>
                <a:lnTo>
                  <a:pt x="5194" y="6807"/>
                </a:lnTo>
                <a:lnTo>
                  <a:pt x="3632" y="6807"/>
                </a:lnTo>
                <a:cubicBezTo>
                  <a:pt x="3411" y="6807"/>
                  <a:pt x="3232" y="6628"/>
                  <a:pt x="3232" y="6407"/>
                </a:cubicBezTo>
                <a:cubicBezTo>
                  <a:pt x="3232" y="6186"/>
                  <a:pt x="3411" y="6007"/>
                  <a:pt x="3632" y="6007"/>
                </a:cubicBezTo>
                <a:lnTo>
                  <a:pt x="5194" y="6007"/>
                </a:lnTo>
                <a:lnTo>
                  <a:pt x="5194" y="5207"/>
                </a:lnTo>
                <a:lnTo>
                  <a:pt x="3632" y="5207"/>
                </a:lnTo>
                <a:cubicBezTo>
                  <a:pt x="3411" y="5207"/>
                  <a:pt x="3232" y="5028"/>
                  <a:pt x="3232" y="4807"/>
                </a:cubicBezTo>
                <a:cubicBezTo>
                  <a:pt x="3232" y="4586"/>
                  <a:pt x="3411" y="4407"/>
                  <a:pt x="3632" y="4407"/>
                </a:cubicBezTo>
                <a:lnTo>
                  <a:pt x="4679" y="4407"/>
                </a:lnTo>
                <a:lnTo>
                  <a:pt x="3105" y="2833"/>
                </a:lnTo>
                <a:cubicBezTo>
                  <a:pt x="2948" y="2677"/>
                  <a:pt x="2948" y="2423"/>
                  <a:pt x="3105" y="2267"/>
                </a:cubicBezTo>
                <a:cubicBezTo>
                  <a:pt x="3261" y="2111"/>
                  <a:pt x="3514" y="2111"/>
                  <a:pt x="3670" y="2267"/>
                </a:cubicBezTo>
                <a:lnTo>
                  <a:pt x="5594" y="4191"/>
                </a:lnTo>
                <a:lnTo>
                  <a:pt x="7518" y="2267"/>
                </a:lnTo>
                <a:cubicBezTo>
                  <a:pt x="7674" y="2111"/>
                  <a:pt x="7928" y="2111"/>
                  <a:pt x="8084" y="2267"/>
                </a:cubicBezTo>
                <a:cubicBezTo>
                  <a:pt x="8240" y="2423"/>
                  <a:pt x="8240" y="2677"/>
                  <a:pt x="8084" y="2833"/>
                </a:cubicBezTo>
                <a:lnTo>
                  <a:pt x="6510" y="4407"/>
                </a:lnTo>
                <a:lnTo>
                  <a:pt x="7557" y="4407"/>
                </a:lnTo>
                <a:cubicBezTo>
                  <a:pt x="7778" y="4407"/>
                  <a:pt x="7957" y="4586"/>
                  <a:pt x="7957" y="4807"/>
                </a:cubicBezTo>
                <a:cubicBezTo>
                  <a:pt x="7957" y="5028"/>
                  <a:pt x="7778" y="5207"/>
                  <a:pt x="7557" y="5207"/>
                </a:cubicBezTo>
                <a:lnTo>
                  <a:pt x="5994" y="5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979320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Graphic spid="7" grpId="0">
        <p:bldAsOne/>
      </p:bldGraphic>
      <p:bldP spid="8" grpId="0"/>
      <p:bldP spid="9" grpId="0"/>
      <p:bldP spid="10" grpId="0" animBg="1"/>
      <p:bldP spid="11" grpId="0"/>
      <p:bldP spid="12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 txBox="1">
            <a:spLocks/>
          </p:cNvSpPr>
          <p:nvPr/>
        </p:nvSpPr>
        <p:spPr>
          <a:xfrm>
            <a:off x="2205318" y="1949486"/>
            <a:ext cx="7781364" cy="4181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Calibri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alibri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753191" y="2934108"/>
            <a:ext cx="2500829" cy="2911897"/>
          </a:xfrm>
          <a:prstGeom prst="roundRect">
            <a:avLst>
              <a:gd name="adj" fmla="val 565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05540" y="3142702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gradFill>
                  <a:gsLst>
                    <a:gs pos="0">
                      <a:srgbClr val="78B6A1">
                        <a:alpha val="63000"/>
                      </a:srgbClr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黑体" panose="020B0500000000000000" pitchFamily="34" charset="-122"/>
              </a:rPr>
              <a:t>01</a:t>
            </a:r>
            <a:endParaRPr lang="zh-CN" altLang="en-US" sz="3600" dirty="0">
              <a:gradFill>
                <a:gsLst>
                  <a:gs pos="0">
                    <a:srgbClr val="78B6A1">
                      <a:alpha val="63000"/>
                    </a:srgbClr>
                  </a:gs>
                  <a:gs pos="100000">
                    <a:srgbClr val="2E8794"/>
                  </a:gs>
                </a:gsLst>
                <a:lin ang="2700000" scaled="0"/>
              </a:gradFill>
              <a:latin typeface="思源宋体 CN Heavy" panose="02020900000000000000" pitchFamily="18" charset="-122"/>
              <a:ea typeface="思源黑体" panose="020B05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37935" y="3949463"/>
            <a:ext cx="2248383" cy="7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1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13236" y="3273800"/>
            <a:ext cx="1554336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23F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323F4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13889" y="5137467"/>
            <a:ext cx="1779432" cy="412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b="1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921851" y="2934108"/>
            <a:ext cx="2500829" cy="2911897"/>
          </a:xfrm>
          <a:prstGeom prst="roundRect">
            <a:avLst>
              <a:gd name="adj" fmla="val 565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74201" y="3142702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gradFill>
                  <a:gsLst>
                    <a:gs pos="0">
                      <a:srgbClr val="78B6A1">
                        <a:alpha val="63000"/>
                      </a:srgbClr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黑体" panose="020B0500000000000000" pitchFamily="34" charset="-122"/>
              </a:rPr>
              <a:t>02</a:t>
            </a:r>
            <a:endParaRPr lang="zh-CN" altLang="en-US" sz="3600" dirty="0">
              <a:gradFill>
                <a:gsLst>
                  <a:gs pos="0">
                    <a:srgbClr val="78B6A1">
                      <a:alpha val="63000"/>
                    </a:srgbClr>
                  </a:gs>
                  <a:gs pos="100000">
                    <a:srgbClr val="2E8794"/>
                  </a:gs>
                </a:gsLst>
                <a:lin ang="2700000" scaled="0"/>
              </a:gradFill>
              <a:latin typeface="思源宋体 CN Heavy" panose="02020900000000000000" pitchFamily="18" charset="-122"/>
              <a:ea typeface="思源黑体" panose="020B05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06595" y="3949463"/>
            <a:ext cx="2248383" cy="7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1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1" dirty="0">
              <a:solidFill>
                <a:prstClr val="black">
                  <a:lumMod val="50000"/>
                  <a:lumOff val="50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81896" y="3273800"/>
            <a:ext cx="1554336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23F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323F4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82549" y="5137467"/>
            <a:ext cx="1779432" cy="412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b="1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8090511" y="2934108"/>
            <a:ext cx="2500829" cy="2911897"/>
          </a:xfrm>
          <a:prstGeom prst="roundRect">
            <a:avLst>
              <a:gd name="adj" fmla="val 5654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42861" y="3142702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gradFill>
                  <a:gsLst>
                    <a:gs pos="0">
                      <a:srgbClr val="78B6A1">
                        <a:alpha val="63000"/>
                      </a:srgbClr>
                    </a:gs>
                    <a:gs pos="100000">
                      <a:srgbClr val="2E879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黑体" panose="020B0500000000000000" pitchFamily="34" charset="-122"/>
              </a:rPr>
              <a:t>03</a:t>
            </a:r>
            <a:endParaRPr lang="zh-CN" altLang="en-US" sz="3600" dirty="0">
              <a:gradFill>
                <a:gsLst>
                  <a:gs pos="0">
                    <a:srgbClr val="78B6A1">
                      <a:alpha val="63000"/>
                    </a:srgbClr>
                  </a:gs>
                  <a:gs pos="100000">
                    <a:srgbClr val="2E8794"/>
                  </a:gs>
                </a:gsLst>
                <a:lin ang="2700000" scaled="0"/>
              </a:gradFill>
              <a:latin typeface="思源宋体 CN Heavy" panose="02020900000000000000" pitchFamily="18" charset="-122"/>
              <a:ea typeface="思源黑体" panose="020B0500000000000000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75255" y="3949463"/>
            <a:ext cx="2248383" cy="791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1" dirty="0">
                <a:solidFill>
                  <a:prstClr val="black">
                    <a:lumMod val="50000"/>
                    <a:lumOff val="50000"/>
                  </a:prst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1" dirty="0">
              <a:solidFill>
                <a:prstClr val="black">
                  <a:lumMod val="50000"/>
                  <a:lumOff val="50000"/>
                </a:prst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50556" y="3273800"/>
            <a:ext cx="1554336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323F4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323F4F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51209" y="5137467"/>
            <a:ext cx="1779432" cy="41257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B6A1"/>
              </a:gs>
              <a:gs pos="100000">
                <a:srgbClr val="2E8794"/>
              </a:gs>
            </a:gsLst>
            <a:lin ang="2700000" scaled="0"/>
          </a:gra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lvl="0" algn="ctr"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1600" b="1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8728455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7.40741E-7 L 0 -0.0865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7 1.11022E-16 L 6.25E-7 0.06991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04167E-6 2.22222E-6 L -1.04167E-6 -0.08658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6 -1.48148E-6 L 0.04492 -1.48148E-6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3.33333E-6 L -3.75E-6 -0.08658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7 1.11022E-16 L 6.25E-7 0.06991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04167E-6 2.22222E-6 L -1.04167E-6 -0.08658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6 -1.48148E-6 L 0.04492 -1.48148E-6 " pathEditMode="relative" rAng="0" ptsTypes="AA">
                                      <p:cBhvr>
                                        <p:cTn id="51" dur="12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3.33333E-6 L -3.75E-6 -0.0865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7 1.11022E-16 L 6.25E-7 0.06991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04167E-6 2.22222E-6 L -1.04167E-6 -0.08658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08333E-6 -1.48148E-6 L 0.04492 -1.48148E-6 " pathEditMode="relative" rAng="0" ptsTypes="AA">
                                      <p:cBhvr>
                                        <p:cTn id="78" dur="12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3.33333E-6 L -3.75E-6 -0.08658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1.11111E-6 L -0.15924 1.11111E-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7.40741E-7 L -6.25E-7 7.40741E-7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6" grpId="2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1" grpId="0"/>
      <p:bldP spid="31" grpId="1"/>
      <p:bldP spid="32" grpId="0"/>
      <p:bldP spid="32" grpId="1"/>
      <p:bldP spid="33" grpId="0"/>
      <p:bldP spid="33" grpId="1"/>
      <p:bldP spid="34" grpId="0" animBg="1"/>
      <p:bldP spid="34" grpId="1" animBg="1"/>
      <p:bldP spid="3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3411502" y="2460222"/>
            <a:ext cx="249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12246" y="4659120"/>
            <a:ext cx="2683581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52720" y="2460222"/>
            <a:ext cx="2498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028965" y="4659120"/>
            <a:ext cx="2463731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218967" y="2062990"/>
            <a:ext cx="1654126" cy="312834"/>
            <a:chOff x="1380391" y="5470368"/>
            <a:chExt cx="2812209" cy="589034"/>
          </a:xfrm>
        </p:grpSpPr>
        <p:sp>
          <p:nvSpPr>
            <p:cNvPr id="22" name="圆角矩形 21"/>
            <p:cNvSpPr/>
            <p:nvPr/>
          </p:nvSpPr>
          <p:spPr>
            <a:xfrm>
              <a:off x="1795625" y="5531922"/>
              <a:ext cx="1949522" cy="527480"/>
            </a:xfrm>
            <a:prstGeom prst="round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4"/>
              </p:custDataLst>
            </p:nvPr>
          </p:nvSpPr>
          <p:spPr>
            <a:xfrm>
              <a:off x="1380391" y="5470368"/>
              <a:ext cx="2812209" cy="58488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2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776654" y="2062990"/>
            <a:ext cx="1654126" cy="312834"/>
            <a:chOff x="1380391" y="5470368"/>
            <a:chExt cx="2812209" cy="589034"/>
          </a:xfrm>
        </p:grpSpPr>
        <p:sp>
          <p:nvSpPr>
            <p:cNvPr id="25" name="圆角矩形 24"/>
            <p:cNvSpPr/>
            <p:nvPr/>
          </p:nvSpPr>
          <p:spPr>
            <a:xfrm>
              <a:off x="1795625" y="5531922"/>
              <a:ext cx="1949522" cy="527480"/>
            </a:xfrm>
            <a:prstGeom prst="round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6" name="MH_SubTitle_1"/>
            <p:cNvSpPr/>
            <p:nvPr>
              <p:custDataLst>
                <p:tags r:id="rId3"/>
              </p:custDataLst>
            </p:nvPr>
          </p:nvSpPr>
          <p:spPr>
            <a:xfrm>
              <a:off x="1380391" y="5470368"/>
              <a:ext cx="2812209" cy="58488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2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18967" y="4224025"/>
            <a:ext cx="1654126" cy="312834"/>
            <a:chOff x="1380391" y="5470368"/>
            <a:chExt cx="2812209" cy="589034"/>
          </a:xfrm>
        </p:grpSpPr>
        <p:sp>
          <p:nvSpPr>
            <p:cNvPr id="28" name="圆角矩形 27"/>
            <p:cNvSpPr/>
            <p:nvPr/>
          </p:nvSpPr>
          <p:spPr>
            <a:xfrm>
              <a:off x="1795625" y="5531922"/>
              <a:ext cx="1949522" cy="527480"/>
            </a:xfrm>
            <a:prstGeom prst="round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9" name="MH_SubTitle_1"/>
            <p:cNvSpPr/>
            <p:nvPr>
              <p:custDataLst>
                <p:tags r:id="rId2"/>
              </p:custDataLst>
            </p:nvPr>
          </p:nvSpPr>
          <p:spPr>
            <a:xfrm>
              <a:off x="1380391" y="5470368"/>
              <a:ext cx="2812209" cy="58488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2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76654" y="4224025"/>
            <a:ext cx="1654126" cy="312834"/>
            <a:chOff x="1380391" y="5470368"/>
            <a:chExt cx="2812209" cy="589034"/>
          </a:xfrm>
        </p:grpSpPr>
        <p:sp>
          <p:nvSpPr>
            <p:cNvPr id="31" name="圆角矩形 30"/>
            <p:cNvSpPr/>
            <p:nvPr/>
          </p:nvSpPr>
          <p:spPr>
            <a:xfrm>
              <a:off x="1795625" y="5531922"/>
              <a:ext cx="1949522" cy="527480"/>
            </a:xfrm>
            <a:prstGeom prst="round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  <a:effectLst>
              <a:outerShdw blurRad="1905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2" name="MH_SubTitle_1"/>
            <p:cNvSpPr/>
            <p:nvPr>
              <p:custDataLst>
                <p:tags r:id="rId1"/>
              </p:custDataLst>
            </p:nvPr>
          </p:nvSpPr>
          <p:spPr>
            <a:xfrm>
              <a:off x="1380391" y="5470368"/>
              <a:ext cx="2812209" cy="58488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b="1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12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1103457" y="2062990"/>
            <a:ext cx="2044855" cy="1320562"/>
          </a:xfrm>
          <a:prstGeom prst="roundRect">
            <a:avLst>
              <a:gd name="adj" fmla="val 7831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712847" y="2062990"/>
            <a:ext cx="2044855" cy="1320562"/>
          </a:xfrm>
          <a:prstGeom prst="roundRect">
            <a:avLst>
              <a:gd name="adj" fmla="val 7831"/>
            </a:avLst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103457" y="4224025"/>
            <a:ext cx="2044855" cy="1320562"/>
          </a:xfrm>
          <a:prstGeom prst="roundRect">
            <a:avLst>
              <a:gd name="adj" fmla="val 7831"/>
            </a:avLst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712847" y="4224025"/>
            <a:ext cx="2044855" cy="1320562"/>
          </a:xfrm>
          <a:prstGeom prst="roundRect">
            <a:avLst>
              <a:gd name="adj" fmla="val 7831"/>
            </a:avLst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77673"/>
      </p:ext>
    </p:extLst>
  </p:cSld>
  <p:clrMapOvr>
    <a:masterClrMapping/>
  </p:clrMapOvr>
  <p:transition spd="slow" advClick="0" advTm="58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7" grpId="0"/>
      <p:bldP spid="69" grpId="0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314228" y="2355274"/>
            <a:ext cx="2792006" cy="3664052"/>
            <a:chOff x="1193369" y="1986600"/>
            <a:chExt cx="3059722" cy="3664052"/>
          </a:xfrm>
        </p:grpSpPr>
        <p:sp>
          <p:nvSpPr>
            <p:cNvPr id="10" name="矩形 9"/>
            <p:cNvSpPr/>
            <p:nvPr/>
          </p:nvSpPr>
          <p:spPr>
            <a:xfrm>
              <a:off x="1487836" y="1986600"/>
              <a:ext cx="2765255" cy="3555534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93369" y="2557220"/>
              <a:ext cx="2262753" cy="2984913"/>
            </a:xfrm>
            <a:prstGeom prst="roundRect">
              <a:avLst>
                <a:gd name="adj" fmla="val 11188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54"/>
            <p:cNvSpPr txBox="1"/>
            <p:nvPr/>
          </p:nvSpPr>
          <p:spPr>
            <a:xfrm>
              <a:off x="1292597" y="2700934"/>
              <a:ext cx="2020157" cy="294971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3" name="TextBox 55"/>
            <p:cNvSpPr txBox="1"/>
            <p:nvPr/>
          </p:nvSpPr>
          <p:spPr>
            <a:xfrm>
              <a:off x="1617899" y="2095118"/>
              <a:ext cx="2073760" cy="40011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22603" y="2355274"/>
            <a:ext cx="2792006" cy="3643651"/>
            <a:chOff x="1193369" y="1986600"/>
            <a:chExt cx="3059722" cy="3643651"/>
          </a:xfrm>
        </p:grpSpPr>
        <p:sp>
          <p:nvSpPr>
            <p:cNvPr id="15" name="矩形 14"/>
            <p:cNvSpPr/>
            <p:nvPr/>
          </p:nvSpPr>
          <p:spPr>
            <a:xfrm>
              <a:off x="1487836" y="1986600"/>
              <a:ext cx="2765255" cy="3555534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193369" y="2557220"/>
              <a:ext cx="2262753" cy="2984913"/>
            </a:xfrm>
            <a:prstGeom prst="roundRect">
              <a:avLst>
                <a:gd name="adj" fmla="val 11188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54"/>
            <p:cNvSpPr txBox="1"/>
            <p:nvPr/>
          </p:nvSpPr>
          <p:spPr>
            <a:xfrm>
              <a:off x="1262624" y="2680533"/>
              <a:ext cx="2020157" cy="294971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TextBox 55"/>
            <p:cNvSpPr txBox="1"/>
            <p:nvPr/>
          </p:nvSpPr>
          <p:spPr>
            <a:xfrm>
              <a:off x="1617899" y="2095118"/>
              <a:ext cx="2073760" cy="40011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130978" y="2355274"/>
            <a:ext cx="2792006" cy="3683646"/>
            <a:chOff x="1193369" y="1986600"/>
            <a:chExt cx="3059722" cy="3683646"/>
          </a:xfrm>
        </p:grpSpPr>
        <p:sp>
          <p:nvSpPr>
            <p:cNvPr id="20" name="矩形 19"/>
            <p:cNvSpPr/>
            <p:nvPr/>
          </p:nvSpPr>
          <p:spPr>
            <a:xfrm>
              <a:off x="1487836" y="1986600"/>
              <a:ext cx="2765255" cy="3555534"/>
            </a:xfrm>
            <a:prstGeom prst="rect">
              <a:avLst/>
            </a:prstGeom>
            <a:gradFill>
              <a:gsLst>
                <a:gs pos="0">
                  <a:srgbClr val="78B6A1"/>
                </a:gs>
                <a:gs pos="100000">
                  <a:srgbClr val="2E8794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193369" y="2557220"/>
              <a:ext cx="2262753" cy="2984913"/>
            </a:xfrm>
            <a:prstGeom prst="roundRect">
              <a:avLst>
                <a:gd name="adj" fmla="val 11188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54"/>
            <p:cNvSpPr txBox="1"/>
            <p:nvPr/>
          </p:nvSpPr>
          <p:spPr>
            <a:xfrm>
              <a:off x="1314666" y="2720528"/>
              <a:ext cx="2020157" cy="294971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3" name="TextBox 55"/>
            <p:cNvSpPr txBox="1"/>
            <p:nvPr/>
          </p:nvSpPr>
          <p:spPr>
            <a:xfrm>
              <a:off x="1617899" y="2095118"/>
              <a:ext cx="2073760" cy="400110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579396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A0MGE0YmM1ZDM5YjZmMWJhMzE1NTFmMWI0YjY1YTc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9563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95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95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95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lticolor 10">
    <a:dk1>
      <a:sysClr val="windowText" lastClr="000000"/>
    </a:dk1>
    <a:lt1>
      <a:sysClr val="window" lastClr="FFFFFF"/>
    </a:lt1>
    <a:dk2>
      <a:srgbClr val="2D3847"/>
    </a:dk2>
    <a:lt2>
      <a:srgbClr val="111111"/>
    </a:lt2>
    <a:accent1>
      <a:srgbClr val="4BD1FB"/>
    </a:accent1>
    <a:accent2>
      <a:srgbClr val="107CD6"/>
    </a:accent2>
    <a:accent3>
      <a:srgbClr val="AA1BE3"/>
    </a:accent3>
    <a:accent4>
      <a:srgbClr val="E717CE"/>
    </a:accent4>
    <a:accent5>
      <a:srgbClr val="F94994"/>
    </a:accent5>
    <a:accent6>
      <a:srgbClr val="FB85B8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1979</Words>
  <Application>Microsoft Office PowerPoint</Application>
  <PresentationFormat>宽屏</PresentationFormat>
  <Paragraphs>358</Paragraphs>
  <Slides>35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9" baseType="lpstr">
      <vt:lpstr>FontAwesome</vt:lpstr>
      <vt:lpstr>Helvetica Neue Med</vt:lpstr>
      <vt:lpstr>思源黑体</vt:lpstr>
      <vt:lpstr>思源黑体 CN Normal</vt:lpstr>
      <vt:lpstr>思源宋体 CN Heavy</vt:lpstr>
      <vt:lpstr>微软雅黑</vt:lpstr>
      <vt:lpstr>字魂105号-简雅黑</vt:lpstr>
      <vt:lpstr>Arial</vt:lpstr>
      <vt:lpstr>Calibri</vt:lpstr>
      <vt:lpstr>Impact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医疗工作汇报</dc:title>
  <dc:creator>www.freeppt7.com</dc:creator>
  <cp:keywords>www.freeppt7.com</cp:keywords>
  <dc:description>www.freeppt7.com</dc:description>
  <cp:lastModifiedBy>之灵</cp:lastModifiedBy>
  <cp:revision>163</cp:revision>
  <dcterms:created xsi:type="dcterms:W3CDTF">2022-11-07T03:02:00Z</dcterms:created>
  <dcterms:modified xsi:type="dcterms:W3CDTF">2024-04-20T03:48:06Z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042E38E2D0214066B028ED8778BA4219</vt:lpwstr>
  </property>
  <property fmtid="{D5CDD505-2E9C-101B-9397-08002B2CF9AE}" pid="3" name="KSOProductBuildVer">
    <vt:lpwstr>2052-11.1.0.12763</vt:lpwstr>
  </property>
</Properties>
</file>