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9" r:id="rId4"/>
    <p:sldId id="260" r:id="rId5"/>
    <p:sldId id="275" r:id="rId6"/>
    <p:sldId id="261" r:id="rId7"/>
    <p:sldId id="269" r:id="rId8"/>
    <p:sldId id="263" r:id="rId9"/>
    <p:sldId id="8941" r:id="rId10"/>
    <p:sldId id="276" r:id="rId11"/>
    <p:sldId id="262" r:id="rId12"/>
    <p:sldId id="271" r:id="rId13"/>
    <p:sldId id="268" r:id="rId14"/>
    <p:sldId id="8942" r:id="rId15"/>
    <p:sldId id="264" r:id="rId16"/>
    <p:sldId id="270" r:id="rId17"/>
    <p:sldId id="274" r:id="rId18"/>
    <p:sldId id="273" r:id="rId19"/>
    <p:sldId id="8943" r:id="rId20"/>
    <p:sldId id="272" r:id="rId21"/>
    <p:sldId id="265" r:id="rId22"/>
    <p:sldId id="267" r:id="rId23"/>
    <p:sldId id="266" r:id="rId24"/>
    <p:sldId id="8944" r:id="rId25"/>
    <p:sldId id="321" r:id="rId26"/>
    <p:sldId id="31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333" autoAdjust="0"/>
  </p:normalViewPr>
  <p:slideViewPr>
    <p:cSldViewPr snapToGrid="0" showGuides="1">
      <p:cViewPr varScale="1">
        <p:scale>
          <a:sx n="69" d="100"/>
          <a:sy n="69" d="100"/>
        </p:scale>
        <p:origin x="6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381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722676843441126E-2"/>
          <c:y val="2.8006175935786814E-2"/>
          <c:w val="0.91810462916135072"/>
          <c:h val="0.830284239470195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9-4D71-BCE9-0A5669B47C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9-4D71-BCE9-0A5669B47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65B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09-4D71-BCE9-0A5669B47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1762360"/>
        <c:axId val="1281764000"/>
        <c:axId val="0"/>
      </c:bar3DChart>
      <c:catAx>
        <c:axId val="128176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281764000"/>
        <c:crosses val="autoZero"/>
        <c:auto val="1"/>
        <c:lblAlgn val="ctr"/>
        <c:lblOffset val="100"/>
        <c:noMultiLvlLbl val="0"/>
      </c:catAx>
      <c:valAx>
        <c:axId val="128176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28176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0F8F71A-4B17-DF3D-5255-E2494CBCE5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3F473F-A2CD-4954-A604-631637A470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0E036-96BB-4B9E-893B-966D4979ACE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BC5D67-D6B0-3835-157A-66FCA84EF3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35E3DE-7C7C-39E0-B2AA-F302EC1CD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8103-1220-4BE5-85F6-5B1234237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6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D9C4-D23E-4F8A-B160-71C2A93F660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A8BF-5A9C-43EE-A8E3-556201580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81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8A8BF-5A9C-43EE-A8E3-5562015809E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96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12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9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5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73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2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39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3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73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48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8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01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1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6266FF8-111B-1F49-84B4-E15C86941479}"/>
              </a:ext>
            </a:extLst>
          </p:cNvPr>
          <p:cNvSpPr txBox="1"/>
          <p:nvPr userDrawn="1"/>
        </p:nvSpPr>
        <p:spPr>
          <a:xfrm>
            <a:off x="482446" y="597875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605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30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1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8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34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00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onts.google.com/specimen/Ubun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0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ADF192-5B4F-43BB-B92C-930FB76F8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4546"/>
          <a:stretch/>
        </p:blipFill>
        <p:spPr>
          <a:xfrm>
            <a:off x="-1" y="-18224"/>
            <a:ext cx="12192001" cy="6876224"/>
          </a:xfrm>
          <a:prstGeom prst="rect">
            <a:avLst/>
          </a:prstGeom>
        </p:spPr>
      </p:pic>
      <p:sp>
        <p:nvSpPr>
          <p:cNvPr id="63" name="流程图: 接点 62"/>
          <p:cNvSpPr/>
          <p:nvPr/>
        </p:nvSpPr>
        <p:spPr>
          <a:xfrm>
            <a:off x="1129665" y="5445125"/>
            <a:ext cx="1251585" cy="1057275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流程图: 接点 63"/>
          <p:cNvSpPr/>
          <p:nvPr/>
        </p:nvSpPr>
        <p:spPr>
          <a:xfrm>
            <a:off x="1211580" y="5445125"/>
            <a:ext cx="1152000" cy="1152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流程图: 接点 56"/>
          <p:cNvSpPr/>
          <p:nvPr/>
        </p:nvSpPr>
        <p:spPr>
          <a:xfrm>
            <a:off x="-285115" y="5257799"/>
            <a:ext cx="1872000" cy="1872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流程图: 接点 57"/>
          <p:cNvSpPr/>
          <p:nvPr/>
        </p:nvSpPr>
        <p:spPr>
          <a:xfrm>
            <a:off x="-203200" y="5257799"/>
            <a:ext cx="1800000" cy="180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流程图: 接点 58"/>
          <p:cNvSpPr/>
          <p:nvPr/>
        </p:nvSpPr>
        <p:spPr>
          <a:xfrm flipV="1">
            <a:off x="-81915" y="0"/>
            <a:ext cx="1080000" cy="108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流程图: 接点 59"/>
          <p:cNvSpPr/>
          <p:nvPr/>
        </p:nvSpPr>
        <p:spPr>
          <a:xfrm flipV="1">
            <a:off x="0" y="0"/>
            <a:ext cx="1080000" cy="108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流程图: 接点 60"/>
          <p:cNvSpPr/>
          <p:nvPr/>
        </p:nvSpPr>
        <p:spPr>
          <a:xfrm flipV="1">
            <a:off x="426719" y="586740"/>
            <a:ext cx="1260000" cy="1260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流程图: 接点 61"/>
          <p:cNvSpPr/>
          <p:nvPr/>
        </p:nvSpPr>
        <p:spPr>
          <a:xfrm flipV="1">
            <a:off x="508634" y="586740"/>
            <a:ext cx="1260000" cy="1260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流程图: 接点 64"/>
          <p:cNvSpPr/>
          <p:nvPr/>
        </p:nvSpPr>
        <p:spPr>
          <a:xfrm>
            <a:off x="-343535" y="4059555"/>
            <a:ext cx="612000" cy="612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流程图: 接点 65"/>
          <p:cNvSpPr/>
          <p:nvPr/>
        </p:nvSpPr>
        <p:spPr>
          <a:xfrm>
            <a:off x="-240030" y="4234179"/>
            <a:ext cx="468000" cy="468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文本框 9"/>
          <p:cNvSpPr txBox="1"/>
          <p:nvPr/>
        </p:nvSpPr>
        <p:spPr>
          <a:xfrm>
            <a:off x="1211580" y="1701650"/>
            <a:ext cx="7488849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Free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PPT Templates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流程图: 接点 55"/>
          <p:cNvSpPr/>
          <p:nvPr/>
        </p:nvSpPr>
        <p:spPr>
          <a:xfrm flipV="1">
            <a:off x="1401445" y="318135"/>
            <a:ext cx="900000" cy="90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流程图: 接点 54"/>
          <p:cNvSpPr/>
          <p:nvPr/>
        </p:nvSpPr>
        <p:spPr>
          <a:xfrm flipV="1">
            <a:off x="1483360" y="318135"/>
            <a:ext cx="900000" cy="90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4FB96F-1396-4F29-B67A-9F33CB09ED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02" y="2760235"/>
            <a:ext cx="6096012" cy="406299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34D113B-60BD-0D13-610C-FDDA3EBAFF59}"/>
              </a:ext>
            </a:extLst>
          </p:cNvPr>
          <p:cNvGrpSpPr/>
          <p:nvPr/>
        </p:nvGrpSpPr>
        <p:grpSpPr>
          <a:xfrm>
            <a:off x="1333871" y="4680211"/>
            <a:ext cx="4022319" cy="327543"/>
            <a:chOff x="4414802" y="4745227"/>
            <a:chExt cx="4022319" cy="32754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10A3597-2555-B48C-F9DA-0E9A25FA21E4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0AE25D32-E048-4575-4CEE-C6776EA9C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BB7DC615-9F44-9226-0B56-A5CD79F2E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26F9E034-3BB7-945B-B008-4AF92ACCB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46141093-551D-F66F-9923-7E99EF603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55A8500-9E13-05BA-9334-4FEA97C9A1E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EADB237A-F9DD-6926-430E-F871625CE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DE1795A3-D0A2-F202-0EFF-58A29DBD7DD5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A0180CE0-A8B6-52BD-433A-8E3EF12FC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5733ADEA-1543-0636-DEF3-AA8801D7B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8376709C-344E-AB34-3923-803CA48DD1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E4C2192-4015-BBAF-B542-3C2E6A75E1E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A055462D-B568-A9D2-48A8-28FFA2BD0065}"/>
              </a:ext>
            </a:extLst>
          </p:cNvPr>
          <p:cNvSpPr txBox="1"/>
          <p:nvPr/>
        </p:nvSpPr>
        <p:spPr>
          <a:xfrm>
            <a:off x="1211579" y="3969293"/>
            <a:ext cx="639100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6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79" y="704215"/>
            <a:ext cx="28426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Progress</a:t>
            </a:r>
            <a:endParaRPr lang="zh-CN" altLang="en-US" dirty="0"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 24">
            <a:extLst>
              <a:ext uri="{FF2B5EF4-FFF2-40B4-BE49-F238E27FC236}">
                <a16:creationId xmlns:a16="http://schemas.microsoft.com/office/drawing/2014/main" id="{11FB1F86-4C08-43EE-9968-708B22E60C62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96EF4F4A-98F3-4F4C-A7E5-93611D6374AD}"/>
              </a:ext>
            </a:extLst>
          </p:cNvPr>
          <p:cNvSpPr/>
          <p:nvPr/>
        </p:nvSpPr>
        <p:spPr bwMode="auto">
          <a:xfrm>
            <a:off x="1748405" y="18522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F10DA321-BA68-4ADE-850D-1E72ECC62D69}"/>
              </a:ext>
            </a:extLst>
          </p:cNvPr>
          <p:cNvSpPr/>
          <p:nvPr/>
        </p:nvSpPr>
        <p:spPr bwMode="auto">
          <a:xfrm>
            <a:off x="5442037" y="18522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Freeform 12">
            <a:extLst>
              <a:ext uri="{FF2B5EF4-FFF2-40B4-BE49-F238E27FC236}">
                <a16:creationId xmlns:a16="http://schemas.microsoft.com/office/drawing/2014/main" id="{D169CF87-8761-4781-89BB-BCD144BE7666}"/>
              </a:ext>
            </a:extLst>
          </p:cNvPr>
          <p:cNvSpPr/>
          <p:nvPr/>
        </p:nvSpPr>
        <p:spPr bwMode="auto">
          <a:xfrm>
            <a:off x="8761067" y="18522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3">
            <a:extLst>
              <a:ext uri="{FF2B5EF4-FFF2-40B4-BE49-F238E27FC236}">
                <a16:creationId xmlns:a16="http://schemas.microsoft.com/office/drawing/2014/main" id="{39F987C2-9C09-49D4-9AB7-35F2A21A48C9}"/>
              </a:ext>
            </a:extLst>
          </p:cNvPr>
          <p:cNvSpPr/>
          <p:nvPr/>
        </p:nvSpPr>
        <p:spPr bwMode="auto">
          <a:xfrm>
            <a:off x="3719823" y="42248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4">
            <a:extLst>
              <a:ext uri="{FF2B5EF4-FFF2-40B4-BE49-F238E27FC236}">
                <a16:creationId xmlns:a16="http://schemas.microsoft.com/office/drawing/2014/main" id="{062C3BB8-2FD9-4611-8242-A49266FB003B}"/>
              </a:ext>
            </a:extLst>
          </p:cNvPr>
          <p:cNvSpPr/>
          <p:nvPr/>
        </p:nvSpPr>
        <p:spPr bwMode="auto">
          <a:xfrm>
            <a:off x="7176948" y="42248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CAFB7FD9-7110-418A-85F0-B7861527140F}"/>
              </a:ext>
            </a:extLst>
          </p:cNvPr>
          <p:cNvGrpSpPr/>
          <p:nvPr/>
        </p:nvGrpSpPr>
        <p:grpSpPr>
          <a:xfrm>
            <a:off x="1778564" y="1713589"/>
            <a:ext cx="2148696" cy="819763"/>
            <a:chOff x="1778563" y="1218253"/>
            <a:chExt cx="3142089" cy="819763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BE123EF-B274-4ACA-B0B3-9A4DD7FDAE1E}"/>
                </a:ext>
              </a:extLst>
            </p:cNvPr>
            <p:cNvSpPr/>
            <p:nvPr/>
          </p:nvSpPr>
          <p:spPr>
            <a:xfrm>
              <a:off x="1778563" y="1542175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F9EA73E-270D-4570-8556-4D6C73A9EBD9}"/>
                </a:ext>
              </a:extLst>
            </p:cNvPr>
            <p:cNvSpPr/>
            <p:nvPr/>
          </p:nvSpPr>
          <p:spPr>
            <a:xfrm>
              <a:off x="1786188" y="1218253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3F4DB23-0E0B-4EA9-9DC3-A6B02802EAE9}"/>
              </a:ext>
            </a:extLst>
          </p:cNvPr>
          <p:cNvGrpSpPr/>
          <p:nvPr/>
        </p:nvGrpSpPr>
        <p:grpSpPr>
          <a:xfrm>
            <a:off x="1696511" y="3059482"/>
            <a:ext cx="1900602" cy="1389570"/>
            <a:chOff x="1696511" y="2790392"/>
            <a:chExt cx="1900602" cy="1389570"/>
          </a:xfr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1F6C0B96-B47E-4A0A-81A6-7A8ED755C386}"/>
                </a:ext>
              </a:extLst>
            </p:cNvPr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29720893-7A11-4D8E-AE44-A9BC2FAEC986}"/>
                </a:ext>
              </a:extLst>
            </p:cNvPr>
            <p:cNvSpPr txBox="1"/>
            <p:nvPr/>
          </p:nvSpPr>
          <p:spPr>
            <a:xfrm>
              <a:off x="2288736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8015CF2-4E55-411F-A274-DEE6FD877438}"/>
              </a:ext>
            </a:extLst>
          </p:cNvPr>
          <p:cNvGrpSpPr/>
          <p:nvPr/>
        </p:nvGrpSpPr>
        <p:grpSpPr>
          <a:xfrm>
            <a:off x="3364756" y="3002340"/>
            <a:ext cx="1900602" cy="1389570"/>
            <a:chOff x="3364756" y="2733250"/>
            <a:chExt cx="1900602" cy="1389570"/>
          </a:xfr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</p:grpSpPr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EF342ABE-29F1-445B-974B-4DFD4B9F9F08}"/>
                </a:ext>
              </a:extLst>
            </p:cNvPr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0EC089E0-0B40-4A6E-A5DC-9C657A02C02C}"/>
                </a:ext>
              </a:extLst>
            </p:cNvPr>
            <p:cNvSpPr txBox="1"/>
            <p:nvPr/>
          </p:nvSpPr>
          <p:spPr>
            <a:xfrm>
              <a:off x="3890110" y="2780159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2249855-2A53-4EC4-9F1A-2AEBA2BC6447}"/>
              </a:ext>
            </a:extLst>
          </p:cNvPr>
          <p:cNvGrpSpPr/>
          <p:nvPr/>
        </p:nvGrpSpPr>
        <p:grpSpPr>
          <a:xfrm>
            <a:off x="5033077" y="3059482"/>
            <a:ext cx="1898864" cy="1389570"/>
            <a:chOff x="5033077" y="2790392"/>
            <a:chExt cx="1898864" cy="1389570"/>
          </a:xfr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43266427-69FD-413E-A078-011E2CB7EFA5}"/>
                </a:ext>
              </a:extLst>
            </p:cNvPr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404CB4C0-9F26-49EA-A763-5E45EAC8401E}"/>
                </a:ext>
              </a:extLst>
            </p:cNvPr>
            <p:cNvSpPr txBox="1"/>
            <p:nvPr/>
          </p:nvSpPr>
          <p:spPr>
            <a:xfrm>
              <a:off x="5557547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7C2AEFC6-C92D-4CD4-A4BA-9E59D7AC3F28}"/>
              </a:ext>
            </a:extLst>
          </p:cNvPr>
          <p:cNvGrpSpPr/>
          <p:nvPr/>
        </p:nvGrpSpPr>
        <p:grpSpPr>
          <a:xfrm>
            <a:off x="6701322" y="3002340"/>
            <a:ext cx="1898864" cy="1389570"/>
            <a:chOff x="6701322" y="2733250"/>
            <a:chExt cx="1898864" cy="1389570"/>
          </a:xfr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</p:grpSpPr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D9131A9D-CB42-4141-B44F-37D024FF36A5}"/>
                </a:ext>
              </a:extLst>
            </p:cNvPr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5FAC6461-707C-463E-A70A-166EBFC05FB6}"/>
                </a:ext>
              </a:extLst>
            </p:cNvPr>
            <p:cNvSpPr txBox="1"/>
            <p:nvPr/>
          </p:nvSpPr>
          <p:spPr>
            <a:xfrm>
              <a:off x="7232088" y="2780159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93BC789-80A4-4AE5-8E67-A87F0287F358}"/>
              </a:ext>
            </a:extLst>
          </p:cNvPr>
          <p:cNvGrpSpPr/>
          <p:nvPr/>
        </p:nvGrpSpPr>
        <p:grpSpPr>
          <a:xfrm>
            <a:off x="8369568" y="3059482"/>
            <a:ext cx="1898864" cy="1389570"/>
            <a:chOff x="8369568" y="2790392"/>
            <a:chExt cx="1898864" cy="1389570"/>
          </a:xfr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</p:grpSpPr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438BD776-995B-414C-9982-9C2347B2EBC7}"/>
                </a:ext>
              </a:extLst>
            </p:cNvPr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grpFill/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692E2FE7-3AB0-4138-B8ED-2C477D607028}"/>
                </a:ext>
              </a:extLst>
            </p:cNvPr>
            <p:cNvSpPr txBox="1"/>
            <p:nvPr/>
          </p:nvSpPr>
          <p:spPr>
            <a:xfrm>
              <a:off x="8936115" y="324964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71F874D-CF58-419E-B692-BD1EEFFFEB6C}"/>
              </a:ext>
            </a:extLst>
          </p:cNvPr>
          <p:cNvGrpSpPr/>
          <p:nvPr/>
        </p:nvGrpSpPr>
        <p:grpSpPr>
          <a:xfrm>
            <a:off x="3751486" y="4723417"/>
            <a:ext cx="2148696" cy="819763"/>
            <a:chOff x="3751485" y="4454327"/>
            <a:chExt cx="3142089" cy="819763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4D179AC0-0D4A-4CEE-9E96-81DDA2C863E9}"/>
                </a:ext>
              </a:extLst>
            </p:cNvPr>
            <p:cNvSpPr/>
            <p:nvPr/>
          </p:nvSpPr>
          <p:spPr>
            <a:xfrm>
              <a:off x="3751485" y="4778249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6BC262D0-6944-41BE-B5C7-529794EE691B}"/>
                </a:ext>
              </a:extLst>
            </p:cNvPr>
            <p:cNvSpPr/>
            <p:nvPr/>
          </p:nvSpPr>
          <p:spPr>
            <a:xfrm>
              <a:off x="3801934" y="4454327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79C7FB0-99AC-4972-80FC-C6D6CEE6FBE4}"/>
              </a:ext>
            </a:extLst>
          </p:cNvPr>
          <p:cNvGrpSpPr/>
          <p:nvPr/>
        </p:nvGrpSpPr>
        <p:grpSpPr>
          <a:xfrm>
            <a:off x="5483807" y="1713589"/>
            <a:ext cx="2148696" cy="819763"/>
            <a:chOff x="5483806" y="1218253"/>
            <a:chExt cx="3142089" cy="819763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6CB81D56-31B4-4509-8899-4149E441B73D}"/>
                </a:ext>
              </a:extLst>
            </p:cNvPr>
            <p:cNvSpPr/>
            <p:nvPr/>
          </p:nvSpPr>
          <p:spPr>
            <a:xfrm>
              <a:off x="5483806" y="1542175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74B2B8C5-DE7B-480F-B7F0-3952A46D98E9}"/>
                </a:ext>
              </a:extLst>
            </p:cNvPr>
            <p:cNvSpPr/>
            <p:nvPr/>
          </p:nvSpPr>
          <p:spPr>
            <a:xfrm>
              <a:off x="5491431" y="1218253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DA6584FB-24DD-4D17-A9E1-D09480ADE511}"/>
              </a:ext>
            </a:extLst>
          </p:cNvPr>
          <p:cNvGrpSpPr/>
          <p:nvPr/>
        </p:nvGrpSpPr>
        <p:grpSpPr>
          <a:xfrm>
            <a:off x="7240190" y="4723417"/>
            <a:ext cx="2148696" cy="819763"/>
            <a:chOff x="7240189" y="4454327"/>
            <a:chExt cx="3142089" cy="819763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894634F1-05C3-43D2-919B-CAD89F1B9D8F}"/>
                </a:ext>
              </a:extLst>
            </p:cNvPr>
            <p:cNvSpPr/>
            <p:nvPr/>
          </p:nvSpPr>
          <p:spPr>
            <a:xfrm>
              <a:off x="7240189" y="4778249"/>
              <a:ext cx="3142089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BDFA0CDC-7DDD-477B-8EF0-D824F9D41585}"/>
                </a:ext>
              </a:extLst>
            </p:cNvPr>
            <p:cNvSpPr/>
            <p:nvPr/>
          </p:nvSpPr>
          <p:spPr>
            <a:xfrm>
              <a:off x="7273202" y="4454327"/>
              <a:ext cx="2091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CB320F3E-52D1-4F27-B82E-6EA7AA647766}"/>
              </a:ext>
            </a:extLst>
          </p:cNvPr>
          <p:cNvGrpSpPr/>
          <p:nvPr/>
        </p:nvGrpSpPr>
        <p:grpSpPr>
          <a:xfrm>
            <a:off x="8804091" y="1713589"/>
            <a:ext cx="2297688" cy="819763"/>
            <a:chOff x="8804091" y="1218253"/>
            <a:chExt cx="2297688" cy="81976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5D6290FA-AB60-4D40-B240-24F79D868990}"/>
                </a:ext>
              </a:extLst>
            </p:cNvPr>
            <p:cNvSpPr/>
            <p:nvPr/>
          </p:nvSpPr>
          <p:spPr>
            <a:xfrm>
              <a:off x="8804091" y="1542175"/>
              <a:ext cx="2297688" cy="49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2F27AC97-D26B-49E3-92EE-BA01A3BFDF88}"/>
                </a:ext>
              </a:extLst>
            </p:cNvPr>
            <p:cNvSpPr/>
            <p:nvPr/>
          </p:nvSpPr>
          <p:spPr>
            <a:xfrm>
              <a:off x="8811714" y="1218253"/>
              <a:ext cx="14302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4D4D4D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391285" y="3935730"/>
            <a:ext cx="9694545" cy="0"/>
          </a:xfrm>
          <a:prstGeom prst="line">
            <a:avLst/>
          </a:prstGeom>
          <a:ln w="12700"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376679" y="704215"/>
            <a:ext cx="26282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Progress</a:t>
            </a:r>
            <a:endParaRPr lang="zh-CN" altLang="en-US" dirty="0"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20215" y="3674110"/>
            <a:ext cx="1511300" cy="523240"/>
            <a:chOff x="4084" y="4676"/>
            <a:chExt cx="2380" cy="824"/>
          </a:xfrm>
        </p:grpSpPr>
        <p:sp>
          <p:nvSpPr>
            <p:cNvPr id="13" name="平行四边形 12"/>
            <p:cNvSpPr/>
            <p:nvPr/>
          </p:nvSpPr>
          <p:spPr>
            <a:xfrm>
              <a:off x="4108" y="4676"/>
              <a:ext cx="2356" cy="824"/>
            </a:xfrm>
            <a:prstGeom prst="parallelogram">
              <a:avLst>
                <a:gd name="adj" fmla="val 52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4084" y="467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26B9F5">
                    <a:alpha val="16000"/>
                  </a:srgbClr>
                </a:gs>
                <a:gs pos="100000">
                  <a:srgbClr val="2BC5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4108" y="467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16960" y="3674110"/>
            <a:ext cx="1515745" cy="523240"/>
            <a:chOff x="8646" y="1426"/>
            <a:chExt cx="2387" cy="824"/>
          </a:xfrm>
        </p:grpSpPr>
        <p:sp>
          <p:nvSpPr>
            <p:cNvPr id="26" name="平行四边形 25"/>
            <p:cNvSpPr/>
            <p:nvPr/>
          </p:nvSpPr>
          <p:spPr>
            <a:xfrm>
              <a:off x="8646" y="1426"/>
              <a:ext cx="2356" cy="824"/>
            </a:xfrm>
            <a:prstGeom prst="parallelogram">
              <a:avLst>
                <a:gd name="adj" fmla="val 52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8646" y="142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D0CECE">
                    <a:alpha val="14000"/>
                  </a:srgbClr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8677" y="142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A6A6A6">
                    <a:alpha val="36000"/>
                  </a:srgbClr>
                </a:gs>
                <a:gs pos="100000">
                  <a:srgbClr val="A6A6A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18150" y="3674110"/>
            <a:ext cx="1511300" cy="523240"/>
            <a:chOff x="4084" y="4676"/>
            <a:chExt cx="2380" cy="824"/>
          </a:xfrm>
        </p:grpSpPr>
        <p:sp>
          <p:nvSpPr>
            <p:cNvPr id="16" name="平行四边形 15"/>
            <p:cNvSpPr/>
            <p:nvPr/>
          </p:nvSpPr>
          <p:spPr>
            <a:xfrm>
              <a:off x="4108" y="4676"/>
              <a:ext cx="2356" cy="824"/>
            </a:xfrm>
            <a:prstGeom prst="parallelogram">
              <a:avLst>
                <a:gd name="adj" fmla="val 52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4084" y="467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26B9F5">
                    <a:alpha val="16000"/>
                  </a:srgbClr>
                </a:gs>
                <a:gs pos="100000">
                  <a:srgbClr val="2BC5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4108" y="467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316085" y="3674110"/>
            <a:ext cx="1511300" cy="523240"/>
            <a:chOff x="4084" y="4676"/>
            <a:chExt cx="2380" cy="824"/>
          </a:xfrm>
        </p:grpSpPr>
        <p:sp>
          <p:nvSpPr>
            <p:cNvPr id="20" name="平行四边形 19"/>
            <p:cNvSpPr/>
            <p:nvPr/>
          </p:nvSpPr>
          <p:spPr>
            <a:xfrm>
              <a:off x="4108" y="4676"/>
              <a:ext cx="2356" cy="824"/>
            </a:xfrm>
            <a:prstGeom prst="parallelogram">
              <a:avLst>
                <a:gd name="adj" fmla="val 52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4084" y="467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26B9F5">
                    <a:alpha val="16000"/>
                  </a:srgbClr>
                </a:gs>
                <a:gs pos="100000">
                  <a:srgbClr val="2BC5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4108" y="467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14895" y="3674110"/>
            <a:ext cx="1515745" cy="523240"/>
            <a:chOff x="8646" y="1426"/>
            <a:chExt cx="2387" cy="824"/>
          </a:xfrm>
        </p:grpSpPr>
        <p:sp>
          <p:nvSpPr>
            <p:cNvPr id="29" name="平行四边形 28"/>
            <p:cNvSpPr/>
            <p:nvPr/>
          </p:nvSpPr>
          <p:spPr>
            <a:xfrm>
              <a:off x="8646" y="1426"/>
              <a:ext cx="2356" cy="824"/>
            </a:xfrm>
            <a:prstGeom prst="parallelogram">
              <a:avLst>
                <a:gd name="adj" fmla="val 528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8646" y="142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D0CECE">
                    <a:alpha val="14000"/>
                  </a:srgbClr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8677" y="1426"/>
              <a:ext cx="2356" cy="824"/>
            </a:xfrm>
            <a:prstGeom prst="parallelogram">
              <a:avLst>
                <a:gd name="adj" fmla="val 52851"/>
              </a:avLst>
            </a:prstGeom>
            <a:gradFill>
              <a:gsLst>
                <a:gs pos="0">
                  <a:srgbClr val="A6A6A6">
                    <a:alpha val="36000"/>
                  </a:srgbClr>
                </a:gs>
                <a:gs pos="100000">
                  <a:srgbClr val="A6A6A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06855" y="4603115"/>
            <a:ext cx="2498090" cy="1209675"/>
            <a:chOff x="11723" y="6688"/>
            <a:chExt cx="3934" cy="1905"/>
          </a:xfrm>
        </p:grpSpPr>
        <p:sp>
          <p:nvSpPr>
            <p:cNvPr id="36" name="文本框 35"/>
            <p:cNvSpPr txBox="1"/>
            <p:nvPr/>
          </p:nvSpPr>
          <p:spPr>
            <a:xfrm>
              <a:off x="11723" y="7488"/>
              <a:ext cx="3934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723" y="6688"/>
              <a:ext cx="2031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92725" y="4603115"/>
            <a:ext cx="2498090" cy="1209675"/>
            <a:chOff x="11723" y="6688"/>
            <a:chExt cx="3934" cy="1905"/>
          </a:xfrm>
        </p:grpSpPr>
        <p:sp>
          <p:nvSpPr>
            <p:cNvPr id="46" name="文本框 45"/>
            <p:cNvSpPr txBox="1"/>
            <p:nvPr/>
          </p:nvSpPr>
          <p:spPr>
            <a:xfrm>
              <a:off x="11723" y="7488"/>
              <a:ext cx="3934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723" y="6688"/>
              <a:ext cx="2031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078595" y="4603115"/>
            <a:ext cx="2498090" cy="1209675"/>
            <a:chOff x="11723" y="6688"/>
            <a:chExt cx="3934" cy="1905"/>
          </a:xfrm>
        </p:grpSpPr>
        <p:sp>
          <p:nvSpPr>
            <p:cNvPr id="49" name="文本框 48"/>
            <p:cNvSpPr txBox="1"/>
            <p:nvPr/>
          </p:nvSpPr>
          <p:spPr>
            <a:xfrm>
              <a:off x="11723" y="7488"/>
              <a:ext cx="3934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723" y="6688"/>
              <a:ext cx="2031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99790" y="1931035"/>
            <a:ext cx="2498090" cy="1209675"/>
            <a:chOff x="11723" y="6688"/>
            <a:chExt cx="3934" cy="1905"/>
          </a:xfrm>
        </p:grpSpPr>
        <p:sp>
          <p:nvSpPr>
            <p:cNvPr id="53" name="文本框 52"/>
            <p:cNvSpPr txBox="1"/>
            <p:nvPr/>
          </p:nvSpPr>
          <p:spPr>
            <a:xfrm>
              <a:off x="11723" y="7488"/>
              <a:ext cx="3934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1723" y="6688"/>
              <a:ext cx="2031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85660" y="1931035"/>
            <a:ext cx="2498090" cy="1209675"/>
            <a:chOff x="11723" y="6688"/>
            <a:chExt cx="3934" cy="1905"/>
          </a:xfrm>
        </p:grpSpPr>
        <p:sp>
          <p:nvSpPr>
            <p:cNvPr id="56" name="文本框 55"/>
            <p:cNvSpPr txBox="1"/>
            <p:nvPr/>
          </p:nvSpPr>
          <p:spPr>
            <a:xfrm>
              <a:off x="11723" y="7488"/>
              <a:ext cx="3934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1723" y="6688"/>
              <a:ext cx="2031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 flipV="1">
            <a:off x="8182610" y="3276600"/>
            <a:ext cx="0" cy="397510"/>
          </a:xfrm>
          <a:prstGeom prst="line">
            <a:avLst/>
          </a:prstGeom>
          <a:ln w="12700">
            <a:solidFill>
              <a:srgbClr val="1F4E7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4499610" y="3230245"/>
            <a:ext cx="0" cy="397510"/>
          </a:xfrm>
          <a:prstGeom prst="line">
            <a:avLst/>
          </a:prstGeom>
          <a:ln w="12700">
            <a:solidFill>
              <a:srgbClr val="1F4E7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9928860" y="4205605"/>
            <a:ext cx="0" cy="397510"/>
          </a:xfrm>
          <a:prstGeom prst="line">
            <a:avLst/>
          </a:prstGeom>
          <a:ln w="12700">
            <a:solidFill>
              <a:srgbClr val="1F4E7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096000" y="4205605"/>
            <a:ext cx="0" cy="397510"/>
          </a:xfrm>
          <a:prstGeom prst="line">
            <a:avLst/>
          </a:prstGeom>
          <a:ln w="12700">
            <a:solidFill>
              <a:srgbClr val="1F4E7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2298700" y="4205605"/>
            <a:ext cx="0" cy="397510"/>
          </a:xfrm>
          <a:prstGeom prst="line">
            <a:avLst/>
          </a:prstGeom>
          <a:ln w="12700">
            <a:solidFill>
              <a:srgbClr val="1F4E7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1823085" y="3710305"/>
            <a:ext cx="1289685" cy="417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2027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621655" y="3674110"/>
            <a:ext cx="1289685" cy="417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2029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434830" y="3674110"/>
            <a:ext cx="1289685" cy="417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2031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720465" y="3710305"/>
            <a:ext cx="1289685" cy="417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2028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538085" y="3710305"/>
            <a:ext cx="1289685" cy="417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2030</a:t>
            </a:r>
          </a:p>
        </p:txBody>
      </p:sp>
      <p:sp>
        <p:nvSpPr>
          <p:cNvPr id="70" name="矩形 69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 24">
            <a:extLst>
              <a:ext uri="{FF2B5EF4-FFF2-40B4-BE49-F238E27FC236}">
                <a16:creationId xmlns:a16="http://schemas.microsoft.com/office/drawing/2014/main" id="{9F644AC6-1048-4883-8A5A-59895A113020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79" y="704215"/>
            <a:ext cx="282446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Progress</a:t>
            </a:r>
            <a:endParaRPr lang="zh-CN" altLang="en-US" dirty="0"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任意多边形 24">
            <a:extLst>
              <a:ext uri="{FF2B5EF4-FFF2-40B4-BE49-F238E27FC236}">
                <a16:creationId xmlns:a16="http://schemas.microsoft.com/office/drawing/2014/main" id="{27F343BB-3702-4F82-9BF7-9A0974F40EFE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: Shape 3">
            <a:extLst>
              <a:ext uri="{FF2B5EF4-FFF2-40B4-BE49-F238E27FC236}">
                <a16:creationId xmlns:a16="http://schemas.microsoft.com/office/drawing/2014/main" id="{E7B6172D-1B78-4372-975F-D13D114EFF9A}"/>
              </a:ext>
            </a:extLst>
          </p:cNvPr>
          <p:cNvSpPr/>
          <p:nvPr/>
        </p:nvSpPr>
        <p:spPr>
          <a:xfrm>
            <a:off x="4977729" y="2284425"/>
            <a:ext cx="2228892" cy="2529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70" extrusionOk="0">
                <a:moveTo>
                  <a:pt x="538" y="6909"/>
                </a:moveTo>
                <a:cubicBezTo>
                  <a:pt x="1461" y="7610"/>
                  <a:pt x="2084" y="8535"/>
                  <a:pt x="2344" y="9550"/>
                </a:cubicBezTo>
                <a:cubicBezTo>
                  <a:pt x="2607" y="10563"/>
                  <a:pt x="2500" y="11653"/>
                  <a:pt x="2066" y="12653"/>
                </a:cubicBezTo>
                <a:cubicBezTo>
                  <a:pt x="1851" y="13153"/>
                  <a:pt x="1549" y="13624"/>
                  <a:pt x="1175" y="14047"/>
                </a:cubicBezTo>
                <a:cubicBezTo>
                  <a:pt x="988" y="14258"/>
                  <a:pt x="783" y="14456"/>
                  <a:pt x="563" y="14641"/>
                </a:cubicBezTo>
                <a:cubicBezTo>
                  <a:pt x="535" y="14664"/>
                  <a:pt x="508" y="14687"/>
                  <a:pt x="480" y="14710"/>
                </a:cubicBezTo>
                <a:cubicBezTo>
                  <a:pt x="448" y="14736"/>
                  <a:pt x="416" y="14761"/>
                  <a:pt x="384" y="14787"/>
                </a:cubicBezTo>
                <a:cubicBezTo>
                  <a:pt x="262" y="14888"/>
                  <a:pt x="169" y="15015"/>
                  <a:pt x="114" y="15148"/>
                </a:cubicBezTo>
                <a:cubicBezTo>
                  <a:pt x="5" y="15419"/>
                  <a:pt x="39" y="15673"/>
                  <a:pt x="115" y="15884"/>
                </a:cubicBezTo>
                <a:cubicBezTo>
                  <a:pt x="195" y="16097"/>
                  <a:pt x="324" y="16283"/>
                  <a:pt x="510" y="16443"/>
                </a:cubicBezTo>
                <a:cubicBezTo>
                  <a:pt x="604" y="16523"/>
                  <a:pt x="714" y="16596"/>
                  <a:pt x="845" y="16653"/>
                </a:cubicBezTo>
                <a:cubicBezTo>
                  <a:pt x="977" y="16710"/>
                  <a:pt x="1132" y="16749"/>
                  <a:pt x="1297" y="16755"/>
                </a:cubicBezTo>
                <a:cubicBezTo>
                  <a:pt x="1379" y="16758"/>
                  <a:pt x="1462" y="16752"/>
                  <a:pt x="1542" y="16738"/>
                </a:cubicBezTo>
                <a:cubicBezTo>
                  <a:pt x="1582" y="16731"/>
                  <a:pt x="1622" y="16722"/>
                  <a:pt x="1660" y="16711"/>
                </a:cubicBezTo>
                <a:cubicBezTo>
                  <a:pt x="1682" y="16705"/>
                  <a:pt x="1703" y="16698"/>
                  <a:pt x="1725" y="16692"/>
                </a:cubicBezTo>
                <a:cubicBezTo>
                  <a:pt x="1761" y="16682"/>
                  <a:pt x="1797" y="16672"/>
                  <a:pt x="1833" y="16661"/>
                </a:cubicBezTo>
                <a:cubicBezTo>
                  <a:pt x="1870" y="16652"/>
                  <a:pt x="1906" y="16642"/>
                  <a:pt x="1942" y="16633"/>
                </a:cubicBezTo>
                <a:cubicBezTo>
                  <a:pt x="2088" y="16595"/>
                  <a:pt x="2235" y="16563"/>
                  <a:pt x="2384" y="16535"/>
                </a:cubicBezTo>
                <a:cubicBezTo>
                  <a:pt x="2977" y="16425"/>
                  <a:pt x="3590" y="16393"/>
                  <a:pt x="4193" y="16443"/>
                </a:cubicBezTo>
                <a:cubicBezTo>
                  <a:pt x="5401" y="16540"/>
                  <a:pt x="6568" y="16973"/>
                  <a:pt x="7492" y="17666"/>
                </a:cubicBezTo>
                <a:cubicBezTo>
                  <a:pt x="8420" y="18356"/>
                  <a:pt x="9100" y="19300"/>
                  <a:pt x="9406" y="20334"/>
                </a:cubicBezTo>
                <a:cubicBezTo>
                  <a:pt x="9425" y="20399"/>
                  <a:pt x="9443" y="20464"/>
                  <a:pt x="9460" y="20529"/>
                </a:cubicBezTo>
                <a:cubicBezTo>
                  <a:pt x="9468" y="20561"/>
                  <a:pt x="9475" y="20594"/>
                  <a:pt x="9483" y="20627"/>
                </a:cubicBezTo>
                <a:cubicBezTo>
                  <a:pt x="9488" y="20647"/>
                  <a:pt x="9492" y="20666"/>
                  <a:pt x="9497" y="20686"/>
                </a:cubicBezTo>
                <a:cubicBezTo>
                  <a:pt x="9499" y="20695"/>
                  <a:pt x="9501" y="20704"/>
                  <a:pt x="9503" y="20713"/>
                </a:cubicBezTo>
                <a:cubicBezTo>
                  <a:pt x="9508" y="20728"/>
                  <a:pt x="9512" y="20744"/>
                  <a:pt x="9517" y="20759"/>
                </a:cubicBezTo>
                <a:cubicBezTo>
                  <a:pt x="9552" y="20878"/>
                  <a:pt x="9606" y="20989"/>
                  <a:pt x="9688" y="21099"/>
                </a:cubicBezTo>
                <a:cubicBezTo>
                  <a:pt x="9769" y="21207"/>
                  <a:pt x="9878" y="21306"/>
                  <a:pt x="10002" y="21381"/>
                </a:cubicBezTo>
                <a:cubicBezTo>
                  <a:pt x="10253" y="21532"/>
                  <a:pt x="10545" y="21583"/>
                  <a:pt x="10808" y="21567"/>
                </a:cubicBezTo>
                <a:cubicBezTo>
                  <a:pt x="11073" y="21551"/>
                  <a:pt x="11324" y="21474"/>
                  <a:pt x="11546" y="21332"/>
                </a:cubicBezTo>
                <a:cubicBezTo>
                  <a:pt x="11766" y="21192"/>
                  <a:pt x="11953" y="20969"/>
                  <a:pt x="12021" y="20712"/>
                </a:cubicBezTo>
                <a:cubicBezTo>
                  <a:pt x="12040" y="20640"/>
                  <a:pt x="12058" y="20569"/>
                  <a:pt x="12076" y="20498"/>
                </a:cubicBezTo>
                <a:cubicBezTo>
                  <a:pt x="12094" y="20432"/>
                  <a:pt x="12113" y="20368"/>
                  <a:pt x="12134" y="20303"/>
                </a:cubicBezTo>
                <a:cubicBezTo>
                  <a:pt x="12215" y="20044"/>
                  <a:pt x="12319" y="19791"/>
                  <a:pt x="12442" y="19546"/>
                </a:cubicBezTo>
                <a:cubicBezTo>
                  <a:pt x="12933" y="18564"/>
                  <a:pt x="13762" y="17719"/>
                  <a:pt x="14798" y="17166"/>
                </a:cubicBezTo>
                <a:cubicBezTo>
                  <a:pt x="15832" y="16609"/>
                  <a:pt x="17063" y="16343"/>
                  <a:pt x="18274" y="16412"/>
                </a:cubicBezTo>
                <a:cubicBezTo>
                  <a:pt x="18576" y="16429"/>
                  <a:pt x="18877" y="16466"/>
                  <a:pt x="19174" y="16523"/>
                </a:cubicBezTo>
                <a:cubicBezTo>
                  <a:pt x="19322" y="16551"/>
                  <a:pt x="19469" y="16584"/>
                  <a:pt x="19614" y="16622"/>
                </a:cubicBezTo>
                <a:cubicBezTo>
                  <a:pt x="19687" y="16641"/>
                  <a:pt x="19759" y="16661"/>
                  <a:pt x="19831" y="16683"/>
                </a:cubicBezTo>
                <a:cubicBezTo>
                  <a:pt x="19845" y="16687"/>
                  <a:pt x="19859" y="16690"/>
                  <a:pt x="19873" y="16694"/>
                </a:cubicBezTo>
                <a:cubicBezTo>
                  <a:pt x="19893" y="16699"/>
                  <a:pt x="19914" y="16704"/>
                  <a:pt x="19934" y="16709"/>
                </a:cubicBezTo>
                <a:cubicBezTo>
                  <a:pt x="19975" y="16717"/>
                  <a:pt x="20008" y="16723"/>
                  <a:pt x="20046" y="16728"/>
                </a:cubicBezTo>
                <a:cubicBezTo>
                  <a:pt x="20121" y="16737"/>
                  <a:pt x="20197" y="16740"/>
                  <a:pt x="20272" y="16737"/>
                </a:cubicBezTo>
                <a:cubicBezTo>
                  <a:pt x="20577" y="16722"/>
                  <a:pt x="20847" y="16603"/>
                  <a:pt x="21043" y="16447"/>
                </a:cubicBezTo>
                <a:cubicBezTo>
                  <a:pt x="21241" y="16290"/>
                  <a:pt x="21384" y="16093"/>
                  <a:pt x="21460" y="15864"/>
                </a:cubicBezTo>
                <a:cubicBezTo>
                  <a:pt x="21536" y="15637"/>
                  <a:pt x="21535" y="15362"/>
                  <a:pt x="21412" y="15118"/>
                </a:cubicBezTo>
                <a:cubicBezTo>
                  <a:pt x="21352" y="14997"/>
                  <a:pt x="21266" y="14888"/>
                  <a:pt x="21168" y="14801"/>
                </a:cubicBezTo>
                <a:cubicBezTo>
                  <a:pt x="21156" y="14789"/>
                  <a:pt x="21144" y="14778"/>
                  <a:pt x="21131" y="14768"/>
                </a:cubicBezTo>
                <a:cubicBezTo>
                  <a:pt x="21121" y="14759"/>
                  <a:pt x="21110" y="14751"/>
                  <a:pt x="21100" y="14742"/>
                </a:cubicBezTo>
                <a:cubicBezTo>
                  <a:pt x="21085" y="14730"/>
                  <a:pt x="21069" y="14718"/>
                  <a:pt x="21054" y="14706"/>
                </a:cubicBezTo>
                <a:cubicBezTo>
                  <a:pt x="21027" y="14683"/>
                  <a:pt x="21000" y="14660"/>
                  <a:pt x="20972" y="14638"/>
                </a:cubicBezTo>
                <a:cubicBezTo>
                  <a:pt x="20086" y="13898"/>
                  <a:pt x="19447" y="12932"/>
                  <a:pt x="19183" y="11888"/>
                </a:cubicBezTo>
                <a:cubicBezTo>
                  <a:pt x="18915" y="10846"/>
                  <a:pt x="19029" y="9733"/>
                  <a:pt x="19498" y="8745"/>
                </a:cubicBezTo>
                <a:cubicBezTo>
                  <a:pt x="19730" y="8251"/>
                  <a:pt x="20049" y="7788"/>
                  <a:pt x="20437" y="7376"/>
                </a:cubicBezTo>
                <a:cubicBezTo>
                  <a:pt x="20631" y="7169"/>
                  <a:pt x="20842" y="6976"/>
                  <a:pt x="21068" y="6797"/>
                </a:cubicBezTo>
                <a:cubicBezTo>
                  <a:pt x="21086" y="6783"/>
                  <a:pt x="21103" y="6768"/>
                  <a:pt x="21121" y="6754"/>
                </a:cubicBezTo>
                <a:cubicBezTo>
                  <a:pt x="21140" y="6738"/>
                  <a:pt x="21177" y="6706"/>
                  <a:pt x="21195" y="6687"/>
                </a:cubicBezTo>
                <a:cubicBezTo>
                  <a:pt x="21240" y="6644"/>
                  <a:pt x="21282" y="6597"/>
                  <a:pt x="21321" y="6545"/>
                </a:cubicBezTo>
                <a:cubicBezTo>
                  <a:pt x="21398" y="6443"/>
                  <a:pt x="21460" y="6324"/>
                  <a:pt x="21494" y="6198"/>
                </a:cubicBezTo>
                <a:cubicBezTo>
                  <a:pt x="21566" y="5945"/>
                  <a:pt x="21523" y="5678"/>
                  <a:pt x="21405" y="5462"/>
                </a:cubicBezTo>
                <a:cubicBezTo>
                  <a:pt x="21288" y="5244"/>
                  <a:pt x="21102" y="5063"/>
                  <a:pt x="20863" y="4939"/>
                </a:cubicBezTo>
                <a:cubicBezTo>
                  <a:pt x="20627" y="4815"/>
                  <a:pt x="20327" y="4759"/>
                  <a:pt x="20047" y="4795"/>
                </a:cubicBezTo>
                <a:cubicBezTo>
                  <a:pt x="19977" y="4804"/>
                  <a:pt x="19909" y="4818"/>
                  <a:pt x="19844" y="4836"/>
                </a:cubicBezTo>
                <a:cubicBezTo>
                  <a:pt x="19803" y="4847"/>
                  <a:pt x="19762" y="4859"/>
                  <a:pt x="19721" y="4870"/>
                </a:cubicBezTo>
                <a:cubicBezTo>
                  <a:pt x="19653" y="4889"/>
                  <a:pt x="19577" y="4908"/>
                  <a:pt x="19505" y="4926"/>
                </a:cubicBezTo>
                <a:cubicBezTo>
                  <a:pt x="19358" y="4961"/>
                  <a:pt x="19209" y="4992"/>
                  <a:pt x="19060" y="5018"/>
                </a:cubicBezTo>
                <a:cubicBezTo>
                  <a:pt x="18463" y="5122"/>
                  <a:pt x="17850" y="5149"/>
                  <a:pt x="17246" y="5096"/>
                </a:cubicBezTo>
                <a:cubicBezTo>
                  <a:pt x="16038" y="4993"/>
                  <a:pt x="14878" y="4552"/>
                  <a:pt x="13961" y="3850"/>
                </a:cubicBezTo>
                <a:cubicBezTo>
                  <a:pt x="13041" y="3153"/>
                  <a:pt x="12371" y="2203"/>
                  <a:pt x="12075" y="1166"/>
                </a:cubicBezTo>
                <a:cubicBezTo>
                  <a:pt x="12057" y="1101"/>
                  <a:pt x="12039" y="1036"/>
                  <a:pt x="12023" y="971"/>
                </a:cubicBezTo>
                <a:cubicBezTo>
                  <a:pt x="12015" y="934"/>
                  <a:pt x="12006" y="898"/>
                  <a:pt x="11998" y="861"/>
                </a:cubicBezTo>
                <a:cubicBezTo>
                  <a:pt x="11995" y="852"/>
                  <a:pt x="11993" y="843"/>
                  <a:pt x="11991" y="833"/>
                </a:cubicBezTo>
                <a:cubicBezTo>
                  <a:pt x="11985" y="815"/>
                  <a:pt x="11979" y="796"/>
                  <a:pt x="11974" y="777"/>
                </a:cubicBezTo>
                <a:cubicBezTo>
                  <a:pt x="11963" y="745"/>
                  <a:pt x="11951" y="715"/>
                  <a:pt x="11937" y="684"/>
                </a:cubicBezTo>
                <a:cubicBezTo>
                  <a:pt x="11829" y="437"/>
                  <a:pt x="11599" y="233"/>
                  <a:pt x="11351" y="127"/>
                </a:cubicBezTo>
                <a:cubicBezTo>
                  <a:pt x="11101" y="18"/>
                  <a:pt x="10837" y="-17"/>
                  <a:pt x="10575" y="7"/>
                </a:cubicBezTo>
                <a:cubicBezTo>
                  <a:pt x="10315" y="32"/>
                  <a:pt x="10046" y="122"/>
                  <a:pt x="9826" y="300"/>
                </a:cubicBezTo>
                <a:cubicBezTo>
                  <a:pt x="9718" y="388"/>
                  <a:pt x="9626" y="498"/>
                  <a:pt x="9562" y="615"/>
                </a:cubicBezTo>
                <a:cubicBezTo>
                  <a:pt x="9530" y="674"/>
                  <a:pt x="9505" y="735"/>
                  <a:pt x="9485" y="795"/>
                </a:cubicBezTo>
                <a:cubicBezTo>
                  <a:pt x="9481" y="810"/>
                  <a:pt x="9476" y="825"/>
                  <a:pt x="9472" y="840"/>
                </a:cubicBezTo>
                <a:cubicBezTo>
                  <a:pt x="9469" y="853"/>
                  <a:pt x="9466" y="866"/>
                  <a:pt x="9463" y="879"/>
                </a:cubicBezTo>
                <a:cubicBezTo>
                  <a:pt x="9459" y="897"/>
                  <a:pt x="9455" y="914"/>
                  <a:pt x="9450" y="932"/>
                </a:cubicBezTo>
                <a:cubicBezTo>
                  <a:pt x="9420" y="1060"/>
                  <a:pt x="9382" y="1193"/>
                  <a:pt x="9340" y="1321"/>
                </a:cubicBezTo>
                <a:cubicBezTo>
                  <a:pt x="9256" y="1578"/>
                  <a:pt x="9150" y="1830"/>
                  <a:pt x="9023" y="2073"/>
                </a:cubicBezTo>
                <a:cubicBezTo>
                  <a:pt x="8517" y="3047"/>
                  <a:pt x="7672" y="3880"/>
                  <a:pt x="6626" y="4420"/>
                </a:cubicBezTo>
                <a:cubicBezTo>
                  <a:pt x="5578" y="4965"/>
                  <a:pt x="4368" y="5265"/>
                  <a:pt x="3198" y="5207"/>
                </a:cubicBezTo>
                <a:cubicBezTo>
                  <a:pt x="2906" y="5192"/>
                  <a:pt x="2617" y="5155"/>
                  <a:pt x="2336" y="5095"/>
                </a:cubicBezTo>
                <a:cubicBezTo>
                  <a:pt x="2195" y="5065"/>
                  <a:pt x="2056" y="5030"/>
                  <a:pt x="1920" y="4988"/>
                </a:cubicBezTo>
                <a:cubicBezTo>
                  <a:pt x="1886" y="4977"/>
                  <a:pt x="1852" y="4966"/>
                  <a:pt x="1818" y="4956"/>
                </a:cubicBezTo>
                <a:cubicBezTo>
                  <a:pt x="1781" y="4943"/>
                  <a:pt x="1743" y="4930"/>
                  <a:pt x="1706" y="4918"/>
                </a:cubicBezTo>
                <a:cubicBezTo>
                  <a:pt x="1594" y="4880"/>
                  <a:pt x="1468" y="4854"/>
                  <a:pt x="1337" y="4844"/>
                </a:cubicBezTo>
                <a:cubicBezTo>
                  <a:pt x="1075" y="4823"/>
                  <a:pt x="781" y="4881"/>
                  <a:pt x="542" y="5026"/>
                </a:cubicBezTo>
                <a:cubicBezTo>
                  <a:pt x="302" y="5169"/>
                  <a:pt x="123" y="5392"/>
                  <a:pt x="46" y="5641"/>
                </a:cubicBezTo>
                <a:cubicBezTo>
                  <a:pt x="-34" y="5890"/>
                  <a:pt x="-4" y="6161"/>
                  <a:pt x="100" y="6382"/>
                </a:cubicBezTo>
                <a:cubicBezTo>
                  <a:pt x="203" y="6605"/>
                  <a:pt x="368" y="6779"/>
                  <a:pt x="541" y="6911"/>
                </a:cubicBezTo>
                <a:cubicBezTo>
                  <a:pt x="599" y="6852"/>
                  <a:pt x="656" y="6793"/>
                  <a:pt x="714" y="6734"/>
                </a:cubicBezTo>
                <a:cubicBezTo>
                  <a:pt x="772" y="6675"/>
                  <a:pt x="830" y="6616"/>
                  <a:pt x="888" y="6557"/>
                </a:cubicBezTo>
                <a:cubicBezTo>
                  <a:pt x="945" y="6497"/>
                  <a:pt x="1003" y="6438"/>
                  <a:pt x="1061" y="6379"/>
                </a:cubicBezTo>
                <a:cubicBezTo>
                  <a:pt x="1119" y="6320"/>
                  <a:pt x="1176" y="6261"/>
                  <a:pt x="1234" y="6202"/>
                </a:cubicBezTo>
                <a:cubicBezTo>
                  <a:pt x="1158" y="6144"/>
                  <a:pt x="1109" y="6084"/>
                  <a:pt x="1087" y="6034"/>
                </a:cubicBezTo>
                <a:cubicBezTo>
                  <a:pt x="1065" y="5985"/>
                  <a:pt x="1065" y="5946"/>
                  <a:pt x="1075" y="5913"/>
                </a:cubicBezTo>
                <a:cubicBezTo>
                  <a:pt x="1086" y="5879"/>
                  <a:pt x="1110" y="5850"/>
                  <a:pt x="1143" y="5831"/>
                </a:cubicBezTo>
                <a:cubicBezTo>
                  <a:pt x="1175" y="5812"/>
                  <a:pt x="1215" y="5802"/>
                  <a:pt x="1274" y="5806"/>
                </a:cubicBezTo>
                <a:cubicBezTo>
                  <a:pt x="1304" y="5809"/>
                  <a:pt x="1337" y="5815"/>
                  <a:pt x="1375" y="5828"/>
                </a:cubicBezTo>
                <a:cubicBezTo>
                  <a:pt x="1413" y="5841"/>
                  <a:pt x="1451" y="5854"/>
                  <a:pt x="1489" y="5866"/>
                </a:cubicBezTo>
                <a:cubicBezTo>
                  <a:pt x="1530" y="5880"/>
                  <a:pt x="1572" y="5893"/>
                  <a:pt x="1614" y="5907"/>
                </a:cubicBezTo>
                <a:cubicBezTo>
                  <a:pt x="1782" y="5959"/>
                  <a:pt x="1952" y="6003"/>
                  <a:pt x="2124" y="6040"/>
                </a:cubicBezTo>
                <a:cubicBezTo>
                  <a:pt x="2467" y="6114"/>
                  <a:pt x="2816" y="6157"/>
                  <a:pt x="3164" y="6173"/>
                </a:cubicBezTo>
                <a:cubicBezTo>
                  <a:pt x="4563" y="6236"/>
                  <a:pt x="5942" y="5862"/>
                  <a:pt x="7165" y="5228"/>
                </a:cubicBezTo>
                <a:cubicBezTo>
                  <a:pt x="8398" y="4591"/>
                  <a:pt x="9394" y="3609"/>
                  <a:pt x="9987" y="2465"/>
                </a:cubicBezTo>
                <a:cubicBezTo>
                  <a:pt x="10136" y="2179"/>
                  <a:pt x="10261" y="1883"/>
                  <a:pt x="10360" y="1582"/>
                </a:cubicBezTo>
                <a:cubicBezTo>
                  <a:pt x="10410" y="1430"/>
                  <a:pt x="10452" y="1280"/>
                  <a:pt x="10490" y="1122"/>
                </a:cubicBezTo>
                <a:cubicBezTo>
                  <a:pt x="10494" y="1105"/>
                  <a:pt x="10498" y="1087"/>
                  <a:pt x="10502" y="1069"/>
                </a:cubicBezTo>
                <a:cubicBezTo>
                  <a:pt x="10503" y="1064"/>
                  <a:pt x="10505" y="1059"/>
                  <a:pt x="10506" y="1054"/>
                </a:cubicBezTo>
                <a:cubicBezTo>
                  <a:pt x="10506" y="1051"/>
                  <a:pt x="10508" y="1049"/>
                  <a:pt x="10508" y="1047"/>
                </a:cubicBezTo>
                <a:cubicBezTo>
                  <a:pt x="10511" y="1037"/>
                  <a:pt x="10515" y="1029"/>
                  <a:pt x="10518" y="1022"/>
                </a:cubicBezTo>
                <a:cubicBezTo>
                  <a:pt x="10526" y="1009"/>
                  <a:pt x="10534" y="999"/>
                  <a:pt x="10547" y="989"/>
                </a:cubicBezTo>
                <a:cubicBezTo>
                  <a:pt x="10570" y="968"/>
                  <a:pt x="10622" y="945"/>
                  <a:pt x="10690" y="939"/>
                </a:cubicBezTo>
                <a:cubicBezTo>
                  <a:pt x="10756" y="932"/>
                  <a:pt x="10830" y="944"/>
                  <a:pt x="10876" y="965"/>
                </a:cubicBezTo>
                <a:cubicBezTo>
                  <a:pt x="10924" y="988"/>
                  <a:pt x="10939" y="1006"/>
                  <a:pt x="10951" y="1031"/>
                </a:cubicBezTo>
                <a:cubicBezTo>
                  <a:pt x="10952" y="1034"/>
                  <a:pt x="10954" y="1038"/>
                  <a:pt x="10955" y="1041"/>
                </a:cubicBezTo>
                <a:cubicBezTo>
                  <a:pt x="10955" y="1040"/>
                  <a:pt x="10955" y="1039"/>
                  <a:pt x="10955" y="1037"/>
                </a:cubicBezTo>
                <a:cubicBezTo>
                  <a:pt x="10957" y="1046"/>
                  <a:pt x="10959" y="1054"/>
                  <a:pt x="10961" y="1063"/>
                </a:cubicBezTo>
                <a:cubicBezTo>
                  <a:pt x="10969" y="1098"/>
                  <a:pt x="10977" y="1132"/>
                  <a:pt x="10985" y="1167"/>
                </a:cubicBezTo>
                <a:cubicBezTo>
                  <a:pt x="11004" y="1244"/>
                  <a:pt x="11024" y="1321"/>
                  <a:pt x="11046" y="1397"/>
                </a:cubicBezTo>
                <a:cubicBezTo>
                  <a:pt x="11396" y="2621"/>
                  <a:pt x="12185" y="3739"/>
                  <a:pt x="13267" y="4560"/>
                </a:cubicBezTo>
                <a:cubicBezTo>
                  <a:pt x="13808" y="4971"/>
                  <a:pt x="14418" y="5310"/>
                  <a:pt x="15075" y="5559"/>
                </a:cubicBezTo>
                <a:cubicBezTo>
                  <a:pt x="15732" y="5808"/>
                  <a:pt x="16432" y="5966"/>
                  <a:pt x="17141" y="6028"/>
                </a:cubicBezTo>
                <a:cubicBezTo>
                  <a:pt x="17850" y="6091"/>
                  <a:pt x="18568" y="6059"/>
                  <a:pt x="19266" y="5938"/>
                </a:cubicBezTo>
                <a:cubicBezTo>
                  <a:pt x="19440" y="5907"/>
                  <a:pt x="19613" y="5871"/>
                  <a:pt x="19784" y="5830"/>
                </a:cubicBezTo>
                <a:cubicBezTo>
                  <a:pt x="19871" y="5809"/>
                  <a:pt x="19954" y="5788"/>
                  <a:pt x="20043" y="5763"/>
                </a:cubicBezTo>
                <a:cubicBezTo>
                  <a:pt x="20080" y="5753"/>
                  <a:pt x="20118" y="5742"/>
                  <a:pt x="20156" y="5731"/>
                </a:cubicBezTo>
                <a:cubicBezTo>
                  <a:pt x="20169" y="5728"/>
                  <a:pt x="20182" y="5725"/>
                  <a:pt x="20194" y="5724"/>
                </a:cubicBezTo>
                <a:cubicBezTo>
                  <a:pt x="20240" y="5719"/>
                  <a:pt x="20281" y="5725"/>
                  <a:pt x="20329" y="5749"/>
                </a:cubicBezTo>
                <a:cubicBezTo>
                  <a:pt x="20376" y="5773"/>
                  <a:pt x="20422" y="5816"/>
                  <a:pt x="20445" y="5861"/>
                </a:cubicBezTo>
                <a:cubicBezTo>
                  <a:pt x="20469" y="5907"/>
                  <a:pt x="20472" y="5946"/>
                  <a:pt x="20463" y="5976"/>
                </a:cubicBezTo>
                <a:cubicBezTo>
                  <a:pt x="20459" y="5992"/>
                  <a:pt x="20451" y="6008"/>
                  <a:pt x="20437" y="6026"/>
                </a:cubicBezTo>
                <a:cubicBezTo>
                  <a:pt x="20430" y="6036"/>
                  <a:pt x="20422" y="6046"/>
                  <a:pt x="20411" y="6056"/>
                </a:cubicBezTo>
                <a:cubicBezTo>
                  <a:pt x="20407" y="6060"/>
                  <a:pt x="20403" y="6064"/>
                  <a:pt x="20399" y="6067"/>
                </a:cubicBezTo>
                <a:cubicBezTo>
                  <a:pt x="20386" y="6078"/>
                  <a:pt x="20373" y="6088"/>
                  <a:pt x="20360" y="6099"/>
                </a:cubicBezTo>
                <a:cubicBezTo>
                  <a:pt x="20095" y="6308"/>
                  <a:pt x="19847" y="6535"/>
                  <a:pt x="19620" y="6777"/>
                </a:cubicBezTo>
                <a:cubicBezTo>
                  <a:pt x="19165" y="7260"/>
                  <a:pt x="18791" y="7804"/>
                  <a:pt x="18518" y="8385"/>
                </a:cubicBezTo>
                <a:cubicBezTo>
                  <a:pt x="17966" y="9547"/>
                  <a:pt x="17830" y="10862"/>
                  <a:pt x="18148" y="12094"/>
                </a:cubicBezTo>
                <a:cubicBezTo>
                  <a:pt x="18460" y="13326"/>
                  <a:pt x="19211" y="14457"/>
                  <a:pt x="20241" y="15317"/>
                </a:cubicBezTo>
                <a:cubicBezTo>
                  <a:pt x="20296" y="15363"/>
                  <a:pt x="20351" y="15408"/>
                  <a:pt x="20406" y="15453"/>
                </a:cubicBezTo>
                <a:cubicBezTo>
                  <a:pt x="20424" y="15469"/>
                  <a:pt x="20433" y="15482"/>
                  <a:pt x="20440" y="15495"/>
                </a:cubicBezTo>
                <a:cubicBezTo>
                  <a:pt x="20451" y="15518"/>
                  <a:pt x="20457" y="15552"/>
                  <a:pt x="20440" y="15604"/>
                </a:cubicBezTo>
                <a:cubicBezTo>
                  <a:pt x="20424" y="15654"/>
                  <a:pt x="20383" y="15712"/>
                  <a:pt x="20336" y="15749"/>
                </a:cubicBezTo>
                <a:cubicBezTo>
                  <a:pt x="20287" y="15787"/>
                  <a:pt x="20242" y="15800"/>
                  <a:pt x="20216" y="15801"/>
                </a:cubicBezTo>
                <a:cubicBezTo>
                  <a:pt x="20209" y="15801"/>
                  <a:pt x="20160" y="15792"/>
                  <a:pt x="20160" y="15791"/>
                </a:cubicBezTo>
                <a:cubicBezTo>
                  <a:pt x="20156" y="15791"/>
                  <a:pt x="20001" y="15746"/>
                  <a:pt x="19916" y="15723"/>
                </a:cubicBezTo>
                <a:cubicBezTo>
                  <a:pt x="19745" y="15679"/>
                  <a:pt x="19572" y="15640"/>
                  <a:pt x="19398" y="15607"/>
                </a:cubicBezTo>
                <a:cubicBezTo>
                  <a:pt x="19050" y="15540"/>
                  <a:pt x="18696" y="15496"/>
                  <a:pt x="18340" y="15477"/>
                </a:cubicBezTo>
                <a:cubicBezTo>
                  <a:pt x="16917" y="15396"/>
                  <a:pt x="15466" y="15708"/>
                  <a:pt x="14247" y="16365"/>
                </a:cubicBezTo>
                <a:cubicBezTo>
                  <a:pt x="13022" y="17018"/>
                  <a:pt x="12047" y="18016"/>
                  <a:pt x="11472" y="19165"/>
                </a:cubicBezTo>
                <a:cubicBezTo>
                  <a:pt x="11327" y="19452"/>
                  <a:pt x="11207" y="19748"/>
                  <a:pt x="11111" y="20050"/>
                </a:cubicBezTo>
                <a:cubicBezTo>
                  <a:pt x="11087" y="20126"/>
                  <a:pt x="11065" y="20202"/>
                  <a:pt x="11044" y="20278"/>
                </a:cubicBezTo>
                <a:cubicBezTo>
                  <a:pt x="11024" y="20350"/>
                  <a:pt x="11000" y="20449"/>
                  <a:pt x="10990" y="20490"/>
                </a:cubicBezTo>
                <a:cubicBezTo>
                  <a:pt x="10982" y="20518"/>
                  <a:pt x="10965" y="20545"/>
                  <a:pt x="10918" y="20576"/>
                </a:cubicBezTo>
                <a:cubicBezTo>
                  <a:pt x="10873" y="20606"/>
                  <a:pt x="10802" y="20629"/>
                  <a:pt x="10738" y="20632"/>
                </a:cubicBezTo>
                <a:cubicBezTo>
                  <a:pt x="10672" y="20636"/>
                  <a:pt x="10624" y="20621"/>
                  <a:pt x="10602" y="20607"/>
                </a:cubicBezTo>
                <a:cubicBezTo>
                  <a:pt x="10581" y="20594"/>
                  <a:pt x="10560" y="20574"/>
                  <a:pt x="10543" y="20522"/>
                </a:cubicBezTo>
                <a:cubicBezTo>
                  <a:pt x="10543" y="20519"/>
                  <a:pt x="10537" y="20497"/>
                  <a:pt x="10535" y="20489"/>
                </a:cubicBezTo>
                <a:cubicBezTo>
                  <a:pt x="10531" y="20473"/>
                  <a:pt x="10527" y="20457"/>
                  <a:pt x="10524" y="20441"/>
                </a:cubicBezTo>
                <a:cubicBezTo>
                  <a:pt x="10514" y="20402"/>
                  <a:pt x="10505" y="20364"/>
                  <a:pt x="10496" y="20325"/>
                </a:cubicBezTo>
                <a:cubicBezTo>
                  <a:pt x="10477" y="20248"/>
                  <a:pt x="10455" y="20172"/>
                  <a:pt x="10433" y="20095"/>
                </a:cubicBezTo>
                <a:cubicBezTo>
                  <a:pt x="10071" y="18874"/>
                  <a:pt x="9269" y="17762"/>
                  <a:pt x="8178" y="16951"/>
                </a:cubicBezTo>
                <a:cubicBezTo>
                  <a:pt x="7091" y="16135"/>
                  <a:pt x="5713" y="15624"/>
                  <a:pt x="4292" y="15510"/>
                </a:cubicBezTo>
                <a:cubicBezTo>
                  <a:pt x="3582" y="15452"/>
                  <a:pt x="2863" y="15490"/>
                  <a:pt x="2166" y="15619"/>
                </a:cubicBezTo>
                <a:cubicBezTo>
                  <a:pt x="1991" y="15652"/>
                  <a:pt x="1818" y="15690"/>
                  <a:pt x="1647" y="15733"/>
                </a:cubicBezTo>
                <a:cubicBezTo>
                  <a:pt x="1604" y="15744"/>
                  <a:pt x="1562" y="15755"/>
                  <a:pt x="1519" y="15767"/>
                </a:cubicBezTo>
                <a:cubicBezTo>
                  <a:pt x="1385" y="15804"/>
                  <a:pt x="1250" y="15804"/>
                  <a:pt x="1168" y="15678"/>
                </a:cubicBezTo>
                <a:cubicBezTo>
                  <a:pt x="1062" y="15517"/>
                  <a:pt x="1174" y="15420"/>
                  <a:pt x="1197" y="15401"/>
                </a:cubicBezTo>
                <a:cubicBezTo>
                  <a:pt x="1229" y="15374"/>
                  <a:pt x="1262" y="15348"/>
                  <a:pt x="1294" y="15321"/>
                </a:cubicBezTo>
                <a:cubicBezTo>
                  <a:pt x="1552" y="15104"/>
                  <a:pt x="1793" y="14871"/>
                  <a:pt x="2012" y="14623"/>
                </a:cubicBezTo>
                <a:cubicBezTo>
                  <a:pt x="2450" y="14128"/>
                  <a:pt x="2805" y="13574"/>
                  <a:pt x="3058" y="12986"/>
                </a:cubicBezTo>
                <a:cubicBezTo>
                  <a:pt x="3570" y="11809"/>
                  <a:pt x="3690" y="10517"/>
                  <a:pt x="3374" y="9322"/>
                </a:cubicBezTo>
                <a:cubicBezTo>
                  <a:pt x="3218" y="8724"/>
                  <a:pt x="2955" y="8149"/>
                  <a:pt x="2595" y="7621"/>
                </a:cubicBezTo>
                <a:cubicBezTo>
                  <a:pt x="2236" y="7095"/>
                  <a:pt x="1772" y="6612"/>
                  <a:pt x="1237" y="6204"/>
                </a:cubicBezTo>
                <a:cubicBezTo>
                  <a:pt x="1179" y="6263"/>
                  <a:pt x="1121" y="6321"/>
                  <a:pt x="1062" y="6380"/>
                </a:cubicBezTo>
                <a:cubicBezTo>
                  <a:pt x="1004" y="6439"/>
                  <a:pt x="946" y="6498"/>
                  <a:pt x="888" y="6557"/>
                </a:cubicBezTo>
                <a:cubicBezTo>
                  <a:pt x="829" y="6615"/>
                  <a:pt x="771" y="6674"/>
                  <a:pt x="713" y="6733"/>
                </a:cubicBezTo>
                <a:cubicBezTo>
                  <a:pt x="655" y="6791"/>
                  <a:pt x="596" y="6850"/>
                  <a:pt x="538" y="69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DDD8A69-7C1B-48FC-BFC2-7FEBC505AC00}"/>
              </a:ext>
            </a:extLst>
          </p:cNvPr>
          <p:cNvGrpSpPr/>
          <p:nvPr/>
        </p:nvGrpSpPr>
        <p:grpSpPr>
          <a:xfrm>
            <a:off x="7047449" y="3150167"/>
            <a:ext cx="780930" cy="780955"/>
            <a:chOff x="7047449" y="3150167"/>
            <a:chExt cx="780930" cy="780955"/>
          </a:xfrm>
        </p:grpSpPr>
        <p:sp>
          <p:nvSpPr>
            <p:cNvPr id="31" name="Freeform: Shape 8">
              <a:extLst>
                <a:ext uri="{FF2B5EF4-FFF2-40B4-BE49-F238E27FC236}">
                  <a16:creationId xmlns:a16="http://schemas.microsoft.com/office/drawing/2014/main" id="{72D4533C-8091-41BF-822C-BC2615729BA2}"/>
                </a:ext>
              </a:extLst>
            </p:cNvPr>
            <p:cNvSpPr/>
            <p:nvPr/>
          </p:nvSpPr>
          <p:spPr>
            <a:xfrm>
              <a:off x="7047449" y="3150167"/>
              <a:ext cx="780930" cy="7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Freeform: Shape 8">
              <a:extLst>
                <a:ext uri="{FF2B5EF4-FFF2-40B4-BE49-F238E27FC236}">
                  <a16:creationId xmlns:a16="http://schemas.microsoft.com/office/drawing/2014/main" id="{6337A5AE-1A22-4A23-8E28-FC6A5E46E1A8}"/>
                </a:ext>
              </a:extLst>
            </p:cNvPr>
            <p:cNvSpPr/>
            <p:nvPr/>
          </p:nvSpPr>
          <p:spPr>
            <a:xfrm>
              <a:off x="7266198" y="3369209"/>
              <a:ext cx="343432" cy="34287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AFFEB8F-861F-48A2-847B-4B9CF32B3E90}"/>
              </a:ext>
            </a:extLst>
          </p:cNvPr>
          <p:cNvGrpSpPr/>
          <p:nvPr/>
        </p:nvGrpSpPr>
        <p:grpSpPr>
          <a:xfrm>
            <a:off x="6380163" y="4297152"/>
            <a:ext cx="780959" cy="780950"/>
            <a:chOff x="6380163" y="4297152"/>
            <a:chExt cx="780959" cy="780950"/>
          </a:xfrm>
        </p:grpSpPr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id="{A0B49194-8CBB-4868-87C9-69A73E0EE09D}"/>
                </a:ext>
              </a:extLst>
            </p:cNvPr>
            <p:cNvSpPr/>
            <p:nvPr/>
          </p:nvSpPr>
          <p:spPr>
            <a:xfrm>
              <a:off x="6380163" y="4297152"/>
              <a:ext cx="780959" cy="78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F0CA95E0-70F0-4E79-93E2-FB750E75E63D}"/>
                </a:ext>
              </a:extLst>
            </p:cNvPr>
            <p:cNvSpPr/>
            <p:nvPr/>
          </p:nvSpPr>
          <p:spPr>
            <a:xfrm>
              <a:off x="6614037" y="4515909"/>
              <a:ext cx="313212" cy="343436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A4056FA-736D-4EB4-B6E4-EA97A49B1188}"/>
              </a:ext>
            </a:extLst>
          </p:cNvPr>
          <p:cNvGrpSpPr/>
          <p:nvPr/>
        </p:nvGrpSpPr>
        <p:grpSpPr>
          <a:xfrm>
            <a:off x="4366990" y="3150172"/>
            <a:ext cx="780959" cy="780944"/>
            <a:chOff x="4366990" y="3150172"/>
            <a:chExt cx="780959" cy="780944"/>
          </a:xfrm>
        </p:grpSpPr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6F27300F-C503-4E9E-BA83-8484405C04E9}"/>
                </a:ext>
              </a:extLst>
            </p:cNvPr>
            <p:cNvSpPr/>
            <p:nvPr/>
          </p:nvSpPr>
          <p:spPr>
            <a:xfrm>
              <a:off x="4366990" y="3150172"/>
              <a:ext cx="780959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Freeform: Shape 20">
              <a:extLst>
                <a:ext uri="{FF2B5EF4-FFF2-40B4-BE49-F238E27FC236}">
                  <a16:creationId xmlns:a16="http://schemas.microsoft.com/office/drawing/2014/main" id="{0D0D6EEA-55D1-4477-B736-8023D263FDB7}"/>
                </a:ext>
              </a:extLst>
            </p:cNvPr>
            <p:cNvSpPr/>
            <p:nvPr/>
          </p:nvSpPr>
          <p:spPr>
            <a:xfrm>
              <a:off x="4591312" y="3368926"/>
              <a:ext cx="332315" cy="34343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313F525-036A-4AB5-B95B-BC80E96549F2}"/>
              </a:ext>
            </a:extLst>
          </p:cNvPr>
          <p:cNvGrpSpPr/>
          <p:nvPr/>
        </p:nvGrpSpPr>
        <p:grpSpPr>
          <a:xfrm>
            <a:off x="6368851" y="2022926"/>
            <a:ext cx="780937" cy="780944"/>
            <a:chOff x="6368851" y="2022926"/>
            <a:chExt cx="780937" cy="780944"/>
          </a:xfrm>
        </p:grpSpPr>
        <p:sp>
          <p:nvSpPr>
            <p:cNvPr id="40" name="Freeform: Shape 5">
              <a:extLst>
                <a:ext uri="{FF2B5EF4-FFF2-40B4-BE49-F238E27FC236}">
                  <a16:creationId xmlns:a16="http://schemas.microsoft.com/office/drawing/2014/main" id="{E754268D-A026-4895-9D38-58D98BC21213}"/>
                </a:ext>
              </a:extLst>
            </p:cNvPr>
            <p:cNvSpPr/>
            <p:nvPr/>
          </p:nvSpPr>
          <p:spPr>
            <a:xfrm>
              <a:off x="6368851" y="2022926"/>
              <a:ext cx="780937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Freeform: Shape 5">
              <a:extLst>
                <a:ext uri="{FF2B5EF4-FFF2-40B4-BE49-F238E27FC236}">
                  <a16:creationId xmlns:a16="http://schemas.microsoft.com/office/drawing/2014/main" id="{E4CC9DFF-CD53-46CA-A66E-23D8F4802443}"/>
                </a:ext>
              </a:extLst>
            </p:cNvPr>
            <p:cNvSpPr/>
            <p:nvPr/>
          </p:nvSpPr>
          <p:spPr>
            <a:xfrm>
              <a:off x="6602717" y="2241683"/>
              <a:ext cx="313206" cy="34343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35F89FE-30C0-4A21-97D5-DBC37742A1BE}"/>
              </a:ext>
            </a:extLst>
          </p:cNvPr>
          <p:cNvGrpSpPr/>
          <p:nvPr/>
        </p:nvGrpSpPr>
        <p:grpSpPr>
          <a:xfrm>
            <a:off x="5045587" y="4297155"/>
            <a:ext cx="780930" cy="780944"/>
            <a:chOff x="5045587" y="4297155"/>
            <a:chExt cx="780930" cy="780944"/>
          </a:xfrm>
        </p:grpSpPr>
        <p:sp>
          <p:nvSpPr>
            <p:cNvPr id="43" name="Freeform: Shape 14">
              <a:extLst>
                <a:ext uri="{FF2B5EF4-FFF2-40B4-BE49-F238E27FC236}">
                  <a16:creationId xmlns:a16="http://schemas.microsoft.com/office/drawing/2014/main" id="{CA3A0CF9-F570-46FE-AAB9-2DCDBC888DFD}"/>
                </a:ext>
              </a:extLst>
            </p:cNvPr>
            <p:cNvSpPr/>
            <p:nvPr/>
          </p:nvSpPr>
          <p:spPr>
            <a:xfrm>
              <a:off x="5045587" y="4297155"/>
              <a:ext cx="780930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Freeform: Shape 14">
              <a:extLst>
                <a:ext uri="{FF2B5EF4-FFF2-40B4-BE49-F238E27FC236}">
                  <a16:creationId xmlns:a16="http://schemas.microsoft.com/office/drawing/2014/main" id="{7A70DB07-909E-46C6-84C2-EBA166805F9B}"/>
                </a:ext>
              </a:extLst>
            </p:cNvPr>
            <p:cNvSpPr/>
            <p:nvPr/>
          </p:nvSpPr>
          <p:spPr>
            <a:xfrm>
              <a:off x="5293130" y="4515913"/>
              <a:ext cx="285844" cy="343428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AA89620-A671-4EF3-A608-F120FD8C4063}"/>
              </a:ext>
            </a:extLst>
          </p:cNvPr>
          <p:cNvGrpSpPr/>
          <p:nvPr/>
        </p:nvGrpSpPr>
        <p:grpSpPr>
          <a:xfrm>
            <a:off x="5034279" y="2022916"/>
            <a:ext cx="780942" cy="780965"/>
            <a:chOff x="5034279" y="2022916"/>
            <a:chExt cx="780942" cy="780965"/>
          </a:xfrm>
        </p:grpSpPr>
        <p:sp>
          <p:nvSpPr>
            <p:cNvPr id="47" name="Freeform: Shape 17">
              <a:extLst>
                <a:ext uri="{FF2B5EF4-FFF2-40B4-BE49-F238E27FC236}">
                  <a16:creationId xmlns:a16="http://schemas.microsoft.com/office/drawing/2014/main" id="{AE13FD56-3FAA-465E-A7FB-B0DE3C5D6D99}"/>
                </a:ext>
              </a:extLst>
            </p:cNvPr>
            <p:cNvSpPr/>
            <p:nvPr/>
          </p:nvSpPr>
          <p:spPr>
            <a:xfrm>
              <a:off x="5034279" y="2022916"/>
              <a:ext cx="780942" cy="7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id="{3B8361FF-9A60-4B36-ADE6-182B34730CFC}"/>
                </a:ext>
              </a:extLst>
            </p:cNvPr>
            <p:cNvSpPr/>
            <p:nvPr/>
          </p:nvSpPr>
          <p:spPr>
            <a:xfrm>
              <a:off x="5281451" y="2241680"/>
              <a:ext cx="286597" cy="343438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D8514A5D-E3A1-41A8-A102-465676A5001E}"/>
              </a:ext>
            </a:extLst>
          </p:cNvPr>
          <p:cNvSpPr/>
          <p:nvPr/>
        </p:nvSpPr>
        <p:spPr>
          <a:xfrm>
            <a:off x="7990296" y="1680940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64B7F77-C035-41A3-9596-C06C155D35AB}"/>
              </a:ext>
            </a:extLst>
          </p:cNvPr>
          <p:cNvSpPr/>
          <p:nvPr/>
        </p:nvSpPr>
        <p:spPr>
          <a:xfrm>
            <a:off x="7990296" y="4774149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FD3E973-F5A8-4793-9E3B-BBAF498573A8}"/>
              </a:ext>
            </a:extLst>
          </p:cNvPr>
          <p:cNvGrpSpPr/>
          <p:nvPr/>
        </p:nvGrpSpPr>
        <p:grpSpPr>
          <a:xfrm>
            <a:off x="1235671" y="1680940"/>
            <a:ext cx="2965476" cy="1100494"/>
            <a:chOff x="8386922" y="2192795"/>
            <a:chExt cx="2965476" cy="1100494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33033A3-B254-4A33-A3E3-C37C125CF19D}"/>
                </a:ext>
              </a:extLst>
            </p:cNvPr>
            <p:cNvSpPr/>
            <p:nvPr/>
          </p:nvSpPr>
          <p:spPr>
            <a:xfrm>
              <a:off x="8850447" y="2192795"/>
              <a:ext cx="2501951" cy="401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BB4ED18-0793-4E73-8154-309151CE7674}"/>
                </a:ext>
              </a:extLst>
            </p:cNvPr>
            <p:cNvSpPr txBox="1"/>
            <p:nvPr/>
          </p:nvSpPr>
          <p:spPr>
            <a:xfrm>
              <a:off x="8386922" y="2594572"/>
              <a:ext cx="2965476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C3CD1A3F-F68C-48F1-9D5B-BA5656ADFD54}"/>
              </a:ext>
            </a:extLst>
          </p:cNvPr>
          <p:cNvSpPr/>
          <p:nvPr/>
        </p:nvSpPr>
        <p:spPr>
          <a:xfrm>
            <a:off x="1699196" y="4774149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2AF950D-0DED-402D-A8FF-CB2D4C3AFC60}"/>
              </a:ext>
            </a:extLst>
          </p:cNvPr>
          <p:cNvSpPr/>
          <p:nvPr/>
        </p:nvSpPr>
        <p:spPr>
          <a:xfrm>
            <a:off x="7990296" y="3227545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4E242FD-B77A-4DA4-B83E-43B6C819BFA1}"/>
              </a:ext>
            </a:extLst>
          </p:cNvPr>
          <p:cNvSpPr/>
          <p:nvPr/>
        </p:nvSpPr>
        <p:spPr>
          <a:xfrm>
            <a:off x="1699196" y="3227545"/>
            <a:ext cx="2501951" cy="403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zoom-tool_72585">
            <a:extLst>
              <a:ext uri="{FF2B5EF4-FFF2-40B4-BE49-F238E27FC236}">
                <a16:creationId xmlns:a16="http://schemas.microsoft.com/office/drawing/2014/main" id="{4874693A-77C0-473F-B401-8B512CCACC59}"/>
              </a:ext>
            </a:extLst>
          </p:cNvPr>
          <p:cNvSpPr>
            <a:spLocks noChangeAspect="1"/>
          </p:cNvSpPr>
          <p:nvPr/>
        </p:nvSpPr>
        <p:spPr bwMode="auto">
          <a:xfrm>
            <a:off x="5767224" y="3239547"/>
            <a:ext cx="609685" cy="588572"/>
          </a:xfrm>
          <a:custGeom>
            <a:avLst/>
            <a:gdLst>
              <a:gd name="T0" fmla="*/ 8270 w 8441"/>
              <a:gd name="T1" fmla="*/ 6791 h 8160"/>
              <a:gd name="T2" fmla="*/ 5734 w 8441"/>
              <a:gd name="T3" fmla="*/ 4255 h 8160"/>
              <a:gd name="T4" fmla="*/ 5225 w 8441"/>
              <a:gd name="T5" fmla="*/ 848 h 8160"/>
              <a:gd name="T6" fmla="*/ 3177 w 8441"/>
              <a:gd name="T7" fmla="*/ 0 h 8160"/>
              <a:gd name="T8" fmla="*/ 1130 w 8441"/>
              <a:gd name="T9" fmla="*/ 848 h 8160"/>
              <a:gd name="T10" fmla="*/ 1130 w 8441"/>
              <a:gd name="T11" fmla="*/ 4944 h 8160"/>
              <a:gd name="T12" fmla="*/ 3177 w 8441"/>
              <a:gd name="T13" fmla="*/ 5792 h 8160"/>
              <a:gd name="T14" fmla="*/ 4538 w 8441"/>
              <a:gd name="T15" fmla="*/ 5454 h 8160"/>
              <a:gd name="T16" fmla="*/ 7072 w 8441"/>
              <a:gd name="T17" fmla="*/ 7988 h 8160"/>
              <a:gd name="T18" fmla="*/ 7486 w 8441"/>
              <a:gd name="T19" fmla="*/ 8160 h 8160"/>
              <a:gd name="T20" fmla="*/ 7901 w 8441"/>
              <a:gd name="T21" fmla="*/ 7988 h 8160"/>
              <a:gd name="T22" fmla="*/ 8270 w 8441"/>
              <a:gd name="T23" fmla="*/ 7620 h 8160"/>
              <a:gd name="T24" fmla="*/ 8441 w 8441"/>
              <a:gd name="T25" fmla="*/ 7205 h 8160"/>
              <a:gd name="T26" fmla="*/ 8270 w 8441"/>
              <a:gd name="T27" fmla="*/ 6791 h 8160"/>
              <a:gd name="T28" fmla="*/ 1793 w 8441"/>
              <a:gd name="T29" fmla="*/ 4281 h 8160"/>
              <a:gd name="T30" fmla="*/ 1793 w 8441"/>
              <a:gd name="T31" fmla="*/ 1511 h 8160"/>
              <a:gd name="T32" fmla="*/ 3177 w 8441"/>
              <a:gd name="T33" fmla="*/ 938 h 8160"/>
              <a:gd name="T34" fmla="*/ 4562 w 8441"/>
              <a:gd name="T35" fmla="*/ 1511 h 8160"/>
              <a:gd name="T36" fmla="*/ 4562 w 8441"/>
              <a:gd name="T37" fmla="*/ 4281 h 8160"/>
              <a:gd name="T38" fmla="*/ 3177 w 8441"/>
              <a:gd name="T39" fmla="*/ 4854 h 8160"/>
              <a:gd name="T40" fmla="*/ 1793 w 8441"/>
              <a:gd name="T41" fmla="*/ 4281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41" h="8160">
                <a:moveTo>
                  <a:pt x="8270" y="6791"/>
                </a:moveTo>
                <a:lnTo>
                  <a:pt x="5734" y="4255"/>
                </a:lnTo>
                <a:cubicBezTo>
                  <a:pt x="6316" y="3161"/>
                  <a:pt x="6146" y="1769"/>
                  <a:pt x="5225" y="848"/>
                </a:cubicBezTo>
                <a:cubicBezTo>
                  <a:pt x="4678" y="301"/>
                  <a:pt x="3951" y="0"/>
                  <a:pt x="3177" y="0"/>
                </a:cubicBezTo>
                <a:cubicBezTo>
                  <a:pt x="2404" y="0"/>
                  <a:pt x="1676" y="301"/>
                  <a:pt x="1130" y="848"/>
                </a:cubicBezTo>
                <a:cubicBezTo>
                  <a:pt x="0" y="1977"/>
                  <a:pt x="0" y="3815"/>
                  <a:pt x="1130" y="4944"/>
                </a:cubicBezTo>
                <a:cubicBezTo>
                  <a:pt x="1677" y="5491"/>
                  <a:pt x="2404" y="5792"/>
                  <a:pt x="3177" y="5792"/>
                </a:cubicBezTo>
                <a:cubicBezTo>
                  <a:pt x="3660" y="5792"/>
                  <a:pt x="4124" y="5675"/>
                  <a:pt x="4538" y="5454"/>
                </a:cubicBezTo>
                <a:lnTo>
                  <a:pt x="7072" y="7988"/>
                </a:lnTo>
                <a:cubicBezTo>
                  <a:pt x="7183" y="8099"/>
                  <a:pt x="7330" y="8160"/>
                  <a:pt x="7486" y="8160"/>
                </a:cubicBezTo>
                <a:cubicBezTo>
                  <a:pt x="7643" y="8160"/>
                  <a:pt x="7790" y="8099"/>
                  <a:pt x="7901" y="7988"/>
                </a:cubicBezTo>
                <a:lnTo>
                  <a:pt x="8270" y="7620"/>
                </a:lnTo>
                <a:cubicBezTo>
                  <a:pt x="8380" y="7509"/>
                  <a:pt x="8441" y="7362"/>
                  <a:pt x="8441" y="7205"/>
                </a:cubicBezTo>
                <a:cubicBezTo>
                  <a:pt x="8441" y="7049"/>
                  <a:pt x="8380" y="6901"/>
                  <a:pt x="8270" y="6791"/>
                </a:cubicBezTo>
                <a:close/>
                <a:moveTo>
                  <a:pt x="1793" y="4281"/>
                </a:moveTo>
                <a:cubicBezTo>
                  <a:pt x="1029" y="3517"/>
                  <a:pt x="1029" y="2275"/>
                  <a:pt x="1793" y="1511"/>
                </a:cubicBezTo>
                <a:cubicBezTo>
                  <a:pt x="2163" y="1142"/>
                  <a:pt x="2654" y="938"/>
                  <a:pt x="3177" y="938"/>
                </a:cubicBezTo>
                <a:cubicBezTo>
                  <a:pt x="3700" y="938"/>
                  <a:pt x="4192" y="1142"/>
                  <a:pt x="4562" y="1511"/>
                </a:cubicBezTo>
                <a:cubicBezTo>
                  <a:pt x="5325" y="2275"/>
                  <a:pt x="5325" y="3517"/>
                  <a:pt x="4562" y="4281"/>
                </a:cubicBezTo>
                <a:cubicBezTo>
                  <a:pt x="4192" y="4650"/>
                  <a:pt x="3700" y="4854"/>
                  <a:pt x="3177" y="4854"/>
                </a:cubicBezTo>
                <a:cubicBezTo>
                  <a:pt x="2654" y="4854"/>
                  <a:pt x="2163" y="4650"/>
                  <a:pt x="1793" y="428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F34D135-964D-4771-98D0-8C414A3581A6}"/>
              </a:ext>
            </a:extLst>
          </p:cNvPr>
          <p:cNvSpPr txBox="1"/>
          <p:nvPr/>
        </p:nvSpPr>
        <p:spPr>
          <a:xfrm>
            <a:off x="1188717" y="3632632"/>
            <a:ext cx="2965476" cy="6987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F653846-EA0F-42CE-9C28-15A6221BAD64}"/>
              </a:ext>
            </a:extLst>
          </p:cNvPr>
          <p:cNvSpPr txBox="1"/>
          <p:nvPr/>
        </p:nvSpPr>
        <p:spPr>
          <a:xfrm>
            <a:off x="1235671" y="5175787"/>
            <a:ext cx="2965476" cy="6987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5E09D38-A5F9-4BD8-92CB-6FAFAF9BB2B4}"/>
              </a:ext>
            </a:extLst>
          </p:cNvPr>
          <p:cNvSpPr txBox="1"/>
          <p:nvPr/>
        </p:nvSpPr>
        <p:spPr>
          <a:xfrm>
            <a:off x="7983203" y="2064885"/>
            <a:ext cx="2965476" cy="6987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5DEAE09-11CF-480F-9A08-F9E9371E0EA0}"/>
              </a:ext>
            </a:extLst>
          </p:cNvPr>
          <p:cNvSpPr txBox="1"/>
          <p:nvPr/>
        </p:nvSpPr>
        <p:spPr>
          <a:xfrm>
            <a:off x="7943719" y="3601030"/>
            <a:ext cx="2965476" cy="6987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13614A4-1D85-4BD6-AC86-AD742C4BE255}"/>
              </a:ext>
            </a:extLst>
          </p:cNvPr>
          <p:cNvSpPr txBox="1"/>
          <p:nvPr/>
        </p:nvSpPr>
        <p:spPr>
          <a:xfrm>
            <a:off x="8039753" y="5175787"/>
            <a:ext cx="2965476" cy="6987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097758" y="1493410"/>
            <a:ext cx="1223010" cy="1223010"/>
          </a:xfrm>
          <a:prstGeom prst="ellipse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 rot="16200000" flipV="1">
            <a:off x="3968750" y="997585"/>
            <a:ext cx="984885" cy="8919210"/>
          </a:xfrm>
          <a:prstGeom prst="rect">
            <a:avLst/>
          </a:prstGeom>
          <a:gradFill>
            <a:gsLst>
              <a:gs pos="53000">
                <a:srgbClr val="0065B3">
                  <a:alpha val="36000"/>
                </a:srgbClr>
              </a:gs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文本框 9"/>
          <p:cNvSpPr txBox="1"/>
          <p:nvPr/>
        </p:nvSpPr>
        <p:spPr>
          <a:xfrm>
            <a:off x="1781716" y="3085153"/>
            <a:ext cx="727084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Outcome</a:t>
            </a:r>
            <a:endParaRPr lang="zh-CN" altLang="en-US" dirty="0"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53003" y="1537225"/>
            <a:ext cx="1223010" cy="1223010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40128" y="1687065"/>
            <a:ext cx="258064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32F579DA-5CEA-4B9E-8F9E-BAEC9930DDB8}"/>
              </a:ext>
            </a:extLst>
          </p:cNvPr>
          <p:cNvSpPr/>
          <p:nvPr/>
        </p:nvSpPr>
        <p:spPr>
          <a:xfrm flipV="1">
            <a:off x="10265535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7947A8B6-3F8F-48C5-9488-FB6D3CAA906F}"/>
              </a:ext>
            </a:extLst>
          </p:cNvPr>
          <p:cNvSpPr/>
          <p:nvPr/>
        </p:nvSpPr>
        <p:spPr>
          <a:xfrm flipV="1">
            <a:off x="10347450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B51081BA-FAA9-4B3B-B939-2B8C46174B12}"/>
              </a:ext>
            </a:extLst>
          </p:cNvPr>
          <p:cNvSpPr/>
          <p:nvPr/>
        </p:nvSpPr>
        <p:spPr>
          <a:xfrm flipV="1">
            <a:off x="11263620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75D75D4D-520E-468B-8DD2-50245F879338}"/>
              </a:ext>
            </a:extLst>
          </p:cNvPr>
          <p:cNvSpPr/>
          <p:nvPr/>
        </p:nvSpPr>
        <p:spPr>
          <a:xfrm flipV="1">
            <a:off x="11345535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2E8CD4F-F9E8-44E1-A66C-00308FB5DB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02" y="2760235"/>
            <a:ext cx="6096012" cy="40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79" y="704215"/>
            <a:ext cx="305162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Outcome</a:t>
            </a:r>
            <a:endParaRPr lang="zh-CN" altLang="en-US" dirty="0"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 24">
            <a:extLst>
              <a:ext uri="{FF2B5EF4-FFF2-40B4-BE49-F238E27FC236}">
                <a16:creationId xmlns:a16="http://schemas.microsoft.com/office/drawing/2014/main" id="{DFB310DF-0A71-4D75-A224-CBE905A9CD5D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4" name="图表 43">
            <a:extLst>
              <a:ext uri="{FF2B5EF4-FFF2-40B4-BE49-F238E27FC236}">
                <a16:creationId xmlns:a16="http://schemas.microsoft.com/office/drawing/2014/main" id="{F9D6DACB-B83A-46DA-B885-60D960D05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864432"/>
              </p:ext>
            </p:extLst>
          </p:nvPr>
        </p:nvGraphicFramePr>
        <p:xfrm>
          <a:off x="656132" y="1678989"/>
          <a:ext cx="5511299" cy="423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6" name="组合 45">
            <a:extLst>
              <a:ext uri="{FF2B5EF4-FFF2-40B4-BE49-F238E27FC236}">
                <a16:creationId xmlns:a16="http://schemas.microsoft.com/office/drawing/2014/main" id="{A170AA02-2536-406C-BF23-92BED0376460}"/>
              </a:ext>
            </a:extLst>
          </p:cNvPr>
          <p:cNvGrpSpPr/>
          <p:nvPr/>
        </p:nvGrpSpPr>
        <p:grpSpPr>
          <a:xfrm>
            <a:off x="6602598" y="1904620"/>
            <a:ext cx="5049265" cy="1325739"/>
            <a:chOff x="6281964" y="1465233"/>
            <a:chExt cx="5049265" cy="1325739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937CECC7-488B-4418-ABEF-622DBB3945AD}"/>
                </a:ext>
              </a:extLst>
            </p:cNvPr>
            <p:cNvSpPr txBox="1"/>
            <p:nvPr/>
          </p:nvSpPr>
          <p:spPr>
            <a:xfrm>
              <a:off x="6281964" y="1838339"/>
              <a:ext cx="5049265" cy="95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2D53172-9759-4486-A8D3-47D69B559CF3}"/>
                </a:ext>
              </a:extLst>
            </p:cNvPr>
            <p:cNvSpPr txBox="1"/>
            <p:nvPr/>
          </p:nvSpPr>
          <p:spPr>
            <a:xfrm>
              <a:off x="6296789" y="1465233"/>
              <a:ext cx="2474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DFA7D77-2734-49AA-BDAC-05ED49998F0D}"/>
              </a:ext>
            </a:extLst>
          </p:cNvPr>
          <p:cNvGrpSpPr/>
          <p:nvPr/>
        </p:nvGrpSpPr>
        <p:grpSpPr>
          <a:xfrm>
            <a:off x="6602598" y="3230221"/>
            <a:ext cx="5049265" cy="1325739"/>
            <a:chOff x="6281964" y="2790834"/>
            <a:chExt cx="5049265" cy="1325739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92A7157-C53C-409F-9C1B-5D44FC57F2BD}"/>
                </a:ext>
              </a:extLst>
            </p:cNvPr>
            <p:cNvSpPr txBox="1"/>
            <p:nvPr/>
          </p:nvSpPr>
          <p:spPr>
            <a:xfrm>
              <a:off x="6281964" y="3163940"/>
              <a:ext cx="5049265" cy="95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7CF9C9C-54E7-4EEA-998C-43C31CB23598}"/>
                </a:ext>
              </a:extLst>
            </p:cNvPr>
            <p:cNvSpPr txBox="1"/>
            <p:nvPr/>
          </p:nvSpPr>
          <p:spPr>
            <a:xfrm>
              <a:off x="6296789" y="2790834"/>
              <a:ext cx="2474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621703D-4CAC-4A6A-BB8E-12DEB660C837}"/>
              </a:ext>
            </a:extLst>
          </p:cNvPr>
          <p:cNvGrpSpPr/>
          <p:nvPr/>
        </p:nvGrpSpPr>
        <p:grpSpPr>
          <a:xfrm>
            <a:off x="6602598" y="4528818"/>
            <a:ext cx="5049265" cy="1325739"/>
            <a:chOff x="6281964" y="4089431"/>
            <a:chExt cx="5049265" cy="1325739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B6445D8-93A1-4219-A3D0-6705D77C0019}"/>
                </a:ext>
              </a:extLst>
            </p:cNvPr>
            <p:cNvSpPr txBox="1"/>
            <p:nvPr/>
          </p:nvSpPr>
          <p:spPr>
            <a:xfrm>
              <a:off x="6281964" y="4462537"/>
              <a:ext cx="5049265" cy="95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A8E8B32-E57D-4892-B7D1-9D9E708FFF58}"/>
                </a:ext>
              </a:extLst>
            </p:cNvPr>
            <p:cNvSpPr txBox="1"/>
            <p:nvPr/>
          </p:nvSpPr>
          <p:spPr>
            <a:xfrm>
              <a:off x="6296789" y="4089431"/>
              <a:ext cx="2983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79" y="704215"/>
            <a:ext cx="28426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Outcome</a:t>
            </a:r>
            <a:endParaRPr lang="zh-CN" altLang="en-US" dirty="0">
              <a:sym typeface="+mn-lt"/>
            </a:endParaRPr>
          </a:p>
        </p:txBody>
      </p:sp>
      <p:sp>
        <p:nvSpPr>
          <p:cNvPr id="35" name="任意多边形 24">
            <a:extLst>
              <a:ext uri="{FF2B5EF4-FFF2-40B4-BE49-F238E27FC236}">
                <a16:creationId xmlns:a16="http://schemas.microsoft.com/office/drawing/2014/main" id="{1A3F31BC-15B8-4450-9A6F-A19368EA400D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CD368EC-4F0B-437D-B6BB-485ECAE5BC9A}"/>
              </a:ext>
            </a:extLst>
          </p:cNvPr>
          <p:cNvGrpSpPr/>
          <p:nvPr/>
        </p:nvGrpSpPr>
        <p:grpSpPr>
          <a:xfrm>
            <a:off x="7545460" y="3043548"/>
            <a:ext cx="3385729" cy="1021606"/>
            <a:chOff x="3159911" y="3408233"/>
            <a:chExt cx="2290791" cy="102160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C2293C1-B4BE-4284-A478-155A1EE660FB}"/>
                </a:ext>
              </a:extLst>
            </p:cNvPr>
            <p:cNvSpPr/>
            <p:nvPr/>
          </p:nvSpPr>
          <p:spPr bwMode="auto">
            <a:xfrm>
              <a:off x="3165095" y="3731122"/>
              <a:ext cx="2285607" cy="6987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0EDACB9-4E0C-4F8D-A7DF-A2F41042DCC2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D5B9B15-DA36-47FC-B41C-1E9EAB699655}"/>
              </a:ext>
            </a:extLst>
          </p:cNvPr>
          <p:cNvSpPr/>
          <p:nvPr/>
        </p:nvSpPr>
        <p:spPr bwMode="auto">
          <a:xfrm>
            <a:off x="888478" y="1617273"/>
            <a:ext cx="10415043" cy="8720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5FE4F22-5C1A-4E97-84FB-80C808F0F340}"/>
              </a:ext>
            </a:extLst>
          </p:cNvPr>
          <p:cNvGrpSpPr/>
          <p:nvPr/>
        </p:nvGrpSpPr>
        <p:grpSpPr>
          <a:xfrm>
            <a:off x="6776343" y="3078376"/>
            <a:ext cx="622564" cy="622564"/>
            <a:chOff x="6566793" y="3078376"/>
            <a:chExt cx="622564" cy="622564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F0A695B-B1E1-4405-9033-3F6ACB02247B}"/>
                </a:ext>
              </a:extLst>
            </p:cNvPr>
            <p:cNvSpPr/>
            <p:nvPr/>
          </p:nvSpPr>
          <p:spPr>
            <a:xfrm>
              <a:off x="6566793" y="3078376"/>
              <a:ext cx="622564" cy="622564"/>
            </a:xfrm>
            <a:prstGeom prst="ellipse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椭圆 22">
              <a:extLst>
                <a:ext uri="{FF2B5EF4-FFF2-40B4-BE49-F238E27FC236}">
                  <a16:creationId xmlns:a16="http://schemas.microsoft.com/office/drawing/2014/main" id="{3D48D1E3-FF68-4AE2-A12F-BA1B569BCF1A}"/>
                </a:ext>
              </a:extLst>
            </p:cNvPr>
            <p:cNvSpPr/>
            <p:nvPr/>
          </p:nvSpPr>
          <p:spPr>
            <a:xfrm>
              <a:off x="6645753" y="3157685"/>
              <a:ext cx="464644" cy="463944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F754F99-61BD-4255-9C28-B6291695C58C}"/>
              </a:ext>
            </a:extLst>
          </p:cNvPr>
          <p:cNvGrpSpPr/>
          <p:nvPr/>
        </p:nvGrpSpPr>
        <p:grpSpPr>
          <a:xfrm>
            <a:off x="6776345" y="4121619"/>
            <a:ext cx="4114352" cy="276999"/>
            <a:chOff x="6064198" y="3689504"/>
            <a:chExt cx="4890347" cy="390179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5B905496-54BB-4637-898E-FCFD3B719887}"/>
                </a:ext>
              </a:extLst>
            </p:cNvPr>
            <p:cNvSpPr/>
            <p:nvPr/>
          </p:nvSpPr>
          <p:spPr>
            <a:xfrm>
              <a:off x="6064198" y="3748859"/>
              <a:ext cx="3575102" cy="2735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E434924-A496-4450-AC8A-27A229B06355}"/>
                </a:ext>
              </a:extLst>
            </p:cNvPr>
            <p:cNvSpPr txBox="1"/>
            <p:nvPr/>
          </p:nvSpPr>
          <p:spPr>
            <a:xfrm>
              <a:off x="9726954" y="3689504"/>
              <a:ext cx="1227591" cy="39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EF264799-3485-4B12-82CE-DCAAA452A906}"/>
                </a:ext>
              </a:extLst>
            </p:cNvPr>
            <p:cNvSpPr/>
            <p:nvPr/>
          </p:nvSpPr>
          <p:spPr>
            <a:xfrm>
              <a:off x="6064198" y="3748859"/>
              <a:ext cx="2184452" cy="2735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8960E48-0598-43F5-8314-EED684D94F4A}"/>
              </a:ext>
            </a:extLst>
          </p:cNvPr>
          <p:cNvGrpSpPr/>
          <p:nvPr/>
        </p:nvGrpSpPr>
        <p:grpSpPr>
          <a:xfrm>
            <a:off x="6776343" y="4598198"/>
            <a:ext cx="4114354" cy="276999"/>
            <a:chOff x="6064197" y="3689504"/>
            <a:chExt cx="4890348" cy="390179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11CBAAD1-54C3-4C36-992F-6137305D067C}"/>
                </a:ext>
              </a:extLst>
            </p:cNvPr>
            <p:cNvSpPr/>
            <p:nvPr/>
          </p:nvSpPr>
          <p:spPr>
            <a:xfrm>
              <a:off x="6064198" y="3748859"/>
              <a:ext cx="3575102" cy="2735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7466B39-47C5-4342-9387-CB4A9010745A}"/>
                </a:ext>
              </a:extLst>
            </p:cNvPr>
            <p:cNvSpPr txBox="1"/>
            <p:nvPr/>
          </p:nvSpPr>
          <p:spPr>
            <a:xfrm>
              <a:off x="9726955" y="3689504"/>
              <a:ext cx="1227590" cy="39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EB75888E-73EA-41F4-BFAD-59885A67F287}"/>
                </a:ext>
              </a:extLst>
            </p:cNvPr>
            <p:cNvSpPr/>
            <p:nvPr/>
          </p:nvSpPr>
          <p:spPr>
            <a:xfrm>
              <a:off x="6064197" y="3748859"/>
              <a:ext cx="2876603" cy="2735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AB678DA-CDEA-4519-AAD8-9E7A65FBB4DB}"/>
              </a:ext>
            </a:extLst>
          </p:cNvPr>
          <p:cNvGrpSpPr/>
          <p:nvPr/>
        </p:nvGrpSpPr>
        <p:grpSpPr>
          <a:xfrm>
            <a:off x="6776343" y="5074778"/>
            <a:ext cx="4114354" cy="276999"/>
            <a:chOff x="6064197" y="3689504"/>
            <a:chExt cx="4890348" cy="390179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D25D4EA1-C6CD-40AA-B555-D9BFB32A685C}"/>
                </a:ext>
              </a:extLst>
            </p:cNvPr>
            <p:cNvSpPr/>
            <p:nvPr/>
          </p:nvSpPr>
          <p:spPr>
            <a:xfrm>
              <a:off x="6064198" y="3748859"/>
              <a:ext cx="3575102" cy="2735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5081FCDD-2445-4831-8085-8D37AAF4E18D}"/>
                </a:ext>
              </a:extLst>
            </p:cNvPr>
            <p:cNvSpPr txBox="1"/>
            <p:nvPr/>
          </p:nvSpPr>
          <p:spPr>
            <a:xfrm>
              <a:off x="9726955" y="3689504"/>
              <a:ext cx="1227590" cy="39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text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EF53D7F5-D39F-40E7-9BD3-AB24F029388B}"/>
                </a:ext>
              </a:extLst>
            </p:cNvPr>
            <p:cNvSpPr/>
            <p:nvPr/>
          </p:nvSpPr>
          <p:spPr>
            <a:xfrm>
              <a:off x="6064197" y="3748859"/>
              <a:ext cx="3251095" cy="2735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E8A291C4-4DE3-406B-9C12-B98C18673D5B}"/>
              </a:ext>
            </a:extLst>
          </p:cNvPr>
          <p:cNvSpPr/>
          <p:nvPr/>
        </p:nvSpPr>
        <p:spPr bwMode="auto">
          <a:xfrm>
            <a:off x="6743984" y="5481827"/>
            <a:ext cx="4118137" cy="6121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702CECE5-A43E-4F95-B929-21CC507B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24" y="2911035"/>
            <a:ext cx="5017029" cy="301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3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28892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Outcome</a:t>
            </a:r>
            <a:endParaRPr lang="zh-CN" altLang="en-US" dirty="0"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88720" y="5875020"/>
            <a:ext cx="9942195" cy="0"/>
          </a:xfrm>
          <a:prstGeom prst="line">
            <a:avLst/>
          </a:prstGeom>
          <a:ln w="12700"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18872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1Mth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2Mth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368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3Mth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616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4Mth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5864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5Mth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112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6Mth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4360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7Mth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3608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8Mth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28560" y="5821680"/>
            <a:ext cx="69977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9Mth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21040" y="5821680"/>
            <a:ext cx="87376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10Mth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87510" y="5821680"/>
            <a:ext cx="87376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11Mth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53980" y="5821680"/>
            <a:ext cx="873760" cy="381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-15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12Mth</a:t>
            </a:r>
            <a:endParaRPr kumimoji="0" lang="zh-CN" altLang="en-US" sz="1600" b="0" i="0" u="none" strike="noStrike" kern="1200" cap="none" spc="-15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4" name="直接连接符 143"/>
          <p:cNvCxnSpPr/>
          <p:nvPr/>
        </p:nvCxnSpPr>
        <p:spPr>
          <a:xfrm>
            <a:off x="1538605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242820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947035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651250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355465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059680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763895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468110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172325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876540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580755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989185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0693400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284970" y="2700655"/>
            <a:ext cx="0" cy="3202305"/>
          </a:xfrm>
          <a:prstGeom prst="line">
            <a:avLst/>
          </a:prstGeom>
          <a:ln w="12700">
            <a:solidFill>
              <a:srgbClr val="1F4E79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188720" y="3685540"/>
            <a:ext cx="662940" cy="447040"/>
            <a:chOff x="1772" y="5809"/>
            <a:chExt cx="1044" cy="704"/>
          </a:xfrm>
        </p:grpSpPr>
        <p:grpSp>
          <p:nvGrpSpPr>
            <p:cNvPr id="39" name="组合 38"/>
            <p:cNvGrpSpPr/>
            <p:nvPr/>
          </p:nvGrpSpPr>
          <p:grpSpPr>
            <a:xfrm>
              <a:off x="1967" y="5833"/>
              <a:ext cx="679" cy="680"/>
              <a:chOff x="7868" y="1384"/>
              <a:chExt cx="1926" cy="1926"/>
            </a:xfrm>
          </p:grpSpPr>
          <p:sp>
            <p:nvSpPr>
              <p:cNvPr id="38" name="椭圆 37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0065B3">
                      <a:alpha val="16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 flipH="1">
              <a:off x="1772" y="58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68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11350" y="4257040"/>
            <a:ext cx="662940" cy="431800"/>
            <a:chOff x="2910" y="6709"/>
            <a:chExt cx="1044" cy="680"/>
          </a:xfrm>
        </p:grpSpPr>
        <p:grpSp>
          <p:nvGrpSpPr>
            <p:cNvPr id="37" name="组合 36"/>
            <p:cNvGrpSpPr/>
            <p:nvPr/>
          </p:nvGrpSpPr>
          <p:grpSpPr>
            <a:xfrm>
              <a:off x="3093" y="6709"/>
              <a:ext cx="679" cy="680"/>
              <a:chOff x="10508" y="1834"/>
              <a:chExt cx="1926" cy="1926"/>
            </a:xfrm>
          </p:grpSpPr>
          <p:sp>
            <p:nvSpPr>
              <p:cNvPr id="36" name="椭圆 35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 flipH="1">
              <a:off x="2910" y="67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42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32425" y="3223895"/>
            <a:ext cx="662940" cy="447040"/>
            <a:chOff x="1772" y="5809"/>
            <a:chExt cx="1044" cy="704"/>
          </a:xfrm>
        </p:grpSpPr>
        <p:grpSp>
          <p:nvGrpSpPr>
            <p:cNvPr id="45" name="组合 44"/>
            <p:cNvGrpSpPr/>
            <p:nvPr/>
          </p:nvGrpSpPr>
          <p:grpSpPr>
            <a:xfrm>
              <a:off x="1967" y="5833"/>
              <a:ext cx="679" cy="680"/>
              <a:chOff x="7868" y="1384"/>
              <a:chExt cx="1926" cy="1926"/>
            </a:xfrm>
          </p:grpSpPr>
          <p:sp>
            <p:nvSpPr>
              <p:cNvPr id="46" name="椭圆 45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0065B3">
                      <a:alpha val="16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 flipH="1">
              <a:off x="1772" y="58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81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865620" y="4066540"/>
            <a:ext cx="662940" cy="447040"/>
            <a:chOff x="1772" y="5809"/>
            <a:chExt cx="1044" cy="704"/>
          </a:xfrm>
        </p:grpSpPr>
        <p:grpSp>
          <p:nvGrpSpPr>
            <p:cNvPr id="51" name="组合 50"/>
            <p:cNvGrpSpPr/>
            <p:nvPr/>
          </p:nvGrpSpPr>
          <p:grpSpPr>
            <a:xfrm>
              <a:off x="1967" y="5833"/>
              <a:ext cx="679" cy="680"/>
              <a:chOff x="7868" y="1384"/>
              <a:chExt cx="1926" cy="1926"/>
            </a:xfrm>
          </p:grpSpPr>
          <p:sp>
            <p:nvSpPr>
              <p:cNvPr id="52" name="椭圆 51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0065B3">
                      <a:alpha val="16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 flipH="1">
              <a:off x="1772" y="58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53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249285" y="4220845"/>
            <a:ext cx="662940" cy="447040"/>
            <a:chOff x="1772" y="5809"/>
            <a:chExt cx="1044" cy="704"/>
          </a:xfrm>
        </p:grpSpPr>
        <p:grpSp>
          <p:nvGrpSpPr>
            <p:cNvPr id="56" name="组合 55"/>
            <p:cNvGrpSpPr/>
            <p:nvPr/>
          </p:nvGrpSpPr>
          <p:grpSpPr>
            <a:xfrm>
              <a:off x="1967" y="5833"/>
              <a:ext cx="679" cy="680"/>
              <a:chOff x="7868" y="1384"/>
              <a:chExt cx="1926" cy="1926"/>
            </a:xfrm>
          </p:grpSpPr>
          <p:sp>
            <p:nvSpPr>
              <p:cNvPr id="57" name="椭圆 56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0065B3">
                      <a:alpha val="16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 flipH="1">
              <a:off x="1772" y="58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40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657715" y="3655695"/>
            <a:ext cx="662940" cy="447040"/>
            <a:chOff x="1772" y="5809"/>
            <a:chExt cx="1044" cy="704"/>
          </a:xfrm>
        </p:grpSpPr>
        <p:grpSp>
          <p:nvGrpSpPr>
            <p:cNvPr id="61" name="组合 60"/>
            <p:cNvGrpSpPr/>
            <p:nvPr/>
          </p:nvGrpSpPr>
          <p:grpSpPr>
            <a:xfrm>
              <a:off x="1967" y="5833"/>
              <a:ext cx="679" cy="680"/>
              <a:chOff x="7868" y="1384"/>
              <a:chExt cx="1926" cy="1926"/>
            </a:xfrm>
          </p:grpSpPr>
          <p:sp>
            <p:nvSpPr>
              <p:cNvPr id="62" name="椭圆 61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0065B3">
                      <a:alpha val="16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 flipH="1">
              <a:off x="1772" y="58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68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574290" y="3773805"/>
            <a:ext cx="662940" cy="447040"/>
            <a:chOff x="1772" y="5809"/>
            <a:chExt cx="1044" cy="704"/>
          </a:xfrm>
        </p:grpSpPr>
        <p:grpSp>
          <p:nvGrpSpPr>
            <p:cNvPr id="66" name="组合 65"/>
            <p:cNvGrpSpPr/>
            <p:nvPr/>
          </p:nvGrpSpPr>
          <p:grpSpPr>
            <a:xfrm>
              <a:off x="1967" y="5833"/>
              <a:ext cx="679" cy="680"/>
              <a:chOff x="7868" y="1384"/>
              <a:chExt cx="1926" cy="1926"/>
            </a:xfrm>
          </p:grpSpPr>
          <p:sp>
            <p:nvSpPr>
              <p:cNvPr id="67" name="椭圆 66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0065B3">
                      <a:alpha val="16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 flipH="1">
              <a:off x="1772" y="58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65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023995" y="4257040"/>
            <a:ext cx="662940" cy="447040"/>
            <a:chOff x="1772" y="5809"/>
            <a:chExt cx="1044" cy="704"/>
          </a:xfrm>
        </p:grpSpPr>
        <p:grpSp>
          <p:nvGrpSpPr>
            <p:cNvPr id="71" name="组合 70"/>
            <p:cNvGrpSpPr/>
            <p:nvPr/>
          </p:nvGrpSpPr>
          <p:grpSpPr>
            <a:xfrm>
              <a:off x="1967" y="5833"/>
              <a:ext cx="679" cy="680"/>
              <a:chOff x="7868" y="1384"/>
              <a:chExt cx="1926" cy="1926"/>
            </a:xfrm>
          </p:grpSpPr>
          <p:sp>
            <p:nvSpPr>
              <p:cNvPr id="72" name="椭圆 71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>
                <a:off x="7868" y="138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0065B3">
                      <a:alpha val="16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 flipH="1">
              <a:off x="1772" y="58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41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953500" y="3479165"/>
            <a:ext cx="662940" cy="431800"/>
            <a:chOff x="2910" y="6709"/>
            <a:chExt cx="1044" cy="680"/>
          </a:xfrm>
        </p:grpSpPr>
        <p:grpSp>
          <p:nvGrpSpPr>
            <p:cNvPr id="76" name="组合 75"/>
            <p:cNvGrpSpPr/>
            <p:nvPr/>
          </p:nvGrpSpPr>
          <p:grpSpPr>
            <a:xfrm>
              <a:off x="3093" y="6709"/>
              <a:ext cx="679" cy="680"/>
              <a:chOff x="10508" y="1834"/>
              <a:chExt cx="1926" cy="1926"/>
            </a:xfrm>
          </p:grpSpPr>
          <p:sp>
            <p:nvSpPr>
              <p:cNvPr id="77" name="椭圆 76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 flipH="1">
              <a:off x="2910" y="67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70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546975" y="3479165"/>
            <a:ext cx="662940" cy="431800"/>
            <a:chOff x="2910" y="6709"/>
            <a:chExt cx="1044" cy="680"/>
          </a:xfrm>
        </p:grpSpPr>
        <p:grpSp>
          <p:nvGrpSpPr>
            <p:cNvPr id="81" name="组合 80"/>
            <p:cNvGrpSpPr/>
            <p:nvPr/>
          </p:nvGrpSpPr>
          <p:grpSpPr>
            <a:xfrm>
              <a:off x="3093" y="6709"/>
              <a:ext cx="679" cy="680"/>
              <a:chOff x="10508" y="1834"/>
              <a:chExt cx="1926" cy="1926"/>
            </a:xfrm>
          </p:grpSpPr>
          <p:sp>
            <p:nvSpPr>
              <p:cNvPr id="82" name="椭圆 81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 flipH="1">
              <a:off x="2910" y="67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70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136640" y="3655695"/>
            <a:ext cx="662940" cy="431800"/>
            <a:chOff x="2910" y="6709"/>
            <a:chExt cx="1044" cy="680"/>
          </a:xfrm>
        </p:grpSpPr>
        <p:grpSp>
          <p:nvGrpSpPr>
            <p:cNvPr id="86" name="组合 85"/>
            <p:cNvGrpSpPr/>
            <p:nvPr/>
          </p:nvGrpSpPr>
          <p:grpSpPr>
            <a:xfrm>
              <a:off x="3093" y="6709"/>
              <a:ext cx="679" cy="680"/>
              <a:chOff x="10508" y="1834"/>
              <a:chExt cx="1926" cy="1926"/>
            </a:xfrm>
          </p:grpSpPr>
          <p:sp>
            <p:nvSpPr>
              <p:cNvPr id="87" name="椭圆 86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 flipH="1">
              <a:off x="2910" y="67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62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728210" y="4617085"/>
            <a:ext cx="662940" cy="431800"/>
            <a:chOff x="2910" y="6709"/>
            <a:chExt cx="1044" cy="680"/>
          </a:xfrm>
        </p:grpSpPr>
        <p:grpSp>
          <p:nvGrpSpPr>
            <p:cNvPr id="91" name="组合 90"/>
            <p:cNvGrpSpPr/>
            <p:nvPr/>
          </p:nvGrpSpPr>
          <p:grpSpPr>
            <a:xfrm>
              <a:off x="3093" y="6709"/>
              <a:ext cx="679" cy="680"/>
              <a:chOff x="10508" y="1834"/>
              <a:chExt cx="1926" cy="1926"/>
            </a:xfrm>
          </p:grpSpPr>
          <p:sp>
            <p:nvSpPr>
              <p:cNvPr id="92" name="椭圆 91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 flipH="1">
              <a:off x="2910" y="67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38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319780" y="3268980"/>
            <a:ext cx="662940" cy="431800"/>
            <a:chOff x="2910" y="6709"/>
            <a:chExt cx="1044" cy="680"/>
          </a:xfrm>
        </p:grpSpPr>
        <p:grpSp>
          <p:nvGrpSpPr>
            <p:cNvPr id="96" name="组合 95"/>
            <p:cNvGrpSpPr/>
            <p:nvPr/>
          </p:nvGrpSpPr>
          <p:grpSpPr>
            <a:xfrm>
              <a:off x="3093" y="6709"/>
              <a:ext cx="679" cy="680"/>
              <a:chOff x="10508" y="1834"/>
              <a:chExt cx="1926" cy="1926"/>
            </a:xfrm>
          </p:grpSpPr>
          <p:sp>
            <p:nvSpPr>
              <p:cNvPr id="97" name="椭圆 96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 flipH="1">
              <a:off x="2910" y="67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82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0359390" y="3202940"/>
            <a:ext cx="662940" cy="431800"/>
            <a:chOff x="2910" y="6709"/>
            <a:chExt cx="1044" cy="680"/>
          </a:xfrm>
        </p:grpSpPr>
        <p:grpSp>
          <p:nvGrpSpPr>
            <p:cNvPr id="101" name="组合 100"/>
            <p:cNvGrpSpPr/>
            <p:nvPr/>
          </p:nvGrpSpPr>
          <p:grpSpPr>
            <a:xfrm>
              <a:off x="3093" y="6709"/>
              <a:ext cx="679" cy="680"/>
              <a:chOff x="10508" y="1834"/>
              <a:chExt cx="1926" cy="1926"/>
            </a:xfrm>
          </p:grpSpPr>
          <p:sp>
            <p:nvSpPr>
              <p:cNvPr id="102" name="椭圆 101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 flipH="1">
                <a:off x="10508" y="1834"/>
                <a:ext cx="1926" cy="1926"/>
              </a:xfrm>
              <a:prstGeom prst="ellipse">
                <a:avLst/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 flipH="1">
              <a:off x="2910" y="6709"/>
              <a:ext cx="1044" cy="6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82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376680" y="1792605"/>
            <a:ext cx="5422900" cy="3790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任意多边形 24">
            <a:extLst>
              <a:ext uri="{FF2B5EF4-FFF2-40B4-BE49-F238E27FC236}">
                <a16:creationId xmlns:a16="http://schemas.microsoft.com/office/drawing/2014/main" id="{F4DF9FDE-E7BE-428E-A4BF-40A7D1EDE130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285494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Outcome</a:t>
            </a:r>
            <a:endParaRPr lang="zh-CN" altLang="en-US" dirty="0"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05915" y="2132330"/>
            <a:ext cx="3950434" cy="464185"/>
            <a:chOff x="5478" y="2911"/>
            <a:chExt cx="1971" cy="731"/>
          </a:xfrm>
        </p:grpSpPr>
        <p:sp>
          <p:nvSpPr>
            <p:cNvPr id="55" name="圆角矩形 54"/>
            <p:cNvSpPr/>
            <p:nvPr/>
          </p:nvSpPr>
          <p:spPr>
            <a:xfrm rot="5400000" flipH="1" flipV="1">
              <a:off x="6129" y="2322"/>
              <a:ext cx="669" cy="19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99" y="2911"/>
              <a:ext cx="1399" cy="7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6793865" y="2132330"/>
            <a:ext cx="3950970" cy="464185"/>
            <a:chOff x="5478" y="2911"/>
            <a:chExt cx="1971" cy="731"/>
          </a:xfrm>
        </p:grpSpPr>
        <p:sp>
          <p:nvSpPr>
            <p:cNvPr id="13" name="圆角矩形 12"/>
            <p:cNvSpPr/>
            <p:nvPr/>
          </p:nvSpPr>
          <p:spPr>
            <a:xfrm rot="5400000" flipH="1" flipV="1">
              <a:off x="6129" y="2322"/>
              <a:ext cx="669" cy="19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6A6A6">
                    <a:alpha val="36000"/>
                  </a:srgbClr>
                </a:gs>
                <a:gs pos="100000">
                  <a:srgbClr val="A6A6A6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899" y="2911"/>
              <a:ext cx="1399" cy="684"/>
            </a:xfrm>
            <a:prstGeom prst="rect">
              <a:avLst/>
            </a:prstGeom>
            <a:noFill/>
          </p:spPr>
          <p:txBody>
            <a:bodyPr vert="horz" wrap="square" numCol="1" spcCol="0" rtlCol="0" fromWordArt="0" anchor="t" anchorCtr="0" forceAA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>
          <a:xfrm flipV="1">
            <a:off x="6175375" y="2145665"/>
            <a:ext cx="0" cy="4168140"/>
          </a:xfrm>
          <a:prstGeom prst="line">
            <a:avLst/>
          </a:prstGeom>
          <a:ln w="12700"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588760" y="3063240"/>
            <a:ext cx="4414520" cy="701675"/>
            <a:chOff x="10175" y="4824"/>
            <a:chExt cx="6952" cy="1105"/>
          </a:xfrm>
        </p:grpSpPr>
        <p:sp>
          <p:nvSpPr>
            <p:cNvPr id="15" name="文本框 14"/>
            <p:cNvSpPr txBox="1"/>
            <p:nvPr/>
          </p:nvSpPr>
          <p:spPr>
            <a:xfrm>
              <a:off x="11226" y="4824"/>
              <a:ext cx="5901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175" y="5036"/>
              <a:ext cx="105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88760" y="4143375"/>
            <a:ext cx="4414520" cy="701675"/>
            <a:chOff x="10175" y="4824"/>
            <a:chExt cx="6952" cy="1105"/>
          </a:xfrm>
        </p:grpSpPr>
        <p:sp>
          <p:nvSpPr>
            <p:cNvPr id="6" name="文本框 5"/>
            <p:cNvSpPr txBox="1"/>
            <p:nvPr/>
          </p:nvSpPr>
          <p:spPr>
            <a:xfrm>
              <a:off x="11226" y="4824"/>
              <a:ext cx="5901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175" y="5036"/>
              <a:ext cx="105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88760" y="5223510"/>
            <a:ext cx="4414520" cy="701675"/>
            <a:chOff x="10175" y="4824"/>
            <a:chExt cx="6952" cy="1105"/>
          </a:xfrm>
        </p:grpSpPr>
        <p:sp>
          <p:nvSpPr>
            <p:cNvPr id="9" name="文本框 8"/>
            <p:cNvSpPr txBox="1"/>
            <p:nvPr/>
          </p:nvSpPr>
          <p:spPr>
            <a:xfrm>
              <a:off x="11226" y="4824"/>
              <a:ext cx="5901" cy="11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75" y="5036"/>
              <a:ext cx="105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39570" y="2884170"/>
            <a:ext cx="4004293" cy="668655"/>
            <a:chOff x="2802" y="5588"/>
            <a:chExt cx="6481" cy="1053"/>
          </a:xfrm>
        </p:grpSpPr>
        <p:sp>
          <p:nvSpPr>
            <p:cNvPr id="82" name="文本框 81"/>
            <p:cNvSpPr txBox="1"/>
            <p:nvPr/>
          </p:nvSpPr>
          <p:spPr>
            <a:xfrm>
              <a:off x="2803" y="5588"/>
              <a:ext cx="1946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8274" y="6110"/>
              <a:ext cx="1009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802" y="6247"/>
              <a:ext cx="5173" cy="394"/>
              <a:chOff x="2528" y="7462"/>
              <a:chExt cx="6222" cy="394"/>
            </a:xfrm>
          </p:grpSpPr>
          <p:sp>
            <p:nvSpPr>
              <p:cNvPr id="19" name="圆角矩形 18"/>
              <p:cNvSpPr/>
              <p:nvPr/>
            </p:nvSpPr>
            <p:spPr>
              <a:xfrm rot="-5400000" flipV="1">
                <a:off x="5442" y="4548"/>
                <a:ext cx="394" cy="62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-5400000" flipV="1">
                <a:off x="4231" y="5760"/>
                <a:ext cx="394" cy="3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65B3">
                      <a:alpha val="38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639570" y="3684905"/>
            <a:ext cx="4004293" cy="669290"/>
            <a:chOff x="2802" y="5588"/>
            <a:chExt cx="6481" cy="1054"/>
          </a:xfrm>
        </p:grpSpPr>
        <p:sp>
          <p:nvSpPr>
            <p:cNvPr id="23" name="文本框 22"/>
            <p:cNvSpPr txBox="1"/>
            <p:nvPr/>
          </p:nvSpPr>
          <p:spPr>
            <a:xfrm>
              <a:off x="2803" y="5588"/>
              <a:ext cx="1946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74" y="6110"/>
              <a:ext cx="1009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802" y="6247"/>
              <a:ext cx="5173" cy="395"/>
              <a:chOff x="2528" y="7462"/>
              <a:chExt cx="6222" cy="395"/>
            </a:xfrm>
          </p:grpSpPr>
          <p:sp>
            <p:nvSpPr>
              <p:cNvPr id="27" name="圆角矩形 26"/>
              <p:cNvSpPr/>
              <p:nvPr/>
            </p:nvSpPr>
            <p:spPr>
              <a:xfrm rot="-5400000" flipV="1">
                <a:off x="5442" y="4548"/>
                <a:ext cx="394" cy="62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 rot="-5400000" flipV="1">
                <a:off x="4854" y="5137"/>
                <a:ext cx="394" cy="504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65B3">
                      <a:alpha val="38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639570" y="4485640"/>
            <a:ext cx="4004293" cy="669925"/>
            <a:chOff x="2802" y="5588"/>
            <a:chExt cx="6481" cy="1055"/>
          </a:xfrm>
        </p:grpSpPr>
        <p:sp>
          <p:nvSpPr>
            <p:cNvPr id="30" name="文本框 29"/>
            <p:cNvSpPr txBox="1"/>
            <p:nvPr/>
          </p:nvSpPr>
          <p:spPr>
            <a:xfrm>
              <a:off x="2803" y="5588"/>
              <a:ext cx="1946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274" y="6110"/>
              <a:ext cx="1009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802" y="6247"/>
              <a:ext cx="5173" cy="396"/>
              <a:chOff x="2528" y="7462"/>
              <a:chExt cx="6222" cy="396"/>
            </a:xfrm>
          </p:grpSpPr>
          <p:sp>
            <p:nvSpPr>
              <p:cNvPr id="33" name="圆角矩形 32"/>
              <p:cNvSpPr/>
              <p:nvPr/>
            </p:nvSpPr>
            <p:spPr>
              <a:xfrm rot="-5400000" flipV="1">
                <a:off x="5442" y="4548"/>
                <a:ext cx="394" cy="62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-5400000" flipV="1">
                <a:off x="5134" y="4857"/>
                <a:ext cx="394" cy="56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65B3">
                      <a:alpha val="38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639570" y="5286375"/>
            <a:ext cx="4004293" cy="668655"/>
            <a:chOff x="2802" y="5588"/>
            <a:chExt cx="6481" cy="1053"/>
          </a:xfrm>
        </p:grpSpPr>
        <p:sp>
          <p:nvSpPr>
            <p:cNvPr id="36" name="文本框 35"/>
            <p:cNvSpPr txBox="1"/>
            <p:nvPr/>
          </p:nvSpPr>
          <p:spPr>
            <a:xfrm>
              <a:off x="2803" y="5588"/>
              <a:ext cx="1946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274" y="6110"/>
              <a:ext cx="1009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802" y="6247"/>
              <a:ext cx="5173" cy="394"/>
              <a:chOff x="2528" y="7462"/>
              <a:chExt cx="6222" cy="394"/>
            </a:xfrm>
          </p:grpSpPr>
          <p:sp>
            <p:nvSpPr>
              <p:cNvPr id="39" name="圆角矩形 38"/>
              <p:cNvSpPr/>
              <p:nvPr/>
            </p:nvSpPr>
            <p:spPr>
              <a:xfrm rot="-5400000" flipV="1">
                <a:off x="5442" y="4548"/>
                <a:ext cx="394" cy="622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A6A6A6">
                      <a:alpha val="36000"/>
                    </a:srgbClr>
                  </a:gs>
                  <a:gs pos="100000">
                    <a:srgbClr val="A6A6A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 rot="-5400000" flipV="1">
                <a:off x="4231" y="5760"/>
                <a:ext cx="394" cy="3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65B3">
                      <a:alpha val="38000"/>
                    </a:srgbClr>
                  </a:gs>
                  <a:gs pos="100000">
                    <a:srgbClr val="0065B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任意多边形 24">
            <a:extLst>
              <a:ext uri="{FF2B5EF4-FFF2-40B4-BE49-F238E27FC236}">
                <a16:creationId xmlns:a16="http://schemas.microsoft.com/office/drawing/2014/main" id="{B2A8CDF3-18F5-4AA3-AD3B-9CE9CEAF1725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097758" y="1493410"/>
            <a:ext cx="1223010" cy="1223010"/>
          </a:xfrm>
          <a:prstGeom prst="ellipse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 rot="16200000" flipV="1">
            <a:off x="3968750" y="997585"/>
            <a:ext cx="984885" cy="8919210"/>
          </a:xfrm>
          <a:prstGeom prst="rect">
            <a:avLst/>
          </a:prstGeom>
          <a:gradFill>
            <a:gsLst>
              <a:gs pos="53000">
                <a:srgbClr val="0065B3">
                  <a:alpha val="36000"/>
                </a:srgbClr>
              </a:gs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文本框 9"/>
          <p:cNvSpPr txBox="1"/>
          <p:nvPr/>
        </p:nvSpPr>
        <p:spPr>
          <a:xfrm>
            <a:off x="1781716" y="3085153"/>
            <a:ext cx="557149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Latest Plan</a:t>
            </a:r>
            <a:endParaRPr lang="zh-CN" altLang="en-US" dirty="0"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53003" y="1537225"/>
            <a:ext cx="1223010" cy="1223010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40128" y="1687065"/>
            <a:ext cx="258064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32F579DA-5CEA-4B9E-8F9E-BAEC9930DDB8}"/>
              </a:ext>
            </a:extLst>
          </p:cNvPr>
          <p:cNvSpPr/>
          <p:nvPr/>
        </p:nvSpPr>
        <p:spPr>
          <a:xfrm flipV="1">
            <a:off x="10265535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7947A8B6-3F8F-48C5-9488-FB6D3CAA906F}"/>
              </a:ext>
            </a:extLst>
          </p:cNvPr>
          <p:cNvSpPr/>
          <p:nvPr/>
        </p:nvSpPr>
        <p:spPr>
          <a:xfrm flipV="1">
            <a:off x="10347450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B51081BA-FAA9-4B3B-B939-2B8C46174B12}"/>
              </a:ext>
            </a:extLst>
          </p:cNvPr>
          <p:cNvSpPr/>
          <p:nvPr/>
        </p:nvSpPr>
        <p:spPr>
          <a:xfrm flipV="1">
            <a:off x="11263620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75D75D4D-520E-468B-8DD2-50245F879338}"/>
              </a:ext>
            </a:extLst>
          </p:cNvPr>
          <p:cNvSpPr/>
          <p:nvPr/>
        </p:nvSpPr>
        <p:spPr>
          <a:xfrm flipV="1">
            <a:off x="11345535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2E8CD4F-F9E8-44E1-A66C-00308FB5D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02" y="2760235"/>
            <a:ext cx="6096012" cy="40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221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Latest Plan</a:t>
            </a:r>
            <a:endParaRPr lang="zh-CN" altLang="en-US" dirty="0"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 24">
            <a:extLst>
              <a:ext uri="{FF2B5EF4-FFF2-40B4-BE49-F238E27FC236}">
                <a16:creationId xmlns:a16="http://schemas.microsoft.com/office/drawing/2014/main" id="{388B1CAB-8B8C-45A8-9001-2C9CD1C48493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C491C93-68A1-4CAC-BA11-BE962D896BFB}"/>
              </a:ext>
            </a:extLst>
          </p:cNvPr>
          <p:cNvGrpSpPr/>
          <p:nvPr/>
        </p:nvGrpSpPr>
        <p:grpSpPr>
          <a:xfrm>
            <a:off x="853102" y="2307176"/>
            <a:ext cx="10471345" cy="182881"/>
            <a:chOff x="639826" y="1875854"/>
            <a:chExt cx="7853509" cy="137161"/>
          </a:xfrm>
        </p:grpSpPr>
        <p:cxnSp>
          <p:nvCxnSpPr>
            <p:cNvPr id="59" name="Straight Connector 3">
              <a:extLst>
                <a:ext uri="{FF2B5EF4-FFF2-40B4-BE49-F238E27FC236}">
                  <a16:creationId xmlns:a16="http://schemas.microsoft.com/office/drawing/2014/main" id="{29138901-2B3F-4673-8057-CA0A1804F294}"/>
                </a:ext>
              </a:extLst>
            </p:cNvPr>
            <p:cNvCxnSpPr/>
            <p:nvPr/>
          </p:nvCxnSpPr>
          <p:spPr>
            <a:xfrm>
              <a:off x="1594780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4">
              <a:extLst>
                <a:ext uri="{FF2B5EF4-FFF2-40B4-BE49-F238E27FC236}">
                  <a16:creationId xmlns:a16="http://schemas.microsoft.com/office/drawing/2014/main" id="{2D53E1CB-D007-485D-B1B6-B6F0695080B8}"/>
                </a:ext>
              </a:extLst>
            </p:cNvPr>
            <p:cNvCxnSpPr/>
            <p:nvPr/>
          </p:nvCxnSpPr>
          <p:spPr>
            <a:xfrm>
              <a:off x="639826" y="1944434"/>
              <a:ext cx="815246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63" name="Straight Connector 5">
              <a:extLst>
                <a:ext uri="{FF2B5EF4-FFF2-40B4-BE49-F238E27FC236}">
                  <a16:creationId xmlns:a16="http://schemas.microsoft.com/office/drawing/2014/main" id="{0394B877-1643-416B-BE4A-F96AB8D4E9AE}"/>
                </a:ext>
              </a:extLst>
            </p:cNvPr>
            <p:cNvCxnSpPr/>
            <p:nvPr/>
          </p:nvCxnSpPr>
          <p:spPr>
            <a:xfrm>
              <a:off x="7678089" y="1944434"/>
              <a:ext cx="815246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EAD571D9-F76A-4003-92F5-95237D14375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 flipV="1">
              <a:off x="1463205" y="1874583"/>
              <a:ext cx="123444" cy="139707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5" name="Straight Connector 7">
              <a:extLst>
                <a:ext uri="{FF2B5EF4-FFF2-40B4-BE49-F238E27FC236}">
                  <a16:creationId xmlns:a16="http://schemas.microsoft.com/office/drawing/2014/main" id="{D3E00A67-314E-48EF-91EB-01323FBD12D6}"/>
                </a:ext>
              </a:extLst>
            </p:cNvPr>
            <p:cNvCxnSpPr/>
            <p:nvPr/>
          </p:nvCxnSpPr>
          <p:spPr>
            <a:xfrm>
              <a:off x="2806893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8">
              <a:extLst>
                <a:ext uri="{FF2B5EF4-FFF2-40B4-BE49-F238E27FC236}">
                  <a16:creationId xmlns:a16="http://schemas.microsoft.com/office/drawing/2014/main" id="{B815CBFB-C95E-4BF6-BA3A-B114B72E7FEE}"/>
                </a:ext>
              </a:extLst>
            </p:cNvPr>
            <p:cNvCxnSpPr/>
            <p:nvPr/>
          </p:nvCxnSpPr>
          <p:spPr>
            <a:xfrm>
              <a:off x="4024999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20E5D931-63C4-4A45-B830-560731EBC80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 flipV="1">
              <a:off x="267145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8" name="Straight Connector 10">
              <a:extLst>
                <a:ext uri="{FF2B5EF4-FFF2-40B4-BE49-F238E27FC236}">
                  <a16:creationId xmlns:a16="http://schemas.microsoft.com/office/drawing/2014/main" id="{38376B8D-EE68-46CD-88CD-F99AD7111280}"/>
                </a:ext>
              </a:extLst>
            </p:cNvPr>
            <p:cNvCxnSpPr/>
            <p:nvPr/>
          </p:nvCxnSpPr>
          <p:spPr>
            <a:xfrm>
              <a:off x="5232348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69" name="Oval 11">
              <a:extLst>
                <a:ext uri="{FF2B5EF4-FFF2-40B4-BE49-F238E27FC236}">
                  <a16:creationId xmlns:a16="http://schemas.microsoft.com/office/drawing/2014/main" id="{20A51743-A508-4CAF-A6B6-6AD50BAA3F0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 flipV="1">
              <a:off x="3878805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0" name="Straight Connector 12">
              <a:extLst>
                <a:ext uri="{FF2B5EF4-FFF2-40B4-BE49-F238E27FC236}">
                  <a16:creationId xmlns:a16="http://schemas.microsoft.com/office/drawing/2014/main" id="{2C661B77-ADB7-4121-AC57-1BE9F12A4C8A}"/>
                </a:ext>
              </a:extLst>
            </p:cNvPr>
            <p:cNvCxnSpPr/>
            <p:nvPr/>
          </p:nvCxnSpPr>
          <p:spPr>
            <a:xfrm>
              <a:off x="6455218" y="1944434"/>
              <a:ext cx="1067640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71" name="Oval 13">
              <a:extLst>
                <a:ext uri="{FF2B5EF4-FFF2-40B4-BE49-F238E27FC236}">
                  <a16:creationId xmlns:a16="http://schemas.microsoft.com/office/drawing/2014/main" id="{F61A69E2-C415-4542-B82D-9016AE02461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 flipV="1">
              <a:off x="5101674" y="1866819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Oval 14">
              <a:extLst>
                <a:ext uri="{FF2B5EF4-FFF2-40B4-BE49-F238E27FC236}">
                  <a16:creationId xmlns:a16="http://schemas.microsoft.com/office/drawing/2014/main" id="{7C63DDC4-0317-4198-A787-D3BF52E15772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 flipV="1">
              <a:off x="6309024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Oval 15">
              <a:extLst>
                <a:ext uri="{FF2B5EF4-FFF2-40B4-BE49-F238E27FC236}">
                  <a16:creationId xmlns:a16="http://schemas.microsoft.com/office/drawing/2014/main" id="{5D9D848D-FA85-4B51-A045-A36AF96130E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 flipV="1">
              <a:off x="7531893" y="1866820"/>
              <a:ext cx="137160" cy="15523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EEBB0EDA-B6CC-4CBF-96A6-382ACC784BFB}"/>
              </a:ext>
            </a:extLst>
          </p:cNvPr>
          <p:cNvGrpSpPr/>
          <p:nvPr/>
        </p:nvGrpSpPr>
        <p:grpSpPr>
          <a:xfrm>
            <a:off x="1427776" y="1764167"/>
            <a:ext cx="9253780" cy="585221"/>
            <a:chOff x="1070831" y="1468596"/>
            <a:chExt cx="6940335" cy="438915"/>
          </a:xfrm>
        </p:grpSpPr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DCD0AE14-EF9C-4594-808F-31CB44E0DFD9}"/>
                </a:ext>
              </a:extLst>
            </p:cNvPr>
            <p:cNvSpPr txBox="1"/>
            <p:nvPr/>
          </p:nvSpPr>
          <p:spPr>
            <a:xfrm>
              <a:off x="1070831" y="1468596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Step 1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17">
              <a:extLst>
                <a:ext uri="{FF2B5EF4-FFF2-40B4-BE49-F238E27FC236}">
                  <a16:creationId xmlns:a16="http://schemas.microsoft.com/office/drawing/2014/main" id="{A495F99E-98D0-4591-B64B-F234BDFE1B21}"/>
                </a:ext>
              </a:extLst>
            </p:cNvPr>
            <p:cNvSpPr txBox="1"/>
            <p:nvPr/>
          </p:nvSpPr>
          <p:spPr>
            <a:xfrm>
              <a:off x="2329349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Step 2</a:t>
              </a:r>
            </a:p>
          </p:txBody>
        </p:sp>
        <p:sp>
          <p:nvSpPr>
            <p:cNvPr id="77" name="TextBox 18">
              <a:extLst>
                <a:ext uri="{FF2B5EF4-FFF2-40B4-BE49-F238E27FC236}">
                  <a16:creationId xmlns:a16="http://schemas.microsoft.com/office/drawing/2014/main" id="{E232FA35-C495-4A86-A65E-D5551D4165A5}"/>
                </a:ext>
              </a:extLst>
            </p:cNvPr>
            <p:cNvSpPr txBox="1"/>
            <p:nvPr/>
          </p:nvSpPr>
          <p:spPr>
            <a:xfrm>
              <a:off x="353669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Step 3</a:t>
              </a:r>
            </a:p>
          </p:txBody>
        </p:sp>
        <p:sp>
          <p:nvSpPr>
            <p:cNvPr id="78" name="TextBox 19">
              <a:extLst>
                <a:ext uri="{FF2B5EF4-FFF2-40B4-BE49-F238E27FC236}">
                  <a16:creationId xmlns:a16="http://schemas.microsoft.com/office/drawing/2014/main" id="{F68B20F8-F364-4F9B-81AC-F09D20BEC098}"/>
                </a:ext>
              </a:extLst>
            </p:cNvPr>
            <p:cNvSpPr txBox="1"/>
            <p:nvPr/>
          </p:nvSpPr>
          <p:spPr>
            <a:xfrm>
              <a:off x="4759568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Step 4</a:t>
              </a:r>
            </a:p>
          </p:txBody>
        </p:sp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id="{4B4E3B10-78A4-4C74-9406-68686F23D3D7}"/>
                </a:ext>
              </a:extLst>
            </p:cNvPr>
            <p:cNvSpPr txBox="1"/>
            <p:nvPr/>
          </p:nvSpPr>
          <p:spPr>
            <a:xfrm>
              <a:off x="5966916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Step 5</a:t>
              </a:r>
            </a:p>
          </p:txBody>
        </p:sp>
        <p:sp>
          <p:nvSpPr>
            <p:cNvPr id="80" name="TextBox 21">
              <a:extLst>
                <a:ext uri="{FF2B5EF4-FFF2-40B4-BE49-F238E27FC236}">
                  <a16:creationId xmlns:a16="http://schemas.microsoft.com/office/drawing/2014/main" id="{6C449824-2B7E-42D3-AC2C-63206FCB30D4}"/>
                </a:ext>
              </a:extLst>
            </p:cNvPr>
            <p:cNvSpPr txBox="1"/>
            <p:nvPr/>
          </p:nvSpPr>
          <p:spPr>
            <a:xfrm>
              <a:off x="7189787" y="1468930"/>
              <a:ext cx="821379" cy="43858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Step 6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A5004FA-15A5-4D79-A4FE-938F9245F04B}"/>
              </a:ext>
            </a:extLst>
          </p:cNvPr>
          <p:cNvGrpSpPr/>
          <p:nvPr/>
        </p:nvGrpSpPr>
        <p:grpSpPr>
          <a:xfrm>
            <a:off x="1618658" y="2502079"/>
            <a:ext cx="8929885" cy="1751643"/>
            <a:chOff x="1213993" y="2022032"/>
            <a:chExt cx="6697414" cy="1313732"/>
          </a:xfrm>
        </p:grpSpPr>
        <p:cxnSp>
          <p:nvCxnSpPr>
            <p:cNvPr id="82" name="Straight Connector 22">
              <a:extLst>
                <a:ext uri="{FF2B5EF4-FFF2-40B4-BE49-F238E27FC236}">
                  <a16:creationId xmlns:a16="http://schemas.microsoft.com/office/drawing/2014/main" id="{0C901CEA-7D49-4F47-8F6A-5DC08A34173C}"/>
                </a:ext>
              </a:extLst>
            </p:cNvPr>
            <p:cNvCxnSpPr/>
            <p:nvPr/>
          </p:nvCxnSpPr>
          <p:spPr>
            <a:xfrm>
              <a:off x="1524927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83" name="Isosceles Triangle 23">
              <a:extLst>
                <a:ext uri="{FF2B5EF4-FFF2-40B4-BE49-F238E27FC236}">
                  <a16:creationId xmlns:a16="http://schemas.microsoft.com/office/drawing/2014/main" id="{8CC793F0-EC44-4785-9DF2-8E82352CCBDB}"/>
                </a:ext>
              </a:extLst>
            </p:cNvPr>
            <p:cNvSpPr/>
            <p:nvPr/>
          </p:nvSpPr>
          <p:spPr bwMode="auto">
            <a:xfrm>
              <a:off x="1213993" y="2713898"/>
              <a:ext cx="621866" cy="621866"/>
            </a:xfrm>
            <a:prstGeom prst="triangle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4" name="Straight Connector 24">
              <a:extLst>
                <a:ext uri="{FF2B5EF4-FFF2-40B4-BE49-F238E27FC236}">
                  <a16:creationId xmlns:a16="http://schemas.microsoft.com/office/drawing/2014/main" id="{124C0F30-20E4-4CEC-AAC8-DC9F617617D6}"/>
                </a:ext>
              </a:extLst>
            </p:cNvPr>
            <p:cNvCxnSpPr/>
            <p:nvPr/>
          </p:nvCxnSpPr>
          <p:spPr>
            <a:xfrm>
              <a:off x="2740035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85" name="Isosceles Triangle 25">
              <a:extLst>
                <a:ext uri="{FF2B5EF4-FFF2-40B4-BE49-F238E27FC236}">
                  <a16:creationId xmlns:a16="http://schemas.microsoft.com/office/drawing/2014/main" id="{415AB146-2497-4E92-AB62-C4631EBF0D5D}"/>
                </a:ext>
              </a:extLst>
            </p:cNvPr>
            <p:cNvSpPr/>
            <p:nvPr/>
          </p:nvSpPr>
          <p:spPr bwMode="auto">
            <a:xfrm>
              <a:off x="2429103" y="2713898"/>
              <a:ext cx="621866" cy="621866"/>
            </a:xfrm>
            <a:prstGeom prst="triangle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6" name="Straight Connector 26">
              <a:extLst>
                <a:ext uri="{FF2B5EF4-FFF2-40B4-BE49-F238E27FC236}">
                  <a16:creationId xmlns:a16="http://schemas.microsoft.com/office/drawing/2014/main" id="{E759904F-8462-4A82-BB91-2D4B8C4D3F67}"/>
                </a:ext>
              </a:extLst>
            </p:cNvPr>
            <p:cNvCxnSpPr/>
            <p:nvPr/>
          </p:nvCxnSpPr>
          <p:spPr>
            <a:xfrm>
              <a:off x="3947385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87" name="Isosceles Triangle 27">
              <a:extLst>
                <a:ext uri="{FF2B5EF4-FFF2-40B4-BE49-F238E27FC236}">
                  <a16:creationId xmlns:a16="http://schemas.microsoft.com/office/drawing/2014/main" id="{8B306F16-7BF1-4865-B90F-B1DAC4FBB948}"/>
                </a:ext>
              </a:extLst>
            </p:cNvPr>
            <p:cNvSpPr/>
            <p:nvPr/>
          </p:nvSpPr>
          <p:spPr bwMode="auto">
            <a:xfrm>
              <a:off x="3636451" y="2713898"/>
              <a:ext cx="621866" cy="621866"/>
            </a:xfrm>
            <a:prstGeom prst="triangle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8" name="Straight Connector 28">
              <a:extLst>
                <a:ext uri="{FF2B5EF4-FFF2-40B4-BE49-F238E27FC236}">
                  <a16:creationId xmlns:a16="http://schemas.microsoft.com/office/drawing/2014/main" id="{F21DE1FC-14ED-45DD-B8AC-708CD3DA3DF6}"/>
                </a:ext>
              </a:extLst>
            </p:cNvPr>
            <p:cNvCxnSpPr/>
            <p:nvPr/>
          </p:nvCxnSpPr>
          <p:spPr>
            <a:xfrm>
              <a:off x="5170254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89" name="Isosceles Triangle 29">
              <a:extLst>
                <a:ext uri="{FF2B5EF4-FFF2-40B4-BE49-F238E27FC236}">
                  <a16:creationId xmlns:a16="http://schemas.microsoft.com/office/drawing/2014/main" id="{46DF00D3-5921-4556-95BE-6ACBD4B0867F}"/>
                </a:ext>
              </a:extLst>
            </p:cNvPr>
            <p:cNvSpPr/>
            <p:nvPr/>
          </p:nvSpPr>
          <p:spPr bwMode="auto">
            <a:xfrm>
              <a:off x="4859322" y="2713898"/>
              <a:ext cx="621866" cy="621866"/>
            </a:xfrm>
            <a:prstGeom prst="triangle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0" name="Straight Connector 30">
              <a:extLst>
                <a:ext uri="{FF2B5EF4-FFF2-40B4-BE49-F238E27FC236}">
                  <a16:creationId xmlns:a16="http://schemas.microsoft.com/office/drawing/2014/main" id="{A89E32B2-D85E-46A9-B939-55A21BC995EF}"/>
                </a:ext>
              </a:extLst>
            </p:cNvPr>
            <p:cNvCxnSpPr/>
            <p:nvPr/>
          </p:nvCxnSpPr>
          <p:spPr>
            <a:xfrm>
              <a:off x="6377604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91" name="Isosceles Triangle 31">
              <a:extLst>
                <a:ext uri="{FF2B5EF4-FFF2-40B4-BE49-F238E27FC236}">
                  <a16:creationId xmlns:a16="http://schemas.microsoft.com/office/drawing/2014/main" id="{DB64D2E9-FC72-44B1-920F-8B58853053E2}"/>
                </a:ext>
              </a:extLst>
            </p:cNvPr>
            <p:cNvSpPr/>
            <p:nvPr/>
          </p:nvSpPr>
          <p:spPr bwMode="auto">
            <a:xfrm>
              <a:off x="6066670" y="2713898"/>
              <a:ext cx="621866" cy="621866"/>
            </a:xfrm>
            <a:prstGeom prst="triangle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2" name="Straight Connector 32">
              <a:extLst>
                <a:ext uri="{FF2B5EF4-FFF2-40B4-BE49-F238E27FC236}">
                  <a16:creationId xmlns:a16="http://schemas.microsoft.com/office/drawing/2014/main" id="{363387E6-76DA-4946-B18D-231E2F7749F9}"/>
                </a:ext>
              </a:extLst>
            </p:cNvPr>
            <p:cNvCxnSpPr/>
            <p:nvPr/>
          </p:nvCxnSpPr>
          <p:spPr>
            <a:xfrm>
              <a:off x="7600473" y="2022032"/>
              <a:ext cx="0" cy="71723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93" name="Isosceles Triangle 33">
              <a:extLst>
                <a:ext uri="{FF2B5EF4-FFF2-40B4-BE49-F238E27FC236}">
                  <a16:creationId xmlns:a16="http://schemas.microsoft.com/office/drawing/2014/main" id="{A374223D-7891-4A96-9A73-1B172ECE542C}"/>
                </a:ext>
              </a:extLst>
            </p:cNvPr>
            <p:cNvSpPr/>
            <p:nvPr/>
          </p:nvSpPr>
          <p:spPr bwMode="auto">
            <a:xfrm>
              <a:off x="7289541" y="2713898"/>
              <a:ext cx="621866" cy="621866"/>
            </a:xfrm>
            <a:prstGeom prst="triangle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6C482FB8-E7D9-427E-A6DE-0EBEC9085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936" y="3072148"/>
              <a:ext cx="191982" cy="154826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41">
              <a:extLst>
                <a:ext uri="{FF2B5EF4-FFF2-40B4-BE49-F238E27FC236}">
                  <a16:creationId xmlns:a16="http://schemas.microsoft.com/office/drawing/2014/main" id="{6C65165B-47F3-4447-90D0-465401F7D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934" y="3051399"/>
              <a:ext cx="212202" cy="19632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: Shape 42">
              <a:extLst>
                <a:ext uri="{FF2B5EF4-FFF2-40B4-BE49-F238E27FC236}">
                  <a16:creationId xmlns:a16="http://schemas.microsoft.com/office/drawing/2014/main" id="{54FE1FFA-57AF-4392-B968-AFC72ECC6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369" y="3057626"/>
              <a:ext cx="166030" cy="183868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: Shape 43">
              <a:extLst>
                <a:ext uri="{FF2B5EF4-FFF2-40B4-BE49-F238E27FC236}">
                  <a16:creationId xmlns:a16="http://schemas.microsoft.com/office/drawing/2014/main" id="{89581F59-8637-4051-A189-06BFD79EC5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63292" y="3057815"/>
              <a:ext cx="213934" cy="18448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: Shape 44">
              <a:extLst>
                <a:ext uri="{FF2B5EF4-FFF2-40B4-BE49-F238E27FC236}">
                  <a16:creationId xmlns:a16="http://schemas.microsoft.com/office/drawing/2014/main" id="{E7FC3BA4-EA3E-4599-A603-BDDA850AA0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2358" y="3057408"/>
              <a:ext cx="150490" cy="184308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: Shape 45">
              <a:extLst>
                <a:ext uri="{FF2B5EF4-FFF2-40B4-BE49-F238E27FC236}">
                  <a16:creationId xmlns:a16="http://schemas.microsoft.com/office/drawing/2014/main" id="{C28C3D77-01B1-48F8-A39B-6AC1765B00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04746" y="3068161"/>
              <a:ext cx="191454" cy="162802"/>
            </a:xfrm>
            <a:custGeom>
              <a:avLst/>
              <a:gdLst/>
              <a:ahLst/>
              <a:cxnLst>
                <a:cxn ang="0">
                  <a:pos x="10" y="57"/>
                </a:cxn>
                <a:cxn ang="0">
                  <a:pos x="9" y="58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9" y="48"/>
                </a:cxn>
                <a:cxn ang="0">
                  <a:pos x="10" y="49"/>
                </a:cxn>
                <a:cxn ang="0">
                  <a:pos x="10" y="57"/>
                </a:cxn>
                <a:cxn ang="0">
                  <a:pos x="25" y="57"/>
                </a:cxn>
                <a:cxn ang="0">
                  <a:pos x="24" y="58"/>
                </a:cxn>
                <a:cxn ang="0">
                  <a:pos x="16" y="58"/>
                </a:cxn>
                <a:cxn ang="0">
                  <a:pos x="15" y="57"/>
                </a:cxn>
                <a:cxn ang="0">
                  <a:pos x="15" y="44"/>
                </a:cxn>
                <a:cxn ang="0">
                  <a:pos x="16" y="43"/>
                </a:cxn>
                <a:cxn ang="0">
                  <a:pos x="24" y="43"/>
                </a:cxn>
                <a:cxn ang="0">
                  <a:pos x="25" y="44"/>
                </a:cxn>
                <a:cxn ang="0">
                  <a:pos x="25" y="57"/>
                </a:cxn>
                <a:cxn ang="0">
                  <a:pos x="39" y="57"/>
                </a:cxn>
                <a:cxn ang="0">
                  <a:pos x="38" y="58"/>
                </a:cxn>
                <a:cxn ang="0">
                  <a:pos x="31" y="58"/>
                </a:cxn>
                <a:cxn ang="0">
                  <a:pos x="30" y="57"/>
                </a:cxn>
                <a:cxn ang="0">
                  <a:pos x="30" y="35"/>
                </a:cxn>
                <a:cxn ang="0">
                  <a:pos x="31" y="34"/>
                </a:cxn>
                <a:cxn ang="0">
                  <a:pos x="38" y="34"/>
                </a:cxn>
                <a:cxn ang="0">
                  <a:pos x="39" y="35"/>
                </a:cxn>
                <a:cxn ang="0">
                  <a:pos x="39" y="57"/>
                </a:cxn>
                <a:cxn ang="0">
                  <a:pos x="54" y="57"/>
                </a:cxn>
                <a:cxn ang="0">
                  <a:pos x="53" y="58"/>
                </a:cxn>
                <a:cxn ang="0">
                  <a:pos x="45" y="58"/>
                </a:cxn>
                <a:cxn ang="0">
                  <a:pos x="44" y="57"/>
                </a:cxn>
                <a:cxn ang="0">
                  <a:pos x="44" y="20"/>
                </a:cxn>
                <a:cxn ang="0">
                  <a:pos x="45" y="19"/>
                </a:cxn>
                <a:cxn ang="0">
                  <a:pos x="53" y="19"/>
                </a:cxn>
                <a:cxn ang="0">
                  <a:pos x="54" y="20"/>
                </a:cxn>
                <a:cxn ang="0">
                  <a:pos x="54" y="57"/>
                </a:cxn>
                <a:cxn ang="0">
                  <a:pos x="68" y="57"/>
                </a:cxn>
                <a:cxn ang="0">
                  <a:pos x="67" y="58"/>
                </a:cxn>
                <a:cxn ang="0">
                  <a:pos x="60" y="58"/>
                </a:cxn>
                <a:cxn ang="0">
                  <a:pos x="59" y="57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57"/>
                </a:cxn>
              </a:cxnLst>
              <a:rect l="0" t="0" r="r" b="b"/>
              <a:pathLst>
                <a:path w="68" h="58">
                  <a:moveTo>
                    <a:pt x="10" y="57"/>
                  </a:moveTo>
                  <a:cubicBezTo>
                    <a:pt x="10" y="57"/>
                    <a:pt x="10" y="58"/>
                    <a:pt x="9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9"/>
                    <a:pt x="10" y="49"/>
                  </a:cubicBezTo>
                  <a:lnTo>
                    <a:pt x="10" y="57"/>
                  </a:lnTo>
                  <a:close/>
                  <a:moveTo>
                    <a:pt x="25" y="57"/>
                  </a:moveTo>
                  <a:cubicBezTo>
                    <a:pt x="25" y="57"/>
                    <a:pt x="24" y="58"/>
                    <a:pt x="2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5" y="57"/>
                    <a:pt x="15" y="5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5" y="44"/>
                    <a:pt x="25" y="44"/>
                  </a:cubicBezTo>
                  <a:lnTo>
                    <a:pt x="25" y="57"/>
                  </a:lnTo>
                  <a:close/>
                  <a:moveTo>
                    <a:pt x="39" y="57"/>
                  </a:moveTo>
                  <a:cubicBezTo>
                    <a:pt x="39" y="57"/>
                    <a:pt x="39" y="58"/>
                    <a:pt x="3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7"/>
                    <a:pt x="30" y="57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4"/>
                    <a:pt x="30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5"/>
                  </a:cubicBezTo>
                  <a:lnTo>
                    <a:pt x="39" y="57"/>
                  </a:lnTo>
                  <a:close/>
                  <a:moveTo>
                    <a:pt x="54" y="57"/>
                  </a:moveTo>
                  <a:cubicBezTo>
                    <a:pt x="54" y="57"/>
                    <a:pt x="53" y="58"/>
                    <a:pt x="5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4" y="57"/>
                    <a:pt x="44" y="5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9"/>
                    <a:pt x="45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4" y="20"/>
                    <a:pt x="54" y="20"/>
                  </a:cubicBezTo>
                  <a:lnTo>
                    <a:pt x="54" y="57"/>
                  </a:lnTo>
                  <a:close/>
                  <a:moveTo>
                    <a:pt x="68" y="57"/>
                  </a:moveTo>
                  <a:cubicBezTo>
                    <a:pt x="68" y="57"/>
                    <a:pt x="68" y="58"/>
                    <a:pt x="6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9" y="58"/>
                    <a:pt x="59" y="57"/>
                    <a:pt x="59" y="5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16222B10-1555-470D-8B25-A916A0442DCE}"/>
              </a:ext>
            </a:extLst>
          </p:cNvPr>
          <p:cNvGrpSpPr/>
          <p:nvPr/>
        </p:nvGrpSpPr>
        <p:grpSpPr>
          <a:xfrm>
            <a:off x="1040872" y="4550554"/>
            <a:ext cx="1828799" cy="1109911"/>
            <a:chOff x="1211145" y="5424263"/>
            <a:chExt cx="1828799" cy="1109911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12F8FD8C-36AE-466C-B96C-B5B1897BCE3F}"/>
                </a:ext>
              </a:extLst>
            </p:cNvPr>
            <p:cNvSpPr txBox="1"/>
            <p:nvPr/>
          </p:nvSpPr>
          <p:spPr>
            <a:xfrm>
              <a:off x="1424485" y="5797369"/>
              <a:ext cx="1442299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EB22ED17-B16A-4C44-8D1D-4F92386F5C6C}"/>
                </a:ext>
              </a:extLst>
            </p:cNvPr>
            <p:cNvSpPr txBox="1"/>
            <p:nvPr/>
          </p:nvSpPr>
          <p:spPr>
            <a:xfrm>
              <a:off x="1211145" y="5424263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D266BE23-8FFA-4A57-B426-B1746D1824F4}"/>
              </a:ext>
            </a:extLst>
          </p:cNvPr>
          <p:cNvGrpSpPr/>
          <p:nvPr/>
        </p:nvGrpSpPr>
        <p:grpSpPr>
          <a:xfrm>
            <a:off x="2850116" y="4550554"/>
            <a:ext cx="1932113" cy="1096687"/>
            <a:chOff x="1386765" y="5424263"/>
            <a:chExt cx="1932113" cy="1096687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B6B3AA95-6966-49DC-AE38-827388A729C4}"/>
                </a:ext>
              </a:extLst>
            </p:cNvPr>
            <p:cNvSpPr txBox="1"/>
            <p:nvPr/>
          </p:nvSpPr>
          <p:spPr>
            <a:xfrm>
              <a:off x="1434442" y="5784145"/>
              <a:ext cx="1474856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B10E4BFE-2D33-4DD9-A347-3F31299EE8E7}"/>
                </a:ext>
              </a:extLst>
            </p:cNvPr>
            <p:cNvSpPr txBox="1"/>
            <p:nvPr/>
          </p:nvSpPr>
          <p:spPr>
            <a:xfrm>
              <a:off x="1386765" y="5424263"/>
              <a:ext cx="1932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92C61D0A-2645-4D06-AC58-5E67C0701EB4}"/>
              </a:ext>
            </a:extLst>
          </p:cNvPr>
          <p:cNvGrpSpPr/>
          <p:nvPr/>
        </p:nvGrpSpPr>
        <p:grpSpPr>
          <a:xfrm>
            <a:off x="4545942" y="4550554"/>
            <a:ext cx="1869911" cy="1109911"/>
            <a:chOff x="1448967" y="5424263"/>
            <a:chExt cx="1869911" cy="1109911"/>
          </a:xfrm>
        </p:grpSpPr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DE5BAEB7-4191-434A-8A92-8A793A28973E}"/>
                </a:ext>
              </a:extLst>
            </p:cNvPr>
            <p:cNvSpPr txBox="1"/>
            <p:nvPr/>
          </p:nvSpPr>
          <p:spPr>
            <a:xfrm>
              <a:off x="1448967" y="5797369"/>
              <a:ext cx="1531844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C5055D1E-B1EF-4093-8844-551CD80824F2}"/>
                </a:ext>
              </a:extLst>
            </p:cNvPr>
            <p:cNvSpPr txBox="1"/>
            <p:nvPr/>
          </p:nvSpPr>
          <p:spPr>
            <a:xfrm>
              <a:off x="1490079" y="5424263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847D9094-6820-4B5B-A5F5-96268A91B24F}"/>
              </a:ext>
            </a:extLst>
          </p:cNvPr>
          <p:cNvGrpSpPr/>
          <p:nvPr/>
        </p:nvGrpSpPr>
        <p:grpSpPr>
          <a:xfrm>
            <a:off x="6177784" y="4550554"/>
            <a:ext cx="1845897" cy="1139326"/>
            <a:chOff x="1472981" y="5424263"/>
            <a:chExt cx="1845897" cy="1139326"/>
          </a:xfrm>
        </p:grpSpPr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DF28CCFC-59AC-418E-9798-FAB174F5D7EA}"/>
                </a:ext>
              </a:extLst>
            </p:cNvPr>
            <p:cNvSpPr txBox="1"/>
            <p:nvPr/>
          </p:nvSpPr>
          <p:spPr>
            <a:xfrm>
              <a:off x="1472981" y="5784145"/>
              <a:ext cx="1531844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513C3ECD-C06E-4224-AC2D-B62788C6FFB7}"/>
                </a:ext>
              </a:extLst>
            </p:cNvPr>
            <p:cNvSpPr txBox="1"/>
            <p:nvPr/>
          </p:nvSpPr>
          <p:spPr>
            <a:xfrm>
              <a:off x="1490079" y="5424263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3A971AFD-26FB-4B53-93AB-FD65995AF064}"/>
              </a:ext>
            </a:extLst>
          </p:cNvPr>
          <p:cNvGrpSpPr/>
          <p:nvPr/>
        </p:nvGrpSpPr>
        <p:grpSpPr>
          <a:xfrm>
            <a:off x="7747067" y="4550554"/>
            <a:ext cx="1844110" cy="1109911"/>
            <a:chOff x="1474768" y="5424263"/>
            <a:chExt cx="1844110" cy="1109911"/>
          </a:xfrm>
        </p:grpSpPr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2B1C1CDE-A912-4A52-8E22-FC7FA6074411}"/>
                </a:ext>
              </a:extLst>
            </p:cNvPr>
            <p:cNvSpPr txBox="1"/>
            <p:nvPr/>
          </p:nvSpPr>
          <p:spPr>
            <a:xfrm>
              <a:off x="1474768" y="5797369"/>
              <a:ext cx="1527735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D9702FDA-4112-453A-B990-5D4891BC78DE}"/>
                </a:ext>
              </a:extLst>
            </p:cNvPr>
            <p:cNvSpPr txBox="1"/>
            <p:nvPr/>
          </p:nvSpPr>
          <p:spPr>
            <a:xfrm>
              <a:off x="1490079" y="5424263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4EC8046C-8449-444F-B458-8C43AD677E9E}"/>
              </a:ext>
            </a:extLst>
          </p:cNvPr>
          <p:cNvGrpSpPr/>
          <p:nvPr/>
        </p:nvGrpSpPr>
        <p:grpSpPr>
          <a:xfrm>
            <a:off x="9375638" y="4550554"/>
            <a:ext cx="1911365" cy="1152550"/>
            <a:chOff x="1407513" y="5424263"/>
            <a:chExt cx="1911365" cy="1152550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B1D4D776-B759-44C9-A93D-DA9DE841818F}"/>
                </a:ext>
              </a:extLst>
            </p:cNvPr>
            <p:cNvSpPr txBox="1"/>
            <p:nvPr/>
          </p:nvSpPr>
          <p:spPr>
            <a:xfrm>
              <a:off x="1407513" y="5797369"/>
              <a:ext cx="1527735" cy="77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A2DA6F52-2303-4946-B7C1-D8AB2B184432}"/>
                </a:ext>
              </a:extLst>
            </p:cNvPr>
            <p:cNvSpPr txBox="1"/>
            <p:nvPr/>
          </p:nvSpPr>
          <p:spPr>
            <a:xfrm>
              <a:off x="1490079" y="5424263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B3243D0-F24F-74A2-AFF1-7F849E393E9D}"/>
              </a:ext>
            </a:extLst>
          </p:cNvPr>
          <p:cNvSpPr txBox="1"/>
          <p:nvPr/>
        </p:nvSpPr>
        <p:spPr>
          <a:xfrm>
            <a:off x="297888" y="20132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24" name="流程图: 接点 23"/>
          <p:cNvSpPr/>
          <p:nvPr/>
        </p:nvSpPr>
        <p:spPr>
          <a:xfrm>
            <a:off x="-3043490" y="0"/>
            <a:ext cx="6876000" cy="6876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41229" y="1466420"/>
            <a:ext cx="4781550" cy="914400"/>
            <a:chOff x="8225" y="3858"/>
            <a:chExt cx="7530" cy="1440"/>
          </a:xfrm>
        </p:grpSpPr>
        <p:sp>
          <p:nvSpPr>
            <p:cNvPr id="55" name="矩形 54"/>
            <p:cNvSpPr/>
            <p:nvPr/>
          </p:nvSpPr>
          <p:spPr>
            <a:xfrm rot="16200000" flipV="1">
              <a:off x="9238" y="3566"/>
              <a:ext cx="1088" cy="2026"/>
            </a:xfrm>
            <a:prstGeom prst="rect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流程图: 接点 3"/>
            <p:cNvSpPr/>
            <p:nvPr/>
          </p:nvSpPr>
          <p:spPr>
            <a:xfrm>
              <a:off x="8225" y="3858"/>
              <a:ext cx="1440" cy="14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665" y="4168"/>
              <a:ext cx="6090" cy="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Background Analysis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380" y="4168"/>
              <a:ext cx="11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83295" y="2668475"/>
            <a:ext cx="4239260" cy="914400"/>
            <a:chOff x="8225" y="3858"/>
            <a:chExt cx="6676" cy="1440"/>
          </a:xfrm>
        </p:grpSpPr>
        <p:sp>
          <p:nvSpPr>
            <p:cNvPr id="8" name="矩形 7"/>
            <p:cNvSpPr/>
            <p:nvPr/>
          </p:nvSpPr>
          <p:spPr>
            <a:xfrm rot="16200000" flipV="1">
              <a:off x="9238" y="3566"/>
              <a:ext cx="1088" cy="2026"/>
            </a:xfrm>
            <a:prstGeom prst="rect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流程图: 接点 8"/>
            <p:cNvSpPr/>
            <p:nvPr/>
          </p:nvSpPr>
          <p:spPr>
            <a:xfrm>
              <a:off x="8225" y="3858"/>
              <a:ext cx="1440" cy="14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665" y="4168"/>
              <a:ext cx="5236" cy="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Project Progress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0" y="4168"/>
              <a:ext cx="11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83295" y="3850210"/>
            <a:ext cx="4091940" cy="914400"/>
            <a:chOff x="8225" y="3858"/>
            <a:chExt cx="6444" cy="1440"/>
          </a:xfrm>
        </p:grpSpPr>
        <p:sp>
          <p:nvSpPr>
            <p:cNvPr id="13" name="矩形 12"/>
            <p:cNvSpPr/>
            <p:nvPr/>
          </p:nvSpPr>
          <p:spPr>
            <a:xfrm rot="16200000" flipV="1">
              <a:off x="9238" y="3566"/>
              <a:ext cx="1088" cy="2026"/>
            </a:xfrm>
            <a:prstGeom prst="rect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流程图: 接点 13"/>
            <p:cNvSpPr/>
            <p:nvPr/>
          </p:nvSpPr>
          <p:spPr>
            <a:xfrm>
              <a:off x="8225" y="3858"/>
              <a:ext cx="1440" cy="14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65" y="4168"/>
              <a:ext cx="5004" cy="8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Project Outcome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0" y="4168"/>
              <a:ext cx="11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41229" y="5031945"/>
            <a:ext cx="3495040" cy="914400"/>
            <a:chOff x="8225" y="3858"/>
            <a:chExt cx="5504" cy="1440"/>
          </a:xfrm>
        </p:grpSpPr>
        <p:sp>
          <p:nvSpPr>
            <p:cNvPr id="18" name="矩形 17"/>
            <p:cNvSpPr/>
            <p:nvPr/>
          </p:nvSpPr>
          <p:spPr>
            <a:xfrm rot="16200000" flipV="1">
              <a:off x="9238" y="3566"/>
              <a:ext cx="1088" cy="2026"/>
            </a:xfrm>
            <a:prstGeom prst="rect">
              <a:avLst/>
            </a:prstGeom>
            <a:gradFill>
              <a:gsLst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流程图: 接点 18"/>
            <p:cNvSpPr/>
            <p:nvPr/>
          </p:nvSpPr>
          <p:spPr>
            <a:xfrm>
              <a:off x="8225" y="3858"/>
              <a:ext cx="1440" cy="144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65" y="4168"/>
              <a:ext cx="4064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Latest Plan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0" y="4168"/>
              <a:ext cx="113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3" name="流程图: 接点 22"/>
          <p:cNvSpPr/>
          <p:nvPr/>
        </p:nvSpPr>
        <p:spPr>
          <a:xfrm>
            <a:off x="-3275463" y="0"/>
            <a:ext cx="7008058" cy="6876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297888" y="3014312"/>
            <a:ext cx="3434707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10571F69-CFFE-46F5-BF83-4A56AE9367D2}"/>
              </a:ext>
            </a:extLst>
          </p:cNvPr>
          <p:cNvSpPr/>
          <p:nvPr/>
        </p:nvSpPr>
        <p:spPr>
          <a:xfrm flipV="1">
            <a:off x="10360660" y="0"/>
            <a:ext cx="1080000" cy="108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4A08360C-83C1-4FFE-9D7C-B9043BD77688}"/>
              </a:ext>
            </a:extLst>
          </p:cNvPr>
          <p:cNvSpPr/>
          <p:nvPr/>
        </p:nvSpPr>
        <p:spPr>
          <a:xfrm flipV="1">
            <a:off x="10442575" y="0"/>
            <a:ext cx="1080000" cy="108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E1EED9D5-9291-49A3-BE70-04B0CFAB94F8}"/>
              </a:ext>
            </a:extLst>
          </p:cNvPr>
          <p:cNvSpPr/>
          <p:nvPr/>
        </p:nvSpPr>
        <p:spPr>
          <a:xfrm flipV="1">
            <a:off x="10869294" y="586740"/>
            <a:ext cx="1260000" cy="1260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557A3FDE-1594-4121-B82D-F786A8F9709B}"/>
              </a:ext>
            </a:extLst>
          </p:cNvPr>
          <p:cNvSpPr/>
          <p:nvPr/>
        </p:nvSpPr>
        <p:spPr>
          <a:xfrm flipV="1">
            <a:off x="10951209" y="586740"/>
            <a:ext cx="1260000" cy="1260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流程图: 接点 35">
            <a:extLst>
              <a:ext uri="{FF2B5EF4-FFF2-40B4-BE49-F238E27FC236}">
                <a16:creationId xmlns:a16="http://schemas.microsoft.com/office/drawing/2014/main" id="{A1ABA4FF-D4EF-406D-B1DF-1B971CB085A9}"/>
              </a:ext>
            </a:extLst>
          </p:cNvPr>
          <p:cNvSpPr/>
          <p:nvPr/>
        </p:nvSpPr>
        <p:spPr>
          <a:xfrm flipV="1">
            <a:off x="11147379" y="5849620"/>
            <a:ext cx="900000" cy="90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流程图: 接点 36">
            <a:extLst>
              <a:ext uri="{FF2B5EF4-FFF2-40B4-BE49-F238E27FC236}">
                <a16:creationId xmlns:a16="http://schemas.microsoft.com/office/drawing/2014/main" id="{9B3BFB4B-5829-48C3-B1AB-CBE543ABDC46}"/>
              </a:ext>
            </a:extLst>
          </p:cNvPr>
          <p:cNvSpPr/>
          <p:nvPr/>
        </p:nvSpPr>
        <p:spPr>
          <a:xfrm flipV="1">
            <a:off x="11229294" y="5849620"/>
            <a:ext cx="900000" cy="90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221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Latest Plan</a:t>
            </a:r>
            <a:endParaRPr lang="zh-CN" altLang="en-US" dirty="0"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 flipH="1">
            <a:off x="7525385" y="3475990"/>
            <a:ext cx="1440000" cy="1440000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0800000" flipV="1">
            <a:off x="8115715" y="6085620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10800000" flipV="1">
            <a:off x="9976265" y="6079270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10800000" flipV="1">
            <a:off x="3213515" y="6079270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10800000" flipV="1">
            <a:off x="4470815" y="5793520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765715" y="6079270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10800000" flipV="1">
            <a:off x="11595515" y="5793520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877350" y="5583970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10800000" flipH="1" flipV="1">
            <a:off x="2808385" y="5584190"/>
            <a:ext cx="18000" cy="71628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10800000" flipH="1" flipV="1">
            <a:off x="9259985" y="5793740"/>
            <a:ext cx="18000" cy="71628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0800000" flipH="1" flipV="1">
            <a:off x="7456585" y="6300470"/>
            <a:ext cx="18000" cy="71628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0800000" flipH="1" flipV="1">
            <a:off x="1358680" y="6078855"/>
            <a:ext cx="18000" cy="71628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10800000" flipH="1" flipV="1">
            <a:off x="10669685" y="5869305"/>
            <a:ext cx="18000" cy="71628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1773555" y="2708910"/>
            <a:ext cx="1440000" cy="1440000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10800000" flipV="1">
            <a:off x="5664615" y="601513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10800000" flipV="1">
            <a:off x="7525165" y="600878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10800000" flipH="1" flipV="1">
            <a:off x="6808885" y="5723255"/>
            <a:ext cx="18000" cy="71628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10800000" flipH="1" flipV="1">
            <a:off x="5005485" y="6229985"/>
            <a:ext cx="18000" cy="71628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5701030" y="3693160"/>
            <a:ext cx="1223010" cy="1223010"/>
          </a:xfrm>
          <a:prstGeom prst="ellipse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4707890" y="1666240"/>
            <a:ext cx="1223010" cy="1223010"/>
          </a:xfrm>
          <a:prstGeom prst="ellipse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9464675" y="2501265"/>
            <a:ext cx="1223010" cy="1223010"/>
          </a:xfrm>
          <a:prstGeom prst="ellipse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7031355" y="2225040"/>
            <a:ext cx="868680" cy="868680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3800475" y="4008755"/>
            <a:ext cx="907415" cy="907415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3590290" y="2889250"/>
            <a:ext cx="586740" cy="586740"/>
          </a:xfrm>
          <a:prstGeom prst="ellipse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1568450" y="4329430"/>
            <a:ext cx="377190" cy="301625"/>
          </a:xfrm>
          <a:prstGeom prst="ellipse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10687685" y="3902075"/>
            <a:ext cx="587375" cy="587375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13165" y="3154742"/>
            <a:ext cx="1140640" cy="450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43893" y="1999625"/>
            <a:ext cx="1187007" cy="450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05565" y="3902075"/>
            <a:ext cx="1387475" cy="5224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25160" y="4029413"/>
            <a:ext cx="1174750" cy="450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991239" y="2469776"/>
            <a:ext cx="948690" cy="3790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01525" y="2848854"/>
            <a:ext cx="1179015" cy="450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97300" y="4234832"/>
            <a:ext cx="958850" cy="3790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 24">
            <a:extLst>
              <a:ext uri="{FF2B5EF4-FFF2-40B4-BE49-F238E27FC236}">
                <a16:creationId xmlns:a16="http://schemas.microsoft.com/office/drawing/2014/main" id="{692D15D3-454F-45DC-9753-4B72693C7F7E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221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Latest Plan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 24">
            <a:extLst>
              <a:ext uri="{FF2B5EF4-FFF2-40B4-BE49-F238E27FC236}">
                <a16:creationId xmlns:a16="http://schemas.microsoft.com/office/drawing/2014/main" id="{3194CB3D-A6EB-4C49-845A-4C9C9F2AC5F9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AD066B02-5775-46F0-9A91-8C76B13D8C08}"/>
              </a:ext>
            </a:extLst>
          </p:cNvPr>
          <p:cNvSpPr>
            <a:spLocks/>
          </p:cNvSpPr>
          <p:nvPr/>
        </p:nvSpPr>
        <p:spPr bwMode="auto">
          <a:xfrm rot="13500000">
            <a:off x="3584724" y="2850705"/>
            <a:ext cx="1227119" cy="183830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0065B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78EDD118-7884-4EC3-9A13-68A9CCC853FC}"/>
              </a:ext>
            </a:extLst>
          </p:cNvPr>
          <p:cNvSpPr>
            <a:spLocks/>
          </p:cNvSpPr>
          <p:nvPr/>
        </p:nvSpPr>
        <p:spPr bwMode="auto">
          <a:xfrm>
            <a:off x="-30499" y="2446469"/>
            <a:ext cx="12529027" cy="3284944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0065B3"/>
          </a:soli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Freeform 13">
            <a:extLst>
              <a:ext uri="{FF2B5EF4-FFF2-40B4-BE49-F238E27FC236}">
                <a16:creationId xmlns:a16="http://schemas.microsoft.com/office/drawing/2014/main" id="{B5F2AD17-4C52-4A37-BEBB-181E0A47088F}"/>
              </a:ext>
            </a:extLst>
          </p:cNvPr>
          <p:cNvSpPr>
            <a:spLocks/>
          </p:cNvSpPr>
          <p:nvPr/>
        </p:nvSpPr>
        <p:spPr bwMode="auto">
          <a:xfrm>
            <a:off x="7397931" y="3892415"/>
            <a:ext cx="1815123" cy="462064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0065B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7" name="Group 19">
            <a:extLst>
              <a:ext uri="{FF2B5EF4-FFF2-40B4-BE49-F238E27FC236}">
                <a16:creationId xmlns:a16="http://schemas.microsoft.com/office/drawing/2014/main" id="{E0FCFB48-2FD8-46B0-A4D6-DD5E97F00030}"/>
              </a:ext>
            </a:extLst>
          </p:cNvPr>
          <p:cNvGrpSpPr/>
          <p:nvPr/>
        </p:nvGrpSpPr>
        <p:grpSpPr>
          <a:xfrm>
            <a:off x="832733" y="3659783"/>
            <a:ext cx="1897436" cy="1377787"/>
            <a:chOff x="616792" y="2667382"/>
            <a:chExt cx="1405403" cy="103302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6" name="Rectangle 26">
              <a:extLst>
                <a:ext uri="{FF2B5EF4-FFF2-40B4-BE49-F238E27FC236}">
                  <a16:creationId xmlns:a16="http://schemas.microsoft.com/office/drawing/2014/main" id="{0A2F9F55-1257-4C7B-85C9-8F0ECCC76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92" y="2954983"/>
              <a:ext cx="1405403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C9DB0903-A4E4-45EC-89BC-D3440B27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51" name="Freeform 13">
            <a:extLst>
              <a:ext uri="{FF2B5EF4-FFF2-40B4-BE49-F238E27FC236}">
                <a16:creationId xmlns:a16="http://schemas.microsoft.com/office/drawing/2014/main" id="{D4B28E87-F08C-4AD6-900A-C9DC6C591BDB}"/>
              </a:ext>
            </a:extLst>
          </p:cNvPr>
          <p:cNvSpPr>
            <a:spLocks/>
          </p:cNvSpPr>
          <p:nvPr/>
        </p:nvSpPr>
        <p:spPr bwMode="auto">
          <a:xfrm rot="5910658">
            <a:off x="8191283" y="2452975"/>
            <a:ext cx="1374965" cy="467731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0065B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30943" tIns="65472" rIns="130943" bIns="65472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2" name="Group 129">
            <a:extLst>
              <a:ext uri="{FF2B5EF4-FFF2-40B4-BE49-F238E27FC236}">
                <a16:creationId xmlns:a16="http://schemas.microsoft.com/office/drawing/2014/main" id="{C00FE029-D4BB-483E-856C-223DAEF89446}"/>
              </a:ext>
            </a:extLst>
          </p:cNvPr>
          <p:cNvGrpSpPr/>
          <p:nvPr/>
        </p:nvGrpSpPr>
        <p:grpSpPr>
          <a:xfrm>
            <a:off x="2818056" y="2300158"/>
            <a:ext cx="1846556" cy="1168718"/>
            <a:chOff x="695197" y="2546952"/>
            <a:chExt cx="1367717" cy="87626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39003FBE-681D-4254-BC11-93E2613A7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97" y="2824382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0110E91D-67E5-4AF3-A092-51D28A78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69" y="254695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5" name="Group 132">
            <a:extLst>
              <a:ext uri="{FF2B5EF4-FFF2-40B4-BE49-F238E27FC236}">
                <a16:creationId xmlns:a16="http://schemas.microsoft.com/office/drawing/2014/main" id="{CF43BAC1-9609-4C38-AA88-98557AE328F2}"/>
              </a:ext>
            </a:extLst>
          </p:cNvPr>
          <p:cNvGrpSpPr/>
          <p:nvPr/>
        </p:nvGrpSpPr>
        <p:grpSpPr>
          <a:xfrm>
            <a:off x="6559436" y="1796280"/>
            <a:ext cx="1840113" cy="1156827"/>
            <a:chOff x="696724" y="2667382"/>
            <a:chExt cx="1362945" cy="86735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6" name="Rectangle 26">
              <a:extLst>
                <a:ext uri="{FF2B5EF4-FFF2-40B4-BE49-F238E27FC236}">
                  <a16:creationId xmlns:a16="http://schemas.microsoft.com/office/drawing/2014/main" id="{7A9771EB-EA17-4CB0-A582-C4242554A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B10AA0A-05E0-4450-B4AF-D4BB09CC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8" name="Group 135">
            <a:extLst>
              <a:ext uri="{FF2B5EF4-FFF2-40B4-BE49-F238E27FC236}">
                <a16:creationId xmlns:a16="http://schemas.microsoft.com/office/drawing/2014/main" id="{FBC06001-42B7-426F-87B4-17C2BC7BFAAB}"/>
              </a:ext>
            </a:extLst>
          </p:cNvPr>
          <p:cNvGrpSpPr/>
          <p:nvPr/>
        </p:nvGrpSpPr>
        <p:grpSpPr>
          <a:xfrm>
            <a:off x="5976406" y="5504354"/>
            <a:ext cx="2024125" cy="1166367"/>
            <a:chOff x="620524" y="2667382"/>
            <a:chExt cx="1499240" cy="87450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754F4BA0-A92F-4F11-B58F-AE553D12B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95137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3FC201D3-7387-4E04-91A1-78DD0973C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1" name="Group 138">
            <a:extLst>
              <a:ext uri="{FF2B5EF4-FFF2-40B4-BE49-F238E27FC236}">
                <a16:creationId xmlns:a16="http://schemas.microsoft.com/office/drawing/2014/main" id="{FA940503-C6EA-4C02-94F8-DBB369C763DB}"/>
              </a:ext>
            </a:extLst>
          </p:cNvPr>
          <p:cNvGrpSpPr/>
          <p:nvPr/>
        </p:nvGrpSpPr>
        <p:grpSpPr>
          <a:xfrm>
            <a:off x="8381542" y="4892593"/>
            <a:ext cx="2024125" cy="1159766"/>
            <a:chOff x="620524" y="2667382"/>
            <a:chExt cx="1499240" cy="869557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C90219CB-A8CC-42D9-8E64-62F82FB5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946426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6E817F71-0B67-47DC-99F6-6E667B35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4" name="Group 141">
            <a:extLst>
              <a:ext uri="{FF2B5EF4-FFF2-40B4-BE49-F238E27FC236}">
                <a16:creationId xmlns:a16="http://schemas.microsoft.com/office/drawing/2014/main" id="{6BFE2377-A70C-4529-9D8B-871B56A9F95A}"/>
              </a:ext>
            </a:extLst>
          </p:cNvPr>
          <p:cNvGrpSpPr/>
          <p:nvPr/>
        </p:nvGrpSpPr>
        <p:grpSpPr>
          <a:xfrm>
            <a:off x="9864198" y="3054664"/>
            <a:ext cx="2024125" cy="1169006"/>
            <a:chOff x="599144" y="2667382"/>
            <a:chExt cx="1499240" cy="87648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5" name="Rectangle 26">
              <a:extLst>
                <a:ext uri="{FF2B5EF4-FFF2-40B4-BE49-F238E27FC236}">
                  <a16:creationId xmlns:a16="http://schemas.microsoft.com/office/drawing/2014/main" id="{BBCF521E-784E-42C8-A29B-A964EB6D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44" y="2953354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121917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B6EC2E0F-F855-4A7B-9975-42E465A5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2062C4A-8A88-4F4D-8F40-581B734D62C5}"/>
              </a:ext>
            </a:extLst>
          </p:cNvPr>
          <p:cNvGrpSpPr/>
          <p:nvPr/>
        </p:nvGrpSpPr>
        <p:grpSpPr>
          <a:xfrm>
            <a:off x="1417626" y="2599170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68" name="同心圆 25">
              <a:extLst>
                <a:ext uri="{FF2B5EF4-FFF2-40B4-BE49-F238E27FC236}">
                  <a16:creationId xmlns:a16="http://schemas.microsoft.com/office/drawing/2014/main" id="{BE99A556-C840-4241-B665-3522ED42889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94C5BD2-1171-4BFF-845F-C87AB20E42CD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65B3"/>
                </a:gs>
                <a:gs pos="100000">
                  <a:srgbClr val="0065B3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Freeform 7">
            <a:extLst>
              <a:ext uri="{FF2B5EF4-FFF2-40B4-BE49-F238E27FC236}">
                <a16:creationId xmlns:a16="http://schemas.microsoft.com/office/drawing/2014/main" id="{E879E99A-9CB5-49E0-96F9-1092A78723F8}"/>
              </a:ext>
            </a:extLst>
          </p:cNvPr>
          <p:cNvSpPr>
            <a:spLocks noEditPoints="1"/>
          </p:cNvSpPr>
          <p:nvPr/>
        </p:nvSpPr>
        <p:spPr bwMode="auto">
          <a:xfrm>
            <a:off x="1624393" y="2823344"/>
            <a:ext cx="404455" cy="370219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094492F-EC31-455F-8766-D237F01C142D}"/>
              </a:ext>
            </a:extLst>
          </p:cNvPr>
          <p:cNvGrpSpPr/>
          <p:nvPr/>
        </p:nvGrpSpPr>
        <p:grpSpPr>
          <a:xfrm>
            <a:off x="4862350" y="2599170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72" name="同心圆 29">
              <a:extLst>
                <a:ext uri="{FF2B5EF4-FFF2-40B4-BE49-F238E27FC236}">
                  <a16:creationId xmlns:a16="http://schemas.microsoft.com/office/drawing/2014/main" id="{5BE1A811-A90D-4132-AFF5-503448636C3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A061DA6A-9407-4F57-B844-6F4630EFD565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65B3"/>
                </a:gs>
                <a:gs pos="100000">
                  <a:srgbClr val="0065B3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Freeform 8">
            <a:extLst>
              <a:ext uri="{FF2B5EF4-FFF2-40B4-BE49-F238E27FC236}">
                <a16:creationId xmlns:a16="http://schemas.microsoft.com/office/drawing/2014/main" id="{26C24EDC-9425-482F-B2F7-FFAE5CCC5E0F}"/>
              </a:ext>
            </a:extLst>
          </p:cNvPr>
          <p:cNvSpPr>
            <a:spLocks noEditPoints="1"/>
          </p:cNvSpPr>
          <p:nvPr/>
        </p:nvSpPr>
        <p:spPr bwMode="auto">
          <a:xfrm>
            <a:off x="5182627" y="2807525"/>
            <a:ext cx="272604" cy="401279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D9BC6E8-29EC-4C67-9B63-F5C0D71C1DC4}"/>
              </a:ext>
            </a:extLst>
          </p:cNvPr>
          <p:cNvGrpSpPr/>
          <p:nvPr/>
        </p:nvGrpSpPr>
        <p:grpSpPr>
          <a:xfrm>
            <a:off x="6409257" y="4354479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76" name="同心圆 33">
              <a:extLst>
                <a:ext uri="{FF2B5EF4-FFF2-40B4-BE49-F238E27FC236}">
                  <a16:creationId xmlns:a16="http://schemas.microsoft.com/office/drawing/2014/main" id="{1597DAF4-95E7-4601-B975-2F5DDBC3908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71E1C96E-989F-46B4-91FF-56ECE9D9D79F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65B3"/>
                </a:gs>
                <a:gs pos="100000">
                  <a:srgbClr val="0065B3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Freeform 10">
            <a:extLst>
              <a:ext uri="{FF2B5EF4-FFF2-40B4-BE49-F238E27FC236}">
                <a16:creationId xmlns:a16="http://schemas.microsoft.com/office/drawing/2014/main" id="{48060DF2-6D8F-44AA-894B-54DE169EB7AB}"/>
              </a:ext>
            </a:extLst>
          </p:cNvPr>
          <p:cNvSpPr>
            <a:spLocks noEditPoints="1"/>
          </p:cNvSpPr>
          <p:nvPr/>
        </p:nvSpPr>
        <p:spPr bwMode="auto">
          <a:xfrm>
            <a:off x="6642131" y="4620563"/>
            <a:ext cx="352240" cy="271813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37F06C2-09A3-48FA-8DB4-FED4F992F2D8}"/>
              </a:ext>
            </a:extLst>
          </p:cNvPr>
          <p:cNvGrpSpPr/>
          <p:nvPr/>
        </p:nvGrpSpPr>
        <p:grpSpPr>
          <a:xfrm>
            <a:off x="8469770" y="1501214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80" name="同心圆 37">
              <a:extLst>
                <a:ext uri="{FF2B5EF4-FFF2-40B4-BE49-F238E27FC236}">
                  <a16:creationId xmlns:a16="http://schemas.microsoft.com/office/drawing/2014/main" id="{2350878F-AA59-4CB4-95AA-322CDE0CEA8F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46DF57E3-DE0C-4893-953F-D73F485CDB72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65B3"/>
                </a:gs>
                <a:gs pos="100000">
                  <a:srgbClr val="0065B3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Freeform 9">
            <a:extLst>
              <a:ext uri="{FF2B5EF4-FFF2-40B4-BE49-F238E27FC236}">
                <a16:creationId xmlns:a16="http://schemas.microsoft.com/office/drawing/2014/main" id="{CF3F36A5-DA91-4425-A784-49A665721FBB}"/>
              </a:ext>
            </a:extLst>
          </p:cNvPr>
          <p:cNvSpPr>
            <a:spLocks noEditPoints="1"/>
          </p:cNvSpPr>
          <p:nvPr/>
        </p:nvSpPr>
        <p:spPr bwMode="auto">
          <a:xfrm>
            <a:off x="8719605" y="1760955"/>
            <a:ext cx="355999" cy="263183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4191DEF-5A16-484C-A3EB-3BE44DA72D96}"/>
              </a:ext>
            </a:extLst>
          </p:cNvPr>
          <p:cNvGrpSpPr/>
          <p:nvPr/>
        </p:nvGrpSpPr>
        <p:grpSpPr>
          <a:xfrm>
            <a:off x="8835069" y="3921047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84" name="同心圆 41">
              <a:extLst>
                <a:ext uri="{FF2B5EF4-FFF2-40B4-BE49-F238E27FC236}">
                  <a16:creationId xmlns:a16="http://schemas.microsoft.com/office/drawing/2014/main" id="{16318FF4-90D7-4155-851B-8F22360215E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01999D3A-CFED-4AD4-B7DD-783A77FB1BDF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65B3"/>
                </a:gs>
                <a:gs pos="100000">
                  <a:srgbClr val="0065B3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6" name="Freeform 6">
            <a:extLst>
              <a:ext uri="{FF2B5EF4-FFF2-40B4-BE49-F238E27FC236}">
                <a16:creationId xmlns:a16="http://schemas.microsoft.com/office/drawing/2014/main" id="{2E1D266D-6E57-478F-B6C7-80F589DECD94}"/>
              </a:ext>
            </a:extLst>
          </p:cNvPr>
          <p:cNvSpPr>
            <a:spLocks noEditPoints="1"/>
          </p:cNvSpPr>
          <p:nvPr/>
        </p:nvSpPr>
        <p:spPr bwMode="auto">
          <a:xfrm>
            <a:off x="9031802" y="4188685"/>
            <a:ext cx="430031" cy="282716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 defTabSz="1219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4B26127C-1BD1-49F9-80DF-ADCD4D728063}"/>
              </a:ext>
            </a:extLst>
          </p:cNvPr>
          <p:cNvGrpSpPr/>
          <p:nvPr/>
        </p:nvGrpSpPr>
        <p:grpSpPr>
          <a:xfrm>
            <a:off x="10502586" y="2027906"/>
            <a:ext cx="817991" cy="817989"/>
            <a:chOff x="304800" y="673100"/>
            <a:chExt cx="4000500" cy="40005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88" name="同心圆 45">
              <a:extLst>
                <a:ext uri="{FF2B5EF4-FFF2-40B4-BE49-F238E27FC236}">
                  <a16:creationId xmlns:a16="http://schemas.microsoft.com/office/drawing/2014/main" id="{09A2CBCD-94E6-4D5B-BABB-AA353CCEE72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B00AF0BA-4F80-4141-8814-FECEF6059B7D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0065B3"/>
                </a:gs>
                <a:gs pos="100000">
                  <a:srgbClr val="0065B3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5D140F75-CD8A-4428-B448-F7B8A74973E7}"/>
              </a:ext>
            </a:extLst>
          </p:cNvPr>
          <p:cNvGrpSpPr/>
          <p:nvPr/>
        </p:nvGrpSpPr>
        <p:grpSpPr>
          <a:xfrm>
            <a:off x="10647537" y="2248069"/>
            <a:ext cx="489663" cy="416699"/>
            <a:chOff x="5933005" y="2830391"/>
            <a:chExt cx="500408" cy="425843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12C2FE74-4732-4133-AB3D-119F40CA2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2" tIns="45727" rIns="91452" bIns="45727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089C12B1-C4AC-4D85-8ADE-646AA8A08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2" tIns="45727" rIns="91452" bIns="45727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51" grpId="0" animBg="1"/>
      <p:bldP spid="70" grpId="0" animBg="1"/>
      <p:bldP spid="74" grpId="0" animBg="1"/>
      <p:bldP spid="78" grpId="0" animBg="1"/>
      <p:bldP spid="82" grpId="0" animBg="1"/>
      <p:bldP spid="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29D1C7C3-D4C6-48BF-878B-25C15B3A49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05" y="0"/>
            <a:ext cx="9132895" cy="685800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1376680" y="704215"/>
            <a:ext cx="2213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Latest Plan</a:t>
            </a:r>
            <a:endParaRPr lang="zh-CN" altLang="en-US" dirty="0">
              <a:sym typeface="+mn-lt"/>
            </a:endParaRPr>
          </a:p>
        </p:txBody>
      </p:sp>
      <p:sp>
        <p:nvSpPr>
          <p:cNvPr id="15" name="任意多边形 24">
            <a:extLst>
              <a:ext uri="{FF2B5EF4-FFF2-40B4-BE49-F238E27FC236}">
                <a16:creationId xmlns:a16="http://schemas.microsoft.com/office/drawing/2014/main" id="{D5F5C134-D660-4F4F-BCE2-FD7288C21CAA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7340BF2-595A-4CED-9BF3-09D995301E76}"/>
              </a:ext>
            </a:extLst>
          </p:cNvPr>
          <p:cNvSpPr/>
          <p:nvPr/>
        </p:nvSpPr>
        <p:spPr>
          <a:xfrm>
            <a:off x="406366" y="1338904"/>
            <a:ext cx="11379267" cy="49809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228600" dist="76200" dir="8100000" algn="tr" rotWithShape="0">
              <a:prstClr val="black">
                <a:alpha val="2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490A1D-DE73-4ED6-B950-0D78C5F40357}"/>
              </a:ext>
            </a:extLst>
          </p:cNvPr>
          <p:cNvGrpSpPr/>
          <p:nvPr/>
        </p:nvGrpSpPr>
        <p:grpSpPr>
          <a:xfrm>
            <a:off x="1101443" y="1886757"/>
            <a:ext cx="2959179" cy="2211642"/>
            <a:chOff x="1052885" y="1786548"/>
            <a:chExt cx="2959179" cy="221164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0B165B7-D476-4660-AE49-D2BD4AD9E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885" y="1786548"/>
              <a:ext cx="2959179" cy="1972786"/>
            </a:xfrm>
            <a:prstGeom prst="rect">
              <a:avLst/>
            </a:prstGeom>
          </p:spPr>
        </p:pic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90D401E-E17F-4451-9DD3-B5B9E93D39BB}"/>
                </a:ext>
              </a:extLst>
            </p:cNvPr>
            <p:cNvSpPr/>
            <p:nvPr/>
          </p:nvSpPr>
          <p:spPr>
            <a:xfrm>
              <a:off x="1555845" y="3533833"/>
              <a:ext cx="1787855" cy="45100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44000">
                  <a:srgbClr val="0065B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77EC244-2AB5-463A-B383-8E69A6B757B7}"/>
                </a:ext>
              </a:extLst>
            </p:cNvPr>
            <p:cNvSpPr/>
            <p:nvPr/>
          </p:nvSpPr>
          <p:spPr>
            <a:xfrm>
              <a:off x="1978348" y="3547189"/>
              <a:ext cx="1424255" cy="451001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82A3529-649B-44FF-8CCE-2429397A400A}"/>
              </a:ext>
            </a:extLst>
          </p:cNvPr>
          <p:cNvGrpSpPr/>
          <p:nvPr/>
        </p:nvGrpSpPr>
        <p:grpSpPr>
          <a:xfrm>
            <a:off x="4616409" y="1870363"/>
            <a:ext cx="2959179" cy="2228036"/>
            <a:chOff x="4567851" y="1770154"/>
            <a:chExt cx="2959179" cy="2228036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FB955E2-CD5D-4E65-BA18-0339E21F5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7851" y="1770154"/>
              <a:ext cx="2959179" cy="1972786"/>
            </a:xfrm>
            <a:prstGeom prst="rect">
              <a:avLst/>
            </a:prstGeom>
          </p:spPr>
        </p:pic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701E93AF-6954-4A0B-87E4-A7FB520601ED}"/>
                </a:ext>
              </a:extLst>
            </p:cNvPr>
            <p:cNvSpPr/>
            <p:nvPr/>
          </p:nvSpPr>
          <p:spPr>
            <a:xfrm>
              <a:off x="5137622" y="3533833"/>
              <a:ext cx="1787855" cy="45100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44000">
                  <a:srgbClr val="0065B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05ECB5E-94A5-4F87-B6D2-490CB27C8A39}"/>
                </a:ext>
              </a:extLst>
            </p:cNvPr>
            <p:cNvSpPr/>
            <p:nvPr/>
          </p:nvSpPr>
          <p:spPr>
            <a:xfrm>
              <a:off x="5486159" y="3547189"/>
              <a:ext cx="1424255" cy="451001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4319C83-D5DA-4D7D-9FFC-22648CAB798D}"/>
              </a:ext>
            </a:extLst>
          </p:cNvPr>
          <p:cNvGrpSpPr/>
          <p:nvPr/>
        </p:nvGrpSpPr>
        <p:grpSpPr>
          <a:xfrm>
            <a:off x="8160336" y="1870364"/>
            <a:ext cx="2959179" cy="2257063"/>
            <a:chOff x="8111778" y="1770155"/>
            <a:chExt cx="2959179" cy="225706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E8D8A3E-5421-4AF2-A57F-7AB4E7870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778" y="1770155"/>
              <a:ext cx="2959179" cy="1972786"/>
            </a:xfrm>
            <a:prstGeom prst="rect">
              <a:avLst/>
            </a:prstGeom>
          </p:spPr>
        </p:pic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BE6A6248-7BFD-4849-AAD8-6F34F869F595}"/>
                </a:ext>
              </a:extLst>
            </p:cNvPr>
            <p:cNvSpPr/>
            <p:nvPr/>
          </p:nvSpPr>
          <p:spPr>
            <a:xfrm>
              <a:off x="8697439" y="3533833"/>
              <a:ext cx="1787855" cy="45100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65B3">
                    <a:alpha val="0"/>
                  </a:srgbClr>
                </a:gs>
                <a:gs pos="44000">
                  <a:srgbClr val="0065B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15E0A0-8677-497E-A224-0DF0A5875372}"/>
                </a:ext>
              </a:extLst>
            </p:cNvPr>
            <p:cNvSpPr/>
            <p:nvPr/>
          </p:nvSpPr>
          <p:spPr>
            <a:xfrm>
              <a:off x="9064503" y="3576217"/>
              <a:ext cx="1424255" cy="451001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CD702B5C-71B6-4D94-B2F4-E35E151BAE2E}"/>
              </a:ext>
            </a:extLst>
          </p:cNvPr>
          <p:cNvSpPr/>
          <p:nvPr/>
        </p:nvSpPr>
        <p:spPr>
          <a:xfrm>
            <a:off x="1222693" y="4426120"/>
            <a:ext cx="2742399" cy="81249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F104B6B-24F0-4745-8CB6-B7C59FD2AB10}"/>
              </a:ext>
            </a:extLst>
          </p:cNvPr>
          <p:cNvSpPr/>
          <p:nvPr/>
        </p:nvSpPr>
        <p:spPr>
          <a:xfrm>
            <a:off x="4781419" y="4426120"/>
            <a:ext cx="2742399" cy="81249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F02A118-79C0-4A8F-8A05-E91CE36C1B73}"/>
              </a:ext>
            </a:extLst>
          </p:cNvPr>
          <p:cNvSpPr/>
          <p:nvPr/>
        </p:nvSpPr>
        <p:spPr>
          <a:xfrm>
            <a:off x="8261849" y="4426120"/>
            <a:ext cx="2742399" cy="81249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ADF192-5B4F-43BB-B92C-930FB76F8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4546"/>
          <a:stretch/>
        </p:blipFill>
        <p:spPr>
          <a:xfrm>
            <a:off x="-1" y="-18224"/>
            <a:ext cx="12192001" cy="6876224"/>
          </a:xfrm>
          <a:prstGeom prst="rect">
            <a:avLst/>
          </a:prstGeom>
        </p:spPr>
      </p:pic>
      <p:sp>
        <p:nvSpPr>
          <p:cNvPr id="63" name="流程图: 接点 62"/>
          <p:cNvSpPr/>
          <p:nvPr/>
        </p:nvSpPr>
        <p:spPr>
          <a:xfrm>
            <a:off x="1129665" y="5445125"/>
            <a:ext cx="1251585" cy="1057275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流程图: 接点 63"/>
          <p:cNvSpPr/>
          <p:nvPr/>
        </p:nvSpPr>
        <p:spPr>
          <a:xfrm>
            <a:off x="1211580" y="5445125"/>
            <a:ext cx="1152000" cy="1152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流程图: 接点 56"/>
          <p:cNvSpPr/>
          <p:nvPr/>
        </p:nvSpPr>
        <p:spPr>
          <a:xfrm>
            <a:off x="-285115" y="5257799"/>
            <a:ext cx="1872000" cy="1872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流程图: 接点 57"/>
          <p:cNvSpPr/>
          <p:nvPr/>
        </p:nvSpPr>
        <p:spPr>
          <a:xfrm>
            <a:off x="-203200" y="5257799"/>
            <a:ext cx="1800000" cy="180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流程图: 接点 58"/>
          <p:cNvSpPr/>
          <p:nvPr/>
        </p:nvSpPr>
        <p:spPr>
          <a:xfrm flipV="1">
            <a:off x="-81915" y="0"/>
            <a:ext cx="1080000" cy="108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流程图: 接点 59"/>
          <p:cNvSpPr/>
          <p:nvPr/>
        </p:nvSpPr>
        <p:spPr>
          <a:xfrm flipV="1">
            <a:off x="0" y="0"/>
            <a:ext cx="1080000" cy="108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流程图: 接点 60"/>
          <p:cNvSpPr/>
          <p:nvPr/>
        </p:nvSpPr>
        <p:spPr>
          <a:xfrm flipV="1">
            <a:off x="426719" y="586740"/>
            <a:ext cx="1260000" cy="1260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流程图: 接点 61"/>
          <p:cNvSpPr/>
          <p:nvPr/>
        </p:nvSpPr>
        <p:spPr>
          <a:xfrm flipV="1">
            <a:off x="508634" y="586740"/>
            <a:ext cx="1260000" cy="1260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流程图: 接点 64"/>
          <p:cNvSpPr/>
          <p:nvPr/>
        </p:nvSpPr>
        <p:spPr>
          <a:xfrm>
            <a:off x="-343535" y="4059555"/>
            <a:ext cx="612000" cy="612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流程图: 接点 65"/>
          <p:cNvSpPr/>
          <p:nvPr/>
        </p:nvSpPr>
        <p:spPr>
          <a:xfrm>
            <a:off x="-240030" y="4234179"/>
            <a:ext cx="468000" cy="468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文本框 9"/>
          <p:cNvSpPr txBox="1"/>
          <p:nvPr/>
        </p:nvSpPr>
        <p:spPr>
          <a:xfrm>
            <a:off x="1129665" y="2377573"/>
            <a:ext cx="6751412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流程图: 接点 55"/>
          <p:cNvSpPr/>
          <p:nvPr/>
        </p:nvSpPr>
        <p:spPr>
          <a:xfrm flipV="1">
            <a:off x="1401445" y="318135"/>
            <a:ext cx="900000" cy="90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流程图: 接点 54"/>
          <p:cNvSpPr/>
          <p:nvPr/>
        </p:nvSpPr>
        <p:spPr>
          <a:xfrm flipV="1">
            <a:off x="1483360" y="318135"/>
            <a:ext cx="900000" cy="90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4FB96F-1396-4F29-B67A-9F33CB09ED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02" y="2760235"/>
            <a:ext cx="6096012" cy="406299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6852F7B-C768-D25E-5A71-6755B4F65127}"/>
              </a:ext>
            </a:extLst>
          </p:cNvPr>
          <p:cNvGrpSpPr/>
          <p:nvPr/>
        </p:nvGrpSpPr>
        <p:grpSpPr>
          <a:xfrm>
            <a:off x="1392192" y="4473363"/>
            <a:ext cx="4022319" cy="327543"/>
            <a:chOff x="4414802" y="4745227"/>
            <a:chExt cx="4022319" cy="32754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6FE6A3F-C9AE-3A91-084B-FBAD5742A0FC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4F80C2DB-0538-A265-1FD8-6A0A3C32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0003599A-81B6-C62B-4845-689AEF69C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F473593D-DE23-9DA7-C146-E142B008A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45D5C87D-EB16-04F5-FFDF-AEC3FB333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194D359-524C-5FA1-83AC-459EB217463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F5D49DA7-2F62-C725-9964-2F2579341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F8ACF476-455B-8459-2FE8-602369B4F16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DA0D66E5-C2A5-A83A-78BF-84B3A1D2F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13">
                  <a:extLst>
                    <a:ext uri="{FF2B5EF4-FFF2-40B4-BE49-F238E27FC236}">
                      <a16:creationId xmlns:a16="http://schemas.microsoft.com/office/drawing/2014/main" id="{82A6C84C-A985-BD61-F071-6948387C2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C9474A61-4BC3-8EF2-DA98-895335373C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C872A1B-B901-E414-B91E-398DA7798F4A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15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097758" y="1493410"/>
            <a:ext cx="1223010" cy="1223010"/>
          </a:xfrm>
          <a:prstGeom prst="ellipse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 rot="16200000" flipV="1">
            <a:off x="3968750" y="997585"/>
            <a:ext cx="984885" cy="8919210"/>
          </a:xfrm>
          <a:prstGeom prst="rect">
            <a:avLst/>
          </a:prstGeom>
          <a:gradFill>
            <a:gsLst>
              <a:gs pos="53000">
                <a:srgbClr val="0065B3">
                  <a:alpha val="36000"/>
                </a:srgbClr>
              </a:gs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文本框 9"/>
          <p:cNvSpPr txBox="1"/>
          <p:nvPr/>
        </p:nvSpPr>
        <p:spPr>
          <a:xfrm>
            <a:off x="1873156" y="2820094"/>
            <a:ext cx="557149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Background Analysis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53003" y="1537225"/>
            <a:ext cx="1223010" cy="1223010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40128" y="1687065"/>
            <a:ext cx="258064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32F579DA-5CEA-4B9E-8F9E-BAEC9930DDB8}"/>
              </a:ext>
            </a:extLst>
          </p:cNvPr>
          <p:cNvSpPr/>
          <p:nvPr/>
        </p:nvSpPr>
        <p:spPr>
          <a:xfrm flipV="1">
            <a:off x="10265535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7947A8B6-3F8F-48C5-9488-FB6D3CAA906F}"/>
              </a:ext>
            </a:extLst>
          </p:cNvPr>
          <p:cNvSpPr/>
          <p:nvPr/>
        </p:nvSpPr>
        <p:spPr>
          <a:xfrm flipV="1">
            <a:off x="10347450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B51081BA-FAA9-4B3B-B939-2B8C46174B12}"/>
              </a:ext>
            </a:extLst>
          </p:cNvPr>
          <p:cNvSpPr/>
          <p:nvPr/>
        </p:nvSpPr>
        <p:spPr>
          <a:xfrm flipV="1">
            <a:off x="11263620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75D75D4D-520E-468B-8DD2-50245F879338}"/>
              </a:ext>
            </a:extLst>
          </p:cNvPr>
          <p:cNvSpPr/>
          <p:nvPr/>
        </p:nvSpPr>
        <p:spPr>
          <a:xfrm flipV="1">
            <a:off x="11345535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2E8CD4F-F9E8-44E1-A66C-00308FB5DB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02" y="2760235"/>
            <a:ext cx="6096012" cy="4062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422728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Background Analysis</a:t>
            </a:r>
            <a:endParaRPr lang="zh-CN" altLang="en-US" dirty="0"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占位符 33">
            <a:extLst>
              <a:ext uri="{FF2B5EF4-FFF2-40B4-BE49-F238E27FC236}">
                <a16:creationId xmlns:a16="http://schemas.microsoft.com/office/drawing/2014/main" id="{3E0EC413-B415-4655-88CA-CE443E32FFA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321" y="1713882"/>
            <a:ext cx="2360424" cy="236042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图片占位符 35">
            <a:extLst>
              <a:ext uri="{FF2B5EF4-FFF2-40B4-BE49-F238E27FC236}">
                <a16:creationId xmlns:a16="http://schemas.microsoft.com/office/drawing/2014/main" id="{24A93706-912C-40D7-BCCF-04FB645C9D5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033" y="1713886"/>
            <a:ext cx="2360424" cy="236042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图片占位符 37">
            <a:extLst>
              <a:ext uri="{FF2B5EF4-FFF2-40B4-BE49-F238E27FC236}">
                <a16:creationId xmlns:a16="http://schemas.microsoft.com/office/drawing/2014/main" id="{E0476041-33D7-4014-A61C-1F573E1307EE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0741" y="1713886"/>
            <a:ext cx="2360424" cy="236042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BACE76B-A65F-4EDF-A35A-E7609FDB02AE}"/>
              </a:ext>
            </a:extLst>
          </p:cNvPr>
          <p:cNvGrpSpPr/>
          <p:nvPr/>
        </p:nvGrpSpPr>
        <p:grpSpPr>
          <a:xfrm>
            <a:off x="919722" y="3741656"/>
            <a:ext cx="3232574" cy="2117635"/>
            <a:chOff x="851483" y="3591531"/>
            <a:chExt cx="3232574" cy="211763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9DAB0C7-C31F-4B9B-AF01-62AB3C45E410}"/>
                </a:ext>
              </a:extLst>
            </p:cNvPr>
            <p:cNvSpPr/>
            <p:nvPr/>
          </p:nvSpPr>
          <p:spPr>
            <a:xfrm>
              <a:off x="2086770" y="3591531"/>
              <a:ext cx="762000" cy="762000"/>
            </a:xfrm>
            <a:prstGeom prst="ellipse">
              <a:avLst/>
            </a:prstGeom>
            <a:gradFill>
              <a:gsLst>
                <a:gs pos="0">
                  <a:srgbClr val="0065B3"/>
                </a:gs>
                <a:gs pos="100000">
                  <a:srgbClr val="0065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D7B0F79-DBF1-49DB-BB83-77218DACFE59}"/>
                </a:ext>
              </a:extLst>
            </p:cNvPr>
            <p:cNvGrpSpPr/>
            <p:nvPr/>
          </p:nvGrpSpPr>
          <p:grpSpPr>
            <a:xfrm>
              <a:off x="851483" y="4770932"/>
              <a:ext cx="3232574" cy="938234"/>
              <a:chOff x="6302885" y="1678126"/>
              <a:chExt cx="3232574" cy="938234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5E8DA36-F4FC-4EB6-9AAD-A6877CC6AD61}"/>
                  </a:ext>
                </a:extLst>
              </p:cNvPr>
              <p:cNvSpPr/>
              <p:nvPr/>
            </p:nvSpPr>
            <p:spPr>
              <a:xfrm>
                <a:off x="6302885" y="2030750"/>
                <a:ext cx="3232574" cy="5856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17710B7-D4C8-45E0-9BCD-9EC641149A1E}"/>
                  </a:ext>
                </a:extLst>
              </p:cNvPr>
              <p:cNvSpPr/>
              <p:nvPr/>
            </p:nvSpPr>
            <p:spPr>
              <a:xfrm>
                <a:off x="6798185" y="1678126"/>
                <a:ext cx="2241974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椭圆 41">
              <a:extLst>
                <a:ext uri="{FF2B5EF4-FFF2-40B4-BE49-F238E27FC236}">
                  <a16:creationId xmlns:a16="http://schemas.microsoft.com/office/drawing/2014/main" id="{11CF4A7C-4C26-4D81-BB9C-15C72008BD32}"/>
                </a:ext>
              </a:extLst>
            </p:cNvPr>
            <p:cNvSpPr/>
            <p:nvPr/>
          </p:nvSpPr>
          <p:spPr>
            <a:xfrm>
              <a:off x="2289532" y="3747901"/>
              <a:ext cx="355206" cy="449260"/>
            </a:xfrm>
            <a:custGeom>
              <a:avLst/>
              <a:gdLst>
                <a:gd name="connsiteX0" fmla="*/ 126399 w 261072"/>
                <a:gd name="connsiteY0" fmla="*/ 143933 h 330200"/>
                <a:gd name="connsiteX1" fmla="*/ 114493 w 261072"/>
                <a:gd name="connsiteY1" fmla="*/ 165100 h 330200"/>
                <a:gd name="connsiteX2" fmla="*/ 135660 w 261072"/>
                <a:gd name="connsiteY2" fmla="*/ 179652 h 330200"/>
                <a:gd name="connsiteX3" fmla="*/ 148889 w 261072"/>
                <a:gd name="connsiteY3" fmla="*/ 157162 h 330200"/>
                <a:gd name="connsiteX4" fmla="*/ 126399 w 261072"/>
                <a:gd name="connsiteY4" fmla="*/ 143933 h 330200"/>
                <a:gd name="connsiteX5" fmla="*/ 62158 w 261072"/>
                <a:gd name="connsiteY5" fmla="*/ 142587 h 330200"/>
                <a:gd name="connsiteX6" fmla="*/ 59301 w 261072"/>
                <a:gd name="connsiteY6" fmla="*/ 149803 h 330200"/>
                <a:gd name="connsiteX7" fmla="*/ 67873 w 261072"/>
                <a:gd name="connsiteY7" fmla="*/ 154132 h 330200"/>
                <a:gd name="connsiteX8" fmla="*/ 70731 w 261072"/>
                <a:gd name="connsiteY8" fmla="*/ 145473 h 330200"/>
                <a:gd name="connsiteX9" fmla="*/ 62158 w 261072"/>
                <a:gd name="connsiteY9" fmla="*/ 142587 h 330200"/>
                <a:gd name="connsiteX10" fmla="*/ 60253 w 261072"/>
                <a:gd name="connsiteY10" fmla="*/ 111601 h 330200"/>
                <a:gd name="connsiteX11" fmla="*/ 50887 w 261072"/>
                <a:gd name="connsiteY11" fmla="*/ 112077 h 330200"/>
                <a:gd name="connsiteX12" fmla="*/ 41997 w 261072"/>
                <a:gd name="connsiteY12" fmla="*/ 118427 h 330200"/>
                <a:gd name="connsiteX13" fmla="*/ 47077 w 261072"/>
                <a:gd name="connsiteY13" fmla="*/ 124777 h 330200"/>
                <a:gd name="connsiteX14" fmla="*/ 52157 w 261072"/>
                <a:gd name="connsiteY14" fmla="*/ 119697 h 330200"/>
                <a:gd name="connsiteX15" fmla="*/ 57237 w 261072"/>
                <a:gd name="connsiteY15" fmla="*/ 122237 h 330200"/>
                <a:gd name="connsiteX16" fmla="*/ 57237 w 261072"/>
                <a:gd name="connsiteY16" fmla="*/ 128587 h 330200"/>
                <a:gd name="connsiteX17" fmla="*/ 57237 w 261072"/>
                <a:gd name="connsiteY17" fmla="*/ 140017 h 330200"/>
                <a:gd name="connsiteX18" fmla="*/ 58507 w 261072"/>
                <a:gd name="connsiteY18" fmla="*/ 141287 h 330200"/>
                <a:gd name="connsiteX19" fmla="*/ 66127 w 261072"/>
                <a:gd name="connsiteY19" fmla="*/ 137477 h 330200"/>
                <a:gd name="connsiteX20" fmla="*/ 64857 w 261072"/>
                <a:gd name="connsiteY20" fmla="*/ 136207 h 330200"/>
                <a:gd name="connsiteX21" fmla="*/ 64857 w 261072"/>
                <a:gd name="connsiteY21" fmla="*/ 128587 h 330200"/>
                <a:gd name="connsiteX22" fmla="*/ 64857 w 261072"/>
                <a:gd name="connsiteY22" fmla="*/ 115887 h 330200"/>
                <a:gd name="connsiteX23" fmla="*/ 60253 w 261072"/>
                <a:gd name="connsiteY23" fmla="*/ 111601 h 330200"/>
                <a:gd name="connsiteX24" fmla="*/ 182967 w 261072"/>
                <a:gd name="connsiteY24" fmla="*/ 102870 h 330200"/>
                <a:gd name="connsiteX25" fmla="*/ 170584 w 261072"/>
                <a:gd name="connsiteY25" fmla="*/ 109220 h 330200"/>
                <a:gd name="connsiteX26" fmla="*/ 178839 w 261072"/>
                <a:gd name="connsiteY26" fmla="*/ 119380 h 330200"/>
                <a:gd name="connsiteX27" fmla="*/ 189846 w 261072"/>
                <a:gd name="connsiteY27" fmla="*/ 113030 h 330200"/>
                <a:gd name="connsiteX28" fmla="*/ 182967 w 261072"/>
                <a:gd name="connsiteY28" fmla="*/ 102870 h 330200"/>
                <a:gd name="connsiteX29" fmla="*/ 176934 w 261072"/>
                <a:gd name="connsiteY29" fmla="*/ 50542 h 330200"/>
                <a:gd name="connsiteX30" fmla="*/ 178287 w 261072"/>
                <a:gd name="connsiteY30" fmla="*/ 62513 h 330200"/>
                <a:gd name="connsiteX31" fmla="*/ 189105 w 261072"/>
                <a:gd name="connsiteY31" fmla="*/ 62513 h 330200"/>
                <a:gd name="connsiteX32" fmla="*/ 194515 w 261072"/>
                <a:gd name="connsiteY32" fmla="*/ 69163 h 330200"/>
                <a:gd name="connsiteX33" fmla="*/ 186401 w 261072"/>
                <a:gd name="connsiteY33" fmla="*/ 78474 h 330200"/>
                <a:gd name="connsiteX34" fmla="*/ 176934 w 261072"/>
                <a:gd name="connsiteY34" fmla="*/ 93105 h 330200"/>
                <a:gd name="connsiteX35" fmla="*/ 176934 w 261072"/>
                <a:gd name="connsiteY35" fmla="*/ 95765 h 330200"/>
                <a:gd name="connsiteX36" fmla="*/ 190458 w 261072"/>
                <a:gd name="connsiteY36" fmla="*/ 98425 h 330200"/>
                <a:gd name="connsiteX37" fmla="*/ 190458 w 261072"/>
                <a:gd name="connsiteY37" fmla="*/ 97095 h 330200"/>
                <a:gd name="connsiteX38" fmla="*/ 198572 w 261072"/>
                <a:gd name="connsiteY38" fmla="*/ 85124 h 330200"/>
                <a:gd name="connsiteX39" fmla="*/ 210743 w 261072"/>
                <a:gd name="connsiteY39" fmla="*/ 70494 h 330200"/>
                <a:gd name="connsiteX40" fmla="*/ 194515 w 261072"/>
                <a:gd name="connsiteY40" fmla="*/ 50542 h 330200"/>
                <a:gd name="connsiteX41" fmla="*/ 176934 w 261072"/>
                <a:gd name="connsiteY41" fmla="*/ 50542 h 330200"/>
                <a:gd name="connsiteX42" fmla="*/ 104071 w 261072"/>
                <a:gd name="connsiteY42" fmla="*/ 44936 h 330200"/>
                <a:gd name="connsiteX43" fmla="*/ 73747 w 261072"/>
                <a:gd name="connsiteY43" fmla="*/ 60685 h 330200"/>
                <a:gd name="connsiteX44" fmla="*/ 85613 w 261072"/>
                <a:gd name="connsiteY44" fmla="*/ 80370 h 330200"/>
                <a:gd name="connsiteX45" fmla="*/ 102752 w 261072"/>
                <a:gd name="connsiteY45" fmla="*/ 69871 h 330200"/>
                <a:gd name="connsiteX46" fmla="*/ 119892 w 261072"/>
                <a:gd name="connsiteY46" fmla="*/ 77745 h 330200"/>
                <a:gd name="connsiteX47" fmla="*/ 113300 w 261072"/>
                <a:gd name="connsiteY47" fmla="*/ 101367 h 330200"/>
                <a:gd name="connsiteX48" fmla="*/ 109345 w 261072"/>
                <a:gd name="connsiteY48" fmla="*/ 134175 h 330200"/>
                <a:gd name="connsiteX49" fmla="*/ 110663 w 261072"/>
                <a:gd name="connsiteY49" fmla="*/ 138112 h 330200"/>
                <a:gd name="connsiteX50" fmla="*/ 137032 w 261072"/>
                <a:gd name="connsiteY50" fmla="*/ 132863 h 330200"/>
                <a:gd name="connsiteX51" fmla="*/ 135713 w 261072"/>
                <a:gd name="connsiteY51" fmla="*/ 128926 h 330200"/>
                <a:gd name="connsiteX52" fmla="*/ 139669 w 261072"/>
                <a:gd name="connsiteY52" fmla="*/ 102679 h 330200"/>
                <a:gd name="connsiteX53" fmla="*/ 148898 w 261072"/>
                <a:gd name="connsiteY53" fmla="*/ 65934 h 330200"/>
                <a:gd name="connsiteX54" fmla="*/ 104071 w 261072"/>
                <a:gd name="connsiteY54" fmla="*/ 44936 h 330200"/>
                <a:gd name="connsiteX55" fmla="*/ 134819 w 261072"/>
                <a:gd name="connsiteY55" fmla="*/ 0 h 330200"/>
                <a:gd name="connsiteX56" fmla="*/ 221618 w 261072"/>
                <a:gd name="connsiteY56" fmla="*/ 35519 h 330200"/>
                <a:gd name="connsiteX57" fmla="*/ 247921 w 261072"/>
                <a:gd name="connsiteY57" fmla="*/ 113137 h 330200"/>
                <a:gd name="connsiteX58" fmla="*/ 243975 w 261072"/>
                <a:gd name="connsiteY58" fmla="*/ 144709 h 330200"/>
                <a:gd name="connsiteX59" fmla="*/ 261072 w 261072"/>
                <a:gd name="connsiteY59" fmla="*/ 180229 h 330200"/>
                <a:gd name="connsiteX60" fmla="*/ 246606 w 261072"/>
                <a:gd name="connsiteY60" fmla="*/ 190753 h 330200"/>
                <a:gd name="connsiteX61" fmla="*/ 243975 w 261072"/>
                <a:gd name="connsiteY61" fmla="*/ 198646 h 330200"/>
                <a:gd name="connsiteX62" fmla="*/ 243975 w 261072"/>
                <a:gd name="connsiteY62" fmla="*/ 210486 h 330200"/>
                <a:gd name="connsiteX63" fmla="*/ 237400 w 261072"/>
                <a:gd name="connsiteY63" fmla="*/ 215748 h 330200"/>
                <a:gd name="connsiteX64" fmla="*/ 237400 w 261072"/>
                <a:gd name="connsiteY64" fmla="*/ 219695 h 330200"/>
                <a:gd name="connsiteX65" fmla="*/ 236085 w 261072"/>
                <a:gd name="connsiteY65" fmla="*/ 230219 h 330200"/>
                <a:gd name="connsiteX66" fmla="*/ 232139 w 261072"/>
                <a:gd name="connsiteY66" fmla="*/ 244690 h 330200"/>
                <a:gd name="connsiteX67" fmla="*/ 229509 w 261072"/>
                <a:gd name="connsiteY67" fmla="*/ 263108 h 330200"/>
                <a:gd name="connsiteX68" fmla="*/ 196631 w 261072"/>
                <a:gd name="connsiteY68" fmla="*/ 267054 h 330200"/>
                <a:gd name="connsiteX69" fmla="*/ 161121 w 261072"/>
                <a:gd name="connsiteY69" fmla="*/ 273632 h 330200"/>
                <a:gd name="connsiteX70" fmla="*/ 136134 w 261072"/>
                <a:gd name="connsiteY70" fmla="*/ 330200 h 330200"/>
                <a:gd name="connsiteX71" fmla="*/ 45389 w 261072"/>
                <a:gd name="connsiteY71" fmla="*/ 246006 h 330200"/>
                <a:gd name="connsiteX72" fmla="*/ 32238 w 261072"/>
                <a:gd name="connsiteY72" fmla="*/ 184176 h 330200"/>
                <a:gd name="connsiteX73" fmla="*/ 675 w 261072"/>
                <a:gd name="connsiteY73" fmla="*/ 121030 h 330200"/>
                <a:gd name="connsiteX74" fmla="*/ 30923 w 261072"/>
                <a:gd name="connsiteY74" fmla="*/ 40781 h 330200"/>
                <a:gd name="connsiteX75" fmla="*/ 134819 w 261072"/>
                <a:gd name="connsiteY75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1072" h="330200">
                  <a:moveTo>
                    <a:pt x="126399" y="143933"/>
                  </a:moveTo>
                  <a:cubicBezTo>
                    <a:pt x="117138" y="146579"/>
                    <a:pt x="111847" y="155840"/>
                    <a:pt x="114493" y="165100"/>
                  </a:cubicBezTo>
                  <a:cubicBezTo>
                    <a:pt x="115816" y="175684"/>
                    <a:pt x="125076" y="180975"/>
                    <a:pt x="135660" y="179652"/>
                  </a:cubicBezTo>
                  <a:cubicBezTo>
                    <a:pt x="146243" y="177006"/>
                    <a:pt x="151535" y="167746"/>
                    <a:pt x="148889" y="157162"/>
                  </a:cubicBezTo>
                  <a:cubicBezTo>
                    <a:pt x="146243" y="146579"/>
                    <a:pt x="136982" y="141287"/>
                    <a:pt x="126399" y="143933"/>
                  </a:cubicBezTo>
                  <a:close/>
                  <a:moveTo>
                    <a:pt x="62158" y="142587"/>
                  </a:moveTo>
                  <a:cubicBezTo>
                    <a:pt x="59301" y="144030"/>
                    <a:pt x="57872" y="146916"/>
                    <a:pt x="59301" y="149803"/>
                  </a:cubicBezTo>
                  <a:cubicBezTo>
                    <a:pt x="60729" y="154132"/>
                    <a:pt x="65016" y="155575"/>
                    <a:pt x="67873" y="154132"/>
                  </a:cubicBezTo>
                  <a:cubicBezTo>
                    <a:pt x="70731" y="152689"/>
                    <a:pt x="72160" y="148359"/>
                    <a:pt x="70731" y="145473"/>
                  </a:cubicBezTo>
                  <a:cubicBezTo>
                    <a:pt x="69302" y="141143"/>
                    <a:pt x="66445" y="139700"/>
                    <a:pt x="62158" y="142587"/>
                  </a:cubicBezTo>
                  <a:close/>
                  <a:moveTo>
                    <a:pt x="60253" y="111601"/>
                  </a:moveTo>
                  <a:cubicBezTo>
                    <a:pt x="57872" y="110807"/>
                    <a:pt x="54697" y="110807"/>
                    <a:pt x="50887" y="112077"/>
                  </a:cubicBezTo>
                  <a:cubicBezTo>
                    <a:pt x="47077" y="114617"/>
                    <a:pt x="43267" y="117157"/>
                    <a:pt x="41997" y="118427"/>
                  </a:cubicBezTo>
                  <a:cubicBezTo>
                    <a:pt x="41997" y="118427"/>
                    <a:pt x="41997" y="118427"/>
                    <a:pt x="47077" y="124777"/>
                  </a:cubicBezTo>
                  <a:cubicBezTo>
                    <a:pt x="48347" y="122237"/>
                    <a:pt x="49617" y="120967"/>
                    <a:pt x="52157" y="119697"/>
                  </a:cubicBezTo>
                  <a:cubicBezTo>
                    <a:pt x="54697" y="118427"/>
                    <a:pt x="55967" y="119697"/>
                    <a:pt x="57237" y="122237"/>
                  </a:cubicBezTo>
                  <a:cubicBezTo>
                    <a:pt x="58507" y="123507"/>
                    <a:pt x="57237" y="126047"/>
                    <a:pt x="57237" y="128587"/>
                  </a:cubicBezTo>
                  <a:cubicBezTo>
                    <a:pt x="55967" y="133667"/>
                    <a:pt x="55967" y="136207"/>
                    <a:pt x="57237" y="140017"/>
                  </a:cubicBezTo>
                  <a:lnTo>
                    <a:pt x="58507" y="141287"/>
                  </a:lnTo>
                  <a:cubicBezTo>
                    <a:pt x="58507" y="141287"/>
                    <a:pt x="58507" y="141287"/>
                    <a:pt x="66127" y="137477"/>
                  </a:cubicBezTo>
                  <a:cubicBezTo>
                    <a:pt x="66127" y="137477"/>
                    <a:pt x="66127" y="137477"/>
                    <a:pt x="64857" y="136207"/>
                  </a:cubicBezTo>
                  <a:cubicBezTo>
                    <a:pt x="63587" y="133667"/>
                    <a:pt x="63587" y="131127"/>
                    <a:pt x="64857" y="128587"/>
                  </a:cubicBezTo>
                  <a:cubicBezTo>
                    <a:pt x="66127" y="124777"/>
                    <a:pt x="67397" y="120967"/>
                    <a:pt x="64857" y="115887"/>
                  </a:cubicBezTo>
                  <a:cubicBezTo>
                    <a:pt x="64222" y="113982"/>
                    <a:pt x="62634" y="112395"/>
                    <a:pt x="60253" y="111601"/>
                  </a:cubicBezTo>
                  <a:close/>
                  <a:moveTo>
                    <a:pt x="182967" y="102870"/>
                  </a:moveTo>
                  <a:cubicBezTo>
                    <a:pt x="177464" y="101600"/>
                    <a:pt x="171960" y="104140"/>
                    <a:pt x="170584" y="109220"/>
                  </a:cubicBezTo>
                  <a:cubicBezTo>
                    <a:pt x="170584" y="114300"/>
                    <a:pt x="173335" y="118110"/>
                    <a:pt x="178839" y="119380"/>
                  </a:cubicBezTo>
                  <a:cubicBezTo>
                    <a:pt x="184343" y="120650"/>
                    <a:pt x="188471" y="118110"/>
                    <a:pt x="189846" y="113030"/>
                  </a:cubicBezTo>
                  <a:cubicBezTo>
                    <a:pt x="191222" y="107950"/>
                    <a:pt x="188471" y="102870"/>
                    <a:pt x="182967" y="102870"/>
                  </a:cubicBezTo>
                  <a:close/>
                  <a:moveTo>
                    <a:pt x="176934" y="50542"/>
                  </a:moveTo>
                  <a:cubicBezTo>
                    <a:pt x="176934" y="50542"/>
                    <a:pt x="176934" y="50542"/>
                    <a:pt x="178287" y="62513"/>
                  </a:cubicBezTo>
                  <a:cubicBezTo>
                    <a:pt x="180991" y="61183"/>
                    <a:pt x="185048" y="61183"/>
                    <a:pt x="189105" y="62513"/>
                  </a:cubicBezTo>
                  <a:cubicBezTo>
                    <a:pt x="194515" y="63843"/>
                    <a:pt x="195867" y="66503"/>
                    <a:pt x="194515" y="69163"/>
                  </a:cubicBezTo>
                  <a:cubicBezTo>
                    <a:pt x="194515" y="73154"/>
                    <a:pt x="190458" y="75814"/>
                    <a:pt x="186401" y="78474"/>
                  </a:cubicBezTo>
                  <a:cubicBezTo>
                    <a:pt x="180991" y="83794"/>
                    <a:pt x="178287" y="87785"/>
                    <a:pt x="176934" y="93105"/>
                  </a:cubicBezTo>
                  <a:cubicBezTo>
                    <a:pt x="176934" y="93105"/>
                    <a:pt x="176934" y="93105"/>
                    <a:pt x="176934" y="95765"/>
                  </a:cubicBezTo>
                  <a:cubicBezTo>
                    <a:pt x="176934" y="95765"/>
                    <a:pt x="176934" y="95765"/>
                    <a:pt x="190458" y="98425"/>
                  </a:cubicBezTo>
                  <a:cubicBezTo>
                    <a:pt x="190458" y="98425"/>
                    <a:pt x="190458" y="98425"/>
                    <a:pt x="190458" y="97095"/>
                  </a:cubicBezTo>
                  <a:cubicBezTo>
                    <a:pt x="191810" y="91775"/>
                    <a:pt x="193162" y="89115"/>
                    <a:pt x="198572" y="85124"/>
                  </a:cubicBezTo>
                  <a:cubicBezTo>
                    <a:pt x="203981" y="82464"/>
                    <a:pt x="209390" y="78474"/>
                    <a:pt x="210743" y="70494"/>
                  </a:cubicBezTo>
                  <a:cubicBezTo>
                    <a:pt x="213447" y="62513"/>
                    <a:pt x="208038" y="53202"/>
                    <a:pt x="194515" y="50542"/>
                  </a:cubicBezTo>
                  <a:cubicBezTo>
                    <a:pt x="187753" y="49212"/>
                    <a:pt x="180991" y="50542"/>
                    <a:pt x="176934" y="50542"/>
                  </a:cubicBezTo>
                  <a:close/>
                  <a:moveTo>
                    <a:pt x="104071" y="44936"/>
                  </a:moveTo>
                  <a:cubicBezTo>
                    <a:pt x="90886" y="48873"/>
                    <a:pt x="80339" y="55435"/>
                    <a:pt x="73747" y="60685"/>
                  </a:cubicBezTo>
                  <a:cubicBezTo>
                    <a:pt x="73747" y="60685"/>
                    <a:pt x="73747" y="60685"/>
                    <a:pt x="85613" y="80370"/>
                  </a:cubicBezTo>
                  <a:cubicBezTo>
                    <a:pt x="89568" y="76433"/>
                    <a:pt x="97479" y="71183"/>
                    <a:pt x="102752" y="69871"/>
                  </a:cubicBezTo>
                  <a:cubicBezTo>
                    <a:pt x="113300" y="68559"/>
                    <a:pt x="118574" y="71183"/>
                    <a:pt x="119892" y="77745"/>
                  </a:cubicBezTo>
                  <a:cubicBezTo>
                    <a:pt x="121211" y="84307"/>
                    <a:pt x="118574" y="92181"/>
                    <a:pt x="113300" y="101367"/>
                  </a:cubicBezTo>
                  <a:cubicBezTo>
                    <a:pt x="108026" y="113178"/>
                    <a:pt x="106708" y="123677"/>
                    <a:pt x="109345" y="134175"/>
                  </a:cubicBezTo>
                  <a:cubicBezTo>
                    <a:pt x="109345" y="134175"/>
                    <a:pt x="109345" y="134175"/>
                    <a:pt x="110663" y="138112"/>
                  </a:cubicBezTo>
                  <a:cubicBezTo>
                    <a:pt x="110663" y="138112"/>
                    <a:pt x="110663" y="138112"/>
                    <a:pt x="137032" y="132863"/>
                  </a:cubicBezTo>
                  <a:cubicBezTo>
                    <a:pt x="137032" y="132863"/>
                    <a:pt x="137032" y="132863"/>
                    <a:pt x="135713" y="128926"/>
                  </a:cubicBezTo>
                  <a:cubicBezTo>
                    <a:pt x="134395" y="119740"/>
                    <a:pt x="134395" y="111866"/>
                    <a:pt x="139669" y="102679"/>
                  </a:cubicBezTo>
                  <a:cubicBezTo>
                    <a:pt x="144943" y="92181"/>
                    <a:pt x="151535" y="81682"/>
                    <a:pt x="148898" y="65934"/>
                  </a:cubicBezTo>
                  <a:cubicBezTo>
                    <a:pt x="144943" y="50186"/>
                    <a:pt x="129121" y="39687"/>
                    <a:pt x="104071" y="44936"/>
                  </a:cubicBezTo>
                  <a:close/>
                  <a:moveTo>
                    <a:pt x="134819" y="0"/>
                  </a:moveTo>
                  <a:cubicBezTo>
                    <a:pt x="158491" y="0"/>
                    <a:pt x="194000" y="5262"/>
                    <a:pt x="221618" y="35519"/>
                  </a:cubicBezTo>
                  <a:cubicBezTo>
                    <a:pt x="238715" y="52622"/>
                    <a:pt x="251866" y="74986"/>
                    <a:pt x="247921" y="113137"/>
                  </a:cubicBezTo>
                  <a:cubicBezTo>
                    <a:pt x="246606" y="121030"/>
                    <a:pt x="236085" y="130238"/>
                    <a:pt x="243975" y="144709"/>
                  </a:cubicBezTo>
                  <a:cubicBezTo>
                    <a:pt x="243975" y="144709"/>
                    <a:pt x="261072" y="176282"/>
                    <a:pt x="261072" y="180229"/>
                  </a:cubicBezTo>
                  <a:cubicBezTo>
                    <a:pt x="261072" y="180229"/>
                    <a:pt x="261072" y="189438"/>
                    <a:pt x="246606" y="190753"/>
                  </a:cubicBezTo>
                  <a:cubicBezTo>
                    <a:pt x="246606" y="190753"/>
                    <a:pt x="242660" y="190753"/>
                    <a:pt x="243975" y="198646"/>
                  </a:cubicBezTo>
                  <a:cubicBezTo>
                    <a:pt x="243975" y="198646"/>
                    <a:pt x="243975" y="198646"/>
                    <a:pt x="243975" y="210486"/>
                  </a:cubicBezTo>
                  <a:cubicBezTo>
                    <a:pt x="243975" y="210486"/>
                    <a:pt x="243975" y="213117"/>
                    <a:pt x="237400" y="215748"/>
                  </a:cubicBezTo>
                  <a:cubicBezTo>
                    <a:pt x="237400" y="215748"/>
                    <a:pt x="236085" y="217064"/>
                    <a:pt x="237400" y="219695"/>
                  </a:cubicBezTo>
                  <a:cubicBezTo>
                    <a:pt x="237400" y="219695"/>
                    <a:pt x="241345" y="222326"/>
                    <a:pt x="236085" y="230219"/>
                  </a:cubicBezTo>
                  <a:cubicBezTo>
                    <a:pt x="233454" y="234166"/>
                    <a:pt x="229509" y="236797"/>
                    <a:pt x="232139" y="244690"/>
                  </a:cubicBezTo>
                  <a:cubicBezTo>
                    <a:pt x="232139" y="244690"/>
                    <a:pt x="234769" y="259161"/>
                    <a:pt x="229509" y="263108"/>
                  </a:cubicBezTo>
                  <a:cubicBezTo>
                    <a:pt x="229509" y="263108"/>
                    <a:pt x="222933" y="269685"/>
                    <a:pt x="196631" y="267054"/>
                  </a:cubicBezTo>
                  <a:cubicBezTo>
                    <a:pt x="187425" y="265739"/>
                    <a:pt x="171642" y="261792"/>
                    <a:pt x="161121" y="273632"/>
                  </a:cubicBezTo>
                  <a:cubicBezTo>
                    <a:pt x="161121" y="273632"/>
                    <a:pt x="137449" y="319676"/>
                    <a:pt x="136134" y="330200"/>
                  </a:cubicBezTo>
                  <a:cubicBezTo>
                    <a:pt x="136134" y="330200"/>
                    <a:pt x="95364" y="257846"/>
                    <a:pt x="45389" y="246006"/>
                  </a:cubicBezTo>
                  <a:cubicBezTo>
                    <a:pt x="45389" y="246006"/>
                    <a:pt x="57225" y="219695"/>
                    <a:pt x="32238" y="184176"/>
                  </a:cubicBezTo>
                  <a:cubicBezTo>
                    <a:pt x="32238" y="184176"/>
                    <a:pt x="1990" y="143394"/>
                    <a:pt x="675" y="121030"/>
                  </a:cubicBezTo>
                  <a:cubicBezTo>
                    <a:pt x="675" y="121030"/>
                    <a:pt x="-7216" y="82879"/>
                    <a:pt x="30923" y="40781"/>
                  </a:cubicBezTo>
                  <a:cubicBezTo>
                    <a:pt x="49335" y="19733"/>
                    <a:pt x="74322" y="0"/>
                    <a:pt x="1348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0A1CCD2-BB14-4907-ACD2-589CA7BF21EA}"/>
              </a:ext>
            </a:extLst>
          </p:cNvPr>
          <p:cNvGrpSpPr/>
          <p:nvPr/>
        </p:nvGrpSpPr>
        <p:grpSpPr>
          <a:xfrm>
            <a:off x="4547952" y="3741656"/>
            <a:ext cx="3232574" cy="2117635"/>
            <a:chOff x="4479713" y="3591531"/>
            <a:chExt cx="3232574" cy="2117635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0E2E083-82E9-4526-A85B-F0866198B6B2}"/>
                </a:ext>
              </a:extLst>
            </p:cNvPr>
            <p:cNvSpPr/>
            <p:nvPr/>
          </p:nvSpPr>
          <p:spPr>
            <a:xfrm>
              <a:off x="5716525" y="3591531"/>
              <a:ext cx="762000" cy="762000"/>
            </a:xfrm>
            <a:prstGeom prst="ellipse">
              <a:avLst/>
            </a:prstGeom>
            <a:solidFill>
              <a:srgbClr val="006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42">
              <a:extLst>
                <a:ext uri="{FF2B5EF4-FFF2-40B4-BE49-F238E27FC236}">
                  <a16:creationId xmlns:a16="http://schemas.microsoft.com/office/drawing/2014/main" id="{71979399-D066-41C1-846E-1EEB3317BD15}"/>
                </a:ext>
              </a:extLst>
            </p:cNvPr>
            <p:cNvSpPr/>
            <p:nvPr/>
          </p:nvSpPr>
          <p:spPr>
            <a:xfrm>
              <a:off x="5872895" y="3760556"/>
              <a:ext cx="449260" cy="423949"/>
            </a:xfrm>
            <a:custGeom>
              <a:avLst/>
              <a:gdLst>
                <a:gd name="connsiteX0" fmla="*/ 255815 w 338138"/>
                <a:gd name="connsiteY0" fmla="*/ 276225 h 319088"/>
                <a:gd name="connsiteX1" fmla="*/ 267653 w 338138"/>
                <a:gd name="connsiteY1" fmla="*/ 282720 h 319088"/>
                <a:gd name="connsiteX2" fmla="*/ 275546 w 338138"/>
                <a:gd name="connsiteY2" fmla="*/ 282720 h 319088"/>
                <a:gd name="connsiteX3" fmla="*/ 287384 w 338138"/>
                <a:gd name="connsiteY3" fmla="*/ 276225 h 319088"/>
                <a:gd name="connsiteX4" fmla="*/ 290015 w 338138"/>
                <a:gd name="connsiteY4" fmla="*/ 277524 h 319088"/>
                <a:gd name="connsiteX5" fmla="*/ 295276 w 338138"/>
                <a:gd name="connsiteY5" fmla="*/ 284018 h 319088"/>
                <a:gd name="connsiteX6" fmla="*/ 295276 w 338138"/>
                <a:gd name="connsiteY6" fmla="*/ 315191 h 319088"/>
                <a:gd name="connsiteX7" fmla="*/ 271600 w 338138"/>
                <a:gd name="connsiteY7" fmla="*/ 319088 h 319088"/>
                <a:gd name="connsiteX8" fmla="*/ 249238 w 338138"/>
                <a:gd name="connsiteY8" fmla="*/ 315191 h 319088"/>
                <a:gd name="connsiteX9" fmla="*/ 249238 w 338138"/>
                <a:gd name="connsiteY9" fmla="*/ 284018 h 319088"/>
                <a:gd name="connsiteX10" fmla="*/ 253184 w 338138"/>
                <a:gd name="connsiteY10" fmla="*/ 277524 h 319088"/>
                <a:gd name="connsiteX11" fmla="*/ 255815 w 338138"/>
                <a:gd name="connsiteY11" fmla="*/ 276225 h 319088"/>
                <a:gd name="connsiteX12" fmla="*/ 50755 w 338138"/>
                <a:gd name="connsiteY12" fmla="*/ 276225 h 319088"/>
                <a:gd name="connsiteX13" fmla="*/ 62593 w 338138"/>
                <a:gd name="connsiteY13" fmla="*/ 282720 h 319088"/>
                <a:gd name="connsiteX14" fmla="*/ 70486 w 338138"/>
                <a:gd name="connsiteY14" fmla="*/ 282720 h 319088"/>
                <a:gd name="connsiteX15" fmla="*/ 82324 w 338138"/>
                <a:gd name="connsiteY15" fmla="*/ 276225 h 319088"/>
                <a:gd name="connsiteX16" fmla="*/ 84955 w 338138"/>
                <a:gd name="connsiteY16" fmla="*/ 277524 h 319088"/>
                <a:gd name="connsiteX17" fmla="*/ 88901 w 338138"/>
                <a:gd name="connsiteY17" fmla="*/ 284018 h 319088"/>
                <a:gd name="connsiteX18" fmla="*/ 88901 w 338138"/>
                <a:gd name="connsiteY18" fmla="*/ 315191 h 319088"/>
                <a:gd name="connsiteX19" fmla="*/ 66539 w 338138"/>
                <a:gd name="connsiteY19" fmla="*/ 319088 h 319088"/>
                <a:gd name="connsiteX20" fmla="*/ 42863 w 338138"/>
                <a:gd name="connsiteY20" fmla="*/ 315191 h 319088"/>
                <a:gd name="connsiteX21" fmla="*/ 42863 w 338138"/>
                <a:gd name="connsiteY21" fmla="*/ 284018 h 319088"/>
                <a:gd name="connsiteX22" fmla="*/ 48124 w 338138"/>
                <a:gd name="connsiteY22" fmla="*/ 277524 h 319088"/>
                <a:gd name="connsiteX23" fmla="*/ 50755 w 338138"/>
                <a:gd name="connsiteY23" fmla="*/ 276225 h 319088"/>
                <a:gd name="connsiteX24" fmla="*/ 273050 w 338138"/>
                <a:gd name="connsiteY24" fmla="*/ 214313 h 319088"/>
                <a:gd name="connsiteX25" fmla="*/ 282575 w 338138"/>
                <a:gd name="connsiteY25" fmla="*/ 224632 h 319088"/>
                <a:gd name="connsiteX26" fmla="*/ 273050 w 338138"/>
                <a:gd name="connsiteY26" fmla="*/ 234951 h 319088"/>
                <a:gd name="connsiteX27" fmla="*/ 263525 w 338138"/>
                <a:gd name="connsiteY27" fmla="*/ 224632 h 319088"/>
                <a:gd name="connsiteX28" fmla="*/ 273050 w 338138"/>
                <a:gd name="connsiteY28" fmla="*/ 214313 h 319088"/>
                <a:gd name="connsiteX29" fmla="*/ 65882 w 338138"/>
                <a:gd name="connsiteY29" fmla="*/ 214313 h 319088"/>
                <a:gd name="connsiteX30" fmla="*/ 76201 w 338138"/>
                <a:gd name="connsiteY30" fmla="*/ 224632 h 319088"/>
                <a:gd name="connsiteX31" fmla="*/ 65882 w 338138"/>
                <a:gd name="connsiteY31" fmla="*/ 234951 h 319088"/>
                <a:gd name="connsiteX32" fmla="*/ 55563 w 338138"/>
                <a:gd name="connsiteY32" fmla="*/ 224632 h 319088"/>
                <a:gd name="connsiteX33" fmla="*/ 65882 w 338138"/>
                <a:gd name="connsiteY33" fmla="*/ 214313 h 319088"/>
                <a:gd name="connsiteX34" fmla="*/ 272257 w 338138"/>
                <a:gd name="connsiteY34" fmla="*/ 196850 h 319088"/>
                <a:gd name="connsiteX35" fmla="*/ 244475 w 338138"/>
                <a:gd name="connsiteY35" fmla="*/ 224632 h 319088"/>
                <a:gd name="connsiteX36" fmla="*/ 272257 w 338138"/>
                <a:gd name="connsiteY36" fmla="*/ 252414 h 319088"/>
                <a:gd name="connsiteX37" fmla="*/ 300039 w 338138"/>
                <a:gd name="connsiteY37" fmla="*/ 224632 h 319088"/>
                <a:gd name="connsiteX38" fmla="*/ 272257 w 338138"/>
                <a:gd name="connsiteY38" fmla="*/ 196850 h 319088"/>
                <a:gd name="connsiteX39" fmla="*/ 65882 w 338138"/>
                <a:gd name="connsiteY39" fmla="*/ 196850 h 319088"/>
                <a:gd name="connsiteX40" fmla="*/ 38100 w 338138"/>
                <a:gd name="connsiteY40" fmla="*/ 224632 h 319088"/>
                <a:gd name="connsiteX41" fmla="*/ 65882 w 338138"/>
                <a:gd name="connsiteY41" fmla="*/ 252414 h 319088"/>
                <a:gd name="connsiteX42" fmla="*/ 93664 w 338138"/>
                <a:gd name="connsiteY42" fmla="*/ 224632 h 319088"/>
                <a:gd name="connsiteX43" fmla="*/ 65882 w 338138"/>
                <a:gd name="connsiteY43" fmla="*/ 196850 h 319088"/>
                <a:gd name="connsiteX44" fmla="*/ 272257 w 338138"/>
                <a:gd name="connsiteY44" fmla="*/ 187325 h 319088"/>
                <a:gd name="connsiteX45" fmla="*/ 338138 w 338138"/>
                <a:gd name="connsiteY45" fmla="*/ 253322 h 319088"/>
                <a:gd name="connsiteX46" fmla="*/ 313103 w 338138"/>
                <a:gd name="connsiteY46" fmla="*/ 304800 h 319088"/>
                <a:gd name="connsiteX47" fmla="*/ 313103 w 338138"/>
                <a:gd name="connsiteY47" fmla="*/ 283681 h 319088"/>
                <a:gd name="connsiteX48" fmla="*/ 295974 w 338138"/>
                <a:gd name="connsiteY48" fmla="*/ 259922 h 319088"/>
                <a:gd name="connsiteX49" fmla="*/ 290704 w 338138"/>
                <a:gd name="connsiteY49" fmla="*/ 258602 h 319088"/>
                <a:gd name="connsiteX50" fmla="*/ 284115 w 338138"/>
                <a:gd name="connsiteY50" fmla="*/ 258602 h 319088"/>
                <a:gd name="connsiteX51" fmla="*/ 272257 w 338138"/>
                <a:gd name="connsiteY51" fmla="*/ 265202 h 319088"/>
                <a:gd name="connsiteX52" fmla="*/ 260398 w 338138"/>
                <a:gd name="connsiteY52" fmla="*/ 258602 h 319088"/>
                <a:gd name="connsiteX53" fmla="*/ 255128 w 338138"/>
                <a:gd name="connsiteY53" fmla="*/ 258602 h 319088"/>
                <a:gd name="connsiteX54" fmla="*/ 248539 w 338138"/>
                <a:gd name="connsiteY54" fmla="*/ 259922 h 319088"/>
                <a:gd name="connsiteX55" fmla="*/ 232728 w 338138"/>
                <a:gd name="connsiteY55" fmla="*/ 283681 h 319088"/>
                <a:gd name="connsiteX56" fmla="*/ 232728 w 338138"/>
                <a:gd name="connsiteY56" fmla="*/ 304800 h 319088"/>
                <a:gd name="connsiteX57" fmla="*/ 206375 w 338138"/>
                <a:gd name="connsiteY57" fmla="*/ 253322 h 319088"/>
                <a:gd name="connsiteX58" fmla="*/ 272257 w 338138"/>
                <a:gd name="connsiteY58" fmla="*/ 187325 h 319088"/>
                <a:gd name="connsiteX59" fmla="*/ 65881 w 338138"/>
                <a:gd name="connsiteY59" fmla="*/ 187325 h 319088"/>
                <a:gd name="connsiteX60" fmla="*/ 131763 w 338138"/>
                <a:gd name="connsiteY60" fmla="*/ 253322 h 319088"/>
                <a:gd name="connsiteX61" fmla="*/ 105410 w 338138"/>
                <a:gd name="connsiteY61" fmla="*/ 304800 h 319088"/>
                <a:gd name="connsiteX62" fmla="*/ 105410 w 338138"/>
                <a:gd name="connsiteY62" fmla="*/ 283681 h 319088"/>
                <a:gd name="connsiteX63" fmla="*/ 89599 w 338138"/>
                <a:gd name="connsiteY63" fmla="*/ 259922 h 319088"/>
                <a:gd name="connsiteX64" fmla="*/ 83010 w 338138"/>
                <a:gd name="connsiteY64" fmla="*/ 258602 h 319088"/>
                <a:gd name="connsiteX65" fmla="*/ 77740 w 338138"/>
                <a:gd name="connsiteY65" fmla="*/ 258602 h 319088"/>
                <a:gd name="connsiteX66" fmla="*/ 65881 w 338138"/>
                <a:gd name="connsiteY66" fmla="*/ 265202 h 319088"/>
                <a:gd name="connsiteX67" fmla="*/ 54023 w 338138"/>
                <a:gd name="connsiteY67" fmla="*/ 258602 h 319088"/>
                <a:gd name="connsiteX68" fmla="*/ 47434 w 338138"/>
                <a:gd name="connsiteY68" fmla="*/ 258602 h 319088"/>
                <a:gd name="connsiteX69" fmla="*/ 42164 w 338138"/>
                <a:gd name="connsiteY69" fmla="*/ 259922 h 319088"/>
                <a:gd name="connsiteX70" fmla="*/ 25035 w 338138"/>
                <a:gd name="connsiteY70" fmla="*/ 283681 h 319088"/>
                <a:gd name="connsiteX71" fmla="*/ 25035 w 338138"/>
                <a:gd name="connsiteY71" fmla="*/ 304800 h 319088"/>
                <a:gd name="connsiteX72" fmla="*/ 0 w 338138"/>
                <a:gd name="connsiteY72" fmla="*/ 253322 h 319088"/>
                <a:gd name="connsiteX73" fmla="*/ 65881 w 338138"/>
                <a:gd name="connsiteY73" fmla="*/ 187325 h 319088"/>
                <a:gd name="connsiteX74" fmla="*/ 159754 w 338138"/>
                <a:gd name="connsiteY74" fmla="*/ 149225 h 319088"/>
                <a:gd name="connsiteX75" fmla="*/ 169069 w 338138"/>
                <a:gd name="connsiteY75" fmla="*/ 149225 h 319088"/>
                <a:gd name="connsiteX76" fmla="*/ 178384 w 338138"/>
                <a:gd name="connsiteY76" fmla="*/ 149225 h 319088"/>
                <a:gd name="connsiteX77" fmla="*/ 178384 w 338138"/>
                <a:gd name="connsiteY77" fmla="*/ 175331 h 319088"/>
                <a:gd name="connsiteX78" fmla="*/ 214313 w 338138"/>
                <a:gd name="connsiteY78" fmla="*/ 193605 h 319088"/>
                <a:gd name="connsiteX79" fmla="*/ 202337 w 338138"/>
                <a:gd name="connsiteY79" fmla="*/ 207963 h 319088"/>
                <a:gd name="connsiteX80" fmla="*/ 169069 w 338138"/>
                <a:gd name="connsiteY80" fmla="*/ 190994 h 319088"/>
                <a:gd name="connsiteX81" fmla="*/ 135802 w 338138"/>
                <a:gd name="connsiteY81" fmla="*/ 207963 h 319088"/>
                <a:gd name="connsiteX82" fmla="*/ 123825 w 338138"/>
                <a:gd name="connsiteY82" fmla="*/ 193605 h 319088"/>
                <a:gd name="connsiteX83" fmla="*/ 159754 w 338138"/>
                <a:gd name="connsiteY83" fmla="*/ 175331 h 319088"/>
                <a:gd name="connsiteX84" fmla="*/ 159754 w 338138"/>
                <a:gd name="connsiteY84" fmla="*/ 149225 h 319088"/>
                <a:gd name="connsiteX85" fmla="*/ 154175 w 338138"/>
                <a:gd name="connsiteY85" fmla="*/ 88900 h 319088"/>
                <a:gd name="connsiteX86" fmla="*/ 165941 w 338138"/>
                <a:gd name="connsiteY86" fmla="*/ 95394 h 319088"/>
                <a:gd name="connsiteX87" fmla="*/ 173785 w 338138"/>
                <a:gd name="connsiteY87" fmla="*/ 95394 h 319088"/>
                <a:gd name="connsiteX88" fmla="*/ 185551 w 338138"/>
                <a:gd name="connsiteY88" fmla="*/ 88900 h 319088"/>
                <a:gd name="connsiteX89" fmla="*/ 188166 w 338138"/>
                <a:gd name="connsiteY89" fmla="*/ 90199 h 319088"/>
                <a:gd name="connsiteX90" fmla="*/ 192088 w 338138"/>
                <a:gd name="connsiteY90" fmla="*/ 96693 h 319088"/>
                <a:gd name="connsiteX91" fmla="*/ 192088 w 338138"/>
                <a:gd name="connsiteY91" fmla="*/ 126567 h 319088"/>
                <a:gd name="connsiteX92" fmla="*/ 169863 w 338138"/>
                <a:gd name="connsiteY92" fmla="*/ 131763 h 319088"/>
                <a:gd name="connsiteX93" fmla="*/ 147638 w 338138"/>
                <a:gd name="connsiteY93" fmla="*/ 126567 h 319088"/>
                <a:gd name="connsiteX94" fmla="*/ 147638 w 338138"/>
                <a:gd name="connsiteY94" fmla="*/ 96693 h 319088"/>
                <a:gd name="connsiteX95" fmla="*/ 151560 w 338138"/>
                <a:gd name="connsiteY95" fmla="*/ 90199 h 319088"/>
                <a:gd name="connsiteX96" fmla="*/ 154175 w 338138"/>
                <a:gd name="connsiteY96" fmla="*/ 88900 h 319088"/>
                <a:gd name="connsiteX97" fmla="*/ 169069 w 338138"/>
                <a:gd name="connsiteY97" fmla="*/ 26988 h 319088"/>
                <a:gd name="connsiteX98" fmla="*/ 179388 w 338138"/>
                <a:gd name="connsiteY98" fmla="*/ 36513 h 319088"/>
                <a:gd name="connsiteX99" fmla="*/ 169069 w 338138"/>
                <a:gd name="connsiteY99" fmla="*/ 46038 h 319088"/>
                <a:gd name="connsiteX100" fmla="*/ 158750 w 338138"/>
                <a:gd name="connsiteY100" fmla="*/ 36513 h 319088"/>
                <a:gd name="connsiteX101" fmla="*/ 169069 w 338138"/>
                <a:gd name="connsiteY101" fmla="*/ 26988 h 319088"/>
                <a:gd name="connsiteX102" fmla="*/ 169070 w 338138"/>
                <a:gd name="connsiteY102" fmla="*/ 9525 h 319088"/>
                <a:gd name="connsiteX103" fmla="*/ 141288 w 338138"/>
                <a:gd name="connsiteY103" fmla="*/ 37307 h 319088"/>
                <a:gd name="connsiteX104" fmla="*/ 169070 w 338138"/>
                <a:gd name="connsiteY104" fmla="*/ 65089 h 319088"/>
                <a:gd name="connsiteX105" fmla="*/ 196852 w 338138"/>
                <a:gd name="connsiteY105" fmla="*/ 37307 h 319088"/>
                <a:gd name="connsiteX106" fmla="*/ 169070 w 338138"/>
                <a:gd name="connsiteY106" fmla="*/ 9525 h 319088"/>
                <a:gd name="connsiteX107" fmla="*/ 169070 w 338138"/>
                <a:gd name="connsiteY107" fmla="*/ 0 h 319088"/>
                <a:gd name="connsiteX108" fmla="*/ 234951 w 338138"/>
                <a:gd name="connsiteY108" fmla="*/ 65997 h 319088"/>
                <a:gd name="connsiteX109" fmla="*/ 209916 w 338138"/>
                <a:gd name="connsiteY109" fmla="*/ 117475 h 319088"/>
                <a:gd name="connsiteX110" fmla="*/ 209916 w 338138"/>
                <a:gd name="connsiteY110" fmla="*/ 96356 h 319088"/>
                <a:gd name="connsiteX111" fmla="*/ 192787 w 338138"/>
                <a:gd name="connsiteY111" fmla="*/ 72597 h 319088"/>
                <a:gd name="connsiteX112" fmla="*/ 187517 w 338138"/>
                <a:gd name="connsiteY112" fmla="*/ 71277 h 319088"/>
                <a:gd name="connsiteX113" fmla="*/ 180928 w 338138"/>
                <a:gd name="connsiteY113" fmla="*/ 71277 h 319088"/>
                <a:gd name="connsiteX114" fmla="*/ 169070 w 338138"/>
                <a:gd name="connsiteY114" fmla="*/ 76557 h 319088"/>
                <a:gd name="connsiteX115" fmla="*/ 157211 w 338138"/>
                <a:gd name="connsiteY115" fmla="*/ 71277 h 319088"/>
                <a:gd name="connsiteX116" fmla="*/ 150623 w 338138"/>
                <a:gd name="connsiteY116" fmla="*/ 71277 h 319088"/>
                <a:gd name="connsiteX117" fmla="*/ 145352 w 338138"/>
                <a:gd name="connsiteY117" fmla="*/ 72597 h 319088"/>
                <a:gd name="connsiteX118" fmla="*/ 128223 w 338138"/>
                <a:gd name="connsiteY118" fmla="*/ 96356 h 319088"/>
                <a:gd name="connsiteX119" fmla="*/ 128223 w 338138"/>
                <a:gd name="connsiteY119" fmla="*/ 117475 h 319088"/>
                <a:gd name="connsiteX120" fmla="*/ 103188 w 338138"/>
                <a:gd name="connsiteY120" fmla="*/ 65997 h 319088"/>
                <a:gd name="connsiteX121" fmla="*/ 169070 w 338138"/>
                <a:gd name="connsiteY121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31908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DA791DE-B394-4AC3-ABC0-EFC16226F2ED}"/>
                </a:ext>
              </a:extLst>
            </p:cNvPr>
            <p:cNvGrpSpPr/>
            <p:nvPr/>
          </p:nvGrpSpPr>
          <p:grpSpPr>
            <a:xfrm>
              <a:off x="4479713" y="4770932"/>
              <a:ext cx="3232574" cy="938234"/>
              <a:chOff x="6302885" y="1678126"/>
              <a:chExt cx="3232574" cy="93823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1297631-2E40-4F6F-9827-35794FC4808B}"/>
                  </a:ext>
                </a:extLst>
              </p:cNvPr>
              <p:cNvSpPr/>
              <p:nvPr/>
            </p:nvSpPr>
            <p:spPr>
              <a:xfrm>
                <a:off x="6302885" y="2030750"/>
                <a:ext cx="3232574" cy="5856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9F9AFB1F-965E-439A-B8FA-C499D6E28141}"/>
                  </a:ext>
                </a:extLst>
              </p:cNvPr>
              <p:cNvSpPr/>
              <p:nvPr/>
            </p:nvSpPr>
            <p:spPr>
              <a:xfrm>
                <a:off x="6798185" y="1678126"/>
                <a:ext cx="2241974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C58B816-B550-476B-BAA2-16E9F7FEA496}"/>
              </a:ext>
            </a:extLst>
          </p:cNvPr>
          <p:cNvGrpSpPr/>
          <p:nvPr/>
        </p:nvGrpSpPr>
        <p:grpSpPr>
          <a:xfrm>
            <a:off x="8174665" y="3741656"/>
            <a:ext cx="3232574" cy="2117635"/>
            <a:chOff x="8106426" y="3591531"/>
            <a:chExt cx="3232574" cy="2117635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4245179-B568-49E4-978E-C3556BDAD227}"/>
                </a:ext>
              </a:extLst>
            </p:cNvPr>
            <p:cNvSpPr/>
            <p:nvPr/>
          </p:nvSpPr>
          <p:spPr>
            <a:xfrm>
              <a:off x="9343237" y="3591531"/>
              <a:ext cx="762000" cy="762000"/>
            </a:xfrm>
            <a:prstGeom prst="ellipse">
              <a:avLst/>
            </a:prstGeom>
            <a:solidFill>
              <a:srgbClr val="006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44DB566A-0F11-46B1-B8D0-E205541B6A39}"/>
                </a:ext>
              </a:extLst>
            </p:cNvPr>
            <p:cNvSpPr/>
            <p:nvPr/>
          </p:nvSpPr>
          <p:spPr>
            <a:xfrm>
              <a:off x="9499607" y="3747902"/>
              <a:ext cx="449260" cy="449258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AE24A66-3F7C-4754-939B-8A8620B40677}"/>
                </a:ext>
              </a:extLst>
            </p:cNvPr>
            <p:cNvGrpSpPr/>
            <p:nvPr/>
          </p:nvGrpSpPr>
          <p:grpSpPr>
            <a:xfrm>
              <a:off x="8106426" y="4770932"/>
              <a:ext cx="3232574" cy="938234"/>
              <a:chOff x="6302885" y="1678126"/>
              <a:chExt cx="3232574" cy="938234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098DCA9A-7E90-40E9-BE7C-2C6EF6553A3F}"/>
                  </a:ext>
                </a:extLst>
              </p:cNvPr>
              <p:cNvSpPr/>
              <p:nvPr/>
            </p:nvSpPr>
            <p:spPr>
              <a:xfrm>
                <a:off x="6302885" y="2030750"/>
                <a:ext cx="3232574" cy="5856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E893C0FB-8654-4CE4-8A12-FAA82094369B}"/>
                  </a:ext>
                </a:extLst>
              </p:cNvPr>
              <p:cNvSpPr/>
              <p:nvPr/>
            </p:nvSpPr>
            <p:spPr>
              <a:xfrm>
                <a:off x="6798185" y="1678126"/>
                <a:ext cx="2241974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 rot="5400000" flipH="1">
            <a:off x="4146985" y="2128890"/>
            <a:ext cx="234315" cy="146050"/>
          </a:xfrm>
          <a:prstGeom prst="triangl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等腰三角形 20"/>
          <p:cNvSpPr/>
          <p:nvPr/>
        </p:nvSpPr>
        <p:spPr>
          <a:xfrm rot="16200000">
            <a:off x="4000935" y="4319640"/>
            <a:ext cx="234315" cy="146050"/>
          </a:xfrm>
          <a:prstGeom prst="triangl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flipH="1" flipV="1">
            <a:off x="6934000" y="3823070"/>
            <a:ext cx="234315" cy="146050"/>
          </a:xfrm>
          <a:prstGeom prst="triangl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16200000" flipV="1">
            <a:off x="11112915" y="-313275"/>
            <a:ext cx="36000" cy="1286510"/>
          </a:xfrm>
          <a:prstGeom prst="rect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16200000" flipV="1">
            <a:off x="10252955" y="239980"/>
            <a:ext cx="36000" cy="180000"/>
          </a:xfrm>
          <a:prstGeom prst="rect">
            <a:avLst/>
          </a:prstGeom>
          <a:gradFill>
            <a:gsLst>
              <a:gs pos="0">
                <a:srgbClr val="0065B3">
                  <a:alpha val="100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376679" y="704215"/>
            <a:ext cx="34173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Background Analysis</a:t>
            </a:r>
            <a:endParaRPr lang="zh-CN" altLang="en-US" dirty="0"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17045" y="1729475"/>
            <a:ext cx="6748780" cy="4187825"/>
            <a:chOff x="2368" y="2880"/>
            <a:chExt cx="10628" cy="6595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368" y="6178"/>
              <a:ext cx="1062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7682" y="2880"/>
              <a:ext cx="0" cy="659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024055" y="1977125"/>
            <a:ext cx="2689225" cy="1149985"/>
            <a:chOff x="3123" y="4115"/>
            <a:chExt cx="4235" cy="1811"/>
          </a:xfrm>
        </p:grpSpPr>
        <p:sp>
          <p:nvSpPr>
            <p:cNvPr id="45" name="文本框 44"/>
            <p:cNvSpPr txBox="1"/>
            <p:nvPr/>
          </p:nvSpPr>
          <p:spPr>
            <a:xfrm>
              <a:off x="3123" y="4825"/>
              <a:ext cx="4235" cy="11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015" y="4115"/>
              <a:ext cx="2451" cy="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70225" y="1977125"/>
            <a:ext cx="2689225" cy="1149985"/>
            <a:chOff x="3123" y="4115"/>
            <a:chExt cx="4235" cy="1811"/>
          </a:xfrm>
        </p:grpSpPr>
        <p:sp>
          <p:nvSpPr>
            <p:cNvPr id="8" name="文本框 7"/>
            <p:cNvSpPr txBox="1"/>
            <p:nvPr/>
          </p:nvSpPr>
          <p:spPr>
            <a:xfrm>
              <a:off x="3123" y="4825"/>
              <a:ext cx="4235" cy="11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15" y="4115"/>
              <a:ext cx="2451" cy="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70860" y="4167875"/>
            <a:ext cx="2689225" cy="1149985"/>
            <a:chOff x="3123" y="4115"/>
            <a:chExt cx="4235" cy="1811"/>
          </a:xfrm>
        </p:grpSpPr>
        <p:sp>
          <p:nvSpPr>
            <p:cNvPr id="11" name="文本框 10"/>
            <p:cNvSpPr txBox="1"/>
            <p:nvPr/>
          </p:nvSpPr>
          <p:spPr>
            <a:xfrm>
              <a:off x="3123" y="4825"/>
              <a:ext cx="4235" cy="11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015" y="4115"/>
              <a:ext cx="2451" cy="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4055" y="4167875"/>
            <a:ext cx="2689225" cy="1149985"/>
            <a:chOff x="3123" y="4115"/>
            <a:chExt cx="4235" cy="1811"/>
          </a:xfrm>
        </p:grpSpPr>
        <p:sp>
          <p:nvSpPr>
            <p:cNvPr id="14" name="文本框 13"/>
            <p:cNvSpPr txBox="1"/>
            <p:nvPr/>
          </p:nvSpPr>
          <p:spPr>
            <a:xfrm>
              <a:off x="3123" y="4825"/>
              <a:ext cx="4235" cy="11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223B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15" y="4115"/>
              <a:ext cx="2451" cy="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任意多边形 24">
            <a:extLst>
              <a:ext uri="{FF2B5EF4-FFF2-40B4-BE49-F238E27FC236}">
                <a16:creationId xmlns:a16="http://schemas.microsoft.com/office/drawing/2014/main" id="{24512342-713A-4E69-87C1-AD365A801BE4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A1F6482-8D80-489A-B2B7-42E9BA259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357" y="1407471"/>
            <a:ext cx="4942857" cy="4142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79" y="704215"/>
            <a:ext cx="358266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Background Analysis</a:t>
            </a:r>
            <a:endParaRPr lang="zh-CN" altLang="en-US" dirty="0"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5721" y="5566410"/>
            <a:ext cx="1442720" cy="5224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06855" y="5250180"/>
            <a:ext cx="9530715" cy="0"/>
          </a:xfrm>
          <a:prstGeom prst="line">
            <a:avLst/>
          </a:prstGeom>
          <a:ln w="12700"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063240" y="5426710"/>
            <a:ext cx="7813040" cy="850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1E223B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E223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35605" y="5566410"/>
            <a:ext cx="0" cy="552450"/>
          </a:xfrm>
          <a:prstGeom prst="line">
            <a:avLst/>
          </a:prstGeom>
          <a:ln w="127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354060" y="1947545"/>
            <a:ext cx="2625090" cy="2822575"/>
            <a:chOff x="7151" y="3320"/>
            <a:chExt cx="4134" cy="4445"/>
          </a:xfrm>
        </p:grpSpPr>
        <p:sp>
          <p:nvSpPr>
            <p:cNvPr id="55" name="矩形 54"/>
            <p:cNvSpPr/>
            <p:nvPr/>
          </p:nvSpPr>
          <p:spPr>
            <a:xfrm rot="10800000" flipV="1">
              <a:off x="7151" y="4033"/>
              <a:ext cx="4134" cy="3732"/>
            </a:xfrm>
            <a:prstGeom prst="rect">
              <a:avLst/>
            </a:prstGeom>
            <a:gradFill>
              <a:gsLst>
                <a:gs pos="53000">
                  <a:srgbClr val="0065B3">
                    <a:alpha val="36000"/>
                  </a:srgbClr>
                </a:gs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481" y="5725"/>
              <a:ext cx="3475" cy="16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flipH="1" flipV="1">
              <a:off x="7151" y="3320"/>
              <a:ext cx="4134" cy="171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33" h="1926">
                  <a:moveTo>
                    <a:pt x="0" y="0"/>
                  </a:moveTo>
                  <a:lnTo>
                    <a:pt x="1" y="0"/>
                  </a:lnTo>
                  <a:lnTo>
                    <a:pt x="1" y="1210"/>
                  </a:lnTo>
                  <a:lnTo>
                    <a:pt x="11" y="1202"/>
                  </a:lnTo>
                  <a:cubicBezTo>
                    <a:pt x="475" y="793"/>
                    <a:pt x="1347" y="518"/>
                    <a:pt x="2346" y="518"/>
                  </a:cubicBezTo>
                  <a:cubicBezTo>
                    <a:pt x="3298" y="518"/>
                    <a:pt x="4135" y="768"/>
                    <a:pt x="4614" y="1145"/>
                  </a:cubicBezTo>
                  <a:lnTo>
                    <a:pt x="4633" y="1161"/>
                  </a:lnTo>
                  <a:lnTo>
                    <a:pt x="4633" y="1926"/>
                  </a:lnTo>
                  <a:lnTo>
                    <a:pt x="0" y="19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6A6A6">
                    <a:alpha val="0"/>
                  </a:srgbClr>
                </a:gs>
                <a:gs pos="100000">
                  <a:srgbClr val="A6A6A6"/>
                </a:gs>
              </a:gsLst>
              <a:lin ang="5400000" scaled="0"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38" y="4872"/>
              <a:ext cx="1759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4" name="Freeform 882"/>
            <p:cNvSpPr/>
            <p:nvPr/>
          </p:nvSpPr>
          <p:spPr bwMode="auto">
            <a:xfrm>
              <a:off x="8982" y="3616"/>
              <a:ext cx="470" cy="703"/>
            </a:xfrm>
            <a:custGeom>
              <a:avLst/>
              <a:gdLst>
                <a:gd name="T0" fmla="*/ 88 w 116"/>
                <a:gd name="T1" fmla="*/ 117 h 174"/>
                <a:gd name="T2" fmla="*/ 76 w 116"/>
                <a:gd name="T3" fmla="*/ 120 h 174"/>
                <a:gd name="T4" fmla="*/ 54 w 116"/>
                <a:gd name="T5" fmla="*/ 99 h 174"/>
                <a:gd name="T6" fmla="*/ 56 w 116"/>
                <a:gd name="T7" fmla="*/ 87 h 174"/>
                <a:gd name="T8" fmla="*/ 54 w 116"/>
                <a:gd name="T9" fmla="*/ 75 h 174"/>
                <a:gd name="T10" fmla="*/ 75 w 116"/>
                <a:gd name="T11" fmla="*/ 54 h 174"/>
                <a:gd name="T12" fmla="*/ 88 w 116"/>
                <a:gd name="T13" fmla="*/ 57 h 174"/>
                <a:gd name="T14" fmla="*/ 116 w 116"/>
                <a:gd name="T15" fmla="*/ 28 h 174"/>
                <a:gd name="T16" fmla="*/ 88 w 116"/>
                <a:gd name="T17" fmla="*/ 0 h 174"/>
                <a:gd name="T18" fmla="*/ 60 w 116"/>
                <a:gd name="T19" fmla="*/ 28 h 174"/>
                <a:gd name="T20" fmla="*/ 62 w 116"/>
                <a:gd name="T21" fmla="*/ 39 h 174"/>
                <a:gd name="T22" fmla="*/ 40 w 116"/>
                <a:gd name="T23" fmla="*/ 61 h 174"/>
                <a:gd name="T24" fmla="*/ 28 w 116"/>
                <a:gd name="T25" fmla="*/ 59 h 174"/>
                <a:gd name="T26" fmla="*/ 0 w 116"/>
                <a:gd name="T27" fmla="*/ 87 h 174"/>
                <a:gd name="T28" fmla="*/ 28 w 116"/>
                <a:gd name="T29" fmla="*/ 115 h 174"/>
                <a:gd name="T30" fmla="*/ 40 w 116"/>
                <a:gd name="T31" fmla="*/ 113 h 174"/>
                <a:gd name="T32" fmla="*/ 62 w 116"/>
                <a:gd name="T33" fmla="*/ 135 h 174"/>
                <a:gd name="T34" fmla="*/ 60 w 116"/>
                <a:gd name="T35" fmla="*/ 146 h 174"/>
                <a:gd name="T36" fmla="*/ 88 w 116"/>
                <a:gd name="T37" fmla="*/ 174 h 174"/>
                <a:gd name="T38" fmla="*/ 116 w 116"/>
                <a:gd name="T39" fmla="*/ 146 h 174"/>
                <a:gd name="T40" fmla="*/ 88 w 116"/>
                <a:gd name="T41" fmla="*/ 11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74">
                  <a:moveTo>
                    <a:pt x="88" y="117"/>
                  </a:moveTo>
                  <a:cubicBezTo>
                    <a:pt x="83" y="117"/>
                    <a:pt x="79" y="118"/>
                    <a:pt x="76" y="120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5"/>
                    <a:pt x="56" y="91"/>
                    <a:pt x="56" y="87"/>
                  </a:cubicBezTo>
                  <a:cubicBezTo>
                    <a:pt x="56" y="83"/>
                    <a:pt x="55" y="79"/>
                    <a:pt x="54" y="75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9" y="56"/>
                    <a:pt x="83" y="57"/>
                    <a:pt x="88" y="57"/>
                  </a:cubicBezTo>
                  <a:cubicBezTo>
                    <a:pt x="103" y="57"/>
                    <a:pt x="116" y="44"/>
                    <a:pt x="116" y="28"/>
                  </a:cubicBezTo>
                  <a:cubicBezTo>
                    <a:pt x="116" y="13"/>
                    <a:pt x="103" y="0"/>
                    <a:pt x="88" y="0"/>
                  </a:cubicBezTo>
                  <a:cubicBezTo>
                    <a:pt x="72" y="0"/>
                    <a:pt x="60" y="13"/>
                    <a:pt x="60" y="28"/>
                  </a:cubicBezTo>
                  <a:cubicBezTo>
                    <a:pt x="60" y="32"/>
                    <a:pt x="60" y="36"/>
                    <a:pt x="62" y="3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36" y="60"/>
                    <a:pt x="32" y="59"/>
                    <a:pt x="28" y="59"/>
                  </a:cubicBezTo>
                  <a:cubicBezTo>
                    <a:pt x="13" y="59"/>
                    <a:pt x="0" y="71"/>
                    <a:pt x="0" y="87"/>
                  </a:cubicBezTo>
                  <a:cubicBezTo>
                    <a:pt x="0" y="103"/>
                    <a:pt x="13" y="115"/>
                    <a:pt x="28" y="115"/>
                  </a:cubicBezTo>
                  <a:cubicBezTo>
                    <a:pt x="32" y="115"/>
                    <a:pt x="36" y="114"/>
                    <a:pt x="40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60" y="138"/>
                    <a:pt x="60" y="142"/>
                    <a:pt x="60" y="146"/>
                  </a:cubicBezTo>
                  <a:cubicBezTo>
                    <a:pt x="60" y="161"/>
                    <a:pt x="72" y="174"/>
                    <a:pt x="88" y="174"/>
                  </a:cubicBezTo>
                  <a:cubicBezTo>
                    <a:pt x="103" y="174"/>
                    <a:pt x="116" y="161"/>
                    <a:pt x="116" y="146"/>
                  </a:cubicBezTo>
                  <a:cubicBezTo>
                    <a:pt x="116" y="130"/>
                    <a:pt x="103" y="117"/>
                    <a:pt x="88" y="1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64640" y="1947545"/>
            <a:ext cx="2625090" cy="2822575"/>
            <a:chOff x="2685" y="3320"/>
            <a:chExt cx="4134" cy="4445"/>
          </a:xfrm>
        </p:grpSpPr>
        <p:sp>
          <p:nvSpPr>
            <p:cNvPr id="15" name="矩形 14"/>
            <p:cNvSpPr/>
            <p:nvPr/>
          </p:nvSpPr>
          <p:spPr>
            <a:xfrm rot="10800000" flipV="1">
              <a:off x="2685" y="4033"/>
              <a:ext cx="4134" cy="3732"/>
            </a:xfrm>
            <a:prstGeom prst="rect">
              <a:avLst/>
            </a:prstGeom>
            <a:gradFill>
              <a:gsLst>
                <a:gs pos="53000">
                  <a:srgbClr val="0065B3">
                    <a:alpha val="36000"/>
                  </a:srgbClr>
                </a:gs>
                <a:gs pos="0">
                  <a:srgbClr val="0065B3">
                    <a:alpha val="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15" y="5725"/>
              <a:ext cx="3475" cy="16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flipH="1" flipV="1">
              <a:off x="2685" y="3320"/>
              <a:ext cx="4134" cy="171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33" h="1926">
                  <a:moveTo>
                    <a:pt x="0" y="0"/>
                  </a:moveTo>
                  <a:lnTo>
                    <a:pt x="1" y="0"/>
                  </a:lnTo>
                  <a:lnTo>
                    <a:pt x="1" y="1210"/>
                  </a:lnTo>
                  <a:lnTo>
                    <a:pt x="11" y="1202"/>
                  </a:lnTo>
                  <a:cubicBezTo>
                    <a:pt x="475" y="793"/>
                    <a:pt x="1347" y="518"/>
                    <a:pt x="2346" y="518"/>
                  </a:cubicBezTo>
                  <a:cubicBezTo>
                    <a:pt x="3298" y="518"/>
                    <a:pt x="4135" y="768"/>
                    <a:pt x="4614" y="1145"/>
                  </a:cubicBezTo>
                  <a:lnTo>
                    <a:pt x="4633" y="1161"/>
                  </a:lnTo>
                  <a:lnTo>
                    <a:pt x="4633" y="1926"/>
                  </a:lnTo>
                  <a:lnTo>
                    <a:pt x="0" y="19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6A6A6">
                    <a:alpha val="0"/>
                  </a:srgbClr>
                </a:gs>
                <a:gs pos="100000">
                  <a:srgbClr val="A6A6A6"/>
                </a:gs>
              </a:gsLst>
              <a:lin ang="5400000" scaled="0"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72" y="4872"/>
              <a:ext cx="1759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9" name="Freeform 897"/>
            <p:cNvSpPr/>
            <p:nvPr/>
          </p:nvSpPr>
          <p:spPr bwMode="auto">
            <a:xfrm>
              <a:off x="4400" y="3678"/>
              <a:ext cx="703" cy="670"/>
            </a:xfrm>
            <a:custGeom>
              <a:avLst/>
              <a:gdLst>
                <a:gd name="T0" fmla="*/ 118 w 174"/>
                <a:gd name="T1" fmla="*/ 20 h 166"/>
                <a:gd name="T2" fmla="*/ 119 w 174"/>
                <a:gd name="T3" fmla="*/ 32 h 166"/>
                <a:gd name="T4" fmla="*/ 118 w 174"/>
                <a:gd name="T5" fmla="*/ 49 h 166"/>
                <a:gd name="T6" fmla="*/ 120 w 174"/>
                <a:gd name="T7" fmla="*/ 54 h 166"/>
                <a:gd name="T8" fmla="*/ 121 w 174"/>
                <a:gd name="T9" fmla="*/ 67 h 166"/>
                <a:gd name="T10" fmla="*/ 118 w 174"/>
                <a:gd name="T11" fmla="*/ 74 h 166"/>
                <a:gd name="T12" fmla="*/ 113 w 174"/>
                <a:gd name="T13" fmla="*/ 79 h 166"/>
                <a:gd name="T14" fmla="*/ 111 w 174"/>
                <a:gd name="T15" fmla="*/ 90 h 166"/>
                <a:gd name="T16" fmla="*/ 106 w 174"/>
                <a:gd name="T17" fmla="*/ 100 h 166"/>
                <a:gd name="T18" fmla="*/ 111 w 174"/>
                <a:gd name="T19" fmla="*/ 100 h 166"/>
                <a:gd name="T20" fmla="*/ 118 w 174"/>
                <a:gd name="T21" fmla="*/ 113 h 166"/>
                <a:gd name="T22" fmla="*/ 126 w 174"/>
                <a:gd name="T23" fmla="*/ 115 h 166"/>
                <a:gd name="T24" fmla="*/ 153 w 174"/>
                <a:gd name="T25" fmla="*/ 126 h 166"/>
                <a:gd name="T26" fmla="*/ 174 w 174"/>
                <a:gd name="T27" fmla="*/ 139 h 166"/>
                <a:gd name="T28" fmla="*/ 174 w 174"/>
                <a:gd name="T29" fmla="*/ 166 h 166"/>
                <a:gd name="T30" fmla="*/ 0 w 174"/>
                <a:gd name="T31" fmla="*/ 166 h 166"/>
                <a:gd name="T32" fmla="*/ 0 w 174"/>
                <a:gd name="T33" fmla="*/ 139 h 166"/>
                <a:gd name="T34" fmla="*/ 21 w 174"/>
                <a:gd name="T35" fmla="*/ 126 h 166"/>
                <a:gd name="T36" fmla="*/ 48 w 174"/>
                <a:gd name="T37" fmla="*/ 115 h 166"/>
                <a:gd name="T38" fmla="*/ 56 w 174"/>
                <a:gd name="T39" fmla="*/ 113 h 166"/>
                <a:gd name="T40" fmla="*/ 63 w 174"/>
                <a:gd name="T41" fmla="*/ 100 h 166"/>
                <a:gd name="T42" fmla="*/ 67 w 174"/>
                <a:gd name="T43" fmla="*/ 99 h 166"/>
                <a:gd name="T44" fmla="*/ 62 w 174"/>
                <a:gd name="T45" fmla="*/ 91 h 166"/>
                <a:gd name="T46" fmla="*/ 60 w 174"/>
                <a:gd name="T47" fmla="*/ 77 h 166"/>
                <a:gd name="T48" fmla="*/ 57 w 174"/>
                <a:gd name="T49" fmla="*/ 76 h 166"/>
                <a:gd name="T50" fmla="*/ 52 w 174"/>
                <a:gd name="T51" fmla="*/ 57 h 166"/>
                <a:gd name="T52" fmla="*/ 54 w 174"/>
                <a:gd name="T53" fmla="*/ 48 h 166"/>
                <a:gd name="T54" fmla="*/ 67 w 174"/>
                <a:gd name="T55" fmla="*/ 9 h 166"/>
                <a:gd name="T56" fmla="*/ 104 w 174"/>
                <a:gd name="T57" fmla="*/ 9 h 166"/>
                <a:gd name="T58" fmla="*/ 108 w 174"/>
                <a:gd name="T59" fmla="*/ 12 h 166"/>
                <a:gd name="T60" fmla="*/ 113 w 174"/>
                <a:gd name="T61" fmla="*/ 13 h 166"/>
                <a:gd name="T62" fmla="*/ 118 w 174"/>
                <a:gd name="T6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66">
                  <a:moveTo>
                    <a:pt x="118" y="20"/>
                  </a:moveTo>
                  <a:cubicBezTo>
                    <a:pt x="119" y="26"/>
                    <a:pt x="119" y="26"/>
                    <a:pt x="119" y="32"/>
                  </a:cubicBezTo>
                  <a:cubicBezTo>
                    <a:pt x="119" y="35"/>
                    <a:pt x="118" y="45"/>
                    <a:pt x="118" y="49"/>
                  </a:cubicBezTo>
                  <a:cubicBezTo>
                    <a:pt x="119" y="52"/>
                    <a:pt x="119" y="52"/>
                    <a:pt x="120" y="54"/>
                  </a:cubicBezTo>
                  <a:cubicBezTo>
                    <a:pt x="122" y="58"/>
                    <a:pt x="122" y="63"/>
                    <a:pt x="121" y="67"/>
                  </a:cubicBezTo>
                  <a:cubicBezTo>
                    <a:pt x="120" y="69"/>
                    <a:pt x="120" y="73"/>
                    <a:pt x="118" y="74"/>
                  </a:cubicBezTo>
                  <a:cubicBezTo>
                    <a:pt x="117" y="76"/>
                    <a:pt x="114" y="76"/>
                    <a:pt x="113" y="79"/>
                  </a:cubicBezTo>
                  <a:cubicBezTo>
                    <a:pt x="111" y="82"/>
                    <a:pt x="112" y="86"/>
                    <a:pt x="111" y="90"/>
                  </a:cubicBezTo>
                  <a:cubicBezTo>
                    <a:pt x="110" y="94"/>
                    <a:pt x="106" y="94"/>
                    <a:pt x="106" y="100"/>
                  </a:cubicBezTo>
                  <a:cubicBezTo>
                    <a:pt x="108" y="100"/>
                    <a:pt x="109" y="100"/>
                    <a:pt x="111" y="100"/>
                  </a:cubicBezTo>
                  <a:cubicBezTo>
                    <a:pt x="113" y="104"/>
                    <a:pt x="115" y="110"/>
                    <a:pt x="118" y="113"/>
                  </a:cubicBezTo>
                  <a:cubicBezTo>
                    <a:pt x="121" y="113"/>
                    <a:pt x="123" y="114"/>
                    <a:pt x="126" y="115"/>
                  </a:cubicBezTo>
                  <a:cubicBezTo>
                    <a:pt x="135" y="118"/>
                    <a:pt x="144" y="122"/>
                    <a:pt x="153" y="126"/>
                  </a:cubicBezTo>
                  <a:cubicBezTo>
                    <a:pt x="161" y="130"/>
                    <a:pt x="171" y="131"/>
                    <a:pt x="174" y="139"/>
                  </a:cubicBezTo>
                  <a:cubicBezTo>
                    <a:pt x="174" y="145"/>
                    <a:pt x="174" y="158"/>
                    <a:pt x="17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58"/>
                    <a:pt x="0" y="145"/>
                    <a:pt x="0" y="139"/>
                  </a:cubicBezTo>
                  <a:cubicBezTo>
                    <a:pt x="3" y="131"/>
                    <a:pt x="13" y="130"/>
                    <a:pt x="21" y="126"/>
                  </a:cubicBezTo>
                  <a:cubicBezTo>
                    <a:pt x="30" y="122"/>
                    <a:pt x="39" y="118"/>
                    <a:pt x="48" y="115"/>
                  </a:cubicBezTo>
                  <a:cubicBezTo>
                    <a:pt x="51" y="114"/>
                    <a:pt x="53" y="113"/>
                    <a:pt x="56" y="113"/>
                  </a:cubicBezTo>
                  <a:cubicBezTo>
                    <a:pt x="59" y="110"/>
                    <a:pt x="61" y="104"/>
                    <a:pt x="63" y="100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6" y="95"/>
                    <a:pt x="63" y="95"/>
                    <a:pt x="62" y="91"/>
                  </a:cubicBezTo>
                  <a:cubicBezTo>
                    <a:pt x="61" y="87"/>
                    <a:pt x="61" y="82"/>
                    <a:pt x="60" y="77"/>
                  </a:cubicBezTo>
                  <a:cubicBezTo>
                    <a:pt x="61" y="77"/>
                    <a:pt x="57" y="76"/>
                    <a:pt x="57" y="76"/>
                  </a:cubicBezTo>
                  <a:cubicBezTo>
                    <a:pt x="52" y="73"/>
                    <a:pt x="52" y="61"/>
                    <a:pt x="52" y="57"/>
                  </a:cubicBezTo>
                  <a:cubicBezTo>
                    <a:pt x="51" y="54"/>
                    <a:pt x="55" y="53"/>
                    <a:pt x="54" y="48"/>
                  </a:cubicBezTo>
                  <a:cubicBezTo>
                    <a:pt x="49" y="24"/>
                    <a:pt x="56" y="13"/>
                    <a:pt x="67" y="9"/>
                  </a:cubicBezTo>
                  <a:cubicBezTo>
                    <a:pt x="75" y="6"/>
                    <a:pt x="90" y="0"/>
                    <a:pt x="104" y="9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6" y="14"/>
                    <a:pt x="118" y="20"/>
                    <a:pt x="118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59350" y="1947545"/>
            <a:ext cx="2625090" cy="2822575"/>
            <a:chOff x="8337" y="3320"/>
            <a:chExt cx="4134" cy="4445"/>
          </a:xfrm>
        </p:grpSpPr>
        <p:sp>
          <p:nvSpPr>
            <p:cNvPr id="22" name="矩形 21"/>
            <p:cNvSpPr/>
            <p:nvPr/>
          </p:nvSpPr>
          <p:spPr>
            <a:xfrm rot="10800000" flipV="1">
              <a:off x="8337" y="4033"/>
              <a:ext cx="4134" cy="3732"/>
            </a:xfrm>
            <a:prstGeom prst="rect">
              <a:avLst/>
            </a:prstGeom>
            <a:gradFill>
              <a:gsLst>
                <a:gs pos="0">
                  <a:srgbClr val="A6A6A6">
                    <a:alpha val="0"/>
                  </a:srgbClr>
                </a:gs>
                <a:gs pos="100000">
                  <a:srgbClr val="A6A6A6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7" y="5725"/>
              <a:ext cx="3475" cy="16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 flipH="1" flipV="1">
              <a:off x="8337" y="3320"/>
              <a:ext cx="4134" cy="171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33" h="1926">
                  <a:moveTo>
                    <a:pt x="0" y="0"/>
                  </a:moveTo>
                  <a:lnTo>
                    <a:pt x="1" y="0"/>
                  </a:lnTo>
                  <a:lnTo>
                    <a:pt x="1" y="1210"/>
                  </a:lnTo>
                  <a:lnTo>
                    <a:pt x="11" y="1202"/>
                  </a:lnTo>
                  <a:cubicBezTo>
                    <a:pt x="475" y="793"/>
                    <a:pt x="1347" y="518"/>
                    <a:pt x="2346" y="518"/>
                  </a:cubicBezTo>
                  <a:cubicBezTo>
                    <a:pt x="3298" y="518"/>
                    <a:pt x="4135" y="768"/>
                    <a:pt x="4614" y="1145"/>
                  </a:cubicBezTo>
                  <a:lnTo>
                    <a:pt x="4633" y="1161"/>
                  </a:lnTo>
                  <a:lnTo>
                    <a:pt x="4633" y="1926"/>
                  </a:lnTo>
                  <a:lnTo>
                    <a:pt x="0" y="19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5B3">
                    <a:alpha val="16000"/>
                  </a:srgbClr>
                </a:gs>
                <a:gs pos="100000">
                  <a:srgbClr val="0065B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24" y="4872"/>
              <a:ext cx="1759" cy="6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094" y="3632"/>
              <a:ext cx="702" cy="703"/>
              <a:chOff x="10710" y="3794"/>
              <a:chExt cx="702" cy="703"/>
            </a:xfrm>
          </p:grpSpPr>
          <p:sp>
            <p:nvSpPr>
              <p:cNvPr id="611" name="Freeform 859"/>
              <p:cNvSpPr/>
              <p:nvPr/>
            </p:nvSpPr>
            <p:spPr bwMode="auto">
              <a:xfrm>
                <a:off x="10710" y="3794"/>
                <a:ext cx="618" cy="618"/>
              </a:xfrm>
              <a:custGeom>
                <a:avLst/>
                <a:gdLst>
                  <a:gd name="T0" fmla="*/ 153 w 153"/>
                  <a:gd name="T1" fmla="*/ 76 h 153"/>
                  <a:gd name="T2" fmla="*/ 77 w 153"/>
                  <a:gd name="T3" fmla="*/ 0 h 153"/>
                  <a:gd name="T4" fmla="*/ 0 w 153"/>
                  <a:gd name="T5" fmla="*/ 76 h 153"/>
                  <a:gd name="T6" fmla="*/ 77 w 153"/>
                  <a:gd name="T7" fmla="*/ 153 h 153"/>
                  <a:gd name="T8" fmla="*/ 77 w 153"/>
                  <a:gd name="T9" fmla="*/ 76 h 153"/>
                  <a:gd name="T10" fmla="*/ 153 w 153"/>
                  <a:gd name="T11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53">
                    <a:moveTo>
                      <a:pt x="153" y="76"/>
                    </a:moveTo>
                    <a:cubicBezTo>
                      <a:pt x="153" y="34"/>
                      <a:pt x="119" y="0"/>
                      <a:pt x="77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9"/>
                      <a:pt x="34" y="153"/>
                      <a:pt x="77" y="153"/>
                    </a:cubicBezTo>
                    <a:cubicBezTo>
                      <a:pt x="77" y="76"/>
                      <a:pt x="77" y="76"/>
                      <a:pt x="77" y="76"/>
                    </a:cubicBezTo>
                    <a:lnTo>
                      <a:pt x="153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2" name="Freeform 860"/>
              <p:cNvSpPr/>
              <p:nvPr/>
            </p:nvSpPr>
            <p:spPr bwMode="auto">
              <a:xfrm>
                <a:off x="11100" y="4189"/>
                <a:ext cx="313" cy="308"/>
              </a:xfrm>
              <a:custGeom>
                <a:avLst/>
                <a:gdLst>
                  <a:gd name="T0" fmla="*/ 77 w 77"/>
                  <a:gd name="T1" fmla="*/ 0 h 76"/>
                  <a:gd name="T2" fmla="*/ 0 w 77"/>
                  <a:gd name="T3" fmla="*/ 76 h 76"/>
                  <a:gd name="T4" fmla="*/ 0 w 77"/>
                  <a:gd name="T5" fmla="*/ 0 h 76"/>
                  <a:gd name="T6" fmla="*/ 77 w 77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6">
                    <a:moveTo>
                      <a:pt x="77" y="0"/>
                    </a:moveTo>
                    <a:cubicBezTo>
                      <a:pt x="77" y="42"/>
                      <a:pt x="43" y="76"/>
                      <a:pt x="0" y="7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任意多边形 24">
            <a:extLst>
              <a:ext uri="{FF2B5EF4-FFF2-40B4-BE49-F238E27FC236}">
                <a16:creationId xmlns:a16="http://schemas.microsoft.com/office/drawing/2014/main" id="{FB4C77FC-3F2F-42CF-BE71-ADA327726EE4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358578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Background Analysis</a:t>
            </a:r>
            <a:endParaRPr lang="zh-CN" altLang="en-US" dirty="0">
              <a:sym typeface="+mn-lt"/>
            </a:endParaRPr>
          </a:p>
        </p:txBody>
      </p:sp>
      <p:sp>
        <p:nvSpPr>
          <p:cNvPr id="30" name="任意多边形 24">
            <a:extLst>
              <a:ext uri="{FF2B5EF4-FFF2-40B4-BE49-F238E27FC236}">
                <a16:creationId xmlns:a16="http://schemas.microsoft.com/office/drawing/2014/main" id="{A41A1675-30EF-49E1-92C6-35BC1AFB4B92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545561D-D43A-40BE-9471-0E71B8E5C6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05" y="0"/>
            <a:ext cx="9132895" cy="685800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CC7F3F11-7788-4978-BB92-46E04BF7D476}"/>
              </a:ext>
            </a:extLst>
          </p:cNvPr>
          <p:cNvGrpSpPr/>
          <p:nvPr/>
        </p:nvGrpSpPr>
        <p:grpSpPr>
          <a:xfrm>
            <a:off x="6096000" y="1943338"/>
            <a:ext cx="5189370" cy="4135913"/>
            <a:chOff x="1174752" y="2094775"/>
            <a:chExt cx="4294140" cy="3422418"/>
          </a:xfrm>
        </p:grpSpPr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C8AB0661-E301-497A-A3AE-9B1AC8D2E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52" y="2094775"/>
              <a:ext cx="4294140" cy="3422418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8632EF1-D7E6-4C60-8330-25699EE25C68}"/>
                </a:ext>
              </a:extLst>
            </p:cNvPr>
            <p:cNvSpPr/>
            <p:nvPr/>
          </p:nvSpPr>
          <p:spPr>
            <a:xfrm>
              <a:off x="1397399" y="2301989"/>
              <a:ext cx="3842449" cy="217636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透明">
              <a:extLst>
                <a:ext uri="{FF2B5EF4-FFF2-40B4-BE49-F238E27FC236}">
                  <a16:creationId xmlns:a16="http://schemas.microsoft.com/office/drawing/2014/main" id="{736A5FBD-006F-4ACB-ABEB-47A2FB0A8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976" y="2301989"/>
              <a:ext cx="1979872" cy="2176456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9FD39CC-4DC4-43F3-A9DB-95EFC8989280}"/>
              </a:ext>
            </a:extLst>
          </p:cNvPr>
          <p:cNvGrpSpPr/>
          <p:nvPr/>
        </p:nvGrpSpPr>
        <p:grpSpPr>
          <a:xfrm>
            <a:off x="1516951" y="2029711"/>
            <a:ext cx="4229941" cy="960823"/>
            <a:chOff x="2486796" y="2343753"/>
            <a:chExt cx="4229941" cy="96082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55850F7-604A-45AD-A6E8-1751F8986B33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01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369610C-1173-4CFA-A240-6FFB27B0031E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0" name="椭圆 38">
            <a:extLst>
              <a:ext uri="{FF2B5EF4-FFF2-40B4-BE49-F238E27FC236}">
                <a16:creationId xmlns:a16="http://schemas.microsoft.com/office/drawing/2014/main" id="{58283A50-C3CD-408F-A2E0-384661B6E2D4}"/>
              </a:ext>
            </a:extLst>
          </p:cNvPr>
          <p:cNvSpPr/>
          <p:nvPr/>
        </p:nvSpPr>
        <p:spPr>
          <a:xfrm>
            <a:off x="997854" y="2096050"/>
            <a:ext cx="394467" cy="317917"/>
          </a:xfrm>
          <a:custGeom>
            <a:avLst/>
            <a:gdLst>
              <a:gd name="connsiteX0" fmla="*/ 50882 w 608344"/>
              <a:gd name="connsiteY0" fmla="*/ 115887 h 490289"/>
              <a:gd name="connsiteX1" fmla="*/ 50882 w 608344"/>
              <a:gd name="connsiteY1" fmla="*/ 201112 h 490289"/>
              <a:gd name="connsiteX2" fmla="*/ 438489 w 608344"/>
              <a:gd name="connsiteY2" fmla="*/ 201112 h 490289"/>
              <a:gd name="connsiteX3" fmla="*/ 438489 w 608344"/>
              <a:gd name="connsiteY3" fmla="*/ 162825 h 490289"/>
              <a:gd name="connsiteX4" fmla="*/ 219567 w 608344"/>
              <a:gd name="connsiteY4" fmla="*/ 162825 h 490289"/>
              <a:gd name="connsiteX5" fmla="*/ 174400 w 608344"/>
              <a:gd name="connsiteY5" fmla="*/ 135399 h 490289"/>
              <a:gd name="connsiteX6" fmla="*/ 165459 w 608344"/>
              <a:gd name="connsiteY6" fmla="*/ 118372 h 490289"/>
              <a:gd name="connsiteX7" fmla="*/ 164260 w 608344"/>
              <a:gd name="connsiteY7" fmla="*/ 115887 h 490289"/>
              <a:gd name="connsiteX8" fmla="*/ 50697 w 608344"/>
              <a:gd name="connsiteY8" fmla="*/ 64991 h 490289"/>
              <a:gd name="connsiteX9" fmla="*/ 164445 w 608344"/>
              <a:gd name="connsiteY9" fmla="*/ 64991 h 490289"/>
              <a:gd name="connsiteX10" fmla="*/ 210718 w 608344"/>
              <a:gd name="connsiteY10" fmla="*/ 94995 h 490289"/>
              <a:gd name="connsiteX11" fmla="*/ 219567 w 608344"/>
              <a:gd name="connsiteY11" fmla="*/ 112022 h 490289"/>
              <a:gd name="connsiteX12" fmla="*/ 438674 w 608344"/>
              <a:gd name="connsiteY12" fmla="*/ 112022 h 490289"/>
              <a:gd name="connsiteX13" fmla="*/ 489371 w 608344"/>
              <a:gd name="connsiteY13" fmla="*/ 162641 h 490289"/>
              <a:gd name="connsiteX14" fmla="*/ 489371 w 608344"/>
              <a:gd name="connsiteY14" fmla="*/ 445560 h 490289"/>
              <a:gd name="connsiteX15" fmla="*/ 444665 w 608344"/>
              <a:gd name="connsiteY15" fmla="*/ 490289 h 490289"/>
              <a:gd name="connsiteX16" fmla="*/ 44798 w 608344"/>
              <a:gd name="connsiteY16" fmla="*/ 490289 h 490289"/>
              <a:gd name="connsiteX17" fmla="*/ 0 w 608344"/>
              <a:gd name="connsiteY17" fmla="*/ 445560 h 490289"/>
              <a:gd name="connsiteX18" fmla="*/ 0 w 608344"/>
              <a:gd name="connsiteY18" fmla="*/ 115611 h 490289"/>
              <a:gd name="connsiteX19" fmla="*/ 50697 w 608344"/>
              <a:gd name="connsiteY19" fmla="*/ 64991 h 490289"/>
              <a:gd name="connsiteX20" fmla="*/ 261904 w 608344"/>
              <a:gd name="connsiteY20" fmla="*/ 0 h 490289"/>
              <a:gd name="connsiteX21" fmla="*/ 519660 w 608344"/>
              <a:gd name="connsiteY21" fmla="*/ 0 h 490289"/>
              <a:gd name="connsiteX22" fmla="*/ 608344 w 608344"/>
              <a:gd name="connsiteY22" fmla="*/ 88635 h 490289"/>
              <a:gd name="connsiteX23" fmla="*/ 608344 w 608344"/>
              <a:gd name="connsiteY23" fmla="*/ 335764 h 490289"/>
              <a:gd name="connsiteX24" fmla="*/ 578107 w 608344"/>
              <a:gd name="connsiteY24" fmla="*/ 365953 h 490289"/>
              <a:gd name="connsiteX25" fmla="*/ 547961 w 608344"/>
              <a:gd name="connsiteY25" fmla="*/ 335764 h 490289"/>
              <a:gd name="connsiteX26" fmla="*/ 547961 w 608344"/>
              <a:gd name="connsiteY26" fmla="*/ 88635 h 490289"/>
              <a:gd name="connsiteX27" fmla="*/ 519660 w 608344"/>
              <a:gd name="connsiteY27" fmla="*/ 60379 h 490289"/>
              <a:gd name="connsiteX28" fmla="*/ 261904 w 608344"/>
              <a:gd name="connsiteY28" fmla="*/ 60379 h 490289"/>
              <a:gd name="connsiteX29" fmla="*/ 231666 w 608344"/>
              <a:gd name="connsiteY29" fmla="*/ 30190 h 490289"/>
              <a:gd name="connsiteX30" fmla="*/ 261904 w 608344"/>
              <a:gd name="connsiteY30" fmla="*/ 0 h 4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344" h="490289">
                <a:moveTo>
                  <a:pt x="50882" y="115887"/>
                </a:moveTo>
                <a:lnTo>
                  <a:pt x="50882" y="201112"/>
                </a:lnTo>
                <a:lnTo>
                  <a:pt x="438489" y="201112"/>
                </a:lnTo>
                <a:lnTo>
                  <a:pt x="438489" y="162825"/>
                </a:lnTo>
                <a:lnTo>
                  <a:pt x="219567" y="162825"/>
                </a:lnTo>
                <a:cubicBezTo>
                  <a:pt x="200578" y="162825"/>
                  <a:pt x="183065" y="152241"/>
                  <a:pt x="174400" y="135399"/>
                </a:cubicBezTo>
                <a:lnTo>
                  <a:pt x="165459" y="118372"/>
                </a:lnTo>
                <a:cubicBezTo>
                  <a:pt x="165090" y="117544"/>
                  <a:pt x="164629" y="116715"/>
                  <a:pt x="164260" y="115887"/>
                </a:cubicBezTo>
                <a:close/>
                <a:moveTo>
                  <a:pt x="50697" y="64991"/>
                </a:moveTo>
                <a:lnTo>
                  <a:pt x="164445" y="64991"/>
                </a:lnTo>
                <a:cubicBezTo>
                  <a:pt x="184447" y="64991"/>
                  <a:pt x="202514" y="76772"/>
                  <a:pt x="210718" y="94995"/>
                </a:cubicBezTo>
                <a:lnTo>
                  <a:pt x="219567" y="112022"/>
                </a:lnTo>
                <a:lnTo>
                  <a:pt x="438674" y="112022"/>
                </a:lnTo>
                <a:cubicBezTo>
                  <a:pt x="466696" y="112022"/>
                  <a:pt x="489371" y="134662"/>
                  <a:pt x="489371" y="162641"/>
                </a:cubicBezTo>
                <a:lnTo>
                  <a:pt x="489371" y="445560"/>
                </a:lnTo>
                <a:cubicBezTo>
                  <a:pt x="489371" y="470225"/>
                  <a:pt x="469369" y="490289"/>
                  <a:pt x="444665" y="490289"/>
                </a:cubicBezTo>
                <a:lnTo>
                  <a:pt x="44798" y="490289"/>
                </a:lnTo>
                <a:cubicBezTo>
                  <a:pt x="20002" y="490289"/>
                  <a:pt x="0" y="470225"/>
                  <a:pt x="0" y="445560"/>
                </a:cubicBezTo>
                <a:lnTo>
                  <a:pt x="0" y="115611"/>
                </a:lnTo>
                <a:cubicBezTo>
                  <a:pt x="0" y="87632"/>
                  <a:pt x="22675" y="64991"/>
                  <a:pt x="50697" y="64991"/>
                </a:cubicBezTo>
                <a:close/>
                <a:moveTo>
                  <a:pt x="261904" y="0"/>
                </a:moveTo>
                <a:lnTo>
                  <a:pt x="519660" y="0"/>
                </a:lnTo>
                <a:cubicBezTo>
                  <a:pt x="568611" y="0"/>
                  <a:pt x="608344" y="39762"/>
                  <a:pt x="608344" y="88635"/>
                </a:cubicBezTo>
                <a:lnTo>
                  <a:pt x="608344" y="335764"/>
                </a:lnTo>
                <a:cubicBezTo>
                  <a:pt x="608344" y="352423"/>
                  <a:pt x="594885" y="365953"/>
                  <a:pt x="578107" y="365953"/>
                </a:cubicBezTo>
                <a:cubicBezTo>
                  <a:pt x="561421" y="365953"/>
                  <a:pt x="547961" y="352423"/>
                  <a:pt x="547961" y="335764"/>
                </a:cubicBezTo>
                <a:lnTo>
                  <a:pt x="547961" y="88635"/>
                </a:lnTo>
                <a:cubicBezTo>
                  <a:pt x="547961" y="72988"/>
                  <a:pt x="535240" y="60379"/>
                  <a:pt x="519660" y="60379"/>
                </a:cubicBezTo>
                <a:lnTo>
                  <a:pt x="261904" y="60379"/>
                </a:lnTo>
                <a:cubicBezTo>
                  <a:pt x="245218" y="60379"/>
                  <a:pt x="231666" y="46849"/>
                  <a:pt x="231666" y="30190"/>
                </a:cubicBezTo>
                <a:cubicBezTo>
                  <a:pt x="231666" y="13530"/>
                  <a:pt x="245218" y="0"/>
                  <a:pt x="261904" y="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E022189-0438-42F4-A010-340D86CC3165}"/>
              </a:ext>
            </a:extLst>
          </p:cNvPr>
          <p:cNvGrpSpPr/>
          <p:nvPr/>
        </p:nvGrpSpPr>
        <p:grpSpPr>
          <a:xfrm>
            <a:off x="1516951" y="3359146"/>
            <a:ext cx="4229941" cy="960823"/>
            <a:chOff x="2486796" y="2343753"/>
            <a:chExt cx="4229941" cy="96082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F09F164-E497-46D5-ADA1-B9EEAC2742B4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02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51CB4E5-0ABC-47AB-9B05-C62866ECB75D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D2EA1C4-A5C7-4744-BECB-FD38A317F03D}"/>
              </a:ext>
            </a:extLst>
          </p:cNvPr>
          <p:cNvGrpSpPr/>
          <p:nvPr/>
        </p:nvGrpSpPr>
        <p:grpSpPr>
          <a:xfrm>
            <a:off x="1516951" y="4688581"/>
            <a:ext cx="4229941" cy="960823"/>
            <a:chOff x="2486796" y="2343753"/>
            <a:chExt cx="4229941" cy="960823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8515213-B18A-45F0-BDDF-445411CEA8FC}"/>
                </a:ext>
              </a:extLst>
            </p:cNvPr>
            <p:cNvSpPr txBox="1"/>
            <p:nvPr/>
          </p:nvSpPr>
          <p:spPr>
            <a:xfrm>
              <a:off x="2486796" y="2343753"/>
              <a:ext cx="3585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03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9969B53-285A-4893-877D-344DBFA9ED99}"/>
                </a:ext>
              </a:extLst>
            </p:cNvPr>
            <p:cNvSpPr txBox="1"/>
            <p:nvPr/>
          </p:nvSpPr>
          <p:spPr>
            <a:xfrm>
              <a:off x="2486796" y="2687228"/>
              <a:ext cx="4229941" cy="6173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C6F22C7-AB1C-4AA7-9CA0-58573B630F24}"/>
              </a:ext>
            </a:extLst>
          </p:cNvPr>
          <p:cNvGrpSpPr/>
          <p:nvPr/>
        </p:nvGrpSpPr>
        <p:grpSpPr>
          <a:xfrm>
            <a:off x="1187183" y="3109097"/>
            <a:ext cx="4488460" cy="1333500"/>
            <a:chOff x="6153150" y="3105150"/>
            <a:chExt cx="4488460" cy="1333500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5CAF27A4-97F1-4022-86DC-B7F4A49D43A1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31051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876BF18-2C4A-4D42-B482-167A794609BF}"/>
                </a:ext>
              </a:extLst>
            </p:cNvPr>
            <p:cNvCxnSpPr>
              <a:cxnSpLocks/>
            </p:cNvCxnSpPr>
            <p:nvPr/>
          </p:nvCxnSpPr>
          <p:spPr>
            <a:xfrm>
              <a:off x="6153150" y="4438650"/>
              <a:ext cx="44884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15">
            <a:extLst>
              <a:ext uri="{FF2B5EF4-FFF2-40B4-BE49-F238E27FC236}">
                <a16:creationId xmlns:a16="http://schemas.microsoft.com/office/drawing/2014/main" id="{9A1BDC5B-C201-47EE-8B35-4009646B8440}"/>
              </a:ext>
            </a:extLst>
          </p:cNvPr>
          <p:cNvSpPr>
            <a:spLocks noEditPoints="1"/>
          </p:cNvSpPr>
          <p:nvPr/>
        </p:nvSpPr>
        <p:spPr bwMode="auto">
          <a:xfrm>
            <a:off x="1001733" y="3426518"/>
            <a:ext cx="370900" cy="317916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17">
            <a:extLst>
              <a:ext uri="{FF2B5EF4-FFF2-40B4-BE49-F238E27FC236}">
                <a16:creationId xmlns:a16="http://schemas.microsoft.com/office/drawing/2014/main" id="{CC707995-C4C0-44B8-ACBC-C41A3AF65ABE}"/>
              </a:ext>
            </a:extLst>
          </p:cNvPr>
          <p:cNvSpPr>
            <a:spLocks noEditPoints="1"/>
          </p:cNvSpPr>
          <p:nvPr/>
        </p:nvSpPr>
        <p:spPr bwMode="auto">
          <a:xfrm>
            <a:off x="968882" y="4697685"/>
            <a:ext cx="365897" cy="369333"/>
          </a:xfrm>
          <a:custGeom>
            <a:avLst/>
            <a:gdLst>
              <a:gd name="T0" fmla="*/ 49 w 99"/>
              <a:gd name="T1" fmla="*/ 0 h 100"/>
              <a:gd name="T2" fmla="*/ 99 w 99"/>
              <a:gd name="T3" fmla="*/ 50 h 100"/>
              <a:gd name="T4" fmla="*/ 49 w 99"/>
              <a:gd name="T5" fmla="*/ 100 h 100"/>
              <a:gd name="T6" fmla="*/ 0 w 99"/>
              <a:gd name="T7" fmla="*/ 50 h 100"/>
              <a:gd name="T8" fmla="*/ 49 w 99"/>
              <a:gd name="T9" fmla="*/ 0 h 100"/>
              <a:gd name="T10" fmla="*/ 45 w 99"/>
              <a:gd name="T11" fmla="*/ 15 h 100"/>
              <a:gd name="T12" fmla="*/ 45 w 99"/>
              <a:gd name="T13" fmla="*/ 44 h 100"/>
              <a:gd name="T14" fmla="*/ 54 w 99"/>
              <a:gd name="T15" fmla="*/ 44 h 100"/>
              <a:gd name="T16" fmla="*/ 54 w 99"/>
              <a:gd name="T17" fmla="*/ 15 h 100"/>
              <a:gd name="T18" fmla="*/ 45 w 99"/>
              <a:gd name="T19" fmla="*/ 15 h 100"/>
              <a:gd name="T20" fmla="*/ 67 w 99"/>
              <a:gd name="T21" fmla="*/ 24 h 100"/>
              <a:gd name="T22" fmla="*/ 61 w 99"/>
              <a:gd name="T23" fmla="*/ 32 h 100"/>
              <a:gd name="T24" fmla="*/ 64 w 99"/>
              <a:gd name="T25" fmla="*/ 35 h 100"/>
              <a:gd name="T26" fmla="*/ 70 w 99"/>
              <a:gd name="T27" fmla="*/ 50 h 100"/>
              <a:gd name="T28" fmla="*/ 64 w 99"/>
              <a:gd name="T29" fmla="*/ 65 h 100"/>
              <a:gd name="T30" fmla="*/ 49 w 99"/>
              <a:gd name="T31" fmla="*/ 71 h 100"/>
              <a:gd name="T32" fmla="*/ 35 w 99"/>
              <a:gd name="T33" fmla="*/ 65 h 100"/>
              <a:gd name="T34" fmla="*/ 28 w 99"/>
              <a:gd name="T35" fmla="*/ 50 h 100"/>
              <a:gd name="T36" fmla="*/ 35 w 99"/>
              <a:gd name="T37" fmla="*/ 35 h 100"/>
              <a:gd name="T38" fmla="*/ 37 w 99"/>
              <a:gd name="T39" fmla="*/ 32 h 100"/>
              <a:gd name="T40" fmla="*/ 31 w 99"/>
              <a:gd name="T41" fmla="*/ 24 h 100"/>
              <a:gd name="T42" fmla="*/ 27 w 99"/>
              <a:gd name="T43" fmla="*/ 28 h 100"/>
              <a:gd name="T44" fmla="*/ 18 w 99"/>
              <a:gd name="T45" fmla="*/ 50 h 100"/>
              <a:gd name="T46" fmla="*/ 27 w 99"/>
              <a:gd name="T47" fmla="*/ 72 h 100"/>
              <a:gd name="T48" fmla="*/ 49 w 99"/>
              <a:gd name="T49" fmla="*/ 81 h 100"/>
              <a:gd name="T50" fmla="*/ 72 w 99"/>
              <a:gd name="T51" fmla="*/ 72 h 100"/>
              <a:gd name="T52" fmla="*/ 81 w 99"/>
              <a:gd name="T53" fmla="*/ 50 h 100"/>
              <a:gd name="T54" fmla="*/ 72 w 99"/>
              <a:gd name="T55" fmla="*/ 28 h 100"/>
              <a:gd name="T56" fmla="*/ 67 w 99"/>
              <a:gd name="T57" fmla="*/ 2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097758" y="1493410"/>
            <a:ext cx="1223010" cy="1223010"/>
          </a:xfrm>
          <a:prstGeom prst="ellipse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 rot="16200000" flipV="1">
            <a:off x="3968750" y="997585"/>
            <a:ext cx="984885" cy="8919210"/>
          </a:xfrm>
          <a:prstGeom prst="rect">
            <a:avLst/>
          </a:prstGeom>
          <a:gradFill>
            <a:gsLst>
              <a:gs pos="53000">
                <a:srgbClr val="0065B3">
                  <a:alpha val="36000"/>
                </a:srgbClr>
              </a:gs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文本框 9"/>
          <p:cNvSpPr txBox="1"/>
          <p:nvPr/>
        </p:nvSpPr>
        <p:spPr>
          <a:xfrm>
            <a:off x="1781716" y="3085153"/>
            <a:ext cx="7139082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1" i="0" u="none" strike="noStrike" cap="none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Progress</a:t>
            </a:r>
            <a:endParaRPr lang="zh-CN" altLang="en-US" dirty="0"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53003" y="1537225"/>
            <a:ext cx="1223010" cy="1223010"/>
          </a:xfrm>
          <a:prstGeom prst="ellipse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40128" y="1687065"/>
            <a:ext cx="258064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32F579DA-5CEA-4B9E-8F9E-BAEC9930DDB8}"/>
              </a:ext>
            </a:extLst>
          </p:cNvPr>
          <p:cNvSpPr/>
          <p:nvPr/>
        </p:nvSpPr>
        <p:spPr>
          <a:xfrm flipV="1">
            <a:off x="10265535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26B9F5">
                  <a:alpha val="16000"/>
                </a:srgbClr>
              </a:gs>
              <a:gs pos="100000">
                <a:srgbClr val="2BC5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7947A8B6-3F8F-48C5-9488-FB6D3CAA906F}"/>
              </a:ext>
            </a:extLst>
          </p:cNvPr>
          <p:cNvSpPr/>
          <p:nvPr/>
        </p:nvSpPr>
        <p:spPr>
          <a:xfrm flipV="1">
            <a:off x="10347450" y="134657"/>
            <a:ext cx="1080000" cy="1080000"/>
          </a:xfrm>
          <a:prstGeom prst="flowChartConnector">
            <a:avLst/>
          </a:prstGeom>
          <a:gradFill>
            <a:gsLst>
              <a:gs pos="0">
                <a:srgbClr val="0065B3">
                  <a:alpha val="1600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B51081BA-FAA9-4B3B-B939-2B8C46174B12}"/>
              </a:ext>
            </a:extLst>
          </p:cNvPr>
          <p:cNvSpPr/>
          <p:nvPr/>
        </p:nvSpPr>
        <p:spPr>
          <a:xfrm flipV="1">
            <a:off x="11263620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D0CECE">
                  <a:alpha val="14000"/>
                </a:srgb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75D75D4D-520E-468B-8DD2-50245F879338}"/>
              </a:ext>
            </a:extLst>
          </p:cNvPr>
          <p:cNvSpPr/>
          <p:nvPr/>
        </p:nvSpPr>
        <p:spPr>
          <a:xfrm flipV="1">
            <a:off x="11345535" y="967065"/>
            <a:ext cx="720000" cy="720000"/>
          </a:xfrm>
          <a:prstGeom prst="flowChartConnector">
            <a:avLst/>
          </a:prstGeom>
          <a:gradFill>
            <a:gsLst>
              <a:gs pos="0">
                <a:srgbClr val="A6A6A6">
                  <a:alpha val="36000"/>
                </a:srgbClr>
              </a:gs>
              <a:gs pos="100000">
                <a:srgbClr val="A6A6A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2E8CD4F-F9E8-44E1-A66C-00308FB5DB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02" y="2760235"/>
            <a:ext cx="6096012" cy="40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376680" y="704215"/>
            <a:ext cx="294834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Project Progress</a:t>
            </a:r>
            <a:endParaRPr lang="zh-CN" altLang="en-US" dirty="0">
              <a:sym typeface="+mn-lt"/>
            </a:endParaRPr>
          </a:p>
        </p:txBody>
      </p:sp>
      <p:sp>
        <p:nvSpPr>
          <p:cNvPr id="14" name="任意多边形 24">
            <a:extLst>
              <a:ext uri="{FF2B5EF4-FFF2-40B4-BE49-F238E27FC236}">
                <a16:creationId xmlns:a16="http://schemas.microsoft.com/office/drawing/2014/main" id="{D8461C62-D97E-4C32-A619-65F227FFF735}"/>
              </a:ext>
            </a:extLst>
          </p:cNvPr>
          <p:cNvSpPr/>
          <p:nvPr/>
        </p:nvSpPr>
        <p:spPr>
          <a:xfrm rot="5400000" flipH="1" flipV="1">
            <a:off x="817045" y="704215"/>
            <a:ext cx="432000" cy="432000"/>
          </a:xfrm>
          <a:prstGeom prst="flowChartConnector">
            <a:avLst/>
          </a:pr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ID 8661124Freeform: Shape 3">
            <a:extLst>
              <a:ext uri="{FF2B5EF4-FFF2-40B4-BE49-F238E27FC236}">
                <a16:creationId xmlns:a16="http://schemas.microsoft.com/office/drawing/2014/main" id="{046C43B6-F89C-4D07-895F-7E91BDE08623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820159" y="2921149"/>
            <a:ext cx="411751" cy="830385"/>
          </a:xfrm>
          <a:custGeom>
            <a:avLst/>
            <a:gdLst>
              <a:gd name="T0" fmla="*/ 88 w 104"/>
              <a:gd name="T1" fmla="*/ 0 h 210"/>
              <a:gd name="T2" fmla="*/ 0 w 104"/>
              <a:gd name="T3" fmla="*/ 208 h 210"/>
              <a:gd name="T4" fmla="*/ 20 w 104"/>
              <a:gd name="T5" fmla="*/ 210 h 210"/>
              <a:gd name="T6" fmla="*/ 104 w 104"/>
              <a:gd name="T7" fmla="*/ 13 h 210"/>
              <a:gd name="T8" fmla="*/ 88 w 104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10">
                <a:moveTo>
                  <a:pt x="88" y="0"/>
                </a:moveTo>
                <a:cubicBezTo>
                  <a:pt x="46" y="62"/>
                  <a:pt x="16" y="133"/>
                  <a:pt x="0" y="208"/>
                </a:cubicBezTo>
                <a:cubicBezTo>
                  <a:pt x="7" y="208"/>
                  <a:pt x="14" y="209"/>
                  <a:pt x="20" y="210"/>
                </a:cubicBezTo>
                <a:cubicBezTo>
                  <a:pt x="35" y="139"/>
                  <a:pt x="64" y="72"/>
                  <a:pt x="104" y="13"/>
                </a:cubicBezTo>
                <a:cubicBezTo>
                  <a:pt x="98" y="9"/>
                  <a:pt x="93" y="5"/>
                  <a:pt x="88" y="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D 8661124Freeform: Shape 4">
            <a:extLst>
              <a:ext uri="{FF2B5EF4-FFF2-40B4-BE49-F238E27FC236}">
                <a16:creationId xmlns:a16="http://schemas.microsoft.com/office/drawing/2014/main" id="{4F968FD8-575D-483E-9A93-C8764F6C477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865983" y="2921149"/>
            <a:ext cx="410083" cy="830385"/>
          </a:xfrm>
          <a:custGeom>
            <a:avLst/>
            <a:gdLst>
              <a:gd name="T0" fmla="*/ 104 w 104"/>
              <a:gd name="T1" fmla="*/ 208 h 210"/>
              <a:gd name="T2" fmla="*/ 16 w 104"/>
              <a:gd name="T3" fmla="*/ 0 h 210"/>
              <a:gd name="T4" fmla="*/ 0 w 104"/>
              <a:gd name="T5" fmla="*/ 13 h 210"/>
              <a:gd name="T6" fmla="*/ 84 w 104"/>
              <a:gd name="T7" fmla="*/ 210 h 210"/>
              <a:gd name="T8" fmla="*/ 104 w 104"/>
              <a:gd name="T9" fmla="*/ 20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10">
                <a:moveTo>
                  <a:pt x="104" y="208"/>
                </a:moveTo>
                <a:cubicBezTo>
                  <a:pt x="88" y="133"/>
                  <a:pt x="58" y="62"/>
                  <a:pt x="16" y="0"/>
                </a:cubicBezTo>
                <a:cubicBezTo>
                  <a:pt x="11" y="5"/>
                  <a:pt x="6" y="9"/>
                  <a:pt x="0" y="13"/>
                </a:cubicBezTo>
                <a:cubicBezTo>
                  <a:pt x="40" y="72"/>
                  <a:pt x="69" y="139"/>
                  <a:pt x="84" y="210"/>
                </a:cubicBezTo>
                <a:cubicBezTo>
                  <a:pt x="90" y="209"/>
                  <a:pt x="97" y="208"/>
                  <a:pt x="104" y="208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ID 8661124Freeform: Shape 5">
            <a:extLst>
              <a:ext uri="{FF2B5EF4-FFF2-40B4-BE49-F238E27FC236}">
                <a16:creationId xmlns:a16="http://schemas.microsoft.com/office/drawing/2014/main" id="{131269D3-AA6E-4BB4-B6C2-B0037FB4CF3D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484035" y="1969041"/>
            <a:ext cx="813499" cy="395183"/>
          </a:xfrm>
          <a:custGeom>
            <a:avLst/>
            <a:gdLst>
              <a:gd name="T0" fmla="*/ 194 w 206"/>
              <a:gd name="T1" fmla="*/ 100 h 100"/>
              <a:gd name="T2" fmla="*/ 206 w 206"/>
              <a:gd name="T3" fmla="*/ 84 h 100"/>
              <a:gd name="T4" fmla="*/ 1 w 206"/>
              <a:gd name="T5" fmla="*/ 0 h 100"/>
              <a:gd name="T6" fmla="*/ 1 w 206"/>
              <a:gd name="T7" fmla="*/ 1 h 100"/>
              <a:gd name="T8" fmla="*/ 0 w 206"/>
              <a:gd name="T9" fmla="*/ 20 h 100"/>
              <a:gd name="T10" fmla="*/ 194 w 206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100">
                <a:moveTo>
                  <a:pt x="194" y="100"/>
                </a:moveTo>
                <a:cubicBezTo>
                  <a:pt x="197" y="94"/>
                  <a:pt x="202" y="89"/>
                  <a:pt x="206" y="84"/>
                </a:cubicBezTo>
                <a:cubicBezTo>
                  <a:pt x="145" y="44"/>
                  <a:pt x="76" y="15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8"/>
                  <a:pt x="1" y="14"/>
                  <a:pt x="0" y="20"/>
                </a:cubicBezTo>
                <a:cubicBezTo>
                  <a:pt x="70" y="34"/>
                  <a:pt x="136" y="62"/>
                  <a:pt x="194" y="10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ID 8661124Freeform: Shape 6">
            <a:extLst>
              <a:ext uri="{FF2B5EF4-FFF2-40B4-BE49-F238E27FC236}">
                <a16:creationId xmlns:a16="http://schemas.microsoft.com/office/drawing/2014/main" id="{4783CB2A-5003-4962-A9DD-054F71AD1EF7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5357" y="1969041"/>
            <a:ext cx="816833" cy="395183"/>
          </a:xfrm>
          <a:custGeom>
            <a:avLst/>
            <a:gdLst>
              <a:gd name="T0" fmla="*/ 205 w 207"/>
              <a:gd name="T1" fmla="*/ 1 h 100"/>
              <a:gd name="T2" fmla="*/ 205 w 207"/>
              <a:gd name="T3" fmla="*/ 0 h 100"/>
              <a:gd name="T4" fmla="*/ 0 w 207"/>
              <a:gd name="T5" fmla="*/ 84 h 100"/>
              <a:gd name="T6" fmla="*/ 13 w 207"/>
              <a:gd name="T7" fmla="*/ 100 h 100"/>
              <a:gd name="T8" fmla="*/ 207 w 207"/>
              <a:gd name="T9" fmla="*/ 20 h 100"/>
              <a:gd name="T10" fmla="*/ 205 w 207"/>
              <a:gd name="T11" fmla="*/ 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" h="100">
                <a:moveTo>
                  <a:pt x="205" y="1"/>
                </a:moveTo>
                <a:cubicBezTo>
                  <a:pt x="205" y="1"/>
                  <a:pt x="205" y="0"/>
                  <a:pt x="205" y="0"/>
                </a:cubicBezTo>
                <a:cubicBezTo>
                  <a:pt x="131" y="15"/>
                  <a:pt x="62" y="44"/>
                  <a:pt x="0" y="84"/>
                </a:cubicBezTo>
                <a:cubicBezTo>
                  <a:pt x="5" y="89"/>
                  <a:pt x="9" y="94"/>
                  <a:pt x="13" y="100"/>
                </a:cubicBezTo>
                <a:cubicBezTo>
                  <a:pt x="71" y="62"/>
                  <a:pt x="137" y="34"/>
                  <a:pt x="207" y="20"/>
                </a:cubicBezTo>
                <a:cubicBezTo>
                  <a:pt x="206" y="14"/>
                  <a:pt x="205" y="8"/>
                  <a:pt x="205" y="1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9" name="8661124Freeform: Shape 8">
            <a:extLst>
              <a:ext uri="{FF2B5EF4-FFF2-40B4-BE49-F238E27FC236}">
                <a16:creationId xmlns:a16="http://schemas.microsoft.com/office/drawing/2014/main" id="{DEFED3A6-2C93-49CA-A7AD-B3EC5A846AD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28861" y="1555516"/>
            <a:ext cx="836837" cy="83705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0" name="8661124Freeform: Shape 10">
            <a:extLst>
              <a:ext uri="{FF2B5EF4-FFF2-40B4-BE49-F238E27FC236}">
                <a16:creationId xmlns:a16="http://schemas.microsoft.com/office/drawing/2014/main" id="{90057412-BB3F-4437-B63F-5535F79DA4D3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924372" y="1787860"/>
            <a:ext cx="251693" cy="360658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20 w 88"/>
              <a:gd name="T5" fmla="*/ 92 h 128"/>
              <a:gd name="T6" fmla="*/ 44 w 88"/>
              <a:gd name="T7" fmla="*/ 128 h 128"/>
              <a:gd name="T8" fmla="*/ 68 w 88"/>
              <a:gd name="T9" fmla="*/ 92 h 128"/>
              <a:gd name="T10" fmla="*/ 88 w 88"/>
              <a:gd name="T11" fmla="*/ 44 h 128"/>
              <a:gd name="T12" fmla="*/ 44 w 88"/>
              <a:gd name="T13" fmla="*/ 0 h 128"/>
              <a:gd name="T14" fmla="*/ 54 w 88"/>
              <a:gd name="T15" fmla="*/ 109 h 128"/>
              <a:gd name="T16" fmla="*/ 35 w 88"/>
              <a:gd name="T17" fmla="*/ 111 h 128"/>
              <a:gd name="T18" fmla="*/ 32 w 88"/>
              <a:gd name="T19" fmla="*/ 104 h 128"/>
              <a:gd name="T20" fmla="*/ 32 w 88"/>
              <a:gd name="T21" fmla="*/ 103 h 128"/>
              <a:gd name="T22" fmla="*/ 57 w 88"/>
              <a:gd name="T23" fmla="*/ 100 h 128"/>
              <a:gd name="T24" fmla="*/ 56 w 88"/>
              <a:gd name="T25" fmla="*/ 104 h 128"/>
              <a:gd name="T26" fmla="*/ 54 w 88"/>
              <a:gd name="T27" fmla="*/ 109 h 128"/>
              <a:gd name="T28" fmla="*/ 31 w 88"/>
              <a:gd name="T29" fmla="*/ 100 h 128"/>
              <a:gd name="T30" fmla="*/ 28 w 88"/>
              <a:gd name="T31" fmla="*/ 92 h 128"/>
              <a:gd name="T32" fmla="*/ 60 w 88"/>
              <a:gd name="T33" fmla="*/ 92 h 128"/>
              <a:gd name="T34" fmla="*/ 58 w 88"/>
              <a:gd name="T35" fmla="*/ 96 h 128"/>
              <a:gd name="T36" fmla="*/ 31 w 88"/>
              <a:gd name="T37" fmla="*/ 100 h 128"/>
              <a:gd name="T38" fmla="*/ 44 w 88"/>
              <a:gd name="T39" fmla="*/ 120 h 128"/>
              <a:gd name="T40" fmla="*/ 36 w 88"/>
              <a:gd name="T41" fmla="*/ 115 h 128"/>
              <a:gd name="T42" fmla="*/ 53 w 88"/>
              <a:gd name="T43" fmla="*/ 113 h 128"/>
              <a:gd name="T44" fmla="*/ 44 w 88"/>
              <a:gd name="T45" fmla="*/ 120 h 128"/>
              <a:gd name="T46" fmla="*/ 63 w 88"/>
              <a:gd name="T47" fmla="*/ 84 h 128"/>
              <a:gd name="T48" fmla="*/ 25 w 88"/>
              <a:gd name="T49" fmla="*/ 84 h 128"/>
              <a:gd name="T50" fmla="*/ 19 w 88"/>
              <a:gd name="T51" fmla="*/ 71 h 128"/>
              <a:gd name="T52" fmla="*/ 8 w 88"/>
              <a:gd name="T53" fmla="*/ 44 h 128"/>
              <a:gd name="T54" fmla="*/ 44 w 88"/>
              <a:gd name="T55" fmla="*/ 8 h 128"/>
              <a:gd name="T56" fmla="*/ 80 w 88"/>
              <a:gd name="T57" fmla="*/ 44 h 128"/>
              <a:gd name="T58" fmla="*/ 69 w 88"/>
              <a:gd name="T59" fmla="*/ 71 h 128"/>
              <a:gd name="T60" fmla="*/ 63 w 88"/>
              <a:gd name="T61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0"/>
                  <a:pt x="15" y="77"/>
                  <a:pt x="20" y="92"/>
                </a:cubicBezTo>
                <a:cubicBezTo>
                  <a:pt x="28" y="115"/>
                  <a:pt x="27" y="128"/>
                  <a:pt x="44" y="128"/>
                </a:cubicBezTo>
                <a:cubicBezTo>
                  <a:pt x="61" y="128"/>
                  <a:pt x="60" y="115"/>
                  <a:pt x="68" y="92"/>
                </a:cubicBezTo>
                <a:cubicBezTo>
                  <a:pt x="73" y="77"/>
                  <a:pt x="88" y="60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4" y="109"/>
                </a:moveTo>
                <a:cubicBezTo>
                  <a:pt x="35" y="111"/>
                  <a:pt x="35" y="111"/>
                  <a:pt x="35" y="111"/>
                </a:cubicBezTo>
                <a:cubicBezTo>
                  <a:pt x="34" y="109"/>
                  <a:pt x="33" y="107"/>
                  <a:pt x="32" y="104"/>
                </a:cubicBezTo>
                <a:cubicBezTo>
                  <a:pt x="32" y="104"/>
                  <a:pt x="32" y="104"/>
                  <a:pt x="32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2"/>
                  <a:pt x="56" y="103"/>
                  <a:pt x="56" y="104"/>
                </a:cubicBezTo>
                <a:cubicBezTo>
                  <a:pt x="55" y="106"/>
                  <a:pt x="55" y="107"/>
                  <a:pt x="54" y="109"/>
                </a:cubicBezTo>
                <a:close/>
                <a:moveTo>
                  <a:pt x="31" y="100"/>
                </a:moveTo>
                <a:cubicBezTo>
                  <a:pt x="30" y="97"/>
                  <a:pt x="29" y="95"/>
                  <a:pt x="28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5"/>
                  <a:pt x="58" y="96"/>
                </a:cubicBezTo>
                <a:lnTo>
                  <a:pt x="31" y="100"/>
                </a:lnTo>
                <a:close/>
                <a:moveTo>
                  <a:pt x="44" y="120"/>
                </a:moveTo>
                <a:cubicBezTo>
                  <a:pt x="40" y="120"/>
                  <a:pt x="38" y="120"/>
                  <a:pt x="36" y="11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1" y="119"/>
                  <a:pt x="49" y="120"/>
                  <a:pt x="44" y="120"/>
                </a:cubicBezTo>
                <a:close/>
                <a:moveTo>
                  <a:pt x="63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3" y="80"/>
                  <a:pt x="21" y="75"/>
                  <a:pt x="19" y="71"/>
                </a:cubicBezTo>
                <a:cubicBezTo>
                  <a:pt x="13" y="62"/>
                  <a:pt x="8" y="52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cubicBezTo>
                  <a:pt x="80" y="52"/>
                  <a:pt x="75" y="62"/>
                  <a:pt x="69" y="71"/>
                </a:cubicBezTo>
                <a:cubicBezTo>
                  <a:pt x="67" y="75"/>
                  <a:pt x="65" y="80"/>
                  <a:pt x="63" y="84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8661124Freeform: Shape 11">
            <a:extLst>
              <a:ext uri="{FF2B5EF4-FFF2-40B4-BE49-F238E27FC236}">
                <a16:creationId xmlns:a16="http://schemas.microsoft.com/office/drawing/2014/main" id="{0F6AD506-47C0-4E36-820D-3A6F59F15A88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981734" y="1844066"/>
            <a:ext cx="74922" cy="73771"/>
          </a:xfrm>
          <a:custGeom>
            <a:avLst/>
            <a:gdLst>
              <a:gd name="T0" fmla="*/ 24 w 26"/>
              <a:gd name="T1" fmla="*/ 0 h 26"/>
              <a:gd name="T2" fmla="*/ 0 w 26"/>
              <a:gd name="T3" fmla="*/ 24 h 26"/>
              <a:gd name="T4" fmla="*/ 2 w 26"/>
              <a:gd name="T5" fmla="*/ 26 h 26"/>
              <a:gd name="T6" fmla="*/ 4 w 26"/>
              <a:gd name="T7" fmla="*/ 24 h 26"/>
              <a:gd name="T8" fmla="*/ 24 w 26"/>
              <a:gd name="T9" fmla="*/ 4 h 26"/>
              <a:gd name="T10" fmla="*/ 26 w 26"/>
              <a:gd name="T11" fmla="*/ 2 h 26"/>
              <a:gd name="T12" fmla="*/ 24 w 26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3" y="26"/>
                  <a:pt x="4" y="25"/>
                  <a:pt x="4" y="24"/>
                </a:cubicBezTo>
                <a:cubicBezTo>
                  <a:pt x="4" y="13"/>
                  <a:pt x="13" y="4"/>
                  <a:pt x="24" y="4"/>
                </a:cubicBezTo>
                <a:cubicBezTo>
                  <a:pt x="25" y="4"/>
                  <a:pt x="26" y="3"/>
                  <a:pt x="26" y="2"/>
                </a:cubicBezTo>
                <a:cubicBezTo>
                  <a:pt x="26" y="1"/>
                  <a:pt x="25" y="0"/>
                  <a:pt x="24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2" name="8661124Freeform: Shape 60">
            <a:extLst>
              <a:ext uri="{FF2B5EF4-FFF2-40B4-BE49-F238E27FC236}">
                <a16:creationId xmlns:a16="http://schemas.microsoft.com/office/drawing/2014/main" id="{4C4F4412-B2EF-46BD-8071-BE9B2BFC3D51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95073" y="3766542"/>
            <a:ext cx="836837" cy="838722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8661124Freeform: Shape 61">
            <a:extLst>
              <a:ext uri="{FF2B5EF4-FFF2-40B4-BE49-F238E27FC236}">
                <a16:creationId xmlns:a16="http://schemas.microsoft.com/office/drawing/2014/main" id="{174C8C7B-4D18-4573-BB89-F60C30EECDAC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64763" y="4033771"/>
            <a:ext cx="286636" cy="286711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8661124Freeform: Shape 63">
            <a:extLst>
              <a:ext uri="{FF2B5EF4-FFF2-40B4-BE49-F238E27FC236}">
                <a16:creationId xmlns:a16="http://schemas.microsoft.com/office/drawing/2014/main" id="{99C79A06-B273-4922-9E49-ACF056D62AD2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56874" y="2187475"/>
            <a:ext cx="836837" cy="83705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6" name="8661124Freeform: Shape 64">
            <a:extLst>
              <a:ext uri="{FF2B5EF4-FFF2-40B4-BE49-F238E27FC236}">
                <a16:creationId xmlns:a16="http://schemas.microsoft.com/office/drawing/2014/main" id="{098CE0FF-405D-4D6A-BE91-F6C0095918C3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325024" y="2457696"/>
            <a:ext cx="296882" cy="2957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661124Freeform: Shape 66">
            <a:extLst>
              <a:ext uri="{FF2B5EF4-FFF2-40B4-BE49-F238E27FC236}">
                <a16:creationId xmlns:a16="http://schemas.microsoft.com/office/drawing/2014/main" id="{B007156C-5A2F-4720-AECF-8B9E74ECA1B2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199181" y="2187475"/>
            <a:ext cx="836837" cy="83705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8" name="661124Freeform: Shape 67">
            <a:extLst>
              <a:ext uri="{FF2B5EF4-FFF2-40B4-BE49-F238E27FC236}">
                <a16:creationId xmlns:a16="http://schemas.microsoft.com/office/drawing/2014/main" id="{274E095D-B494-4AE2-90E3-254DCE60891D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470194" y="2468645"/>
            <a:ext cx="298016" cy="26636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61124Freeform: Shape 69">
            <a:extLst>
              <a:ext uri="{FF2B5EF4-FFF2-40B4-BE49-F238E27FC236}">
                <a16:creationId xmlns:a16="http://schemas.microsoft.com/office/drawing/2014/main" id="{1B8277EC-A063-4428-BBC1-710168FADC30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862649" y="3766542"/>
            <a:ext cx="836837" cy="838722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661124Freeform: Shape 70">
            <a:extLst>
              <a:ext uri="{FF2B5EF4-FFF2-40B4-BE49-F238E27FC236}">
                <a16:creationId xmlns:a16="http://schemas.microsoft.com/office/drawing/2014/main" id="{EA5EF73D-9C5A-4710-B910-80080D9BA56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8141297" y="4036180"/>
            <a:ext cx="285368" cy="2843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gradFill>
            <a:gsLst>
              <a:gs pos="0">
                <a:srgbClr val="0065B3">
                  <a:alpha val="0"/>
                </a:srgbClr>
              </a:gs>
              <a:gs pos="100000">
                <a:srgbClr val="0065B3"/>
              </a:gs>
            </a:gsLst>
            <a:lin ang="2700000" scaled="1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61124椭圆 1">
            <a:extLst>
              <a:ext uri="{FF2B5EF4-FFF2-40B4-BE49-F238E27FC236}">
                <a16:creationId xmlns:a16="http://schemas.microsoft.com/office/drawing/2014/main" id="{7F215F44-8D09-4EFF-8226-B64F94BB92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485374" y="2658568"/>
            <a:ext cx="3123810" cy="3091344"/>
          </a:xfrm>
          <a:prstGeom prst="ellipse">
            <a:avLst/>
          </a:prstGeom>
          <a:blipFill dpi="0"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2" name="8661124文本框 54">
            <a:extLst>
              <a:ext uri="{FF2B5EF4-FFF2-40B4-BE49-F238E27FC236}">
                <a16:creationId xmlns:a16="http://schemas.microsoft.com/office/drawing/2014/main" id="{FE212CE0-8C6A-494E-88D2-01C9B25B9B7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769501" y="1796002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661124文本框 55">
            <a:extLst>
              <a:ext uri="{FF2B5EF4-FFF2-40B4-BE49-F238E27FC236}">
                <a16:creationId xmlns:a16="http://schemas.microsoft.com/office/drawing/2014/main" id="{7076D850-55F7-4F7C-BA0B-8F83BF5FF7B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746270" y="2223294"/>
            <a:ext cx="2239686" cy="5164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661124文本框 74">
            <a:extLst>
              <a:ext uri="{FF2B5EF4-FFF2-40B4-BE49-F238E27FC236}">
                <a16:creationId xmlns:a16="http://schemas.microsoft.com/office/drawing/2014/main" id="{372EC848-D5A5-4F2A-88BB-40D39EF16CB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746270" y="3758204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61124文本框 74">
            <a:extLst>
              <a:ext uri="{FF2B5EF4-FFF2-40B4-BE49-F238E27FC236}">
                <a16:creationId xmlns:a16="http://schemas.microsoft.com/office/drawing/2014/main" id="{9FD7E161-DAE6-4F4E-A2CA-812CA8A55AE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746270" y="4157812"/>
            <a:ext cx="2239686" cy="8625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=">
            <a:extLst>
              <a:ext uri="{FF2B5EF4-FFF2-40B4-BE49-F238E27FC236}">
                <a16:creationId xmlns:a16="http://schemas.microsoft.com/office/drawing/2014/main" id="{67F52645-20ED-4ED2-ABEA-19927D19279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 flipH="1">
            <a:off x="2029959" y="1760183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h">
            <a:extLst>
              <a:ext uri="{FF2B5EF4-FFF2-40B4-BE49-F238E27FC236}">
                <a16:creationId xmlns:a16="http://schemas.microsoft.com/office/drawing/2014/main" id="{DF0DD8C7-09D4-433E-BC45-526D9CF0650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 flipH="1">
            <a:off x="705153" y="2223294"/>
            <a:ext cx="2521547" cy="5164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8661124文本框 77">
            <a:extLst>
              <a:ext uri="{FF2B5EF4-FFF2-40B4-BE49-F238E27FC236}">
                <a16:creationId xmlns:a16="http://schemas.microsoft.com/office/drawing/2014/main" id="{FDF523D1-A318-4490-BB69-FBBAF107BE4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 flipH="1">
            <a:off x="2029959" y="3758204"/>
            <a:ext cx="141577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8661124文本框 77">
            <a:extLst>
              <a:ext uri="{FF2B5EF4-FFF2-40B4-BE49-F238E27FC236}">
                <a16:creationId xmlns:a16="http://schemas.microsoft.com/office/drawing/2014/main" id="{4FB7A548-D953-45CE-85B3-049C063D075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 flipH="1">
            <a:off x="705153" y="4157812"/>
            <a:ext cx="2521547" cy="5164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2f2mjq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微软雅黑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微软雅黑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1224</Words>
  <Application>Microsoft Office PowerPoint</Application>
  <PresentationFormat>宽屏</PresentationFormat>
  <Paragraphs>241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项目汇报</dc:title>
  <dc:creator>www.freeppt7.com</dc:creator>
  <cp:keywords>www.freeppt7.com</cp:keywords>
  <dc:description>www.freeppt7.com</dc:description>
  <cp:lastModifiedBy>之灵</cp:lastModifiedBy>
  <cp:revision>21</cp:revision>
  <dcterms:created xsi:type="dcterms:W3CDTF">2021-09-01T09:00:32Z</dcterms:created>
  <dcterms:modified xsi:type="dcterms:W3CDTF">2024-04-22T08:34:06Z</dcterms:modified>
</cp:coreProperties>
</file>