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67" r:id="rId15"/>
    <p:sldId id="270" r:id="rId16"/>
    <p:sldId id="269" r:id="rId17"/>
    <p:sldId id="272" r:id="rId18"/>
    <p:sldId id="271" r:id="rId19"/>
    <p:sldId id="273" r:id="rId20"/>
    <p:sldId id="274" r:id="rId21"/>
    <p:sldId id="277" r:id="rId22"/>
    <p:sldId id="321" r:id="rId23"/>
    <p:sldId id="40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784" autoAdjust="0"/>
  </p:normalViewPr>
  <p:slideViewPr>
    <p:cSldViewPr showGuides="1">
      <p:cViewPr varScale="1">
        <p:scale>
          <a:sx n="68" d="100"/>
          <a:sy n="68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09538443833401E-2"/>
          <c:y val="0.266129032258065"/>
          <c:w val="0.88678092311233303"/>
          <c:h val="0.52717741935483897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 cmpd="sng" algn="ctr">
              <a:solidFill>
                <a:srgbClr val="2F53A2"/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rgbClr val="2F53A2"/>
              </a:solidFill>
              <a:ln w="19050" cap="flat" cmpd="sng" algn="ctr">
                <a:solidFill>
                  <a:srgbClr val="2F53A2"/>
                </a:solidFill>
                <a:prstDash val="solid"/>
                <a:round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56-45CA-A2D5-D8B2EC8C8E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</c:spPr>
          <c:marker>
            <c:spPr>
              <a:noFill/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56-45CA-A2D5-D8B2EC8C8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365392"/>
        <c:axId val="1116392272"/>
      </c:lineChart>
      <c:catAx>
        <c:axId val="111636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16392272"/>
        <c:crosses val="autoZero"/>
        <c:auto val="1"/>
        <c:lblAlgn val="ctr"/>
        <c:lblOffset val="100"/>
        <c:noMultiLvlLbl val="0"/>
      </c:catAx>
      <c:valAx>
        <c:axId val="1116392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</c:spPr>
        </c:majorGridlines>
        <c:numFmt formatCode="0%" sourceLinked="1"/>
        <c:majorTickMark val="out"/>
        <c:minorTickMark val="none"/>
        <c:tickLblPos val="nextTo"/>
        <c:crossAx val="111636539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09538443833401E-2"/>
          <c:y val="0.266129032258065"/>
          <c:w val="0.88678092311233303"/>
          <c:h val="0.52717741935483897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 cmpd="sng" algn="ctr">
              <a:solidFill>
                <a:srgbClr val="2F53A2"/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rgbClr val="2F53A2"/>
              </a:solidFill>
              <a:ln w="19050" cap="flat" cmpd="sng" algn="ctr">
                <a:solidFill>
                  <a:srgbClr val="2F53A2"/>
                </a:solidFill>
                <a:prstDash val="solid"/>
                <a:round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EE-4847-9B6D-4470B4FD6F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</c:spPr>
          <c:marker>
            <c:spPr>
              <a:noFill/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EE-4847-9B6D-4470B4FD6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286992"/>
        <c:axId val="1116303232"/>
      </c:lineChart>
      <c:catAx>
        <c:axId val="111628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16303232"/>
        <c:crosses val="autoZero"/>
        <c:auto val="1"/>
        <c:lblAlgn val="ctr"/>
        <c:lblOffset val="100"/>
        <c:noMultiLvlLbl val="0"/>
      </c:catAx>
      <c:valAx>
        <c:axId val="1116303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</c:spPr>
        </c:majorGridlines>
        <c:numFmt formatCode="0%" sourceLinked="1"/>
        <c:majorTickMark val="out"/>
        <c:minorTickMark val="none"/>
        <c:tickLblPos val="nextTo"/>
        <c:crossAx val="111628699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09538443833401E-2"/>
          <c:y val="0.266129032258065"/>
          <c:w val="0.88678092311233303"/>
          <c:h val="0.52717741935483897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 cmpd="sng" algn="ctr">
              <a:solidFill>
                <a:srgbClr val="2F53A2"/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rgbClr val="2F53A2"/>
              </a:solidFill>
              <a:ln w="19050" cap="flat" cmpd="sng" algn="ctr">
                <a:solidFill>
                  <a:srgbClr val="2F53A2"/>
                </a:solidFill>
                <a:prstDash val="solid"/>
                <a:round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A6-4088-B3EE-1779ACBD2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</c:spPr>
          <c:marker>
            <c:spPr>
              <a:noFill/>
              <a:ln w="9525" cap="flat" cmpd="sng" algn="ctr">
                <a:noFill/>
                <a:prstDash val="solid"/>
                <a:round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A6-4088-B3EE-1779ACBD2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6482992"/>
        <c:axId val="1116518832"/>
      </c:lineChart>
      <c:catAx>
        <c:axId val="111648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16518832"/>
        <c:crosses val="autoZero"/>
        <c:auto val="1"/>
        <c:lblAlgn val="ctr"/>
        <c:lblOffset val="100"/>
        <c:noMultiLvlLbl val="0"/>
      </c:catAx>
      <c:valAx>
        <c:axId val="1116518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</c:spPr>
        </c:majorGridlines>
        <c:numFmt formatCode="0%" sourceLinked="1"/>
        <c:majorTickMark val="out"/>
        <c:minorTickMark val="none"/>
        <c:tickLblPos val="nextTo"/>
        <c:crossAx val="111648299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B0625-6005-4E8C-A8D2-D172586F26B9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25299-17BB-49D9-8CEF-A98E2C3069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1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25299-17BB-49D9-8CEF-A98E2C3069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33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25299-17BB-49D9-8CEF-A98E2C3069F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83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72369-7AC5-DD77-D95D-0EC554D5E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1D4408-B1D0-A88B-A140-AF3E56755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CE680-27AD-8D3F-1124-24F3EE2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F365F3-E404-DF25-F5BE-F319CD24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FF3DFE-BD38-E4E0-1E9F-2084EB01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7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7DB2A-C8E5-7ED6-CF0D-C753D5EC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1032B5-0541-E2BD-C0DE-D0EE84598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CBB7BB-6264-0605-A3E1-28016971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95DBC7-F928-7350-DF1F-2E8A198D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3EEB22-7196-0A98-4758-28C08FD6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2B874C-6C4D-3B01-FC1A-5DC160C7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9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C5F9F-FCF6-D385-AA83-3D5FC8C3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E1A6B6-F7EA-4115-0BBD-D047FB0F3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0292-D7D1-7903-0616-91B88C9B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1EE159-BE77-6774-89A1-7AA70F66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6EBBD0-E409-C82D-B156-4BEEE2E3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C2E0D7-C049-4F88-6F16-FC2E43DBD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CEE18A-CD07-FAB0-19F1-211947850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A7A1B2-824B-0049-0889-3BAADC0A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9FE5CD-D36A-9E80-5FC2-9C306430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32A467-891C-A3B0-9133-272D832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5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7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37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298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8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6CF6E9-19AC-A743-6824-6D94CFE8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E2DA9B-A195-3B54-9372-259D87342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20E97C-DD58-0E88-5E64-AF251FEA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A19D17-A11A-F7AD-51EB-F8CC24BC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D3BFE9-6B8A-E202-B26E-BF4E6326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2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EE84F-B82F-D925-74D6-4C75F88A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5AA4FF-3B69-A9AD-F967-D2F41F294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2AFDCA-5C57-3415-B625-9121AE75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C28F6C-6272-8DFC-B03A-EE4554F5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529FBA-81B5-9930-F393-0B68D0AC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8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682D5-EC29-FDEE-5F6C-FA577BB7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E125C9-BAF0-07EF-9D1E-191A6CC61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7AD875-D3DE-174D-FAB0-B4F767B89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CCC4B3-2AC2-4CAD-6AAC-E2DB1135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0A2008-63D1-5E94-0F8F-FD68CAE2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C3BB2A-FB85-CE6C-3281-5E184E92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6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084531-6D68-1B50-0FCD-B3FDBDF2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57AC03-4032-A9DA-52B4-DCFA623B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63DDBA-3F5D-1551-433A-8D93654E3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FEDF71-CDA2-ED96-506B-F5A991DC9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7614012-46FD-F262-3B43-68688A5EA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171BB6-E0D3-7635-B9C4-577B8ACF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FA4501-9D89-1C1B-5E74-19BDEEDF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93305E-C080-FD7F-4A97-9BB26F46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0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084531-6D68-1B50-0FCD-B3FDBDF2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57AC03-4032-A9DA-52B4-DCFA623B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63DDBA-3F5D-1551-433A-8D93654E3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FEDF71-CDA2-ED96-506B-F5A991DC9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7614012-46FD-F262-3B43-68688A5EA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171BB6-E0D3-7635-B9C4-577B8ACF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FA4501-9D89-1C1B-5E74-19BDEEDF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93305E-C080-FD7F-4A97-9BB26F46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C817FD9-5984-5A02-EFEA-2060A9DAA622}"/>
              </a:ext>
            </a:extLst>
          </p:cNvPr>
          <p:cNvSpPr txBox="1"/>
          <p:nvPr userDrawn="1"/>
        </p:nvSpPr>
        <p:spPr>
          <a:xfrm>
            <a:off x="767408" y="163352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5677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3B2370-63F8-6972-A2C3-E384C961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BCE62C-BE37-423B-F121-B6A681CB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B1AEFD-C1E4-D2C2-96C5-E0CFC545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5963ED-CBCA-A1FA-CA2D-BAE552DC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29A053E-56DD-A14E-B68B-95C09A9A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651CBE-0C10-6AC1-80D2-26786042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537D26-680C-19BC-FAB4-13480EEA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3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FA502-09D8-5BBD-F732-38311192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16F283-080B-7949-9C98-6FAA355AF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9344D2-4D1E-5D9E-5BA0-8911AAA1F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BEEC9E-1C72-819B-B8C9-4F4C072E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8E3B22-2A7C-7645-9374-6B5D8120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2E43EC-A6E8-BF58-6846-B2005FDE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3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2CE1B2-B59A-521E-EF9D-2D619B03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AB73E-77BA-D865-DD17-ED6C9D56B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BD0D51-E441-3398-FDBA-E945210F9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AF563-533A-4EDA-8D12-9C5EB3FE64E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B4A5F6-33BF-44AE-B67D-936B4A9EE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3F76CF-583F-84B3-DE61-97DCF687B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06DC-D0B3-4C47-AAD6-DB0F389B51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2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:asvg="http://schemas.microsoft.com/office/drawing/2016/SVG/main"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25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://www.freeppt7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E19AD5-27D4-7466-0DCA-77AB76B44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r="2417"/>
          <a:stretch/>
        </p:blipFill>
        <p:spPr>
          <a:xfrm>
            <a:off x="2811" y="-4307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34F467-8C8F-1661-E494-2D0F0903C8CA}"/>
              </a:ext>
            </a:extLst>
          </p:cNvPr>
          <p:cNvSpPr txBox="1"/>
          <p:nvPr/>
        </p:nvSpPr>
        <p:spPr>
          <a:xfrm>
            <a:off x="6146672" y="870802"/>
            <a:ext cx="2438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2000">
                      <a:schemeClr val="accent2">
                        <a:lumMod val="75000"/>
                      </a:schemeClr>
                    </a:gs>
                    <a:gs pos="8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81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2030</a:t>
            </a:r>
            <a:endParaRPr lang="zh-CN" altLang="en-US" sz="6000" dirty="0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2000">
                    <a:schemeClr val="accent2">
                      <a:lumMod val="75000"/>
                    </a:schemeClr>
                  </a:gs>
                  <a:gs pos="83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81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1BD5275-78B7-21E6-0748-0071584909FB}"/>
              </a:ext>
            </a:extLst>
          </p:cNvPr>
          <p:cNvSpPr txBox="1"/>
          <p:nvPr/>
        </p:nvSpPr>
        <p:spPr>
          <a:xfrm>
            <a:off x="6121330" y="1988840"/>
            <a:ext cx="5951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</a:t>
            </a:r>
          </a:p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 Templates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22457E5-127D-FC8C-DBE0-F71B0507ABF8}"/>
              </a:ext>
            </a:extLst>
          </p:cNvPr>
          <p:cNvSpPr txBox="1"/>
          <p:nvPr/>
        </p:nvSpPr>
        <p:spPr>
          <a:xfrm>
            <a:off x="6221775" y="3976453"/>
            <a:ext cx="532859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000" spc="1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55B7884-E464-8CE1-9674-0A627F4D1211}"/>
              </a:ext>
            </a:extLst>
          </p:cNvPr>
          <p:cNvGrpSpPr/>
          <p:nvPr/>
        </p:nvGrpSpPr>
        <p:grpSpPr>
          <a:xfrm>
            <a:off x="6254426" y="4922793"/>
            <a:ext cx="2430470" cy="359554"/>
            <a:chOff x="1274589" y="5747290"/>
            <a:chExt cx="2430470" cy="359554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450622E-E9F5-C9A6-9C8A-1E59522EEF80}"/>
                </a:ext>
              </a:extLst>
            </p:cNvPr>
            <p:cNvGrpSpPr/>
            <p:nvPr/>
          </p:nvGrpSpPr>
          <p:grpSpPr>
            <a:xfrm>
              <a:off x="1274589" y="5747290"/>
              <a:ext cx="359554" cy="359554"/>
              <a:chOff x="1274589" y="5761324"/>
              <a:chExt cx="359554" cy="359554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9F4D086F-59F0-D13B-0A34-4C747690DB0F}"/>
                  </a:ext>
                </a:extLst>
              </p:cNvPr>
              <p:cNvSpPr/>
              <p:nvPr/>
            </p:nvSpPr>
            <p:spPr>
              <a:xfrm>
                <a:off x="1274589" y="5761324"/>
                <a:ext cx="359554" cy="35955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2000">
                    <a:schemeClr val="accent2">
                      <a:lumMod val="75000"/>
                    </a:schemeClr>
                  </a:gs>
                  <a:gs pos="83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E2F974AF-15E9-AB93-2925-D72173EC7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6354" y="5837653"/>
                <a:ext cx="216024" cy="206896"/>
              </a:xfrm>
              <a:prstGeom prst="rect">
                <a:avLst/>
              </a:prstGeom>
            </p:spPr>
          </p:pic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0B02973-EE88-719F-1F7A-3A5EACD32730}"/>
                </a:ext>
              </a:extLst>
            </p:cNvPr>
            <p:cNvSpPr txBox="1"/>
            <p:nvPr/>
          </p:nvSpPr>
          <p:spPr>
            <a:xfrm>
              <a:off x="1634142" y="5757790"/>
              <a:ext cx="2070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E968DA-6E3A-A71D-6B2D-CA79734767F3}"/>
              </a:ext>
            </a:extLst>
          </p:cNvPr>
          <p:cNvGrpSpPr/>
          <p:nvPr/>
        </p:nvGrpSpPr>
        <p:grpSpPr>
          <a:xfrm>
            <a:off x="8400616" y="4922793"/>
            <a:ext cx="2532602" cy="359554"/>
            <a:chOff x="3420779" y="5755866"/>
            <a:chExt cx="2532602" cy="359554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CE05BCF-B1E0-792E-2D26-5FC8570DBDE0}"/>
                </a:ext>
              </a:extLst>
            </p:cNvPr>
            <p:cNvSpPr txBox="1"/>
            <p:nvPr/>
          </p:nvSpPr>
          <p:spPr>
            <a:xfrm>
              <a:off x="3780333" y="5766366"/>
              <a:ext cx="217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Time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8C9BA5F-4650-F768-BA8C-3256B5257832}"/>
                </a:ext>
              </a:extLst>
            </p:cNvPr>
            <p:cNvGrpSpPr/>
            <p:nvPr/>
          </p:nvGrpSpPr>
          <p:grpSpPr>
            <a:xfrm>
              <a:off x="3420779" y="5755866"/>
              <a:ext cx="359554" cy="359554"/>
              <a:chOff x="3420779" y="5755866"/>
              <a:chExt cx="359554" cy="359554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599FCC46-68B4-B69B-DEC0-E84DBAC33EC5}"/>
                  </a:ext>
                </a:extLst>
              </p:cNvPr>
              <p:cNvSpPr/>
              <p:nvPr/>
            </p:nvSpPr>
            <p:spPr>
              <a:xfrm>
                <a:off x="3420779" y="5755866"/>
                <a:ext cx="359554" cy="35955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2000">
                    <a:schemeClr val="accent2">
                      <a:lumMod val="75000"/>
                    </a:schemeClr>
                  </a:gs>
                  <a:gs pos="83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612E1E08-B5E2-344E-9C5D-0D4C57616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6053" y="5839283"/>
                <a:ext cx="209006" cy="192720"/>
              </a:xfrm>
              <a:prstGeom prst="rect">
                <a:avLst/>
              </a:prstGeom>
            </p:spPr>
          </p:pic>
        </p:grp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A1A3C370-ECB1-9CA3-7428-864D750D1766}"/>
              </a:ext>
            </a:extLst>
          </p:cNvPr>
          <p:cNvSpPr txBox="1"/>
          <p:nvPr/>
        </p:nvSpPr>
        <p:spPr>
          <a:xfrm>
            <a:off x="5804961" y="328874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INTRODUCTION TO ARTIFICIAL INTELLIGENCE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DEC4C1A-6822-FAF4-1825-4950CCCF2EE2}"/>
              </a:ext>
            </a:extLst>
          </p:cNvPr>
          <p:cNvSpPr txBox="1"/>
          <p:nvPr/>
        </p:nvSpPr>
        <p:spPr>
          <a:xfrm>
            <a:off x="335360" y="6051105"/>
            <a:ext cx="1403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 YOU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3306B14-8469-5848-0B0D-92C0BE961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1067"/>
            <a:ext cx="1638300" cy="15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Group 6411">
            <a:extLst>
              <a:ext uri="{FF2B5EF4-FFF2-40B4-BE49-F238E27FC236}">
                <a16:creationId xmlns:a16="http://schemas.microsoft.com/office/drawing/2014/main" id="{AFAE5AD2-2988-B6EA-F653-989FF0926B60}"/>
              </a:ext>
            </a:extLst>
          </p:cNvPr>
          <p:cNvGrpSpPr/>
          <p:nvPr/>
        </p:nvGrpSpPr>
        <p:grpSpPr>
          <a:xfrm>
            <a:off x="3176009" y="2548814"/>
            <a:ext cx="6172909" cy="3225636"/>
            <a:chOff x="0" y="0"/>
            <a:chExt cx="6172908" cy="3225634"/>
          </a:xfrm>
        </p:grpSpPr>
        <p:sp>
          <p:nvSpPr>
            <p:cNvPr id="3" name="Shape 6406">
              <a:extLst>
                <a:ext uri="{FF2B5EF4-FFF2-40B4-BE49-F238E27FC236}">
                  <a16:creationId xmlns:a16="http://schemas.microsoft.com/office/drawing/2014/main" id="{B6185E04-EA03-B1CB-37F2-1997CA5DEBA5}"/>
                </a:ext>
              </a:extLst>
            </p:cNvPr>
            <p:cNvSpPr/>
            <p:nvPr/>
          </p:nvSpPr>
          <p:spPr>
            <a:xfrm>
              <a:off x="1231" y="274108"/>
              <a:ext cx="6171677" cy="2951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357" extrusionOk="0">
                  <a:moveTo>
                    <a:pt x="21586" y="7280"/>
                  </a:moveTo>
                  <a:cubicBezTo>
                    <a:pt x="21593" y="7280"/>
                    <a:pt x="21593" y="7280"/>
                    <a:pt x="21593" y="7280"/>
                  </a:cubicBezTo>
                  <a:cubicBezTo>
                    <a:pt x="21593" y="5274"/>
                    <a:pt x="21593" y="5274"/>
                    <a:pt x="21593" y="5274"/>
                  </a:cubicBezTo>
                  <a:cubicBezTo>
                    <a:pt x="20375" y="5274"/>
                    <a:pt x="20375" y="5274"/>
                    <a:pt x="20375" y="5274"/>
                  </a:cubicBezTo>
                  <a:cubicBezTo>
                    <a:pt x="20375" y="5599"/>
                    <a:pt x="20375" y="5599"/>
                    <a:pt x="20375" y="5599"/>
                  </a:cubicBezTo>
                  <a:cubicBezTo>
                    <a:pt x="15096" y="365"/>
                    <a:pt x="15096" y="365"/>
                    <a:pt x="15096" y="365"/>
                  </a:cubicBezTo>
                  <a:cubicBezTo>
                    <a:pt x="14597" y="-122"/>
                    <a:pt x="13792" y="-122"/>
                    <a:pt x="13293" y="365"/>
                  </a:cubicBezTo>
                  <a:cubicBezTo>
                    <a:pt x="1211" y="12322"/>
                    <a:pt x="1211" y="12322"/>
                    <a:pt x="1211" y="12322"/>
                  </a:cubicBezTo>
                  <a:cubicBezTo>
                    <a:pt x="1211" y="12027"/>
                    <a:pt x="1211" y="12027"/>
                    <a:pt x="1211" y="12027"/>
                  </a:cubicBezTo>
                  <a:cubicBezTo>
                    <a:pt x="0" y="12027"/>
                    <a:pt x="0" y="12027"/>
                    <a:pt x="0" y="12027"/>
                  </a:cubicBezTo>
                  <a:cubicBezTo>
                    <a:pt x="0" y="14047"/>
                    <a:pt x="0" y="14047"/>
                    <a:pt x="0" y="14047"/>
                  </a:cubicBezTo>
                  <a:cubicBezTo>
                    <a:pt x="0" y="14371"/>
                    <a:pt x="121" y="14696"/>
                    <a:pt x="370" y="14932"/>
                  </a:cubicBezTo>
                  <a:cubicBezTo>
                    <a:pt x="6490" y="20991"/>
                    <a:pt x="6490" y="20991"/>
                    <a:pt x="6490" y="20991"/>
                  </a:cubicBezTo>
                  <a:cubicBezTo>
                    <a:pt x="6989" y="21478"/>
                    <a:pt x="7801" y="21478"/>
                    <a:pt x="8292" y="20991"/>
                  </a:cubicBezTo>
                  <a:cubicBezTo>
                    <a:pt x="21215" y="8208"/>
                    <a:pt x="21215" y="8208"/>
                    <a:pt x="21215" y="8208"/>
                  </a:cubicBezTo>
                  <a:cubicBezTo>
                    <a:pt x="21472" y="7958"/>
                    <a:pt x="21600" y="7619"/>
                    <a:pt x="21586" y="7280"/>
                  </a:cubicBezTo>
                </a:path>
              </a:pathLst>
            </a:custGeom>
            <a:solidFill>
              <a:srgbClr val="CCD7E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" name="Shape 6407">
              <a:extLst>
                <a:ext uri="{FF2B5EF4-FFF2-40B4-BE49-F238E27FC236}">
                  <a16:creationId xmlns:a16="http://schemas.microsoft.com/office/drawing/2014/main" id="{F8762289-5B7B-DF08-0188-A4B00DC1BA17}"/>
                </a:ext>
              </a:extLst>
            </p:cNvPr>
            <p:cNvSpPr/>
            <p:nvPr/>
          </p:nvSpPr>
          <p:spPr>
            <a:xfrm>
              <a:off x="2644384" y="1248956"/>
              <a:ext cx="3180937" cy="179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87" y="520"/>
                  </a:lnTo>
                  <a:lnTo>
                    <a:pt x="0" y="18296"/>
                  </a:lnTo>
                  <a:lnTo>
                    <a:pt x="0" y="21600"/>
                  </a:lnTo>
                  <a:lnTo>
                    <a:pt x="21600" y="32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171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6408">
              <a:extLst>
                <a:ext uri="{FF2B5EF4-FFF2-40B4-BE49-F238E27FC236}">
                  <a16:creationId xmlns:a16="http://schemas.microsoft.com/office/drawing/2014/main" id="{AA189B3F-F551-2947-CDCD-188A9BAD5C95}"/>
                </a:ext>
              </a:extLst>
            </p:cNvPr>
            <p:cNvSpPr/>
            <p:nvPr/>
          </p:nvSpPr>
          <p:spPr>
            <a:xfrm>
              <a:off x="-1" y="0"/>
              <a:ext cx="6172364" cy="295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50" extrusionOk="0">
                  <a:moveTo>
                    <a:pt x="14932" y="376"/>
                  </a:moveTo>
                  <a:cubicBezTo>
                    <a:pt x="14439" y="-125"/>
                    <a:pt x="13643" y="-125"/>
                    <a:pt x="13150" y="376"/>
                  </a:cubicBezTo>
                  <a:cubicBezTo>
                    <a:pt x="370" y="13150"/>
                    <a:pt x="370" y="13150"/>
                    <a:pt x="370" y="13150"/>
                  </a:cubicBezTo>
                  <a:cubicBezTo>
                    <a:pt x="-123" y="13637"/>
                    <a:pt x="-123" y="14432"/>
                    <a:pt x="370" y="14933"/>
                  </a:cubicBezTo>
                  <a:cubicBezTo>
                    <a:pt x="6422" y="20974"/>
                    <a:pt x="6422" y="20974"/>
                    <a:pt x="6422" y="20974"/>
                  </a:cubicBezTo>
                  <a:cubicBezTo>
                    <a:pt x="6915" y="21475"/>
                    <a:pt x="7718" y="21475"/>
                    <a:pt x="8204" y="20974"/>
                  </a:cubicBezTo>
                  <a:cubicBezTo>
                    <a:pt x="20984" y="8200"/>
                    <a:pt x="20984" y="8200"/>
                    <a:pt x="20984" y="8200"/>
                  </a:cubicBezTo>
                  <a:cubicBezTo>
                    <a:pt x="21477" y="7713"/>
                    <a:pt x="21477" y="6918"/>
                    <a:pt x="20984" y="6417"/>
                  </a:cubicBezTo>
                  <a:cubicBezTo>
                    <a:pt x="14932" y="376"/>
                    <a:pt x="14932" y="376"/>
                    <a:pt x="14932" y="376"/>
                  </a:cubicBezTo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6409">
              <a:extLst>
                <a:ext uri="{FF2B5EF4-FFF2-40B4-BE49-F238E27FC236}">
                  <a16:creationId xmlns:a16="http://schemas.microsoft.com/office/drawing/2014/main" id="{F51FB941-450A-DF63-2A5B-B3BBC33BE31F}"/>
                </a:ext>
              </a:extLst>
            </p:cNvPr>
            <p:cNvSpPr/>
            <p:nvPr/>
          </p:nvSpPr>
          <p:spPr>
            <a:xfrm>
              <a:off x="380095" y="163217"/>
              <a:ext cx="5450311" cy="260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33"/>
                  </a:moveTo>
                  <a:lnTo>
                    <a:pt x="8974" y="21600"/>
                  </a:lnTo>
                  <a:lnTo>
                    <a:pt x="21600" y="8988"/>
                  </a:lnTo>
                  <a:lnTo>
                    <a:pt x="12621" y="0"/>
                  </a:lnTo>
                  <a:lnTo>
                    <a:pt x="0" y="12633"/>
                  </a:lnTo>
                  <a:close/>
                </a:path>
              </a:pathLst>
            </a:custGeom>
            <a:solidFill>
              <a:srgbClr val="425B7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6410">
              <a:extLst>
                <a:ext uri="{FF2B5EF4-FFF2-40B4-BE49-F238E27FC236}">
                  <a16:creationId xmlns:a16="http://schemas.microsoft.com/office/drawing/2014/main" id="{80463B3D-16BB-82D3-82E8-1FF8FCB52BF7}"/>
                </a:ext>
              </a:extLst>
            </p:cNvPr>
            <p:cNvSpPr/>
            <p:nvPr/>
          </p:nvSpPr>
          <p:spPr>
            <a:xfrm>
              <a:off x="594955" y="2404330"/>
              <a:ext cx="794600" cy="445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3" extrusionOk="0">
                  <a:moveTo>
                    <a:pt x="0" y="1530"/>
                  </a:moveTo>
                  <a:cubicBezTo>
                    <a:pt x="0" y="3046"/>
                    <a:pt x="997" y="5130"/>
                    <a:pt x="2215" y="6078"/>
                  </a:cubicBezTo>
                  <a:cubicBezTo>
                    <a:pt x="19385" y="20194"/>
                    <a:pt x="19385" y="20194"/>
                    <a:pt x="19385" y="20194"/>
                  </a:cubicBezTo>
                  <a:cubicBezTo>
                    <a:pt x="20603" y="21141"/>
                    <a:pt x="21600" y="20667"/>
                    <a:pt x="21600" y="19152"/>
                  </a:cubicBezTo>
                  <a:cubicBezTo>
                    <a:pt x="21600" y="17636"/>
                    <a:pt x="20603" y="15552"/>
                    <a:pt x="19385" y="14604"/>
                  </a:cubicBezTo>
                  <a:cubicBezTo>
                    <a:pt x="2215" y="488"/>
                    <a:pt x="2215" y="488"/>
                    <a:pt x="2215" y="488"/>
                  </a:cubicBezTo>
                  <a:cubicBezTo>
                    <a:pt x="997" y="-459"/>
                    <a:pt x="0" y="15"/>
                    <a:pt x="0" y="1530"/>
                  </a:cubicBezTo>
                  <a:close/>
                </a:path>
              </a:pathLst>
            </a:custGeom>
            <a:solidFill>
              <a:srgbClr val="425B7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6414">
            <a:extLst>
              <a:ext uri="{FF2B5EF4-FFF2-40B4-BE49-F238E27FC236}">
                <a16:creationId xmlns:a16="http://schemas.microsoft.com/office/drawing/2014/main" id="{FB69B741-08D4-741C-92A4-92583AC302EA}"/>
              </a:ext>
            </a:extLst>
          </p:cNvPr>
          <p:cNvGrpSpPr/>
          <p:nvPr/>
        </p:nvGrpSpPr>
        <p:grpSpPr>
          <a:xfrm>
            <a:off x="3177088" y="2549295"/>
            <a:ext cx="5604300" cy="2015104"/>
            <a:chOff x="0" y="0"/>
            <a:chExt cx="5604298" cy="2015102"/>
          </a:xfrm>
        </p:grpSpPr>
        <p:sp>
          <p:nvSpPr>
            <p:cNvPr id="14" name="Shape 6412">
              <a:extLst>
                <a:ext uri="{FF2B5EF4-FFF2-40B4-BE49-F238E27FC236}">
                  <a16:creationId xmlns:a16="http://schemas.microsoft.com/office/drawing/2014/main" id="{CC2CE020-FBEB-385D-7827-DD8D0574528A}"/>
                </a:ext>
              </a:extLst>
            </p:cNvPr>
            <p:cNvSpPr/>
            <p:nvPr/>
          </p:nvSpPr>
          <p:spPr>
            <a:xfrm>
              <a:off x="0" y="0"/>
              <a:ext cx="5604299" cy="201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extrusionOk="0">
                  <a:moveTo>
                    <a:pt x="19410" y="7579"/>
                  </a:moveTo>
                  <a:cubicBezTo>
                    <a:pt x="19285" y="7579"/>
                    <a:pt x="19168" y="7513"/>
                    <a:pt x="19066" y="7382"/>
                  </a:cubicBezTo>
                  <a:cubicBezTo>
                    <a:pt x="18089" y="6093"/>
                    <a:pt x="18089" y="6093"/>
                    <a:pt x="18089" y="6093"/>
                  </a:cubicBezTo>
                  <a:cubicBezTo>
                    <a:pt x="17909" y="5831"/>
                    <a:pt x="17901" y="5460"/>
                    <a:pt x="18073" y="5220"/>
                  </a:cubicBezTo>
                  <a:cubicBezTo>
                    <a:pt x="18159" y="5111"/>
                    <a:pt x="18269" y="5045"/>
                    <a:pt x="18386" y="5045"/>
                  </a:cubicBezTo>
                  <a:cubicBezTo>
                    <a:pt x="18503" y="5045"/>
                    <a:pt x="18628" y="5111"/>
                    <a:pt x="18722" y="5242"/>
                  </a:cubicBezTo>
                  <a:cubicBezTo>
                    <a:pt x="19700" y="6552"/>
                    <a:pt x="19700" y="6552"/>
                    <a:pt x="19700" y="6552"/>
                  </a:cubicBezTo>
                  <a:cubicBezTo>
                    <a:pt x="19888" y="6792"/>
                    <a:pt x="19895" y="7185"/>
                    <a:pt x="19715" y="7404"/>
                  </a:cubicBezTo>
                  <a:cubicBezTo>
                    <a:pt x="19637" y="7535"/>
                    <a:pt x="19520" y="7579"/>
                    <a:pt x="19410" y="7579"/>
                  </a:cubicBezTo>
                  <a:moveTo>
                    <a:pt x="15578" y="0"/>
                  </a:moveTo>
                  <a:cubicBezTo>
                    <a:pt x="15227" y="0"/>
                    <a:pt x="14867" y="175"/>
                    <a:pt x="14593" y="546"/>
                  </a:cubicBezTo>
                  <a:cubicBezTo>
                    <a:pt x="407" y="19481"/>
                    <a:pt x="407" y="19481"/>
                    <a:pt x="407" y="19481"/>
                  </a:cubicBezTo>
                  <a:cubicBezTo>
                    <a:pt x="407" y="19481"/>
                    <a:pt x="407" y="19481"/>
                    <a:pt x="407" y="19481"/>
                  </a:cubicBezTo>
                  <a:cubicBezTo>
                    <a:pt x="407" y="19481"/>
                    <a:pt x="407" y="19481"/>
                    <a:pt x="407" y="19481"/>
                  </a:cubicBezTo>
                  <a:cubicBezTo>
                    <a:pt x="407" y="19481"/>
                    <a:pt x="407" y="19481"/>
                    <a:pt x="407" y="19481"/>
                  </a:cubicBezTo>
                  <a:cubicBezTo>
                    <a:pt x="399" y="19481"/>
                    <a:pt x="399" y="19481"/>
                    <a:pt x="399" y="19481"/>
                  </a:cubicBezTo>
                  <a:cubicBezTo>
                    <a:pt x="344" y="19547"/>
                    <a:pt x="297" y="19634"/>
                    <a:pt x="250" y="19722"/>
                  </a:cubicBezTo>
                  <a:cubicBezTo>
                    <a:pt x="250" y="19722"/>
                    <a:pt x="250" y="19722"/>
                    <a:pt x="250" y="19722"/>
                  </a:cubicBezTo>
                  <a:cubicBezTo>
                    <a:pt x="250" y="19722"/>
                    <a:pt x="250" y="19722"/>
                    <a:pt x="250" y="19722"/>
                  </a:cubicBezTo>
                  <a:cubicBezTo>
                    <a:pt x="250" y="19722"/>
                    <a:pt x="250" y="19722"/>
                    <a:pt x="250" y="19722"/>
                  </a:cubicBezTo>
                  <a:cubicBezTo>
                    <a:pt x="250" y="19722"/>
                    <a:pt x="250" y="19722"/>
                    <a:pt x="250" y="19722"/>
                  </a:cubicBezTo>
                  <a:cubicBezTo>
                    <a:pt x="250" y="19722"/>
                    <a:pt x="250" y="19722"/>
                    <a:pt x="250" y="19722"/>
                  </a:cubicBezTo>
                  <a:cubicBezTo>
                    <a:pt x="250" y="19722"/>
                    <a:pt x="250" y="19722"/>
                    <a:pt x="250" y="19722"/>
                  </a:cubicBezTo>
                  <a:cubicBezTo>
                    <a:pt x="250" y="19722"/>
                    <a:pt x="250" y="19722"/>
                    <a:pt x="250" y="19722"/>
                  </a:cubicBezTo>
                  <a:cubicBezTo>
                    <a:pt x="250" y="19722"/>
                    <a:pt x="250" y="19722"/>
                    <a:pt x="250" y="19722"/>
                  </a:cubicBezTo>
                  <a:cubicBezTo>
                    <a:pt x="250" y="19722"/>
                    <a:pt x="250" y="19722"/>
                    <a:pt x="250" y="19722"/>
                  </a:cubicBezTo>
                  <a:cubicBezTo>
                    <a:pt x="250" y="19722"/>
                    <a:pt x="250" y="19722"/>
                    <a:pt x="250" y="19722"/>
                  </a:cubicBezTo>
                  <a:cubicBezTo>
                    <a:pt x="-39" y="20268"/>
                    <a:pt x="-78" y="20988"/>
                    <a:pt x="133" y="21600"/>
                  </a:cubicBezTo>
                  <a:cubicBezTo>
                    <a:pt x="2761" y="19809"/>
                    <a:pt x="2761" y="19809"/>
                    <a:pt x="2761" y="19809"/>
                  </a:cubicBezTo>
                  <a:cubicBezTo>
                    <a:pt x="1455" y="18084"/>
                    <a:pt x="1455" y="18084"/>
                    <a:pt x="1455" y="18084"/>
                  </a:cubicBezTo>
                  <a:cubicBezTo>
                    <a:pt x="13686" y="1747"/>
                    <a:pt x="13686" y="1747"/>
                    <a:pt x="13686" y="1747"/>
                  </a:cubicBezTo>
                  <a:cubicBezTo>
                    <a:pt x="19004" y="8845"/>
                    <a:pt x="19004" y="8845"/>
                    <a:pt x="19004" y="8845"/>
                  </a:cubicBezTo>
                  <a:cubicBezTo>
                    <a:pt x="21522" y="7142"/>
                    <a:pt x="21522" y="7142"/>
                    <a:pt x="21522" y="7142"/>
                  </a:cubicBezTo>
                  <a:cubicBezTo>
                    <a:pt x="16572" y="546"/>
                    <a:pt x="16572" y="546"/>
                    <a:pt x="16572" y="546"/>
                  </a:cubicBezTo>
                  <a:cubicBezTo>
                    <a:pt x="16298" y="175"/>
                    <a:pt x="15938" y="0"/>
                    <a:pt x="15578" y="0"/>
                  </a:cubicBezTo>
                </a:path>
              </a:pathLst>
            </a:custGeom>
            <a:solidFill>
              <a:srgbClr val="1A242E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6413">
              <a:extLst>
                <a:ext uri="{FF2B5EF4-FFF2-40B4-BE49-F238E27FC236}">
                  <a16:creationId xmlns:a16="http://schemas.microsoft.com/office/drawing/2014/main" id="{337485C7-695E-6A01-213E-1E1053A48C99}"/>
                </a:ext>
              </a:extLst>
            </p:cNvPr>
            <p:cNvSpPr/>
            <p:nvPr/>
          </p:nvSpPr>
          <p:spPr>
            <a:xfrm>
              <a:off x="379017" y="162734"/>
              <a:ext cx="4569260" cy="168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55" y="0"/>
                  </a:moveTo>
                  <a:lnTo>
                    <a:pt x="0" y="19531"/>
                  </a:lnTo>
                  <a:lnTo>
                    <a:pt x="1605" y="21600"/>
                  </a:lnTo>
                  <a:lnTo>
                    <a:pt x="21600" y="8487"/>
                  </a:lnTo>
                  <a:lnTo>
                    <a:pt x="15055" y="0"/>
                  </a:lnTo>
                  <a:close/>
                </a:path>
              </a:pathLst>
            </a:custGeom>
            <a:solidFill>
              <a:srgbClr val="F9F9F9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6423">
            <a:extLst>
              <a:ext uri="{FF2B5EF4-FFF2-40B4-BE49-F238E27FC236}">
                <a16:creationId xmlns:a16="http://schemas.microsoft.com/office/drawing/2014/main" id="{4F5B8E38-612C-B88F-D80D-FD39E91D3B18}"/>
              </a:ext>
            </a:extLst>
          </p:cNvPr>
          <p:cNvGrpSpPr/>
          <p:nvPr/>
        </p:nvGrpSpPr>
        <p:grpSpPr>
          <a:xfrm>
            <a:off x="3508481" y="2237077"/>
            <a:ext cx="5450312" cy="2650781"/>
            <a:chOff x="0" y="0"/>
            <a:chExt cx="5450311" cy="2650780"/>
          </a:xfrm>
        </p:grpSpPr>
        <p:sp>
          <p:nvSpPr>
            <p:cNvPr id="17" name="Shape 6415">
              <a:extLst>
                <a:ext uri="{FF2B5EF4-FFF2-40B4-BE49-F238E27FC236}">
                  <a16:creationId xmlns:a16="http://schemas.microsoft.com/office/drawing/2014/main" id="{9370C098-EF10-8AA6-5A80-23C2C1E38D37}"/>
                </a:ext>
              </a:extLst>
            </p:cNvPr>
            <p:cNvSpPr/>
            <p:nvPr/>
          </p:nvSpPr>
          <p:spPr>
            <a:xfrm>
              <a:off x="4294353" y="841885"/>
              <a:ext cx="493362" cy="23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0519" extrusionOk="0">
                  <a:moveTo>
                    <a:pt x="8377" y="1553"/>
                  </a:moveTo>
                  <a:cubicBezTo>
                    <a:pt x="6429" y="-395"/>
                    <a:pt x="3295" y="-572"/>
                    <a:pt x="1347" y="1376"/>
                  </a:cubicBezTo>
                  <a:cubicBezTo>
                    <a:pt x="-517" y="3323"/>
                    <a:pt x="-432" y="6333"/>
                    <a:pt x="1516" y="8458"/>
                  </a:cubicBezTo>
                  <a:cubicBezTo>
                    <a:pt x="12104" y="18903"/>
                    <a:pt x="12104" y="18903"/>
                    <a:pt x="12104" y="18903"/>
                  </a:cubicBezTo>
                  <a:cubicBezTo>
                    <a:pt x="14137" y="21028"/>
                    <a:pt x="17271" y="21028"/>
                    <a:pt x="19135" y="19080"/>
                  </a:cubicBezTo>
                  <a:cubicBezTo>
                    <a:pt x="21083" y="17310"/>
                    <a:pt x="20998" y="14123"/>
                    <a:pt x="18965" y="12176"/>
                  </a:cubicBezTo>
                  <a:cubicBezTo>
                    <a:pt x="8377" y="1553"/>
                    <a:pt x="8377" y="1553"/>
                    <a:pt x="8377" y="1553"/>
                  </a:cubicBezTo>
                </a:path>
              </a:pathLst>
            </a:custGeom>
            <a:solidFill>
              <a:srgbClr val="31313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Shape 6416">
              <a:extLst>
                <a:ext uri="{FF2B5EF4-FFF2-40B4-BE49-F238E27FC236}">
                  <a16:creationId xmlns:a16="http://schemas.microsoft.com/office/drawing/2014/main" id="{54C41119-8A63-1F6D-7575-FEB066020069}"/>
                </a:ext>
              </a:extLst>
            </p:cNvPr>
            <p:cNvSpPr/>
            <p:nvPr/>
          </p:nvSpPr>
          <p:spPr>
            <a:xfrm>
              <a:off x="4294353" y="841638"/>
              <a:ext cx="493362" cy="23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extrusionOk="0">
                  <a:moveTo>
                    <a:pt x="4735" y="0"/>
                  </a:moveTo>
                  <a:cubicBezTo>
                    <a:pt x="3464" y="0"/>
                    <a:pt x="2278" y="559"/>
                    <a:pt x="1347" y="1490"/>
                  </a:cubicBezTo>
                  <a:cubicBezTo>
                    <a:pt x="-517" y="3538"/>
                    <a:pt x="-432" y="6703"/>
                    <a:pt x="1516" y="8938"/>
                  </a:cubicBezTo>
                  <a:cubicBezTo>
                    <a:pt x="12104" y="19924"/>
                    <a:pt x="12104" y="19924"/>
                    <a:pt x="12104" y="19924"/>
                  </a:cubicBezTo>
                  <a:cubicBezTo>
                    <a:pt x="13205" y="21041"/>
                    <a:pt x="14476" y="21600"/>
                    <a:pt x="15831" y="21600"/>
                  </a:cubicBezTo>
                  <a:cubicBezTo>
                    <a:pt x="17017" y="21600"/>
                    <a:pt x="18288" y="21228"/>
                    <a:pt x="19135" y="20110"/>
                  </a:cubicBezTo>
                  <a:cubicBezTo>
                    <a:pt x="21083" y="18248"/>
                    <a:pt x="20998" y="14897"/>
                    <a:pt x="18965" y="12848"/>
                  </a:cubicBezTo>
                  <a:cubicBezTo>
                    <a:pt x="8377" y="1676"/>
                    <a:pt x="8377" y="1676"/>
                    <a:pt x="8377" y="1676"/>
                  </a:cubicBezTo>
                  <a:cubicBezTo>
                    <a:pt x="7361" y="559"/>
                    <a:pt x="6005" y="0"/>
                    <a:pt x="4735" y="0"/>
                  </a:cubicBezTo>
                </a:path>
              </a:pathLst>
            </a:custGeom>
            <a:solidFill>
              <a:srgbClr val="46464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Shape 6417">
              <a:extLst>
                <a:ext uri="{FF2B5EF4-FFF2-40B4-BE49-F238E27FC236}">
                  <a16:creationId xmlns:a16="http://schemas.microsoft.com/office/drawing/2014/main" id="{63265A18-C297-CE78-B97D-9AD4F6B9ED0B}"/>
                </a:ext>
              </a:extLst>
            </p:cNvPr>
            <p:cNvSpPr/>
            <p:nvPr/>
          </p:nvSpPr>
          <p:spPr>
            <a:xfrm>
              <a:off x="-1" y="45767"/>
              <a:ext cx="5450311" cy="260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18"/>
                  </a:moveTo>
                  <a:lnTo>
                    <a:pt x="8974" y="21600"/>
                  </a:lnTo>
                  <a:lnTo>
                    <a:pt x="21600" y="8971"/>
                  </a:lnTo>
                  <a:lnTo>
                    <a:pt x="12621" y="0"/>
                  </a:lnTo>
                  <a:lnTo>
                    <a:pt x="0" y="12618"/>
                  </a:lnTo>
                  <a:close/>
                </a:path>
              </a:pathLst>
            </a:custGeom>
            <a:solidFill>
              <a:srgbClr val="3D53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Shape 6418">
              <a:extLst>
                <a:ext uri="{FF2B5EF4-FFF2-40B4-BE49-F238E27FC236}">
                  <a16:creationId xmlns:a16="http://schemas.microsoft.com/office/drawing/2014/main" id="{BC550056-65F0-3724-99C7-ACB77A206C67}"/>
                </a:ext>
              </a:extLst>
            </p:cNvPr>
            <p:cNvSpPr/>
            <p:nvPr/>
          </p:nvSpPr>
          <p:spPr>
            <a:xfrm>
              <a:off x="0" y="1524358"/>
              <a:ext cx="64841" cy="43227"/>
            </a:xfrm>
            <a:prstGeom prst="rect">
              <a:avLst/>
            </a:prstGeom>
            <a:solidFill>
              <a:srgbClr val="41A3A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Shape 6419">
              <a:extLst>
                <a:ext uri="{FF2B5EF4-FFF2-40B4-BE49-F238E27FC236}">
                  <a16:creationId xmlns:a16="http://schemas.microsoft.com/office/drawing/2014/main" id="{E7401BA5-93E6-331D-2DB5-FCD41879E720}"/>
                </a:ext>
              </a:extLst>
            </p:cNvPr>
            <p:cNvSpPr/>
            <p:nvPr/>
          </p:nvSpPr>
          <p:spPr>
            <a:xfrm>
              <a:off x="2264289" y="1081925"/>
              <a:ext cx="3186023" cy="156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87"/>
                  </a:moveTo>
                  <a:lnTo>
                    <a:pt x="0" y="21600"/>
                  </a:lnTo>
                  <a:lnTo>
                    <a:pt x="21600" y="630"/>
                  </a:lnTo>
                  <a:lnTo>
                    <a:pt x="21600" y="0"/>
                  </a:lnTo>
                  <a:lnTo>
                    <a:pt x="0" y="20987"/>
                  </a:lnTo>
                  <a:close/>
                </a:path>
              </a:pathLst>
            </a:custGeom>
            <a:solidFill>
              <a:srgbClr val="614CA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Shape 6420">
              <a:extLst>
                <a:ext uri="{FF2B5EF4-FFF2-40B4-BE49-F238E27FC236}">
                  <a16:creationId xmlns:a16="http://schemas.microsoft.com/office/drawing/2014/main" id="{C48EDE2A-4B10-BCEA-DD55-F3753EC0B6A5}"/>
                </a:ext>
              </a:extLst>
            </p:cNvPr>
            <p:cNvSpPr/>
            <p:nvPr/>
          </p:nvSpPr>
          <p:spPr>
            <a:xfrm>
              <a:off x="-1" y="0"/>
              <a:ext cx="5450311" cy="260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12"/>
                  </a:moveTo>
                  <a:lnTo>
                    <a:pt x="8974" y="21600"/>
                  </a:lnTo>
                  <a:lnTo>
                    <a:pt x="21600" y="8967"/>
                  </a:lnTo>
                  <a:lnTo>
                    <a:pt x="12621" y="0"/>
                  </a:lnTo>
                  <a:lnTo>
                    <a:pt x="0" y="12612"/>
                  </a:lnTo>
                  <a:close/>
                </a:path>
              </a:pathLst>
            </a:custGeom>
            <a:solidFill>
              <a:srgbClr val="629D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Shape 6421">
              <a:extLst>
                <a:ext uri="{FF2B5EF4-FFF2-40B4-BE49-F238E27FC236}">
                  <a16:creationId xmlns:a16="http://schemas.microsoft.com/office/drawing/2014/main" id="{7CD1F3D3-C29E-B30F-806F-C0F4E7351FA8}"/>
                </a:ext>
              </a:extLst>
            </p:cNvPr>
            <p:cNvSpPr/>
            <p:nvPr/>
          </p:nvSpPr>
          <p:spPr>
            <a:xfrm>
              <a:off x="-1" y="1192533"/>
              <a:ext cx="2958451" cy="141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50" y="0"/>
                  </a:moveTo>
                  <a:lnTo>
                    <a:pt x="0" y="5031"/>
                  </a:lnTo>
                  <a:lnTo>
                    <a:pt x="16532" y="21600"/>
                  </a:lnTo>
                  <a:lnTo>
                    <a:pt x="21600" y="16530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7F8FA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Shape 6422">
              <a:extLst>
                <a:ext uri="{FF2B5EF4-FFF2-40B4-BE49-F238E27FC236}">
                  <a16:creationId xmlns:a16="http://schemas.microsoft.com/office/drawing/2014/main" id="{B5FF1719-6117-3F53-B3A9-3DB07D561EE1}"/>
                </a:ext>
              </a:extLst>
            </p:cNvPr>
            <p:cNvSpPr/>
            <p:nvPr/>
          </p:nvSpPr>
          <p:spPr>
            <a:xfrm>
              <a:off x="691618" y="860708"/>
              <a:ext cx="2958451" cy="141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59" y="0"/>
                  </a:moveTo>
                  <a:lnTo>
                    <a:pt x="0" y="5070"/>
                  </a:lnTo>
                  <a:lnTo>
                    <a:pt x="16550" y="21600"/>
                  </a:lnTo>
                  <a:lnTo>
                    <a:pt x="21600" y="16550"/>
                  </a:lnTo>
                  <a:lnTo>
                    <a:pt x="5059" y="0"/>
                  </a:lnTo>
                  <a:close/>
                </a:path>
              </a:pathLst>
            </a:custGeom>
            <a:solidFill>
              <a:srgbClr val="297F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Group 6431">
            <a:extLst>
              <a:ext uri="{FF2B5EF4-FFF2-40B4-BE49-F238E27FC236}">
                <a16:creationId xmlns:a16="http://schemas.microsoft.com/office/drawing/2014/main" id="{652C7AAA-F646-7933-D98E-6C375E997C0C}"/>
              </a:ext>
            </a:extLst>
          </p:cNvPr>
          <p:cNvGrpSpPr/>
          <p:nvPr/>
        </p:nvGrpSpPr>
        <p:grpSpPr>
          <a:xfrm>
            <a:off x="4966092" y="3716440"/>
            <a:ext cx="1324756" cy="989754"/>
            <a:chOff x="0" y="0"/>
            <a:chExt cx="1324754" cy="989752"/>
          </a:xfrm>
        </p:grpSpPr>
        <p:sp>
          <p:nvSpPr>
            <p:cNvPr id="26" name="Shape 6424">
              <a:extLst>
                <a:ext uri="{FF2B5EF4-FFF2-40B4-BE49-F238E27FC236}">
                  <a16:creationId xmlns:a16="http://schemas.microsoft.com/office/drawing/2014/main" id="{D4F6DBC4-97B0-95E0-A248-C92619799889}"/>
                </a:ext>
              </a:extLst>
            </p:cNvPr>
            <p:cNvSpPr/>
            <p:nvPr/>
          </p:nvSpPr>
          <p:spPr>
            <a:xfrm>
              <a:off x="-1" y="355345"/>
              <a:ext cx="1324756" cy="6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5"/>
                  </a:moveTo>
                  <a:lnTo>
                    <a:pt x="11277" y="0"/>
                  </a:lnTo>
                  <a:lnTo>
                    <a:pt x="0" y="11255"/>
                  </a:lnTo>
                  <a:lnTo>
                    <a:pt x="10323" y="21600"/>
                  </a:lnTo>
                  <a:lnTo>
                    <a:pt x="21600" y="10345"/>
                  </a:lnTo>
                  <a:close/>
                </a:path>
              </a:pathLst>
            </a:custGeom>
            <a:solidFill>
              <a:srgbClr val="1A242E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Shape 6425">
              <a:extLst>
                <a:ext uri="{FF2B5EF4-FFF2-40B4-BE49-F238E27FC236}">
                  <a16:creationId xmlns:a16="http://schemas.microsoft.com/office/drawing/2014/main" id="{A67F80F1-51E5-6BE9-8A21-B903FDAA477B}"/>
                </a:ext>
              </a:extLst>
            </p:cNvPr>
            <p:cNvSpPr/>
            <p:nvPr/>
          </p:nvSpPr>
          <p:spPr>
            <a:xfrm>
              <a:off x="-1" y="0"/>
              <a:ext cx="1324756" cy="6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5"/>
                  </a:moveTo>
                  <a:lnTo>
                    <a:pt x="11277" y="0"/>
                  </a:lnTo>
                  <a:lnTo>
                    <a:pt x="0" y="11255"/>
                  </a:lnTo>
                  <a:lnTo>
                    <a:pt x="10323" y="21600"/>
                  </a:lnTo>
                  <a:lnTo>
                    <a:pt x="21600" y="10345"/>
                  </a:lnTo>
                  <a:close/>
                </a:path>
              </a:pathLst>
            </a:custGeom>
            <a:solidFill>
              <a:srgbClr val="2F53A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Shape 6426">
              <a:extLst>
                <a:ext uri="{FF2B5EF4-FFF2-40B4-BE49-F238E27FC236}">
                  <a16:creationId xmlns:a16="http://schemas.microsoft.com/office/drawing/2014/main" id="{B4C77C1D-1E84-1304-ABD5-95EC37538759}"/>
                </a:ext>
              </a:extLst>
            </p:cNvPr>
            <p:cNvSpPr/>
            <p:nvPr/>
          </p:nvSpPr>
          <p:spPr>
            <a:xfrm>
              <a:off x="878353" y="313053"/>
              <a:ext cx="53709" cy="3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0" h="19694" extrusionOk="0">
                  <a:moveTo>
                    <a:pt x="16705" y="16835"/>
                  </a:moveTo>
                  <a:cubicBezTo>
                    <a:pt x="13825" y="20647"/>
                    <a:pt x="8065" y="20647"/>
                    <a:pt x="3745" y="16835"/>
                  </a:cubicBezTo>
                  <a:cubicBezTo>
                    <a:pt x="-575" y="13023"/>
                    <a:pt x="-1295" y="6671"/>
                    <a:pt x="2305" y="2859"/>
                  </a:cubicBezTo>
                  <a:cubicBezTo>
                    <a:pt x="5185" y="-953"/>
                    <a:pt x="10945" y="-953"/>
                    <a:pt x="15265" y="2859"/>
                  </a:cubicBezTo>
                  <a:cubicBezTo>
                    <a:pt x="19585" y="5400"/>
                    <a:pt x="20305" y="11753"/>
                    <a:pt x="16705" y="168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Shape 6427">
              <a:extLst>
                <a:ext uri="{FF2B5EF4-FFF2-40B4-BE49-F238E27FC236}">
                  <a16:creationId xmlns:a16="http://schemas.microsoft.com/office/drawing/2014/main" id="{4E4A32E3-F406-25BB-B66A-18B8590D90E8}"/>
                </a:ext>
              </a:extLst>
            </p:cNvPr>
            <p:cNvSpPr/>
            <p:nvPr/>
          </p:nvSpPr>
          <p:spPr>
            <a:xfrm>
              <a:off x="613549" y="193490"/>
              <a:ext cx="53302" cy="3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7" h="19694" extrusionOk="0">
                  <a:moveTo>
                    <a:pt x="17429" y="16835"/>
                  </a:moveTo>
                  <a:cubicBezTo>
                    <a:pt x="13705" y="20647"/>
                    <a:pt x="7746" y="20647"/>
                    <a:pt x="4022" y="16835"/>
                  </a:cubicBezTo>
                  <a:cubicBezTo>
                    <a:pt x="-447" y="13023"/>
                    <a:pt x="-1192" y="6671"/>
                    <a:pt x="1787" y="2859"/>
                  </a:cubicBezTo>
                  <a:cubicBezTo>
                    <a:pt x="5511" y="-953"/>
                    <a:pt x="11470" y="-953"/>
                    <a:pt x="15939" y="2859"/>
                  </a:cubicBezTo>
                  <a:cubicBezTo>
                    <a:pt x="19663" y="6671"/>
                    <a:pt x="20408" y="13023"/>
                    <a:pt x="17429" y="168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Shape 6428">
              <a:extLst>
                <a:ext uri="{FF2B5EF4-FFF2-40B4-BE49-F238E27FC236}">
                  <a16:creationId xmlns:a16="http://schemas.microsoft.com/office/drawing/2014/main" id="{57E9F131-0DE2-6705-C8B7-236695219BD7}"/>
                </a:ext>
              </a:extLst>
            </p:cNvPr>
            <p:cNvSpPr/>
            <p:nvPr/>
          </p:nvSpPr>
          <p:spPr>
            <a:xfrm>
              <a:off x="701203" y="315562"/>
              <a:ext cx="52029" cy="3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7" h="19274" extrusionOk="0">
                  <a:moveTo>
                    <a:pt x="17429" y="15900"/>
                  </a:moveTo>
                  <a:cubicBezTo>
                    <a:pt x="13705" y="19500"/>
                    <a:pt x="7746" y="20700"/>
                    <a:pt x="4022" y="17100"/>
                  </a:cubicBezTo>
                  <a:cubicBezTo>
                    <a:pt x="-447" y="13500"/>
                    <a:pt x="-1192" y="7500"/>
                    <a:pt x="1787" y="2700"/>
                  </a:cubicBezTo>
                  <a:cubicBezTo>
                    <a:pt x="5511" y="-900"/>
                    <a:pt x="11470" y="-900"/>
                    <a:pt x="15194" y="2700"/>
                  </a:cubicBezTo>
                  <a:cubicBezTo>
                    <a:pt x="19663" y="6300"/>
                    <a:pt x="20408" y="12300"/>
                    <a:pt x="17429" y="159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Shape 6429">
              <a:extLst>
                <a:ext uri="{FF2B5EF4-FFF2-40B4-BE49-F238E27FC236}">
                  <a16:creationId xmlns:a16="http://schemas.microsoft.com/office/drawing/2014/main" id="{80B8913C-D4FF-1F9D-0904-E4ED90783F85}"/>
                </a:ext>
              </a:extLst>
            </p:cNvPr>
            <p:cNvSpPr/>
            <p:nvPr/>
          </p:nvSpPr>
          <p:spPr>
            <a:xfrm>
              <a:off x="434272" y="157785"/>
              <a:ext cx="493821" cy="302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4" h="19455" extrusionOk="0">
                  <a:moveTo>
                    <a:pt x="20063" y="12412"/>
                  </a:moveTo>
                  <a:cubicBezTo>
                    <a:pt x="19644" y="12673"/>
                    <a:pt x="19142" y="12673"/>
                    <a:pt x="18640" y="12412"/>
                  </a:cubicBezTo>
                  <a:cubicBezTo>
                    <a:pt x="18388" y="13328"/>
                    <a:pt x="17970" y="14375"/>
                    <a:pt x="17300" y="15161"/>
                  </a:cubicBezTo>
                  <a:cubicBezTo>
                    <a:pt x="15291" y="13459"/>
                    <a:pt x="15291" y="13459"/>
                    <a:pt x="15291" y="13459"/>
                  </a:cubicBezTo>
                  <a:cubicBezTo>
                    <a:pt x="15961" y="12673"/>
                    <a:pt x="16547" y="11757"/>
                    <a:pt x="16965" y="10841"/>
                  </a:cubicBezTo>
                  <a:cubicBezTo>
                    <a:pt x="17216" y="10972"/>
                    <a:pt x="17551" y="11103"/>
                    <a:pt x="17802" y="11103"/>
                  </a:cubicBezTo>
                  <a:cubicBezTo>
                    <a:pt x="17719" y="10972"/>
                    <a:pt x="17802" y="10710"/>
                    <a:pt x="17802" y="10448"/>
                  </a:cubicBezTo>
                  <a:cubicBezTo>
                    <a:pt x="17635" y="10448"/>
                    <a:pt x="17467" y="10317"/>
                    <a:pt x="17216" y="10186"/>
                  </a:cubicBezTo>
                  <a:cubicBezTo>
                    <a:pt x="17719" y="8877"/>
                    <a:pt x="17970" y="7568"/>
                    <a:pt x="17886" y="6390"/>
                  </a:cubicBezTo>
                  <a:cubicBezTo>
                    <a:pt x="18472" y="7437"/>
                    <a:pt x="18723" y="8484"/>
                    <a:pt x="18891" y="9532"/>
                  </a:cubicBezTo>
                  <a:cubicBezTo>
                    <a:pt x="19309" y="9401"/>
                    <a:pt x="19895" y="9532"/>
                    <a:pt x="20314" y="9793"/>
                  </a:cubicBezTo>
                  <a:cubicBezTo>
                    <a:pt x="20063" y="7175"/>
                    <a:pt x="18723" y="4426"/>
                    <a:pt x="16379" y="2593"/>
                  </a:cubicBezTo>
                  <a:cubicBezTo>
                    <a:pt x="12026" y="-1072"/>
                    <a:pt x="5579" y="-810"/>
                    <a:pt x="2147" y="3117"/>
                  </a:cubicBezTo>
                  <a:cubicBezTo>
                    <a:pt x="-1286" y="7175"/>
                    <a:pt x="-533" y="13328"/>
                    <a:pt x="3905" y="16863"/>
                  </a:cubicBezTo>
                  <a:cubicBezTo>
                    <a:pt x="8342" y="20528"/>
                    <a:pt x="14705" y="20266"/>
                    <a:pt x="18137" y="16339"/>
                  </a:cubicBezTo>
                  <a:cubicBezTo>
                    <a:pt x="19142" y="15161"/>
                    <a:pt x="19812" y="13852"/>
                    <a:pt x="20063" y="12412"/>
                  </a:cubicBezTo>
                  <a:close/>
                  <a:moveTo>
                    <a:pt x="16881" y="4950"/>
                  </a:moveTo>
                  <a:cubicBezTo>
                    <a:pt x="17467" y="6259"/>
                    <a:pt x="17300" y="8092"/>
                    <a:pt x="16630" y="9924"/>
                  </a:cubicBezTo>
                  <a:cubicBezTo>
                    <a:pt x="15961" y="9532"/>
                    <a:pt x="15291" y="9139"/>
                    <a:pt x="14621" y="8746"/>
                  </a:cubicBezTo>
                  <a:cubicBezTo>
                    <a:pt x="15626" y="7175"/>
                    <a:pt x="16379" y="5735"/>
                    <a:pt x="16630" y="4557"/>
                  </a:cubicBezTo>
                  <a:cubicBezTo>
                    <a:pt x="16714" y="4688"/>
                    <a:pt x="16798" y="4819"/>
                    <a:pt x="16881" y="4950"/>
                  </a:cubicBezTo>
                  <a:close/>
                  <a:moveTo>
                    <a:pt x="15542" y="3510"/>
                  </a:moveTo>
                  <a:cubicBezTo>
                    <a:pt x="15709" y="3641"/>
                    <a:pt x="15793" y="3772"/>
                    <a:pt x="15961" y="3903"/>
                  </a:cubicBezTo>
                  <a:cubicBezTo>
                    <a:pt x="15961" y="4819"/>
                    <a:pt x="15374" y="6390"/>
                    <a:pt x="14035" y="8353"/>
                  </a:cubicBezTo>
                  <a:cubicBezTo>
                    <a:pt x="13449" y="7961"/>
                    <a:pt x="12947" y="7568"/>
                    <a:pt x="12444" y="7175"/>
                  </a:cubicBezTo>
                  <a:cubicBezTo>
                    <a:pt x="11858" y="6783"/>
                    <a:pt x="11356" y="6259"/>
                    <a:pt x="10937" y="5866"/>
                  </a:cubicBezTo>
                  <a:cubicBezTo>
                    <a:pt x="12695" y="4164"/>
                    <a:pt x="14202" y="3379"/>
                    <a:pt x="15123" y="3248"/>
                  </a:cubicBezTo>
                  <a:cubicBezTo>
                    <a:pt x="15291" y="3248"/>
                    <a:pt x="15374" y="3379"/>
                    <a:pt x="15542" y="3510"/>
                  </a:cubicBezTo>
                  <a:close/>
                  <a:moveTo>
                    <a:pt x="6919" y="1677"/>
                  </a:moveTo>
                  <a:cubicBezTo>
                    <a:pt x="7002" y="1939"/>
                    <a:pt x="7086" y="2070"/>
                    <a:pt x="7170" y="2201"/>
                  </a:cubicBezTo>
                  <a:cubicBezTo>
                    <a:pt x="7337" y="2070"/>
                    <a:pt x="7588" y="1939"/>
                    <a:pt x="7756" y="1939"/>
                  </a:cubicBezTo>
                  <a:cubicBezTo>
                    <a:pt x="7672" y="1808"/>
                    <a:pt x="7672" y="1677"/>
                    <a:pt x="7588" y="1546"/>
                  </a:cubicBezTo>
                  <a:cubicBezTo>
                    <a:pt x="9095" y="1153"/>
                    <a:pt x="10686" y="1284"/>
                    <a:pt x="12277" y="1808"/>
                  </a:cubicBezTo>
                  <a:cubicBezTo>
                    <a:pt x="11440" y="1808"/>
                    <a:pt x="10602" y="2070"/>
                    <a:pt x="9765" y="2463"/>
                  </a:cubicBezTo>
                  <a:cubicBezTo>
                    <a:pt x="9849" y="2593"/>
                    <a:pt x="10016" y="2855"/>
                    <a:pt x="10016" y="2986"/>
                  </a:cubicBezTo>
                  <a:cubicBezTo>
                    <a:pt x="11440" y="2463"/>
                    <a:pt x="12779" y="2201"/>
                    <a:pt x="13951" y="2463"/>
                  </a:cubicBezTo>
                  <a:cubicBezTo>
                    <a:pt x="14119" y="2593"/>
                    <a:pt x="14202" y="2593"/>
                    <a:pt x="14370" y="2724"/>
                  </a:cubicBezTo>
                  <a:cubicBezTo>
                    <a:pt x="13198" y="3117"/>
                    <a:pt x="11858" y="4033"/>
                    <a:pt x="10435" y="5343"/>
                  </a:cubicBezTo>
                  <a:cubicBezTo>
                    <a:pt x="10100" y="5081"/>
                    <a:pt x="9849" y="4819"/>
                    <a:pt x="9598" y="4426"/>
                  </a:cubicBezTo>
                  <a:cubicBezTo>
                    <a:pt x="9430" y="4688"/>
                    <a:pt x="9263" y="4688"/>
                    <a:pt x="9012" y="4819"/>
                  </a:cubicBezTo>
                  <a:cubicBezTo>
                    <a:pt x="9347" y="5081"/>
                    <a:pt x="9598" y="5473"/>
                    <a:pt x="9933" y="5735"/>
                  </a:cubicBezTo>
                  <a:cubicBezTo>
                    <a:pt x="9347" y="6390"/>
                    <a:pt x="8677" y="7044"/>
                    <a:pt x="8091" y="7699"/>
                  </a:cubicBezTo>
                  <a:cubicBezTo>
                    <a:pt x="5998" y="5997"/>
                    <a:pt x="5998" y="5997"/>
                    <a:pt x="5998" y="5997"/>
                  </a:cubicBezTo>
                  <a:cubicBezTo>
                    <a:pt x="6500" y="5473"/>
                    <a:pt x="7002" y="4950"/>
                    <a:pt x="7588" y="4557"/>
                  </a:cubicBezTo>
                  <a:cubicBezTo>
                    <a:pt x="7505" y="4426"/>
                    <a:pt x="7505" y="4426"/>
                    <a:pt x="7505" y="4426"/>
                  </a:cubicBezTo>
                  <a:cubicBezTo>
                    <a:pt x="7337" y="4295"/>
                    <a:pt x="7170" y="4164"/>
                    <a:pt x="7086" y="4033"/>
                  </a:cubicBezTo>
                  <a:cubicBezTo>
                    <a:pt x="6500" y="4426"/>
                    <a:pt x="5998" y="4950"/>
                    <a:pt x="5495" y="5473"/>
                  </a:cubicBezTo>
                  <a:cubicBezTo>
                    <a:pt x="3486" y="3772"/>
                    <a:pt x="3486" y="3772"/>
                    <a:pt x="3486" y="3772"/>
                  </a:cubicBezTo>
                  <a:cubicBezTo>
                    <a:pt x="4407" y="2855"/>
                    <a:pt x="5579" y="2070"/>
                    <a:pt x="6919" y="1677"/>
                  </a:cubicBezTo>
                  <a:close/>
                  <a:moveTo>
                    <a:pt x="1477" y="8092"/>
                  </a:moveTo>
                  <a:cubicBezTo>
                    <a:pt x="1561" y="6783"/>
                    <a:pt x="2147" y="5473"/>
                    <a:pt x="3067" y="4295"/>
                  </a:cubicBezTo>
                  <a:cubicBezTo>
                    <a:pt x="5077" y="5997"/>
                    <a:pt x="5077" y="5997"/>
                    <a:pt x="5077" y="5997"/>
                  </a:cubicBezTo>
                  <a:cubicBezTo>
                    <a:pt x="4323" y="6913"/>
                    <a:pt x="3737" y="7830"/>
                    <a:pt x="3235" y="8877"/>
                  </a:cubicBezTo>
                  <a:cubicBezTo>
                    <a:pt x="2649" y="8484"/>
                    <a:pt x="1979" y="8353"/>
                    <a:pt x="1477" y="8092"/>
                  </a:cubicBezTo>
                  <a:close/>
                  <a:moveTo>
                    <a:pt x="1393" y="8877"/>
                  </a:moveTo>
                  <a:cubicBezTo>
                    <a:pt x="1895" y="9008"/>
                    <a:pt x="2481" y="9139"/>
                    <a:pt x="2984" y="9401"/>
                  </a:cubicBezTo>
                  <a:cubicBezTo>
                    <a:pt x="2565" y="10710"/>
                    <a:pt x="2314" y="11888"/>
                    <a:pt x="2398" y="13066"/>
                  </a:cubicBezTo>
                  <a:cubicBezTo>
                    <a:pt x="1728" y="11757"/>
                    <a:pt x="1309" y="10317"/>
                    <a:pt x="1393" y="8877"/>
                  </a:cubicBezTo>
                  <a:close/>
                  <a:moveTo>
                    <a:pt x="4742" y="15946"/>
                  </a:moveTo>
                  <a:cubicBezTo>
                    <a:pt x="4658" y="15815"/>
                    <a:pt x="4491" y="15684"/>
                    <a:pt x="4323" y="15553"/>
                  </a:cubicBezTo>
                  <a:cubicBezTo>
                    <a:pt x="4323" y="14899"/>
                    <a:pt x="4742" y="13852"/>
                    <a:pt x="5495" y="12412"/>
                  </a:cubicBezTo>
                  <a:cubicBezTo>
                    <a:pt x="5328" y="12281"/>
                    <a:pt x="5077" y="12281"/>
                    <a:pt x="4909" y="12019"/>
                  </a:cubicBezTo>
                  <a:cubicBezTo>
                    <a:pt x="4909" y="12019"/>
                    <a:pt x="4909" y="12019"/>
                    <a:pt x="4909" y="12019"/>
                  </a:cubicBezTo>
                  <a:cubicBezTo>
                    <a:pt x="4323" y="13197"/>
                    <a:pt x="3905" y="14113"/>
                    <a:pt x="3737" y="14899"/>
                  </a:cubicBezTo>
                  <a:cubicBezTo>
                    <a:pt x="3570" y="14768"/>
                    <a:pt x="3486" y="14637"/>
                    <a:pt x="3402" y="14637"/>
                  </a:cubicBezTo>
                  <a:cubicBezTo>
                    <a:pt x="2900" y="13197"/>
                    <a:pt x="2984" y="11495"/>
                    <a:pt x="3654" y="9663"/>
                  </a:cubicBezTo>
                  <a:cubicBezTo>
                    <a:pt x="3905" y="9793"/>
                    <a:pt x="4156" y="10055"/>
                    <a:pt x="4407" y="10186"/>
                  </a:cubicBezTo>
                  <a:cubicBezTo>
                    <a:pt x="4491" y="10055"/>
                    <a:pt x="4491" y="9924"/>
                    <a:pt x="4574" y="9924"/>
                  </a:cubicBezTo>
                  <a:cubicBezTo>
                    <a:pt x="4658" y="9793"/>
                    <a:pt x="4742" y="9663"/>
                    <a:pt x="4826" y="9663"/>
                  </a:cubicBezTo>
                  <a:cubicBezTo>
                    <a:pt x="4574" y="9401"/>
                    <a:pt x="4240" y="9270"/>
                    <a:pt x="3905" y="9139"/>
                  </a:cubicBezTo>
                  <a:cubicBezTo>
                    <a:pt x="4323" y="8223"/>
                    <a:pt x="4909" y="7306"/>
                    <a:pt x="5579" y="6390"/>
                  </a:cubicBezTo>
                  <a:cubicBezTo>
                    <a:pt x="7672" y="8092"/>
                    <a:pt x="7672" y="8092"/>
                    <a:pt x="7672" y="8092"/>
                  </a:cubicBezTo>
                  <a:cubicBezTo>
                    <a:pt x="7337" y="8615"/>
                    <a:pt x="6919" y="9139"/>
                    <a:pt x="6584" y="9532"/>
                  </a:cubicBezTo>
                  <a:cubicBezTo>
                    <a:pt x="6667" y="9663"/>
                    <a:pt x="6751" y="9663"/>
                    <a:pt x="6919" y="9793"/>
                  </a:cubicBezTo>
                  <a:cubicBezTo>
                    <a:pt x="7002" y="9793"/>
                    <a:pt x="7086" y="9924"/>
                    <a:pt x="7086" y="10055"/>
                  </a:cubicBezTo>
                  <a:cubicBezTo>
                    <a:pt x="7421" y="9532"/>
                    <a:pt x="7840" y="9008"/>
                    <a:pt x="8258" y="8615"/>
                  </a:cubicBezTo>
                  <a:cubicBezTo>
                    <a:pt x="10602" y="10448"/>
                    <a:pt x="10602" y="10448"/>
                    <a:pt x="10602" y="10448"/>
                  </a:cubicBezTo>
                  <a:cubicBezTo>
                    <a:pt x="10602" y="10317"/>
                    <a:pt x="10686" y="10317"/>
                    <a:pt x="10770" y="10186"/>
                  </a:cubicBezTo>
                  <a:cubicBezTo>
                    <a:pt x="10854" y="10055"/>
                    <a:pt x="10937" y="10055"/>
                    <a:pt x="10937" y="9924"/>
                  </a:cubicBezTo>
                  <a:cubicBezTo>
                    <a:pt x="8677" y="8092"/>
                    <a:pt x="8677" y="8092"/>
                    <a:pt x="8677" y="8092"/>
                  </a:cubicBezTo>
                  <a:cubicBezTo>
                    <a:pt x="9263" y="7437"/>
                    <a:pt x="9849" y="6783"/>
                    <a:pt x="10435" y="6259"/>
                  </a:cubicBezTo>
                  <a:cubicBezTo>
                    <a:pt x="10937" y="6783"/>
                    <a:pt x="11440" y="7175"/>
                    <a:pt x="11942" y="7699"/>
                  </a:cubicBezTo>
                  <a:cubicBezTo>
                    <a:pt x="12528" y="8092"/>
                    <a:pt x="13114" y="8484"/>
                    <a:pt x="13616" y="8877"/>
                  </a:cubicBezTo>
                  <a:cubicBezTo>
                    <a:pt x="13365" y="9270"/>
                    <a:pt x="13114" y="9532"/>
                    <a:pt x="12863" y="9924"/>
                  </a:cubicBezTo>
                  <a:cubicBezTo>
                    <a:pt x="12947" y="9924"/>
                    <a:pt x="13030" y="10055"/>
                    <a:pt x="13030" y="10055"/>
                  </a:cubicBezTo>
                  <a:cubicBezTo>
                    <a:pt x="13198" y="10186"/>
                    <a:pt x="13281" y="10317"/>
                    <a:pt x="13365" y="10448"/>
                  </a:cubicBezTo>
                  <a:cubicBezTo>
                    <a:pt x="13700" y="10055"/>
                    <a:pt x="13951" y="9663"/>
                    <a:pt x="14202" y="9270"/>
                  </a:cubicBezTo>
                  <a:cubicBezTo>
                    <a:pt x="14956" y="9793"/>
                    <a:pt x="15626" y="10186"/>
                    <a:pt x="16379" y="10448"/>
                  </a:cubicBezTo>
                  <a:cubicBezTo>
                    <a:pt x="15961" y="11364"/>
                    <a:pt x="15374" y="12281"/>
                    <a:pt x="14705" y="13066"/>
                  </a:cubicBezTo>
                  <a:cubicBezTo>
                    <a:pt x="13533" y="12019"/>
                    <a:pt x="13533" y="12019"/>
                    <a:pt x="13533" y="12019"/>
                  </a:cubicBezTo>
                  <a:cubicBezTo>
                    <a:pt x="13449" y="12150"/>
                    <a:pt x="13449" y="12150"/>
                    <a:pt x="13365" y="12281"/>
                  </a:cubicBezTo>
                  <a:cubicBezTo>
                    <a:pt x="13281" y="12412"/>
                    <a:pt x="13114" y="12412"/>
                    <a:pt x="13030" y="12543"/>
                  </a:cubicBezTo>
                  <a:cubicBezTo>
                    <a:pt x="14286" y="13590"/>
                    <a:pt x="14286" y="13590"/>
                    <a:pt x="14286" y="13590"/>
                  </a:cubicBezTo>
                  <a:cubicBezTo>
                    <a:pt x="13533" y="14375"/>
                    <a:pt x="12695" y="15030"/>
                    <a:pt x="11858" y="15684"/>
                  </a:cubicBezTo>
                  <a:cubicBezTo>
                    <a:pt x="11356" y="15030"/>
                    <a:pt x="10854" y="14375"/>
                    <a:pt x="10267" y="13852"/>
                  </a:cubicBezTo>
                  <a:cubicBezTo>
                    <a:pt x="10686" y="13459"/>
                    <a:pt x="11105" y="13066"/>
                    <a:pt x="11440" y="12673"/>
                  </a:cubicBezTo>
                  <a:cubicBezTo>
                    <a:pt x="11356" y="12543"/>
                    <a:pt x="11188" y="12412"/>
                    <a:pt x="11105" y="12412"/>
                  </a:cubicBezTo>
                  <a:cubicBezTo>
                    <a:pt x="11021" y="12281"/>
                    <a:pt x="10937" y="12281"/>
                    <a:pt x="10937" y="12150"/>
                  </a:cubicBezTo>
                  <a:cubicBezTo>
                    <a:pt x="10519" y="12673"/>
                    <a:pt x="10100" y="12935"/>
                    <a:pt x="9765" y="13328"/>
                  </a:cubicBezTo>
                  <a:cubicBezTo>
                    <a:pt x="9263" y="12935"/>
                    <a:pt x="8761" y="12412"/>
                    <a:pt x="8258" y="12019"/>
                  </a:cubicBezTo>
                  <a:cubicBezTo>
                    <a:pt x="8007" y="11757"/>
                    <a:pt x="7756" y="11626"/>
                    <a:pt x="7505" y="11364"/>
                  </a:cubicBezTo>
                  <a:cubicBezTo>
                    <a:pt x="7421" y="11626"/>
                    <a:pt x="7337" y="11757"/>
                    <a:pt x="7170" y="12019"/>
                  </a:cubicBezTo>
                  <a:cubicBezTo>
                    <a:pt x="7170" y="12019"/>
                    <a:pt x="7170" y="12019"/>
                    <a:pt x="7170" y="12019"/>
                  </a:cubicBezTo>
                  <a:cubicBezTo>
                    <a:pt x="7337" y="12150"/>
                    <a:pt x="7588" y="12281"/>
                    <a:pt x="7756" y="12412"/>
                  </a:cubicBezTo>
                  <a:cubicBezTo>
                    <a:pt x="8342" y="12935"/>
                    <a:pt x="8844" y="13328"/>
                    <a:pt x="9263" y="13721"/>
                  </a:cubicBezTo>
                  <a:cubicBezTo>
                    <a:pt x="7505" y="15292"/>
                    <a:pt x="6081" y="16077"/>
                    <a:pt x="5244" y="16339"/>
                  </a:cubicBezTo>
                  <a:cubicBezTo>
                    <a:pt x="5077" y="16208"/>
                    <a:pt x="4909" y="16077"/>
                    <a:pt x="4742" y="15946"/>
                  </a:cubicBezTo>
                  <a:close/>
                  <a:moveTo>
                    <a:pt x="6416" y="16993"/>
                  </a:moveTo>
                  <a:cubicBezTo>
                    <a:pt x="6249" y="16993"/>
                    <a:pt x="6081" y="16863"/>
                    <a:pt x="5998" y="16732"/>
                  </a:cubicBezTo>
                  <a:cubicBezTo>
                    <a:pt x="7086" y="16470"/>
                    <a:pt x="8426" y="15423"/>
                    <a:pt x="9765" y="14244"/>
                  </a:cubicBezTo>
                  <a:cubicBezTo>
                    <a:pt x="10351" y="14899"/>
                    <a:pt x="10854" y="15423"/>
                    <a:pt x="11272" y="15946"/>
                  </a:cubicBezTo>
                  <a:cubicBezTo>
                    <a:pt x="9598" y="16863"/>
                    <a:pt x="7840" y="17255"/>
                    <a:pt x="6416" y="16993"/>
                  </a:cubicBezTo>
                  <a:close/>
                  <a:moveTo>
                    <a:pt x="8091" y="17779"/>
                  </a:moveTo>
                  <a:cubicBezTo>
                    <a:pt x="9263" y="17648"/>
                    <a:pt x="10435" y="17255"/>
                    <a:pt x="11691" y="16470"/>
                  </a:cubicBezTo>
                  <a:cubicBezTo>
                    <a:pt x="12026" y="16993"/>
                    <a:pt x="12361" y="17517"/>
                    <a:pt x="12528" y="18041"/>
                  </a:cubicBezTo>
                  <a:cubicBezTo>
                    <a:pt x="11105" y="18303"/>
                    <a:pt x="9514" y="18172"/>
                    <a:pt x="8091" y="17779"/>
                  </a:cubicBezTo>
                  <a:close/>
                  <a:moveTo>
                    <a:pt x="13198" y="17779"/>
                  </a:moveTo>
                  <a:cubicBezTo>
                    <a:pt x="12947" y="17255"/>
                    <a:pt x="12612" y="16732"/>
                    <a:pt x="12277" y="16208"/>
                  </a:cubicBezTo>
                  <a:cubicBezTo>
                    <a:pt x="13114" y="15553"/>
                    <a:pt x="14035" y="14899"/>
                    <a:pt x="14872" y="13983"/>
                  </a:cubicBezTo>
                  <a:cubicBezTo>
                    <a:pt x="16881" y="15684"/>
                    <a:pt x="16881" y="15684"/>
                    <a:pt x="16881" y="15684"/>
                  </a:cubicBezTo>
                  <a:cubicBezTo>
                    <a:pt x="15877" y="16732"/>
                    <a:pt x="14621" y="17386"/>
                    <a:pt x="13198" y="1777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Shape 6430">
              <a:extLst>
                <a:ext uri="{FF2B5EF4-FFF2-40B4-BE49-F238E27FC236}">
                  <a16:creationId xmlns:a16="http://schemas.microsoft.com/office/drawing/2014/main" id="{EDEFC985-6EDC-5B63-0635-17E7F8EC554B}"/>
                </a:ext>
              </a:extLst>
            </p:cNvPr>
            <p:cNvSpPr/>
            <p:nvPr/>
          </p:nvSpPr>
          <p:spPr>
            <a:xfrm>
              <a:off x="549981" y="311726"/>
              <a:ext cx="53302" cy="3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67" h="19694" extrusionOk="0">
                  <a:moveTo>
                    <a:pt x="17429" y="16835"/>
                  </a:moveTo>
                  <a:cubicBezTo>
                    <a:pt x="14449" y="20647"/>
                    <a:pt x="7746" y="20647"/>
                    <a:pt x="4022" y="16835"/>
                  </a:cubicBezTo>
                  <a:cubicBezTo>
                    <a:pt x="-447" y="13023"/>
                    <a:pt x="-1192" y="6671"/>
                    <a:pt x="1787" y="2859"/>
                  </a:cubicBezTo>
                  <a:cubicBezTo>
                    <a:pt x="5511" y="-953"/>
                    <a:pt x="11470" y="-953"/>
                    <a:pt x="15939" y="2859"/>
                  </a:cubicBezTo>
                  <a:cubicBezTo>
                    <a:pt x="19663" y="6671"/>
                    <a:pt x="20408" y="13023"/>
                    <a:pt x="17429" y="168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6435">
            <a:extLst>
              <a:ext uri="{FF2B5EF4-FFF2-40B4-BE49-F238E27FC236}">
                <a16:creationId xmlns:a16="http://schemas.microsoft.com/office/drawing/2014/main" id="{C2C5ED18-CCC2-609B-E0E5-07D484C18AC3}"/>
              </a:ext>
            </a:extLst>
          </p:cNvPr>
          <p:cNvGrpSpPr/>
          <p:nvPr/>
        </p:nvGrpSpPr>
        <p:grpSpPr>
          <a:xfrm>
            <a:off x="6662124" y="2613917"/>
            <a:ext cx="331608" cy="190871"/>
            <a:chOff x="0" y="0"/>
            <a:chExt cx="331607" cy="190869"/>
          </a:xfrm>
        </p:grpSpPr>
        <p:sp>
          <p:nvSpPr>
            <p:cNvPr id="34" name="Shape 6432">
              <a:extLst>
                <a:ext uri="{FF2B5EF4-FFF2-40B4-BE49-F238E27FC236}">
                  <a16:creationId xmlns:a16="http://schemas.microsoft.com/office/drawing/2014/main" id="{655A445B-D44C-D2DA-95C6-0519BA4B309C}"/>
                </a:ext>
              </a:extLst>
            </p:cNvPr>
            <p:cNvSpPr/>
            <p:nvPr/>
          </p:nvSpPr>
          <p:spPr>
            <a:xfrm>
              <a:off x="0" y="-1"/>
              <a:ext cx="70980" cy="4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3" h="19184" extrusionOk="0">
                  <a:moveTo>
                    <a:pt x="17370" y="15018"/>
                  </a:moveTo>
                  <a:cubicBezTo>
                    <a:pt x="14670" y="19647"/>
                    <a:pt x="8730" y="20418"/>
                    <a:pt x="4410" y="17332"/>
                  </a:cubicBezTo>
                  <a:cubicBezTo>
                    <a:pt x="90" y="14247"/>
                    <a:pt x="-1530" y="8075"/>
                    <a:pt x="1710" y="3447"/>
                  </a:cubicBezTo>
                  <a:cubicBezTo>
                    <a:pt x="4410" y="-411"/>
                    <a:pt x="10350" y="-1182"/>
                    <a:pt x="14670" y="1904"/>
                  </a:cubicBezTo>
                  <a:cubicBezTo>
                    <a:pt x="18990" y="4989"/>
                    <a:pt x="20070" y="11161"/>
                    <a:pt x="17370" y="150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6433">
              <a:extLst>
                <a:ext uri="{FF2B5EF4-FFF2-40B4-BE49-F238E27FC236}">
                  <a16:creationId xmlns:a16="http://schemas.microsoft.com/office/drawing/2014/main" id="{F98DCBBE-E63B-600E-288B-E68A5A184566}"/>
                </a:ext>
              </a:extLst>
            </p:cNvPr>
            <p:cNvSpPr/>
            <p:nvPr/>
          </p:nvSpPr>
          <p:spPr>
            <a:xfrm>
              <a:off x="127367" y="65005"/>
              <a:ext cx="72020" cy="5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8" h="19014" extrusionOk="0">
                  <a:moveTo>
                    <a:pt x="17646" y="15194"/>
                  </a:moveTo>
                  <a:cubicBezTo>
                    <a:pt x="14406" y="18918"/>
                    <a:pt x="9006" y="20408"/>
                    <a:pt x="4686" y="17429"/>
                  </a:cubicBezTo>
                  <a:cubicBezTo>
                    <a:pt x="-174" y="13705"/>
                    <a:pt x="-1254" y="8491"/>
                    <a:pt x="1446" y="4022"/>
                  </a:cubicBezTo>
                  <a:cubicBezTo>
                    <a:pt x="4686" y="-447"/>
                    <a:pt x="10626" y="-1192"/>
                    <a:pt x="14946" y="1787"/>
                  </a:cubicBezTo>
                  <a:cubicBezTo>
                    <a:pt x="19266" y="4767"/>
                    <a:pt x="20346" y="10725"/>
                    <a:pt x="17646" y="151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Shape 6434">
              <a:extLst>
                <a:ext uri="{FF2B5EF4-FFF2-40B4-BE49-F238E27FC236}">
                  <a16:creationId xmlns:a16="http://schemas.microsoft.com/office/drawing/2014/main" id="{E84C4F7C-74E5-4DED-D932-2F55B964248A}"/>
                </a:ext>
              </a:extLst>
            </p:cNvPr>
            <p:cNvSpPr/>
            <p:nvPr/>
          </p:nvSpPr>
          <p:spPr>
            <a:xfrm>
              <a:off x="260628" y="140057"/>
              <a:ext cx="70980" cy="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3" h="19184" extrusionOk="0">
                  <a:moveTo>
                    <a:pt x="17370" y="15737"/>
                  </a:moveTo>
                  <a:cubicBezTo>
                    <a:pt x="14670" y="19595"/>
                    <a:pt x="8730" y="20366"/>
                    <a:pt x="4410" y="17280"/>
                  </a:cubicBezTo>
                  <a:cubicBezTo>
                    <a:pt x="90" y="14195"/>
                    <a:pt x="-1530" y="8023"/>
                    <a:pt x="1710" y="4166"/>
                  </a:cubicBezTo>
                  <a:cubicBezTo>
                    <a:pt x="4410" y="-463"/>
                    <a:pt x="10350" y="-1234"/>
                    <a:pt x="14670" y="1852"/>
                  </a:cubicBezTo>
                  <a:cubicBezTo>
                    <a:pt x="18990" y="4937"/>
                    <a:pt x="20070" y="11109"/>
                    <a:pt x="17370" y="1573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6447">
            <a:extLst>
              <a:ext uri="{FF2B5EF4-FFF2-40B4-BE49-F238E27FC236}">
                <a16:creationId xmlns:a16="http://schemas.microsoft.com/office/drawing/2014/main" id="{C31771A7-1D19-CB8A-E10A-4015FC012468}"/>
              </a:ext>
            </a:extLst>
          </p:cNvPr>
          <p:cNvGrpSpPr/>
          <p:nvPr/>
        </p:nvGrpSpPr>
        <p:grpSpPr>
          <a:xfrm>
            <a:off x="4200100" y="2591786"/>
            <a:ext cx="1327298" cy="1255605"/>
            <a:chOff x="0" y="0"/>
            <a:chExt cx="1327297" cy="1255604"/>
          </a:xfrm>
        </p:grpSpPr>
        <p:sp>
          <p:nvSpPr>
            <p:cNvPr id="38" name="Shape 6436">
              <a:extLst>
                <a:ext uri="{FF2B5EF4-FFF2-40B4-BE49-F238E27FC236}">
                  <a16:creationId xmlns:a16="http://schemas.microsoft.com/office/drawing/2014/main" id="{5153CC6D-7E1A-1DDD-04F3-DB8EC40DC801}"/>
                </a:ext>
              </a:extLst>
            </p:cNvPr>
            <p:cNvSpPr/>
            <p:nvPr/>
          </p:nvSpPr>
          <p:spPr>
            <a:xfrm>
              <a:off x="0" y="621195"/>
              <a:ext cx="1327298" cy="63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259"/>
                  </a:moveTo>
                  <a:lnTo>
                    <a:pt x="11276" y="0"/>
                  </a:lnTo>
                  <a:lnTo>
                    <a:pt x="0" y="11255"/>
                  </a:lnTo>
                  <a:lnTo>
                    <a:pt x="10303" y="21600"/>
                  </a:lnTo>
                  <a:lnTo>
                    <a:pt x="21600" y="10259"/>
                  </a:lnTo>
                  <a:close/>
                </a:path>
              </a:pathLst>
            </a:custGeom>
            <a:solidFill>
              <a:srgbClr val="5AA2AE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Shape 6437">
              <a:extLst>
                <a:ext uri="{FF2B5EF4-FFF2-40B4-BE49-F238E27FC236}">
                  <a16:creationId xmlns:a16="http://schemas.microsoft.com/office/drawing/2014/main" id="{1987C395-7E23-4720-4EC6-BB70EFB16B00}"/>
                </a:ext>
              </a:extLst>
            </p:cNvPr>
            <p:cNvSpPr/>
            <p:nvPr/>
          </p:nvSpPr>
          <p:spPr>
            <a:xfrm>
              <a:off x="0" y="-1"/>
              <a:ext cx="1327298" cy="63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259"/>
                  </a:moveTo>
                  <a:lnTo>
                    <a:pt x="11276" y="0"/>
                  </a:lnTo>
                  <a:lnTo>
                    <a:pt x="0" y="11255"/>
                  </a:lnTo>
                  <a:lnTo>
                    <a:pt x="10303" y="21600"/>
                  </a:lnTo>
                  <a:lnTo>
                    <a:pt x="21600" y="10259"/>
                  </a:lnTo>
                  <a:close/>
                </a:path>
              </a:pathLst>
            </a:custGeom>
            <a:solidFill>
              <a:srgbClr val="2F53A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Shape 6438">
              <a:extLst>
                <a:ext uri="{FF2B5EF4-FFF2-40B4-BE49-F238E27FC236}">
                  <a16:creationId xmlns:a16="http://schemas.microsoft.com/office/drawing/2014/main" id="{EC4894B2-6811-0E10-B937-248EDEFD41A0}"/>
                </a:ext>
              </a:extLst>
            </p:cNvPr>
            <p:cNvSpPr/>
            <p:nvPr/>
          </p:nvSpPr>
          <p:spPr>
            <a:xfrm>
              <a:off x="545816" y="145736"/>
              <a:ext cx="439819" cy="23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784" extrusionOk="0">
                  <a:moveTo>
                    <a:pt x="15531" y="19553"/>
                  </a:moveTo>
                  <a:cubicBezTo>
                    <a:pt x="1163" y="4851"/>
                    <a:pt x="1163" y="4851"/>
                    <a:pt x="1163" y="4851"/>
                  </a:cubicBezTo>
                  <a:cubicBezTo>
                    <a:pt x="-187" y="3399"/>
                    <a:pt x="-380" y="1584"/>
                    <a:pt x="681" y="495"/>
                  </a:cubicBezTo>
                  <a:cubicBezTo>
                    <a:pt x="1838" y="-413"/>
                    <a:pt x="3863" y="-50"/>
                    <a:pt x="5309" y="1402"/>
                  </a:cubicBezTo>
                  <a:cubicBezTo>
                    <a:pt x="19581" y="15923"/>
                    <a:pt x="19581" y="15923"/>
                    <a:pt x="19581" y="15923"/>
                  </a:cubicBezTo>
                  <a:cubicBezTo>
                    <a:pt x="21027" y="17375"/>
                    <a:pt x="21220" y="19372"/>
                    <a:pt x="20063" y="20279"/>
                  </a:cubicBezTo>
                  <a:cubicBezTo>
                    <a:pt x="18906" y="21187"/>
                    <a:pt x="16881" y="20824"/>
                    <a:pt x="15531" y="19553"/>
                  </a:cubicBezTo>
                  <a:close/>
                  <a:moveTo>
                    <a:pt x="4345" y="2128"/>
                  </a:moveTo>
                  <a:cubicBezTo>
                    <a:pt x="3574" y="1402"/>
                    <a:pt x="2513" y="1221"/>
                    <a:pt x="1838" y="1765"/>
                  </a:cubicBezTo>
                  <a:cubicBezTo>
                    <a:pt x="1259" y="2310"/>
                    <a:pt x="1356" y="3217"/>
                    <a:pt x="2127" y="4125"/>
                  </a:cubicBezTo>
                  <a:cubicBezTo>
                    <a:pt x="16399" y="18646"/>
                    <a:pt x="16399" y="18646"/>
                    <a:pt x="16399" y="18646"/>
                  </a:cubicBezTo>
                  <a:cubicBezTo>
                    <a:pt x="17170" y="19372"/>
                    <a:pt x="18327" y="19735"/>
                    <a:pt x="18906" y="19190"/>
                  </a:cubicBezTo>
                  <a:cubicBezTo>
                    <a:pt x="19581" y="18646"/>
                    <a:pt x="19484" y="17557"/>
                    <a:pt x="18713" y="16649"/>
                  </a:cubicBezTo>
                  <a:lnTo>
                    <a:pt x="4345" y="212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Shape 6439">
              <a:extLst>
                <a:ext uri="{FF2B5EF4-FFF2-40B4-BE49-F238E27FC236}">
                  <a16:creationId xmlns:a16="http://schemas.microsoft.com/office/drawing/2014/main" id="{C562B455-C289-2E66-B0DB-7205CAFE7F13}"/>
                </a:ext>
              </a:extLst>
            </p:cNvPr>
            <p:cNvSpPr/>
            <p:nvPr/>
          </p:nvSpPr>
          <p:spPr>
            <a:xfrm>
              <a:off x="803359" y="282819"/>
              <a:ext cx="129347" cy="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0827" extrusionOk="0">
                  <a:moveTo>
                    <a:pt x="20229" y="20422"/>
                  </a:moveTo>
                  <a:cubicBezTo>
                    <a:pt x="19247" y="21039"/>
                    <a:pt x="17611" y="21039"/>
                    <a:pt x="16629" y="19805"/>
                  </a:cubicBezTo>
                  <a:cubicBezTo>
                    <a:pt x="920" y="4376"/>
                    <a:pt x="920" y="4376"/>
                    <a:pt x="920" y="4376"/>
                  </a:cubicBezTo>
                  <a:cubicBezTo>
                    <a:pt x="-62" y="3142"/>
                    <a:pt x="-389" y="1290"/>
                    <a:pt x="593" y="673"/>
                  </a:cubicBezTo>
                  <a:cubicBezTo>
                    <a:pt x="1575" y="-561"/>
                    <a:pt x="3211" y="56"/>
                    <a:pt x="4520" y="1290"/>
                  </a:cubicBezTo>
                  <a:cubicBezTo>
                    <a:pt x="19902" y="16719"/>
                    <a:pt x="19902" y="16719"/>
                    <a:pt x="19902" y="16719"/>
                  </a:cubicBezTo>
                  <a:cubicBezTo>
                    <a:pt x="21211" y="17953"/>
                    <a:pt x="21211" y="19805"/>
                    <a:pt x="20229" y="204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Shape 6440">
              <a:extLst>
                <a:ext uri="{FF2B5EF4-FFF2-40B4-BE49-F238E27FC236}">
                  <a16:creationId xmlns:a16="http://schemas.microsoft.com/office/drawing/2014/main" id="{B5AAE45F-6B10-0D31-80F6-F73576BA5835}"/>
                </a:ext>
              </a:extLst>
            </p:cNvPr>
            <p:cNvSpPr/>
            <p:nvPr/>
          </p:nvSpPr>
          <p:spPr>
            <a:xfrm>
              <a:off x="606398" y="176155"/>
              <a:ext cx="28049" cy="1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19747" extrusionOk="0">
                  <a:moveTo>
                    <a:pt x="17847" y="17974"/>
                  </a:moveTo>
                  <a:cubicBezTo>
                    <a:pt x="13527" y="20674"/>
                    <a:pt x="7767" y="20674"/>
                    <a:pt x="3447" y="15274"/>
                  </a:cubicBezTo>
                  <a:cubicBezTo>
                    <a:pt x="-873" y="9874"/>
                    <a:pt x="-873" y="4474"/>
                    <a:pt x="2007" y="1774"/>
                  </a:cubicBezTo>
                  <a:cubicBezTo>
                    <a:pt x="6327" y="-926"/>
                    <a:pt x="12087" y="-926"/>
                    <a:pt x="16407" y="4474"/>
                  </a:cubicBezTo>
                  <a:cubicBezTo>
                    <a:pt x="20727" y="9874"/>
                    <a:pt x="20727" y="15274"/>
                    <a:pt x="17847" y="179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Shape 6441">
              <a:extLst>
                <a:ext uri="{FF2B5EF4-FFF2-40B4-BE49-F238E27FC236}">
                  <a16:creationId xmlns:a16="http://schemas.microsoft.com/office/drawing/2014/main" id="{C75CF9B1-CC9E-28B9-0BAB-945A1BF2B6CC}"/>
                </a:ext>
              </a:extLst>
            </p:cNvPr>
            <p:cNvSpPr/>
            <p:nvPr/>
          </p:nvSpPr>
          <p:spPr>
            <a:xfrm>
              <a:off x="452099" y="187715"/>
              <a:ext cx="439627" cy="23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0784" extrusionOk="0">
                  <a:moveTo>
                    <a:pt x="15514" y="19553"/>
                  </a:moveTo>
                  <a:cubicBezTo>
                    <a:pt x="1146" y="4851"/>
                    <a:pt x="1146" y="4851"/>
                    <a:pt x="1146" y="4851"/>
                  </a:cubicBezTo>
                  <a:cubicBezTo>
                    <a:pt x="-204" y="3399"/>
                    <a:pt x="-397" y="1584"/>
                    <a:pt x="760" y="495"/>
                  </a:cubicBezTo>
                  <a:cubicBezTo>
                    <a:pt x="1821" y="-413"/>
                    <a:pt x="3942" y="-50"/>
                    <a:pt x="5292" y="1402"/>
                  </a:cubicBezTo>
                  <a:cubicBezTo>
                    <a:pt x="19660" y="15923"/>
                    <a:pt x="19660" y="15923"/>
                    <a:pt x="19660" y="15923"/>
                  </a:cubicBezTo>
                  <a:cubicBezTo>
                    <a:pt x="21010" y="17375"/>
                    <a:pt x="21203" y="19190"/>
                    <a:pt x="20046" y="20279"/>
                  </a:cubicBezTo>
                  <a:cubicBezTo>
                    <a:pt x="18985" y="21187"/>
                    <a:pt x="16864" y="20824"/>
                    <a:pt x="15514" y="19553"/>
                  </a:cubicBezTo>
                  <a:close/>
                  <a:moveTo>
                    <a:pt x="4328" y="2128"/>
                  </a:moveTo>
                  <a:cubicBezTo>
                    <a:pt x="3557" y="1402"/>
                    <a:pt x="2496" y="1221"/>
                    <a:pt x="1821" y="1765"/>
                  </a:cubicBezTo>
                  <a:cubicBezTo>
                    <a:pt x="1242" y="2310"/>
                    <a:pt x="1339" y="3217"/>
                    <a:pt x="2110" y="4125"/>
                  </a:cubicBezTo>
                  <a:cubicBezTo>
                    <a:pt x="16478" y="18646"/>
                    <a:pt x="16478" y="18646"/>
                    <a:pt x="16478" y="18646"/>
                  </a:cubicBezTo>
                  <a:cubicBezTo>
                    <a:pt x="17249" y="19372"/>
                    <a:pt x="18310" y="19553"/>
                    <a:pt x="18985" y="19190"/>
                  </a:cubicBezTo>
                  <a:cubicBezTo>
                    <a:pt x="19564" y="18646"/>
                    <a:pt x="19467" y="17557"/>
                    <a:pt x="18696" y="16649"/>
                  </a:cubicBezTo>
                  <a:lnTo>
                    <a:pt x="4328" y="212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Shape 6442">
              <a:extLst>
                <a:ext uri="{FF2B5EF4-FFF2-40B4-BE49-F238E27FC236}">
                  <a16:creationId xmlns:a16="http://schemas.microsoft.com/office/drawing/2014/main" id="{D6A51BEF-FF2D-9D04-8AF7-CDFC7EAD60D4}"/>
                </a:ext>
              </a:extLst>
            </p:cNvPr>
            <p:cNvSpPr/>
            <p:nvPr/>
          </p:nvSpPr>
          <p:spPr>
            <a:xfrm>
              <a:off x="710813" y="326046"/>
              <a:ext cx="129073" cy="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0827" extrusionOk="0">
                  <a:moveTo>
                    <a:pt x="20375" y="20422"/>
                  </a:moveTo>
                  <a:cubicBezTo>
                    <a:pt x="19710" y="21039"/>
                    <a:pt x="17717" y="21039"/>
                    <a:pt x="16720" y="19805"/>
                  </a:cubicBezTo>
                  <a:cubicBezTo>
                    <a:pt x="1101" y="3759"/>
                    <a:pt x="1101" y="3759"/>
                    <a:pt x="1101" y="3759"/>
                  </a:cubicBezTo>
                  <a:cubicBezTo>
                    <a:pt x="-228" y="3142"/>
                    <a:pt x="-228" y="1290"/>
                    <a:pt x="437" y="673"/>
                  </a:cubicBezTo>
                  <a:cubicBezTo>
                    <a:pt x="1434" y="-561"/>
                    <a:pt x="3427" y="56"/>
                    <a:pt x="4424" y="1290"/>
                  </a:cubicBezTo>
                  <a:cubicBezTo>
                    <a:pt x="20043" y="16719"/>
                    <a:pt x="20043" y="16719"/>
                    <a:pt x="20043" y="16719"/>
                  </a:cubicBezTo>
                  <a:cubicBezTo>
                    <a:pt x="21372" y="17953"/>
                    <a:pt x="21372" y="19805"/>
                    <a:pt x="20375" y="204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Shape 6443">
              <a:extLst>
                <a:ext uri="{FF2B5EF4-FFF2-40B4-BE49-F238E27FC236}">
                  <a16:creationId xmlns:a16="http://schemas.microsoft.com/office/drawing/2014/main" id="{A8FEF3F9-579E-1ACC-7EFB-A36D105FBA75}"/>
                </a:ext>
              </a:extLst>
            </p:cNvPr>
            <p:cNvSpPr/>
            <p:nvPr/>
          </p:nvSpPr>
          <p:spPr>
            <a:xfrm>
              <a:off x="512318" y="219327"/>
              <a:ext cx="28049" cy="1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19747" extrusionOk="0">
                  <a:moveTo>
                    <a:pt x="17847" y="17974"/>
                  </a:moveTo>
                  <a:cubicBezTo>
                    <a:pt x="14967" y="20674"/>
                    <a:pt x="7767" y="20674"/>
                    <a:pt x="3447" y="15274"/>
                  </a:cubicBezTo>
                  <a:cubicBezTo>
                    <a:pt x="-873" y="9874"/>
                    <a:pt x="-873" y="4474"/>
                    <a:pt x="2007" y="1774"/>
                  </a:cubicBezTo>
                  <a:cubicBezTo>
                    <a:pt x="6327" y="-926"/>
                    <a:pt x="12087" y="-926"/>
                    <a:pt x="16407" y="4474"/>
                  </a:cubicBezTo>
                  <a:cubicBezTo>
                    <a:pt x="20727" y="9874"/>
                    <a:pt x="20727" y="15274"/>
                    <a:pt x="17847" y="179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Shape 6444">
              <a:extLst>
                <a:ext uri="{FF2B5EF4-FFF2-40B4-BE49-F238E27FC236}">
                  <a16:creationId xmlns:a16="http://schemas.microsoft.com/office/drawing/2014/main" id="{03542C4F-4990-A201-84A4-F630EB61CF0E}"/>
                </a:ext>
              </a:extLst>
            </p:cNvPr>
            <p:cNvSpPr/>
            <p:nvPr/>
          </p:nvSpPr>
          <p:spPr>
            <a:xfrm>
              <a:off x="359448" y="230941"/>
              <a:ext cx="439940" cy="23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0784" extrusionOk="0">
                  <a:moveTo>
                    <a:pt x="15436" y="19553"/>
                  </a:moveTo>
                  <a:cubicBezTo>
                    <a:pt x="1228" y="4851"/>
                    <a:pt x="1228" y="4851"/>
                    <a:pt x="1228" y="4851"/>
                  </a:cubicBezTo>
                  <a:cubicBezTo>
                    <a:pt x="-212" y="3399"/>
                    <a:pt x="-404" y="1584"/>
                    <a:pt x="748" y="495"/>
                  </a:cubicBezTo>
                  <a:cubicBezTo>
                    <a:pt x="1900" y="-413"/>
                    <a:pt x="3916" y="-50"/>
                    <a:pt x="5260" y="1402"/>
                  </a:cubicBezTo>
                  <a:cubicBezTo>
                    <a:pt x="19564" y="15923"/>
                    <a:pt x="19564" y="15923"/>
                    <a:pt x="19564" y="15923"/>
                  </a:cubicBezTo>
                  <a:cubicBezTo>
                    <a:pt x="20908" y="17375"/>
                    <a:pt x="21196" y="19190"/>
                    <a:pt x="20044" y="20279"/>
                  </a:cubicBezTo>
                  <a:cubicBezTo>
                    <a:pt x="18892" y="21187"/>
                    <a:pt x="16876" y="20824"/>
                    <a:pt x="15436" y="19553"/>
                  </a:cubicBezTo>
                  <a:close/>
                  <a:moveTo>
                    <a:pt x="4396" y="2128"/>
                  </a:moveTo>
                  <a:cubicBezTo>
                    <a:pt x="3628" y="1402"/>
                    <a:pt x="2476" y="1221"/>
                    <a:pt x="1900" y="1765"/>
                  </a:cubicBezTo>
                  <a:cubicBezTo>
                    <a:pt x="1228" y="2310"/>
                    <a:pt x="1324" y="3217"/>
                    <a:pt x="2092" y="4125"/>
                  </a:cubicBezTo>
                  <a:cubicBezTo>
                    <a:pt x="16396" y="18646"/>
                    <a:pt x="16396" y="18646"/>
                    <a:pt x="16396" y="18646"/>
                  </a:cubicBezTo>
                  <a:cubicBezTo>
                    <a:pt x="17164" y="19372"/>
                    <a:pt x="18316" y="19553"/>
                    <a:pt x="18892" y="19190"/>
                  </a:cubicBezTo>
                  <a:cubicBezTo>
                    <a:pt x="19468" y="18646"/>
                    <a:pt x="19372" y="17557"/>
                    <a:pt x="18604" y="16649"/>
                  </a:cubicBezTo>
                  <a:lnTo>
                    <a:pt x="4396" y="212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Shape 6445">
              <a:extLst>
                <a:ext uri="{FF2B5EF4-FFF2-40B4-BE49-F238E27FC236}">
                  <a16:creationId xmlns:a16="http://schemas.microsoft.com/office/drawing/2014/main" id="{1FCC08D3-6ADC-90A7-C2C7-A836B1DCE8F1}"/>
                </a:ext>
              </a:extLst>
            </p:cNvPr>
            <p:cNvSpPr/>
            <p:nvPr/>
          </p:nvSpPr>
          <p:spPr>
            <a:xfrm>
              <a:off x="617096" y="369272"/>
              <a:ext cx="130578" cy="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0827" extrusionOk="0">
                  <a:moveTo>
                    <a:pt x="20336" y="20422"/>
                  </a:moveTo>
                  <a:cubicBezTo>
                    <a:pt x="19354" y="21039"/>
                    <a:pt x="17718" y="21039"/>
                    <a:pt x="16409" y="19805"/>
                  </a:cubicBezTo>
                  <a:cubicBezTo>
                    <a:pt x="1027" y="3759"/>
                    <a:pt x="1027" y="3759"/>
                    <a:pt x="1027" y="3759"/>
                  </a:cubicBezTo>
                  <a:cubicBezTo>
                    <a:pt x="-282" y="3142"/>
                    <a:pt x="-282" y="1290"/>
                    <a:pt x="700" y="673"/>
                  </a:cubicBezTo>
                  <a:cubicBezTo>
                    <a:pt x="1682" y="-561"/>
                    <a:pt x="3318" y="56"/>
                    <a:pt x="4300" y="1290"/>
                  </a:cubicBezTo>
                  <a:cubicBezTo>
                    <a:pt x="20009" y="16719"/>
                    <a:pt x="20009" y="16719"/>
                    <a:pt x="20009" y="16719"/>
                  </a:cubicBezTo>
                  <a:cubicBezTo>
                    <a:pt x="20991" y="17953"/>
                    <a:pt x="21318" y="19805"/>
                    <a:pt x="20336" y="204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Shape 6446">
              <a:extLst>
                <a:ext uri="{FF2B5EF4-FFF2-40B4-BE49-F238E27FC236}">
                  <a16:creationId xmlns:a16="http://schemas.microsoft.com/office/drawing/2014/main" id="{6A5F79FC-5505-012C-7524-94C426F3800D}"/>
                </a:ext>
              </a:extLst>
            </p:cNvPr>
            <p:cNvSpPr/>
            <p:nvPr/>
          </p:nvSpPr>
          <p:spPr>
            <a:xfrm>
              <a:off x="419460" y="261336"/>
              <a:ext cx="28145" cy="1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1" h="19747" extrusionOk="0">
                  <a:moveTo>
                    <a:pt x="15945" y="17974"/>
                  </a:moveTo>
                  <a:cubicBezTo>
                    <a:pt x="13245" y="20674"/>
                    <a:pt x="7845" y="20674"/>
                    <a:pt x="3795" y="15274"/>
                  </a:cubicBezTo>
                  <a:cubicBezTo>
                    <a:pt x="-255" y="9874"/>
                    <a:pt x="-1605" y="4474"/>
                    <a:pt x="2445" y="1774"/>
                  </a:cubicBezTo>
                  <a:cubicBezTo>
                    <a:pt x="5145" y="-926"/>
                    <a:pt x="10545" y="-926"/>
                    <a:pt x="14595" y="4474"/>
                  </a:cubicBezTo>
                  <a:cubicBezTo>
                    <a:pt x="18645" y="9874"/>
                    <a:pt x="19995" y="15274"/>
                    <a:pt x="15945" y="179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Group 6452">
            <a:extLst>
              <a:ext uri="{FF2B5EF4-FFF2-40B4-BE49-F238E27FC236}">
                <a16:creationId xmlns:a16="http://schemas.microsoft.com/office/drawing/2014/main" id="{24B3FFF7-EF5D-57B3-4652-B1975DFCADC7}"/>
              </a:ext>
            </a:extLst>
          </p:cNvPr>
          <p:cNvGrpSpPr/>
          <p:nvPr/>
        </p:nvGrpSpPr>
        <p:grpSpPr>
          <a:xfrm>
            <a:off x="6491085" y="1985348"/>
            <a:ext cx="2467708" cy="1178552"/>
            <a:chOff x="-1" y="0"/>
            <a:chExt cx="2467706" cy="1178550"/>
          </a:xfrm>
        </p:grpSpPr>
        <p:sp>
          <p:nvSpPr>
            <p:cNvPr id="50" name="Shape 6448">
              <a:extLst>
                <a:ext uri="{FF2B5EF4-FFF2-40B4-BE49-F238E27FC236}">
                  <a16:creationId xmlns:a16="http://schemas.microsoft.com/office/drawing/2014/main" id="{46110140-469C-C76B-2359-7B0C29C5D7B7}"/>
                </a:ext>
              </a:extLst>
            </p:cNvPr>
            <p:cNvSpPr/>
            <p:nvPr/>
          </p:nvSpPr>
          <p:spPr>
            <a:xfrm>
              <a:off x="-1" y="0"/>
              <a:ext cx="2467706" cy="117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48"/>
                  </a:moveTo>
                  <a:lnTo>
                    <a:pt x="19819" y="21600"/>
                  </a:lnTo>
                  <a:lnTo>
                    <a:pt x="21600" y="19829"/>
                  </a:lnTo>
                  <a:lnTo>
                    <a:pt x="1769" y="0"/>
                  </a:lnTo>
                  <a:lnTo>
                    <a:pt x="0" y="1748"/>
                  </a:lnTo>
                  <a:close/>
                </a:path>
              </a:pathLst>
            </a:custGeom>
            <a:solidFill>
              <a:srgbClr val="4647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Shape 6449">
              <a:extLst>
                <a:ext uri="{FF2B5EF4-FFF2-40B4-BE49-F238E27FC236}">
                  <a16:creationId xmlns:a16="http://schemas.microsoft.com/office/drawing/2014/main" id="{3AF9B48A-0D3E-2F5A-22B9-236D9146F5B6}"/>
                </a:ext>
              </a:extLst>
            </p:cNvPr>
            <p:cNvSpPr/>
            <p:nvPr/>
          </p:nvSpPr>
          <p:spPr>
            <a:xfrm>
              <a:off x="1975690" y="947162"/>
              <a:ext cx="363611" cy="17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6" y="0"/>
                  </a:moveTo>
                  <a:lnTo>
                    <a:pt x="0" y="4539"/>
                  </a:lnTo>
                  <a:lnTo>
                    <a:pt x="17069" y="21600"/>
                  </a:lnTo>
                  <a:lnTo>
                    <a:pt x="21600" y="17061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6461">
            <a:extLst>
              <a:ext uri="{FF2B5EF4-FFF2-40B4-BE49-F238E27FC236}">
                <a16:creationId xmlns:a16="http://schemas.microsoft.com/office/drawing/2014/main" id="{E8C456F4-2645-C501-ED87-71336CF13610}"/>
              </a:ext>
            </a:extLst>
          </p:cNvPr>
          <p:cNvGrpSpPr/>
          <p:nvPr/>
        </p:nvGrpSpPr>
        <p:grpSpPr>
          <a:xfrm>
            <a:off x="5464855" y="2092917"/>
            <a:ext cx="1332874" cy="1177003"/>
            <a:chOff x="0" y="0"/>
            <a:chExt cx="1332873" cy="1177001"/>
          </a:xfrm>
        </p:grpSpPr>
        <p:sp>
          <p:nvSpPr>
            <p:cNvPr id="55" name="Shape 6453">
              <a:extLst>
                <a:ext uri="{FF2B5EF4-FFF2-40B4-BE49-F238E27FC236}">
                  <a16:creationId xmlns:a16="http://schemas.microsoft.com/office/drawing/2014/main" id="{DF72DC9B-1967-0BF7-CE85-C1233DD9B4A7}"/>
                </a:ext>
              </a:extLst>
            </p:cNvPr>
            <p:cNvSpPr/>
            <p:nvPr/>
          </p:nvSpPr>
          <p:spPr>
            <a:xfrm>
              <a:off x="0" y="537785"/>
              <a:ext cx="1332873" cy="63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294" extrusionOk="0">
                  <a:moveTo>
                    <a:pt x="11102" y="458"/>
                  </a:moveTo>
                  <a:cubicBezTo>
                    <a:pt x="10548" y="-153"/>
                    <a:pt x="9603" y="-153"/>
                    <a:pt x="9049" y="458"/>
                  </a:cubicBezTo>
                  <a:cubicBezTo>
                    <a:pt x="416" y="9017"/>
                    <a:pt x="416" y="9017"/>
                    <a:pt x="416" y="9017"/>
                  </a:cubicBezTo>
                  <a:cubicBezTo>
                    <a:pt x="-138" y="9628"/>
                    <a:pt x="-138" y="10511"/>
                    <a:pt x="416" y="11055"/>
                  </a:cubicBezTo>
                  <a:cubicBezTo>
                    <a:pt x="10222" y="20836"/>
                    <a:pt x="10222" y="20836"/>
                    <a:pt x="10222" y="20836"/>
                  </a:cubicBezTo>
                  <a:cubicBezTo>
                    <a:pt x="10776" y="21447"/>
                    <a:pt x="11721" y="21447"/>
                    <a:pt x="12275" y="20836"/>
                  </a:cubicBezTo>
                  <a:cubicBezTo>
                    <a:pt x="20908" y="12277"/>
                    <a:pt x="20908" y="12277"/>
                    <a:pt x="20908" y="12277"/>
                  </a:cubicBezTo>
                  <a:cubicBezTo>
                    <a:pt x="21462" y="11666"/>
                    <a:pt x="21462" y="10783"/>
                    <a:pt x="20908" y="10239"/>
                  </a:cubicBezTo>
                  <a:lnTo>
                    <a:pt x="11102" y="458"/>
                  </a:lnTo>
                  <a:close/>
                </a:path>
              </a:pathLst>
            </a:custGeom>
            <a:solidFill>
              <a:srgbClr val="1A242E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Shape 6454">
              <a:extLst>
                <a:ext uri="{FF2B5EF4-FFF2-40B4-BE49-F238E27FC236}">
                  <a16:creationId xmlns:a16="http://schemas.microsoft.com/office/drawing/2014/main" id="{435E66DF-2CBC-9A0F-3A87-3C482D22F5EA}"/>
                </a:ext>
              </a:extLst>
            </p:cNvPr>
            <p:cNvSpPr/>
            <p:nvPr/>
          </p:nvSpPr>
          <p:spPr>
            <a:xfrm>
              <a:off x="0" y="-1"/>
              <a:ext cx="1332873" cy="63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294" extrusionOk="0">
                  <a:moveTo>
                    <a:pt x="11102" y="458"/>
                  </a:moveTo>
                  <a:cubicBezTo>
                    <a:pt x="10548" y="-153"/>
                    <a:pt x="9603" y="-153"/>
                    <a:pt x="9049" y="458"/>
                  </a:cubicBezTo>
                  <a:cubicBezTo>
                    <a:pt x="416" y="9017"/>
                    <a:pt x="416" y="9017"/>
                    <a:pt x="416" y="9017"/>
                  </a:cubicBezTo>
                  <a:cubicBezTo>
                    <a:pt x="-138" y="9628"/>
                    <a:pt x="-138" y="10511"/>
                    <a:pt x="416" y="11055"/>
                  </a:cubicBezTo>
                  <a:cubicBezTo>
                    <a:pt x="10222" y="20836"/>
                    <a:pt x="10222" y="20836"/>
                    <a:pt x="10222" y="20836"/>
                  </a:cubicBezTo>
                  <a:cubicBezTo>
                    <a:pt x="10776" y="21447"/>
                    <a:pt x="11721" y="21447"/>
                    <a:pt x="12275" y="20836"/>
                  </a:cubicBezTo>
                  <a:cubicBezTo>
                    <a:pt x="20908" y="12277"/>
                    <a:pt x="20908" y="12277"/>
                    <a:pt x="20908" y="12277"/>
                  </a:cubicBezTo>
                  <a:cubicBezTo>
                    <a:pt x="21462" y="11666"/>
                    <a:pt x="21462" y="10783"/>
                    <a:pt x="20908" y="10239"/>
                  </a:cubicBezTo>
                  <a:lnTo>
                    <a:pt x="11102" y="458"/>
                  </a:lnTo>
                  <a:close/>
                </a:path>
              </a:pathLst>
            </a:custGeom>
            <a:solidFill>
              <a:srgbClr val="9D90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Shape 6455">
              <a:extLst>
                <a:ext uri="{FF2B5EF4-FFF2-40B4-BE49-F238E27FC236}">
                  <a16:creationId xmlns:a16="http://schemas.microsoft.com/office/drawing/2014/main" id="{D8765CE5-3842-EC8A-5706-D80F15B0E795}"/>
                </a:ext>
              </a:extLst>
            </p:cNvPr>
            <p:cNvSpPr/>
            <p:nvPr/>
          </p:nvSpPr>
          <p:spPr>
            <a:xfrm>
              <a:off x="612358" y="301809"/>
              <a:ext cx="68065" cy="41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0234" extrusionOk="0">
                  <a:moveTo>
                    <a:pt x="10860" y="8836"/>
                  </a:moveTo>
                  <a:cubicBezTo>
                    <a:pt x="7684" y="5891"/>
                    <a:pt x="5143" y="2945"/>
                    <a:pt x="3872" y="0"/>
                  </a:cubicBezTo>
                  <a:cubicBezTo>
                    <a:pt x="2601" y="982"/>
                    <a:pt x="1331" y="2945"/>
                    <a:pt x="696" y="4909"/>
                  </a:cubicBezTo>
                  <a:cubicBezTo>
                    <a:pt x="60" y="11782"/>
                    <a:pt x="60" y="11782"/>
                    <a:pt x="60" y="11782"/>
                  </a:cubicBezTo>
                  <a:cubicBezTo>
                    <a:pt x="-575" y="18655"/>
                    <a:pt x="3872" y="21600"/>
                    <a:pt x="10225" y="19636"/>
                  </a:cubicBezTo>
                  <a:cubicBezTo>
                    <a:pt x="15943" y="18655"/>
                    <a:pt x="15943" y="18655"/>
                    <a:pt x="15943" y="18655"/>
                  </a:cubicBezTo>
                  <a:cubicBezTo>
                    <a:pt x="19119" y="17673"/>
                    <a:pt x="20390" y="15709"/>
                    <a:pt x="21025" y="13745"/>
                  </a:cubicBezTo>
                  <a:cubicBezTo>
                    <a:pt x="17849" y="12764"/>
                    <a:pt x="14037" y="10800"/>
                    <a:pt x="10860" y="88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Shape 6456">
              <a:extLst>
                <a:ext uri="{FF2B5EF4-FFF2-40B4-BE49-F238E27FC236}">
                  <a16:creationId xmlns:a16="http://schemas.microsoft.com/office/drawing/2014/main" id="{327904ED-6F84-5540-845B-EB283545C2E6}"/>
                </a:ext>
              </a:extLst>
            </p:cNvPr>
            <p:cNvSpPr/>
            <p:nvPr/>
          </p:nvSpPr>
          <p:spPr>
            <a:xfrm>
              <a:off x="474042" y="340631"/>
              <a:ext cx="147942" cy="11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6" h="18756" extrusionOk="0">
                  <a:moveTo>
                    <a:pt x="762" y="16772"/>
                  </a:moveTo>
                  <a:cubicBezTo>
                    <a:pt x="-1525" y="15085"/>
                    <a:pt x="1524" y="10360"/>
                    <a:pt x="7369" y="6310"/>
                  </a:cubicBezTo>
                  <a:cubicBezTo>
                    <a:pt x="12451" y="2597"/>
                    <a:pt x="12451" y="2597"/>
                    <a:pt x="12451" y="2597"/>
                  </a:cubicBezTo>
                  <a:cubicBezTo>
                    <a:pt x="18296" y="-1790"/>
                    <a:pt x="20075" y="-440"/>
                    <a:pt x="16517" y="5297"/>
                  </a:cubicBezTo>
                  <a:cubicBezTo>
                    <a:pt x="13214" y="10697"/>
                    <a:pt x="13214" y="10697"/>
                    <a:pt x="13214" y="10697"/>
                  </a:cubicBezTo>
                  <a:cubicBezTo>
                    <a:pt x="9656" y="16435"/>
                    <a:pt x="4828" y="19810"/>
                    <a:pt x="2795" y="18460"/>
                  </a:cubicBezTo>
                  <a:lnTo>
                    <a:pt x="762" y="1677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Shape 6457">
              <a:extLst>
                <a:ext uri="{FF2B5EF4-FFF2-40B4-BE49-F238E27FC236}">
                  <a16:creationId xmlns:a16="http://schemas.microsoft.com/office/drawing/2014/main" id="{C02D4343-E943-79F1-63E2-80A9940F0CCE}"/>
                </a:ext>
              </a:extLst>
            </p:cNvPr>
            <p:cNvSpPr/>
            <p:nvPr/>
          </p:nvSpPr>
          <p:spPr>
            <a:xfrm>
              <a:off x="613997" y="192714"/>
              <a:ext cx="37184" cy="4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19539" extrusionOk="0">
                  <a:moveTo>
                    <a:pt x="21057" y="4001"/>
                  </a:moveTo>
                  <a:cubicBezTo>
                    <a:pt x="19920" y="1183"/>
                    <a:pt x="14236" y="-695"/>
                    <a:pt x="9689" y="244"/>
                  </a:cubicBezTo>
                  <a:cubicBezTo>
                    <a:pt x="5141" y="1183"/>
                    <a:pt x="594" y="5879"/>
                    <a:pt x="594" y="9635"/>
                  </a:cubicBezTo>
                  <a:cubicBezTo>
                    <a:pt x="594" y="13392"/>
                    <a:pt x="594" y="14331"/>
                    <a:pt x="594" y="15270"/>
                  </a:cubicBezTo>
                  <a:cubicBezTo>
                    <a:pt x="-543" y="17148"/>
                    <a:pt x="-543" y="20905"/>
                    <a:pt x="5141" y="19027"/>
                  </a:cubicBezTo>
                  <a:cubicBezTo>
                    <a:pt x="10825" y="17148"/>
                    <a:pt x="21057" y="4001"/>
                    <a:pt x="21057" y="40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Shape 6458">
              <a:extLst>
                <a:ext uri="{FF2B5EF4-FFF2-40B4-BE49-F238E27FC236}">
                  <a16:creationId xmlns:a16="http://schemas.microsoft.com/office/drawing/2014/main" id="{0E98C93E-78E0-D349-9C3C-199D95F5A53E}"/>
                </a:ext>
              </a:extLst>
            </p:cNvPr>
            <p:cNvSpPr/>
            <p:nvPr/>
          </p:nvSpPr>
          <p:spPr>
            <a:xfrm>
              <a:off x="777556" y="295452"/>
              <a:ext cx="60052" cy="2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21021" extrusionOk="0">
                  <a:moveTo>
                    <a:pt x="14723" y="0"/>
                  </a:moveTo>
                  <a:cubicBezTo>
                    <a:pt x="18207" y="0"/>
                    <a:pt x="20994" y="4320"/>
                    <a:pt x="20297" y="8640"/>
                  </a:cubicBezTo>
                  <a:cubicBezTo>
                    <a:pt x="19600" y="11520"/>
                    <a:pt x="14723" y="17280"/>
                    <a:pt x="10542" y="18720"/>
                  </a:cubicBezTo>
                  <a:cubicBezTo>
                    <a:pt x="7059" y="20160"/>
                    <a:pt x="4968" y="18720"/>
                    <a:pt x="4271" y="20160"/>
                  </a:cubicBezTo>
                  <a:cubicBezTo>
                    <a:pt x="2878" y="21600"/>
                    <a:pt x="-606" y="21600"/>
                    <a:pt x="91" y="17280"/>
                  </a:cubicBezTo>
                  <a:cubicBezTo>
                    <a:pt x="1484" y="11520"/>
                    <a:pt x="14723" y="0"/>
                    <a:pt x="147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Shape 6459">
              <a:extLst>
                <a:ext uri="{FF2B5EF4-FFF2-40B4-BE49-F238E27FC236}">
                  <a16:creationId xmlns:a16="http://schemas.microsoft.com/office/drawing/2014/main" id="{4D16C51A-3283-122B-2332-BE01425E8296}"/>
                </a:ext>
              </a:extLst>
            </p:cNvPr>
            <p:cNvSpPr/>
            <p:nvPr/>
          </p:nvSpPr>
          <p:spPr>
            <a:xfrm>
              <a:off x="605031" y="154331"/>
              <a:ext cx="274994" cy="18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8" h="19075" extrusionOk="0">
                  <a:moveTo>
                    <a:pt x="2380" y="17576"/>
                  </a:moveTo>
                  <a:cubicBezTo>
                    <a:pt x="-2452" y="13553"/>
                    <a:pt x="959" y="5082"/>
                    <a:pt x="4795" y="424"/>
                  </a:cubicBezTo>
                  <a:cubicBezTo>
                    <a:pt x="5222" y="0"/>
                    <a:pt x="5222" y="0"/>
                    <a:pt x="5222" y="0"/>
                  </a:cubicBezTo>
                  <a:cubicBezTo>
                    <a:pt x="19148" y="11859"/>
                    <a:pt x="19148" y="11859"/>
                    <a:pt x="19148" y="11859"/>
                  </a:cubicBezTo>
                  <a:cubicBezTo>
                    <a:pt x="18864" y="12282"/>
                    <a:pt x="18864" y="12282"/>
                    <a:pt x="18864" y="12282"/>
                  </a:cubicBezTo>
                  <a:cubicBezTo>
                    <a:pt x="15027" y="16729"/>
                    <a:pt x="7069" y="21600"/>
                    <a:pt x="2380" y="17576"/>
                  </a:cubicBezTo>
                  <a:close/>
                  <a:moveTo>
                    <a:pt x="5364" y="1482"/>
                  </a:moveTo>
                  <a:cubicBezTo>
                    <a:pt x="1811" y="6141"/>
                    <a:pt x="-889" y="13553"/>
                    <a:pt x="2948" y="16729"/>
                  </a:cubicBezTo>
                  <a:cubicBezTo>
                    <a:pt x="6927" y="20118"/>
                    <a:pt x="13890" y="16094"/>
                    <a:pt x="17585" y="11859"/>
                  </a:cubicBezTo>
                  <a:lnTo>
                    <a:pt x="5364" y="148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Shape 6460">
              <a:extLst>
                <a:ext uri="{FF2B5EF4-FFF2-40B4-BE49-F238E27FC236}">
                  <a16:creationId xmlns:a16="http://schemas.microsoft.com/office/drawing/2014/main" id="{F70687E7-36F7-C1BF-8EFC-DBCF633F4039}"/>
                </a:ext>
              </a:extLst>
            </p:cNvPr>
            <p:cNvSpPr/>
            <p:nvPr/>
          </p:nvSpPr>
          <p:spPr>
            <a:xfrm>
              <a:off x="633381" y="132776"/>
              <a:ext cx="266060" cy="16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3" h="20781" extrusionOk="0">
                  <a:moveTo>
                    <a:pt x="4563" y="6728"/>
                  </a:moveTo>
                  <a:cubicBezTo>
                    <a:pt x="4563" y="6728"/>
                    <a:pt x="4563" y="9070"/>
                    <a:pt x="6693" y="11152"/>
                  </a:cubicBezTo>
                  <a:cubicBezTo>
                    <a:pt x="6693" y="11152"/>
                    <a:pt x="5780" y="9591"/>
                    <a:pt x="6085" y="8029"/>
                  </a:cubicBezTo>
                  <a:cubicBezTo>
                    <a:pt x="6085" y="8029"/>
                    <a:pt x="7606" y="12453"/>
                    <a:pt x="11256" y="15576"/>
                  </a:cubicBezTo>
                  <a:cubicBezTo>
                    <a:pt x="11256" y="15576"/>
                    <a:pt x="9887" y="14015"/>
                    <a:pt x="9583" y="11412"/>
                  </a:cubicBezTo>
                  <a:cubicBezTo>
                    <a:pt x="9583" y="11412"/>
                    <a:pt x="11865" y="16617"/>
                    <a:pt x="16580" y="20781"/>
                  </a:cubicBezTo>
                  <a:cubicBezTo>
                    <a:pt x="16580" y="20781"/>
                    <a:pt x="21600" y="14795"/>
                    <a:pt x="19318" y="8550"/>
                  </a:cubicBezTo>
                  <a:cubicBezTo>
                    <a:pt x="16885" y="1783"/>
                    <a:pt x="10648" y="-819"/>
                    <a:pt x="6845" y="222"/>
                  </a:cubicBezTo>
                  <a:cubicBezTo>
                    <a:pt x="2890" y="1003"/>
                    <a:pt x="2434" y="5947"/>
                    <a:pt x="0" y="4646"/>
                  </a:cubicBezTo>
                  <a:cubicBezTo>
                    <a:pt x="0" y="4646"/>
                    <a:pt x="1825" y="6988"/>
                    <a:pt x="4563" y="67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Group 6470">
            <a:extLst>
              <a:ext uri="{FF2B5EF4-FFF2-40B4-BE49-F238E27FC236}">
                <a16:creationId xmlns:a16="http://schemas.microsoft.com/office/drawing/2014/main" id="{880B470B-759A-4DF1-5E2B-74C62EFA9161}"/>
              </a:ext>
            </a:extLst>
          </p:cNvPr>
          <p:cNvGrpSpPr/>
          <p:nvPr/>
        </p:nvGrpSpPr>
        <p:grpSpPr>
          <a:xfrm>
            <a:off x="6952980" y="2760502"/>
            <a:ext cx="1332874" cy="984782"/>
            <a:chOff x="0" y="0"/>
            <a:chExt cx="1332873" cy="984781"/>
          </a:xfrm>
        </p:grpSpPr>
        <p:sp>
          <p:nvSpPr>
            <p:cNvPr id="64" name="Shape 6462">
              <a:extLst>
                <a:ext uri="{FF2B5EF4-FFF2-40B4-BE49-F238E27FC236}">
                  <a16:creationId xmlns:a16="http://schemas.microsoft.com/office/drawing/2014/main" id="{A6CBFCFB-031A-A28C-B70E-4899BDEE590A}"/>
                </a:ext>
              </a:extLst>
            </p:cNvPr>
            <p:cNvSpPr/>
            <p:nvPr/>
          </p:nvSpPr>
          <p:spPr>
            <a:xfrm>
              <a:off x="0" y="347080"/>
              <a:ext cx="1332873" cy="63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27" extrusionOk="0">
                  <a:moveTo>
                    <a:pt x="11102" y="409"/>
                  </a:moveTo>
                  <a:cubicBezTo>
                    <a:pt x="10548" y="-136"/>
                    <a:pt x="9603" y="-136"/>
                    <a:pt x="9049" y="409"/>
                  </a:cubicBezTo>
                  <a:cubicBezTo>
                    <a:pt x="416" y="9063"/>
                    <a:pt x="416" y="9063"/>
                    <a:pt x="416" y="9063"/>
                  </a:cubicBezTo>
                  <a:cubicBezTo>
                    <a:pt x="-138" y="9608"/>
                    <a:pt x="-138" y="10562"/>
                    <a:pt x="416" y="11107"/>
                  </a:cubicBezTo>
                  <a:cubicBezTo>
                    <a:pt x="10222" y="20919"/>
                    <a:pt x="10222" y="20919"/>
                    <a:pt x="10222" y="20919"/>
                  </a:cubicBezTo>
                  <a:cubicBezTo>
                    <a:pt x="10809" y="21464"/>
                    <a:pt x="11721" y="21464"/>
                    <a:pt x="12275" y="20919"/>
                  </a:cubicBezTo>
                  <a:cubicBezTo>
                    <a:pt x="20908" y="12265"/>
                    <a:pt x="20908" y="12265"/>
                    <a:pt x="20908" y="12265"/>
                  </a:cubicBezTo>
                  <a:cubicBezTo>
                    <a:pt x="21462" y="11720"/>
                    <a:pt x="21462" y="10766"/>
                    <a:pt x="20908" y="10221"/>
                  </a:cubicBezTo>
                  <a:lnTo>
                    <a:pt x="11102" y="409"/>
                  </a:lnTo>
                  <a:close/>
                </a:path>
              </a:pathLst>
            </a:custGeom>
            <a:solidFill>
              <a:srgbClr val="1A242E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Shape 6463">
              <a:extLst>
                <a:ext uri="{FF2B5EF4-FFF2-40B4-BE49-F238E27FC236}">
                  <a16:creationId xmlns:a16="http://schemas.microsoft.com/office/drawing/2014/main" id="{0895AB30-C37F-74E2-0354-24AED63FD22B}"/>
                </a:ext>
              </a:extLst>
            </p:cNvPr>
            <p:cNvSpPr/>
            <p:nvPr/>
          </p:nvSpPr>
          <p:spPr>
            <a:xfrm>
              <a:off x="0" y="-1"/>
              <a:ext cx="1332873" cy="63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27" extrusionOk="0">
                  <a:moveTo>
                    <a:pt x="11102" y="409"/>
                  </a:moveTo>
                  <a:cubicBezTo>
                    <a:pt x="10548" y="-136"/>
                    <a:pt x="9603" y="-136"/>
                    <a:pt x="9049" y="409"/>
                  </a:cubicBezTo>
                  <a:cubicBezTo>
                    <a:pt x="416" y="9063"/>
                    <a:pt x="416" y="9063"/>
                    <a:pt x="416" y="9063"/>
                  </a:cubicBezTo>
                  <a:cubicBezTo>
                    <a:pt x="-138" y="9608"/>
                    <a:pt x="-138" y="10562"/>
                    <a:pt x="416" y="11107"/>
                  </a:cubicBezTo>
                  <a:cubicBezTo>
                    <a:pt x="10222" y="20919"/>
                    <a:pt x="10222" y="20919"/>
                    <a:pt x="10222" y="20919"/>
                  </a:cubicBezTo>
                  <a:cubicBezTo>
                    <a:pt x="10809" y="21464"/>
                    <a:pt x="11721" y="21464"/>
                    <a:pt x="12275" y="20919"/>
                  </a:cubicBezTo>
                  <a:cubicBezTo>
                    <a:pt x="20908" y="12265"/>
                    <a:pt x="20908" y="12265"/>
                    <a:pt x="20908" y="12265"/>
                  </a:cubicBezTo>
                  <a:cubicBezTo>
                    <a:pt x="21462" y="11720"/>
                    <a:pt x="21462" y="10766"/>
                    <a:pt x="20908" y="10221"/>
                  </a:cubicBezTo>
                  <a:lnTo>
                    <a:pt x="11102" y="409"/>
                  </a:lnTo>
                  <a:close/>
                </a:path>
              </a:pathLst>
            </a:custGeom>
            <a:solidFill>
              <a:srgbClr val="297FD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Shape 6464">
              <a:extLst>
                <a:ext uri="{FF2B5EF4-FFF2-40B4-BE49-F238E27FC236}">
                  <a16:creationId xmlns:a16="http://schemas.microsoft.com/office/drawing/2014/main" id="{646803DA-30E0-04CE-42C0-B75B684CE059}"/>
                </a:ext>
              </a:extLst>
            </p:cNvPr>
            <p:cNvSpPr/>
            <p:nvPr/>
          </p:nvSpPr>
          <p:spPr>
            <a:xfrm>
              <a:off x="612357" y="299780"/>
              <a:ext cx="68065" cy="4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0205" extrusionOk="0">
                  <a:moveTo>
                    <a:pt x="10860" y="8452"/>
                  </a:moveTo>
                  <a:cubicBezTo>
                    <a:pt x="7684" y="5635"/>
                    <a:pt x="5143" y="2817"/>
                    <a:pt x="3872" y="0"/>
                  </a:cubicBezTo>
                  <a:cubicBezTo>
                    <a:pt x="2601" y="939"/>
                    <a:pt x="1331" y="2817"/>
                    <a:pt x="1331" y="5635"/>
                  </a:cubicBezTo>
                  <a:cubicBezTo>
                    <a:pt x="60" y="11270"/>
                    <a:pt x="60" y="11270"/>
                    <a:pt x="60" y="11270"/>
                  </a:cubicBezTo>
                  <a:cubicBezTo>
                    <a:pt x="-575" y="17843"/>
                    <a:pt x="3872" y="21600"/>
                    <a:pt x="10225" y="19722"/>
                  </a:cubicBezTo>
                  <a:cubicBezTo>
                    <a:pt x="15943" y="17843"/>
                    <a:pt x="15943" y="17843"/>
                    <a:pt x="15943" y="17843"/>
                  </a:cubicBezTo>
                  <a:cubicBezTo>
                    <a:pt x="19119" y="16904"/>
                    <a:pt x="20390" y="15026"/>
                    <a:pt x="21025" y="13148"/>
                  </a:cubicBezTo>
                  <a:cubicBezTo>
                    <a:pt x="17849" y="13148"/>
                    <a:pt x="14037" y="11270"/>
                    <a:pt x="10860" y="84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Shape 6465">
              <a:extLst>
                <a:ext uri="{FF2B5EF4-FFF2-40B4-BE49-F238E27FC236}">
                  <a16:creationId xmlns:a16="http://schemas.microsoft.com/office/drawing/2014/main" id="{3FEBA396-C0D4-3986-825A-824F80848653}"/>
                </a:ext>
              </a:extLst>
            </p:cNvPr>
            <p:cNvSpPr/>
            <p:nvPr/>
          </p:nvSpPr>
          <p:spPr>
            <a:xfrm>
              <a:off x="473953" y="340591"/>
              <a:ext cx="146949" cy="11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7" h="18632" extrusionOk="0">
                  <a:moveTo>
                    <a:pt x="762" y="16848"/>
                  </a:moveTo>
                  <a:cubicBezTo>
                    <a:pt x="-1525" y="15160"/>
                    <a:pt x="1524" y="10435"/>
                    <a:pt x="7369" y="6047"/>
                  </a:cubicBezTo>
                  <a:cubicBezTo>
                    <a:pt x="12706" y="2335"/>
                    <a:pt x="12706" y="2335"/>
                    <a:pt x="12706" y="2335"/>
                  </a:cubicBezTo>
                  <a:cubicBezTo>
                    <a:pt x="18296" y="-1715"/>
                    <a:pt x="20075" y="-365"/>
                    <a:pt x="16517" y="5372"/>
                  </a:cubicBezTo>
                  <a:cubicBezTo>
                    <a:pt x="13214" y="10772"/>
                    <a:pt x="13214" y="10772"/>
                    <a:pt x="13214" y="10772"/>
                  </a:cubicBezTo>
                  <a:cubicBezTo>
                    <a:pt x="9656" y="16510"/>
                    <a:pt x="5082" y="19885"/>
                    <a:pt x="2795" y="18198"/>
                  </a:cubicBezTo>
                  <a:lnTo>
                    <a:pt x="762" y="1684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Shape 6466">
              <a:extLst>
                <a:ext uri="{FF2B5EF4-FFF2-40B4-BE49-F238E27FC236}">
                  <a16:creationId xmlns:a16="http://schemas.microsoft.com/office/drawing/2014/main" id="{3BA2F84D-A69C-BE62-8B32-ED53DCA45D8A}"/>
                </a:ext>
              </a:extLst>
            </p:cNvPr>
            <p:cNvSpPr/>
            <p:nvPr/>
          </p:nvSpPr>
          <p:spPr>
            <a:xfrm>
              <a:off x="613996" y="190810"/>
              <a:ext cx="37184" cy="4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0058" extrusionOk="0">
                  <a:moveTo>
                    <a:pt x="21057" y="3943"/>
                  </a:moveTo>
                  <a:cubicBezTo>
                    <a:pt x="19920" y="2064"/>
                    <a:pt x="14236" y="-753"/>
                    <a:pt x="9689" y="186"/>
                  </a:cubicBezTo>
                  <a:cubicBezTo>
                    <a:pt x="5141" y="1125"/>
                    <a:pt x="594" y="6760"/>
                    <a:pt x="594" y="10517"/>
                  </a:cubicBezTo>
                  <a:cubicBezTo>
                    <a:pt x="594" y="13334"/>
                    <a:pt x="1731" y="15212"/>
                    <a:pt x="594" y="16151"/>
                  </a:cubicBezTo>
                  <a:cubicBezTo>
                    <a:pt x="-543" y="17090"/>
                    <a:pt x="-543" y="20847"/>
                    <a:pt x="5141" y="19908"/>
                  </a:cubicBezTo>
                  <a:cubicBezTo>
                    <a:pt x="10825" y="18030"/>
                    <a:pt x="21057" y="3943"/>
                    <a:pt x="21057" y="39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Shape 6467">
              <a:extLst>
                <a:ext uri="{FF2B5EF4-FFF2-40B4-BE49-F238E27FC236}">
                  <a16:creationId xmlns:a16="http://schemas.microsoft.com/office/drawing/2014/main" id="{BAECCBA7-9BB3-3464-F832-DA7F3130A487}"/>
                </a:ext>
              </a:extLst>
            </p:cNvPr>
            <p:cNvSpPr/>
            <p:nvPr/>
          </p:nvSpPr>
          <p:spPr>
            <a:xfrm>
              <a:off x="777519" y="293423"/>
              <a:ext cx="58854" cy="3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6" h="20466" extrusionOk="0">
                  <a:moveTo>
                    <a:pt x="15420" y="0"/>
                  </a:moveTo>
                  <a:cubicBezTo>
                    <a:pt x="18207" y="1350"/>
                    <a:pt x="20994" y="4050"/>
                    <a:pt x="20297" y="9450"/>
                  </a:cubicBezTo>
                  <a:cubicBezTo>
                    <a:pt x="19600" y="12150"/>
                    <a:pt x="14723" y="17550"/>
                    <a:pt x="10542" y="17550"/>
                  </a:cubicBezTo>
                  <a:cubicBezTo>
                    <a:pt x="7059" y="18900"/>
                    <a:pt x="5665" y="18900"/>
                    <a:pt x="4271" y="20250"/>
                  </a:cubicBezTo>
                  <a:cubicBezTo>
                    <a:pt x="2878" y="20250"/>
                    <a:pt x="-606" y="21600"/>
                    <a:pt x="91" y="17550"/>
                  </a:cubicBezTo>
                  <a:cubicBezTo>
                    <a:pt x="1484" y="12150"/>
                    <a:pt x="15420" y="0"/>
                    <a:pt x="154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Shape 6468">
              <a:extLst>
                <a:ext uri="{FF2B5EF4-FFF2-40B4-BE49-F238E27FC236}">
                  <a16:creationId xmlns:a16="http://schemas.microsoft.com/office/drawing/2014/main" id="{50327B36-1DE6-EE7E-70A3-C0E963ACC41D}"/>
                </a:ext>
              </a:extLst>
            </p:cNvPr>
            <p:cNvSpPr/>
            <p:nvPr/>
          </p:nvSpPr>
          <p:spPr>
            <a:xfrm>
              <a:off x="604886" y="154845"/>
              <a:ext cx="273867" cy="18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8" h="19071" extrusionOk="0">
                  <a:moveTo>
                    <a:pt x="2380" y="17576"/>
                  </a:moveTo>
                  <a:cubicBezTo>
                    <a:pt x="-2452" y="13553"/>
                    <a:pt x="959" y="4871"/>
                    <a:pt x="4795" y="424"/>
                  </a:cubicBezTo>
                  <a:cubicBezTo>
                    <a:pt x="5222" y="0"/>
                    <a:pt x="5222" y="0"/>
                    <a:pt x="5222" y="0"/>
                  </a:cubicBezTo>
                  <a:cubicBezTo>
                    <a:pt x="19148" y="11647"/>
                    <a:pt x="19148" y="11647"/>
                    <a:pt x="19148" y="11647"/>
                  </a:cubicBezTo>
                  <a:cubicBezTo>
                    <a:pt x="18864" y="12071"/>
                    <a:pt x="18864" y="12071"/>
                    <a:pt x="18864" y="12071"/>
                  </a:cubicBezTo>
                  <a:cubicBezTo>
                    <a:pt x="15027" y="16729"/>
                    <a:pt x="7211" y="21600"/>
                    <a:pt x="2380" y="17576"/>
                  </a:cubicBezTo>
                  <a:close/>
                  <a:moveTo>
                    <a:pt x="5364" y="1482"/>
                  </a:moveTo>
                  <a:cubicBezTo>
                    <a:pt x="1811" y="5929"/>
                    <a:pt x="-889" y="13553"/>
                    <a:pt x="3090" y="16729"/>
                  </a:cubicBezTo>
                  <a:cubicBezTo>
                    <a:pt x="6927" y="19906"/>
                    <a:pt x="13890" y="16094"/>
                    <a:pt x="17585" y="11859"/>
                  </a:cubicBezTo>
                  <a:lnTo>
                    <a:pt x="5364" y="148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Shape 6469">
              <a:extLst>
                <a:ext uri="{FF2B5EF4-FFF2-40B4-BE49-F238E27FC236}">
                  <a16:creationId xmlns:a16="http://schemas.microsoft.com/office/drawing/2014/main" id="{D3B55DC7-EB35-6920-05EF-22D3C1116CEB}"/>
                </a:ext>
              </a:extLst>
            </p:cNvPr>
            <p:cNvSpPr/>
            <p:nvPr/>
          </p:nvSpPr>
          <p:spPr>
            <a:xfrm>
              <a:off x="633380" y="130589"/>
              <a:ext cx="266248" cy="16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7" h="20963" extrusionOk="0">
                  <a:moveTo>
                    <a:pt x="4715" y="6650"/>
                  </a:moveTo>
                  <a:cubicBezTo>
                    <a:pt x="4715" y="6650"/>
                    <a:pt x="4563" y="9252"/>
                    <a:pt x="6693" y="11334"/>
                  </a:cubicBezTo>
                  <a:cubicBezTo>
                    <a:pt x="6693" y="11334"/>
                    <a:pt x="5780" y="9773"/>
                    <a:pt x="6237" y="8211"/>
                  </a:cubicBezTo>
                  <a:cubicBezTo>
                    <a:pt x="6237" y="8211"/>
                    <a:pt x="7606" y="12375"/>
                    <a:pt x="11408" y="15758"/>
                  </a:cubicBezTo>
                  <a:cubicBezTo>
                    <a:pt x="11408" y="15758"/>
                    <a:pt x="9887" y="14197"/>
                    <a:pt x="9583" y="11594"/>
                  </a:cubicBezTo>
                  <a:cubicBezTo>
                    <a:pt x="9583" y="11594"/>
                    <a:pt x="11865" y="16539"/>
                    <a:pt x="16732" y="20963"/>
                  </a:cubicBezTo>
                  <a:cubicBezTo>
                    <a:pt x="16732" y="20963"/>
                    <a:pt x="21600" y="14717"/>
                    <a:pt x="19318" y="8471"/>
                  </a:cubicBezTo>
                  <a:cubicBezTo>
                    <a:pt x="16885" y="1705"/>
                    <a:pt x="10648" y="-637"/>
                    <a:pt x="6845" y="144"/>
                  </a:cubicBezTo>
                  <a:cubicBezTo>
                    <a:pt x="2890" y="1185"/>
                    <a:pt x="2434" y="6129"/>
                    <a:pt x="0" y="4568"/>
                  </a:cubicBezTo>
                  <a:cubicBezTo>
                    <a:pt x="0" y="4568"/>
                    <a:pt x="1825" y="7170"/>
                    <a:pt x="4715" y="66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2" name="Group 6474">
            <a:extLst>
              <a:ext uri="{FF2B5EF4-FFF2-40B4-BE49-F238E27FC236}">
                <a16:creationId xmlns:a16="http://schemas.microsoft.com/office/drawing/2014/main" id="{EBC6D92B-2FD6-8E49-ADB9-33699A48EEAD}"/>
              </a:ext>
            </a:extLst>
          </p:cNvPr>
          <p:cNvGrpSpPr/>
          <p:nvPr/>
        </p:nvGrpSpPr>
        <p:grpSpPr>
          <a:xfrm>
            <a:off x="6662124" y="3064433"/>
            <a:ext cx="331608" cy="190870"/>
            <a:chOff x="0" y="0"/>
            <a:chExt cx="331607" cy="190869"/>
          </a:xfrm>
        </p:grpSpPr>
        <p:sp>
          <p:nvSpPr>
            <p:cNvPr id="73" name="Shape 6471">
              <a:extLst>
                <a:ext uri="{FF2B5EF4-FFF2-40B4-BE49-F238E27FC236}">
                  <a16:creationId xmlns:a16="http://schemas.microsoft.com/office/drawing/2014/main" id="{CC8CA486-FEB5-BBB9-6F67-56BD4A695800}"/>
                </a:ext>
              </a:extLst>
            </p:cNvPr>
            <p:cNvSpPr/>
            <p:nvPr/>
          </p:nvSpPr>
          <p:spPr>
            <a:xfrm>
              <a:off x="0" y="-1"/>
              <a:ext cx="70980" cy="4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3" h="19184" extrusionOk="0">
                  <a:moveTo>
                    <a:pt x="17370" y="15018"/>
                  </a:moveTo>
                  <a:cubicBezTo>
                    <a:pt x="14670" y="19647"/>
                    <a:pt x="8730" y="20418"/>
                    <a:pt x="4410" y="17332"/>
                  </a:cubicBezTo>
                  <a:cubicBezTo>
                    <a:pt x="90" y="14247"/>
                    <a:pt x="-1530" y="8075"/>
                    <a:pt x="1710" y="3447"/>
                  </a:cubicBezTo>
                  <a:cubicBezTo>
                    <a:pt x="4410" y="-411"/>
                    <a:pt x="10350" y="-1182"/>
                    <a:pt x="14670" y="1904"/>
                  </a:cubicBezTo>
                  <a:cubicBezTo>
                    <a:pt x="18990" y="4989"/>
                    <a:pt x="20070" y="11161"/>
                    <a:pt x="17370" y="15018"/>
                  </a:cubicBezTo>
                  <a:close/>
                </a:path>
              </a:pathLst>
            </a:custGeom>
            <a:solidFill>
              <a:srgbClr val="1A242E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Shape 6472">
              <a:extLst>
                <a:ext uri="{FF2B5EF4-FFF2-40B4-BE49-F238E27FC236}">
                  <a16:creationId xmlns:a16="http://schemas.microsoft.com/office/drawing/2014/main" id="{4445807C-1E3F-B430-6289-1A9A22A03D5D}"/>
                </a:ext>
              </a:extLst>
            </p:cNvPr>
            <p:cNvSpPr/>
            <p:nvPr/>
          </p:nvSpPr>
          <p:spPr>
            <a:xfrm>
              <a:off x="127367" y="65005"/>
              <a:ext cx="72020" cy="5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8" h="19014" extrusionOk="0">
                  <a:moveTo>
                    <a:pt x="17646" y="15194"/>
                  </a:moveTo>
                  <a:cubicBezTo>
                    <a:pt x="14406" y="18918"/>
                    <a:pt x="9006" y="20408"/>
                    <a:pt x="4686" y="17429"/>
                  </a:cubicBezTo>
                  <a:cubicBezTo>
                    <a:pt x="-174" y="13705"/>
                    <a:pt x="-1254" y="8491"/>
                    <a:pt x="1446" y="4022"/>
                  </a:cubicBezTo>
                  <a:cubicBezTo>
                    <a:pt x="4686" y="-447"/>
                    <a:pt x="10626" y="-1192"/>
                    <a:pt x="14946" y="1787"/>
                  </a:cubicBezTo>
                  <a:cubicBezTo>
                    <a:pt x="19266" y="4767"/>
                    <a:pt x="20346" y="10725"/>
                    <a:pt x="17646" y="15194"/>
                  </a:cubicBezTo>
                  <a:close/>
                </a:path>
              </a:pathLst>
            </a:custGeom>
            <a:solidFill>
              <a:srgbClr val="1A242E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Shape 6473">
              <a:extLst>
                <a:ext uri="{FF2B5EF4-FFF2-40B4-BE49-F238E27FC236}">
                  <a16:creationId xmlns:a16="http://schemas.microsoft.com/office/drawing/2014/main" id="{C67C7FE0-12C4-B49E-46C9-ABD15008DE31}"/>
                </a:ext>
              </a:extLst>
            </p:cNvPr>
            <p:cNvSpPr/>
            <p:nvPr/>
          </p:nvSpPr>
          <p:spPr>
            <a:xfrm>
              <a:off x="260628" y="140057"/>
              <a:ext cx="70980" cy="5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3" h="19184" extrusionOk="0">
                  <a:moveTo>
                    <a:pt x="17370" y="15737"/>
                  </a:moveTo>
                  <a:cubicBezTo>
                    <a:pt x="14670" y="19595"/>
                    <a:pt x="8730" y="20366"/>
                    <a:pt x="4410" y="17280"/>
                  </a:cubicBezTo>
                  <a:cubicBezTo>
                    <a:pt x="90" y="14195"/>
                    <a:pt x="-1530" y="8023"/>
                    <a:pt x="1710" y="4166"/>
                  </a:cubicBezTo>
                  <a:cubicBezTo>
                    <a:pt x="4410" y="-463"/>
                    <a:pt x="10350" y="-1234"/>
                    <a:pt x="14670" y="1852"/>
                  </a:cubicBezTo>
                  <a:cubicBezTo>
                    <a:pt x="18990" y="4937"/>
                    <a:pt x="20070" y="11109"/>
                    <a:pt x="17370" y="15737"/>
                  </a:cubicBezTo>
                  <a:close/>
                </a:path>
              </a:pathLst>
            </a:custGeom>
            <a:solidFill>
              <a:srgbClr val="1A242E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roup 6477">
            <a:extLst>
              <a:ext uri="{FF2B5EF4-FFF2-40B4-BE49-F238E27FC236}">
                <a16:creationId xmlns:a16="http://schemas.microsoft.com/office/drawing/2014/main" id="{8DC68DF9-06EF-C986-89B4-C82EE3AAB1CD}"/>
              </a:ext>
            </a:extLst>
          </p:cNvPr>
          <p:cNvGrpSpPr/>
          <p:nvPr/>
        </p:nvGrpSpPr>
        <p:grpSpPr>
          <a:xfrm>
            <a:off x="5528674" y="2852936"/>
            <a:ext cx="1537050" cy="735321"/>
            <a:chOff x="0" y="0"/>
            <a:chExt cx="1537049" cy="735320"/>
          </a:xfrm>
        </p:grpSpPr>
        <p:sp>
          <p:nvSpPr>
            <p:cNvPr id="77" name="Shape 6475">
              <a:extLst>
                <a:ext uri="{FF2B5EF4-FFF2-40B4-BE49-F238E27FC236}">
                  <a16:creationId xmlns:a16="http://schemas.microsoft.com/office/drawing/2014/main" id="{6DC8AAD8-8EF4-1A2F-0662-B77279250DE6}"/>
                </a:ext>
              </a:extLst>
            </p:cNvPr>
            <p:cNvSpPr/>
            <p:nvPr/>
          </p:nvSpPr>
          <p:spPr>
            <a:xfrm>
              <a:off x="-1" y="-1"/>
              <a:ext cx="1537051" cy="735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10" extrusionOk="0">
                  <a:moveTo>
                    <a:pt x="20632" y="20637"/>
                  </a:moveTo>
                  <a:cubicBezTo>
                    <a:pt x="21390" y="19872"/>
                    <a:pt x="21390" y="18636"/>
                    <a:pt x="20604" y="17812"/>
                  </a:cubicBezTo>
                  <a:cubicBezTo>
                    <a:pt x="3413" y="626"/>
                    <a:pt x="3413" y="626"/>
                    <a:pt x="3413" y="626"/>
                  </a:cubicBezTo>
                  <a:cubicBezTo>
                    <a:pt x="2599" y="-198"/>
                    <a:pt x="1335" y="-198"/>
                    <a:pt x="576" y="567"/>
                  </a:cubicBezTo>
                  <a:cubicBezTo>
                    <a:pt x="-210" y="1332"/>
                    <a:pt x="-182" y="2627"/>
                    <a:pt x="605" y="3392"/>
                  </a:cubicBezTo>
                  <a:cubicBezTo>
                    <a:pt x="17795" y="20637"/>
                    <a:pt x="17795" y="20637"/>
                    <a:pt x="17795" y="20637"/>
                  </a:cubicBezTo>
                  <a:cubicBezTo>
                    <a:pt x="18581" y="21402"/>
                    <a:pt x="19873" y="21402"/>
                    <a:pt x="20632" y="2063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Shape 6476">
              <a:extLst>
                <a:ext uri="{FF2B5EF4-FFF2-40B4-BE49-F238E27FC236}">
                  <a16:creationId xmlns:a16="http://schemas.microsoft.com/office/drawing/2014/main" id="{B66A6ED5-C234-DDCA-BC88-B1A9B93DC674}"/>
                </a:ext>
              </a:extLst>
            </p:cNvPr>
            <p:cNvSpPr/>
            <p:nvPr/>
          </p:nvSpPr>
          <p:spPr>
            <a:xfrm>
              <a:off x="120775" y="47680"/>
              <a:ext cx="909607" cy="44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83" extrusionOk="0">
                  <a:moveTo>
                    <a:pt x="21233" y="21483"/>
                  </a:moveTo>
                  <a:cubicBezTo>
                    <a:pt x="21184" y="21483"/>
                    <a:pt x="21136" y="21483"/>
                    <a:pt x="21088" y="21385"/>
                  </a:cubicBezTo>
                  <a:cubicBezTo>
                    <a:pt x="163" y="1154"/>
                    <a:pt x="163" y="1154"/>
                    <a:pt x="163" y="1154"/>
                  </a:cubicBezTo>
                  <a:cubicBezTo>
                    <a:pt x="18" y="958"/>
                    <a:pt x="-30" y="665"/>
                    <a:pt x="18" y="372"/>
                  </a:cubicBezTo>
                  <a:cubicBezTo>
                    <a:pt x="115" y="78"/>
                    <a:pt x="259" y="-117"/>
                    <a:pt x="404" y="78"/>
                  </a:cubicBezTo>
                  <a:cubicBezTo>
                    <a:pt x="21377" y="20310"/>
                    <a:pt x="21377" y="20310"/>
                    <a:pt x="21377" y="20310"/>
                  </a:cubicBezTo>
                  <a:cubicBezTo>
                    <a:pt x="21522" y="20506"/>
                    <a:pt x="21570" y="20799"/>
                    <a:pt x="21474" y="21092"/>
                  </a:cubicBezTo>
                  <a:cubicBezTo>
                    <a:pt x="21425" y="21385"/>
                    <a:pt x="21329" y="21483"/>
                    <a:pt x="21233" y="21483"/>
                  </a:cubicBezTo>
                  <a:close/>
                </a:path>
              </a:pathLst>
            </a:custGeom>
            <a:solidFill>
              <a:srgbClr val="629D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9" name="Group 6480">
            <a:extLst>
              <a:ext uri="{FF2B5EF4-FFF2-40B4-BE49-F238E27FC236}">
                <a16:creationId xmlns:a16="http://schemas.microsoft.com/office/drawing/2014/main" id="{E94B4456-5985-0AE5-8440-FE1C28F77181}"/>
              </a:ext>
            </a:extLst>
          </p:cNvPr>
          <p:cNvGrpSpPr/>
          <p:nvPr/>
        </p:nvGrpSpPr>
        <p:grpSpPr>
          <a:xfrm>
            <a:off x="5528674" y="3357168"/>
            <a:ext cx="1537050" cy="735321"/>
            <a:chOff x="0" y="0"/>
            <a:chExt cx="1537049" cy="735320"/>
          </a:xfrm>
        </p:grpSpPr>
        <p:sp>
          <p:nvSpPr>
            <p:cNvPr id="80" name="Shape 6478">
              <a:extLst>
                <a:ext uri="{FF2B5EF4-FFF2-40B4-BE49-F238E27FC236}">
                  <a16:creationId xmlns:a16="http://schemas.microsoft.com/office/drawing/2014/main" id="{BC3C067C-ACBB-73FD-ACE4-D2D829F13B0B}"/>
                </a:ext>
              </a:extLst>
            </p:cNvPr>
            <p:cNvSpPr/>
            <p:nvPr/>
          </p:nvSpPr>
          <p:spPr>
            <a:xfrm>
              <a:off x="-1" y="-1"/>
              <a:ext cx="1537051" cy="735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10" extrusionOk="0">
                  <a:moveTo>
                    <a:pt x="20632" y="20637"/>
                  </a:moveTo>
                  <a:cubicBezTo>
                    <a:pt x="21390" y="19872"/>
                    <a:pt x="21390" y="18636"/>
                    <a:pt x="20604" y="17812"/>
                  </a:cubicBezTo>
                  <a:cubicBezTo>
                    <a:pt x="3413" y="626"/>
                    <a:pt x="3413" y="626"/>
                    <a:pt x="3413" y="626"/>
                  </a:cubicBezTo>
                  <a:cubicBezTo>
                    <a:pt x="2599" y="-198"/>
                    <a:pt x="1335" y="-198"/>
                    <a:pt x="576" y="567"/>
                  </a:cubicBezTo>
                  <a:cubicBezTo>
                    <a:pt x="-210" y="1332"/>
                    <a:pt x="-182" y="2627"/>
                    <a:pt x="605" y="3392"/>
                  </a:cubicBezTo>
                  <a:cubicBezTo>
                    <a:pt x="17795" y="20637"/>
                    <a:pt x="17795" y="20637"/>
                    <a:pt x="17795" y="20637"/>
                  </a:cubicBezTo>
                  <a:cubicBezTo>
                    <a:pt x="18581" y="21402"/>
                    <a:pt x="19873" y="21402"/>
                    <a:pt x="20632" y="20637"/>
                  </a:cubicBezTo>
                  <a:close/>
                </a:path>
              </a:pathLst>
            </a:custGeom>
            <a:solidFill>
              <a:srgbClr val="1A242E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Shape 6479">
              <a:extLst>
                <a:ext uri="{FF2B5EF4-FFF2-40B4-BE49-F238E27FC236}">
                  <a16:creationId xmlns:a16="http://schemas.microsoft.com/office/drawing/2014/main" id="{9DE595D7-3E70-6C7B-AF80-CEDAEBA8B3AC}"/>
                </a:ext>
              </a:extLst>
            </p:cNvPr>
            <p:cNvSpPr/>
            <p:nvPr/>
          </p:nvSpPr>
          <p:spPr>
            <a:xfrm>
              <a:off x="120775" y="47680"/>
              <a:ext cx="909607" cy="44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83" extrusionOk="0">
                  <a:moveTo>
                    <a:pt x="21233" y="21483"/>
                  </a:moveTo>
                  <a:cubicBezTo>
                    <a:pt x="21184" y="21483"/>
                    <a:pt x="21136" y="21483"/>
                    <a:pt x="21088" y="21385"/>
                  </a:cubicBezTo>
                  <a:cubicBezTo>
                    <a:pt x="163" y="1154"/>
                    <a:pt x="163" y="1154"/>
                    <a:pt x="163" y="1154"/>
                  </a:cubicBezTo>
                  <a:cubicBezTo>
                    <a:pt x="18" y="958"/>
                    <a:pt x="-30" y="665"/>
                    <a:pt x="18" y="372"/>
                  </a:cubicBezTo>
                  <a:cubicBezTo>
                    <a:pt x="115" y="78"/>
                    <a:pt x="259" y="-117"/>
                    <a:pt x="404" y="78"/>
                  </a:cubicBezTo>
                  <a:cubicBezTo>
                    <a:pt x="21377" y="20310"/>
                    <a:pt x="21377" y="20310"/>
                    <a:pt x="21377" y="20310"/>
                  </a:cubicBezTo>
                  <a:cubicBezTo>
                    <a:pt x="21522" y="20506"/>
                    <a:pt x="21570" y="20799"/>
                    <a:pt x="21474" y="21092"/>
                  </a:cubicBezTo>
                  <a:cubicBezTo>
                    <a:pt x="21425" y="21385"/>
                    <a:pt x="21329" y="21483"/>
                    <a:pt x="21233" y="21483"/>
                  </a:cubicBezTo>
                  <a:close/>
                </a:path>
              </a:pathLst>
            </a:custGeom>
            <a:solidFill>
              <a:srgbClr val="1A242E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Group 6484">
            <a:extLst>
              <a:ext uri="{FF2B5EF4-FFF2-40B4-BE49-F238E27FC236}">
                <a16:creationId xmlns:a16="http://schemas.microsoft.com/office/drawing/2014/main" id="{1CDE0BA6-9154-C320-B0C0-4049975D96A6}"/>
              </a:ext>
            </a:extLst>
          </p:cNvPr>
          <p:cNvGrpSpPr/>
          <p:nvPr/>
        </p:nvGrpSpPr>
        <p:grpSpPr>
          <a:xfrm>
            <a:off x="2289000" y="2301360"/>
            <a:ext cx="2308010" cy="316192"/>
            <a:chOff x="11366" y="0"/>
            <a:chExt cx="2308009" cy="316191"/>
          </a:xfrm>
        </p:grpSpPr>
        <p:sp>
          <p:nvSpPr>
            <p:cNvPr id="83" name="Shape 6482">
              <a:extLst>
                <a:ext uri="{FF2B5EF4-FFF2-40B4-BE49-F238E27FC236}">
                  <a16:creationId xmlns:a16="http://schemas.microsoft.com/office/drawing/2014/main" id="{52D8D450-761E-6C87-3E68-183676D606DB}"/>
                </a:ext>
              </a:extLst>
            </p:cNvPr>
            <p:cNvSpPr/>
            <p:nvPr/>
          </p:nvSpPr>
          <p:spPr>
            <a:xfrm flipH="1" flipV="1">
              <a:off x="1821409" y="-1"/>
              <a:ext cx="497967" cy="316193"/>
            </a:xfrm>
            <a:prstGeom prst="line">
              <a:avLst/>
            </a:prstGeom>
            <a:noFill/>
            <a:ln w="6350" cap="flat">
              <a:solidFill>
                <a:srgbClr val="4A66A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Shape 6483">
              <a:extLst>
                <a:ext uri="{FF2B5EF4-FFF2-40B4-BE49-F238E27FC236}">
                  <a16:creationId xmlns:a16="http://schemas.microsoft.com/office/drawing/2014/main" id="{AF5DE104-CC84-8FAC-9546-BC34EA9C4E6E}"/>
                </a:ext>
              </a:extLst>
            </p:cNvPr>
            <p:cNvSpPr/>
            <p:nvPr/>
          </p:nvSpPr>
          <p:spPr>
            <a:xfrm flipH="1" flipV="1">
              <a:off x="11366" y="0"/>
              <a:ext cx="1810045" cy="1"/>
            </a:xfrm>
            <a:prstGeom prst="line">
              <a:avLst/>
            </a:prstGeom>
            <a:noFill/>
            <a:ln w="6350" cap="flat">
              <a:solidFill>
                <a:srgbClr val="4A66AC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0000"/>
                  </a:solidFill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5" name="Shape 6485">
            <a:extLst>
              <a:ext uri="{FF2B5EF4-FFF2-40B4-BE49-F238E27FC236}">
                <a16:creationId xmlns:a16="http://schemas.microsoft.com/office/drawing/2014/main" id="{7ED87CB2-9377-9A47-C93F-1F8665256BCA}"/>
              </a:ext>
            </a:extLst>
          </p:cNvPr>
          <p:cNvSpPr/>
          <p:nvPr/>
        </p:nvSpPr>
        <p:spPr>
          <a:xfrm flipH="1">
            <a:off x="3001507" y="3979771"/>
            <a:ext cx="1149596" cy="604436"/>
          </a:xfrm>
          <a:prstGeom prst="line">
            <a:avLst/>
          </a:prstGeom>
          <a:ln w="6350">
            <a:solidFill>
              <a:srgbClr val="5AA2AE"/>
            </a:solidFill>
            <a:miter/>
          </a:ln>
        </p:spPr>
        <p:txBody>
          <a:bodyPr lIns="45719" rIns="45719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Shape 6486">
            <a:extLst>
              <a:ext uri="{FF2B5EF4-FFF2-40B4-BE49-F238E27FC236}">
                <a16:creationId xmlns:a16="http://schemas.microsoft.com/office/drawing/2014/main" id="{3A132F19-FDD2-3980-3959-7F82073A3F0E}"/>
              </a:ext>
            </a:extLst>
          </p:cNvPr>
          <p:cNvSpPr/>
          <p:nvPr/>
        </p:nvSpPr>
        <p:spPr>
          <a:xfrm flipH="1">
            <a:off x="1389348" y="4584205"/>
            <a:ext cx="1612161" cy="1"/>
          </a:xfrm>
          <a:prstGeom prst="line">
            <a:avLst/>
          </a:prstGeom>
          <a:ln w="6350">
            <a:solidFill>
              <a:srgbClr val="5AA2AE"/>
            </a:solidFill>
            <a:miter/>
            <a:tailEnd type="oval"/>
          </a:ln>
        </p:spPr>
        <p:txBody>
          <a:bodyPr lIns="45719" rIns="45719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Shape 6487">
            <a:extLst>
              <a:ext uri="{FF2B5EF4-FFF2-40B4-BE49-F238E27FC236}">
                <a16:creationId xmlns:a16="http://schemas.microsoft.com/office/drawing/2014/main" id="{1A066539-805D-38C4-50AC-EB3DAB3DB430}"/>
              </a:ext>
            </a:extLst>
          </p:cNvPr>
          <p:cNvSpPr/>
          <p:nvPr/>
        </p:nvSpPr>
        <p:spPr>
          <a:xfrm flipV="1">
            <a:off x="7965844" y="2284676"/>
            <a:ext cx="497968" cy="316192"/>
          </a:xfrm>
          <a:prstGeom prst="line">
            <a:avLst/>
          </a:prstGeom>
          <a:ln w="6350">
            <a:solidFill>
              <a:srgbClr val="629DD1"/>
            </a:solidFill>
            <a:miter/>
          </a:ln>
        </p:spPr>
        <p:txBody>
          <a:bodyPr lIns="45719" rIns="45719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Shape 6488">
            <a:extLst>
              <a:ext uri="{FF2B5EF4-FFF2-40B4-BE49-F238E27FC236}">
                <a16:creationId xmlns:a16="http://schemas.microsoft.com/office/drawing/2014/main" id="{F709FB90-2089-5ED7-42E4-76A335ECEE36}"/>
              </a:ext>
            </a:extLst>
          </p:cNvPr>
          <p:cNvSpPr/>
          <p:nvPr/>
        </p:nvSpPr>
        <p:spPr>
          <a:xfrm>
            <a:off x="8463812" y="2284675"/>
            <a:ext cx="2134608" cy="1"/>
          </a:xfrm>
          <a:prstGeom prst="line">
            <a:avLst/>
          </a:prstGeom>
          <a:ln w="6350">
            <a:solidFill>
              <a:srgbClr val="629DD1"/>
            </a:solidFill>
            <a:miter/>
            <a:tailEnd type="oval"/>
          </a:ln>
        </p:spPr>
        <p:txBody>
          <a:bodyPr lIns="45719" rIns="45719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Shape 6496">
            <a:extLst>
              <a:ext uri="{FF2B5EF4-FFF2-40B4-BE49-F238E27FC236}">
                <a16:creationId xmlns:a16="http://schemas.microsoft.com/office/drawing/2014/main" id="{2E1D7D09-EBC7-2581-5526-1F61C5AF7671}"/>
              </a:ext>
            </a:extLst>
          </p:cNvPr>
          <p:cNvSpPr/>
          <p:nvPr/>
        </p:nvSpPr>
        <p:spPr>
          <a:xfrm>
            <a:off x="8563092" y="4349094"/>
            <a:ext cx="522140" cy="203036"/>
          </a:xfrm>
          <a:prstGeom prst="line">
            <a:avLst/>
          </a:prstGeom>
          <a:ln w="6350">
            <a:solidFill>
              <a:srgbClr val="7F8FA9"/>
            </a:solidFill>
            <a:miter/>
          </a:ln>
        </p:spPr>
        <p:txBody>
          <a:bodyPr lIns="45719" rIns="45719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Shape 6497">
            <a:extLst>
              <a:ext uri="{FF2B5EF4-FFF2-40B4-BE49-F238E27FC236}">
                <a16:creationId xmlns:a16="http://schemas.microsoft.com/office/drawing/2014/main" id="{74EBA63B-326E-F03E-6217-3E6A397DF916}"/>
              </a:ext>
            </a:extLst>
          </p:cNvPr>
          <p:cNvSpPr/>
          <p:nvPr/>
        </p:nvSpPr>
        <p:spPr>
          <a:xfrm>
            <a:off x="9085232" y="4552129"/>
            <a:ext cx="1864283" cy="1"/>
          </a:xfrm>
          <a:prstGeom prst="line">
            <a:avLst/>
          </a:prstGeom>
          <a:ln w="6350">
            <a:solidFill>
              <a:srgbClr val="7F8FA9"/>
            </a:solidFill>
            <a:miter/>
            <a:tailEnd type="oval"/>
          </a:ln>
        </p:spPr>
        <p:txBody>
          <a:bodyPr lIns="45719" rIns="45719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9A9ED934-1AB0-957C-3205-2C536567330E}"/>
              </a:ext>
            </a:extLst>
          </p:cNvPr>
          <p:cNvSpPr txBox="1"/>
          <p:nvPr/>
        </p:nvSpPr>
        <p:spPr>
          <a:xfrm>
            <a:off x="1906257" y="1795198"/>
            <a:ext cx="195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C7B26FB4-AE23-990C-89DC-2FD597100E42}"/>
              </a:ext>
            </a:extLst>
          </p:cNvPr>
          <p:cNvSpPr txBox="1"/>
          <p:nvPr/>
        </p:nvSpPr>
        <p:spPr>
          <a:xfrm>
            <a:off x="1149763" y="2458288"/>
            <a:ext cx="2467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7E4DDAF-DC17-1C79-58AF-DB89C0A71E7E}"/>
              </a:ext>
            </a:extLst>
          </p:cNvPr>
          <p:cNvSpPr txBox="1"/>
          <p:nvPr/>
        </p:nvSpPr>
        <p:spPr>
          <a:xfrm>
            <a:off x="8585018" y="1795198"/>
            <a:ext cx="195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3C3EB68-B54B-3C3B-47C3-D1F26533D525}"/>
              </a:ext>
            </a:extLst>
          </p:cNvPr>
          <p:cNvSpPr txBox="1"/>
          <p:nvPr/>
        </p:nvSpPr>
        <p:spPr>
          <a:xfrm>
            <a:off x="8920013" y="4029345"/>
            <a:ext cx="195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D8D5655-1307-E84D-8B62-402F93FBFCB8}"/>
              </a:ext>
            </a:extLst>
          </p:cNvPr>
          <p:cNvSpPr txBox="1"/>
          <p:nvPr/>
        </p:nvSpPr>
        <p:spPr>
          <a:xfrm>
            <a:off x="950522" y="4103430"/>
            <a:ext cx="195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40755D0-AAC1-2BF6-E15F-5F9F9E53C537}"/>
              </a:ext>
            </a:extLst>
          </p:cNvPr>
          <p:cNvSpPr txBox="1"/>
          <p:nvPr/>
        </p:nvSpPr>
        <p:spPr>
          <a:xfrm>
            <a:off x="476155" y="4710093"/>
            <a:ext cx="2467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F2BE6B15-3886-DF97-4652-95F3CE4D04DD}"/>
              </a:ext>
            </a:extLst>
          </p:cNvPr>
          <p:cNvSpPr txBox="1"/>
          <p:nvPr/>
        </p:nvSpPr>
        <p:spPr>
          <a:xfrm>
            <a:off x="9090882" y="2400672"/>
            <a:ext cx="2467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6873ECD9-5100-F0BA-B50E-A826ACE541A2}"/>
              </a:ext>
            </a:extLst>
          </p:cNvPr>
          <p:cNvSpPr txBox="1"/>
          <p:nvPr/>
        </p:nvSpPr>
        <p:spPr>
          <a:xfrm>
            <a:off x="9316488" y="4732838"/>
            <a:ext cx="2467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9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13" grpId="0" animBg="1" advAuto="0"/>
      <p:bldP spid="16" grpId="0" animBg="1" advAuto="0"/>
      <p:bldP spid="25" grpId="0" animBg="1" advAuto="0"/>
      <p:bldP spid="33" grpId="0" animBg="1" advAuto="0"/>
      <p:bldP spid="37" grpId="0" animBg="1" advAuto="0"/>
      <p:bldP spid="49" grpId="0" animBg="1" advAuto="0"/>
      <p:bldP spid="54" grpId="0" animBg="1" advAuto="0"/>
      <p:bldP spid="63" grpId="0" animBg="1" advAuto="0"/>
      <p:bldP spid="72" grpId="0" animBg="1" advAuto="0"/>
      <p:bldP spid="76" grpId="0" animBg="1" advAuto="0"/>
      <p:bldP spid="79" grpId="0" animBg="1" advAuto="0"/>
      <p:bldP spid="82" grpId="0" animBg="1" advAuto="0"/>
      <p:bldP spid="85" grpId="0" animBg="1" advAuto="0"/>
      <p:bldP spid="86" grpId="0" animBg="1" advAuto="0"/>
      <p:bldP spid="87" grpId="0" animBg="1" advAuto="0"/>
      <p:bldP spid="88" grpId="0" animBg="1" advAuto="0"/>
      <p:bldP spid="89" grpId="0" animBg="1" advAuto="0"/>
      <p:bldP spid="90" grpId="0" animBg="1" advAuto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AEF0026-84A9-3501-0CD4-7AED599C69CD}"/>
              </a:ext>
            </a:extLst>
          </p:cNvPr>
          <p:cNvGrpSpPr/>
          <p:nvPr/>
        </p:nvGrpSpPr>
        <p:grpSpPr>
          <a:xfrm>
            <a:off x="695400" y="1484784"/>
            <a:ext cx="5108491" cy="2212915"/>
            <a:chOff x="808786" y="1324695"/>
            <a:chExt cx="5108491" cy="2212915"/>
          </a:xfrm>
        </p:grpSpPr>
        <p:sp>
          <p:nvSpPr>
            <p:cNvPr id="3" name="Google Shape;719;p37">
              <a:extLst>
                <a:ext uri="{FF2B5EF4-FFF2-40B4-BE49-F238E27FC236}">
                  <a16:creationId xmlns:a16="http://schemas.microsoft.com/office/drawing/2014/main" id="{E5C7850A-F264-4DFB-048F-BD0A0D1405EF}"/>
                </a:ext>
              </a:extLst>
            </p:cNvPr>
            <p:cNvSpPr/>
            <p:nvPr/>
          </p:nvSpPr>
          <p:spPr>
            <a:xfrm>
              <a:off x="1538458" y="1778786"/>
              <a:ext cx="4378819" cy="1758824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1350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Google Shape;720;p37">
              <a:extLst>
                <a:ext uri="{FF2B5EF4-FFF2-40B4-BE49-F238E27FC236}">
                  <a16:creationId xmlns:a16="http://schemas.microsoft.com/office/drawing/2014/main" id="{9A571F3E-32BE-CB40-4339-0AE1CAC39C09}"/>
                </a:ext>
              </a:extLst>
            </p:cNvPr>
            <p:cNvSpPr/>
            <p:nvPr/>
          </p:nvSpPr>
          <p:spPr>
            <a:xfrm>
              <a:off x="1457000" y="1670176"/>
              <a:ext cx="4378819" cy="1758824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1350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Google Shape;721;p37">
              <a:extLst>
                <a:ext uri="{FF2B5EF4-FFF2-40B4-BE49-F238E27FC236}">
                  <a16:creationId xmlns:a16="http://schemas.microsoft.com/office/drawing/2014/main" id="{D015F244-83D0-B8FB-03F6-ED1796E69EE1}"/>
                </a:ext>
              </a:extLst>
            </p:cNvPr>
            <p:cNvSpPr/>
            <p:nvPr/>
          </p:nvSpPr>
          <p:spPr>
            <a:xfrm>
              <a:off x="808786" y="1324695"/>
              <a:ext cx="1296429" cy="1296960"/>
            </a:xfrm>
            <a:custGeom>
              <a:avLst/>
              <a:gdLst/>
              <a:ahLst/>
              <a:cxnLst/>
              <a:rect l="l" t="t" r="r" b="b"/>
              <a:pathLst>
                <a:path w="31814" h="31827" extrusionOk="0">
                  <a:moveTo>
                    <a:pt x="15907" y="1"/>
                  </a:moveTo>
                  <a:cubicBezTo>
                    <a:pt x="14776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76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rgbClr val="135097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1st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F18F9676-7422-F7DB-714B-58D0ED2C6736}"/>
                </a:ext>
              </a:extLst>
            </p:cNvPr>
            <p:cNvSpPr txBox="1"/>
            <p:nvPr/>
          </p:nvSpPr>
          <p:spPr>
            <a:xfrm>
              <a:off x="2221631" y="1811815"/>
              <a:ext cx="3232987" cy="117185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574B44E-0F5B-F0F7-BF10-2EFF5B5EB9F6}"/>
              </a:ext>
            </a:extLst>
          </p:cNvPr>
          <p:cNvGrpSpPr/>
          <p:nvPr/>
        </p:nvGrpSpPr>
        <p:grpSpPr>
          <a:xfrm>
            <a:off x="6222296" y="1484784"/>
            <a:ext cx="5108491" cy="2212915"/>
            <a:chOff x="6335682" y="1324695"/>
            <a:chExt cx="5108491" cy="2212915"/>
          </a:xfrm>
        </p:grpSpPr>
        <p:sp>
          <p:nvSpPr>
            <p:cNvPr id="13" name="Google Shape;725;p37">
              <a:extLst>
                <a:ext uri="{FF2B5EF4-FFF2-40B4-BE49-F238E27FC236}">
                  <a16:creationId xmlns:a16="http://schemas.microsoft.com/office/drawing/2014/main" id="{BEA0D814-BBD2-ECEA-44B6-9924EE2B3B17}"/>
                </a:ext>
              </a:extLst>
            </p:cNvPr>
            <p:cNvSpPr/>
            <p:nvPr/>
          </p:nvSpPr>
          <p:spPr>
            <a:xfrm>
              <a:off x="7065354" y="1778786"/>
              <a:ext cx="4378819" cy="1758824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Google Shape;726;p37">
              <a:extLst>
                <a:ext uri="{FF2B5EF4-FFF2-40B4-BE49-F238E27FC236}">
                  <a16:creationId xmlns:a16="http://schemas.microsoft.com/office/drawing/2014/main" id="{1E72E972-CFA6-A1DC-3DDA-4AC5AE7B7C86}"/>
                </a:ext>
              </a:extLst>
            </p:cNvPr>
            <p:cNvSpPr/>
            <p:nvPr/>
          </p:nvSpPr>
          <p:spPr>
            <a:xfrm>
              <a:off x="6983896" y="1670176"/>
              <a:ext cx="4378819" cy="1758824"/>
            </a:xfrm>
            <a:custGeom>
              <a:avLst/>
              <a:gdLst/>
              <a:ahLst/>
              <a:cxnLst/>
              <a:rect l="l" t="t" r="r" b="b"/>
              <a:pathLst>
                <a:path w="107455" h="43161" extrusionOk="0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Google Shape;727;p37">
              <a:extLst>
                <a:ext uri="{FF2B5EF4-FFF2-40B4-BE49-F238E27FC236}">
                  <a16:creationId xmlns:a16="http://schemas.microsoft.com/office/drawing/2014/main" id="{B615778F-296A-1E5D-C7D1-DAD365BAF465}"/>
                </a:ext>
              </a:extLst>
            </p:cNvPr>
            <p:cNvSpPr/>
            <p:nvPr/>
          </p:nvSpPr>
          <p:spPr>
            <a:xfrm>
              <a:off x="6335682" y="1324695"/>
              <a:ext cx="1296429" cy="1296960"/>
            </a:xfrm>
            <a:custGeom>
              <a:avLst/>
              <a:gdLst/>
              <a:ahLst/>
              <a:cxnLst/>
              <a:rect l="l" t="t" r="r" b="b"/>
              <a:pathLst>
                <a:path w="31814" h="31827" extrusionOk="0">
                  <a:moveTo>
                    <a:pt x="15907" y="1"/>
                  </a:moveTo>
                  <a:cubicBezTo>
                    <a:pt x="14764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64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2nd</a:t>
              </a:r>
            </a:p>
          </p:txBody>
        </p:sp>
        <p:sp>
          <p:nvSpPr>
            <p:cNvPr id="16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7D6A4772-A993-5066-C4C7-7AB77B8F4FB2}"/>
                </a:ext>
              </a:extLst>
            </p:cNvPr>
            <p:cNvSpPr txBox="1"/>
            <p:nvPr/>
          </p:nvSpPr>
          <p:spPr>
            <a:xfrm>
              <a:off x="7786102" y="1790866"/>
              <a:ext cx="3103273" cy="110004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ts val="2200"/>
                </a:lnSpc>
                <a:defRPr/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3750677-1F1A-997A-5915-A78CC96F3981}"/>
              </a:ext>
            </a:extLst>
          </p:cNvPr>
          <p:cNvGrpSpPr/>
          <p:nvPr/>
        </p:nvGrpSpPr>
        <p:grpSpPr>
          <a:xfrm>
            <a:off x="695400" y="3892548"/>
            <a:ext cx="5108491" cy="2212873"/>
            <a:chOff x="808786" y="3732459"/>
            <a:chExt cx="5108491" cy="2212873"/>
          </a:xfrm>
        </p:grpSpPr>
        <p:sp>
          <p:nvSpPr>
            <p:cNvPr id="18" name="Google Shape;731;p37">
              <a:extLst>
                <a:ext uri="{FF2B5EF4-FFF2-40B4-BE49-F238E27FC236}">
                  <a16:creationId xmlns:a16="http://schemas.microsoft.com/office/drawing/2014/main" id="{48B5C14E-6A60-E555-000B-B18CF6A4ED12}"/>
                </a:ext>
              </a:extLst>
            </p:cNvPr>
            <p:cNvSpPr/>
            <p:nvPr/>
          </p:nvSpPr>
          <p:spPr>
            <a:xfrm>
              <a:off x="1538458" y="4186020"/>
              <a:ext cx="4378819" cy="1759312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Google Shape;732;p37">
              <a:extLst>
                <a:ext uri="{FF2B5EF4-FFF2-40B4-BE49-F238E27FC236}">
                  <a16:creationId xmlns:a16="http://schemas.microsoft.com/office/drawing/2014/main" id="{322242AB-4B4E-9370-32CC-0BF79833CEDC}"/>
                </a:ext>
              </a:extLst>
            </p:cNvPr>
            <p:cNvSpPr/>
            <p:nvPr/>
          </p:nvSpPr>
          <p:spPr>
            <a:xfrm>
              <a:off x="1457000" y="4077410"/>
              <a:ext cx="4378819" cy="1759312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Google Shape;733;p37">
              <a:extLst>
                <a:ext uri="{FF2B5EF4-FFF2-40B4-BE49-F238E27FC236}">
                  <a16:creationId xmlns:a16="http://schemas.microsoft.com/office/drawing/2014/main" id="{59FC922C-07D8-206F-C60D-CF941F4F87DB}"/>
                </a:ext>
              </a:extLst>
            </p:cNvPr>
            <p:cNvSpPr/>
            <p:nvPr/>
          </p:nvSpPr>
          <p:spPr>
            <a:xfrm>
              <a:off x="808786" y="3732459"/>
              <a:ext cx="1296429" cy="1296429"/>
            </a:xfrm>
            <a:custGeom>
              <a:avLst/>
              <a:gdLst/>
              <a:ahLst/>
              <a:cxnLst/>
              <a:rect l="l" t="t" r="r" b="b"/>
              <a:pathLst>
                <a:path w="31814" h="31814" extrusionOk="0">
                  <a:moveTo>
                    <a:pt x="15907" y="0"/>
                  </a:moveTo>
                  <a:cubicBezTo>
                    <a:pt x="14776" y="0"/>
                    <a:pt x="13693" y="441"/>
                    <a:pt x="12895" y="1250"/>
                  </a:cubicBezTo>
                  <a:lnTo>
                    <a:pt x="1251" y="12895"/>
                  </a:lnTo>
                  <a:cubicBezTo>
                    <a:pt x="441" y="13692"/>
                    <a:pt x="1" y="14764"/>
                    <a:pt x="1" y="15907"/>
                  </a:cubicBezTo>
                  <a:cubicBezTo>
                    <a:pt x="1" y="17050"/>
                    <a:pt x="441" y="18122"/>
                    <a:pt x="1251" y="18931"/>
                  </a:cubicBezTo>
                  <a:lnTo>
                    <a:pt x="12895" y="30564"/>
                  </a:lnTo>
                  <a:cubicBezTo>
                    <a:pt x="13693" y="31373"/>
                    <a:pt x="14776" y="31814"/>
                    <a:pt x="15907" y="31814"/>
                  </a:cubicBezTo>
                  <a:cubicBezTo>
                    <a:pt x="17050" y="31814"/>
                    <a:pt x="18122" y="31373"/>
                    <a:pt x="18932" y="30564"/>
                  </a:cubicBezTo>
                  <a:lnTo>
                    <a:pt x="30564" y="18931"/>
                  </a:lnTo>
                  <a:cubicBezTo>
                    <a:pt x="31374" y="18122"/>
                    <a:pt x="31814" y="17050"/>
                    <a:pt x="31814" y="15907"/>
                  </a:cubicBezTo>
                  <a:cubicBezTo>
                    <a:pt x="31814" y="14764"/>
                    <a:pt x="31374" y="13692"/>
                    <a:pt x="30564" y="12895"/>
                  </a:cubicBezTo>
                  <a:lnTo>
                    <a:pt x="18932" y="1250"/>
                  </a:lnTo>
                  <a:cubicBezTo>
                    <a:pt x="18122" y="441"/>
                    <a:pt x="17050" y="0"/>
                    <a:pt x="15907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3rd</a:t>
              </a:r>
            </a:p>
          </p:txBody>
        </p:sp>
        <p:sp>
          <p:nvSpPr>
            <p:cNvPr id="21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E75BD0E8-CBEC-008C-3945-5EA9816963A9}"/>
                </a:ext>
              </a:extLst>
            </p:cNvPr>
            <p:cNvSpPr txBox="1"/>
            <p:nvPr/>
          </p:nvSpPr>
          <p:spPr>
            <a:xfrm>
              <a:off x="2221631" y="4186020"/>
              <a:ext cx="3168818" cy="108856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ts val="2200"/>
                </a:lnSpc>
                <a:defRPr/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52AA0B4-E074-4B91-3DDD-1A93360EB3A0}"/>
              </a:ext>
            </a:extLst>
          </p:cNvPr>
          <p:cNvGrpSpPr/>
          <p:nvPr/>
        </p:nvGrpSpPr>
        <p:grpSpPr>
          <a:xfrm>
            <a:off x="6222296" y="3863338"/>
            <a:ext cx="5108491" cy="2212873"/>
            <a:chOff x="6335682" y="3732459"/>
            <a:chExt cx="5108491" cy="2212873"/>
          </a:xfrm>
        </p:grpSpPr>
        <p:sp>
          <p:nvSpPr>
            <p:cNvPr id="23" name="Google Shape;737;p37">
              <a:extLst>
                <a:ext uri="{FF2B5EF4-FFF2-40B4-BE49-F238E27FC236}">
                  <a16:creationId xmlns:a16="http://schemas.microsoft.com/office/drawing/2014/main" id="{6F074722-AD46-EC4B-E298-5A693D45202A}"/>
                </a:ext>
              </a:extLst>
            </p:cNvPr>
            <p:cNvSpPr/>
            <p:nvPr/>
          </p:nvSpPr>
          <p:spPr>
            <a:xfrm>
              <a:off x="7065354" y="4186020"/>
              <a:ext cx="4378819" cy="1759312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rgbClr val="1350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738;p37">
              <a:extLst>
                <a:ext uri="{FF2B5EF4-FFF2-40B4-BE49-F238E27FC236}">
                  <a16:creationId xmlns:a16="http://schemas.microsoft.com/office/drawing/2014/main" id="{B3D70DEC-9F01-089F-1940-0134EB2190CF}"/>
                </a:ext>
              </a:extLst>
            </p:cNvPr>
            <p:cNvSpPr/>
            <p:nvPr/>
          </p:nvSpPr>
          <p:spPr>
            <a:xfrm>
              <a:off x="6983896" y="4077410"/>
              <a:ext cx="4378819" cy="1759312"/>
            </a:xfrm>
            <a:custGeom>
              <a:avLst/>
              <a:gdLst/>
              <a:ahLst/>
              <a:cxnLst/>
              <a:rect l="l" t="t" r="r" b="b"/>
              <a:pathLst>
                <a:path w="107455" h="43173" extrusionOk="0">
                  <a:moveTo>
                    <a:pt x="0" y="1"/>
                  </a:moveTo>
                  <a:lnTo>
                    <a:pt x="0" y="40779"/>
                  </a:lnTo>
                  <a:lnTo>
                    <a:pt x="105073" y="40779"/>
                  </a:lnTo>
                  <a:cubicBezTo>
                    <a:pt x="106395" y="40779"/>
                    <a:pt x="107454" y="41851"/>
                    <a:pt x="107454" y="43173"/>
                  </a:cubicBezTo>
                  <a:lnTo>
                    <a:pt x="107454" y="3656"/>
                  </a:lnTo>
                  <a:cubicBezTo>
                    <a:pt x="107454" y="1632"/>
                    <a:pt x="105823" y="1"/>
                    <a:pt x="103811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1350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Google Shape;739;p37">
              <a:extLst>
                <a:ext uri="{FF2B5EF4-FFF2-40B4-BE49-F238E27FC236}">
                  <a16:creationId xmlns:a16="http://schemas.microsoft.com/office/drawing/2014/main" id="{E6916D06-0625-C54E-3CB5-8A632ECCD7D0}"/>
                </a:ext>
              </a:extLst>
            </p:cNvPr>
            <p:cNvSpPr/>
            <p:nvPr/>
          </p:nvSpPr>
          <p:spPr>
            <a:xfrm>
              <a:off x="6335682" y="3732459"/>
              <a:ext cx="1296429" cy="1296429"/>
            </a:xfrm>
            <a:custGeom>
              <a:avLst/>
              <a:gdLst/>
              <a:ahLst/>
              <a:cxnLst/>
              <a:rect l="l" t="t" r="r" b="b"/>
              <a:pathLst>
                <a:path w="31814" h="31814" extrusionOk="0">
                  <a:moveTo>
                    <a:pt x="15907" y="0"/>
                  </a:moveTo>
                  <a:cubicBezTo>
                    <a:pt x="14764" y="0"/>
                    <a:pt x="13693" y="441"/>
                    <a:pt x="12895" y="1250"/>
                  </a:cubicBezTo>
                  <a:lnTo>
                    <a:pt x="1251" y="12895"/>
                  </a:lnTo>
                  <a:cubicBezTo>
                    <a:pt x="441" y="13692"/>
                    <a:pt x="1" y="14764"/>
                    <a:pt x="1" y="15907"/>
                  </a:cubicBezTo>
                  <a:cubicBezTo>
                    <a:pt x="1" y="17050"/>
                    <a:pt x="441" y="18122"/>
                    <a:pt x="1251" y="18931"/>
                  </a:cubicBezTo>
                  <a:lnTo>
                    <a:pt x="12895" y="30564"/>
                  </a:lnTo>
                  <a:cubicBezTo>
                    <a:pt x="13693" y="31373"/>
                    <a:pt x="14764" y="31814"/>
                    <a:pt x="15907" y="31814"/>
                  </a:cubicBezTo>
                  <a:cubicBezTo>
                    <a:pt x="17050" y="31814"/>
                    <a:pt x="18122" y="31373"/>
                    <a:pt x="18932" y="30564"/>
                  </a:cubicBezTo>
                  <a:lnTo>
                    <a:pt x="30564" y="18931"/>
                  </a:lnTo>
                  <a:cubicBezTo>
                    <a:pt x="31374" y="18122"/>
                    <a:pt x="31814" y="17050"/>
                    <a:pt x="31814" y="15907"/>
                  </a:cubicBezTo>
                  <a:cubicBezTo>
                    <a:pt x="31814" y="14764"/>
                    <a:pt x="31374" y="13692"/>
                    <a:pt x="30564" y="12895"/>
                  </a:cubicBezTo>
                  <a:lnTo>
                    <a:pt x="18932" y="1250"/>
                  </a:lnTo>
                  <a:cubicBezTo>
                    <a:pt x="18122" y="441"/>
                    <a:pt x="17050" y="0"/>
                    <a:pt x="15907" y="0"/>
                  </a:cubicBezTo>
                  <a:close/>
                </a:path>
              </a:pathLst>
            </a:custGeom>
            <a:solidFill>
              <a:srgbClr val="135097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4th</a:t>
              </a:r>
            </a:p>
          </p:txBody>
        </p:sp>
        <p:sp>
          <p:nvSpPr>
            <p:cNvPr id="26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1402E39B-5D3D-FA31-D86D-E4F3AB34EE28}"/>
                </a:ext>
              </a:extLst>
            </p:cNvPr>
            <p:cNvSpPr txBox="1"/>
            <p:nvPr/>
          </p:nvSpPr>
          <p:spPr>
            <a:xfrm>
              <a:off x="7750802" y="4220822"/>
              <a:ext cx="3173872" cy="108856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>
                <a:lnSpc>
                  <a:spcPts val="2200"/>
                </a:lnSpc>
                <a:defRPr/>
              </a:pPr>
              <a:r>
                <a:rPr lang="en-US" altLang="zh-CN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0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8592C02-802D-BB5A-921A-BDB526307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244" r="2019" b="1486"/>
          <a:stretch/>
        </p:blipFill>
        <p:spPr>
          <a:xfrm>
            <a:off x="2811" y="-430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B6B9045-6FD1-CC2F-A5FE-EFBD3CCFEEC2}"/>
              </a:ext>
            </a:extLst>
          </p:cNvPr>
          <p:cNvSpPr txBox="1"/>
          <p:nvPr/>
        </p:nvSpPr>
        <p:spPr>
          <a:xfrm>
            <a:off x="5804961" y="328874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INTRODUCTION TO ARTIFICIAL INTELLIGENCE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20054B-18CD-3528-F5E3-D5ABE2E85495}"/>
              </a:ext>
            </a:extLst>
          </p:cNvPr>
          <p:cNvSpPr txBox="1"/>
          <p:nvPr/>
        </p:nvSpPr>
        <p:spPr>
          <a:xfrm>
            <a:off x="335360" y="6051105"/>
            <a:ext cx="1403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 YOU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81926C8-89F1-C47A-1CCA-708B65630DB0}"/>
              </a:ext>
            </a:extLst>
          </p:cNvPr>
          <p:cNvGrpSpPr/>
          <p:nvPr/>
        </p:nvGrpSpPr>
        <p:grpSpPr>
          <a:xfrm>
            <a:off x="6023992" y="2132856"/>
            <a:ext cx="5904656" cy="2505876"/>
            <a:chOff x="6034319" y="1736930"/>
            <a:chExt cx="5904656" cy="250587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D575289-5505-F7D2-BD34-FC5FC7BDA7C5}"/>
                </a:ext>
              </a:extLst>
            </p:cNvPr>
            <p:cNvSpPr txBox="1"/>
            <p:nvPr/>
          </p:nvSpPr>
          <p:spPr>
            <a:xfrm>
              <a:off x="6034319" y="1736930"/>
              <a:ext cx="43924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03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3FBC2C5-1253-2B6A-EFA9-3A3BDFBC26B3}"/>
                </a:ext>
              </a:extLst>
            </p:cNvPr>
            <p:cNvSpPr txBox="1"/>
            <p:nvPr/>
          </p:nvSpPr>
          <p:spPr>
            <a:xfrm>
              <a:off x="6034319" y="3011699"/>
              <a:ext cx="5755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B89E8E-F5EF-5B84-7269-9FBCDEB3831C}"/>
                </a:ext>
              </a:extLst>
            </p:cNvPr>
            <p:cNvSpPr txBox="1"/>
            <p:nvPr/>
          </p:nvSpPr>
          <p:spPr>
            <a:xfrm>
              <a:off x="6034319" y="3935029"/>
              <a:ext cx="590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OVERVIEW OF THE COMPANY'S ANNUAL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48ED5AD-36F5-44AF-CA06-CFD5664DE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1067"/>
            <a:ext cx="1638300" cy="15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22C5849-E83D-1B19-E78A-275D3B728D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87056"/>
            <a:ext cx="5400600" cy="54006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4338DB6-7941-ED61-D3F8-D068D8B5F776}"/>
              </a:ext>
            </a:extLst>
          </p:cNvPr>
          <p:cNvGrpSpPr/>
          <p:nvPr/>
        </p:nvGrpSpPr>
        <p:grpSpPr>
          <a:xfrm>
            <a:off x="6023992" y="1700808"/>
            <a:ext cx="5040560" cy="967176"/>
            <a:chOff x="767408" y="1844824"/>
            <a:chExt cx="5040560" cy="967176"/>
          </a:xfrm>
        </p:grpSpPr>
        <p:sp>
          <p:nvSpPr>
            <p:cNvPr id="4" name="TextBox 27">
              <a:extLst>
                <a:ext uri="{FF2B5EF4-FFF2-40B4-BE49-F238E27FC236}">
                  <a16:creationId xmlns:a16="http://schemas.microsoft.com/office/drawing/2014/main" id="{B315DBF2-8716-034C-D465-93D7D9099C9C}"/>
                </a:ext>
              </a:extLst>
            </p:cNvPr>
            <p:cNvSpPr txBox="1"/>
            <p:nvPr/>
          </p:nvSpPr>
          <p:spPr>
            <a:xfrm>
              <a:off x="767408" y="1844824"/>
              <a:ext cx="2088232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5C558966-34E0-05D8-F8B2-8A82D92760A3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59349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931FFEE-CC48-94AB-FDD7-DAE72ACB077C}"/>
              </a:ext>
            </a:extLst>
          </p:cNvPr>
          <p:cNvGrpSpPr/>
          <p:nvPr/>
        </p:nvGrpSpPr>
        <p:grpSpPr>
          <a:xfrm>
            <a:off x="6023992" y="3284984"/>
            <a:ext cx="5040560" cy="955699"/>
            <a:chOff x="767408" y="1844824"/>
            <a:chExt cx="5040560" cy="955699"/>
          </a:xfrm>
        </p:grpSpPr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75D801F7-4677-D7DF-D2B5-39BFB5C6B981}"/>
                </a:ext>
              </a:extLst>
            </p:cNvPr>
            <p:cNvSpPr txBox="1"/>
            <p:nvPr/>
          </p:nvSpPr>
          <p:spPr>
            <a:xfrm>
              <a:off x="767408" y="1844824"/>
              <a:ext cx="2088232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209BD0A7-E9FB-333C-2642-BACB873B083C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58201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CA6F8A3-56B4-C5D2-C1B2-80AA23E7B7A2}"/>
              </a:ext>
            </a:extLst>
          </p:cNvPr>
          <p:cNvGrpSpPr/>
          <p:nvPr/>
        </p:nvGrpSpPr>
        <p:grpSpPr>
          <a:xfrm>
            <a:off x="6023992" y="4869160"/>
            <a:ext cx="5040560" cy="967176"/>
            <a:chOff x="767408" y="1844824"/>
            <a:chExt cx="5040560" cy="967176"/>
          </a:xfrm>
        </p:grpSpPr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1E51F647-E469-599E-194C-05B387B4ABE9}"/>
                </a:ext>
              </a:extLst>
            </p:cNvPr>
            <p:cNvSpPr txBox="1"/>
            <p:nvPr/>
          </p:nvSpPr>
          <p:spPr>
            <a:xfrm>
              <a:off x="767408" y="1844824"/>
              <a:ext cx="1872208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DF0C1958-3269-E189-E751-28F34E926F72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59349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4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6D3609-CF36-F04A-894C-AD2B52540633}"/>
              </a:ext>
            </a:extLst>
          </p:cNvPr>
          <p:cNvGrpSpPr/>
          <p:nvPr/>
        </p:nvGrpSpPr>
        <p:grpSpPr>
          <a:xfrm>
            <a:off x="4885757" y="2241092"/>
            <a:ext cx="2403309" cy="3276140"/>
            <a:chOff x="4809524" y="1844824"/>
            <a:chExt cx="2403309" cy="3276140"/>
          </a:xfrm>
        </p:grpSpPr>
        <p:sp>
          <p:nvSpPr>
            <p:cNvPr id="3" name="心形 7">
              <a:extLst>
                <a:ext uri="{FF2B5EF4-FFF2-40B4-BE49-F238E27FC236}">
                  <a16:creationId xmlns:a16="http://schemas.microsoft.com/office/drawing/2014/main" id="{480ED2FA-F56F-2BA9-97DD-F3C4C6B35437}"/>
                </a:ext>
              </a:extLst>
            </p:cNvPr>
            <p:cNvSpPr/>
            <p:nvPr/>
          </p:nvSpPr>
          <p:spPr>
            <a:xfrm>
              <a:off x="5264535" y="1844824"/>
              <a:ext cx="751850" cy="138217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" fmla="*/ 741448 w 1408146"/>
                <a:gd name="connsiteY0" fmla="*/ 327941 h 1363056"/>
                <a:gd name="connsiteX1" fmla="*/ 741448 w 1408146"/>
                <a:gd name="connsiteY1" fmla="*/ 1363056 h 1363056"/>
                <a:gd name="connsiteX2" fmla="*/ 741448 w 1408146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3314"/>
                <a:gd name="connsiteY0" fmla="*/ 327941 h 1363056"/>
                <a:gd name="connsiteX1" fmla="*/ 741448 w 743314"/>
                <a:gd name="connsiteY1" fmla="*/ 1363056 h 1363056"/>
                <a:gd name="connsiteX2" fmla="*/ 741448 w 743314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7" y="1157841"/>
                    <a:pt x="741248" y="495849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 sz="2400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4" name="心形 7">
              <a:extLst>
                <a:ext uri="{FF2B5EF4-FFF2-40B4-BE49-F238E27FC236}">
                  <a16:creationId xmlns:a16="http://schemas.microsoft.com/office/drawing/2014/main" id="{8DFC6BE7-C9B2-EC53-3DB5-C3426B74C909}"/>
                </a:ext>
              </a:extLst>
            </p:cNvPr>
            <p:cNvSpPr/>
            <p:nvPr/>
          </p:nvSpPr>
          <p:spPr>
            <a:xfrm flipH="1">
              <a:off x="6011178" y="1844826"/>
              <a:ext cx="752531" cy="138217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" fmla="*/ 741448 w 1408146"/>
                <a:gd name="connsiteY0" fmla="*/ 327941 h 1363056"/>
                <a:gd name="connsiteX1" fmla="*/ 741448 w 1408146"/>
                <a:gd name="connsiteY1" fmla="*/ 1363056 h 1363056"/>
                <a:gd name="connsiteX2" fmla="*/ 741448 w 1408146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2505"/>
                <a:gd name="connsiteY0" fmla="*/ 327941 h 1363056"/>
                <a:gd name="connsiteX1" fmla="*/ 741448 w 742505"/>
                <a:gd name="connsiteY1" fmla="*/ 1363056 h 1363056"/>
                <a:gd name="connsiteX2" fmla="*/ 741448 w 742505"/>
                <a:gd name="connsiteY2" fmla="*/ 327941 h 1363056"/>
                <a:gd name="connsiteX0" fmla="*/ 741448 w 743811"/>
                <a:gd name="connsiteY0" fmla="*/ 327941 h 1363056"/>
                <a:gd name="connsiteX1" fmla="*/ 741448 w 743811"/>
                <a:gd name="connsiteY1" fmla="*/ 1363056 h 1363056"/>
                <a:gd name="connsiteX2" fmla="*/ 741448 w 743811"/>
                <a:gd name="connsiteY2" fmla="*/ 327941 h 1363056"/>
                <a:gd name="connsiteX0" fmla="*/ 741448 w 743178"/>
                <a:gd name="connsiteY0" fmla="*/ 327941 h 1363056"/>
                <a:gd name="connsiteX1" fmla="*/ 741448 w 743178"/>
                <a:gd name="connsiteY1" fmla="*/ 1363056 h 1363056"/>
                <a:gd name="connsiteX2" fmla="*/ 741448 w 743178"/>
                <a:gd name="connsiteY2" fmla="*/ 327941 h 1363056"/>
                <a:gd name="connsiteX0" fmla="*/ 741448 w 742121"/>
                <a:gd name="connsiteY0" fmla="*/ 327941 h 1363056"/>
                <a:gd name="connsiteX1" fmla="*/ 741448 w 742121"/>
                <a:gd name="connsiteY1" fmla="*/ 1363056 h 1363056"/>
                <a:gd name="connsiteX2" fmla="*/ 741448 w 742121"/>
                <a:gd name="connsiteY2" fmla="*/ 327941 h 136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121" h="1363056">
                  <a:moveTo>
                    <a:pt x="741448" y="327941"/>
                  </a:moveTo>
                  <a:cubicBezTo>
                    <a:pt x="743059" y="1088786"/>
                    <a:pt x="741249" y="617292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 sz="2400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0" name="心形 10">
              <a:extLst>
                <a:ext uri="{FF2B5EF4-FFF2-40B4-BE49-F238E27FC236}">
                  <a16:creationId xmlns:a16="http://schemas.microsoft.com/office/drawing/2014/main" id="{2CD1C741-6A81-C724-CAE5-1DB040DAD843}"/>
                </a:ext>
              </a:extLst>
            </p:cNvPr>
            <p:cNvSpPr/>
            <p:nvPr/>
          </p:nvSpPr>
          <p:spPr>
            <a:xfrm>
              <a:off x="6014916" y="3737140"/>
              <a:ext cx="751848" cy="1382175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" fmla="*/ 741448 w 1408146"/>
                <a:gd name="connsiteY0" fmla="*/ 327941 h 1363056"/>
                <a:gd name="connsiteX1" fmla="*/ 741448 w 1408146"/>
                <a:gd name="connsiteY1" fmla="*/ 1363056 h 1363056"/>
                <a:gd name="connsiteX2" fmla="*/ 741448 w 1408146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8" y="1347644"/>
                    <a:pt x="741249" y="535865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 sz="2400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1" name="心形 10">
              <a:extLst>
                <a:ext uri="{FF2B5EF4-FFF2-40B4-BE49-F238E27FC236}">
                  <a16:creationId xmlns:a16="http://schemas.microsoft.com/office/drawing/2014/main" id="{351A2B2D-865E-9C14-554D-6E7555D910C5}"/>
                </a:ext>
              </a:extLst>
            </p:cNvPr>
            <p:cNvSpPr/>
            <p:nvPr/>
          </p:nvSpPr>
          <p:spPr>
            <a:xfrm flipH="1">
              <a:off x="5264535" y="3738789"/>
              <a:ext cx="751848" cy="1382175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" fmla="*/ 741448 w 1408146"/>
                <a:gd name="connsiteY0" fmla="*/ 327941 h 1363056"/>
                <a:gd name="connsiteX1" fmla="*/ 741448 w 1408146"/>
                <a:gd name="connsiteY1" fmla="*/ 1363056 h 1363056"/>
                <a:gd name="connsiteX2" fmla="*/ 741448 w 1408146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  <a:gd name="connsiteX0" fmla="*/ 741448 w 741448"/>
                <a:gd name="connsiteY0" fmla="*/ 327941 h 1363056"/>
                <a:gd name="connsiteX1" fmla="*/ 741448 w 741448"/>
                <a:gd name="connsiteY1" fmla="*/ 1363056 h 1363056"/>
                <a:gd name="connsiteX2" fmla="*/ 741448 w 741448"/>
                <a:gd name="connsiteY2" fmla="*/ 327941 h 136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7" y="1147620"/>
                    <a:pt x="741249" y="676359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 sz="2400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2" name="心形 8">
              <a:extLst>
                <a:ext uri="{FF2B5EF4-FFF2-40B4-BE49-F238E27FC236}">
                  <a16:creationId xmlns:a16="http://schemas.microsoft.com/office/drawing/2014/main" id="{ABE53ED0-0C05-33AE-47E0-17F0EC7B64DF}"/>
                </a:ext>
              </a:extLst>
            </p:cNvPr>
            <p:cNvSpPr/>
            <p:nvPr/>
          </p:nvSpPr>
          <p:spPr>
            <a:xfrm>
              <a:off x="6406396" y="2337174"/>
              <a:ext cx="806437" cy="1471858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" fmla="*/ 741448 w 1403231"/>
                <a:gd name="connsiteY0" fmla="*/ 327941 h 1363056"/>
                <a:gd name="connsiteX1" fmla="*/ 741448 w 1403231"/>
                <a:gd name="connsiteY1" fmla="*/ 1363056 h 1363056"/>
                <a:gd name="connsiteX2" fmla="*/ 741448 w 1403231"/>
                <a:gd name="connsiteY2" fmla="*/ 327941 h 1363056"/>
                <a:gd name="connsiteX0" fmla="*/ 741448 w 742788"/>
                <a:gd name="connsiteY0" fmla="*/ 327941 h 1363056"/>
                <a:gd name="connsiteX1" fmla="*/ 741448 w 742788"/>
                <a:gd name="connsiteY1" fmla="*/ 1363056 h 1363056"/>
                <a:gd name="connsiteX2" fmla="*/ 741448 w 742788"/>
                <a:gd name="connsiteY2" fmla="*/ 327941 h 1363056"/>
                <a:gd name="connsiteX0" fmla="*/ 741448 w 746824"/>
                <a:gd name="connsiteY0" fmla="*/ 327941 h 1363056"/>
                <a:gd name="connsiteX1" fmla="*/ 741448 w 746824"/>
                <a:gd name="connsiteY1" fmla="*/ 1363056 h 1363056"/>
                <a:gd name="connsiteX2" fmla="*/ 741448 w 746824"/>
                <a:gd name="connsiteY2" fmla="*/ 327941 h 136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824" h="1363056">
                  <a:moveTo>
                    <a:pt x="741448" y="327941"/>
                  </a:moveTo>
                  <a:cubicBezTo>
                    <a:pt x="747066" y="1050569"/>
                    <a:pt x="750018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心形 8">
              <a:extLst>
                <a:ext uri="{FF2B5EF4-FFF2-40B4-BE49-F238E27FC236}">
                  <a16:creationId xmlns:a16="http://schemas.microsoft.com/office/drawing/2014/main" id="{0E927442-0743-9AB7-2089-3AA078EC9ECF}"/>
                </a:ext>
              </a:extLst>
            </p:cNvPr>
            <p:cNvSpPr/>
            <p:nvPr/>
          </p:nvSpPr>
          <p:spPr>
            <a:xfrm flipH="1">
              <a:off x="6411767" y="3133312"/>
              <a:ext cx="801065" cy="1471858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" fmla="*/ 741448 w 1403231"/>
                <a:gd name="connsiteY0" fmla="*/ 327941 h 1363056"/>
                <a:gd name="connsiteX1" fmla="*/ 741448 w 1403231"/>
                <a:gd name="connsiteY1" fmla="*/ 1363056 h 1363056"/>
                <a:gd name="connsiteX2" fmla="*/ 741448 w 1403231"/>
                <a:gd name="connsiteY2" fmla="*/ 327941 h 1363056"/>
                <a:gd name="connsiteX0" fmla="*/ 741448 w 742788"/>
                <a:gd name="connsiteY0" fmla="*/ 327941 h 1363056"/>
                <a:gd name="connsiteX1" fmla="*/ 741448 w 742788"/>
                <a:gd name="connsiteY1" fmla="*/ 1363056 h 1363056"/>
                <a:gd name="connsiteX2" fmla="*/ 741448 w 742788"/>
                <a:gd name="connsiteY2" fmla="*/ 327941 h 1363056"/>
                <a:gd name="connsiteX0" fmla="*/ 741448 w 746824"/>
                <a:gd name="connsiteY0" fmla="*/ 327941 h 1363056"/>
                <a:gd name="connsiteX1" fmla="*/ 741448 w 746824"/>
                <a:gd name="connsiteY1" fmla="*/ 1363056 h 1363056"/>
                <a:gd name="connsiteX2" fmla="*/ 741448 w 746824"/>
                <a:gd name="connsiteY2" fmla="*/ 327941 h 1363056"/>
                <a:gd name="connsiteX0" fmla="*/ 741448 w 744292"/>
                <a:gd name="connsiteY0" fmla="*/ 327941 h 1363056"/>
                <a:gd name="connsiteX1" fmla="*/ 741448 w 744292"/>
                <a:gd name="connsiteY1" fmla="*/ 1363056 h 1363056"/>
                <a:gd name="connsiteX2" fmla="*/ 741448 w 744292"/>
                <a:gd name="connsiteY2" fmla="*/ 327941 h 1363056"/>
                <a:gd name="connsiteX0" fmla="*/ 741448 w 741849"/>
                <a:gd name="connsiteY0" fmla="*/ 327941 h 1363056"/>
                <a:gd name="connsiteX1" fmla="*/ 741448 w 741849"/>
                <a:gd name="connsiteY1" fmla="*/ 1363056 h 1363056"/>
                <a:gd name="connsiteX2" fmla="*/ 741448 w 741849"/>
                <a:gd name="connsiteY2" fmla="*/ 327941 h 136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849" h="1363056">
                  <a:moveTo>
                    <a:pt x="741448" y="327941"/>
                  </a:moveTo>
                  <a:cubicBezTo>
                    <a:pt x="739922" y="1055331"/>
                    <a:pt x="742874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心形 17">
              <a:extLst>
                <a:ext uri="{FF2B5EF4-FFF2-40B4-BE49-F238E27FC236}">
                  <a16:creationId xmlns:a16="http://schemas.microsoft.com/office/drawing/2014/main" id="{D2D05489-9339-D1B4-E9B4-635BAA256C3E}"/>
                </a:ext>
              </a:extLst>
            </p:cNvPr>
            <p:cNvSpPr/>
            <p:nvPr/>
          </p:nvSpPr>
          <p:spPr>
            <a:xfrm flipH="1">
              <a:off x="4809524" y="2360670"/>
              <a:ext cx="800998" cy="1471858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" fmla="*/ 741448 w 1410624"/>
                <a:gd name="connsiteY0" fmla="*/ 327941 h 1363056"/>
                <a:gd name="connsiteX1" fmla="*/ 741448 w 1410624"/>
                <a:gd name="connsiteY1" fmla="*/ 1363056 h 1363056"/>
                <a:gd name="connsiteX2" fmla="*/ 741448 w 1410624"/>
                <a:gd name="connsiteY2" fmla="*/ 327941 h 1363056"/>
                <a:gd name="connsiteX0" fmla="*/ 741448 w 743461"/>
                <a:gd name="connsiteY0" fmla="*/ 327941 h 1363056"/>
                <a:gd name="connsiteX1" fmla="*/ 741448 w 743461"/>
                <a:gd name="connsiteY1" fmla="*/ 1363056 h 1363056"/>
                <a:gd name="connsiteX2" fmla="*/ 741448 w 743461"/>
                <a:gd name="connsiteY2" fmla="*/ 327941 h 1363056"/>
                <a:gd name="connsiteX0" fmla="*/ 741448 w 741588"/>
                <a:gd name="connsiteY0" fmla="*/ 327941 h 1363056"/>
                <a:gd name="connsiteX1" fmla="*/ 741448 w 741588"/>
                <a:gd name="connsiteY1" fmla="*/ 1363056 h 1363056"/>
                <a:gd name="connsiteX2" fmla="*/ 741448 w 741588"/>
                <a:gd name="connsiteY2" fmla="*/ 327941 h 1363056"/>
                <a:gd name="connsiteX0" fmla="*/ 741448 w 741787"/>
                <a:gd name="connsiteY0" fmla="*/ 327941 h 1363056"/>
                <a:gd name="connsiteX1" fmla="*/ 741448 w 741787"/>
                <a:gd name="connsiteY1" fmla="*/ 1363056 h 1363056"/>
                <a:gd name="connsiteX2" fmla="*/ 741448 w 741787"/>
                <a:gd name="connsiteY2" fmla="*/ 327941 h 136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心形 17">
              <a:extLst>
                <a:ext uri="{FF2B5EF4-FFF2-40B4-BE49-F238E27FC236}">
                  <a16:creationId xmlns:a16="http://schemas.microsoft.com/office/drawing/2014/main" id="{B27F7D28-A655-C334-82AA-E567BB2442B8}"/>
                </a:ext>
              </a:extLst>
            </p:cNvPr>
            <p:cNvSpPr/>
            <p:nvPr/>
          </p:nvSpPr>
          <p:spPr>
            <a:xfrm>
              <a:off x="4809860" y="3162318"/>
              <a:ext cx="800998" cy="1471858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" fmla="*/ 741448 w 1410624"/>
                <a:gd name="connsiteY0" fmla="*/ 327941 h 1363056"/>
                <a:gd name="connsiteX1" fmla="*/ 741448 w 1410624"/>
                <a:gd name="connsiteY1" fmla="*/ 1363056 h 1363056"/>
                <a:gd name="connsiteX2" fmla="*/ 741448 w 1410624"/>
                <a:gd name="connsiteY2" fmla="*/ 327941 h 1363056"/>
                <a:gd name="connsiteX0" fmla="*/ 741448 w 743461"/>
                <a:gd name="connsiteY0" fmla="*/ 327941 h 1363056"/>
                <a:gd name="connsiteX1" fmla="*/ 741448 w 743461"/>
                <a:gd name="connsiteY1" fmla="*/ 1363056 h 1363056"/>
                <a:gd name="connsiteX2" fmla="*/ 741448 w 743461"/>
                <a:gd name="connsiteY2" fmla="*/ 327941 h 1363056"/>
                <a:gd name="connsiteX0" fmla="*/ 741448 w 741588"/>
                <a:gd name="connsiteY0" fmla="*/ 327941 h 1363056"/>
                <a:gd name="connsiteX1" fmla="*/ 741448 w 741588"/>
                <a:gd name="connsiteY1" fmla="*/ 1363056 h 1363056"/>
                <a:gd name="connsiteX2" fmla="*/ 741448 w 741588"/>
                <a:gd name="connsiteY2" fmla="*/ 327941 h 1363056"/>
                <a:gd name="connsiteX0" fmla="*/ 741448 w 741787"/>
                <a:gd name="connsiteY0" fmla="*/ 327941 h 1363056"/>
                <a:gd name="connsiteX1" fmla="*/ 741448 w 741787"/>
                <a:gd name="connsiteY1" fmla="*/ 1363056 h 1363056"/>
                <a:gd name="connsiteX2" fmla="*/ 741448 w 741787"/>
                <a:gd name="connsiteY2" fmla="*/ 327941 h 136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id="{3AAA1312-8F0A-E0F7-7E1D-AB3A82097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682" y="4075245"/>
              <a:ext cx="551115" cy="551115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282D11D-D77D-1CF5-EA9E-315C5CA99F0A}"/>
                </a:ext>
              </a:extLst>
            </p:cNvPr>
            <p:cNvGrpSpPr/>
            <p:nvPr/>
          </p:nvGrpSpPr>
          <p:grpSpPr>
            <a:xfrm>
              <a:off x="6488373" y="3157653"/>
              <a:ext cx="550673" cy="541084"/>
              <a:chOff x="7472415" y="3894261"/>
              <a:chExt cx="300705" cy="295469"/>
            </a:xfrm>
          </p:grpSpPr>
          <p:sp>
            <p:nvSpPr>
              <p:cNvPr id="24" name="Freeform 66">
                <a:extLst>
                  <a:ext uri="{FF2B5EF4-FFF2-40B4-BE49-F238E27FC236}">
                    <a16:creationId xmlns:a16="http://schemas.microsoft.com/office/drawing/2014/main" id="{9505437C-67A3-4164-5AE8-358B1842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596" y="4065558"/>
                <a:ext cx="117440" cy="117440"/>
              </a:xfrm>
              <a:custGeom>
                <a:avLst/>
                <a:gdLst>
                  <a:gd name="T0" fmla="*/ 83 w 157"/>
                  <a:gd name="T1" fmla="*/ 50 h 157"/>
                  <a:gd name="T2" fmla="*/ 55 w 157"/>
                  <a:gd name="T3" fmla="*/ 55 h 157"/>
                  <a:gd name="T4" fmla="*/ 0 w 157"/>
                  <a:gd name="T5" fmla="*/ 135 h 157"/>
                  <a:gd name="T6" fmla="*/ 22 w 157"/>
                  <a:gd name="T7" fmla="*/ 157 h 157"/>
                  <a:gd name="T8" fmla="*/ 102 w 157"/>
                  <a:gd name="T9" fmla="*/ 102 h 157"/>
                  <a:gd name="T10" fmla="*/ 107 w 157"/>
                  <a:gd name="T11" fmla="*/ 74 h 157"/>
                  <a:gd name="T12" fmla="*/ 157 w 157"/>
                  <a:gd name="T13" fmla="*/ 24 h 157"/>
                  <a:gd name="T14" fmla="*/ 133 w 157"/>
                  <a:gd name="T15" fmla="*/ 0 h 157"/>
                  <a:gd name="T16" fmla="*/ 83 w 157"/>
                  <a:gd name="T17" fmla="*/ 5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7">
                    <a:moveTo>
                      <a:pt x="83" y="50"/>
                    </a:moveTo>
                    <a:lnTo>
                      <a:pt x="55" y="55"/>
                    </a:lnTo>
                    <a:lnTo>
                      <a:pt x="0" y="135"/>
                    </a:lnTo>
                    <a:lnTo>
                      <a:pt x="22" y="157"/>
                    </a:lnTo>
                    <a:lnTo>
                      <a:pt x="102" y="102"/>
                    </a:lnTo>
                    <a:lnTo>
                      <a:pt x="107" y="74"/>
                    </a:lnTo>
                    <a:lnTo>
                      <a:pt x="157" y="24"/>
                    </a:lnTo>
                    <a:lnTo>
                      <a:pt x="133" y="0"/>
                    </a:lnTo>
                    <a:lnTo>
                      <a:pt x="83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67">
                <a:extLst>
                  <a:ext uri="{FF2B5EF4-FFF2-40B4-BE49-F238E27FC236}">
                    <a16:creationId xmlns:a16="http://schemas.microsoft.com/office/drawing/2014/main" id="{8F110CCE-7DB9-6645-B880-A6C1D9663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90603" y="3911466"/>
                <a:ext cx="182517" cy="182517"/>
              </a:xfrm>
              <a:custGeom>
                <a:avLst/>
                <a:gdLst>
                  <a:gd name="T0" fmla="*/ 94 w 103"/>
                  <a:gd name="T1" fmla="*/ 9 h 103"/>
                  <a:gd name="T2" fmla="*/ 63 w 103"/>
                  <a:gd name="T3" fmla="*/ 9 h 103"/>
                  <a:gd name="T4" fmla="*/ 0 w 103"/>
                  <a:gd name="T5" fmla="*/ 71 h 103"/>
                  <a:gd name="T6" fmla="*/ 31 w 103"/>
                  <a:gd name="T7" fmla="*/ 103 h 103"/>
                  <a:gd name="T8" fmla="*/ 94 w 103"/>
                  <a:gd name="T9" fmla="*/ 40 h 103"/>
                  <a:gd name="T10" fmla="*/ 94 w 103"/>
                  <a:gd name="T11" fmla="*/ 9 h 103"/>
                  <a:gd name="T12" fmla="*/ 27 w 103"/>
                  <a:gd name="T13" fmla="*/ 69 h 103"/>
                  <a:gd name="T14" fmla="*/ 21 w 103"/>
                  <a:gd name="T15" fmla="*/ 69 h 103"/>
                  <a:gd name="T16" fmla="*/ 21 w 103"/>
                  <a:gd name="T17" fmla="*/ 64 h 103"/>
                  <a:gd name="T18" fmla="*/ 70 w 103"/>
                  <a:gd name="T19" fmla="*/ 15 h 103"/>
                  <a:gd name="T20" fmla="*/ 76 w 103"/>
                  <a:gd name="T21" fmla="*/ 15 h 103"/>
                  <a:gd name="T22" fmla="*/ 76 w 103"/>
                  <a:gd name="T23" fmla="*/ 20 h 103"/>
                  <a:gd name="T24" fmla="*/ 27 w 103"/>
                  <a:gd name="T25" fmla="*/ 69 h 103"/>
                  <a:gd name="T26" fmla="*/ 88 w 103"/>
                  <a:gd name="T27" fmla="*/ 32 h 103"/>
                  <a:gd name="T28" fmla="*/ 39 w 103"/>
                  <a:gd name="T29" fmla="*/ 81 h 103"/>
                  <a:gd name="T30" fmla="*/ 33 w 103"/>
                  <a:gd name="T31" fmla="*/ 81 h 103"/>
                  <a:gd name="T32" fmla="*/ 33 w 103"/>
                  <a:gd name="T33" fmla="*/ 76 h 103"/>
                  <a:gd name="T34" fmla="*/ 82 w 103"/>
                  <a:gd name="T35" fmla="*/ 27 h 103"/>
                  <a:gd name="T36" fmla="*/ 88 w 103"/>
                  <a:gd name="T37" fmla="*/ 27 h 103"/>
                  <a:gd name="T38" fmla="*/ 88 w 103"/>
                  <a:gd name="T39" fmla="*/ 3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103">
                    <a:moveTo>
                      <a:pt x="94" y="9"/>
                    </a:moveTo>
                    <a:cubicBezTo>
                      <a:pt x="85" y="0"/>
                      <a:pt x="71" y="0"/>
                      <a:pt x="63" y="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103" y="32"/>
                      <a:pt x="103" y="18"/>
                      <a:pt x="94" y="9"/>
                    </a:cubicBezTo>
                    <a:close/>
                    <a:moveTo>
                      <a:pt x="27" y="69"/>
                    </a:moveTo>
                    <a:cubicBezTo>
                      <a:pt x="26" y="71"/>
                      <a:pt x="23" y="71"/>
                      <a:pt x="21" y="69"/>
                    </a:cubicBezTo>
                    <a:cubicBezTo>
                      <a:pt x="20" y="68"/>
                      <a:pt x="20" y="65"/>
                      <a:pt x="21" y="64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2" y="13"/>
                      <a:pt x="75" y="13"/>
                      <a:pt x="76" y="15"/>
                    </a:cubicBezTo>
                    <a:cubicBezTo>
                      <a:pt x="78" y="16"/>
                      <a:pt x="78" y="19"/>
                      <a:pt x="76" y="20"/>
                    </a:cubicBezTo>
                    <a:lnTo>
                      <a:pt x="27" y="69"/>
                    </a:lnTo>
                    <a:close/>
                    <a:moveTo>
                      <a:pt x="88" y="32"/>
                    </a:moveTo>
                    <a:cubicBezTo>
                      <a:pt x="39" y="81"/>
                      <a:pt x="39" y="81"/>
                      <a:pt x="39" y="81"/>
                    </a:cubicBezTo>
                    <a:cubicBezTo>
                      <a:pt x="38" y="83"/>
                      <a:pt x="35" y="83"/>
                      <a:pt x="33" y="81"/>
                    </a:cubicBezTo>
                    <a:cubicBezTo>
                      <a:pt x="32" y="80"/>
                      <a:pt x="32" y="77"/>
                      <a:pt x="33" y="76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4" y="25"/>
                      <a:pt x="87" y="25"/>
                      <a:pt x="88" y="27"/>
                    </a:cubicBezTo>
                    <a:cubicBezTo>
                      <a:pt x="90" y="28"/>
                      <a:pt x="90" y="31"/>
                      <a:pt x="8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68">
                <a:extLst>
                  <a:ext uri="{FF2B5EF4-FFF2-40B4-BE49-F238E27FC236}">
                    <a16:creationId xmlns:a16="http://schemas.microsoft.com/office/drawing/2014/main" id="{FEBD31FB-CE8B-4B1E-55E8-58E2E6D7DB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42216" y="4065558"/>
                <a:ext cx="124172" cy="124172"/>
              </a:xfrm>
              <a:custGeom>
                <a:avLst/>
                <a:gdLst>
                  <a:gd name="T0" fmla="*/ 61 w 70"/>
                  <a:gd name="T1" fmla="*/ 30 h 70"/>
                  <a:gd name="T2" fmla="*/ 61 w 70"/>
                  <a:gd name="T3" fmla="*/ 30 h 70"/>
                  <a:gd name="T4" fmla="*/ 29 w 70"/>
                  <a:gd name="T5" fmla="*/ 0 h 70"/>
                  <a:gd name="T6" fmla="*/ 0 w 70"/>
                  <a:gd name="T7" fmla="*/ 29 h 70"/>
                  <a:gd name="T8" fmla="*/ 30 w 70"/>
                  <a:gd name="T9" fmla="*/ 61 h 70"/>
                  <a:gd name="T10" fmla="*/ 30 w 70"/>
                  <a:gd name="T11" fmla="*/ 61 h 70"/>
                  <a:gd name="T12" fmla="*/ 62 w 70"/>
                  <a:gd name="T13" fmla="*/ 61 h 70"/>
                  <a:gd name="T14" fmla="*/ 61 w 70"/>
                  <a:gd name="T15" fmla="*/ 30 h 70"/>
                  <a:gd name="T16" fmla="*/ 52 w 70"/>
                  <a:gd name="T17" fmla="*/ 52 h 70"/>
                  <a:gd name="T18" fmla="*/ 40 w 70"/>
                  <a:gd name="T19" fmla="*/ 52 h 70"/>
                  <a:gd name="T20" fmla="*/ 40 w 70"/>
                  <a:gd name="T21" fmla="*/ 39 h 70"/>
                  <a:gd name="T22" fmla="*/ 52 w 70"/>
                  <a:gd name="T23" fmla="*/ 39 h 70"/>
                  <a:gd name="T24" fmla="*/ 52 w 70"/>
                  <a:gd name="T25" fmla="*/ 5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0">
                    <a:moveTo>
                      <a:pt x="61" y="30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4" y="43"/>
                      <a:pt x="25" y="55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9" y="69"/>
                      <a:pt x="53" y="70"/>
                      <a:pt x="62" y="61"/>
                    </a:cubicBezTo>
                    <a:cubicBezTo>
                      <a:pt x="70" y="52"/>
                      <a:pt x="70" y="38"/>
                      <a:pt x="61" y="30"/>
                    </a:cubicBezTo>
                    <a:close/>
                    <a:moveTo>
                      <a:pt x="52" y="52"/>
                    </a:moveTo>
                    <a:cubicBezTo>
                      <a:pt x="49" y="55"/>
                      <a:pt x="43" y="55"/>
                      <a:pt x="40" y="52"/>
                    </a:cubicBezTo>
                    <a:cubicBezTo>
                      <a:pt x="36" y="48"/>
                      <a:pt x="36" y="43"/>
                      <a:pt x="40" y="39"/>
                    </a:cubicBezTo>
                    <a:cubicBezTo>
                      <a:pt x="43" y="36"/>
                      <a:pt x="49" y="36"/>
                      <a:pt x="52" y="39"/>
                    </a:cubicBezTo>
                    <a:cubicBezTo>
                      <a:pt x="56" y="43"/>
                      <a:pt x="56" y="48"/>
                      <a:pt x="52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 69">
                <a:extLst>
                  <a:ext uri="{FF2B5EF4-FFF2-40B4-BE49-F238E27FC236}">
                    <a16:creationId xmlns:a16="http://schemas.microsoft.com/office/drawing/2014/main" id="{408D28C3-F17E-F7E7-E8C8-BB58CFFE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415" y="3894261"/>
                <a:ext cx="145116" cy="145116"/>
              </a:xfrm>
              <a:custGeom>
                <a:avLst/>
                <a:gdLst>
                  <a:gd name="T0" fmla="*/ 41 w 82"/>
                  <a:gd name="T1" fmla="*/ 0 h 82"/>
                  <a:gd name="T2" fmla="*/ 25 w 82"/>
                  <a:gd name="T3" fmla="*/ 3 h 82"/>
                  <a:gd name="T4" fmla="*/ 47 w 82"/>
                  <a:gd name="T5" fmla="*/ 25 h 82"/>
                  <a:gd name="T6" fmla="*/ 47 w 82"/>
                  <a:gd name="T7" fmla="*/ 39 h 82"/>
                  <a:gd name="T8" fmla="*/ 39 w 82"/>
                  <a:gd name="T9" fmla="*/ 48 h 82"/>
                  <a:gd name="T10" fmla="*/ 24 w 82"/>
                  <a:gd name="T11" fmla="*/ 48 h 82"/>
                  <a:gd name="T12" fmla="*/ 2 w 82"/>
                  <a:gd name="T13" fmla="*/ 26 h 82"/>
                  <a:gd name="T14" fmla="*/ 0 w 82"/>
                  <a:gd name="T15" fmla="*/ 41 h 82"/>
                  <a:gd name="T16" fmla="*/ 41 w 82"/>
                  <a:gd name="T17" fmla="*/ 82 h 82"/>
                  <a:gd name="T18" fmla="*/ 82 w 82"/>
                  <a:gd name="T19" fmla="*/ 41 h 82"/>
                  <a:gd name="T20" fmla="*/ 41 w 82"/>
                  <a:gd name="T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35" y="0"/>
                      <a:pt x="30" y="1"/>
                      <a:pt x="25" y="3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51" y="29"/>
                      <a:pt x="51" y="35"/>
                      <a:pt x="47" y="39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5" y="52"/>
                      <a:pt x="28" y="52"/>
                      <a:pt x="24" y="48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30"/>
                      <a:pt x="0" y="35"/>
                      <a:pt x="0" y="41"/>
                    </a:cubicBezTo>
                    <a:cubicBezTo>
                      <a:pt x="0" y="63"/>
                      <a:pt x="18" y="82"/>
                      <a:pt x="41" y="82"/>
                    </a:cubicBezTo>
                    <a:cubicBezTo>
                      <a:pt x="63" y="82"/>
                      <a:pt x="82" y="63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57007D07-7E44-0D40-D170-8EF8A8045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7829" y="3170678"/>
              <a:ext cx="568399" cy="574858"/>
            </a:xfrm>
            <a:custGeom>
              <a:avLst/>
              <a:gdLst>
                <a:gd name="T0" fmla="*/ 429 w 563"/>
                <a:gd name="T1" fmla="*/ 130 h 595"/>
                <a:gd name="T2" fmla="*/ 419 w 563"/>
                <a:gd name="T3" fmla="*/ 63 h 595"/>
                <a:gd name="T4" fmla="*/ 460 w 563"/>
                <a:gd name="T5" fmla="*/ 170 h 595"/>
                <a:gd name="T6" fmla="*/ 229 w 563"/>
                <a:gd name="T7" fmla="*/ 200 h 595"/>
                <a:gd name="T8" fmla="*/ 460 w 563"/>
                <a:gd name="T9" fmla="*/ 170 h 595"/>
                <a:gd name="T10" fmla="*/ 229 w 563"/>
                <a:gd name="T11" fmla="*/ 234 h 595"/>
                <a:gd name="T12" fmla="*/ 460 w 563"/>
                <a:gd name="T13" fmla="*/ 264 h 595"/>
                <a:gd name="T14" fmla="*/ 460 w 563"/>
                <a:gd name="T15" fmla="*/ 303 h 595"/>
                <a:gd name="T16" fmla="*/ 384 w 563"/>
                <a:gd name="T17" fmla="*/ 333 h 595"/>
                <a:gd name="T18" fmla="*/ 460 w 563"/>
                <a:gd name="T19" fmla="*/ 303 h 595"/>
                <a:gd name="T20" fmla="*/ 229 w 563"/>
                <a:gd name="T21" fmla="*/ 104 h 595"/>
                <a:gd name="T22" fmla="*/ 359 w 563"/>
                <a:gd name="T23" fmla="*/ 134 h 595"/>
                <a:gd name="T24" fmla="*/ 174 w 563"/>
                <a:gd name="T25" fmla="*/ 490 h 595"/>
                <a:gd name="T26" fmla="*/ 265 w 563"/>
                <a:gd name="T27" fmla="*/ 438 h 595"/>
                <a:gd name="T28" fmla="*/ 174 w 563"/>
                <a:gd name="T29" fmla="*/ 490 h 595"/>
                <a:gd name="T30" fmla="*/ 113 w 563"/>
                <a:gd name="T31" fmla="*/ 402 h 595"/>
                <a:gd name="T32" fmla="*/ 208 w 563"/>
                <a:gd name="T33" fmla="*/ 448 h 595"/>
                <a:gd name="T34" fmla="*/ 219 w 563"/>
                <a:gd name="T35" fmla="*/ 341 h 595"/>
                <a:gd name="T36" fmla="*/ 98 w 563"/>
                <a:gd name="T37" fmla="*/ 252 h 595"/>
                <a:gd name="T38" fmla="*/ 63 w 563"/>
                <a:gd name="T39" fmla="*/ 192 h 595"/>
                <a:gd name="T40" fmla="*/ 7 w 563"/>
                <a:gd name="T41" fmla="*/ 249 h 595"/>
                <a:gd name="T42" fmla="*/ 73 w 563"/>
                <a:gd name="T43" fmla="*/ 408 h 595"/>
                <a:gd name="T44" fmla="*/ 35 w 563"/>
                <a:gd name="T45" fmla="*/ 286 h 595"/>
                <a:gd name="T46" fmla="*/ 49 w 563"/>
                <a:gd name="T47" fmla="*/ 252 h 595"/>
                <a:gd name="T48" fmla="*/ 122 w 563"/>
                <a:gd name="T49" fmla="*/ 210 h 595"/>
                <a:gd name="T50" fmla="*/ 439 w 563"/>
                <a:gd name="T51" fmla="*/ 0 h 595"/>
                <a:gd name="T52" fmla="*/ 133 w 563"/>
                <a:gd name="T53" fmla="*/ 78 h 595"/>
                <a:gd name="T54" fmla="*/ 192 w 563"/>
                <a:gd name="T55" fmla="*/ 247 h 595"/>
                <a:gd name="T56" fmla="*/ 211 w 563"/>
                <a:gd name="T57" fmla="*/ 59 h 595"/>
                <a:gd name="T58" fmla="*/ 392 w 563"/>
                <a:gd name="T59" fmla="*/ 142 h 595"/>
                <a:gd name="T60" fmla="*/ 504 w 563"/>
                <a:gd name="T61" fmla="*/ 157 h 595"/>
                <a:gd name="T62" fmla="*/ 484 w 563"/>
                <a:gd name="T63" fmla="*/ 465 h 595"/>
                <a:gd name="T64" fmla="*/ 318 w 563"/>
                <a:gd name="T65" fmla="*/ 524 h 595"/>
                <a:gd name="T66" fmla="*/ 563 w 563"/>
                <a:gd name="T67" fmla="*/ 446 h 595"/>
                <a:gd name="T68" fmla="*/ 439 w 563"/>
                <a:gd name="T6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95">
                  <a:moveTo>
                    <a:pt x="486" y="130"/>
                  </a:moveTo>
                  <a:lnTo>
                    <a:pt x="429" y="130"/>
                  </a:lnTo>
                  <a:cubicBezTo>
                    <a:pt x="424" y="130"/>
                    <a:pt x="419" y="125"/>
                    <a:pt x="419" y="120"/>
                  </a:cubicBezTo>
                  <a:lnTo>
                    <a:pt x="419" y="63"/>
                  </a:lnTo>
                  <a:lnTo>
                    <a:pt x="486" y="130"/>
                  </a:lnTo>
                  <a:close/>
                  <a:moveTo>
                    <a:pt x="460" y="170"/>
                  </a:moveTo>
                  <a:lnTo>
                    <a:pt x="229" y="170"/>
                  </a:lnTo>
                  <a:lnTo>
                    <a:pt x="229" y="200"/>
                  </a:lnTo>
                  <a:lnTo>
                    <a:pt x="460" y="200"/>
                  </a:lnTo>
                  <a:lnTo>
                    <a:pt x="460" y="170"/>
                  </a:lnTo>
                  <a:close/>
                  <a:moveTo>
                    <a:pt x="460" y="234"/>
                  </a:moveTo>
                  <a:lnTo>
                    <a:pt x="229" y="234"/>
                  </a:lnTo>
                  <a:lnTo>
                    <a:pt x="229" y="264"/>
                  </a:lnTo>
                  <a:lnTo>
                    <a:pt x="460" y="264"/>
                  </a:lnTo>
                  <a:lnTo>
                    <a:pt x="460" y="234"/>
                  </a:lnTo>
                  <a:close/>
                  <a:moveTo>
                    <a:pt x="460" y="303"/>
                  </a:moveTo>
                  <a:lnTo>
                    <a:pt x="384" y="303"/>
                  </a:lnTo>
                  <a:lnTo>
                    <a:pt x="384" y="333"/>
                  </a:lnTo>
                  <a:lnTo>
                    <a:pt x="460" y="333"/>
                  </a:lnTo>
                  <a:lnTo>
                    <a:pt x="460" y="303"/>
                  </a:lnTo>
                  <a:close/>
                  <a:moveTo>
                    <a:pt x="359" y="104"/>
                  </a:moveTo>
                  <a:lnTo>
                    <a:pt x="229" y="104"/>
                  </a:lnTo>
                  <a:lnTo>
                    <a:pt x="229" y="134"/>
                  </a:lnTo>
                  <a:lnTo>
                    <a:pt x="359" y="134"/>
                  </a:lnTo>
                  <a:lnTo>
                    <a:pt x="359" y="104"/>
                  </a:lnTo>
                  <a:close/>
                  <a:moveTo>
                    <a:pt x="174" y="490"/>
                  </a:moveTo>
                  <a:cubicBezTo>
                    <a:pt x="226" y="553"/>
                    <a:pt x="279" y="595"/>
                    <a:pt x="291" y="588"/>
                  </a:cubicBezTo>
                  <a:cubicBezTo>
                    <a:pt x="303" y="581"/>
                    <a:pt x="293" y="515"/>
                    <a:pt x="265" y="438"/>
                  </a:cubicBezTo>
                  <a:cubicBezTo>
                    <a:pt x="250" y="448"/>
                    <a:pt x="236" y="457"/>
                    <a:pt x="220" y="466"/>
                  </a:cubicBezTo>
                  <a:cubicBezTo>
                    <a:pt x="205" y="475"/>
                    <a:pt x="190" y="483"/>
                    <a:pt x="174" y="490"/>
                  </a:cubicBezTo>
                  <a:close/>
                  <a:moveTo>
                    <a:pt x="54" y="274"/>
                  </a:moveTo>
                  <a:cubicBezTo>
                    <a:pt x="64" y="309"/>
                    <a:pt x="85" y="353"/>
                    <a:pt x="113" y="402"/>
                  </a:cubicBezTo>
                  <a:cubicBezTo>
                    <a:pt x="127" y="427"/>
                    <a:pt x="144" y="451"/>
                    <a:pt x="161" y="473"/>
                  </a:cubicBezTo>
                  <a:cubicBezTo>
                    <a:pt x="176" y="465"/>
                    <a:pt x="192" y="457"/>
                    <a:pt x="208" y="448"/>
                  </a:cubicBezTo>
                  <a:cubicBezTo>
                    <a:pt x="225" y="439"/>
                    <a:pt x="241" y="428"/>
                    <a:pt x="256" y="417"/>
                  </a:cubicBezTo>
                  <a:cubicBezTo>
                    <a:pt x="246" y="392"/>
                    <a:pt x="234" y="366"/>
                    <a:pt x="219" y="341"/>
                  </a:cubicBezTo>
                  <a:cubicBezTo>
                    <a:pt x="191" y="292"/>
                    <a:pt x="163" y="252"/>
                    <a:pt x="138" y="226"/>
                  </a:cubicBezTo>
                  <a:cubicBezTo>
                    <a:pt x="125" y="234"/>
                    <a:pt x="112" y="244"/>
                    <a:pt x="98" y="252"/>
                  </a:cubicBezTo>
                  <a:cubicBezTo>
                    <a:pt x="83" y="260"/>
                    <a:pt x="69" y="267"/>
                    <a:pt x="54" y="274"/>
                  </a:cubicBezTo>
                  <a:close/>
                  <a:moveTo>
                    <a:pt x="63" y="192"/>
                  </a:moveTo>
                  <a:cubicBezTo>
                    <a:pt x="55" y="197"/>
                    <a:pt x="50" y="205"/>
                    <a:pt x="48" y="215"/>
                  </a:cubicBezTo>
                  <a:cubicBezTo>
                    <a:pt x="33" y="219"/>
                    <a:pt x="18" y="229"/>
                    <a:pt x="7" y="249"/>
                  </a:cubicBezTo>
                  <a:cubicBezTo>
                    <a:pt x="0" y="265"/>
                    <a:pt x="2" y="289"/>
                    <a:pt x="12" y="307"/>
                  </a:cubicBezTo>
                  <a:cubicBezTo>
                    <a:pt x="29" y="338"/>
                    <a:pt x="52" y="377"/>
                    <a:pt x="73" y="408"/>
                  </a:cubicBezTo>
                  <a:cubicBezTo>
                    <a:pt x="86" y="413"/>
                    <a:pt x="83" y="386"/>
                    <a:pt x="78" y="379"/>
                  </a:cubicBezTo>
                  <a:cubicBezTo>
                    <a:pt x="62" y="354"/>
                    <a:pt x="48" y="331"/>
                    <a:pt x="35" y="286"/>
                  </a:cubicBezTo>
                  <a:cubicBezTo>
                    <a:pt x="32" y="265"/>
                    <a:pt x="41" y="256"/>
                    <a:pt x="48" y="246"/>
                  </a:cubicBezTo>
                  <a:cubicBezTo>
                    <a:pt x="48" y="248"/>
                    <a:pt x="48" y="250"/>
                    <a:pt x="49" y="252"/>
                  </a:cubicBezTo>
                  <a:cubicBezTo>
                    <a:pt x="61" y="247"/>
                    <a:pt x="73" y="240"/>
                    <a:pt x="86" y="234"/>
                  </a:cubicBezTo>
                  <a:cubicBezTo>
                    <a:pt x="98" y="227"/>
                    <a:pt x="110" y="218"/>
                    <a:pt x="122" y="210"/>
                  </a:cubicBezTo>
                  <a:cubicBezTo>
                    <a:pt x="99" y="190"/>
                    <a:pt x="79" y="183"/>
                    <a:pt x="63" y="192"/>
                  </a:cubicBezTo>
                  <a:close/>
                  <a:moveTo>
                    <a:pt x="439" y="0"/>
                  </a:moveTo>
                  <a:lnTo>
                    <a:pt x="211" y="0"/>
                  </a:lnTo>
                  <a:cubicBezTo>
                    <a:pt x="168" y="0"/>
                    <a:pt x="133" y="35"/>
                    <a:pt x="133" y="78"/>
                  </a:cubicBezTo>
                  <a:lnTo>
                    <a:pt x="133" y="183"/>
                  </a:lnTo>
                  <a:cubicBezTo>
                    <a:pt x="158" y="203"/>
                    <a:pt x="173" y="221"/>
                    <a:pt x="192" y="247"/>
                  </a:cubicBezTo>
                  <a:lnTo>
                    <a:pt x="192" y="78"/>
                  </a:lnTo>
                  <a:cubicBezTo>
                    <a:pt x="192" y="68"/>
                    <a:pt x="201" y="59"/>
                    <a:pt x="211" y="59"/>
                  </a:cubicBezTo>
                  <a:lnTo>
                    <a:pt x="392" y="59"/>
                  </a:lnTo>
                  <a:lnTo>
                    <a:pt x="392" y="142"/>
                  </a:lnTo>
                  <a:cubicBezTo>
                    <a:pt x="392" y="150"/>
                    <a:pt x="399" y="157"/>
                    <a:pt x="407" y="157"/>
                  </a:cubicBezTo>
                  <a:lnTo>
                    <a:pt x="504" y="157"/>
                  </a:lnTo>
                  <a:lnTo>
                    <a:pt x="504" y="446"/>
                  </a:lnTo>
                  <a:cubicBezTo>
                    <a:pt x="504" y="457"/>
                    <a:pt x="495" y="465"/>
                    <a:pt x="484" y="465"/>
                  </a:cubicBezTo>
                  <a:lnTo>
                    <a:pt x="303" y="465"/>
                  </a:lnTo>
                  <a:cubicBezTo>
                    <a:pt x="309" y="485"/>
                    <a:pt x="315" y="505"/>
                    <a:pt x="318" y="524"/>
                  </a:cubicBezTo>
                  <a:lnTo>
                    <a:pt x="484" y="524"/>
                  </a:lnTo>
                  <a:cubicBezTo>
                    <a:pt x="528" y="524"/>
                    <a:pt x="563" y="489"/>
                    <a:pt x="563" y="446"/>
                  </a:cubicBezTo>
                  <a:lnTo>
                    <a:pt x="563" y="12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392" tIns="45696" rIns="91392" bIns="45696" numCol="1" anchor="t" anchorCtr="0" compatLnSpc="1"/>
            <a:lstStyle/>
            <a:p>
              <a:pPr defTabSz="91394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99" dirty="0">
                <a:solidFill>
                  <a:srgbClr val="313530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216">
              <a:extLst>
                <a:ext uri="{FF2B5EF4-FFF2-40B4-BE49-F238E27FC236}">
                  <a16:creationId xmlns:a16="http://schemas.microsoft.com/office/drawing/2014/main" id="{C8C76F3A-7733-83DE-4F21-A5B8E40E2D71}"/>
                </a:ext>
              </a:extLst>
            </p:cNvPr>
            <p:cNvGrpSpPr/>
            <p:nvPr/>
          </p:nvGrpSpPr>
          <p:grpSpPr>
            <a:xfrm>
              <a:off x="5721308" y="2309967"/>
              <a:ext cx="558449" cy="451889"/>
              <a:chOff x="1209675" y="6354763"/>
              <a:chExt cx="449263" cy="363538"/>
            </a:xfrm>
            <a:solidFill>
              <a:schemeClr val="bg1"/>
            </a:solidFill>
          </p:grpSpPr>
          <p:sp>
            <p:nvSpPr>
              <p:cNvPr id="20" name="Freeform 205">
                <a:extLst>
                  <a:ext uri="{FF2B5EF4-FFF2-40B4-BE49-F238E27FC236}">
                    <a16:creationId xmlns:a16="http://schemas.microsoft.com/office/drawing/2014/main" id="{29F0ADC9-AF0E-2D5E-A625-BF2B70408547}"/>
                  </a:ext>
                </a:extLst>
              </p:cNvPr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avLst/>
                <a:gdLst>
                  <a:gd name="T0" fmla="*/ 31 w 126"/>
                  <a:gd name="T1" fmla="*/ 0 h 245"/>
                  <a:gd name="T2" fmla="*/ 0 w 126"/>
                  <a:gd name="T3" fmla="*/ 39 h 245"/>
                  <a:gd name="T4" fmla="*/ 0 w 126"/>
                  <a:gd name="T5" fmla="*/ 245 h 245"/>
                  <a:gd name="T6" fmla="*/ 126 w 126"/>
                  <a:gd name="T7" fmla="*/ 245 h 245"/>
                  <a:gd name="T8" fmla="*/ 125 w 126"/>
                  <a:gd name="T9" fmla="*/ 74 h 245"/>
                  <a:gd name="T10" fmla="*/ 31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207">
                <a:extLst>
                  <a:ext uri="{FF2B5EF4-FFF2-40B4-BE49-F238E27FC236}">
                    <a16:creationId xmlns:a16="http://schemas.microsoft.com/office/drawing/2014/main" id="{E3A0C01A-E1C7-3210-CC8F-19A8DAB6BBA4}"/>
                  </a:ext>
                </a:extLst>
              </p:cNvPr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avLst/>
                <a:gdLst>
                  <a:gd name="T0" fmla="*/ 236 w 585"/>
                  <a:gd name="T1" fmla="*/ 248 h 442"/>
                  <a:gd name="T2" fmla="*/ 76 w 585"/>
                  <a:gd name="T3" fmla="*/ 428 h 442"/>
                  <a:gd name="T4" fmla="*/ 46 w 585"/>
                  <a:gd name="T5" fmla="*/ 442 h 442"/>
                  <a:gd name="T6" fmla="*/ 18 w 585"/>
                  <a:gd name="T7" fmla="*/ 432 h 442"/>
                  <a:gd name="T8" fmla="*/ 15 w 585"/>
                  <a:gd name="T9" fmla="*/ 374 h 442"/>
                  <a:gd name="T10" fmla="*/ 206 w 585"/>
                  <a:gd name="T11" fmla="*/ 158 h 442"/>
                  <a:gd name="T12" fmla="*/ 237 w 585"/>
                  <a:gd name="T13" fmla="*/ 144 h 442"/>
                  <a:gd name="T14" fmla="*/ 268 w 585"/>
                  <a:gd name="T15" fmla="*/ 158 h 442"/>
                  <a:gd name="T16" fmla="*/ 323 w 585"/>
                  <a:gd name="T17" fmla="*/ 224 h 442"/>
                  <a:gd name="T18" fmla="*/ 425 w 585"/>
                  <a:gd name="T19" fmla="*/ 101 h 442"/>
                  <a:gd name="T20" fmla="*/ 330 w 585"/>
                  <a:gd name="T21" fmla="*/ 19 h 442"/>
                  <a:gd name="T22" fmla="*/ 566 w 585"/>
                  <a:gd name="T23" fmla="*/ 0 h 442"/>
                  <a:gd name="T24" fmla="*/ 585 w 585"/>
                  <a:gd name="T25" fmla="*/ 239 h 442"/>
                  <a:gd name="T26" fmla="*/ 487 w 585"/>
                  <a:gd name="T27" fmla="*/ 154 h 442"/>
                  <a:gd name="T28" fmla="*/ 355 w 585"/>
                  <a:gd name="T29" fmla="*/ 314 h 442"/>
                  <a:gd name="T30" fmla="*/ 324 w 585"/>
                  <a:gd name="T31" fmla="*/ 329 h 442"/>
                  <a:gd name="T32" fmla="*/ 292 w 585"/>
                  <a:gd name="T33" fmla="*/ 314 h 442"/>
                  <a:gd name="T34" fmla="*/ 236 w 585"/>
                  <a:gd name="T3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442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08">
                <a:extLst>
                  <a:ext uri="{FF2B5EF4-FFF2-40B4-BE49-F238E27FC236}">
                    <a16:creationId xmlns:a16="http://schemas.microsoft.com/office/drawing/2014/main" id="{39212F9A-5DAB-2B50-941F-2C27E4B5FD4A}"/>
                  </a:ext>
                </a:extLst>
              </p:cNvPr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avLst/>
                <a:gdLst>
                  <a:gd name="T0" fmla="*/ 98 w 153"/>
                  <a:gd name="T1" fmla="*/ 64 h 167"/>
                  <a:gd name="T2" fmla="*/ 62 w 153"/>
                  <a:gd name="T3" fmla="*/ 83 h 167"/>
                  <a:gd name="T4" fmla="*/ 1 w 153"/>
                  <a:gd name="T5" fmla="*/ 56 h 167"/>
                  <a:gd name="T6" fmla="*/ 0 w 153"/>
                  <a:gd name="T7" fmla="*/ 167 h 167"/>
                  <a:gd name="T8" fmla="*/ 150 w 153"/>
                  <a:gd name="T9" fmla="*/ 167 h 167"/>
                  <a:gd name="T10" fmla="*/ 153 w 153"/>
                  <a:gd name="T11" fmla="*/ 0 h 167"/>
                  <a:gd name="T12" fmla="*/ 98 w 153"/>
                  <a:gd name="T13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67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09">
                <a:extLst>
                  <a:ext uri="{FF2B5EF4-FFF2-40B4-BE49-F238E27FC236}">
                    <a16:creationId xmlns:a16="http://schemas.microsoft.com/office/drawing/2014/main" id="{0AEDDF8A-228E-B302-6EFD-02C1DC175F6A}"/>
                  </a:ext>
                </a:extLst>
              </p:cNvPr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avLst/>
                <a:gdLst>
                  <a:gd name="T0" fmla="*/ 0 w 61"/>
                  <a:gd name="T1" fmla="*/ 73 h 73"/>
                  <a:gd name="T2" fmla="*/ 61 w 61"/>
                  <a:gd name="T3" fmla="*/ 73 h 73"/>
                  <a:gd name="T4" fmla="*/ 61 w 61"/>
                  <a:gd name="T5" fmla="*/ 0 h 73"/>
                  <a:gd name="T6" fmla="*/ 0 w 61"/>
                  <a:gd name="T7" fmla="*/ 70 h 73"/>
                  <a:gd name="T8" fmla="*/ 0 w 6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3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200">
                  <a:defRPr/>
                </a:pPr>
                <a:endParaRPr lang="en-AU" sz="2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矩形 47">
            <a:extLst>
              <a:ext uri="{FF2B5EF4-FFF2-40B4-BE49-F238E27FC236}">
                <a16:creationId xmlns:a16="http://schemas.microsoft.com/office/drawing/2014/main" id="{5483C19C-66E2-9A2C-9AA8-66DCE699F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317" y="2132856"/>
            <a:ext cx="3920458" cy="12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400" kern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kern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400" kern="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E6B6BDF-F94E-042E-B0AE-9FE3FF6CE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317" y="4226201"/>
            <a:ext cx="4017315" cy="12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400" kern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kern="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400" kern="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47">
            <a:extLst>
              <a:ext uri="{FF2B5EF4-FFF2-40B4-BE49-F238E27FC236}">
                <a16:creationId xmlns:a16="http://schemas.microsoft.com/office/drawing/2014/main" id="{451E882A-FBB8-DE5E-480A-6E499818C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87" y="2132856"/>
            <a:ext cx="3848003" cy="12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r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400" kern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lvl="0" algn="r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400" kern="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47">
            <a:extLst>
              <a:ext uri="{FF2B5EF4-FFF2-40B4-BE49-F238E27FC236}">
                <a16:creationId xmlns:a16="http://schemas.microsoft.com/office/drawing/2014/main" id="{6B9B2DC9-2B8B-5398-B6A8-924BA2602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87" y="4226201"/>
            <a:ext cx="3848003" cy="125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r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2400" kern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  <a:p>
            <a:pPr lvl="0" algn="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400" kern="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80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17995ED-8991-4A32-425D-64E7A1975476}"/>
              </a:ext>
            </a:extLst>
          </p:cNvPr>
          <p:cNvGrpSpPr/>
          <p:nvPr/>
        </p:nvGrpSpPr>
        <p:grpSpPr>
          <a:xfrm>
            <a:off x="1127448" y="1484870"/>
            <a:ext cx="2771845" cy="4622258"/>
            <a:chOff x="1137674" y="1367062"/>
            <a:chExt cx="2771845" cy="462225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44A14E4-55A5-2AD5-8D55-1BE9D0D26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77"/>
            <a:stretch/>
          </p:blipFill>
          <p:spPr>
            <a:xfrm>
              <a:off x="1137674" y="4191000"/>
              <a:ext cx="2771845" cy="179832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3F77BF5-01AD-B616-EDDF-573A22D44B40}"/>
                </a:ext>
              </a:extLst>
            </p:cNvPr>
            <p:cNvSpPr txBox="1"/>
            <p:nvPr/>
          </p:nvSpPr>
          <p:spPr>
            <a:xfrm>
              <a:off x="1353429" y="2154537"/>
              <a:ext cx="2305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1E9C687-51BF-FFF1-AD55-8C425D4B2DAF}"/>
                </a:ext>
              </a:extLst>
            </p:cNvPr>
            <p:cNvSpPr/>
            <p:nvPr/>
          </p:nvSpPr>
          <p:spPr>
            <a:xfrm>
              <a:off x="2236217" y="1367062"/>
              <a:ext cx="574758" cy="5497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B98D82C7-E122-F0B8-A4E1-D87351D0E62D}"/>
                </a:ext>
              </a:extLst>
            </p:cNvPr>
            <p:cNvSpPr txBox="1"/>
            <p:nvPr/>
          </p:nvSpPr>
          <p:spPr>
            <a:xfrm>
              <a:off x="1496252" y="2853907"/>
              <a:ext cx="2054687" cy="6987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B7AB36-0B46-EBBA-3D91-3D113FBC87C2}"/>
              </a:ext>
            </a:extLst>
          </p:cNvPr>
          <p:cNvGrpSpPr/>
          <p:nvPr/>
        </p:nvGrpSpPr>
        <p:grpSpPr>
          <a:xfrm>
            <a:off x="4699851" y="1484870"/>
            <a:ext cx="2771845" cy="4622258"/>
            <a:chOff x="4710077" y="1367062"/>
            <a:chExt cx="2771845" cy="462225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A0CD3BC-00B3-A9BF-0ACF-65F3CD923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77"/>
            <a:stretch/>
          </p:blipFill>
          <p:spPr>
            <a:xfrm>
              <a:off x="4710077" y="4191000"/>
              <a:ext cx="2771845" cy="179832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8A2C671-A1A0-0C31-01FD-723670040C79}"/>
                </a:ext>
              </a:extLst>
            </p:cNvPr>
            <p:cNvSpPr txBox="1"/>
            <p:nvPr/>
          </p:nvSpPr>
          <p:spPr>
            <a:xfrm>
              <a:off x="4925832" y="2154537"/>
              <a:ext cx="2305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03D3275-816B-982D-0346-B1BB25FCDACF}"/>
                </a:ext>
              </a:extLst>
            </p:cNvPr>
            <p:cNvSpPr/>
            <p:nvPr/>
          </p:nvSpPr>
          <p:spPr>
            <a:xfrm>
              <a:off x="5808620" y="1367062"/>
              <a:ext cx="574758" cy="5497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40CBEE71-32B0-951B-A5A3-8C489BB90894}"/>
                </a:ext>
              </a:extLst>
            </p:cNvPr>
            <p:cNvSpPr txBox="1"/>
            <p:nvPr/>
          </p:nvSpPr>
          <p:spPr>
            <a:xfrm>
              <a:off x="5059884" y="2853907"/>
              <a:ext cx="2054687" cy="6987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362AED2-A4EC-4D31-D6FC-83E4E6011B55}"/>
              </a:ext>
            </a:extLst>
          </p:cNvPr>
          <p:cNvGrpSpPr/>
          <p:nvPr/>
        </p:nvGrpSpPr>
        <p:grpSpPr>
          <a:xfrm>
            <a:off x="8247595" y="1484870"/>
            <a:ext cx="2771845" cy="4622258"/>
            <a:chOff x="8282480" y="1367062"/>
            <a:chExt cx="2771845" cy="462225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BAF1096-4497-D494-69B6-31A6257B7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77"/>
            <a:stretch/>
          </p:blipFill>
          <p:spPr>
            <a:xfrm>
              <a:off x="8282480" y="4191000"/>
              <a:ext cx="2771845" cy="1798320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A8DF7FC-BC76-2165-4DF0-875DD991A6DD}"/>
                </a:ext>
              </a:extLst>
            </p:cNvPr>
            <p:cNvSpPr txBox="1"/>
            <p:nvPr/>
          </p:nvSpPr>
          <p:spPr>
            <a:xfrm>
              <a:off x="8498235" y="2154537"/>
              <a:ext cx="2305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029877C-8F7A-F86E-9504-6D5D3F4C67DF}"/>
                </a:ext>
              </a:extLst>
            </p:cNvPr>
            <p:cNvSpPr/>
            <p:nvPr/>
          </p:nvSpPr>
          <p:spPr>
            <a:xfrm>
              <a:off x="9381023" y="1367062"/>
              <a:ext cx="574758" cy="5497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3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47977809-E0CD-6391-6C2D-E3BE72B5F23C}"/>
                </a:ext>
              </a:extLst>
            </p:cNvPr>
            <p:cNvSpPr txBox="1"/>
            <p:nvPr/>
          </p:nvSpPr>
          <p:spPr>
            <a:xfrm>
              <a:off x="8623516" y="2853907"/>
              <a:ext cx="2054687" cy="6987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8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8592C02-802D-BB5A-921A-BDB526307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244" r="2019" b="1486"/>
          <a:stretch/>
        </p:blipFill>
        <p:spPr>
          <a:xfrm>
            <a:off x="2811" y="-430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B6B9045-6FD1-CC2F-A5FE-EFBD3CCFEEC2}"/>
              </a:ext>
            </a:extLst>
          </p:cNvPr>
          <p:cNvSpPr txBox="1"/>
          <p:nvPr/>
        </p:nvSpPr>
        <p:spPr>
          <a:xfrm>
            <a:off x="5804961" y="328874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INTRODUCTION TO ARTIFICIAL INTELLIGENCE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20054B-18CD-3528-F5E3-D5ABE2E85495}"/>
              </a:ext>
            </a:extLst>
          </p:cNvPr>
          <p:cNvSpPr txBox="1"/>
          <p:nvPr/>
        </p:nvSpPr>
        <p:spPr>
          <a:xfrm>
            <a:off x="335360" y="6051105"/>
            <a:ext cx="1403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 YOU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81926C8-89F1-C47A-1CCA-708B65630DB0}"/>
              </a:ext>
            </a:extLst>
          </p:cNvPr>
          <p:cNvGrpSpPr/>
          <p:nvPr/>
        </p:nvGrpSpPr>
        <p:grpSpPr>
          <a:xfrm>
            <a:off x="6023992" y="2132856"/>
            <a:ext cx="5904656" cy="2505876"/>
            <a:chOff x="6034319" y="1736930"/>
            <a:chExt cx="5904656" cy="250587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D575289-5505-F7D2-BD34-FC5FC7BDA7C5}"/>
                </a:ext>
              </a:extLst>
            </p:cNvPr>
            <p:cNvSpPr txBox="1"/>
            <p:nvPr/>
          </p:nvSpPr>
          <p:spPr>
            <a:xfrm>
              <a:off x="6034319" y="1736930"/>
              <a:ext cx="43924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04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3FBC2C5-1253-2B6A-EFA9-3A3BDFBC26B3}"/>
                </a:ext>
              </a:extLst>
            </p:cNvPr>
            <p:cNvSpPr txBox="1"/>
            <p:nvPr/>
          </p:nvSpPr>
          <p:spPr>
            <a:xfrm>
              <a:off x="6034319" y="3011699"/>
              <a:ext cx="5755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B89E8E-F5EF-5B84-7269-9FBCDEB3831C}"/>
                </a:ext>
              </a:extLst>
            </p:cNvPr>
            <p:cNvSpPr txBox="1"/>
            <p:nvPr/>
          </p:nvSpPr>
          <p:spPr>
            <a:xfrm>
              <a:off x="6034319" y="3935029"/>
              <a:ext cx="590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OVERVIEW OF THE COMPANY'S ANNUAL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DABDC80-1A97-7FB1-D524-CA09D4604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1067"/>
            <a:ext cx="1638300" cy="15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ED6E10EC-8445-34F2-51D6-8D10354AD30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628800"/>
            <a:ext cx="4552137" cy="427200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9504C2C-BFB7-4D2B-7BF5-B8D844BFD031}"/>
              </a:ext>
            </a:extLst>
          </p:cNvPr>
          <p:cNvGrpSpPr/>
          <p:nvPr/>
        </p:nvGrpSpPr>
        <p:grpSpPr>
          <a:xfrm>
            <a:off x="1127448" y="4653136"/>
            <a:ext cx="2766964" cy="1083874"/>
            <a:chOff x="1107300" y="4848330"/>
            <a:chExt cx="2766964" cy="1083874"/>
          </a:xfrm>
        </p:grpSpPr>
        <p:sp>
          <p:nvSpPr>
            <p:cNvPr id="4" name="TextBox 27">
              <a:extLst>
                <a:ext uri="{FF2B5EF4-FFF2-40B4-BE49-F238E27FC236}">
                  <a16:creationId xmlns:a16="http://schemas.microsoft.com/office/drawing/2014/main" id="{2255E8D5-66DF-62A6-E8C2-F5DDE4C03B23}"/>
                </a:ext>
              </a:extLst>
            </p:cNvPr>
            <p:cNvSpPr txBox="1"/>
            <p:nvPr/>
          </p:nvSpPr>
          <p:spPr>
            <a:xfrm>
              <a:off x="1323324" y="4848330"/>
              <a:ext cx="2103865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A61B250F-9A4C-9C29-65F2-697C1D5AEE62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7101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B78344-24CB-AE8D-58C8-6892EA16AC8A}"/>
              </a:ext>
            </a:extLst>
          </p:cNvPr>
          <p:cNvGrpSpPr/>
          <p:nvPr/>
        </p:nvGrpSpPr>
        <p:grpSpPr>
          <a:xfrm>
            <a:off x="623392" y="1988840"/>
            <a:ext cx="2766964" cy="1395563"/>
            <a:chOff x="1107300" y="4848330"/>
            <a:chExt cx="2766964" cy="1395563"/>
          </a:xfrm>
        </p:grpSpPr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A737D07F-8A73-1FC0-88A1-CCDA4315FA0F}"/>
                </a:ext>
              </a:extLst>
            </p:cNvPr>
            <p:cNvSpPr txBox="1"/>
            <p:nvPr/>
          </p:nvSpPr>
          <p:spPr>
            <a:xfrm>
              <a:off x="1395332" y="4848330"/>
              <a:ext cx="2226541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FCF8C890-140F-8815-A374-5B271601058E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188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129DB05-DBBF-8AFC-DA13-E765FFF191B0}"/>
              </a:ext>
            </a:extLst>
          </p:cNvPr>
          <p:cNvGrpSpPr/>
          <p:nvPr/>
        </p:nvGrpSpPr>
        <p:grpSpPr>
          <a:xfrm>
            <a:off x="8544272" y="4653136"/>
            <a:ext cx="2766964" cy="1072397"/>
            <a:chOff x="1107300" y="4848330"/>
            <a:chExt cx="2766964" cy="1072397"/>
          </a:xfrm>
        </p:grpSpPr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9759BB16-D3CB-D853-2E4B-CB6385069C65}"/>
                </a:ext>
              </a:extLst>
            </p:cNvPr>
            <p:cNvSpPr txBox="1"/>
            <p:nvPr/>
          </p:nvSpPr>
          <p:spPr>
            <a:xfrm>
              <a:off x="1416672" y="4848330"/>
              <a:ext cx="2210908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CC84777C-0017-0514-CAF5-0E5DDDFC1C95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6987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FA65F6E-48DD-531E-A072-D0BF135655B2}"/>
              </a:ext>
            </a:extLst>
          </p:cNvPr>
          <p:cNvGrpSpPr/>
          <p:nvPr/>
        </p:nvGrpSpPr>
        <p:grpSpPr>
          <a:xfrm>
            <a:off x="8801646" y="1988840"/>
            <a:ext cx="2766964" cy="1395563"/>
            <a:chOff x="1107300" y="4848330"/>
            <a:chExt cx="2766964" cy="1395563"/>
          </a:xfrm>
        </p:grpSpPr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3391FCB3-B6E1-D692-4B3E-A60BB9915B5E}"/>
                </a:ext>
              </a:extLst>
            </p:cNvPr>
            <p:cNvSpPr txBox="1"/>
            <p:nvPr/>
          </p:nvSpPr>
          <p:spPr>
            <a:xfrm>
              <a:off x="1431696" y="4848330"/>
              <a:ext cx="2185193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A3799B27-A566-D1F5-CC26-FD06AB759956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188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3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067A78C-E46E-CCCC-6389-DBA7526F010B}"/>
              </a:ext>
            </a:extLst>
          </p:cNvPr>
          <p:cNvGrpSpPr/>
          <p:nvPr/>
        </p:nvGrpSpPr>
        <p:grpSpPr>
          <a:xfrm>
            <a:off x="6960096" y="1731156"/>
            <a:ext cx="4067810" cy="4088765"/>
            <a:chOff x="7135821" y="1858454"/>
            <a:chExt cx="4067810" cy="408876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0936C82-BB59-0249-60FF-047E58D5AA8F}"/>
                </a:ext>
              </a:extLst>
            </p:cNvPr>
            <p:cNvGrpSpPr/>
            <p:nvPr/>
          </p:nvGrpSpPr>
          <p:grpSpPr>
            <a:xfrm>
              <a:off x="7135821" y="1858454"/>
              <a:ext cx="1117600" cy="1122680"/>
              <a:chOff x="10871" y="2716"/>
              <a:chExt cx="1760" cy="1768"/>
            </a:xfrm>
          </p:grpSpPr>
          <p:sp>
            <p:nvSpPr>
              <p:cNvPr id="42" name="Oval 9">
                <a:extLst>
                  <a:ext uri="{FF2B5EF4-FFF2-40B4-BE49-F238E27FC236}">
                    <a16:creationId xmlns:a16="http://schemas.microsoft.com/office/drawing/2014/main" id="{214D81D4-04C0-CA79-C84C-658A6D57B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1" y="2716"/>
                <a:ext cx="1761" cy="1768"/>
              </a:xfrm>
              <a:prstGeom prst="ellipse">
                <a:avLst/>
              </a:prstGeom>
              <a:noFill/>
              <a:ln w="12700">
                <a:solidFill>
                  <a:schemeClr val="accent5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 anchor="ctr"/>
              <a:lstStyle/>
              <a:p>
                <a:pPr algn="ctr"/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3">
                <a:hlinkClick r:id="rId2"/>
                <a:extLst>
                  <a:ext uri="{FF2B5EF4-FFF2-40B4-BE49-F238E27FC236}">
                    <a16:creationId xmlns:a16="http://schemas.microsoft.com/office/drawing/2014/main" id="{ADB6D421-211C-B632-3B3D-C21C3A71C60E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338" y="3116"/>
                <a:ext cx="772" cy="994"/>
              </a:xfrm>
              <a:custGeom>
                <a:avLst/>
                <a:gdLst>
                  <a:gd name="T0" fmla="*/ 2147483647 w 102"/>
                  <a:gd name="T1" fmla="*/ 0 h 131"/>
                  <a:gd name="T2" fmla="*/ 0 w 102"/>
                  <a:gd name="T3" fmla="*/ 2147483647 h 131"/>
                  <a:gd name="T4" fmla="*/ 2147483647 w 102"/>
                  <a:gd name="T5" fmla="*/ 2147483647 h 131"/>
                  <a:gd name="T6" fmla="*/ 2147483647 w 102"/>
                  <a:gd name="T7" fmla="*/ 2147483647 h 131"/>
                  <a:gd name="T8" fmla="*/ 2147483647 w 102"/>
                  <a:gd name="T9" fmla="*/ 0 h 131"/>
                  <a:gd name="T10" fmla="*/ 2147483647 w 102"/>
                  <a:gd name="T11" fmla="*/ 2147483647 h 131"/>
                  <a:gd name="T12" fmla="*/ 2147483647 w 102"/>
                  <a:gd name="T13" fmla="*/ 2147483647 h 131"/>
                  <a:gd name="T14" fmla="*/ 2147483647 w 102"/>
                  <a:gd name="T15" fmla="*/ 2147483647 h 131"/>
                  <a:gd name="T16" fmla="*/ 2147483647 w 102"/>
                  <a:gd name="T17" fmla="*/ 2147483647 h 131"/>
                  <a:gd name="T18" fmla="*/ 2147483647 w 102"/>
                  <a:gd name="T19" fmla="*/ 2147483647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131"/>
                  <a:gd name="T32" fmla="*/ 102 w 102"/>
                  <a:gd name="T33" fmla="*/ 131 h 1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131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39" y="131"/>
                      <a:pt x="51" y="131"/>
                    </a:cubicBezTo>
                    <a:cubicBezTo>
                      <a:pt x="65" y="131"/>
                      <a:pt x="102" y="79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86"/>
                    </a:moveTo>
                    <a:cubicBezTo>
                      <a:pt x="30" y="86"/>
                      <a:pt x="14" y="70"/>
                      <a:pt x="14" y="50"/>
                    </a:cubicBezTo>
                    <a:cubicBezTo>
                      <a:pt x="14" y="30"/>
                      <a:pt x="30" y="14"/>
                      <a:pt x="51" y="14"/>
                    </a:cubicBezTo>
                    <a:cubicBezTo>
                      <a:pt x="72" y="14"/>
                      <a:pt x="88" y="30"/>
                      <a:pt x="88" y="50"/>
                    </a:cubicBezTo>
                    <a:cubicBezTo>
                      <a:pt x="88" y="70"/>
                      <a:pt x="72" y="86"/>
                      <a:pt x="51" y="8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noFill/>
                <a:bevel/>
              </a:ln>
            </p:spPr>
            <p:txBody>
              <a:bodyPr lIns="68580" tIns="34290" rIns="68580" bIns="34290" anchor="ctr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6F279EC-3439-4160-44D9-115806CBBE55}"/>
                </a:ext>
              </a:extLst>
            </p:cNvPr>
            <p:cNvGrpSpPr/>
            <p:nvPr/>
          </p:nvGrpSpPr>
          <p:grpSpPr>
            <a:xfrm>
              <a:off x="8595051" y="1858454"/>
              <a:ext cx="1117600" cy="1122680"/>
              <a:chOff x="13169" y="2716"/>
              <a:chExt cx="1760" cy="1768"/>
            </a:xfrm>
          </p:grpSpPr>
          <p:grpSp>
            <p:nvGrpSpPr>
              <p:cNvPr id="38" name="组合 22">
                <a:extLst>
                  <a:ext uri="{FF2B5EF4-FFF2-40B4-BE49-F238E27FC236}">
                    <a16:creationId xmlns:a16="http://schemas.microsoft.com/office/drawing/2014/main" id="{D3893E72-1972-9A21-E334-6D7B8F1571AA}"/>
                  </a:ext>
                </a:extLst>
              </p:cNvPr>
              <p:cNvGrpSpPr/>
              <p:nvPr/>
            </p:nvGrpSpPr>
            <p:grpSpPr bwMode="auto">
              <a:xfrm>
                <a:off x="13583" y="3183"/>
                <a:ext cx="1040" cy="782"/>
                <a:chOff x="0" y="0"/>
                <a:chExt cx="514350" cy="386732"/>
              </a:xfrm>
              <a:solidFill>
                <a:srgbClr val="6AE7FF"/>
              </a:solidFill>
            </p:grpSpPr>
            <p:sp>
              <p:nvSpPr>
                <p:cNvPr id="40" name="Freeform 11">
                  <a:hlinkClick r:id="rId2"/>
                  <a:extLst>
                    <a:ext uri="{FF2B5EF4-FFF2-40B4-BE49-F238E27FC236}">
                      <a16:creationId xmlns:a16="http://schemas.microsoft.com/office/drawing/2014/main" id="{AF2A738D-2BD3-F939-2B0E-39B08C34C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27969"/>
                  <a:ext cx="514350" cy="258763"/>
                </a:xfrm>
                <a:custGeom>
                  <a:avLst/>
                  <a:gdLst>
                    <a:gd name="T0" fmla="*/ 816530516 w 324"/>
                    <a:gd name="T1" fmla="*/ 0 h 163"/>
                    <a:gd name="T2" fmla="*/ 680442130 w 324"/>
                    <a:gd name="T3" fmla="*/ 410787002 h 163"/>
                    <a:gd name="T4" fmla="*/ 0 w 324"/>
                    <a:gd name="T5" fmla="*/ 410787002 h 163"/>
                    <a:gd name="T6" fmla="*/ 136088436 w 324"/>
                    <a:gd name="T7" fmla="*/ 0 h 163"/>
                    <a:gd name="T8" fmla="*/ 816530516 w 324"/>
                    <a:gd name="T9" fmla="*/ 0 h 1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4"/>
                    <a:gd name="T16" fmla="*/ 0 h 163"/>
                    <a:gd name="T17" fmla="*/ 324 w 324"/>
                    <a:gd name="T18" fmla="*/ 163 h 1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4" h="163">
                      <a:moveTo>
                        <a:pt x="324" y="0"/>
                      </a:moveTo>
                      <a:lnTo>
                        <a:pt x="270" y="163"/>
                      </a:lnTo>
                      <a:lnTo>
                        <a:pt x="0" y="163"/>
                      </a:lnTo>
                      <a:lnTo>
                        <a:pt x="5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noFill/>
                  <a:bevel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9D34B37A-D90B-AC70-C83A-ECC019BAB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50" y="0"/>
                  <a:ext cx="449262" cy="338138"/>
                </a:xfrm>
                <a:custGeom>
                  <a:avLst/>
                  <a:gdLst>
                    <a:gd name="T0" fmla="*/ 110886753 w 283"/>
                    <a:gd name="T1" fmla="*/ 204133743 h 213"/>
                    <a:gd name="T2" fmla="*/ 123486721 w 283"/>
                    <a:gd name="T3" fmla="*/ 178932150 h 213"/>
                    <a:gd name="T4" fmla="*/ 148688245 w 283"/>
                    <a:gd name="T5" fmla="*/ 178932150 h 213"/>
                    <a:gd name="T6" fmla="*/ 713202522 w 283"/>
                    <a:gd name="T7" fmla="*/ 178932150 h 213"/>
                    <a:gd name="T8" fmla="*/ 713202522 w 283"/>
                    <a:gd name="T9" fmla="*/ 108367691 h 213"/>
                    <a:gd name="T10" fmla="*/ 463708232 w 283"/>
                    <a:gd name="T11" fmla="*/ 108367691 h 213"/>
                    <a:gd name="T12" fmla="*/ 375502007 w 283"/>
                    <a:gd name="T13" fmla="*/ 0 h 213"/>
                    <a:gd name="T14" fmla="*/ 45362755 w 283"/>
                    <a:gd name="T15" fmla="*/ 0 h 213"/>
                    <a:gd name="T16" fmla="*/ 0 w 283"/>
                    <a:gd name="T17" fmla="*/ 108367691 h 213"/>
                    <a:gd name="T18" fmla="*/ 0 w 283"/>
                    <a:gd name="T19" fmla="*/ 536794913 h 213"/>
                    <a:gd name="T20" fmla="*/ 110886753 w 283"/>
                    <a:gd name="T21" fmla="*/ 204133743 h 2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3"/>
                    <a:gd name="T34" fmla="*/ 0 h 213"/>
                    <a:gd name="T35" fmla="*/ 283 w 283"/>
                    <a:gd name="T36" fmla="*/ 213 h 2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3" h="213">
                      <a:moveTo>
                        <a:pt x="44" y="81"/>
                      </a:moveTo>
                      <a:lnTo>
                        <a:pt x="49" y="71"/>
                      </a:lnTo>
                      <a:lnTo>
                        <a:pt x="59" y="71"/>
                      </a:lnTo>
                      <a:lnTo>
                        <a:pt x="283" y="71"/>
                      </a:lnTo>
                      <a:lnTo>
                        <a:pt x="283" y="43"/>
                      </a:lnTo>
                      <a:lnTo>
                        <a:pt x="184" y="43"/>
                      </a:lnTo>
                      <a:lnTo>
                        <a:pt x="149" y="0"/>
                      </a:lnTo>
                      <a:lnTo>
                        <a:pt x="18" y="0"/>
                      </a:lnTo>
                      <a:lnTo>
                        <a:pt x="0" y="43"/>
                      </a:lnTo>
                      <a:lnTo>
                        <a:pt x="0" y="213"/>
                      </a:lnTo>
                      <a:lnTo>
                        <a:pt x="44" y="8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noFill/>
                  <a:bevel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Oval 9">
                <a:extLst>
                  <a:ext uri="{FF2B5EF4-FFF2-40B4-BE49-F238E27FC236}">
                    <a16:creationId xmlns:a16="http://schemas.microsoft.com/office/drawing/2014/main" id="{E95C7A2E-ECB9-19BD-369B-60E08F070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9" y="2716"/>
                <a:ext cx="1761" cy="1768"/>
              </a:xfrm>
              <a:prstGeom prst="ellipse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CA1C5DC-94ED-6B9E-F917-8762C1FB0DF3}"/>
                </a:ext>
              </a:extLst>
            </p:cNvPr>
            <p:cNvGrpSpPr/>
            <p:nvPr/>
          </p:nvGrpSpPr>
          <p:grpSpPr>
            <a:xfrm>
              <a:off x="10086031" y="1858454"/>
              <a:ext cx="1117600" cy="1122680"/>
              <a:chOff x="15517" y="2716"/>
              <a:chExt cx="1760" cy="1768"/>
            </a:xfrm>
          </p:grpSpPr>
          <p:sp>
            <p:nvSpPr>
              <p:cNvPr id="36" name="Oval 9">
                <a:extLst>
                  <a:ext uri="{FF2B5EF4-FFF2-40B4-BE49-F238E27FC236}">
                    <a16:creationId xmlns:a16="http://schemas.microsoft.com/office/drawing/2014/main" id="{C1957F6D-6C75-1A70-907B-30E80B05A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17" y="2716"/>
                <a:ext cx="1761" cy="1768"/>
              </a:xfrm>
              <a:prstGeom prst="ellipse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5">
                <a:hlinkClick r:id="rId2"/>
                <a:extLst>
                  <a:ext uri="{FF2B5EF4-FFF2-40B4-BE49-F238E27FC236}">
                    <a16:creationId xmlns:a16="http://schemas.microsoft.com/office/drawing/2014/main" id="{881AD591-AFBA-7511-2352-9A54322091A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5883" y="3116"/>
                <a:ext cx="1008" cy="1049"/>
              </a:xfrm>
              <a:custGeom>
                <a:avLst/>
                <a:gdLst>
                  <a:gd name="T0" fmla="*/ 2147483647 w 133"/>
                  <a:gd name="T1" fmla="*/ 2147483647 h 138"/>
                  <a:gd name="T2" fmla="*/ 2147483647 w 133"/>
                  <a:gd name="T3" fmla="*/ 2147483647 h 138"/>
                  <a:gd name="T4" fmla="*/ 2147483647 w 133"/>
                  <a:gd name="T5" fmla="*/ 2147483647 h 138"/>
                  <a:gd name="T6" fmla="*/ 2147483647 w 133"/>
                  <a:gd name="T7" fmla="*/ 2147483647 h 138"/>
                  <a:gd name="T8" fmla="*/ 2147483647 w 133"/>
                  <a:gd name="T9" fmla="*/ 2147483647 h 138"/>
                  <a:gd name="T10" fmla="*/ 2147483647 w 133"/>
                  <a:gd name="T11" fmla="*/ 0 h 138"/>
                  <a:gd name="T12" fmla="*/ 0 w 133"/>
                  <a:gd name="T13" fmla="*/ 2147483647 h 138"/>
                  <a:gd name="T14" fmla="*/ 2147483647 w 133"/>
                  <a:gd name="T15" fmla="*/ 2147483647 h 138"/>
                  <a:gd name="T16" fmla="*/ 2147483647 w 133"/>
                  <a:gd name="T17" fmla="*/ 2147483647 h 138"/>
                  <a:gd name="T18" fmla="*/ 2147483647 w 133"/>
                  <a:gd name="T19" fmla="*/ 2147483647 h 138"/>
                  <a:gd name="T20" fmla="*/ 2147483647 w 133"/>
                  <a:gd name="T21" fmla="*/ 2147483647 h 138"/>
                  <a:gd name="T22" fmla="*/ 2147483647 w 133"/>
                  <a:gd name="T23" fmla="*/ 2147483647 h 138"/>
                  <a:gd name="T24" fmla="*/ 2147483647 w 133"/>
                  <a:gd name="T25" fmla="*/ 2147483647 h 138"/>
                  <a:gd name="T26" fmla="*/ 2147483647 w 133"/>
                  <a:gd name="T27" fmla="*/ 2147483647 h 138"/>
                  <a:gd name="T28" fmla="*/ 2147483647 w 133"/>
                  <a:gd name="T29" fmla="*/ 2147483647 h 138"/>
                  <a:gd name="T30" fmla="*/ 2147483647 w 133"/>
                  <a:gd name="T31" fmla="*/ 2147483647 h 138"/>
                  <a:gd name="T32" fmla="*/ 2147483647 w 133"/>
                  <a:gd name="T33" fmla="*/ 2147483647 h 138"/>
                  <a:gd name="T34" fmla="*/ 2147483647 w 133"/>
                  <a:gd name="T35" fmla="*/ 2147483647 h 138"/>
                  <a:gd name="T36" fmla="*/ 2147483647 w 133"/>
                  <a:gd name="T37" fmla="*/ 2147483647 h 138"/>
                  <a:gd name="T38" fmla="*/ 2147483647 w 133"/>
                  <a:gd name="T39" fmla="*/ 2147483647 h 1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3"/>
                  <a:gd name="T61" fmla="*/ 0 h 138"/>
                  <a:gd name="T62" fmla="*/ 133 w 133"/>
                  <a:gd name="T63" fmla="*/ 138 h 1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3" h="138">
                    <a:moveTo>
                      <a:pt x="129" y="119"/>
                    </a:moveTo>
                    <a:cubicBezTo>
                      <a:pt x="104" y="93"/>
                      <a:pt x="104" y="93"/>
                      <a:pt x="104" y="93"/>
                    </a:cubicBezTo>
                    <a:cubicBezTo>
                      <a:pt x="102" y="90"/>
                      <a:pt x="97" y="89"/>
                      <a:pt x="93" y="90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8" y="77"/>
                      <a:pt x="103" y="65"/>
                      <a:pt x="103" y="52"/>
                    </a:cubicBezTo>
                    <a:cubicBezTo>
                      <a:pt x="103" y="23"/>
                      <a:pt x="80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63" y="103"/>
                      <a:pt x="73" y="99"/>
                      <a:pt x="82" y="93"/>
                    </a:cubicBezTo>
                    <a:cubicBezTo>
                      <a:pt x="86" y="97"/>
                      <a:pt x="86" y="97"/>
                      <a:pt x="86" y="97"/>
                    </a:cubicBezTo>
                    <a:cubicBezTo>
                      <a:pt x="84" y="101"/>
                      <a:pt x="85" y="106"/>
                      <a:pt x="88" y="109"/>
                    </a:cubicBezTo>
                    <a:cubicBezTo>
                      <a:pt x="113" y="135"/>
                      <a:pt x="113" y="135"/>
                      <a:pt x="113" y="135"/>
                    </a:cubicBezTo>
                    <a:cubicBezTo>
                      <a:pt x="115" y="137"/>
                      <a:pt x="118" y="138"/>
                      <a:pt x="121" y="138"/>
                    </a:cubicBezTo>
                    <a:cubicBezTo>
                      <a:pt x="124" y="138"/>
                      <a:pt x="126" y="137"/>
                      <a:pt x="129" y="135"/>
                    </a:cubicBezTo>
                    <a:cubicBezTo>
                      <a:pt x="133" y="131"/>
                      <a:pt x="133" y="124"/>
                      <a:pt x="129" y="119"/>
                    </a:cubicBezTo>
                    <a:close/>
                    <a:moveTo>
                      <a:pt x="51" y="84"/>
                    </a:moveTo>
                    <a:cubicBezTo>
                      <a:pt x="33" y="84"/>
                      <a:pt x="19" y="70"/>
                      <a:pt x="19" y="52"/>
                    </a:cubicBezTo>
                    <a:cubicBezTo>
                      <a:pt x="19" y="33"/>
                      <a:pt x="33" y="19"/>
                      <a:pt x="51" y="19"/>
                    </a:cubicBezTo>
                    <a:cubicBezTo>
                      <a:pt x="70" y="19"/>
                      <a:pt x="84" y="33"/>
                      <a:pt x="84" y="52"/>
                    </a:cubicBezTo>
                    <a:cubicBezTo>
                      <a:pt x="84" y="70"/>
                      <a:pt x="70" y="84"/>
                      <a:pt x="51" y="8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noFill/>
                <a:bevel/>
              </a:ln>
            </p:spPr>
            <p:txBody>
              <a:bodyPr lIns="68580" tIns="34290" rIns="68580" bIns="34290" anchor="ctr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7990814-BB09-73B8-DEFF-9C658F707238}"/>
                </a:ext>
              </a:extLst>
            </p:cNvPr>
            <p:cNvGrpSpPr/>
            <p:nvPr/>
          </p:nvGrpSpPr>
          <p:grpSpPr>
            <a:xfrm>
              <a:off x="7135821" y="3295000"/>
              <a:ext cx="1117600" cy="1122680"/>
              <a:chOff x="10871" y="4959"/>
              <a:chExt cx="1760" cy="1768"/>
            </a:xfrm>
          </p:grpSpPr>
          <p:grpSp>
            <p:nvGrpSpPr>
              <p:cNvPr id="32" name="组合 30">
                <a:extLst>
                  <a:ext uri="{FF2B5EF4-FFF2-40B4-BE49-F238E27FC236}">
                    <a16:creationId xmlns:a16="http://schemas.microsoft.com/office/drawing/2014/main" id="{F63BE9E0-53D6-EDDA-21C2-0131BE31B85B}"/>
                  </a:ext>
                </a:extLst>
              </p:cNvPr>
              <p:cNvGrpSpPr/>
              <p:nvPr/>
            </p:nvGrpSpPr>
            <p:grpSpPr bwMode="auto">
              <a:xfrm>
                <a:off x="11211" y="5414"/>
                <a:ext cx="1168" cy="857"/>
                <a:chOff x="0" y="0"/>
                <a:chExt cx="577850" cy="423863"/>
              </a:xfrm>
              <a:solidFill>
                <a:srgbClr val="6AE7FF"/>
              </a:solidFill>
            </p:grpSpPr>
            <p:sp>
              <p:nvSpPr>
                <p:cNvPr id="34" name="Freeform 7">
                  <a:hlinkClick r:id="rId2"/>
                  <a:extLst>
                    <a:ext uri="{FF2B5EF4-FFF2-40B4-BE49-F238E27FC236}">
                      <a16:creationId xmlns:a16="http://schemas.microsoft.com/office/drawing/2014/main" id="{71D17A08-C6F4-EDFC-A454-2C964D438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01637" cy="382588"/>
                </a:xfrm>
                <a:custGeom>
                  <a:avLst/>
                  <a:gdLst>
                    <a:gd name="T0" fmla="*/ 549495798 w 107"/>
                    <a:gd name="T1" fmla="*/ 1055174106 h 102"/>
                    <a:gd name="T2" fmla="*/ 549495798 w 107"/>
                    <a:gd name="T3" fmla="*/ 1055174106 h 102"/>
                    <a:gd name="T4" fmla="*/ 535404725 w 107"/>
                    <a:gd name="T5" fmla="*/ 1055174106 h 102"/>
                    <a:gd name="T6" fmla="*/ 338152100 w 107"/>
                    <a:gd name="T7" fmla="*/ 1139587247 h 102"/>
                    <a:gd name="T8" fmla="*/ 394508886 w 107"/>
                    <a:gd name="T9" fmla="*/ 998896179 h 102"/>
                    <a:gd name="T10" fmla="*/ 352239419 w 107"/>
                    <a:gd name="T11" fmla="*/ 970760731 h 102"/>
                    <a:gd name="T12" fmla="*/ 140895780 w 107"/>
                    <a:gd name="T13" fmla="*/ 619034935 h 102"/>
                    <a:gd name="T14" fmla="*/ 817199920 w 107"/>
                    <a:gd name="T15" fmla="*/ 126621645 h 102"/>
                    <a:gd name="T16" fmla="*/ 1324426251 w 107"/>
                    <a:gd name="T17" fmla="*/ 295447986 h 102"/>
                    <a:gd name="T18" fmla="*/ 1423052505 w 107"/>
                    <a:gd name="T19" fmla="*/ 295447986 h 102"/>
                    <a:gd name="T20" fmla="*/ 1507591439 w 107"/>
                    <a:gd name="T21" fmla="*/ 295447986 h 102"/>
                    <a:gd name="T22" fmla="*/ 817199920 w 107"/>
                    <a:gd name="T23" fmla="*/ 0 h 102"/>
                    <a:gd name="T24" fmla="*/ 0 w 107"/>
                    <a:gd name="T25" fmla="*/ 619034935 h 102"/>
                    <a:gd name="T26" fmla="*/ 225434713 w 107"/>
                    <a:gd name="T27" fmla="*/ 1041104624 h 102"/>
                    <a:gd name="T28" fmla="*/ 84538963 w 107"/>
                    <a:gd name="T29" fmla="*/ 1435035115 h 102"/>
                    <a:gd name="T30" fmla="*/ 253613166 w 107"/>
                    <a:gd name="T31" fmla="*/ 1336552493 h 102"/>
                    <a:gd name="T32" fmla="*/ 535404725 w 107"/>
                    <a:gd name="T33" fmla="*/ 1195861424 h 102"/>
                    <a:gd name="T34" fmla="*/ 718569912 w 107"/>
                    <a:gd name="T35" fmla="*/ 1238069870 h 102"/>
                    <a:gd name="T36" fmla="*/ 634034732 w 107"/>
                    <a:gd name="T37" fmla="*/ 1083309319 h 102"/>
                    <a:gd name="T38" fmla="*/ 549495798 w 107"/>
                    <a:gd name="T39" fmla="*/ 1055174106 h 10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7"/>
                    <a:gd name="T61" fmla="*/ 0 h 102"/>
                    <a:gd name="T62" fmla="*/ 107 w 107"/>
                    <a:gd name="T63" fmla="*/ 102 h 10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7" h="102">
                      <a:moveTo>
                        <a:pt x="39" y="75"/>
                      </a:moveTo>
                      <a:cubicBezTo>
                        <a:pt x="39" y="75"/>
                        <a:pt x="39" y="75"/>
                        <a:pt x="39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7" y="75"/>
                        <a:pt x="35" y="75"/>
                        <a:pt x="24" y="81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15" y="62"/>
                        <a:pt x="10" y="53"/>
                        <a:pt x="10" y="44"/>
                      </a:cubicBezTo>
                      <a:cubicBezTo>
                        <a:pt x="10" y="25"/>
                        <a:pt x="31" y="9"/>
                        <a:pt x="58" y="9"/>
                      </a:cubicBezTo>
                      <a:cubicBezTo>
                        <a:pt x="72" y="9"/>
                        <a:pt x="85" y="14"/>
                        <a:pt x="94" y="21"/>
                      </a:cubicBezTo>
                      <a:cubicBezTo>
                        <a:pt x="96" y="21"/>
                        <a:pt x="98" y="21"/>
                        <a:pt x="101" y="21"/>
                      </a:cubicBezTo>
                      <a:cubicBezTo>
                        <a:pt x="103" y="21"/>
                        <a:pt x="105" y="21"/>
                        <a:pt x="107" y="21"/>
                      </a:cubicBezTo>
                      <a:cubicBezTo>
                        <a:pt x="97" y="8"/>
                        <a:pt x="79" y="0"/>
                        <a:pt x="58" y="0"/>
                      </a:cubicBezTo>
                      <a:cubicBezTo>
                        <a:pt x="26" y="0"/>
                        <a:pt x="0" y="19"/>
                        <a:pt x="0" y="44"/>
                      </a:cubicBezTo>
                      <a:cubicBezTo>
                        <a:pt x="0" y="55"/>
                        <a:pt x="6" y="66"/>
                        <a:pt x="16" y="74"/>
                      </a:cubicBezTo>
                      <a:cubicBezTo>
                        <a:pt x="6" y="102"/>
                        <a:pt x="6" y="102"/>
                        <a:pt x="6" y="102"/>
                      </a:cubicBezTo>
                      <a:cubicBezTo>
                        <a:pt x="18" y="95"/>
                        <a:pt x="18" y="95"/>
                        <a:pt x="18" y="95"/>
                      </a:cubicBezTo>
                      <a:cubicBezTo>
                        <a:pt x="25" y="91"/>
                        <a:pt x="35" y="86"/>
                        <a:pt x="38" y="85"/>
                      </a:cubicBezTo>
                      <a:cubicBezTo>
                        <a:pt x="42" y="86"/>
                        <a:pt x="47" y="87"/>
                        <a:pt x="51" y="88"/>
                      </a:cubicBezTo>
                      <a:cubicBezTo>
                        <a:pt x="48" y="84"/>
                        <a:pt x="46" y="81"/>
                        <a:pt x="45" y="77"/>
                      </a:cubicBezTo>
                      <a:cubicBezTo>
                        <a:pt x="43" y="76"/>
                        <a:pt x="41" y="76"/>
                        <a:pt x="39" y="75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noFill/>
                  <a:bevel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8">
                  <a:hlinkClick r:id="rId2"/>
                  <a:extLst>
                    <a:ext uri="{FF2B5EF4-FFF2-40B4-BE49-F238E27FC236}">
                      <a16:creationId xmlns:a16="http://schemas.microsoft.com/office/drawing/2014/main" id="{170F4E4C-7052-0C5E-66FD-F89EE8799C1B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179388" y="96838"/>
                  <a:ext cx="398462" cy="327025"/>
                </a:xfrm>
                <a:custGeom>
                  <a:avLst/>
                  <a:gdLst>
                    <a:gd name="T0" fmla="*/ 1497848769 w 106"/>
                    <a:gd name="T1" fmla="*/ 551044684 h 87"/>
                    <a:gd name="T2" fmla="*/ 748924385 w 106"/>
                    <a:gd name="T3" fmla="*/ 0 h 87"/>
                    <a:gd name="T4" fmla="*/ 0 w 106"/>
                    <a:gd name="T5" fmla="*/ 551044684 h 87"/>
                    <a:gd name="T6" fmla="*/ 748924385 w 106"/>
                    <a:gd name="T7" fmla="*/ 1102093128 h 87"/>
                    <a:gd name="T8" fmla="*/ 1031539350 w 106"/>
                    <a:gd name="T9" fmla="*/ 1059703937 h 87"/>
                    <a:gd name="T10" fmla="*/ 1342411043 w 106"/>
                    <a:gd name="T11" fmla="*/ 1229256942 h 87"/>
                    <a:gd name="T12" fmla="*/ 1243498519 w 106"/>
                    <a:gd name="T13" fmla="*/ 960799348 h 87"/>
                    <a:gd name="T14" fmla="*/ 1497848769 w 106"/>
                    <a:gd name="T15" fmla="*/ 551044684 h 87"/>
                    <a:gd name="T16" fmla="*/ 1144582235 w 106"/>
                    <a:gd name="T17" fmla="*/ 734727421 h 87"/>
                    <a:gd name="T18" fmla="*/ 367397012 w 106"/>
                    <a:gd name="T19" fmla="*/ 734727421 h 87"/>
                    <a:gd name="T20" fmla="*/ 367397012 w 106"/>
                    <a:gd name="T21" fmla="*/ 664082528 h 87"/>
                    <a:gd name="T22" fmla="*/ 1144582235 w 106"/>
                    <a:gd name="T23" fmla="*/ 664082528 h 87"/>
                    <a:gd name="T24" fmla="*/ 1144582235 w 106"/>
                    <a:gd name="T25" fmla="*/ 734727421 h 87"/>
                    <a:gd name="T26" fmla="*/ 1144582235 w 106"/>
                    <a:gd name="T27" fmla="*/ 579304145 h 87"/>
                    <a:gd name="T28" fmla="*/ 367397012 w 106"/>
                    <a:gd name="T29" fmla="*/ 579304145 h 87"/>
                    <a:gd name="T30" fmla="*/ 367397012 w 106"/>
                    <a:gd name="T31" fmla="*/ 508659252 h 87"/>
                    <a:gd name="T32" fmla="*/ 1144582235 w 106"/>
                    <a:gd name="T33" fmla="*/ 508659252 h 87"/>
                    <a:gd name="T34" fmla="*/ 1144582235 w 106"/>
                    <a:gd name="T35" fmla="*/ 579304145 h 87"/>
                    <a:gd name="T36" fmla="*/ 1144582235 w 106"/>
                    <a:gd name="T37" fmla="*/ 438010483 h 87"/>
                    <a:gd name="T38" fmla="*/ 367397012 w 106"/>
                    <a:gd name="T39" fmla="*/ 438010483 h 87"/>
                    <a:gd name="T40" fmla="*/ 367397012 w 106"/>
                    <a:gd name="T41" fmla="*/ 367365590 h 87"/>
                    <a:gd name="T42" fmla="*/ 1144582235 w 106"/>
                    <a:gd name="T43" fmla="*/ 367365590 h 87"/>
                    <a:gd name="T44" fmla="*/ 1144582235 w 106"/>
                    <a:gd name="T45" fmla="*/ 438010483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6"/>
                    <a:gd name="T70" fmla="*/ 0 h 87"/>
                    <a:gd name="T71" fmla="*/ 106 w 106"/>
                    <a:gd name="T72" fmla="*/ 87 h 8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6" h="87">
                      <a:moveTo>
                        <a:pt x="106" y="39"/>
                      </a:moveTo>
                      <a:cubicBezTo>
                        <a:pt x="106" y="17"/>
                        <a:pt x="82" y="0"/>
                        <a:pt x="53" y="0"/>
                      </a:cubicBezTo>
                      <a:cubicBezTo>
                        <a:pt x="23" y="0"/>
                        <a:pt x="0" y="17"/>
                        <a:pt x="0" y="39"/>
                      </a:cubicBezTo>
                      <a:cubicBezTo>
                        <a:pt x="0" y="61"/>
                        <a:pt x="23" y="78"/>
                        <a:pt x="53" y="78"/>
                      </a:cubicBezTo>
                      <a:cubicBezTo>
                        <a:pt x="60" y="78"/>
                        <a:pt x="66" y="77"/>
                        <a:pt x="73" y="75"/>
                      </a:cubicBezTo>
                      <a:cubicBezTo>
                        <a:pt x="75" y="75"/>
                        <a:pt x="95" y="87"/>
                        <a:pt x="95" y="87"/>
                      </a:cubicBezTo>
                      <a:cubicBezTo>
                        <a:pt x="88" y="68"/>
                        <a:pt x="88" y="68"/>
                        <a:pt x="88" y="68"/>
                      </a:cubicBezTo>
                      <a:cubicBezTo>
                        <a:pt x="99" y="61"/>
                        <a:pt x="106" y="50"/>
                        <a:pt x="106" y="39"/>
                      </a:cubicBezTo>
                      <a:close/>
                      <a:moveTo>
                        <a:pt x="81" y="52"/>
                      </a:move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81" y="47"/>
                        <a:pt x="81" y="47"/>
                        <a:pt x="81" y="47"/>
                      </a:cubicBezTo>
                      <a:lnTo>
                        <a:pt x="81" y="52"/>
                      </a:lnTo>
                      <a:close/>
                      <a:moveTo>
                        <a:pt x="81" y="41"/>
                      </a:move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lnTo>
                        <a:pt x="81" y="41"/>
                      </a:lnTo>
                      <a:close/>
                      <a:moveTo>
                        <a:pt x="81" y="31"/>
                      </a:move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81" y="26"/>
                        <a:pt x="81" y="26"/>
                        <a:pt x="81" y="26"/>
                      </a:cubicBezTo>
                      <a:lnTo>
                        <a:pt x="81" y="3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noFill/>
                  <a:bevel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Oval 9">
                <a:extLst>
                  <a:ext uri="{FF2B5EF4-FFF2-40B4-BE49-F238E27FC236}">
                    <a16:creationId xmlns:a16="http://schemas.microsoft.com/office/drawing/2014/main" id="{0857F869-ED91-6AFA-E072-EB3BBDB21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1" y="4959"/>
                <a:ext cx="1761" cy="1768"/>
              </a:xfrm>
              <a:prstGeom prst="ellipse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28286F1-DF27-D093-66B1-CF39D4E07F00}"/>
                </a:ext>
              </a:extLst>
            </p:cNvPr>
            <p:cNvGrpSpPr/>
            <p:nvPr/>
          </p:nvGrpSpPr>
          <p:grpSpPr>
            <a:xfrm>
              <a:off x="8595051" y="3282759"/>
              <a:ext cx="1117600" cy="1122680"/>
              <a:chOff x="13169" y="4959"/>
              <a:chExt cx="1760" cy="1768"/>
            </a:xfrm>
          </p:grpSpPr>
          <p:sp>
            <p:nvSpPr>
              <p:cNvPr id="30" name="Oval 9">
                <a:extLst>
                  <a:ext uri="{FF2B5EF4-FFF2-40B4-BE49-F238E27FC236}">
                    <a16:creationId xmlns:a16="http://schemas.microsoft.com/office/drawing/2014/main" id="{6B7F9E45-C6FC-CCD6-AF50-5375EE97C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9" y="4959"/>
                <a:ext cx="1761" cy="1768"/>
              </a:xfrm>
              <a:prstGeom prst="ellipse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9">
                <a:hlinkClick r:id="rId2"/>
                <a:extLst>
                  <a:ext uri="{FF2B5EF4-FFF2-40B4-BE49-F238E27FC236}">
                    <a16:creationId xmlns:a16="http://schemas.microsoft.com/office/drawing/2014/main" id="{DD898ED5-9FDC-6BDD-2874-C1180EC01746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3624" y="5536"/>
                <a:ext cx="917" cy="799"/>
              </a:xfrm>
              <a:custGeom>
                <a:avLst/>
                <a:gdLst>
                  <a:gd name="T0" fmla="*/ 2147483647 w 121"/>
                  <a:gd name="T1" fmla="*/ 0 h 105"/>
                  <a:gd name="T2" fmla="*/ 2147483647 w 121"/>
                  <a:gd name="T3" fmla="*/ 0 h 105"/>
                  <a:gd name="T4" fmla="*/ 0 w 121"/>
                  <a:gd name="T5" fmla="*/ 2147483647 h 105"/>
                  <a:gd name="T6" fmla="*/ 0 w 121"/>
                  <a:gd name="T7" fmla="*/ 2147483647 h 105"/>
                  <a:gd name="T8" fmla="*/ 2147483647 w 121"/>
                  <a:gd name="T9" fmla="*/ 2147483647 h 105"/>
                  <a:gd name="T10" fmla="*/ 2147483647 w 121"/>
                  <a:gd name="T11" fmla="*/ 2147483647 h 105"/>
                  <a:gd name="T12" fmla="*/ 2147483647 w 121"/>
                  <a:gd name="T13" fmla="*/ 2147483647 h 105"/>
                  <a:gd name="T14" fmla="*/ 2147483647 w 121"/>
                  <a:gd name="T15" fmla="*/ 2147483647 h 105"/>
                  <a:gd name="T16" fmla="*/ 2147483647 w 121"/>
                  <a:gd name="T17" fmla="*/ 2147483647 h 105"/>
                  <a:gd name="T18" fmla="*/ 2147483647 w 121"/>
                  <a:gd name="T19" fmla="*/ 2147483647 h 105"/>
                  <a:gd name="T20" fmla="*/ 2147483647 w 121"/>
                  <a:gd name="T21" fmla="*/ 2147483647 h 105"/>
                  <a:gd name="T22" fmla="*/ 2147483647 w 121"/>
                  <a:gd name="T23" fmla="*/ 0 h 105"/>
                  <a:gd name="T24" fmla="*/ 2147483647 w 121"/>
                  <a:gd name="T25" fmla="*/ 2147483647 h 105"/>
                  <a:gd name="T26" fmla="*/ 2147483647 w 121"/>
                  <a:gd name="T27" fmla="*/ 2147483647 h 105"/>
                  <a:gd name="T28" fmla="*/ 2147483647 w 121"/>
                  <a:gd name="T29" fmla="*/ 2147483647 h 105"/>
                  <a:gd name="T30" fmla="*/ 2147483647 w 121"/>
                  <a:gd name="T31" fmla="*/ 2147483647 h 105"/>
                  <a:gd name="T32" fmla="*/ 2147483647 w 121"/>
                  <a:gd name="T33" fmla="*/ 2147483647 h 105"/>
                  <a:gd name="T34" fmla="*/ 2147483647 w 121"/>
                  <a:gd name="T35" fmla="*/ 2147483647 h 105"/>
                  <a:gd name="T36" fmla="*/ 2147483647 w 121"/>
                  <a:gd name="T37" fmla="*/ 2147483647 h 105"/>
                  <a:gd name="T38" fmla="*/ 2147483647 w 121"/>
                  <a:gd name="T39" fmla="*/ 2147483647 h 105"/>
                  <a:gd name="T40" fmla="*/ 2147483647 w 121"/>
                  <a:gd name="T41" fmla="*/ 2147483647 h 105"/>
                  <a:gd name="T42" fmla="*/ 2147483647 w 121"/>
                  <a:gd name="T43" fmla="*/ 2147483647 h 105"/>
                  <a:gd name="T44" fmla="*/ 2147483647 w 121"/>
                  <a:gd name="T45" fmla="*/ 2147483647 h 105"/>
                  <a:gd name="T46" fmla="*/ 2147483647 w 121"/>
                  <a:gd name="T47" fmla="*/ 2147483647 h 105"/>
                  <a:gd name="T48" fmla="*/ 2147483647 w 121"/>
                  <a:gd name="T49" fmla="*/ 2147483647 h 105"/>
                  <a:gd name="T50" fmla="*/ 2147483647 w 121"/>
                  <a:gd name="T51" fmla="*/ 2147483647 h 105"/>
                  <a:gd name="T52" fmla="*/ 2147483647 w 121"/>
                  <a:gd name="T53" fmla="*/ 2147483647 h 1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1"/>
                  <a:gd name="T82" fmla="*/ 0 h 105"/>
                  <a:gd name="T83" fmla="*/ 121 w 121"/>
                  <a:gd name="T84" fmla="*/ 105 h 10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1" h="105">
                    <a:moveTo>
                      <a:pt x="10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2"/>
                      <a:pt x="8" y="80"/>
                      <a:pt x="17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104" y="80"/>
                      <a:pt x="104" y="80"/>
                      <a:pt x="104" y="80"/>
                    </a:cubicBezTo>
                    <a:cubicBezTo>
                      <a:pt x="113" y="80"/>
                      <a:pt x="121" y="72"/>
                      <a:pt x="121" y="63"/>
                    </a:cubicBezTo>
                    <a:cubicBezTo>
                      <a:pt x="121" y="17"/>
                      <a:pt x="121" y="17"/>
                      <a:pt x="121" y="17"/>
                    </a:cubicBezTo>
                    <a:cubicBezTo>
                      <a:pt x="121" y="8"/>
                      <a:pt x="113" y="0"/>
                      <a:pt x="104" y="0"/>
                    </a:cubicBezTo>
                    <a:close/>
                    <a:moveTo>
                      <a:pt x="35" y="48"/>
                    </a:moveTo>
                    <a:cubicBezTo>
                      <a:pt x="31" y="48"/>
                      <a:pt x="28" y="44"/>
                      <a:pt x="28" y="40"/>
                    </a:cubicBezTo>
                    <a:cubicBezTo>
                      <a:pt x="28" y="36"/>
                      <a:pt x="31" y="33"/>
                      <a:pt x="35" y="33"/>
                    </a:cubicBezTo>
                    <a:cubicBezTo>
                      <a:pt x="39" y="33"/>
                      <a:pt x="42" y="36"/>
                      <a:pt x="42" y="40"/>
                    </a:cubicBezTo>
                    <a:cubicBezTo>
                      <a:pt x="42" y="44"/>
                      <a:pt x="39" y="48"/>
                      <a:pt x="35" y="48"/>
                    </a:cubicBezTo>
                    <a:close/>
                    <a:moveTo>
                      <a:pt x="61" y="48"/>
                    </a:moveTo>
                    <a:cubicBezTo>
                      <a:pt x="57" y="48"/>
                      <a:pt x="53" y="44"/>
                      <a:pt x="53" y="40"/>
                    </a:cubicBezTo>
                    <a:cubicBezTo>
                      <a:pt x="53" y="36"/>
                      <a:pt x="57" y="33"/>
                      <a:pt x="61" y="33"/>
                    </a:cubicBezTo>
                    <a:cubicBezTo>
                      <a:pt x="65" y="33"/>
                      <a:pt x="68" y="36"/>
                      <a:pt x="68" y="40"/>
                    </a:cubicBezTo>
                    <a:cubicBezTo>
                      <a:pt x="68" y="44"/>
                      <a:pt x="65" y="48"/>
                      <a:pt x="61" y="48"/>
                    </a:cubicBezTo>
                    <a:close/>
                    <a:moveTo>
                      <a:pt x="86" y="48"/>
                    </a:moveTo>
                    <a:cubicBezTo>
                      <a:pt x="82" y="48"/>
                      <a:pt x="79" y="44"/>
                      <a:pt x="79" y="40"/>
                    </a:cubicBezTo>
                    <a:cubicBezTo>
                      <a:pt x="79" y="36"/>
                      <a:pt x="82" y="33"/>
                      <a:pt x="86" y="33"/>
                    </a:cubicBezTo>
                    <a:cubicBezTo>
                      <a:pt x="90" y="33"/>
                      <a:pt x="94" y="36"/>
                      <a:pt x="94" y="40"/>
                    </a:cubicBezTo>
                    <a:cubicBezTo>
                      <a:pt x="94" y="44"/>
                      <a:pt x="90" y="48"/>
                      <a:pt x="86" y="4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noFill/>
                <a:bevel/>
              </a:ln>
            </p:spPr>
            <p:txBody>
              <a:bodyPr lIns="68580" tIns="34290" rIns="68580" bIns="34290" anchor="ctr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3F1FF2F-431F-968A-CF45-4D165529B5D3}"/>
                </a:ext>
              </a:extLst>
            </p:cNvPr>
            <p:cNvGrpSpPr/>
            <p:nvPr/>
          </p:nvGrpSpPr>
          <p:grpSpPr>
            <a:xfrm>
              <a:off x="7152966" y="4827079"/>
              <a:ext cx="1117600" cy="1120140"/>
              <a:chOff x="10898" y="7391"/>
              <a:chExt cx="1760" cy="1764"/>
            </a:xfrm>
          </p:grpSpPr>
          <p:sp>
            <p:nvSpPr>
              <p:cNvPr id="28" name="Oval 9">
                <a:extLst>
                  <a:ext uri="{FF2B5EF4-FFF2-40B4-BE49-F238E27FC236}">
                    <a16:creationId xmlns:a16="http://schemas.microsoft.com/office/drawing/2014/main" id="{C13038FB-5F18-AEE3-3243-1F6ADAA94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8" y="7391"/>
                <a:ext cx="1761" cy="1764"/>
              </a:xfrm>
              <a:prstGeom prst="ellipse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6">
                <a:hlinkClick r:id="rId2"/>
                <a:extLst>
                  <a:ext uri="{FF2B5EF4-FFF2-40B4-BE49-F238E27FC236}">
                    <a16:creationId xmlns:a16="http://schemas.microsoft.com/office/drawing/2014/main" id="{9442CE20-F701-98EA-883C-DB2FF54539C4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338" y="7730"/>
                <a:ext cx="1018" cy="1085"/>
              </a:xfrm>
              <a:custGeom>
                <a:avLst/>
                <a:gdLst>
                  <a:gd name="T0" fmla="*/ 2147483647 w 134"/>
                  <a:gd name="T1" fmla="*/ 2147483647 h 143"/>
                  <a:gd name="T2" fmla="*/ 2147483647 w 134"/>
                  <a:gd name="T3" fmla="*/ 2147483647 h 143"/>
                  <a:gd name="T4" fmla="*/ 2147483647 w 134"/>
                  <a:gd name="T5" fmla="*/ 2147483647 h 143"/>
                  <a:gd name="T6" fmla="*/ 2147483647 w 134"/>
                  <a:gd name="T7" fmla="*/ 2147483647 h 143"/>
                  <a:gd name="T8" fmla="*/ 2147483647 w 134"/>
                  <a:gd name="T9" fmla="*/ 2147483647 h 143"/>
                  <a:gd name="T10" fmla="*/ 2147483647 w 134"/>
                  <a:gd name="T11" fmla="*/ 2147483647 h 143"/>
                  <a:gd name="T12" fmla="*/ 2147483647 w 134"/>
                  <a:gd name="T13" fmla="*/ 2147483647 h 143"/>
                  <a:gd name="T14" fmla="*/ 2147483647 w 134"/>
                  <a:gd name="T15" fmla="*/ 2147483647 h 143"/>
                  <a:gd name="T16" fmla="*/ 2147483647 w 134"/>
                  <a:gd name="T17" fmla="*/ 2147483647 h 143"/>
                  <a:gd name="T18" fmla="*/ 2147483647 w 134"/>
                  <a:gd name="T19" fmla="*/ 2147483647 h 143"/>
                  <a:gd name="T20" fmla="*/ 2147483647 w 134"/>
                  <a:gd name="T21" fmla="*/ 2147483647 h 143"/>
                  <a:gd name="T22" fmla="*/ 2147483647 w 134"/>
                  <a:gd name="T23" fmla="*/ 2147483647 h 143"/>
                  <a:gd name="T24" fmla="*/ 2147483647 w 134"/>
                  <a:gd name="T25" fmla="*/ 2147483647 h 143"/>
                  <a:gd name="T26" fmla="*/ 2147483647 w 134"/>
                  <a:gd name="T27" fmla="*/ 2147483647 h 143"/>
                  <a:gd name="T28" fmla="*/ 2147483647 w 134"/>
                  <a:gd name="T29" fmla="*/ 2147483647 h 143"/>
                  <a:gd name="T30" fmla="*/ 2147483647 w 134"/>
                  <a:gd name="T31" fmla="*/ 2147483647 h 143"/>
                  <a:gd name="T32" fmla="*/ 2147483647 w 134"/>
                  <a:gd name="T33" fmla="*/ 2147483647 h 143"/>
                  <a:gd name="T34" fmla="*/ 2147483647 w 134"/>
                  <a:gd name="T35" fmla="*/ 2147483647 h 143"/>
                  <a:gd name="T36" fmla="*/ 2147483647 w 134"/>
                  <a:gd name="T37" fmla="*/ 2147483647 h 143"/>
                  <a:gd name="T38" fmla="*/ 2147483647 w 134"/>
                  <a:gd name="T39" fmla="*/ 2147483647 h 143"/>
                  <a:gd name="T40" fmla="*/ 2147483647 w 134"/>
                  <a:gd name="T41" fmla="*/ 2147483647 h 143"/>
                  <a:gd name="T42" fmla="*/ 2147483647 w 134"/>
                  <a:gd name="T43" fmla="*/ 2147483647 h 143"/>
                  <a:gd name="T44" fmla="*/ 2147483647 w 134"/>
                  <a:gd name="T45" fmla="*/ 2147483647 h 143"/>
                  <a:gd name="T46" fmla="*/ 2147483647 w 134"/>
                  <a:gd name="T47" fmla="*/ 2147483647 h 143"/>
                  <a:gd name="T48" fmla="*/ 2147483647 w 134"/>
                  <a:gd name="T49" fmla="*/ 2147483647 h 143"/>
                  <a:gd name="T50" fmla="*/ 2147483647 w 134"/>
                  <a:gd name="T51" fmla="*/ 2147483647 h 143"/>
                  <a:gd name="T52" fmla="*/ 2147483647 w 134"/>
                  <a:gd name="T53" fmla="*/ 2147483647 h 143"/>
                  <a:gd name="T54" fmla="*/ 2147483647 w 134"/>
                  <a:gd name="T55" fmla="*/ 2147483647 h 143"/>
                  <a:gd name="T56" fmla="*/ 2147483647 w 134"/>
                  <a:gd name="T57" fmla="*/ 2147483647 h 143"/>
                  <a:gd name="T58" fmla="*/ 2147483647 w 134"/>
                  <a:gd name="T59" fmla="*/ 2147483647 h 143"/>
                  <a:gd name="T60" fmla="*/ 2147483647 w 134"/>
                  <a:gd name="T61" fmla="*/ 2147483647 h 143"/>
                  <a:gd name="T62" fmla="*/ 2147483647 w 134"/>
                  <a:gd name="T63" fmla="*/ 2147483647 h 143"/>
                  <a:gd name="T64" fmla="*/ 2147483647 w 134"/>
                  <a:gd name="T65" fmla="*/ 2147483647 h 143"/>
                  <a:gd name="T66" fmla="*/ 2147483647 w 134"/>
                  <a:gd name="T67" fmla="*/ 2147483647 h 143"/>
                  <a:gd name="T68" fmla="*/ 2147483647 w 134"/>
                  <a:gd name="T69" fmla="*/ 2147483647 h 143"/>
                  <a:gd name="T70" fmla="*/ 2147483647 w 134"/>
                  <a:gd name="T71" fmla="*/ 2147483647 h 143"/>
                  <a:gd name="T72" fmla="*/ 2147483647 w 134"/>
                  <a:gd name="T73" fmla="*/ 2147483647 h 143"/>
                  <a:gd name="T74" fmla="*/ 2147483647 w 134"/>
                  <a:gd name="T75" fmla="*/ 2147483647 h 143"/>
                  <a:gd name="T76" fmla="*/ 2147483647 w 134"/>
                  <a:gd name="T77" fmla="*/ 2147483647 h 143"/>
                  <a:gd name="T78" fmla="*/ 2147483647 w 134"/>
                  <a:gd name="T79" fmla="*/ 2147483647 h 143"/>
                  <a:gd name="T80" fmla="*/ 2147483647 w 134"/>
                  <a:gd name="T81" fmla="*/ 2147483647 h 143"/>
                  <a:gd name="T82" fmla="*/ 2147483647 w 134"/>
                  <a:gd name="T83" fmla="*/ 2147483647 h 143"/>
                  <a:gd name="T84" fmla="*/ 2147483647 w 134"/>
                  <a:gd name="T85" fmla="*/ 2147483647 h 143"/>
                  <a:gd name="T86" fmla="*/ 2147483647 w 134"/>
                  <a:gd name="T87" fmla="*/ 2147483647 h 143"/>
                  <a:gd name="T88" fmla="*/ 2147483647 w 134"/>
                  <a:gd name="T89" fmla="*/ 2147483647 h 143"/>
                  <a:gd name="T90" fmla="*/ 2147483647 w 134"/>
                  <a:gd name="T91" fmla="*/ 2147483647 h 143"/>
                  <a:gd name="T92" fmla="*/ 2147483647 w 134"/>
                  <a:gd name="T93" fmla="*/ 2147483647 h 143"/>
                  <a:gd name="T94" fmla="*/ 2147483647 w 134"/>
                  <a:gd name="T95" fmla="*/ 2147483647 h 143"/>
                  <a:gd name="T96" fmla="*/ 2147483647 w 134"/>
                  <a:gd name="T97" fmla="*/ 2147483647 h 143"/>
                  <a:gd name="T98" fmla="*/ 2147483647 w 134"/>
                  <a:gd name="T99" fmla="*/ 2147483647 h 143"/>
                  <a:gd name="T100" fmla="*/ 2147483647 w 134"/>
                  <a:gd name="T101" fmla="*/ 2147483647 h 143"/>
                  <a:gd name="T102" fmla="*/ 2147483647 w 134"/>
                  <a:gd name="T103" fmla="*/ 2147483647 h 143"/>
                  <a:gd name="T104" fmla="*/ 2147483647 w 134"/>
                  <a:gd name="T105" fmla="*/ 2147483647 h 143"/>
                  <a:gd name="T106" fmla="*/ 2147483647 w 134"/>
                  <a:gd name="T107" fmla="*/ 2147483647 h 143"/>
                  <a:gd name="T108" fmla="*/ 2147483647 w 134"/>
                  <a:gd name="T109" fmla="*/ 2147483647 h 143"/>
                  <a:gd name="T110" fmla="*/ 2147483647 w 134"/>
                  <a:gd name="T111" fmla="*/ 2147483647 h 143"/>
                  <a:gd name="T112" fmla="*/ 2147483647 w 134"/>
                  <a:gd name="T113" fmla="*/ 2147483647 h 143"/>
                  <a:gd name="T114" fmla="*/ 2147483647 w 134"/>
                  <a:gd name="T115" fmla="*/ 2147483647 h 143"/>
                  <a:gd name="T116" fmla="*/ 2147483647 w 134"/>
                  <a:gd name="T117" fmla="*/ 2147483647 h 143"/>
                  <a:gd name="T118" fmla="*/ 2147483647 w 134"/>
                  <a:gd name="T119" fmla="*/ 2147483647 h 14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4"/>
                  <a:gd name="T181" fmla="*/ 0 h 143"/>
                  <a:gd name="T182" fmla="*/ 134 w 134"/>
                  <a:gd name="T183" fmla="*/ 143 h 14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4" h="143">
                    <a:moveTo>
                      <a:pt x="134" y="130"/>
                    </a:moveTo>
                    <a:cubicBezTo>
                      <a:pt x="134" y="128"/>
                      <a:pt x="133" y="126"/>
                      <a:pt x="130" y="125"/>
                    </a:cubicBezTo>
                    <a:cubicBezTo>
                      <a:pt x="126" y="125"/>
                      <a:pt x="122" y="128"/>
                      <a:pt x="119" y="132"/>
                    </a:cubicBezTo>
                    <a:cubicBezTo>
                      <a:pt x="118" y="133"/>
                      <a:pt x="118" y="133"/>
                      <a:pt x="118" y="134"/>
                    </a:cubicBezTo>
                    <a:cubicBezTo>
                      <a:pt x="116" y="134"/>
                      <a:pt x="115" y="134"/>
                      <a:pt x="114" y="134"/>
                    </a:cubicBezTo>
                    <a:cubicBezTo>
                      <a:pt x="111" y="133"/>
                      <a:pt x="109" y="132"/>
                      <a:pt x="109" y="130"/>
                    </a:cubicBezTo>
                    <a:cubicBezTo>
                      <a:pt x="110" y="130"/>
                      <a:pt x="111" y="130"/>
                      <a:pt x="113" y="129"/>
                    </a:cubicBezTo>
                    <a:cubicBezTo>
                      <a:pt x="120" y="127"/>
                      <a:pt x="123" y="123"/>
                      <a:pt x="123" y="119"/>
                    </a:cubicBezTo>
                    <a:cubicBezTo>
                      <a:pt x="122" y="118"/>
                      <a:pt x="120" y="116"/>
                      <a:pt x="116" y="117"/>
                    </a:cubicBezTo>
                    <a:cubicBezTo>
                      <a:pt x="111" y="117"/>
                      <a:pt x="107" y="122"/>
                      <a:pt x="106" y="126"/>
                    </a:cubicBezTo>
                    <a:cubicBezTo>
                      <a:pt x="103" y="125"/>
                      <a:pt x="100" y="122"/>
                      <a:pt x="98" y="120"/>
                    </a:cubicBezTo>
                    <a:cubicBezTo>
                      <a:pt x="101" y="118"/>
                      <a:pt x="103" y="117"/>
                      <a:pt x="106" y="115"/>
                    </a:cubicBezTo>
                    <a:cubicBezTo>
                      <a:pt x="116" y="107"/>
                      <a:pt x="108" y="94"/>
                      <a:pt x="105" y="91"/>
                    </a:cubicBezTo>
                    <a:cubicBezTo>
                      <a:pt x="94" y="79"/>
                      <a:pt x="77" y="81"/>
                      <a:pt x="76" y="83"/>
                    </a:cubicBezTo>
                    <a:cubicBezTo>
                      <a:pt x="75" y="84"/>
                      <a:pt x="75" y="85"/>
                      <a:pt x="74" y="86"/>
                    </a:cubicBezTo>
                    <a:cubicBezTo>
                      <a:pt x="78" y="85"/>
                      <a:pt x="89" y="85"/>
                      <a:pt x="97" y="93"/>
                    </a:cubicBezTo>
                    <a:cubicBezTo>
                      <a:pt x="98" y="94"/>
                      <a:pt x="99" y="95"/>
                      <a:pt x="99" y="97"/>
                    </a:cubicBezTo>
                    <a:cubicBezTo>
                      <a:pt x="99" y="96"/>
                      <a:pt x="98" y="95"/>
                      <a:pt x="97" y="95"/>
                    </a:cubicBezTo>
                    <a:cubicBezTo>
                      <a:pt x="88" y="86"/>
                      <a:pt x="75" y="87"/>
                      <a:pt x="71" y="89"/>
                    </a:cubicBezTo>
                    <a:cubicBezTo>
                      <a:pt x="70" y="90"/>
                      <a:pt x="69" y="90"/>
                      <a:pt x="67" y="90"/>
                    </a:cubicBezTo>
                    <a:cubicBezTo>
                      <a:pt x="64" y="90"/>
                      <a:pt x="54" y="79"/>
                      <a:pt x="49" y="73"/>
                    </a:cubicBezTo>
                    <a:cubicBezTo>
                      <a:pt x="45" y="68"/>
                      <a:pt x="35" y="56"/>
                      <a:pt x="36" y="52"/>
                    </a:cubicBezTo>
                    <a:cubicBezTo>
                      <a:pt x="37" y="46"/>
                      <a:pt x="43" y="48"/>
                      <a:pt x="46" y="46"/>
                    </a:cubicBezTo>
                    <a:cubicBezTo>
                      <a:pt x="50" y="43"/>
                      <a:pt x="50" y="11"/>
                      <a:pt x="29" y="1"/>
                    </a:cubicBezTo>
                    <a:cubicBezTo>
                      <a:pt x="28" y="0"/>
                      <a:pt x="26" y="0"/>
                      <a:pt x="24" y="1"/>
                    </a:cubicBezTo>
                    <a:cubicBezTo>
                      <a:pt x="23" y="2"/>
                      <a:pt x="22" y="3"/>
                      <a:pt x="20" y="4"/>
                    </a:cubicBezTo>
                    <a:cubicBezTo>
                      <a:pt x="32" y="10"/>
                      <a:pt x="38" y="25"/>
                      <a:pt x="38" y="32"/>
                    </a:cubicBezTo>
                    <a:cubicBezTo>
                      <a:pt x="34" y="23"/>
                      <a:pt x="27" y="12"/>
                      <a:pt x="16" y="7"/>
                    </a:cubicBezTo>
                    <a:cubicBezTo>
                      <a:pt x="12" y="11"/>
                      <a:pt x="8" y="15"/>
                      <a:pt x="6" y="22"/>
                    </a:cubicBezTo>
                    <a:cubicBezTo>
                      <a:pt x="4" y="31"/>
                      <a:pt x="0" y="45"/>
                      <a:pt x="23" y="78"/>
                    </a:cubicBezTo>
                    <a:cubicBezTo>
                      <a:pt x="24" y="81"/>
                      <a:pt x="27" y="85"/>
                      <a:pt x="32" y="90"/>
                    </a:cubicBezTo>
                    <a:cubicBezTo>
                      <a:pt x="32" y="91"/>
                      <a:pt x="33" y="91"/>
                      <a:pt x="34" y="92"/>
                    </a:cubicBezTo>
                    <a:cubicBezTo>
                      <a:pt x="63" y="124"/>
                      <a:pt x="78" y="123"/>
                      <a:pt x="87" y="123"/>
                    </a:cubicBezTo>
                    <a:cubicBezTo>
                      <a:pt x="90" y="122"/>
                      <a:pt x="92" y="122"/>
                      <a:pt x="95" y="121"/>
                    </a:cubicBezTo>
                    <a:cubicBezTo>
                      <a:pt x="97" y="125"/>
                      <a:pt x="101" y="128"/>
                      <a:pt x="106" y="130"/>
                    </a:cubicBezTo>
                    <a:cubicBezTo>
                      <a:pt x="106" y="132"/>
                      <a:pt x="107" y="136"/>
                      <a:pt x="114" y="137"/>
                    </a:cubicBezTo>
                    <a:cubicBezTo>
                      <a:pt x="115" y="137"/>
                      <a:pt x="116" y="137"/>
                      <a:pt x="116" y="137"/>
                    </a:cubicBezTo>
                    <a:cubicBezTo>
                      <a:pt x="116" y="138"/>
                      <a:pt x="117" y="139"/>
                      <a:pt x="117" y="140"/>
                    </a:cubicBezTo>
                    <a:cubicBezTo>
                      <a:pt x="118" y="142"/>
                      <a:pt x="120" y="143"/>
                      <a:pt x="124" y="143"/>
                    </a:cubicBezTo>
                    <a:cubicBezTo>
                      <a:pt x="127" y="143"/>
                      <a:pt x="130" y="142"/>
                      <a:pt x="131" y="141"/>
                    </a:cubicBezTo>
                    <a:cubicBezTo>
                      <a:pt x="132" y="141"/>
                      <a:pt x="132" y="141"/>
                      <a:pt x="132" y="141"/>
                    </a:cubicBezTo>
                    <a:cubicBezTo>
                      <a:pt x="133" y="141"/>
                      <a:pt x="133" y="140"/>
                      <a:pt x="133" y="139"/>
                    </a:cubicBezTo>
                    <a:cubicBezTo>
                      <a:pt x="133" y="138"/>
                      <a:pt x="132" y="138"/>
                      <a:pt x="131" y="138"/>
                    </a:cubicBezTo>
                    <a:cubicBezTo>
                      <a:pt x="130" y="138"/>
                      <a:pt x="130" y="138"/>
                      <a:pt x="130" y="138"/>
                    </a:cubicBezTo>
                    <a:cubicBezTo>
                      <a:pt x="129" y="139"/>
                      <a:pt x="127" y="140"/>
                      <a:pt x="124" y="140"/>
                    </a:cubicBezTo>
                    <a:cubicBezTo>
                      <a:pt x="122" y="140"/>
                      <a:pt x="120" y="139"/>
                      <a:pt x="120" y="138"/>
                    </a:cubicBezTo>
                    <a:cubicBezTo>
                      <a:pt x="120" y="138"/>
                      <a:pt x="120" y="138"/>
                      <a:pt x="120" y="137"/>
                    </a:cubicBezTo>
                    <a:cubicBezTo>
                      <a:pt x="128" y="137"/>
                      <a:pt x="133" y="133"/>
                      <a:pt x="134" y="130"/>
                    </a:cubicBezTo>
                    <a:close/>
                    <a:moveTo>
                      <a:pt x="116" y="120"/>
                    </a:moveTo>
                    <a:cubicBezTo>
                      <a:pt x="117" y="120"/>
                      <a:pt x="117" y="120"/>
                      <a:pt x="117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20" y="121"/>
                      <a:pt x="118" y="124"/>
                      <a:pt x="112" y="126"/>
                    </a:cubicBezTo>
                    <a:cubicBezTo>
                      <a:pt x="111" y="127"/>
                      <a:pt x="110" y="127"/>
                      <a:pt x="109" y="127"/>
                    </a:cubicBezTo>
                    <a:cubicBezTo>
                      <a:pt x="110" y="124"/>
                      <a:pt x="113" y="120"/>
                      <a:pt x="116" y="120"/>
                    </a:cubicBezTo>
                    <a:close/>
                    <a:moveTo>
                      <a:pt x="121" y="134"/>
                    </a:moveTo>
                    <a:cubicBezTo>
                      <a:pt x="121" y="134"/>
                      <a:pt x="121" y="134"/>
                      <a:pt x="121" y="134"/>
                    </a:cubicBezTo>
                    <a:cubicBezTo>
                      <a:pt x="124" y="131"/>
                      <a:pt x="127" y="128"/>
                      <a:pt x="129" y="128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30" y="129"/>
                      <a:pt x="131" y="129"/>
                      <a:pt x="131" y="129"/>
                    </a:cubicBezTo>
                    <a:cubicBezTo>
                      <a:pt x="130" y="131"/>
                      <a:pt x="127" y="133"/>
                      <a:pt x="121" y="1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noFill/>
                <a:bevel/>
              </a:ln>
            </p:spPr>
            <p:txBody>
              <a:bodyPr lIns="68580" tIns="34290" rIns="68580" bIns="34290" anchor="ctr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CC3E1BD-034C-B2FE-02EC-4A0F919887BD}"/>
                </a:ext>
              </a:extLst>
            </p:cNvPr>
            <p:cNvGrpSpPr/>
            <p:nvPr/>
          </p:nvGrpSpPr>
          <p:grpSpPr>
            <a:xfrm>
              <a:off x="10079681" y="3282759"/>
              <a:ext cx="1117600" cy="1122680"/>
              <a:chOff x="15507" y="4959"/>
              <a:chExt cx="1760" cy="1768"/>
            </a:xfrm>
          </p:grpSpPr>
          <p:sp>
            <p:nvSpPr>
              <p:cNvPr id="26" name="Oval 9">
                <a:extLst>
                  <a:ext uri="{FF2B5EF4-FFF2-40B4-BE49-F238E27FC236}">
                    <a16:creationId xmlns:a16="http://schemas.microsoft.com/office/drawing/2014/main" id="{7DF39B3F-023B-9A9A-9254-038432D29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7" y="4959"/>
                <a:ext cx="1761" cy="1768"/>
              </a:xfrm>
              <a:prstGeom prst="ellipse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7">
                <a:hlinkClick r:id="rId2"/>
                <a:extLst>
                  <a:ext uri="{FF2B5EF4-FFF2-40B4-BE49-F238E27FC236}">
                    <a16:creationId xmlns:a16="http://schemas.microsoft.com/office/drawing/2014/main" id="{3A9FDD37-972A-A5CD-744F-5EBF40E4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83" y="5368"/>
                <a:ext cx="1010" cy="941"/>
              </a:xfrm>
              <a:custGeom>
                <a:avLst/>
                <a:gdLst>
                  <a:gd name="T0" fmla="*/ 2147483647 w 133"/>
                  <a:gd name="T1" fmla="*/ 2147483647 h 123"/>
                  <a:gd name="T2" fmla="*/ 2147483647 w 133"/>
                  <a:gd name="T3" fmla="*/ 2147483647 h 123"/>
                  <a:gd name="T4" fmla="*/ 2147483647 w 133"/>
                  <a:gd name="T5" fmla="*/ 2147483647 h 123"/>
                  <a:gd name="T6" fmla="*/ 2147483647 w 133"/>
                  <a:gd name="T7" fmla="*/ 2147483647 h 123"/>
                  <a:gd name="T8" fmla="*/ 2147483647 w 133"/>
                  <a:gd name="T9" fmla="*/ 2147483647 h 123"/>
                  <a:gd name="T10" fmla="*/ 2147483647 w 133"/>
                  <a:gd name="T11" fmla="*/ 2147483647 h 123"/>
                  <a:gd name="T12" fmla="*/ 2147483647 w 133"/>
                  <a:gd name="T13" fmla="*/ 2147483647 h 123"/>
                  <a:gd name="T14" fmla="*/ 2147483647 w 133"/>
                  <a:gd name="T15" fmla="*/ 2147483647 h 123"/>
                  <a:gd name="T16" fmla="*/ 2147483647 w 133"/>
                  <a:gd name="T17" fmla="*/ 2147483647 h 123"/>
                  <a:gd name="T18" fmla="*/ 2147483647 w 133"/>
                  <a:gd name="T19" fmla="*/ 2147483647 h 123"/>
                  <a:gd name="T20" fmla="*/ 2147483647 w 133"/>
                  <a:gd name="T21" fmla="*/ 0 h 123"/>
                  <a:gd name="T22" fmla="*/ 2147483647 w 133"/>
                  <a:gd name="T23" fmla="*/ 2147483647 h 123"/>
                  <a:gd name="T24" fmla="*/ 2147483647 w 133"/>
                  <a:gd name="T25" fmla="*/ 2147483647 h 123"/>
                  <a:gd name="T26" fmla="*/ 2147483647 w 133"/>
                  <a:gd name="T27" fmla="*/ 2147483647 h 123"/>
                  <a:gd name="T28" fmla="*/ 0 w 133"/>
                  <a:gd name="T29" fmla="*/ 2147483647 h 123"/>
                  <a:gd name="T30" fmla="*/ 0 w 133"/>
                  <a:gd name="T31" fmla="*/ 2147483647 h 123"/>
                  <a:gd name="T32" fmla="*/ 2147483647 w 133"/>
                  <a:gd name="T33" fmla="*/ 2147483647 h 123"/>
                  <a:gd name="T34" fmla="*/ 2147483647 w 133"/>
                  <a:gd name="T35" fmla="*/ 2147483647 h 123"/>
                  <a:gd name="T36" fmla="*/ 2147483647 w 133"/>
                  <a:gd name="T37" fmla="*/ 2147483647 h 123"/>
                  <a:gd name="T38" fmla="*/ 2147483647 w 133"/>
                  <a:gd name="T39" fmla="*/ 2147483647 h 123"/>
                  <a:gd name="T40" fmla="*/ 2147483647 w 133"/>
                  <a:gd name="T41" fmla="*/ 2147483647 h 123"/>
                  <a:gd name="T42" fmla="*/ 2147483647 w 133"/>
                  <a:gd name="T43" fmla="*/ 2147483647 h 123"/>
                  <a:gd name="T44" fmla="*/ 2147483647 w 133"/>
                  <a:gd name="T45" fmla="*/ 2147483647 h 123"/>
                  <a:gd name="T46" fmla="*/ 2147483647 w 133"/>
                  <a:gd name="T47" fmla="*/ 2147483647 h 123"/>
                  <a:gd name="T48" fmla="*/ 2147483647 w 133"/>
                  <a:gd name="T49" fmla="*/ 2147483647 h 123"/>
                  <a:gd name="T50" fmla="*/ 2147483647 w 133"/>
                  <a:gd name="T51" fmla="*/ 2147483647 h 123"/>
                  <a:gd name="T52" fmla="*/ 2147483647 w 133"/>
                  <a:gd name="T53" fmla="*/ 2147483647 h 123"/>
                  <a:gd name="T54" fmla="*/ 2147483647 w 133"/>
                  <a:gd name="T55" fmla="*/ 2147483647 h 123"/>
                  <a:gd name="T56" fmla="*/ 2147483647 w 133"/>
                  <a:gd name="T57" fmla="*/ 2147483647 h 123"/>
                  <a:gd name="T58" fmla="*/ 2147483647 w 133"/>
                  <a:gd name="T59" fmla="*/ 2147483647 h 123"/>
                  <a:gd name="T60" fmla="*/ 2147483647 w 133"/>
                  <a:gd name="T61" fmla="*/ 2147483647 h 1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23"/>
                  <a:gd name="T95" fmla="*/ 133 w 133"/>
                  <a:gd name="T96" fmla="*/ 123 h 1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23">
                    <a:moveTo>
                      <a:pt x="124" y="84"/>
                    </a:moveTo>
                    <a:cubicBezTo>
                      <a:pt x="129" y="84"/>
                      <a:pt x="133" y="80"/>
                      <a:pt x="133" y="75"/>
                    </a:cubicBezTo>
                    <a:cubicBezTo>
                      <a:pt x="133" y="71"/>
                      <a:pt x="129" y="67"/>
                      <a:pt x="124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3" y="66"/>
                      <a:pt x="113" y="65"/>
                      <a:pt x="113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9" y="64"/>
                      <a:pt x="132" y="61"/>
                      <a:pt x="132" y="56"/>
                    </a:cubicBezTo>
                    <a:cubicBezTo>
                      <a:pt x="132" y="51"/>
                      <a:pt x="129" y="47"/>
                      <a:pt x="124" y="47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66" y="45"/>
                      <a:pt x="73" y="31"/>
                      <a:pt x="74" y="23"/>
                    </a:cubicBezTo>
                    <a:cubicBezTo>
                      <a:pt x="75" y="8"/>
                      <a:pt x="69" y="0"/>
                      <a:pt x="64" y="0"/>
                    </a:cubicBezTo>
                    <a:cubicBezTo>
                      <a:pt x="63" y="0"/>
                      <a:pt x="53" y="1"/>
                      <a:pt x="54" y="5"/>
                    </a:cubicBezTo>
                    <a:cubicBezTo>
                      <a:pt x="54" y="8"/>
                      <a:pt x="56" y="24"/>
                      <a:pt x="48" y="33"/>
                    </a:cubicBezTo>
                    <a:cubicBezTo>
                      <a:pt x="42" y="40"/>
                      <a:pt x="33" y="52"/>
                      <a:pt x="29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8" y="119"/>
                      <a:pt x="46" y="121"/>
                      <a:pt x="54" y="122"/>
                    </a:cubicBezTo>
                    <a:cubicBezTo>
                      <a:pt x="61" y="122"/>
                      <a:pt x="69" y="122"/>
                      <a:pt x="76" y="123"/>
                    </a:cubicBezTo>
                    <a:cubicBezTo>
                      <a:pt x="77" y="123"/>
                      <a:pt x="78" y="123"/>
                      <a:pt x="79" y="123"/>
                    </a:cubicBezTo>
                    <a:cubicBezTo>
                      <a:pt x="105" y="123"/>
                      <a:pt x="105" y="123"/>
                      <a:pt x="105" y="123"/>
                    </a:cubicBezTo>
                    <a:cubicBezTo>
                      <a:pt x="110" y="123"/>
                      <a:pt x="114" y="119"/>
                      <a:pt x="114" y="114"/>
                    </a:cubicBezTo>
                    <a:cubicBezTo>
                      <a:pt x="114" y="109"/>
                      <a:pt x="110" y="105"/>
                      <a:pt x="105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05"/>
                      <a:pt x="103" y="104"/>
                      <a:pt x="104" y="103"/>
                    </a:cubicBezTo>
                    <a:cubicBezTo>
                      <a:pt x="117" y="103"/>
                      <a:pt x="117" y="103"/>
                      <a:pt x="117" y="103"/>
                    </a:cubicBezTo>
                    <a:cubicBezTo>
                      <a:pt x="122" y="103"/>
                      <a:pt x="125" y="99"/>
                      <a:pt x="125" y="95"/>
                    </a:cubicBezTo>
                    <a:cubicBezTo>
                      <a:pt x="125" y="90"/>
                      <a:pt x="122" y="86"/>
                      <a:pt x="117" y="86"/>
                    </a:cubicBezTo>
                    <a:cubicBezTo>
                      <a:pt x="109" y="86"/>
                      <a:pt x="109" y="86"/>
                      <a:pt x="109" y="86"/>
                    </a:cubicBezTo>
                    <a:cubicBezTo>
                      <a:pt x="109" y="85"/>
                      <a:pt x="110" y="85"/>
                      <a:pt x="110" y="84"/>
                    </a:cubicBezTo>
                    <a:lnTo>
                      <a:pt x="124" y="8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noFill/>
                <a:bevel/>
              </a:ln>
            </p:spPr>
            <p:txBody>
              <a:bodyPr lIns="68580" tIns="34290" rIns="68580" bIns="34290" anchor="ctr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324CDE6-7F7E-0D27-65F9-BED0EAAD3260}"/>
                </a:ext>
              </a:extLst>
            </p:cNvPr>
            <p:cNvGrpSpPr/>
            <p:nvPr/>
          </p:nvGrpSpPr>
          <p:grpSpPr>
            <a:xfrm>
              <a:off x="10079681" y="4827079"/>
              <a:ext cx="1118235" cy="1120140"/>
              <a:chOff x="15507" y="7391"/>
              <a:chExt cx="1761" cy="1764"/>
            </a:xfrm>
          </p:grpSpPr>
          <p:sp>
            <p:nvSpPr>
              <p:cNvPr id="19" name="Oval 9">
                <a:extLst>
                  <a:ext uri="{FF2B5EF4-FFF2-40B4-BE49-F238E27FC236}">
                    <a16:creationId xmlns:a16="http://schemas.microsoft.com/office/drawing/2014/main" id="{B22C8BFD-490F-003E-714B-AEDD0223F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7" y="7391"/>
                <a:ext cx="1761" cy="1764"/>
              </a:xfrm>
              <a:prstGeom prst="ellipse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组合 45">
                <a:extLst>
                  <a:ext uri="{FF2B5EF4-FFF2-40B4-BE49-F238E27FC236}">
                    <a16:creationId xmlns:a16="http://schemas.microsoft.com/office/drawing/2014/main" id="{422DF19D-4115-78A0-F523-720B3B49123C}"/>
                  </a:ext>
                </a:extLst>
              </p:cNvPr>
              <p:cNvGrpSpPr/>
              <p:nvPr/>
            </p:nvGrpSpPr>
            <p:grpSpPr bwMode="auto">
              <a:xfrm>
                <a:off x="15902" y="7762"/>
                <a:ext cx="921" cy="1009"/>
                <a:chOff x="0" y="0"/>
                <a:chExt cx="455660" cy="500063"/>
              </a:xfrm>
              <a:solidFill>
                <a:srgbClr val="6AE7FF"/>
              </a:solidFill>
            </p:grpSpPr>
            <p:sp>
              <p:nvSpPr>
                <p:cNvPr id="21" name="Freeform 19">
                  <a:hlinkClick r:id="rId2"/>
                  <a:extLst>
                    <a:ext uri="{FF2B5EF4-FFF2-40B4-BE49-F238E27FC236}">
                      <a16:creationId xmlns:a16="http://schemas.microsoft.com/office/drawing/2014/main" id="{EDC32B13-A2E5-C86B-BADF-0775F59A1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897" y="95250"/>
                  <a:ext cx="131763" cy="320675"/>
                </a:xfrm>
                <a:custGeom>
                  <a:avLst/>
                  <a:gdLst>
                    <a:gd name="T0" fmla="*/ 178932550 w 83"/>
                    <a:gd name="T1" fmla="*/ 95765933 h 202"/>
                    <a:gd name="T2" fmla="*/ 105846975 w 83"/>
                    <a:gd name="T3" fmla="*/ 22682199 h 202"/>
                    <a:gd name="T4" fmla="*/ 0 w 83"/>
                    <a:gd name="T5" fmla="*/ 131048135 h 202"/>
                    <a:gd name="T6" fmla="*/ 0 w 83"/>
                    <a:gd name="T7" fmla="*/ 509071607 h 202"/>
                    <a:gd name="T8" fmla="*/ 209174579 w 83"/>
                    <a:gd name="T9" fmla="*/ 509071607 h 202"/>
                    <a:gd name="T10" fmla="*/ 209174579 w 83"/>
                    <a:gd name="T11" fmla="*/ 0 h 202"/>
                    <a:gd name="T12" fmla="*/ 178932550 w 83"/>
                    <a:gd name="T13" fmla="*/ 95765933 h 2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202"/>
                    <a:gd name="T23" fmla="*/ 83 w 83"/>
                    <a:gd name="T24" fmla="*/ 202 h 2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202">
                      <a:moveTo>
                        <a:pt x="71" y="38"/>
                      </a:moveTo>
                      <a:lnTo>
                        <a:pt x="42" y="9"/>
                      </a:lnTo>
                      <a:lnTo>
                        <a:pt x="0" y="52"/>
                      </a:lnTo>
                      <a:lnTo>
                        <a:pt x="0" y="202"/>
                      </a:lnTo>
                      <a:lnTo>
                        <a:pt x="83" y="202"/>
                      </a:lnTo>
                      <a:lnTo>
                        <a:pt x="83" y="0"/>
                      </a:lnTo>
                      <a:lnTo>
                        <a:pt x="71" y="3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noFill/>
                  <a:bevel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20">
                  <a:hlinkClick r:id="rId2"/>
                  <a:extLst>
                    <a:ext uri="{FF2B5EF4-FFF2-40B4-BE49-F238E27FC236}">
                      <a16:creationId xmlns:a16="http://schemas.microsoft.com/office/drawing/2014/main" id="{66E42A77-2B78-EBC9-32C1-009A005A47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925" y="204788"/>
                  <a:ext cx="131763" cy="211138"/>
                </a:xfrm>
                <a:custGeom>
                  <a:avLst/>
                  <a:gdLst>
                    <a:gd name="T0" fmla="*/ 155898208 w 35"/>
                    <a:gd name="T1" fmla="*/ 127938341 h 56"/>
                    <a:gd name="T2" fmla="*/ 0 w 35"/>
                    <a:gd name="T3" fmla="*/ 28431994 h 56"/>
                    <a:gd name="T4" fmla="*/ 0 w 35"/>
                    <a:gd name="T5" fmla="*/ 796058145 h 56"/>
                    <a:gd name="T6" fmla="*/ 496042538 w 35"/>
                    <a:gd name="T7" fmla="*/ 796058145 h 56"/>
                    <a:gd name="T8" fmla="*/ 496042538 w 35"/>
                    <a:gd name="T9" fmla="*/ 0 h 56"/>
                    <a:gd name="T10" fmla="*/ 368488363 w 35"/>
                    <a:gd name="T11" fmla="*/ 113724204 h 56"/>
                    <a:gd name="T12" fmla="*/ 240934246 w 35"/>
                    <a:gd name="T13" fmla="*/ 156370327 h 56"/>
                    <a:gd name="T14" fmla="*/ 155898208 w 35"/>
                    <a:gd name="T15" fmla="*/ 127938341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"/>
                    <a:gd name="T25" fmla="*/ 0 h 56"/>
                    <a:gd name="T26" fmla="*/ 35 w 35"/>
                    <a:gd name="T27" fmla="*/ 56 h 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" h="56">
                      <a:moveTo>
                        <a:pt x="11" y="9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35" y="56"/>
                        <a:pt x="35" y="56"/>
                        <a:pt x="35" y="56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4" y="10"/>
                        <a:pt x="21" y="11"/>
                        <a:pt x="17" y="11"/>
                      </a:cubicBezTo>
                      <a:cubicBezTo>
                        <a:pt x="15" y="11"/>
                        <a:pt x="13" y="11"/>
                        <a:pt x="11" y="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noFill/>
                  <a:bevel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1">
                  <a:hlinkClick r:id="rId2"/>
                  <a:extLst>
                    <a:ext uri="{FF2B5EF4-FFF2-40B4-BE49-F238E27FC236}">
                      <a16:creationId xmlns:a16="http://schemas.microsoft.com/office/drawing/2014/main" id="{9CA408CF-1AC0-EC4D-69BF-48513F879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74625"/>
                  <a:ext cx="131763" cy="241300"/>
                </a:xfrm>
                <a:custGeom>
                  <a:avLst/>
                  <a:gdLst>
                    <a:gd name="T0" fmla="*/ 209174579 w 83"/>
                    <a:gd name="T1" fmla="*/ 35282186 h 152"/>
                    <a:gd name="T2" fmla="*/ 161290602 w 83"/>
                    <a:gd name="T3" fmla="*/ 0 h 152"/>
                    <a:gd name="T4" fmla="*/ 0 w 83"/>
                    <a:gd name="T5" fmla="*/ 138607794 h 152"/>
                    <a:gd name="T6" fmla="*/ 0 w 83"/>
                    <a:gd name="T7" fmla="*/ 383063695 h 152"/>
                    <a:gd name="T8" fmla="*/ 209174579 w 83"/>
                    <a:gd name="T9" fmla="*/ 383063695 h 152"/>
                    <a:gd name="T10" fmla="*/ 209174579 w 83"/>
                    <a:gd name="T11" fmla="*/ 35282186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152"/>
                    <a:gd name="T20" fmla="*/ 83 w 83"/>
                    <a:gd name="T21" fmla="*/ 152 h 1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152">
                      <a:moveTo>
                        <a:pt x="83" y="14"/>
                      </a:moveTo>
                      <a:lnTo>
                        <a:pt x="64" y="0"/>
                      </a:lnTo>
                      <a:lnTo>
                        <a:pt x="0" y="55"/>
                      </a:lnTo>
                      <a:lnTo>
                        <a:pt x="0" y="152"/>
                      </a:lnTo>
                      <a:lnTo>
                        <a:pt x="83" y="152"/>
                      </a:lnTo>
                      <a:lnTo>
                        <a:pt x="83" y="1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noFill/>
                  <a:bevel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22">
                  <a:hlinkClick r:id="rId2"/>
                  <a:extLst>
                    <a:ext uri="{FF2B5EF4-FFF2-40B4-BE49-F238E27FC236}">
                      <a16:creationId xmlns:a16="http://schemas.microsoft.com/office/drawing/2014/main" id="{7A71B80A-681C-DA38-AE1D-00A12BC3B1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50850"/>
                  <a:ext cx="455613" cy="4921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>
                  <a:noFill/>
                  <a:bevel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23">
                  <a:hlinkClick r:id="rId2"/>
                  <a:extLst>
                    <a:ext uri="{FF2B5EF4-FFF2-40B4-BE49-F238E27FC236}">
                      <a16:creationId xmlns:a16="http://schemas.microsoft.com/office/drawing/2014/main" id="{CB3ABAC8-65DF-57B1-4744-3AA17C90F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0850" cy="223838"/>
                </a:xfrm>
                <a:custGeom>
                  <a:avLst/>
                  <a:gdLst>
                    <a:gd name="T0" fmla="*/ 127042042 w 120"/>
                    <a:gd name="T1" fmla="*/ 762851325 h 59"/>
                    <a:gd name="T2" fmla="*/ 367006952 w 120"/>
                    <a:gd name="T3" fmla="*/ 546950146 h 59"/>
                    <a:gd name="T4" fmla="*/ 818709813 w 120"/>
                    <a:gd name="T5" fmla="*/ 834817121 h 59"/>
                    <a:gd name="T6" fmla="*/ 846940530 w 120"/>
                    <a:gd name="T7" fmla="*/ 849211039 h 59"/>
                    <a:gd name="T8" fmla="*/ 903401964 w 120"/>
                    <a:gd name="T9" fmla="*/ 834817121 h 59"/>
                    <a:gd name="T10" fmla="*/ 1482146925 w 120"/>
                    <a:gd name="T11" fmla="*/ 287867094 h 59"/>
                    <a:gd name="T12" fmla="*/ 1580954435 w 120"/>
                    <a:gd name="T13" fmla="*/ 403014643 h 59"/>
                    <a:gd name="T14" fmla="*/ 1693881060 w 120"/>
                    <a:gd name="T15" fmla="*/ 0 h 59"/>
                    <a:gd name="T16" fmla="*/ 1298643508 w 120"/>
                    <a:gd name="T17" fmla="*/ 100753661 h 59"/>
                    <a:gd name="T18" fmla="*/ 1369220300 w 120"/>
                    <a:gd name="T19" fmla="*/ 187113403 h 59"/>
                    <a:gd name="T20" fmla="*/ 846940530 w 120"/>
                    <a:gd name="T21" fmla="*/ 690885530 h 59"/>
                    <a:gd name="T22" fmla="*/ 395237669 w 120"/>
                    <a:gd name="T23" fmla="*/ 388620725 h 59"/>
                    <a:gd name="T24" fmla="*/ 310545518 w 120"/>
                    <a:gd name="T25" fmla="*/ 403014643 h 59"/>
                    <a:gd name="T26" fmla="*/ 28230724 w 120"/>
                    <a:gd name="T27" fmla="*/ 647703777 h 59"/>
                    <a:gd name="T28" fmla="*/ 28230724 w 120"/>
                    <a:gd name="T29" fmla="*/ 748457408 h 59"/>
                    <a:gd name="T30" fmla="*/ 127042042 w 120"/>
                    <a:gd name="T31" fmla="*/ 762851325 h 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0"/>
                    <a:gd name="T49" fmla="*/ 0 h 59"/>
                    <a:gd name="T50" fmla="*/ 120 w 120"/>
                    <a:gd name="T51" fmla="*/ 59 h 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0" h="59">
                      <a:moveTo>
                        <a:pt x="9" y="53"/>
                      </a:move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58" y="58"/>
                        <a:pt x="58" y="58"/>
                        <a:pt x="58" y="58"/>
                      </a:cubicBezTo>
                      <a:cubicBezTo>
                        <a:pt x="59" y="59"/>
                        <a:pt x="60" y="59"/>
                        <a:pt x="60" y="59"/>
                      </a:cubicBezTo>
                      <a:cubicBezTo>
                        <a:pt x="62" y="59"/>
                        <a:pt x="63" y="59"/>
                        <a:pt x="64" y="58"/>
                      </a:cubicBezTo>
                      <a:cubicBezTo>
                        <a:pt x="105" y="20"/>
                        <a:pt x="105" y="20"/>
                        <a:pt x="105" y="20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6" y="26"/>
                        <a:pt x="24" y="26"/>
                        <a:pt x="22" y="28"/>
                      </a:cubicBez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0" y="47"/>
                        <a:pt x="0" y="50"/>
                        <a:pt x="2" y="52"/>
                      </a:cubicBezTo>
                      <a:cubicBezTo>
                        <a:pt x="3" y="54"/>
                        <a:pt x="7" y="55"/>
                        <a:pt x="9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noFill/>
                  <a:bevel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DF116CE-EA41-9B5E-55B2-0C44C0FCD617}"/>
                </a:ext>
              </a:extLst>
            </p:cNvPr>
            <p:cNvGrpSpPr/>
            <p:nvPr/>
          </p:nvGrpSpPr>
          <p:grpSpPr>
            <a:xfrm>
              <a:off x="8652836" y="4827079"/>
              <a:ext cx="1117600" cy="1120140"/>
              <a:chOff x="13260" y="7391"/>
              <a:chExt cx="1760" cy="1764"/>
            </a:xfrm>
          </p:grpSpPr>
          <p:sp>
            <p:nvSpPr>
              <p:cNvPr id="17" name="Oval 9">
                <a:extLst>
                  <a:ext uri="{FF2B5EF4-FFF2-40B4-BE49-F238E27FC236}">
                    <a16:creationId xmlns:a16="http://schemas.microsoft.com/office/drawing/2014/main" id="{4CF4F9D2-DE13-B2A7-824F-4DE85FE7B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0" y="7391"/>
                <a:ext cx="1761" cy="1764"/>
              </a:xfrm>
              <a:prstGeom prst="ellipse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0" rIns="68580" bIns="34290"/>
              <a:lstStyle/>
              <a:p>
                <a:endPara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24">
                <a:hlinkClick r:id="rId2"/>
                <a:extLst>
                  <a:ext uri="{FF2B5EF4-FFF2-40B4-BE49-F238E27FC236}">
                    <a16:creationId xmlns:a16="http://schemas.microsoft.com/office/drawing/2014/main" id="{0E4FF6B6-2AB1-5CBC-1970-9FE118139AC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3486" y="7930"/>
                <a:ext cx="1391" cy="835"/>
              </a:xfrm>
              <a:custGeom>
                <a:avLst/>
                <a:gdLst>
                  <a:gd name="T0" fmla="*/ 2147483647 w 183"/>
                  <a:gd name="T1" fmla="*/ 2147483647 h 110"/>
                  <a:gd name="T2" fmla="*/ 2147483647 w 183"/>
                  <a:gd name="T3" fmla="*/ 2147483647 h 110"/>
                  <a:gd name="T4" fmla="*/ 2147483647 w 183"/>
                  <a:gd name="T5" fmla="*/ 2147483647 h 110"/>
                  <a:gd name="T6" fmla="*/ 2147483647 w 183"/>
                  <a:gd name="T7" fmla="*/ 2147483647 h 110"/>
                  <a:gd name="T8" fmla="*/ 2147483647 w 183"/>
                  <a:gd name="T9" fmla="*/ 2147483647 h 110"/>
                  <a:gd name="T10" fmla="*/ 2147483647 w 183"/>
                  <a:gd name="T11" fmla="*/ 2147483647 h 110"/>
                  <a:gd name="T12" fmla="*/ 2147483647 w 183"/>
                  <a:gd name="T13" fmla="*/ 2147483647 h 110"/>
                  <a:gd name="T14" fmla="*/ 2147483647 w 183"/>
                  <a:gd name="T15" fmla="*/ 2147483647 h 110"/>
                  <a:gd name="T16" fmla="*/ 2147483647 w 183"/>
                  <a:gd name="T17" fmla="*/ 2147483647 h 110"/>
                  <a:gd name="T18" fmla="*/ 2147483647 w 183"/>
                  <a:gd name="T19" fmla="*/ 2147483647 h 110"/>
                  <a:gd name="T20" fmla="*/ 2147483647 w 183"/>
                  <a:gd name="T21" fmla="*/ 2147483647 h 110"/>
                  <a:gd name="T22" fmla="*/ 2147483647 w 183"/>
                  <a:gd name="T23" fmla="*/ 2147483647 h 110"/>
                  <a:gd name="T24" fmla="*/ 2147483647 w 183"/>
                  <a:gd name="T25" fmla="*/ 2147483647 h 110"/>
                  <a:gd name="T26" fmla="*/ 2147483647 w 183"/>
                  <a:gd name="T27" fmla="*/ 2147483647 h 110"/>
                  <a:gd name="T28" fmla="*/ 2147483647 w 183"/>
                  <a:gd name="T29" fmla="*/ 2147483647 h 110"/>
                  <a:gd name="T30" fmla="*/ 2147483647 w 183"/>
                  <a:gd name="T31" fmla="*/ 2147483647 h 110"/>
                  <a:gd name="T32" fmla="*/ 2147483647 w 183"/>
                  <a:gd name="T33" fmla="*/ 2147483647 h 110"/>
                  <a:gd name="T34" fmla="*/ 2147483647 w 183"/>
                  <a:gd name="T35" fmla="*/ 2147483647 h 110"/>
                  <a:gd name="T36" fmla="*/ 2147483647 w 183"/>
                  <a:gd name="T37" fmla="*/ 2147483647 h 110"/>
                  <a:gd name="T38" fmla="*/ 2147483647 w 183"/>
                  <a:gd name="T39" fmla="*/ 2147483647 h 110"/>
                  <a:gd name="T40" fmla="*/ 2147483647 w 183"/>
                  <a:gd name="T41" fmla="*/ 2147483647 h 110"/>
                  <a:gd name="T42" fmla="*/ 2147483647 w 183"/>
                  <a:gd name="T43" fmla="*/ 2147483647 h 110"/>
                  <a:gd name="T44" fmla="*/ 2147483647 w 183"/>
                  <a:gd name="T45" fmla="*/ 2147483647 h 110"/>
                  <a:gd name="T46" fmla="*/ 2147483647 w 183"/>
                  <a:gd name="T47" fmla="*/ 2147483647 h 110"/>
                  <a:gd name="T48" fmla="*/ 2147483647 w 183"/>
                  <a:gd name="T49" fmla="*/ 2147483647 h 110"/>
                  <a:gd name="T50" fmla="*/ 2147483647 w 183"/>
                  <a:gd name="T51" fmla="*/ 2147483647 h 110"/>
                  <a:gd name="T52" fmla="*/ 2147483647 w 183"/>
                  <a:gd name="T53" fmla="*/ 2147483647 h 110"/>
                  <a:gd name="T54" fmla="*/ 2147483647 w 183"/>
                  <a:gd name="T55" fmla="*/ 2147483647 h 110"/>
                  <a:gd name="T56" fmla="*/ 2147483647 w 183"/>
                  <a:gd name="T57" fmla="*/ 2147483647 h 110"/>
                  <a:gd name="T58" fmla="*/ 2147483647 w 183"/>
                  <a:gd name="T59" fmla="*/ 2147483647 h 110"/>
                  <a:gd name="T60" fmla="*/ 2147483647 w 183"/>
                  <a:gd name="T61" fmla="*/ 2147483647 h 110"/>
                  <a:gd name="T62" fmla="*/ 2147483647 w 183"/>
                  <a:gd name="T63" fmla="*/ 2147483647 h 110"/>
                  <a:gd name="T64" fmla="*/ 2147483647 w 183"/>
                  <a:gd name="T65" fmla="*/ 2147483647 h 110"/>
                  <a:gd name="T66" fmla="*/ 2147483647 w 183"/>
                  <a:gd name="T67" fmla="*/ 2147483647 h 110"/>
                  <a:gd name="T68" fmla="*/ 2147483647 w 183"/>
                  <a:gd name="T69" fmla="*/ 2147483647 h 110"/>
                  <a:gd name="T70" fmla="*/ 2147483647 w 183"/>
                  <a:gd name="T71" fmla="*/ 2147483647 h 110"/>
                  <a:gd name="T72" fmla="*/ 2147483647 w 183"/>
                  <a:gd name="T73" fmla="*/ 2147483647 h 110"/>
                  <a:gd name="T74" fmla="*/ 2147483647 w 183"/>
                  <a:gd name="T75" fmla="*/ 2147483647 h 110"/>
                  <a:gd name="T76" fmla="*/ 2147483647 w 183"/>
                  <a:gd name="T77" fmla="*/ 2147483647 h 110"/>
                  <a:gd name="T78" fmla="*/ 2147483647 w 183"/>
                  <a:gd name="T79" fmla="*/ 2147483647 h 110"/>
                  <a:gd name="T80" fmla="*/ 2147483647 w 183"/>
                  <a:gd name="T81" fmla="*/ 2147483647 h 110"/>
                  <a:gd name="T82" fmla="*/ 2147483647 w 183"/>
                  <a:gd name="T83" fmla="*/ 2147483647 h 110"/>
                  <a:gd name="T84" fmla="*/ 2147483647 w 183"/>
                  <a:gd name="T85" fmla="*/ 2147483647 h 1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3"/>
                  <a:gd name="T130" fmla="*/ 0 h 110"/>
                  <a:gd name="T131" fmla="*/ 183 w 183"/>
                  <a:gd name="T132" fmla="*/ 110 h 1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3" h="110">
                    <a:moveTo>
                      <a:pt x="145" y="68"/>
                    </a:moveTo>
                    <a:cubicBezTo>
                      <a:pt x="146" y="67"/>
                      <a:pt x="146" y="66"/>
                      <a:pt x="147" y="65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121" y="17"/>
                      <a:pt x="121" y="17"/>
                      <a:pt x="121" y="17"/>
                    </a:cubicBezTo>
                    <a:cubicBezTo>
                      <a:pt x="121" y="17"/>
                      <a:pt x="121" y="17"/>
                      <a:pt x="121" y="17"/>
                    </a:cubicBezTo>
                    <a:cubicBezTo>
                      <a:pt x="121" y="17"/>
                      <a:pt x="120" y="17"/>
                      <a:pt x="120" y="17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6" y="16"/>
                      <a:pt x="115" y="16"/>
                      <a:pt x="115" y="16"/>
                    </a:cubicBezTo>
                    <a:cubicBezTo>
                      <a:pt x="106" y="14"/>
                      <a:pt x="91" y="13"/>
                      <a:pt x="81" y="20"/>
                    </a:cubicBezTo>
                    <a:cubicBezTo>
                      <a:pt x="80" y="20"/>
                      <a:pt x="79" y="21"/>
                      <a:pt x="78" y="22"/>
                    </a:cubicBezTo>
                    <a:cubicBezTo>
                      <a:pt x="75" y="20"/>
                      <a:pt x="72" y="19"/>
                      <a:pt x="69" y="20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7" y="68"/>
                      <a:pt x="39" y="70"/>
                      <a:pt x="41" y="72"/>
                    </a:cubicBezTo>
                    <a:cubicBezTo>
                      <a:pt x="40" y="74"/>
                      <a:pt x="39" y="76"/>
                      <a:pt x="39" y="79"/>
                    </a:cubicBezTo>
                    <a:cubicBezTo>
                      <a:pt x="40" y="83"/>
                      <a:pt x="44" y="87"/>
                      <a:pt x="49" y="87"/>
                    </a:cubicBezTo>
                    <a:cubicBezTo>
                      <a:pt x="49" y="87"/>
                      <a:pt x="49" y="87"/>
                      <a:pt x="50" y="87"/>
                    </a:cubicBezTo>
                    <a:cubicBezTo>
                      <a:pt x="51" y="86"/>
                      <a:pt x="51" y="86"/>
                      <a:pt x="52" y="86"/>
                    </a:cubicBezTo>
                    <a:cubicBezTo>
                      <a:pt x="52" y="87"/>
                      <a:pt x="52" y="87"/>
                      <a:pt x="52" y="88"/>
                    </a:cubicBezTo>
                    <a:cubicBezTo>
                      <a:pt x="53" y="92"/>
                      <a:pt x="57" y="96"/>
                      <a:pt x="61" y="96"/>
                    </a:cubicBezTo>
                    <a:cubicBezTo>
                      <a:pt x="62" y="96"/>
                      <a:pt x="62" y="96"/>
                      <a:pt x="63" y="96"/>
                    </a:cubicBezTo>
                    <a:cubicBezTo>
                      <a:pt x="63" y="96"/>
                      <a:pt x="64" y="95"/>
                      <a:pt x="65" y="95"/>
                    </a:cubicBezTo>
                    <a:cubicBezTo>
                      <a:pt x="65" y="96"/>
                      <a:pt x="65" y="96"/>
                      <a:pt x="65" y="97"/>
                    </a:cubicBezTo>
                    <a:cubicBezTo>
                      <a:pt x="66" y="101"/>
                      <a:pt x="69" y="105"/>
                      <a:pt x="74" y="105"/>
                    </a:cubicBezTo>
                    <a:cubicBezTo>
                      <a:pt x="74" y="105"/>
                      <a:pt x="75" y="105"/>
                      <a:pt x="75" y="105"/>
                    </a:cubicBezTo>
                    <a:cubicBezTo>
                      <a:pt x="78" y="104"/>
                      <a:pt x="80" y="103"/>
                      <a:pt x="82" y="100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8" y="110"/>
                      <a:pt x="102" y="109"/>
                      <a:pt x="104" y="106"/>
                    </a:cubicBezTo>
                    <a:cubicBezTo>
                      <a:pt x="106" y="103"/>
                      <a:pt x="105" y="99"/>
                      <a:pt x="102" y="97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02" y="97"/>
                      <a:pt x="103" y="96"/>
                      <a:pt x="104" y="96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1" y="101"/>
                      <a:pt x="113" y="101"/>
                      <a:pt x="114" y="101"/>
                    </a:cubicBezTo>
                    <a:cubicBezTo>
                      <a:pt x="116" y="101"/>
                      <a:pt x="118" y="100"/>
                      <a:pt x="119" y="98"/>
                    </a:cubicBezTo>
                    <a:cubicBezTo>
                      <a:pt x="120" y="96"/>
                      <a:pt x="121" y="94"/>
                      <a:pt x="120" y="93"/>
                    </a:cubicBezTo>
                    <a:cubicBezTo>
                      <a:pt x="120" y="91"/>
                      <a:pt x="119" y="89"/>
                      <a:pt x="117" y="89"/>
                    </a:cubicBezTo>
                    <a:cubicBezTo>
                      <a:pt x="116" y="88"/>
                      <a:pt x="116" y="88"/>
                      <a:pt x="116" y="88"/>
                    </a:cubicBezTo>
                    <a:cubicBezTo>
                      <a:pt x="116" y="87"/>
                      <a:pt x="117" y="87"/>
                      <a:pt x="117" y="86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4" y="91"/>
                      <a:pt x="125" y="91"/>
                      <a:pt x="127" y="91"/>
                    </a:cubicBezTo>
                    <a:cubicBezTo>
                      <a:pt x="129" y="91"/>
                      <a:pt x="131" y="90"/>
                      <a:pt x="132" y="88"/>
                    </a:cubicBezTo>
                    <a:cubicBezTo>
                      <a:pt x="134" y="85"/>
                      <a:pt x="133" y="81"/>
                      <a:pt x="130" y="79"/>
                    </a:cubicBezTo>
                    <a:cubicBezTo>
                      <a:pt x="132" y="78"/>
                      <a:pt x="132" y="78"/>
                      <a:pt x="132" y="78"/>
                    </a:cubicBezTo>
                    <a:cubicBezTo>
                      <a:pt x="135" y="79"/>
                      <a:pt x="135" y="79"/>
                      <a:pt x="135" y="79"/>
                    </a:cubicBezTo>
                    <a:cubicBezTo>
                      <a:pt x="136" y="80"/>
                      <a:pt x="137" y="80"/>
                      <a:pt x="138" y="80"/>
                    </a:cubicBezTo>
                    <a:cubicBezTo>
                      <a:pt x="140" y="80"/>
                      <a:pt x="143" y="79"/>
                      <a:pt x="144" y="77"/>
                    </a:cubicBezTo>
                    <a:cubicBezTo>
                      <a:pt x="145" y="75"/>
                      <a:pt x="145" y="72"/>
                      <a:pt x="143" y="70"/>
                    </a:cubicBezTo>
                    <a:cubicBezTo>
                      <a:pt x="144" y="69"/>
                      <a:pt x="144" y="69"/>
                      <a:pt x="144" y="69"/>
                    </a:cubicBezTo>
                    <a:lnTo>
                      <a:pt x="145" y="68"/>
                    </a:lnTo>
                    <a:close/>
                    <a:moveTo>
                      <a:pt x="29" y="66"/>
                    </a:moveTo>
                    <a:cubicBezTo>
                      <a:pt x="8" y="56"/>
                      <a:pt x="8" y="56"/>
                      <a:pt x="8" y="56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51" y="17"/>
                      <a:pt x="51" y="17"/>
                      <a:pt x="51" y="17"/>
                    </a:cubicBezTo>
                    <a:lnTo>
                      <a:pt x="29" y="66"/>
                    </a:lnTo>
                    <a:close/>
                    <a:moveTo>
                      <a:pt x="153" y="7"/>
                    </a:moveTo>
                    <a:cubicBezTo>
                      <a:pt x="175" y="56"/>
                      <a:pt x="175" y="56"/>
                      <a:pt x="175" y="56"/>
                    </a:cubicBezTo>
                    <a:cubicBezTo>
                      <a:pt x="154" y="66"/>
                      <a:pt x="154" y="66"/>
                      <a:pt x="154" y="66"/>
                    </a:cubicBezTo>
                    <a:cubicBezTo>
                      <a:pt x="132" y="17"/>
                      <a:pt x="132" y="17"/>
                      <a:pt x="132" y="17"/>
                    </a:cubicBezTo>
                    <a:lnTo>
                      <a:pt x="153" y="7"/>
                    </a:lnTo>
                    <a:close/>
                    <a:moveTo>
                      <a:pt x="85" y="23"/>
                    </a:moveTo>
                    <a:cubicBezTo>
                      <a:pt x="86" y="23"/>
                      <a:pt x="87" y="23"/>
                      <a:pt x="87" y="23"/>
                    </a:cubicBezTo>
                    <a:cubicBezTo>
                      <a:pt x="88" y="22"/>
                      <a:pt x="89" y="22"/>
                      <a:pt x="89" y="22"/>
                    </a:cubicBezTo>
                    <a:cubicBezTo>
                      <a:pt x="90" y="22"/>
                      <a:pt x="91" y="21"/>
                      <a:pt x="91" y="21"/>
                    </a:cubicBezTo>
                    <a:cubicBezTo>
                      <a:pt x="92" y="21"/>
                      <a:pt x="93" y="21"/>
                      <a:pt x="94" y="21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7" y="21"/>
                      <a:pt x="98" y="20"/>
                      <a:pt x="100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5" y="20"/>
                      <a:pt x="110" y="21"/>
                      <a:pt x="114" y="22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16" y="22"/>
                      <a:pt x="118" y="22"/>
                      <a:pt x="119" y="23"/>
                    </a:cubicBezTo>
                    <a:cubicBezTo>
                      <a:pt x="129" y="25"/>
                      <a:pt x="129" y="25"/>
                      <a:pt x="129" y="25"/>
                    </a:cubicBezTo>
                    <a:cubicBezTo>
                      <a:pt x="129" y="25"/>
                      <a:pt x="129" y="25"/>
                      <a:pt x="129" y="25"/>
                    </a:cubicBezTo>
                    <a:cubicBezTo>
                      <a:pt x="144" y="59"/>
                      <a:pt x="144" y="59"/>
                      <a:pt x="144" y="59"/>
                    </a:cubicBezTo>
                    <a:cubicBezTo>
                      <a:pt x="143" y="61"/>
                      <a:pt x="142" y="63"/>
                      <a:pt x="140" y="64"/>
                    </a:cubicBezTo>
                    <a:cubicBezTo>
                      <a:pt x="140" y="65"/>
                      <a:pt x="140" y="65"/>
                      <a:pt x="140" y="65"/>
                    </a:cubicBezTo>
                    <a:cubicBezTo>
                      <a:pt x="139" y="65"/>
                      <a:pt x="139" y="66"/>
                      <a:pt x="138" y="66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8" y="42"/>
                      <a:pt x="98" y="41"/>
                      <a:pt x="97" y="41"/>
                    </a:cubicBezTo>
                    <a:cubicBezTo>
                      <a:pt x="96" y="41"/>
                      <a:pt x="95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40"/>
                      <a:pt x="91" y="40"/>
                      <a:pt x="91" y="40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89" y="40"/>
                      <a:pt x="89" y="40"/>
                      <a:pt x="88" y="40"/>
                    </a:cubicBezTo>
                    <a:cubicBezTo>
                      <a:pt x="88" y="40"/>
                      <a:pt x="88" y="40"/>
                      <a:pt x="87" y="40"/>
                    </a:cubicBezTo>
                    <a:cubicBezTo>
                      <a:pt x="86" y="40"/>
                      <a:pt x="84" y="40"/>
                      <a:pt x="83" y="40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82" y="41"/>
                      <a:pt x="82" y="41"/>
                      <a:pt x="81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0" y="42"/>
                      <a:pt x="80" y="42"/>
                      <a:pt x="79" y="42"/>
                    </a:cubicBezTo>
                    <a:cubicBezTo>
                      <a:pt x="79" y="42"/>
                      <a:pt x="78" y="43"/>
                      <a:pt x="77" y="43"/>
                    </a:cubicBezTo>
                    <a:cubicBezTo>
                      <a:pt x="71" y="46"/>
                      <a:pt x="66" y="46"/>
                      <a:pt x="63" y="45"/>
                    </a:cubicBezTo>
                    <a:cubicBezTo>
                      <a:pt x="62" y="44"/>
                      <a:pt x="62" y="44"/>
                      <a:pt x="61" y="44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1" y="43"/>
                      <a:pt x="60" y="43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41"/>
                      <a:pt x="58" y="35"/>
                      <a:pt x="61" y="34"/>
                    </a:cubicBezTo>
                    <a:cubicBezTo>
                      <a:pt x="63" y="34"/>
                      <a:pt x="73" y="31"/>
                      <a:pt x="82" y="25"/>
                    </a:cubicBezTo>
                    <a:cubicBezTo>
                      <a:pt x="83" y="24"/>
                      <a:pt x="84" y="24"/>
                      <a:pt x="85" y="23"/>
                    </a:cubicBezTo>
                    <a:close/>
                    <a:moveTo>
                      <a:pt x="49" y="82"/>
                    </a:moveTo>
                    <a:cubicBezTo>
                      <a:pt x="47" y="83"/>
                      <a:pt x="44" y="81"/>
                      <a:pt x="44" y="78"/>
                    </a:cubicBezTo>
                    <a:cubicBezTo>
                      <a:pt x="43" y="77"/>
                      <a:pt x="44" y="76"/>
                      <a:pt x="45" y="74"/>
                    </a:cubicBezTo>
                    <a:cubicBezTo>
                      <a:pt x="45" y="73"/>
                      <a:pt x="47" y="73"/>
                      <a:pt x="48" y="73"/>
                    </a:cubicBezTo>
                    <a:cubicBezTo>
                      <a:pt x="48" y="73"/>
                      <a:pt x="48" y="72"/>
                      <a:pt x="49" y="72"/>
                    </a:cubicBezTo>
                    <a:cubicBezTo>
                      <a:pt x="51" y="72"/>
                      <a:pt x="53" y="74"/>
                      <a:pt x="53" y="77"/>
                    </a:cubicBezTo>
                    <a:cubicBezTo>
                      <a:pt x="54" y="79"/>
                      <a:pt x="52" y="82"/>
                      <a:pt x="49" y="82"/>
                    </a:cubicBezTo>
                    <a:close/>
                    <a:moveTo>
                      <a:pt x="62" y="91"/>
                    </a:moveTo>
                    <a:cubicBezTo>
                      <a:pt x="59" y="92"/>
                      <a:pt x="57" y="90"/>
                      <a:pt x="56" y="87"/>
                    </a:cubicBezTo>
                    <a:cubicBezTo>
                      <a:pt x="56" y="86"/>
                      <a:pt x="57" y="85"/>
                      <a:pt x="57" y="84"/>
                    </a:cubicBezTo>
                    <a:cubicBezTo>
                      <a:pt x="58" y="82"/>
                      <a:pt x="59" y="82"/>
                      <a:pt x="61" y="82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64" y="82"/>
                      <a:pt x="66" y="83"/>
                      <a:pt x="66" y="86"/>
                    </a:cubicBezTo>
                    <a:cubicBezTo>
                      <a:pt x="67" y="89"/>
                      <a:pt x="65" y="91"/>
                      <a:pt x="62" y="91"/>
                    </a:cubicBezTo>
                    <a:close/>
                    <a:moveTo>
                      <a:pt x="75" y="100"/>
                    </a:moveTo>
                    <a:cubicBezTo>
                      <a:pt x="72" y="101"/>
                      <a:pt x="70" y="99"/>
                      <a:pt x="69" y="96"/>
                    </a:cubicBezTo>
                    <a:cubicBezTo>
                      <a:pt x="69" y="95"/>
                      <a:pt x="69" y="94"/>
                      <a:pt x="70" y="93"/>
                    </a:cubicBezTo>
                    <a:cubicBezTo>
                      <a:pt x="71" y="92"/>
                      <a:pt x="72" y="91"/>
                      <a:pt x="73" y="91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6" y="91"/>
                      <a:pt x="79" y="92"/>
                      <a:pt x="79" y="95"/>
                    </a:cubicBezTo>
                    <a:cubicBezTo>
                      <a:pt x="79" y="98"/>
                      <a:pt x="77" y="100"/>
                      <a:pt x="75" y="1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noFill/>
                <a:bevel/>
              </a:ln>
            </p:spPr>
            <p:txBody>
              <a:bodyPr lIns="68580" tIns="34290" rIns="68580" bIns="34290" anchor="ctr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F84153B-52E5-3775-E76F-F952515EA7AF}"/>
              </a:ext>
            </a:extLst>
          </p:cNvPr>
          <p:cNvGrpSpPr/>
          <p:nvPr/>
        </p:nvGrpSpPr>
        <p:grpSpPr>
          <a:xfrm>
            <a:off x="839416" y="1700808"/>
            <a:ext cx="5040560" cy="967176"/>
            <a:chOff x="767408" y="1844824"/>
            <a:chExt cx="5040560" cy="967176"/>
          </a:xfrm>
        </p:grpSpPr>
        <p:sp>
          <p:nvSpPr>
            <p:cNvPr id="45" name="TextBox 27">
              <a:extLst>
                <a:ext uri="{FF2B5EF4-FFF2-40B4-BE49-F238E27FC236}">
                  <a16:creationId xmlns:a16="http://schemas.microsoft.com/office/drawing/2014/main" id="{25FF2299-CCF3-C198-C1EC-04F6AC600BC8}"/>
                </a:ext>
              </a:extLst>
            </p:cNvPr>
            <p:cNvSpPr txBox="1"/>
            <p:nvPr/>
          </p:nvSpPr>
          <p:spPr>
            <a:xfrm>
              <a:off x="767408" y="1844824"/>
              <a:ext cx="2009968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5C1D64E1-E644-A06D-967B-15CCE71DF490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59349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39EF191-02EC-7A3D-2508-F3631600E619}"/>
              </a:ext>
            </a:extLst>
          </p:cNvPr>
          <p:cNvGrpSpPr/>
          <p:nvPr/>
        </p:nvGrpSpPr>
        <p:grpSpPr>
          <a:xfrm>
            <a:off x="839416" y="3284984"/>
            <a:ext cx="5040560" cy="967176"/>
            <a:chOff x="767408" y="1844824"/>
            <a:chExt cx="5040560" cy="967176"/>
          </a:xfrm>
        </p:grpSpPr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E63DE203-C06A-225F-BE03-98234832F5CC}"/>
                </a:ext>
              </a:extLst>
            </p:cNvPr>
            <p:cNvSpPr txBox="1"/>
            <p:nvPr/>
          </p:nvSpPr>
          <p:spPr>
            <a:xfrm>
              <a:off x="767408" y="1844824"/>
              <a:ext cx="2062038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TextBox 27">
              <a:extLst>
                <a:ext uri="{FF2B5EF4-FFF2-40B4-BE49-F238E27FC236}">
                  <a16:creationId xmlns:a16="http://schemas.microsoft.com/office/drawing/2014/main" id="{6B744A3E-E495-D826-03B8-0760A149704E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59349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1E3CAA6-8158-64CA-88B7-78C66929FF06}"/>
              </a:ext>
            </a:extLst>
          </p:cNvPr>
          <p:cNvGrpSpPr/>
          <p:nvPr/>
        </p:nvGrpSpPr>
        <p:grpSpPr>
          <a:xfrm>
            <a:off x="839416" y="4869160"/>
            <a:ext cx="5040560" cy="967176"/>
            <a:chOff x="767408" y="1844824"/>
            <a:chExt cx="5040560" cy="967176"/>
          </a:xfrm>
        </p:grpSpPr>
        <p:sp>
          <p:nvSpPr>
            <p:cNvPr id="51" name="TextBox 27">
              <a:extLst>
                <a:ext uri="{FF2B5EF4-FFF2-40B4-BE49-F238E27FC236}">
                  <a16:creationId xmlns:a16="http://schemas.microsoft.com/office/drawing/2014/main" id="{3732A4F3-CDDB-2035-C49E-76F672BB2DA7}"/>
                </a:ext>
              </a:extLst>
            </p:cNvPr>
            <p:cNvSpPr txBox="1"/>
            <p:nvPr/>
          </p:nvSpPr>
          <p:spPr>
            <a:xfrm>
              <a:off x="767408" y="1844824"/>
              <a:ext cx="2062038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TextBox 27">
              <a:extLst>
                <a:ext uri="{FF2B5EF4-FFF2-40B4-BE49-F238E27FC236}">
                  <a16:creationId xmlns:a16="http://schemas.microsoft.com/office/drawing/2014/main" id="{28C5E4D4-252F-97FF-AF4F-4B4F1F28ACE3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59349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2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FF6EA84-969C-CCB5-CE3B-A5A4135DCB16}"/>
              </a:ext>
            </a:extLst>
          </p:cNvPr>
          <p:cNvGrpSpPr/>
          <p:nvPr/>
        </p:nvGrpSpPr>
        <p:grpSpPr>
          <a:xfrm>
            <a:off x="771678" y="2038193"/>
            <a:ext cx="5019524" cy="1497471"/>
            <a:chOff x="771678" y="1729955"/>
            <a:chExt cx="5019524" cy="149747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FBF0787-D438-D9F2-C3B8-C095BA27B75D}"/>
                </a:ext>
              </a:extLst>
            </p:cNvPr>
            <p:cNvGrpSpPr/>
            <p:nvPr/>
          </p:nvGrpSpPr>
          <p:grpSpPr>
            <a:xfrm>
              <a:off x="771678" y="1851132"/>
              <a:ext cx="1376294" cy="1376294"/>
              <a:chOff x="1734204" y="2066651"/>
              <a:chExt cx="1376294" cy="1376294"/>
            </a:xfrm>
          </p:grpSpPr>
          <p:sp>
            <p:nvSpPr>
              <p:cNvPr id="10" name="五边形 9">
                <a:extLst>
                  <a:ext uri="{FF2B5EF4-FFF2-40B4-BE49-F238E27FC236}">
                    <a16:creationId xmlns:a16="http://schemas.microsoft.com/office/drawing/2014/main" id="{AF773A89-A31C-3FCD-D25B-3ABB1595D42B}"/>
                  </a:ext>
                </a:extLst>
              </p:cNvPr>
              <p:cNvSpPr/>
              <p:nvPr/>
            </p:nvSpPr>
            <p:spPr>
              <a:xfrm>
                <a:off x="1734204" y="2066651"/>
                <a:ext cx="1376294" cy="1376294"/>
              </a:xfrm>
              <a:prstGeom prst="pentag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iconfont-11790-5634266">
                <a:extLst>
                  <a:ext uri="{FF2B5EF4-FFF2-40B4-BE49-F238E27FC236}">
                    <a16:creationId xmlns:a16="http://schemas.microsoft.com/office/drawing/2014/main" id="{CD0DA3B5-0421-EECF-DBA0-B7B6E84703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21316" y="2527776"/>
                <a:ext cx="602071" cy="609685"/>
              </a:xfrm>
              <a:custGeom>
                <a:avLst/>
                <a:gdLst>
                  <a:gd name="T0" fmla="*/ 12037 w 13012"/>
                  <a:gd name="T1" fmla="*/ 250 h 13177"/>
                  <a:gd name="T2" fmla="*/ 452 w 13012"/>
                  <a:gd name="T3" fmla="*/ 6933 h 13177"/>
                  <a:gd name="T4" fmla="*/ 507 w 13012"/>
                  <a:gd name="T5" fmla="*/ 8013 h 13177"/>
                  <a:gd name="T6" fmla="*/ 3164 w 13012"/>
                  <a:gd name="T7" fmla="*/ 9128 h 13177"/>
                  <a:gd name="T8" fmla="*/ 10345 w 13012"/>
                  <a:gd name="T9" fmla="*/ 2799 h 13177"/>
                  <a:gd name="T10" fmla="*/ 10560 w 13012"/>
                  <a:gd name="T11" fmla="*/ 3007 h 13177"/>
                  <a:gd name="T12" fmla="*/ 4539 w 13012"/>
                  <a:gd name="T13" fmla="*/ 10343 h 13177"/>
                  <a:gd name="T14" fmla="*/ 4539 w 13012"/>
                  <a:gd name="T15" fmla="*/ 12355 h 13177"/>
                  <a:gd name="T16" fmla="*/ 5601 w 13012"/>
                  <a:gd name="T17" fmla="*/ 12750 h 13177"/>
                  <a:gd name="T18" fmla="*/ 7188 w 13012"/>
                  <a:gd name="T19" fmla="*/ 10818 h 13177"/>
                  <a:gd name="T20" fmla="*/ 10303 w 13012"/>
                  <a:gd name="T21" fmla="*/ 12122 h 13177"/>
                  <a:gd name="T22" fmla="*/ 11127 w 13012"/>
                  <a:gd name="T23" fmla="*/ 11667 h 13177"/>
                  <a:gd name="T24" fmla="*/ 12927 w 13012"/>
                  <a:gd name="T25" fmla="*/ 870 h 13177"/>
                  <a:gd name="T26" fmla="*/ 12037 w 13012"/>
                  <a:gd name="T27" fmla="*/ 250 h 13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12" h="13177">
                    <a:moveTo>
                      <a:pt x="12037" y="250"/>
                    </a:moveTo>
                    <a:lnTo>
                      <a:pt x="452" y="6933"/>
                    </a:lnTo>
                    <a:cubicBezTo>
                      <a:pt x="0" y="7193"/>
                      <a:pt x="57" y="7823"/>
                      <a:pt x="507" y="8013"/>
                    </a:cubicBezTo>
                    <a:lnTo>
                      <a:pt x="3164" y="9128"/>
                    </a:lnTo>
                    <a:lnTo>
                      <a:pt x="10345" y="2799"/>
                    </a:lnTo>
                    <a:cubicBezTo>
                      <a:pt x="10482" y="2677"/>
                      <a:pt x="10677" y="2864"/>
                      <a:pt x="10560" y="3007"/>
                    </a:cubicBezTo>
                    <a:lnTo>
                      <a:pt x="4539" y="10343"/>
                    </a:lnTo>
                    <a:lnTo>
                      <a:pt x="4539" y="12355"/>
                    </a:lnTo>
                    <a:cubicBezTo>
                      <a:pt x="4539" y="12945"/>
                      <a:pt x="5251" y="13177"/>
                      <a:pt x="5601" y="12750"/>
                    </a:cubicBezTo>
                    <a:lnTo>
                      <a:pt x="7188" y="10818"/>
                    </a:lnTo>
                    <a:lnTo>
                      <a:pt x="10303" y="12122"/>
                    </a:lnTo>
                    <a:cubicBezTo>
                      <a:pt x="10657" y="12272"/>
                      <a:pt x="11062" y="12050"/>
                      <a:pt x="11127" y="11667"/>
                    </a:cubicBezTo>
                    <a:lnTo>
                      <a:pt x="12927" y="870"/>
                    </a:lnTo>
                    <a:cubicBezTo>
                      <a:pt x="13012" y="365"/>
                      <a:pt x="12470" y="0"/>
                      <a:pt x="12037" y="2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31B14CE-7884-0AE9-8B05-480F5FCEF036}"/>
                </a:ext>
              </a:extLst>
            </p:cNvPr>
            <p:cNvSpPr txBox="1"/>
            <p:nvPr/>
          </p:nvSpPr>
          <p:spPr>
            <a:xfrm>
              <a:off x="2310065" y="1729955"/>
              <a:ext cx="3481137" cy="1252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D242025-1820-C735-9A96-24DB66F2C04C}"/>
              </a:ext>
            </a:extLst>
          </p:cNvPr>
          <p:cNvGrpSpPr/>
          <p:nvPr/>
        </p:nvGrpSpPr>
        <p:grpSpPr>
          <a:xfrm>
            <a:off x="771678" y="4091769"/>
            <a:ext cx="5019524" cy="1497471"/>
            <a:chOff x="771678" y="3783531"/>
            <a:chExt cx="5019524" cy="149747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5712DDB-3715-9A9F-9797-5BB23D0C030C}"/>
                </a:ext>
              </a:extLst>
            </p:cNvPr>
            <p:cNvGrpSpPr/>
            <p:nvPr/>
          </p:nvGrpSpPr>
          <p:grpSpPr>
            <a:xfrm>
              <a:off x="771678" y="3904708"/>
              <a:ext cx="1376294" cy="1376294"/>
              <a:chOff x="1734204" y="4048976"/>
              <a:chExt cx="1376294" cy="1376294"/>
            </a:xfrm>
          </p:grpSpPr>
          <p:sp>
            <p:nvSpPr>
              <p:cNvPr id="15" name="五边形 14">
                <a:extLst>
                  <a:ext uri="{FF2B5EF4-FFF2-40B4-BE49-F238E27FC236}">
                    <a16:creationId xmlns:a16="http://schemas.microsoft.com/office/drawing/2014/main" id="{E2259D7D-78D2-C14F-86EB-10B197FA084C}"/>
                  </a:ext>
                </a:extLst>
              </p:cNvPr>
              <p:cNvSpPr/>
              <p:nvPr/>
            </p:nvSpPr>
            <p:spPr>
              <a:xfrm>
                <a:off x="1734204" y="4048976"/>
                <a:ext cx="1376294" cy="1376294"/>
              </a:xfrm>
              <a:prstGeom prst="pentagon">
                <a:avLst/>
              </a:prstGeom>
              <a:solidFill>
                <a:srgbClr val="1350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iconfont-11790-5634266">
                <a:extLst>
                  <a:ext uri="{FF2B5EF4-FFF2-40B4-BE49-F238E27FC236}">
                    <a16:creationId xmlns:a16="http://schemas.microsoft.com/office/drawing/2014/main" id="{4B51C46D-CFB9-2B9A-7280-535DB8B075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17509" y="4565261"/>
                <a:ext cx="609685" cy="499366"/>
              </a:xfrm>
              <a:custGeom>
                <a:avLst/>
                <a:gdLst>
                  <a:gd name="T0" fmla="*/ 6412 w 16049"/>
                  <a:gd name="T1" fmla="*/ 5470 h 13145"/>
                  <a:gd name="T2" fmla="*/ 8580 w 16049"/>
                  <a:gd name="T3" fmla="*/ 8200 h 13145"/>
                  <a:gd name="T4" fmla="*/ 6665 w 16049"/>
                  <a:gd name="T5" fmla="*/ 11953 h 13145"/>
                  <a:gd name="T6" fmla="*/ 0 w 16049"/>
                  <a:gd name="T7" fmla="*/ 12805 h 13145"/>
                  <a:gd name="T8" fmla="*/ 275 w 16049"/>
                  <a:gd name="T9" fmla="*/ 11420 h 13145"/>
                  <a:gd name="T10" fmla="*/ 2640 w 16049"/>
                  <a:gd name="T11" fmla="*/ 8615 h 13145"/>
                  <a:gd name="T12" fmla="*/ 2475 w 16049"/>
                  <a:gd name="T13" fmla="*/ 8378 h 13145"/>
                  <a:gd name="T14" fmla="*/ 965 w 16049"/>
                  <a:gd name="T15" fmla="*/ 8930 h 13145"/>
                  <a:gd name="T16" fmla="*/ 2330 w 16049"/>
                  <a:gd name="T17" fmla="*/ 6493 h 13145"/>
                  <a:gd name="T18" fmla="*/ 6412 w 16049"/>
                  <a:gd name="T19" fmla="*/ 5470 h 13145"/>
                  <a:gd name="T20" fmla="*/ 12362 w 16049"/>
                  <a:gd name="T21" fmla="*/ 8845 h 13145"/>
                  <a:gd name="T22" fmla="*/ 10367 w 16049"/>
                  <a:gd name="T23" fmla="*/ 10843 h 13145"/>
                  <a:gd name="T24" fmla="*/ 12362 w 16049"/>
                  <a:gd name="T25" fmla="*/ 12840 h 13145"/>
                  <a:gd name="T26" fmla="*/ 14357 w 16049"/>
                  <a:gd name="T27" fmla="*/ 10843 h 13145"/>
                  <a:gd name="T28" fmla="*/ 12362 w 16049"/>
                  <a:gd name="T29" fmla="*/ 8845 h 13145"/>
                  <a:gd name="T30" fmla="*/ 15912 w 16049"/>
                  <a:gd name="T31" fmla="*/ 825 h 13145"/>
                  <a:gd name="T32" fmla="*/ 15417 w 16049"/>
                  <a:gd name="T33" fmla="*/ 200 h 13145"/>
                  <a:gd name="T34" fmla="*/ 14857 w 16049"/>
                  <a:gd name="T35" fmla="*/ 135 h 13145"/>
                  <a:gd name="T36" fmla="*/ 9045 w 16049"/>
                  <a:gd name="T37" fmla="*/ 4583 h 13145"/>
                  <a:gd name="T38" fmla="*/ 8192 w 16049"/>
                  <a:gd name="T39" fmla="*/ 3508 h 13145"/>
                  <a:gd name="T40" fmla="*/ 7727 w 16049"/>
                  <a:gd name="T41" fmla="*/ 3563 h 13145"/>
                  <a:gd name="T42" fmla="*/ 7095 w 16049"/>
                  <a:gd name="T43" fmla="*/ 4928 h 13145"/>
                  <a:gd name="T44" fmla="*/ 9262 w 16049"/>
                  <a:gd name="T45" fmla="*/ 7658 h 13145"/>
                  <a:gd name="T46" fmla="*/ 10732 w 16049"/>
                  <a:gd name="T47" fmla="*/ 7348 h 13145"/>
                  <a:gd name="T48" fmla="*/ 10890 w 16049"/>
                  <a:gd name="T49" fmla="*/ 6908 h 13145"/>
                  <a:gd name="T50" fmla="*/ 10037 w 16049"/>
                  <a:gd name="T51" fmla="*/ 5835 h 13145"/>
                  <a:gd name="T52" fmla="*/ 15849 w 16049"/>
                  <a:gd name="T53" fmla="*/ 1388 h 13145"/>
                  <a:gd name="T54" fmla="*/ 15912 w 16049"/>
                  <a:gd name="T55" fmla="*/ 825 h 13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049" h="13145">
                    <a:moveTo>
                      <a:pt x="6412" y="5470"/>
                    </a:moveTo>
                    <a:lnTo>
                      <a:pt x="8580" y="8200"/>
                    </a:lnTo>
                    <a:cubicBezTo>
                      <a:pt x="8580" y="8200"/>
                      <a:pt x="8165" y="10760"/>
                      <a:pt x="6665" y="11953"/>
                    </a:cubicBezTo>
                    <a:cubicBezTo>
                      <a:pt x="5167" y="13145"/>
                      <a:pt x="0" y="12805"/>
                      <a:pt x="0" y="12805"/>
                    </a:cubicBezTo>
                    <a:cubicBezTo>
                      <a:pt x="0" y="12805"/>
                      <a:pt x="95" y="12228"/>
                      <a:pt x="275" y="11420"/>
                    </a:cubicBezTo>
                    <a:lnTo>
                      <a:pt x="2640" y="8615"/>
                    </a:lnTo>
                    <a:cubicBezTo>
                      <a:pt x="2740" y="8498"/>
                      <a:pt x="2617" y="8325"/>
                      <a:pt x="2475" y="8378"/>
                    </a:cubicBezTo>
                    <a:lnTo>
                      <a:pt x="965" y="8930"/>
                    </a:lnTo>
                    <a:cubicBezTo>
                      <a:pt x="1325" y="7888"/>
                      <a:pt x="1782" y="6930"/>
                      <a:pt x="2330" y="6493"/>
                    </a:cubicBezTo>
                    <a:cubicBezTo>
                      <a:pt x="3827" y="5298"/>
                      <a:pt x="6412" y="5470"/>
                      <a:pt x="6412" y="5470"/>
                    </a:cubicBezTo>
                    <a:close/>
                    <a:moveTo>
                      <a:pt x="12362" y="8845"/>
                    </a:moveTo>
                    <a:cubicBezTo>
                      <a:pt x="11262" y="8845"/>
                      <a:pt x="10367" y="9740"/>
                      <a:pt x="10367" y="10843"/>
                    </a:cubicBezTo>
                    <a:cubicBezTo>
                      <a:pt x="10367" y="11945"/>
                      <a:pt x="11260" y="12840"/>
                      <a:pt x="12362" y="12840"/>
                    </a:cubicBezTo>
                    <a:cubicBezTo>
                      <a:pt x="13465" y="12840"/>
                      <a:pt x="14357" y="11945"/>
                      <a:pt x="14357" y="10843"/>
                    </a:cubicBezTo>
                    <a:cubicBezTo>
                      <a:pt x="14357" y="9738"/>
                      <a:pt x="13462" y="8845"/>
                      <a:pt x="12362" y="8845"/>
                    </a:cubicBezTo>
                    <a:close/>
                    <a:moveTo>
                      <a:pt x="15912" y="825"/>
                    </a:moveTo>
                    <a:lnTo>
                      <a:pt x="15417" y="200"/>
                    </a:lnTo>
                    <a:cubicBezTo>
                      <a:pt x="15280" y="28"/>
                      <a:pt x="15030" y="0"/>
                      <a:pt x="14857" y="135"/>
                    </a:cubicBezTo>
                    <a:lnTo>
                      <a:pt x="9045" y="4583"/>
                    </a:lnTo>
                    <a:lnTo>
                      <a:pt x="8192" y="3508"/>
                    </a:lnTo>
                    <a:cubicBezTo>
                      <a:pt x="8065" y="3348"/>
                      <a:pt x="7815" y="3378"/>
                      <a:pt x="7727" y="3563"/>
                    </a:cubicBezTo>
                    <a:lnTo>
                      <a:pt x="7095" y="4928"/>
                    </a:lnTo>
                    <a:lnTo>
                      <a:pt x="9262" y="7658"/>
                    </a:lnTo>
                    <a:lnTo>
                      <a:pt x="10732" y="7348"/>
                    </a:lnTo>
                    <a:cubicBezTo>
                      <a:pt x="10932" y="7305"/>
                      <a:pt x="11017" y="7068"/>
                      <a:pt x="10890" y="6908"/>
                    </a:cubicBezTo>
                    <a:lnTo>
                      <a:pt x="10037" y="5835"/>
                    </a:lnTo>
                    <a:lnTo>
                      <a:pt x="15849" y="1388"/>
                    </a:lnTo>
                    <a:cubicBezTo>
                      <a:pt x="16022" y="1250"/>
                      <a:pt x="16049" y="998"/>
                      <a:pt x="15912" y="8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CE35373-EEF4-E9D6-D39A-D116A6230C93}"/>
                </a:ext>
              </a:extLst>
            </p:cNvPr>
            <p:cNvSpPr txBox="1"/>
            <p:nvPr/>
          </p:nvSpPr>
          <p:spPr>
            <a:xfrm>
              <a:off x="2310065" y="3783531"/>
              <a:ext cx="3481137" cy="1180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46A7C1F-7AE2-C205-F9A1-5439053DCC2B}"/>
              </a:ext>
            </a:extLst>
          </p:cNvPr>
          <p:cNvGrpSpPr/>
          <p:nvPr/>
        </p:nvGrpSpPr>
        <p:grpSpPr>
          <a:xfrm>
            <a:off x="6521648" y="2038193"/>
            <a:ext cx="5076796" cy="1497471"/>
            <a:chOff x="6521648" y="1729955"/>
            <a:chExt cx="5076796" cy="149747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9F2D842-C325-C0CC-B406-B0FB6DE73EDD}"/>
                </a:ext>
              </a:extLst>
            </p:cNvPr>
            <p:cNvGrpSpPr/>
            <p:nvPr/>
          </p:nvGrpSpPr>
          <p:grpSpPr>
            <a:xfrm>
              <a:off x="6521648" y="1851132"/>
              <a:ext cx="1376294" cy="1376294"/>
              <a:chOff x="6714152" y="2066651"/>
              <a:chExt cx="1376294" cy="1376294"/>
            </a:xfrm>
          </p:grpSpPr>
          <p:sp>
            <p:nvSpPr>
              <p:cNvPr id="20" name="五边形 19">
                <a:extLst>
                  <a:ext uri="{FF2B5EF4-FFF2-40B4-BE49-F238E27FC236}">
                    <a16:creationId xmlns:a16="http://schemas.microsoft.com/office/drawing/2014/main" id="{BFE23D67-0447-40AB-6323-5DF5FB709519}"/>
                  </a:ext>
                </a:extLst>
              </p:cNvPr>
              <p:cNvSpPr/>
              <p:nvPr/>
            </p:nvSpPr>
            <p:spPr>
              <a:xfrm>
                <a:off x="6714152" y="2066651"/>
                <a:ext cx="1376294" cy="1376294"/>
              </a:xfrm>
              <a:prstGeom prst="pentag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iconfont-11790-5634266">
                <a:extLst>
                  <a:ext uri="{FF2B5EF4-FFF2-40B4-BE49-F238E27FC236}">
                    <a16:creationId xmlns:a16="http://schemas.microsoft.com/office/drawing/2014/main" id="{63BC7578-04B5-DF0C-E420-A0169A49E8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97457" y="2527776"/>
                <a:ext cx="609685" cy="609685"/>
              </a:xfrm>
              <a:custGeom>
                <a:avLst/>
                <a:gdLst>
                  <a:gd name="T0" fmla="*/ 6934 w 12400"/>
                  <a:gd name="T1" fmla="*/ 4987 h 12400"/>
                  <a:gd name="T2" fmla="*/ 6223 w 12400"/>
                  <a:gd name="T3" fmla="*/ 5698 h 12400"/>
                  <a:gd name="T4" fmla="*/ 5476 w 12400"/>
                  <a:gd name="T5" fmla="*/ 5698 h 12400"/>
                  <a:gd name="T6" fmla="*/ 5476 w 12400"/>
                  <a:gd name="T7" fmla="*/ 4294 h 12400"/>
                  <a:gd name="T8" fmla="*/ 6061 w 12400"/>
                  <a:gd name="T9" fmla="*/ 4294 h 12400"/>
                  <a:gd name="T10" fmla="*/ 6934 w 12400"/>
                  <a:gd name="T11" fmla="*/ 4987 h 12400"/>
                  <a:gd name="T12" fmla="*/ 12400 w 12400"/>
                  <a:gd name="T13" fmla="*/ 6200 h 12400"/>
                  <a:gd name="T14" fmla="*/ 6200 w 12400"/>
                  <a:gd name="T15" fmla="*/ 12400 h 12400"/>
                  <a:gd name="T16" fmla="*/ 0 w 12400"/>
                  <a:gd name="T17" fmla="*/ 6200 h 12400"/>
                  <a:gd name="T18" fmla="*/ 6200 w 12400"/>
                  <a:gd name="T19" fmla="*/ 0 h 12400"/>
                  <a:gd name="T20" fmla="*/ 12400 w 12400"/>
                  <a:gd name="T21" fmla="*/ 6200 h 12400"/>
                  <a:gd name="T22" fmla="*/ 8885 w 12400"/>
                  <a:gd name="T23" fmla="*/ 8810 h 12400"/>
                  <a:gd name="T24" fmla="*/ 7768 w 12400"/>
                  <a:gd name="T25" fmla="*/ 6786 h 12400"/>
                  <a:gd name="T26" fmla="*/ 8716 w 12400"/>
                  <a:gd name="T27" fmla="*/ 4924 h 12400"/>
                  <a:gd name="T28" fmla="*/ 6079 w 12400"/>
                  <a:gd name="T29" fmla="*/ 2692 h 12400"/>
                  <a:gd name="T30" fmla="*/ 4312 w 12400"/>
                  <a:gd name="T31" fmla="*/ 2692 h 12400"/>
                  <a:gd name="T32" fmla="*/ 3712 w 12400"/>
                  <a:gd name="T33" fmla="*/ 3292 h 12400"/>
                  <a:gd name="T34" fmla="*/ 3712 w 12400"/>
                  <a:gd name="T35" fmla="*/ 9100 h 12400"/>
                  <a:gd name="T36" fmla="*/ 4312 w 12400"/>
                  <a:gd name="T37" fmla="*/ 9700 h 12400"/>
                  <a:gd name="T38" fmla="*/ 4876 w 12400"/>
                  <a:gd name="T39" fmla="*/ 9700 h 12400"/>
                  <a:gd name="T40" fmla="*/ 5476 w 12400"/>
                  <a:gd name="T41" fmla="*/ 9100 h 12400"/>
                  <a:gd name="T42" fmla="*/ 5476 w 12400"/>
                  <a:gd name="T43" fmla="*/ 7308 h 12400"/>
                  <a:gd name="T44" fmla="*/ 6115 w 12400"/>
                  <a:gd name="T45" fmla="*/ 7308 h 12400"/>
                  <a:gd name="T46" fmla="*/ 7219 w 12400"/>
                  <a:gd name="T47" fmla="*/ 9382 h 12400"/>
                  <a:gd name="T48" fmla="*/ 7748 w 12400"/>
                  <a:gd name="T49" fmla="*/ 9700 h 12400"/>
                  <a:gd name="T50" fmla="*/ 8360 w 12400"/>
                  <a:gd name="T51" fmla="*/ 9700 h 12400"/>
                  <a:gd name="T52" fmla="*/ 8885 w 12400"/>
                  <a:gd name="T53" fmla="*/ 8810 h 12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400" h="12400">
                    <a:moveTo>
                      <a:pt x="6934" y="4987"/>
                    </a:moveTo>
                    <a:cubicBezTo>
                      <a:pt x="6934" y="5452"/>
                      <a:pt x="6688" y="5698"/>
                      <a:pt x="6223" y="5698"/>
                    </a:cubicBezTo>
                    <a:lnTo>
                      <a:pt x="5476" y="5698"/>
                    </a:lnTo>
                    <a:lnTo>
                      <a:pt x="5476" y="4294"/>
                    </a:lnTo>
                    <a:lnTo>
                      <a:pt x="6061" y="4294"/>
                    </a:lnTo>
                    <a:cubicBezTo>
                      <a:pt x="6778" y="4294"/>
                      <a:pt x="6934" y="4513"/>
                      <a:pt x="6934" y="4987"/>
                    </a:cubicBezTo>
                    <a:close/>
                    <a:moveTo>
                      <a:pt x="12400" y="6200"/>
                    </a:moveTo>
                    <a:cubicBezTo>
                      <a:pt x="12400" y="9624"/>
                      <a:pt x="9624" y="12400"/>
                      <a:pt x="6200" y="12400"/>
                    </a:cubicBezTo>
                    <a:cubicBezTo>
                      <a:pt x="2776" y="12400"/>
                      <a:pt x="0" y="9624"/>
                      <a:pt x="0" y="6200"/>
                    </a:cubicBezTo>
                    <a:cubicBezTo>
                      <a:pt x="0" y="2776"/>
                      <a:pt x="2776" y="0"/>
                      <a:pt x="6200" y="0"/>
                    </a:cubicBezTo>
                    <a:cubicBezTo>
                      <a:pt x="9624" y="0"/>
                      <a:pt x="12400" y="2776"/>
                      <a:pt x="12400" y="6200"/>
                    </a:cubicBezTo>
                    <a:close/>
                    <a:moveTo>
                      <a:pt x="8885" y="8810"/>
                    </a:moveTo>
                    <a:cubicBezTo>
                      <a:pt x="7717" y="6690"/>
                      <a:pt x="7803" y="6844"/>
                      <a:pt x="7768" y="6786"/>
                    </a:cubicBezTo>
                    <a:cubicBezTo>
                      <a:pt x="8354" y="6407"/>
                      <a:pt x="8716" y="5711"/>
                      <a:pt x="8716" y="4924"/>
                    </a:cubicBezTo>
                    <a:cubicBezTo>
                      <a:pt x="8716" y="3568"/>
                      <a:pt x="7929" y="2692"/>
                      <a:pt x="6079" y="2692"/>
                    </a:cubicBezTo>
                    <a:lnTo>
                      <a:pt x="4312" y="2692"/>
                    </a:lnTo>
                    <a:cubicBezTo>
                      <a:pt x="3981" y="2692"/>
                      <a:pt x="3712" y="2961"/>
                      <a:pt x="3712" y="3292"/>
                    </a:cubicBezTo>
                    <a:lnTo>
                      <a:pt x="3712" y="9100"/>
                    </a:lnTo>
                    <a:cubicBezTo>
                      <a:pt x="3712" y="9431"/>
                      <a:pt x="3981" y="9700"/>
                      <a:pt x="4312" y="9700"/>
                    </a:cubicBezTo>
                    <a:lnTo>
                      <a:pt x="4876" y="9700"/>
                    </a:lnTo>
                    <a:cubicBezTo>
                      <a:pt x="5208" y="9700"/>
                      <a:pt x="5476" y="9431"/>
                      <a:pt x="5476" y="9100"/>
                    </a:cubicBezTo>
                    <a:lnTo>
                      <a:pt x="5476" y="7308"/>
                    </a:lnTo>
                    <a:lnTo>
                      <a:pt x="6115" y="7308"/>
                    </a:lnTo>
                    <a:lnTo>
                      <a:pt x="7219" y="9382"/>
                    </a:lnTo>
                    <a:cubicBezTo>
                      <a:pt x="7323" y="9578"/>
                      <a:pt x="7526" y="9700"/>
                      <a:pt x="7748" y="9700"/>
                    </a:cubicBezTo>
                    <a:lnTo>
                      <a:pt x="8360" y="9700"/>
                    </a:lnTo>
                    <a:cubicBezTo>
                      <a:pt x="8816" y="9700"/>
                      <a:pt x="9106" y="9210"/>
                      <a:pt x="8885" y="88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2060F75-D06A-316D-D0E2-53A1518D15B2}"/>
                </a:ext>
              </a:extLst>
            </p:cNvPr>
            <p:cNvSpPr txBox="1"/>
            <p:nvPr/>
          </p:nvSpPr>
          <p:spPr>
            <a:xfrm>
              <a:off x="8117307" y="1729955"/>
              <a:ext cx="3481137" cy="1180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8211449-8B3A-8C25-CF81-9535168B2CAD}"/>
              </a:ext>
            </a:extLst>
          </p:cNvPr>
          <p:cNvGrpSpPr/>
          <p:nvPr/>
        </p:nvGrpSpPr>
        <p:grpSpPr>
          <a:xfrm>
            <a:off x="6521648" y="4091769"/>
            <a:ext cx="5076796" cy="1497471"/>
            <a:chOff x="6521648" y="3783531"/>
            <a:chExt cx="5076796" cy="1497471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9936289D-998F-B1F2-9F89-2A1899B2C0CB}"/>
                </a:ext>
              </a:extLst>
            </p:cNvPr>
            <p:cNvGrpSpPr/>
            <p:nvPr/>
          </p:nvGrpSpPr>
          <p:grpSpPr>
            <a:xfrm>
              <a:off x="6521648" y="3904708"/>
              <a:ext cx="1376294" cy="1376294"/>
              <a:chOff x="6714152" y="4048976"/>
              <a:chExt cx="1376294" cy="1376294"/>
            </a:xfrm>
          </p:grpSpPr>
          <p:sp>
            <p:nvSpPr>
              <p:cNvPr id="25" name="五边形 24">
                <a:extLst>
                  <a:ext uri="{FF2B5EF4-FFF2-40B4-BE49-F238E27FC236}">
                    <a16:creationId xmlns:a16="http://schemas.microsoft.com/office/drawing/2014/main" id="{AE8D18BD-4B83-A32D-EC28-6C543BD762DE}"/>
                  </a:ext>
                </a:extLst>
              </p:cNvPr>
              <p:cNvSpPr/>
              <p:nvPr/>
            </p:nvSpPr>
            <p:spPr>
              <a:xfrm>
                <a:off x="6714152" y="4048976"/>
                <a:ext cx="1376294" cy="1376294"/>
              </a:xfrm>
              <a:prstGeom prst="pentag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iconfont-11790-5634266">
                <a:extLst>
                  <a:ext uri="{FF2B5EF4-FFF2-40B4-BE49-F238E27FC236}">
                    <a16:creationId xmlns:a16="http://schemas.microsoft.com/office/drawing/2014/main" id="{F221282C-5482-8361-C33B-753B781427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97457" y="4510101"/>
                <a:ext cx="609685" cy="609685"/>
              </a:xfrm>
              <a:custGeom>
                <a:avLst/>
                <a:gdLst>
                  <a:gd name="T0" fmla="*/ 10000 w 11200"/>
                  <a:gd name="T1" fmla="*/ 11200 h 11200"/>
                  <a:gd name="T2" fmla="*/ 1200 w 11200"/>
                  <a:gd name="T3" fmla="*/ 11200 h 11200"/>
                  <a:gd name="T4" fmla="*/ 0 w 11200"/>
                  <a:gd name="T5" fmla="*/ 10000 h 11200"/>
                  <a:gd name="T6" fmla="*/ 0 w 11200"/>
                  <a:gd name="T7" fmla="*/ 1200 h 11200"/>
                  <a:gd name="T8" fmla="*/ 1200 w 11200"/>
                  <a:gd name="T9" fmla="*/ 0 h 11200"/>
                  <a:gd name="T10" fmla="*/ 10000 w 11200"/>
                  <a:gd name="T11" fmla="*/ 0 h 11200"/>
                  <a:gd name="T12" fmla="*/ 11200 w 11200"/>
                  <a:gd name="T13" fmla="*/ 1200 h 11200"/>
                  <a:gd name="T14" fmla="*/ 11200 w 11200"/>
                  <a:gd name="T15" fmla="*/ 10000 h 11200"/>
                  <a:gd name="T16" fmla="*/ 10000 w 11200"/>
                  <a:gd name="T17" fmla="*/ 11200 h 11200"/>
                  <a:gd name="T18" fmla="*/ 5953 w 11200"/>
                  <a:gd name="T19" fmla="*/ 3648 h 11200"/>
                  <a:gd name="T20" fmla="*/ 2560 w 11200"/>
                  <a:gd name="T21" fmla="*/ 7040 h 11200"/>
                  <a:gd name="T22" fmla="*/ 2403 w 11200"/>
                  <a:gd name="T23" fmla="*/ 8468 h 11200"/>
                  <a:gd name="T24" fmla="*/ 2735 w 11200"/>
                  <a:gd name="T25" fmla="*/ 8800 h 11200"/>
                  <a:gd name="T26" fmla="*/ 4163 w 11200"/>
                  <a:gd name="T27" fmla="*/ 8643 h 11200"/>
                  <a:gd name="T28" fmla="*/ 7555 w 11200"/>
                  <a:gd name="T29" fmla="*/ 5250 h 11200"/>
                  <a:gd name="T30" fmla="*/ 7555 w 11200"/>
                  <a:gd name="T31" fmla="*/ 5038 h 11200"/>
                  <a:gd name="T32" fmla="*/ 6168 w 11200"/>
                  <a:gd name="T33" fmla="*/ 3650 h 11200"/>
                  <a:gd name="T34" fmla="*/ 5953 w 11200"/>
                  <a:gd name="T35" fmla="*/ 3648 h 11200"/>
                  <a:gd name="T36" fmla="*/ 8625 w 11200"/>
                  <a:gd name="T37" fmla="*/ 3328 h 11200"/>
                  <a:gd name="T38" fmla="*/ 7873 w 11200"/>
                  <a:gd name="T39" fmla="*/ 2575 h 11200"/>
                  <a:gd name="T40" fmla="*/ 7025 w 11200"/>
                  <a:gd name="T41" fmla="*/ 2575 h 11200"/>
                  <a:gd name="T42" fmla="*/ 6447 w 11200"/>
                  <a:gd name="T43" fmla="*/ 3153 h 11200"/>
                  <a:gd name="T44" fmla="*/ 6447 w 11200"/>
                  <a:gd name="T45" fmla="*/ 3365 h 11200"/>
                  <a:gd name="T46" fmla="*/ 7835 w 11200"/>
                  <a:gd name="T47" fmla="*/ 4753 h 11200"/>
                  <a:gd name="T48" fmla="*/ 8048 w 11200"/>
                  <a:gd name="T49" fmla="*/ 4753 h 11200"/>
                  <a:gd name="T50" fmla="*/ 8625 w 11200"/>
                  <a:gd name="T51" fmla="*/ 4175 h 11200"/>
                  <a:gd name="T52" fmla="*/ 8625 w 11200"/>
                  <a:gd name="T53" fmla="*/ 3328 h 1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200" h="11200">
                    <a:moveTo>
                      <a:pt x="10000" y="11200"/>
                    </a:moveTo>
                    <a:lnTo>
                      <a:pt x="1200" y="11200"/>
                    </a:lnTo>
                    <a:cubicBezTo>
                      <a:pt x="538" y="11200"/>
                      <a:pt x="0" y="10663"/>
                      <a:pt x="0" y="10000"/>
                    </a:cubicBezTo>
                    <a:lnTo>
                      <a:pt x="0" y="1200"/>
                    </a:lnTo>
                    <a:cubicBezTo>
                      <a:pt x="0" y="538"/>
                      <a:pt x="538" y="0"/>
                      <a:pt x="1200" y="0"/>
                    </a:cubicBezTo>
                    <a:lnTo>
                      <a:pt x="10000" y="0"/>
                    </a:lnTo>
                    <a:cubicBezTo>
                      <a:pt x="10663" y="0"/>
                      <a:pt x="11200" y="538"/>
                      <a:pt x="11200" y="1200"/>
                    </a:cubicBezTo>
                    <a:lnTo>
                      <a:pt x="11200" y="10000"/>
                    </a:lnTo>
                    <a:cubicBezTo>
                      <a:pt x="11200" y="10663"/>
                      <a:pt x="10663" y="11200"/>
                      <a:pt x="10000" y="11200"/>
                    </a:cubicBezTo>
                    <a:close/>
                    <a:moveTo>
                      <a:pt x="5953" y="3648"/>
                    </a:moveTo>
                    <a:lnTo>
                      <a:pt x="2560" y="7040"/>
                    </a:lnTo>
                    <a:lnTo>
                      <a:pt x="2403" y="8468"/>
                    </a:lnTo>
                    <a:cubicBezTo>
                      <a:pt x="2383" y="8658"/>
                      <a:pt x="2542" y="8820"/>
                      <a:pt x="2735" y="8800"/>
                    </a:cubicBezTo>
                    <a:lnTo>
                      <a:pt x="4163" y="8643"/>
                    </a:lnTo>
                    <a:lnTo>
                      <a:pt x="7555" y="5250"/>
                    </a:lnTo>
                    <a:cubicBezTo>
                      <a:pt x="7613" y="5193"/>
                      <a:pt x="7613" y="5098"/>
                      <a:pt x="7555" y="5038"/>
                    </a:cubicBezTo>
                    <a:lnTo>
                      <a:pt x="6168" y="3650"/>
                    </a:lnTo>
                    <a:cubicBezTo>
                      <a:pt x="6105" y="3590"/>
                      <a:pt x="6010" y="3590"/>
                      <a:pt x="5953" y="3648"/>
                    </a:cubicBezTo>
                    <a:close/>
                    <a:moveTo>
                      <a:pt x="8625" y="3328"/>
                    </a:moveTo>
                    <a:lnTo>
                      <a:pt x="7873" y="2575"/>
                    </a:lnTo>
                    <a:cubicBezTo>
                      <a:pt x="7638" y="2340"/>
                      <a:pt x="7257" y="2340"/>
                      <a:pt x="7025" y="2575"/>
                    </a:cubicBezTo>
                    <a:lnTo>
                      <a:pt x="6447" y="3153"/>
                    </a:lnTo>
                    <a:cubicBezTo>
                      <a:pt x="6390" y="3210"/>
                      <a:pt x="6390" y="3305"/>
                      <a:pt x="6447" y="3365"/>
                    </a:cubicBezTo>
                    <a:lnTo>
                      <a:pt x="7835" y="4753"/>
                    </a:lnTo>
                    <a:cubicBezTo>
                      <a:pt x="7893" y="4810"/>
                      <a:pt x="7988" y="4810"/>
                      <a:pt x="8048" y="4753"/>
                    </a:cubicBezTo>
                    <a:lnTo>
                      <a:pt x="8625" y="4175"/>
                    </a:lnTo>
                    <a:cubicBezTo>
                      <a:pt x="8858" y="3943"/>
                      <a:pt x="8858" y="3563"/>
                      <a:pt x="8625" y="33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F6B5CC5-DDF8-CB4E-191A-A155ABA00881}"/>
                </a:ext>
              </a:extLst>
            </p:cNvPr>
            <p:cNvSpPr txBox="1"/>
            <p:nvPr/>
          </p:nvSpPr>
          <p:spPr>
            <a:xfrm>
              <a:off x="8117307" y="3783531"/>
              <a:ext cx="3481137" cy="1192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7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41EAD421-D8CB-12F6-976D-E55214EC1C6C}"/>
              </a:ext>
            </a:extLst>
          </p:cNvPr>
          <p:cNvSpPr txBox="1"/>
          <p:nvPr/>
        </p:nvSpPr>
        <p:spPr>
          <a:xfrm>
            <a:off x="983432" y="6381328"/>
            <a:ext cx="45365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noFill/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noFill/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noFill/>
                <a:latin typeface="微软雅黑" panose="020B0503020204020204" pitchFamily="34" charset="-122"/>
              </a:rPr>
              <a:t>http://www.1ppt.com/hangye/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3F5AAA-8C7C-5296-1DF0-9FF63F15C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2035" r="2666" b="14381"/>
          <a:stretch/>
        </p:blipFill>
        <p:spPr>
          <a:xfrm>
            <a:off x="0" y="-4307"/>
            <a:ext cx="12194811" cy="686230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57CA4A5-EAED-5087-1A1A-6759AAD913C1}"/>
              </a:ext>
            </a:extLst>
          </p:cNvPr>
          <p:cNvSpPr txBox="1"/>
          <p:nvPr/>
        </p:nvSpPr>
        <p:spPr>
          <a:xfrm>
            <a:off x="5804961" y="328874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INTRODUCTION TO ARTIFICIAL INTELLIGENCE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230FF7-50AB-46D4-9429-77A4545AE6BB}"/>
              </a:ext>
            </a:extLst>
          </p:cNvPr>
          <p:cNvSpPr txBox="1"/>
          <p:nvPr/>
        </p:nvSpPr>
        <p:spPr>
          <a:xfrm>
            <a:off x="1210257" y="1479267"/>
            <a:ext cx="4079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CONTENTES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82EFFA7-FC05-9681-BCE5-1287E3C61C21}"/>
              </a:ext>
            </a:extLst>
          </p:cNvPr>
          <p:cNvGrpSpPr/>
          <p:nvPr/>
        </p:nvGrpSpPr>
        <p:grpSpPr>
          <a:xfrm>
            <a:off x="6600056" y="1340768"/>
            <a:ext cx="4608512" cy="769441"/>
            <a:chOff x="5543147" y="1044179"/>
            <a:chExt cx="4608512" cy="76944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A3F3637-C2F8-1A5C-6FC0-14466DB45191}"/>
                </a:ext>
              </a:extLst>
            </p:cNvPr>
            <p:cNvSpPr txBox="1"/>
            <p:nvPr/>
          </p:nvSpPr>
          <p:spPr>
            <a:xfrm>
              <a:off x="5543147" y="1044179"/>
              <a:ext cx="110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E56BD49-318D-5D18-2EB3-4094E56FA365}"/>
                </a:ext>
              </a:extLst>
            </p:cNvPr>
            <p:cNvGrpSpPr/>
            <p:nvPr/>
          </p:nvGrpSpPr>
          <p:grpSpPr>
            <a:xfrm>
              <a:off x="6463264" y="1044179"/>
              <a:ext cx="3688395" cy="647492"/>
              <a:chOff x="6552164" y="1024385"/>
              <a:chExt cx="3688395" cy="647492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0689B65-B44C-AD69-824D-C6D094185FE9}"/>
                  </a:ext>
                </a:extLst>
              </p:cNvPr>
              <p:cNvSpPr txBox="1"/>
              <p:nvPr/>
            </p:nvSpPr>
            <p:spPr>
              <a:xfrm>
                <a:off x="6552164" y="1024385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96EFF07-E04B-9620-339B-DB5556B22F5F}"/>
                  </a:ext>
                </a:extLst>
              </p:cNvPr>
              <p:cNvSpPr txBox="1"/>
              <p:nvPr/>
            </p:nvSpPr>
            <p:spPr>
              <a:xfrm>
                <a:off x="6556832" y="1456433"/>
                <a:ext cx="36837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B8D0831-4DF3-6DB0-7F30-73BBF264AFBB}"/>
              </a:ext>
            </a:extLst>
          </p:cNvPr>
          <p:cNvGrpSpPr/>
          <p:nvPr/>
        </p:nvGrpSpPr>
        <p:grpSpPr>
          <a:xfrm>
            <a:off x="6600056" y="2577526"/>
            <a:ext cx="4608512" cy="769441"/>
            <a:chOff x="5543147" y="1044179"/>
            <a:chExt cx="4608512" cy="769441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99A4739-A07E-56E4-BDBD-0BDFC3679D3D}"/>
                </a:ext>
              </a:extLst>
            </p:cNvPr>
            <p:cNvSpPr txBox="1"/>
            <p:nvPr/>
          </p:nvSpPr>
          <p:spPr>
            <a:xfrm>
              <a:off x="5543147" y="1044179"/>
              <a:ext cx="110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E2F3DE4-B6DD-80DD-EF68-69B04104A893}"/>
                </a:ext>
              </a:extLst>
            </p:cNvPr>
            <p:cNvGrpSpPr/>
            <p:nvPr/>
          </p:nvGrpSpPr>
          <p:grpSpPr>
            <a:xfrm>
              <a:off x="6463264" y="1044179"/>
              <a:ext cx="3688395" cy="647492"/>
              <a:chOff x="6552164" y="1024385"/>
              <a:chExt cx="3688395" cy="647492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003D46A-E5D0-7B15-0A6C-2F7558DF81DA}"/>
                  </a:ext>
                </a:extLst>
              </p:cNvPr>
              <p:cNvSpPr txBox="1"/>
              <p:nvPr/>
            </p:nvSpPr>
            <p:spPr>
              <a:xfrm>
                <a:off x="6552164" y="1024385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516C425-8B86-1E06-3923-7754D8C7B433}"/>
                  </a:ext>
                </a:extLst>
              </p:cNvPr>
              <p:cNvSpPr txBox="1"/>
              <p:nvPr/>
            </p:nvSpPr>
            <p:spPr>
              <a:xfrm>
                <a:off x="6556832" y="1456433"/>
                <a:ext cx="36837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A269B4B-42A4-775D-6524-FFD243AD72C1}"/>
              </a:ext>
            </a:extLst>
          </p:cNvPr>
          <p:cNvGrpSpPr/>
          <p:nvPr/>
        </p:nvGrpSpPr>
        <p:grpSpPr>
          <a:xfrm>
            <a:off x="6600056" y="3814284"/>
            <a:ext cx="4608512" cy="769441"/>
            <a:chOff x="5543147" y="1044179"/>
            <a:chExt cx="4608512" cy="76944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3E78C29-8525-6885-2211-5D6926B9C368}"/>
                </a:ext>
              </a:extLst>
            </p:cNvPr>
            <p:cNvSpPr txBox="1"/>
            <p:nvPr/>
          </p:nvSpPr>
          <p:spPr>
            <a:xfrm>
              <a:off x="5543147" y="1044179"/>
              <a:ext cx="110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4C9F8B4C-66F7-504F-6145-6330FB3331EB}"/>
                </a:ext>
              </a:extLst>
            </p:cNvPr>
            <p:cNvGrpSpPr/>
            <p:nvPr/>
          </p:nvGrpSpPr>
          <p:grpSpPr>
            <a:xfrm>
              <a:off x="6463264" y="1044179"/>
              <a:ext cx="3688395" cy="647492"/>
              <a:chOff x="6552164" y="1024385"/>
              <a:chExt cx="3688395" cy="647492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06D2587-CF31-0645-0C11-E4D58C04991C}"/>
                  </a:ext>
                </a:extLst>
              </p:cNvPr>
              <p:cNvSpPr txBox="1"/>
              <p:nvPr/>
            </p:nvSpPr>
            <p:spPr>
              <a:xfrm>
                <a:off x="6552164" y="1024385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D11E1DD-C8A9-86BC-6F05-3472B958EBF9}"/>
                  </a:ext>
                </a:extLst>
              </p:cNvPr>
              <p:cNvSpPr txBox="1"/>
              <p:nvPr/>
            </p:nvSpPr>
            <p:spPr>
              <a:xfrm>
                <a:off x="6556832" y="1456433"/>
                <a:ext cx="36837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3C1A190-EB44-6A10-22A0-FAA285D6B1C5}"/>
              </a:ext>
            </a:extLst>
          </p:cNvPr>
          <p:cNvGrpSpPr/>
          <p:nvPr/>
        </p:nvGrpSpPr>
        <p:grpSpPr>
          <a:xfrm>
            <a:off x="6600056" y="5051042"/>
            <a:ext cx="4608512" cy="769441"/>
            <a:chOff x="5543147" y="1044179"/>
            <a:chExt cx="4608512" cy="769441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0405CCA-0092-5A6A-7306-7EC7828F7699}"/>
                </a:ext>
              </a:extLst>
            </p:cNvPr>
            <p:cNvSpPr txBox="1"/>
            <p:nvPr/>
          </p:nvSpPr>
          <p:spPr>
            <a:xfrm>
              <a:off x="5543147" y="1044179"/>
              <a:ext cx="11057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.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DCC14E88-F752-5FEC-BA9A-E3CCB664E1C6}"/>
                </a:ext>
              </a:extLst>
            </p:cNvPr>
            <p:cNvGrpSpPr/>
            <p:nvPr/>
          </p:nvGrpSpPr>
          <p:grpSpPr>
            <a:xfrm>
              <a:off x="6463264" y="1044179"/>
              <a:ext cx="3688395" cy="647492"/>
              <a:chOff x="6552164" y="1024385"/>
              <a:chExt cx="3688395" cy="647492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75B0C55-B919-D84E-81E4-31C22D8E8A8C}"/>
                  </a:ext>
                </a:extLst>
              </p:cNvPr>
              <p:cNvSpPr txBox="1"/>
              <p:nvPr/>
            </p:nvSpPr>
            <p:spPr>
              <a:xfrm>
                <a:off x="6552164" y="1024385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EDB83B3-FB7D-5432-CF30-4F34B72AE648}"/>
                  </a:ext>
                </a:extLst>
              </p:cNvPr>
              <p:cNvSpPr txBox="1"/>
              <p:nvPr/>
            </p:nvSpPr>
            <p:spPr>
              <a:xfrm>
                <a:off x="6556832" y="1456433"/>
                <a:ext cx="36837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7153574F-C4C4-3E6E-AF76-F11FEF4BE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1067"/>
            <a:ext cx="1638300" cy="15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E19AD5-27D4-7466-0DCA-77AB76B44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r="2417"/>
          <a:stretch/>
        </p:blipFill>
        <p:spPr>
          <a:xfrm>
            <a:off x="2811" y="-4307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34F467-8C8F-1661-E494-2D0F0903C8CA}"/>
              </a:ext>
            </a:extLst>
          </p:cNvPr>
          <p:cNvSpPr txBox="1"/>
          <p:nvPr/>
        </p:nvSpPr>
        <p:spPr>
          <a:xfrm>
            <a:off x="6632334" y="1354021"/>
            <a:ext cx="2438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D7D31">
                        <a:lumMod val="40000"/>
                        <a:lumOff val="60000"/>
                      </a:srgbClr>
                    </a:gs>
                    <a:gs pos="52000">
                      <a:srgbClr val="ED7D31">
                        <a:lumMod val="75000"/>
                      </a:srgbClr>
                    </a:gs>
                    <a:gs pos="83000">
                      <a:srgbClr val="ED7D31">
                        <a:lumMod val="75000"/>
                      </a:srgbClr>
                    </a:gs>
                    <a:gs pos="100000">
                      <a:srgbClr val="ED7D31">
                        <a:lumMod val="75000"/>
                      </a:srgbClr>
                    </a:gs>
                  </a:gsLst>
                  <a:lin ang="81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微软雅黑"/>
                <a:cs typeface="+mn-ea"/>
                <a:sym typeface="+mn-lt"/>
              </a:rPr>
              <a:t>2030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D7D31">
                      <a:lumMod val="40000"/>
                      <a:lumOff val="60000"/>
                    </a:srgbClr>
                  </a:gs>
                  <a:gs pos="52000">
                    <a:srgbClr val="ED7D31">
                      <a:lumMod val="75000"/>
                    </a:srgbClr>
                  </a:gs>
                  <a:gs pos="83000">
                    <a:srgbClr val="ED7D31">
                      <a:lumMod val="75000"/>
                    </a:srgbClr>
                  </a:gs>
                  <a:gs pos="100000">
                    <a:srgbClr val="ED7D31">
                      <a:lumMod val="75000"/>
                    </a:srgbClr>
                  </a:gs>
                </a:gsLst>
                <a:lin ang="81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1BD5275-78B7-21E6-0748-0071584909FB}"/>
              </a:ext>
            </a:extLst>
          </p:cNvPr>
          <p:cNvSpPr txBox="1"/>
          <p:nvPr/>
        </p:nvSpPr>
        <p:spPr>
          <a:xfrm>
            <a:off x="6632334" y="2614092"/>
            <a:ext cx="5447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F0502020204030204"/>
                <a:ea typeface="微软雅黑"/>
                <a:cs typeface="+mn-ea"/>
                <a:sym typeface="+mn-lt"/>
              </a:rPr>
              <a:t>THANK YOU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2168419-AB82-1B37-840D-DBD4F63BA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1067"/>
            <a:ext cx="1638300" cy="151604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A1A3C370-ECB1-9CA3-7428-864D750D1766}"/>
              </a:ext>
            </a:extLst>
          </p:cNvPr>
          <p:cNvSpPr txBox="1"/>
          <p:nvPr/>
        </p:nvSpPr>
        <p:spPr>
          <a:xfrm>
            <a:off x="5804961" y="328874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rPr>
              <a:t>INTRODUCTION TO ARTIFICIAL INTELLIGENCE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DEC4C1A-6822-FAF4-1825-4950CCCF2EE2}"/>
              </a:ext>
            </a:extLst>
          </p:cNvPr>
          <p:cNvSpPr txBox="1"/>
          <p:nvPr/>
        </p:nvSpPr>
        <p:spPr>
          <a:xfrm>
            <a:off x="335360" y="6051105"/>
            <a:ext cx="1403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F0502020204030204"/>
                <a:ea typeface="微软雅黑"/>
                <a:cs typeface="+mn-ea"/>
                <a:sym typeface="+mn-lt"/>
              </a:rPr>
              <a:t>THANKS YOU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B7E11C4-24E0-4E55-E294-4A5F493D8BC2}"/>
              </a:ext>
            </a:extLst>
          </p:cNvPr>
          <p:cNvGrpSpPr/>
          <p:nvPr/>
        </p:nvGrpSpPr>
        <p:grpSpPr>
          <a:xfrm>
            <a:off x="6888088" y="4922793"/>
            <a:ext cx="2430470" cy="359554"/>
            <a:chOff x="1274589" y="5747290"/>
            <a:chExt cx="2430470" cy="35955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D534421-E465-EF3E-D054-7368A02A473D}"/>
                </a:ext>
              </a:extLst>
            </p:cNvPr>
            <p:cNvGrpSpPr/>
            <p:nvPr/>
          </p:nvGrpSpPr>
          <p:grpSpPr>
            <a:xfrm>
              <a:off x="1274589" y="5747290"/>
              <a:ext cx="359554" cy="359554"/>
              <a:chOff x="1274589" y="5761324"/>
              <a:chExt cx="359554" cy="359554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D8FA221-4798-1334-F8D5-91271993A173}"/>
                  </a:ext>
                </a:extLst>
              </p:cNvPr>
              <p:cNvSpPr/>
              <p:nvPr/>
            </p:nvSpPr>
            <p:spPr>
              <a:xfrm>
                <a:off x="1274589" y="5761324"/>
                <a:ext cx="359554" cy="35955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2000">
                    <a:schemeClr val="accent2">
                      <a:lumMod val="75000"/>
                    </a:schemeClr>
                  </a:gs>
                  <a:gs pos="83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0A953A10-CAFD-9ED9-3431-06F5FE04B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6354" y="5837653"/>
                <a:ext cx="216024" cy="206896"/>
              </a:xfrm>
              <a:prstGeom prst="rect">
                <a:avLst/>
              </a:prstGeom>
            </p:spPr>
          </p:pic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6B6A2FF-61C8-15E8-E799-21827E1FC7B9}"/>
                </a:ext>
              </a:extLst>
            </p:cNvPr>
            <p:cNvSpPr txBox="1"/>
            <p:nvPr/>
          </p:nvSpPr>
          <p:spPr>
            <a:xfrm>
              <a:off x="1634142" y="5757790"/>
              <a:ext cx="2070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B7FC085-E2A0-BC0B-9232-710DD43A46F4}"/>
              </a:ext>
            </a:extLst>
          </p:cNvPr>
          <p:cNvGrpSpPr/>
          <p:nvPr/>
        </p:nvGrpSpPr>
        <p:grpSpPr>
          <a:xfrm>
            <a:off x="9034278" y="4922793"/>
            <a:ext cx="2532602" cy="359554"/>
            <a:chOff x="3420779" y="5755866"/>
            <a:chExt cx="2532602" cy="359554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50EBF69-B5C3-35C1-8D0A-01E31CE47772}"/>
                </a:ext>
              </a:extLst>
            </p:cNvPr>
            <p:cNvSpPr txBox="1"/>
            <p:nvPr/>
          </p:nvSpPr>
          <p:spPr>
            <a:xfrm>
              <a:off x="3780333" y="5766366"/>
              <a:ext cx="217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Time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3EC5DD2-8A96-5071-C346-E5A255BAFEA4}"/>
                </a:ext>
              </a:extLst>
            </p:cNvPr>
            <p:cNvGrpSpPr/>
            <p:nvPr/>
          </p:nvGrpSpPr>
          <p:grpSpPr>
            <a:xfrm>
              <a:off x="3420779" y="5755866"/>
              <a:ext cx="359554" cy="359554"/>
              <a:chOff x="3420779" y="5755866"/>
              <a:chExt cx="359554" cy="359554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1D310519-061B-943E-F7EA-BB34A3E103D4}"/>
                  </a:ext>
                </a:extLst>
              </p:cNvPr>
              <p:cNvSpPr/>
              <p:nvPr/>
            </p:nvSpPr>
            <p:spPr>
              <a:xfrm>
                <a:off x="3420779" y="5755866"/>
                <a:ext cx="359554" cy="35955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2000">
                    <a:schemeClr val="accent2">
                      <a:lumMod val="75000"/>
                    </a:schemeClr>
                  </a:gs>
                  <a:gs pos="83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5B2E9EE-DA14-213D-26DA-84756DA0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6053" y="5839283"/>
                <a:ext cx="209006" cy="1927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298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5"/>
          <p:cNvSpPr>
            <a:spLocks/>
          </p:cNvSpPr>
          <p:nvPr/>
        </p:nvSpPr>
        <p:spPr bwMode="auto">
          <a:xfrm>
            <a:off x="1229785" y="1570567"/>
            <a:ext cx="402167" cy="400051"/>
          </a:xfrm>
          <a:custGeom>
            <a:avLst/>
            <a:gdLst>
              <a:gd name="T0" fmla="*/ 669133150 w 117"/>
              <a:gd name="T1" fmla="*/ 276783773 h 117"/>
              <a:gd name="T2" fmla="*/ 669133150 w 117"/>
              <a:gd name="T3" fmla="*/ 32950327 h 117"/>
              <a:gd name="T4" fmla="*/ 530006685 w 117"/>
              <a:gd name="T5" fmla="*/ 32950327 h 117"/>
              <a:gd name="T6" fmla="*/ 530006685 w 117"/>
              <a:gd name="T7" fmla="*/ 138391886 h 117"/>
              <a:gd name="T8" fmla="*/ 384254782 w 117"/>
              <a:gd name="T9" fmla="*/ 0 h 117"/>
              <a:gd name="T10" fmla="*/ 0 w 117"/>
              <a:gd name="T11" fmla="*/ 382225332 h 117"/>
              <a:gd name="T12" fmla="*/ 66251802 w 117"/>
              <a:gd name="T13" fmla="*/ 382225332 h 117"/>
              <a:gd name="T14" fmla="*/ 66251802 w 117"/>
              <a:gd name="T15" fmla="*/ 771038678 h 117"/>
              <a:gd name="T16" fmla="*/ 278252929 w 117"/>
              <a:gd name="T17" fmla="*/ 771038678 h 117"/>
              <a:gd name="T18" fmla="*/ 278252929 w 117"/>
              <a:gd name="T19" fmla="*/ 454714000 h 117"/>
              <a:gd name="T20" fmla="*/ 490256635 w 117"/>
              <a:gd name="T21" fmla="*/ 454714000 h 117"/>
              <a:gd name="T22" fmla="*/ 490256635 w 117"/>
              <a:gd name="T23" fmla="*/ 771038678 h 117"/>
              <a:gd name="T24" fmla="*/ 702260340 w 117"/>
              <a:gd name="T25" fmla="*/ 771038678 h 117"/>
              <a:gd name="T26" fmla="*/ 702260340 w 117"/>
              <a:gd name="T27" fmla="*/ 382225332 h 117"/>
              <a:gd name="T28" fmla="*/ 775135002 w 117"/>
              <a:gd name="T29" fmla="*/ 382225332 h 117"/>
              <a:gd name="T30" fmla="*/ 669133150 w 117"/>
              <a:gd name="T31" fmla="*/ 276783773 h 1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7" h="117">
                <a:moveTo>
                  <a:pt x="101" y="42"/>
                </a:moveTo>
                <a:lnTo>
                  <a:pt x="101" y="5"/>
                </a:lnTo>
                <a:lnTo>
                  <a:pt x="80" y="5"/>
                </a:lnTo>
                <a:lnTo>
                  <a:pt x="80" y="21"/>
                </a:lnTo>
                <a:lnTo>
                  <a:pt x="58" y="0"/>
                </a:lnTo>
                <a:lnTo>
                  <a:pt x="0" y="58"/>
                </a:lnTo>
                <a:lnTo>
                  <a:pt x="10" y="58"/>
                </a:lnTo>
                <a:lnTo>
                  <a:pt x="10" y="117"/>
                </a:lnTo>
                <a:lnTo>
                  <a:pt x="42" y="117"/>
                </a:lnTo>
                <a:lnTo>
                  <a:pt x="42" y="69"/>
                </a:lnTo>
                <a:lnTo>
                  <a:pt x="74" y="69"/>
                </a:lnTo>
                <a:lnTo>
                  <a:pt x="74" y="117"/>
                </a:lnTo>
                <a:lnTo>
                  <a:pt x="106" y="117"/>
                </a:lnTo>
                <a:lnTo>
                  <a:pt x="106" y="58"/>
                </a:lnTo>
                <a:lnTo>
                  <a:pt x="117" y="58"/>
                </a:lnTo>
                <a:lnTo>
                  <a:pt x="101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3" name="Freeform 10"/>
          <p:cNvSpPr>
            <a:spLocks/>
          </p:cNvSpPr>
          <p:nvPr/>
        </p:nvSpPr>
        <p:spPr bwMode="auto">
          <a:xfrm>
            <a:off x="2110318" y="5617634"/>
            <a:ext cx="448733" cy="448733"/>
          </a:xfrm>
          <a:custGeom>
            <a:avLst/>
            <a:gdLst>
              <a:gd name="T0" fmla="*/ 752646547 w 131"/>
              <a:gd name="T1" fmla="*/ 316896508 h 131"/>
              <a:gd name="T2" fmla="*/ 752646547 w 131"/>
              <a:gd name="T3" fmla="*/ 39612706 h 131"/>
              <a:gd name="T4" fmla="*/ 594195724 w 131"/>
              <a:gd name="T5" fmla="*/ 39612706 h 131"/>
              <a:gd name="T6" fmla="*/ 594195724 w 131"/>
              <a:gd name="T7" fmla="*/ 158448254 h 131"/>
              <a:gd name="T8" fmla="*/ 435742332 w 131"/>
              <a:gd name="T9" fmla="*/ 0 h 131"/>
              <a:gd name="T10" fmla="*/ 0 w 131"/>
              <a:gd name="T11" fmla="*/ 435734625 h 131"/>
              <a:gd name="T12" fmla="*/ 79225411 w 131"/>
              <a:gd name="T13" fmla="*/ 435734625 h 131"/>
              <a:gd name="T14" fmla="*/ 79225411 w 131"/>
              <a:gd name="T15" fmla="*/ 864866704 h 131"/>
              <a:gd name="T16" fmla="*/ 316904215 w 131"/>
              <a:gd name="T17" fmla="*/ 864866704 h 131"/>
              <a:gd name="T18" fmla="*/ 316904215 w 131"/>
              <a:gd name="T19" fmla="*/ 514960036 h 131"/>
              <a:gd name="T20" fmla="*/ 547980473 w 131"/>
              <a:gd name="T21" fmla="*/ 514960036 h 131"/>
              <a:gd name="T22" fmla="*/ 547980473 w 131"/>
              <a:gd name="T23" fmla="*/ 864866704 h 131"/>
              <a:gd name="T24" fmla="*/ 792261822 w 131"/>
              <a:gd name="T25" fmla="*/ 864866704 h 131"/>
              <a:gd name="T26" fmla="*/ 792261822 w 131"/>
              <a:gd name="T27" fmla="*/ 435734625 h 131"/>
              <a:gd name="T28" fmla="*/ 864884687 w 131"/>
              <a:gd name="T29" fmla="*/ 435734625 h 131"/>
              <a:gd name="T30" fmla="*/ 752646547 w 131"/>
              <a:gd name="T31" fmla="*/ 316896508 h 1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1" h="131">
                <a:moveTo>
                  <a:pt x="114" y="48"/>
                </a:moveTo>
                <a:lnTo>
                  <a:pt x="114" y="6"/>
                </a:lnTo>
                <a:lnTo>
                  <a:pt x="90" y="6"/>
                </a:lnTo>
                <a:lnTo>
                  <a:pt x="90" y="24"/>
                </a:lnTo>
                <a:lnTo>
                  <a:pt x="66" y="0"/>
                </a:lnTo>
                <a:lnTo>
                  <a:pt x="0" y="66"/>
                </a:lnTo>
                <a:lnTo>
                  <a:pt x="12" y="66"/>
                </a:lnTo>
                <a:lnTo>
                  <a:pt x="12" y="131"/>
                </a:lnTo>
                <a:lnTo>
                  <a:pt x="48" y="131"/>
                </a:lnTo>
                <a:lnTo>
                  <a:pt x="48" y="78"/>
                </a:lnTo>
                <a:lnTo>
                  <a:pt x="83" y="78"/>
                </a:lnTo>
                <a:lnTo>
                  <a:pt x="83" y="131"/>
                </a:lnTo>
                <a:lnTo>
                  <a:pt x="120" y="131"/>
                </a:lnTo>
                <a:lnTo>
                  <a:pt x="120" y="66"/>
                </a:lnTo>
                <a:lnTo>
                  <a:pt x="131" y="66"/>
                </a:lnTo>
                <a:lnTo>
                  <a:pt x="114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4" name="Rectangle 11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5" name="Rectangle 12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6" name="Rectangle 13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7" name="Rectangle 14"/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8" name="Freeform 15"/>
          <p:cNvSpPr>
            <a:spLocks noEditPoints="1"/>
          </p:cNvSpPr>
          <p:nvPr/>
        </p:nvSpPr>
        <p:spPr bwMode="auto">
          <a:xfrm>
            <a:off x="2114552" y="1581152"/>
            <a:ext cx="400049" cy="400049"/>
          </a:xfrm>
          <a:custGeom>
            <a:avLst/>
            <a:gdLst>
              <a:gd name="T0" fmla="*/ 559173502 w 132"/>
              <a:gd name="T1" fmla="*/ 0 h 132"/>
              <a:gd name="T2" fmla="*/ 124260778 w 132"/>
              <a:gd name="T3" fmla="*/ 0 h 132"/>
              <a:gd name="T4" fmla="*/ 0 w 132"/>
              <a:gd name="T5" fmla="*/ 124258505 h 132"/>
              <a:gd name="T6" fmla="*/ 0 w 132"/>
              <a:gd name="T7" fmla="*/ 559159864 h 132"/>
              <a:gd name="T8" fmla="*/ 124260778 w 132"/>
              <a:gd name="T9" fmla="*/ 683418369 h 132"/>
              <a:gd name="T10" fmla="*/ 559173502 w 132"/>
              <a:gd name="T11" fmla="*/ 683418369 h 132"/>
              <a:gd name="T12" fmla="*/ 683434280 w 132"/>
              <a:gd name="T13" fmla="*/ 559159864 h 132"/>
              <a:gd name="T14" fmla="*/ 683434280 w 132"/>
              <a:gd name="T15" fmla="*/ 124258505 h 132"/>
              <a:gd name="T16" fmla="*/ 559173502 w 132"/>
              <a:gd name="T17" fmla="*/ 0 h 132"/>
              <a:gd name="T18" fmla="*/ 559173502 w 132"/>
              <a:gd name="T19" fmla="*/ 403838437 h 132"/>
              <a:gd name="T20" fmla="*/ 403847529 w 132"/>
              <a:gd name="T21" fmla="*/ 403838437 h 132"/>
              <a:gd name="T22" fmla="*/ 403847529 w 132"/>
              <a:gd name="T23" fmla="*/ 559159864 h 132"/>
              <a:gd name="T24" fmla="*/ 279586751 w 132"/>
              <a:gd name="T25" fmla="*/ 559159864 h 132"/>
              <a:gd name="T26" fmla="*/ 279586751 w 132"/>
              <a:gd name="T27" fmla="*/ 403838437 h 132"/>
              <a:gd name="T28" fmla="*/ 124260778 w 132"/>
              <a:gd name="T29" fmla="*/ 403838437 h 132"/>
              <a:gd name="T30" fmla="*/ 124260778 w 132"/>
              <a:gd name="T31" fmla="*/ 279579932 h 132"/>
              <a:gd name="T32" fmla="*/ 279586751 w 132"/>
              <a:gd name="T33" fmla="*/ 279579932 h 132"/>
              <a:gd name="T34" fmla="*/ 279586751 w 132"/>
              <a:gd name="T35" fmla="*/ 124258505 h 132"/>
              <a:gd name="T36" fmla="*/ 403847529 w 132"/>
              <a:gd name="T37" fmla="*/ 124258505 h 132"/>
              <a:gd name="T38" fmla="*/ 403847529 w 132"/>
              <a:gd name="T39" fmla="*/ 279579932 h 132"/>
              <a:gd name="T40" fmla="*/ 559173502 w 132"/>
              <a:gd name="T41" fmla="*/ 279579932 h 132"/>
              <a:gd name="T42" fmla="*/ 559173502 w 132"/>
              <a:gd name="T43" fmla="*/ 403838437 h 1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2" h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09" name="Freeform 16"/>
          <p:cNvSpPr>
            <a:spLocks noEditPoints="1"/>
          </p:cNvSpPr>
          <p:nvPr/>
        </p:nvSpPr>
        <p:spPr bwMode="auto">
          <a:xfrm>
            <a:off x="2995084" y="1587501"/>
            <a:ext cx="438149" cy="436033"/>
          </a:xfrm>
          <a:custGeom>
            <a:avLst/>
            <a:gdLst>
              <a:gd name="T0" fmla="*/ 719773594 w 145"/>
              <a:gd name="T1" fmla="*/ 638236979 h 144"/>
              <a:gd name="T2" fmla="*/ 544972407 w 145"/>
              <a:gd name="T3" fmla="*/ 458089353 h 144"/>
              <a:gd name="T4" fmla="*/ 539830196 w 145"/>
              <a:gd name="T5" fmla="*/ 452940980 h 144"/>
              <a:gd name="T6" fmla="*/ 586101032 w 145"/>
              <a:gd name="T7" fmla="*/ 293382303 h 144"/>
              <a:gd name="T8" fmla="*/ 293051649 w 145"/>
              <a:gd name="T9" fmla="*/ 0 h 144"/>
              <a:gd name="T10" fmla="*/ 0 w 145"/>
              <a:gd name="T11" fmla="*/ 293382303 h 144"/>
              <a:gd name="T12" fmla="*/ 293051649 w 145"/>
              <a:gd name="T13" fmla="*/ 586764606 h 144"/>
              <a:gd name="T14" fmla="*/ 452428469 w 145"/>
              <a:gd name="T15" fmla="*/ 540440607 h 144"/>
              <a:gd name="T16" fmla="*/ 457570680 w 145"/>
              <a:gd name="T17" fmla="*/ 545588979 h 144"/>
              <a:gd name="T18" fmla="*/ 637514079 w 145"/>
              <a:gd name="T19" fmla="*/ 720588232 h 144"/>
              <a:gd name="T20" fmla="*/ 678644970 w 145"/>
              <a:gd name="T21" fmla="*/ 741177181 h 144"/>
              <a:gd name="T22" fmla="*/ 719773594 w 145"/>
              <a:gd name="T23" fmla="*/ 720588232 h 144"/>
              <a:gd name="T24" fmla="*/ 719773594 w 145"/>
              <a:gd name="T25" fmla="*/ 638236979 h 144"/>
              <a:gd name="T26" fmla="*/ 293051649 w 145"/>
              <a:gd name="T27" fmla="*/ 494118878 h 144"/>
              <a:gd name="T28" fmla="*/ 92541672 w 145"/>
              <a:gd name="T29" fmla="*/ 293382303 h 144"/>
              <a:gd name="T30" fmla="*/ 293051649 w 145"/>
              <a:gd name="T31" fmla="*/ 92647999 h 144"/>
              <a:gd name="T32" fmla="*/ 493559360 w 145"/>
              <a:gd name="T33" fmla="*/ 293382303 h 144"/>
              <a:gd name="T34" fmla="*/ 293051649 w 145"/>
              <a:gd name="T35" fmla="*/ 494118878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10" name="Freeform 17"/>
          <p:cNvSpPr>
            <a:spLocks noEditPoints="1"/>
          </p:cNvSpPr>
          <p:nvPr/>
        </p:nvSpPr>
        <p:spPr bwMode="auto">
          <a:xfrm>
            <a:off x="3915834" y="1547284"/>
            <a:ext cx="292100" cy="472016"/>
          </a:xfrm>
          <a:custGeom>
            <a:avLst/>
            <a:gdLst>
              <a:gd name="T0" fmla="*/ 498484624 w 96"/>
              <a:gd name="T1" fmla="*/ 247622317 h 156"/>
              <a:gd name="T2" fmla="*/ 249243453 w 96"/>
              <a:gd name="T3" fmla="*/ 0 h 156"/>
              <a:gd name="T4" fmla="*/ 0 w 96"/>
              <a:gd name="T5" fmla="*/ 247622317 h 156"/>
              <a:gd name="T6" fmla="*/ 31154291 w 96"/>
              <a:gd name="T7" fmla="*/ 371433475 h 156"/>
              <a:gd name="T8" fmla="*/ 31154291 w 96"/>
              <a:gd name="T9" fmla="*/ 371433475 h 156"/>
              <a:gd name="T10" fmla="*/ 249243453 w 96"/>
              <a:gd name="T11" fmla="*/ 804771395 h 156"/>
              <a:gd name="T12" fmla="*/ 467330334 w 96"/>
              <a:gd name="T13" fmla="*/ 371433475 h 156"/>
              <a:gd name="T14" fmla="*/ 467330334 w 96"/>
              <a:gd name="T15" fmla="*/ 371433475 h 156"/>
              <a:gd name="T16" fmla="*/ 498484624 w 96"/>
              <a:gd name="T17" fmla="*/ 247622317 h 156"/>
              <a:gd name="T18" fmla="*/ 249243453 w 96"/>
              <a:gd name="T19" fmla="*/ 371433475 h 156"/>
              <a:gd name="T20" fmla="*/ 124621727 w 96"/>
              <a:gd name="T21" fmla="*/ 247622317 h 156"/>
              <a:gd name="T22" fmla="*/ 249243453 w 96"/>
              <a:gd name="T23" fmla="*/ 123811158 h 156"/>
              <a:gd name="T24" fmla="*/ 373862898 w 96"/>
              <a:gd name="T25" fmla="*/ 247622317 h 156"/>
              <a:gd name="T26" fmla="*/ 249243453 w 96"/>
              <a:gd name="T27" fmla="*/ 371433475 h 1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11" name="Freeform 18"/>
          <p:cNvSpPr>
            <a:spLocks/>
          </p:cNvSpPr>
          <p:nvPr/>
        </p:nvSpPr>
        <p:spPr bwMode="auto">
          <a:xfrm>
            <a:off x="4671485" y="1619252"/>
            <a:ext cx="433916" cy="400049"/>
          </a:xfrm>
          <a:custGeom>
            <a:avLst/>
            <a:gdLst>
              <a:gd name="T0" fmla="*/ 553195440 w 144"/>
              <a:gd name="T1" fmla="*/ 0 h 132"/>
              <a:gd name="T2" fmla="*/ 184398480 w 144"/>
              <a:gd name="T3" fmla="*/ 0 h 132"/>
              <a:gd name="T4" fmla="*/ 0 w 144"/>
              <a:gd name="T5" fmla="*/ 186386621 h 132"/>
              <a:gd name="T6" fmla="*/ 0 w 144"/>
              <a:gd name="T7" fmla="*/ 310645126 h 132"/>
              <a:gd name="T8" fmla="*/ 184398480 w 144"/>
              <a:gd name="T9" fmla="*/ 497031748 h 132"/>
              <a:gd name="T10" fmla="*/ 215131937 w 144"/>
              <a:gd name="T11" fmla="*/ 497031748 h 132"/>
              <a:gd name="T12" fmla="*/ 215131937 w 144"/>
              <a:gd name="T13" fmla="*/ 683418369 h 132"/>
              <a:gd name="T14" fmla="*/ 425140501 w 144"/>
              <a:gd name="T15" fmla="*/ 497031748 h 132"/>
              <a:gd name="T16" fmla="*/ 553195440 w 144"/>
              <a:gd name="T17" fmla="*/ 497031748 h 132"/>
              <a:gd name="T18" fmla="*/ 737593921 w 144"/>
              <a:gd name="T19" fmla="*/ 310645126 h 132"/>
              <a:gd name="T20" fmla="*/ 737593921 w 144"/>
              <a:gd name="T21" fmla="*/ 186386621 h 132"/>
              <a:gd name="T22" fmla="*/ 553195440 w 144"/>
              <a:gd name="T23" fmla="*/ 0 h 1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12" name="Freeform 19"/>
          <p:cNvSpPr>
            <a:spLocks noEditPoints="1"/>
          </p:cNvSpPr>
          <p:nvPr/>
        </p:nvSpPr>
        <p:spPr bwMode="auto">
          <a:xfrm>
            <a:off x="5496985" y="1619252"/>
            <a:ext cx="433916" cy="400049"/>
          </a:xfrm>
          <a:custGeom>
            <a:avLst/>
            <a:gdLst>
              <a:gd name="T0" fmla="*/ 553195440 w 144"/>
              <a:gd name="T1" fmla="*/ 0 h 132"/>
              <a:gd name="T2" fmla="*/ 184398480 w 144"/>
              <a:gd name="T3" fmla="*/ 0 h 132"/>
              <a:gd name="T4" fmla="*/ 0 w 144"/>
              <a:gd name="T5" fmla="*/ 186386621 h 132"/>
              <a:gd name="T6" fmla="*/ 0 w 144"/>
              <a:gd name="T7" fmla="*/ 310645126 h 132"/>
              <a:gd name="T8" fmla="*/ 184398480 w 144"/>
              <a:gd name="T9" fmla="*/ 497031748 h 132"/>
              <a:gd name="T10" fmla="*/ 215131937 w 144"/>
              <a:gd name="T11" fmla="*/ 497031748 h 132"/>
              <a:gd name="T12" fmla="*/ 215131937 w 144"/>
              <a:gd name="T13" fmla="*/ 683418369 h 132"/>
              <a:gd name="T14" fmla="*/ 425140501 w 144"/>
              <a:gd name="T15" fmla="*/ 497031748 h 132"/>
              <a:gd name="T16" fmla="*/ 553195440 w 144"/>
              <a:gd name="T17" fmla="*/ 497031748 h 132"/>
              <a:gd name="T18" fmla="*/ 737593921 w 144"/>
              <a:gd name="T19" fmla="*/ 310645126 h 132"/>
              <a:gd name="T20" fmla="*/ 737593921 w 144"/>
              <a:gd name="T21" fmla="*/ 186386621 h 132"/>
              <a:gd name="T22" fmla="*/ 553195440 w 144"/>
              <a:gd name="T23" fmla="*/ 0 h 132"/>
              <a:gd name="T24" fmla="*/ 184398480 w 144"/>
              <a:gd name="T25" fmla="*/ 310645126 h 132"/>
              <a:gd name="T26" fmla="*/ 122931567 w 144"/>
              <a:gd name="T27" fmla="*/ 248514737 h 132"/>
              <a:gd name="T28" fmla="*/ 184398480 w 144"/>
              <a:gd name="T29" fmla="*/ 186386621 h 132"/>
              <a:gd name="T30" fmla="*/ 245865394 w 144"/>
              <a:gd name="T31" fmla="*/ 248514737 h 132"/>
              <a:gd name="T32" fmla="*/ 184398480 w 144"/>
              <a:gd name="T33" fmla="*/ 310645126 h 132"/>
              <a:gd name="T34" fmla="*/ 368796960 w 144"/>
              <a:gd name="T35" fmla="*/ 310645126 h 132"/>
              <a:gd name="T36" fmla="*/ 307330047 w 144"/>
              <a:gd name="T37" fmla="*/ 248514737 h 132"/>
              <a:gd name="T38" fmla="*/ 368796960 w 144"/>
              <a:gd name="T39" fmla="*/ 186386621 h 132"/>
              <a:gd name="T40" fmla="*/ 430263874 w 144"/>
              <a:gd name="T41" fmla="*/ 248514737 h 132"/>
              <a:gd name="T42" fmla="*/ 368796960 w 144"/>
              <a:gd name="T43" fmla="*/ 310645126 h 132"/>
              <a:gd name="T44" fmla="*/ 553195440 w 144"/>
              <a:gd name="T45" fmla="*/ 310645126 h 132"/>
              <a:gd name="T46" fmla="*/ 491728527 w 144"/>
              <a:gd name="T47" fmla="*/ 248514737 h 132"/>
              <a:gd name="T48" fmla="*/ 553195440 w 144"/>
              <a:gd name="T49" fmla="*/ 186386621 h 132"/>
              <a:gd name="T50" fmla="*/ 614662354 w 144"/>
              <a:gd name="T51" fmla="*/ 248514737 h 132"/>
              <a:gd name="T52" fmla="*/ 553195440 w 144"/>
              <a:gd name="T53" fmla="*/ 310645126 h 1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  <a:moveTo>
                  <a:pt x="36" y="60"/>
                </a:moveTo>
                <a:cubicBezTo>
                  <a:pt x="29" y="60"/>
                  <a:pt x="24" y="55"/>
                  <a:pt x="24" y="48"/>
                </a:cubicBezTo>
                <a:cubicBezTo>
                  <a:pt x="24" y="41"/>
                  <a:pt x="29" y="36"/>
                  <a:pt x="36" y="36"/>
                </a:cubicBezTo>
                <a:cubicBezTo>
                  <a:pt x="43" y="36"/>
                  <a:pt x="48" y="41"/>
                  <a:pt x="48" y="48"/>
                </a:cubicBezTo>
                <a:cubicBezTo>
                  <a:pt x="48" y="55"/>
                  <a:pt x="43" y="60"/>
                  <a:pt x="36" y="60"/>
                </a:cubicBezTo>
                <a:moveTo>
                  <a:pt x="72" y="60"/>
                </a:moveTo>
                <a:cubicBezTo>
                  <a:pt x="65" y="60"/>
                  <a:pt x="60" y="55"/>
                  <a:pt x="60" y="48"/>
                </a:cubicBezTo>
                <a:cubicBezTo>
                  <a:pt x="60" y="41"/>
                  <a:pt x="65" y="36"/>
                  <a:pt x="72" y="36"/>
                </a:cubicBezTo>
                <a:cubicBezTo>
                  <a:pt x="79" y="36"/>
                  <a:pt x="84" y="41"/>
                  <a:pt x="84" y="48"/>
                </a:cubicBezTo>
                <a:cubicBezTo>
                  <a:pt x="84" y="55"/>
                  <a:pt x="79" y="60"/>
                  <a:pt x="72" y="60"/>
                </a:cubicBezTo>
                <a:moveTo>
                  <a:pt x="108" y="60"/>
                </a:moveTo>
                <a:cubicBezTo>
                  <a:pt x="101" y="60"/>
                  <a:pt x="96" y="55"/>
                  <a:pt x="96" y="48"/>
                </a:cubicBezTo>
                <a:cubicBezTo>
                  <a:pt x="96" y="41"/>
                  <a:pt x="101" y="36"/>
                  <a:pt x="108" y="36"/>
                </a:cubicBezTo>
                <a:cubicBezTo>
                  <a:pt x="115" y="36"/>
                  <a:pt x="120" y="41"/>
                  <a:pt x="120" y="48"/>
                </a:cubicBezTo>
                <a:cubicBezTo>
                  <a:pt x="120" y="55"/>
                  <a:pt x="115" y="60"/>
                  <a:pt x="108" y="6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13" name="Freeform 20"/>
          <p:cNvSpPr>
            <a:spLocks noEditPoints="1"/>
          </p:cNvSpPr>
          <p:nvPr/>
        </p:nvSpPr>
        <p:spPr bwMode="auto">
          <a:xfrm>
            <a:off x="6538385" y="1509184"/>
            <a:ext cx="188383" cy="150283"/>
          </a:xfrm>
          <a:custGeom>
            <a:avLst/>
            <a:gdLst>
              <a:gd name="T0" fmla="*/ 202607837 w 62"/>
              <a:gd name="T1" fmla="*/ 61173311 h 50"/>
              <a:gd name="T2" fmla="*/ 202607837 w 62"/>
              <a:gd name="T3" fmla="*/ 61173311 h 50"/>
              <a:gd name="T4" fmla="*/ 233777572 w 62"/>
              <a:gd name="T5" fmla="*/ 71369238 h 50"/>
              <a:gd name="T6" fmla="*/ 238973288 w 62"/>
              <a:gd name="T7" fmla="*/ 91761093 h 50"/>
              <a:gd name="T8" fmla="*/ 207801273 w 62"/>
              <a:gd name="T9" fmla="*/ 147837568 h 50"/>
              <a:gd name="T10" fmla="*/ 103900637 w 62"/>
              <a:gd name="T11" fmla="*/ 193718114 h 50"/>
              <a:gd name="T12" fmla="*/ 88315769 w 62"/>
              <a:gd name="T13" fmla="*/ 193718114 h 50"/>
              <a:gd name="T14" fmla="*/ 88315769 w 62"/>
              <a:gd name="T15" fmla="*/ 193718114 h 50"/>
              <a:gd name="T16" fmla="*/ 135070372 w 62"/>
              <a:gd name="T17" fmla="*/ 91761093 h 50"/>
              <a:gd name="T18" fmla="*/ 202607837 w 62"/>
              <a:gd name="T19" fmla="*/ 61173311 h 50"/>
              <a:gd name="T20" fmla="*/ 202607837 w 62"/>
              <a:gd name="T21" fmla="*/ 0 h 50"/>
              <a:gd name="T22" fmla="*/ 88315769 w 62"/>
              <a:gd name="T23" fmla="*/ 45880547 h 50"/>
              <a:gd name="T24" fmla="*/ 41561166 w 62"/>
              <a:gd name="T25" fmla="*/ 239598661 h 50"/>
              <a:gd name="T26" fmla="*/ 103900637 w 62"/>
              <a:gd name="T27" fmla="*/ 254891425 h 50"/>
              <a:gd name="T28" fmla="*/ 254558155 w 62"/>
              <a:gd name="T29" fmla="*/ 193718114 h 50"/>
              <a:gd name="T30" fmla="*/ 275338738 w 62"/>
              <a:gd name="T31" fmla="*/ 25488692 h 50"/>
              <a:gd name="T32" fmla="*/ 202607837 w 62"/>
              <a:gd name="T33" fmla="*/ 0 h 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2" h="50"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41" y="12"/>
                  <a:pt x="43" y="12"/>
                  <a:pt x="45" y="14"/>
                </a:cubicBezTo>
                <a:cubicBezTo>
                  <a:pt x="45" y="14"/>
                  <a:pt x="46" y="15"/>
                  <a:pt x="46" y="18"/>
                </a:cubicBezTo>
                <a:cubicBezTo>
                  <a:pt x="46" y="21"/>
                  <a:pt x="45" y="25"/>
                  <a:pt x="40" y="29"/>
                </a:cubicBezTo>
                <a:cubicBezTo>
                  <a:pt x="35" y="34"/>
                  <a:pt x="26" y="38"/>
                  <a:pt x="20" y="38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5"/>
                  <a:pt x="18" y="25"/>
                  <a:pt x="26" y="18"/>
                </a:cubicBezTo>
                <a:cubicBezTo>
                  <a:pt x="30" y="14"/>
                  <a:pt x="35" y="12"/>
                  <a:pt x="39" y="12"/>
                </a:cubicBezTo>
                <a:moveTo>
                  <a:pt x="39" y="0"/>
                </a:moveTo>
                <a:cubicBezTo>
                  <a:pt x="32" y="0"/>
                  <a:pt x="24" y="3"/>
                  <a:pt x="17" y="9"/>
                </a:cubicBezTo>
                <a:cubicBezTo>
                  <a:pt x="6" y="19"/>
                  <a:pt x="0" y="38"/>
                  <a:pt x="8" y="47"/>
                </a:cubicBezTo>
                <a:cubicBezTo>
                  <a:pt x="11" y="49"/>
                  <a:pt x="15" y="50"/>
                  <a:pt x="20" y="50"/>
                </a:cubicBezTo>
                <a:cubicBezTo>
                  <a:pt x="29" y="50"/>
                  <a:pt x="41" y="45"/>
                  <a:pt x="49" y="38"/>
                </a:cubicBezTo>
                <a:cubicBezTo>
                  <a:pt x="60" y="28"/>
                  <a:pt x="62" y="13"/>
                  <a:pt x="53" y="5"/>
                </a:cubicBezTo>
                <a:cubicBezTo>
                  <a:pt x="50" y="1"/>
                  <a:pt x="45" y="0"/>
                  <a:pt x="39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14" name="Freeform 21"/>
          <p:cNvSpPr>
            <a:spLocks noEditPoints="1"/>
          </p:cNvSpPr>
          <p:nvPr/>
        </p:nvSpPr>
        <p:spPr bwMode="auto">
          <a:xfrm>
            <a:off x="6396567" y="1509184"/>
            <a:ext cx="188384" cy="150283"/>
          </a:xfrm>
          <a:custGeom>
            <a:avLst/>
            <a:gdLst>
              <a:gd name="T0" fmla="*/ 119486350 w 62"/>
              <a:gd name="T1" fmla="*/ 61173311 h 50"/>
              <a:gd name="T2" fmla="*/ 187024293 w 62"/>
              <a:gd name="T3" fmla="*/ 91761093 h 50"/>
              <a:gd name="T4" fmla="*/ 233779227 w 62"/>
              <a:gd name="T5" fmla="*/ 193718114 h 50"/>
              <a:gd name="T6" fmla="*/ 218194249 w 62"/>
              <a:gd name="T7" fmla="*/ 193718114 h 50"/>
              <a:gd name="T8" fmla="*/ 114292877 w 62"/>
              <a:gd name="T9" fmla="*/ 147837568 h 50"/>
              <a:gd name="T10" fmla="*/ 83120642 w 62"/>
              <a:gd name="T11" fmla="*/ 91761093 h 50"/>
              <a:gd name="T12" fmla="*/ 88316394 w 62"/>
              <a:gd name="T13" fmla="*/ 71369238 h 50"/>
              <a:gd name="T14" fmla="*/ 119486350 w 62"/>
              <a:gd name="T15" fmla="*/ 61173311 h 50"/>
              <a:gd name="T16" fmla="*/ 119486350 w 62"/>
              <a:gd name="T17" fmla="*/ 0 h 50"/>
              <a:gd name="T18" fmla="*/ 46754934 w 62"/>
              <a:gd name="T19" fmla="*/ 25488692 h 50"/>
              <a:gd name="T20" fmla="*/ 67535664 w 62"/>
              <a:gd name="T21" fmla="*/ 193718114 h 50"/>
              <a:gd name="T22" fmla="*/ 218194249 w 62"/>
              <a:gd name="T23" fmla="*/ 254891425 h 50"/>
              <a:gd name="T24" fmla="*/ 280534161 w 62"/>
              <a:gd name="T25" fmla="*/ 239598661 h 50"/>
              <a:gd name="T26" fmla="*/ 233779227 w 62"/>
              <a:gd name="T27" fmla="*/ 45880547 h 50"/>
              <a:gd name="T28" fmla="*/ 119486350 w 62"/>
              <a:gd name="T29" fmla="*/ 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2" h="50">
                <a:moveTo>
                  <a:pt x="23" y="12"/>
                </a:moveTo>
                <a:cubicBezTo>
                  <a:pt x="27" y="12"/>
                  <a:pt x="32" y="14"/>
                  <a:pt x="36" y="18"/>
                </a:cubicBezTo>
                <a:cubicBezTo>
                  <a:pt x="44" y="25"/>
                  <a:pt x="46" y="35"/>
                  <a:pt x="45" y="38"/>
                </a:cubicBezTo>
                <a:cubicBezTo>
                  <a:pt x="45" y="38"/>
                  <a:pt x="45" y="38"/>
                  <a:pt x="42" y="38"/>
                </a:cubicBezTo>
                <a:cubicBezTo>
                  <a:pt x="36" y="38"/>
                  <a:pt x="27" y="34"/>
                  <a:pt x="22" y="29"/>
                </a:cubicBezTo>
                <a:cubicBezTo>
                  <a:pt x="17" y="25"/>
                  <a:pt x="16" y="21"/>
                  <a:pt x="16" y="18"/>
                </a:cubicBezTo>
                <a:cubicBezTo>
                  <a:pt x="16" y="15"/>
                  <a:pt x="17" y="14"/>
                  <a:pt x="17" y="14"/>
                </a:cubicBezTo>
                <a:cubicBezTo>
                  <a:pt x="19" y="12"/>
                  <a:pt x="21" y="12"/>
                  <a:pt x="23" y="12"/>
                </a:cubicBezTo>
                <a:moveTo>
                  <a:pt x="23" y="0"/>
                </a:moveTo>
                <a:cubicBezTo>
                  <a:pt x="17" y="0"/>
                  <a:pt x="12" y="1"/>
                  <a:pt x="9" y="5"/>
                </a:cubicBezTo>
                <a:cubicBezTo>
                  <a:pt x="0" y="13"/>
                  <a:pt x="2" y="28"/>
                  <a:pt x="13" y="38"/>
                </a:cubicBezTo>
                <a:cubicBezTo>
                  <a:pt x="21" y="45"/>
                  <a:pt x="33" y="50"/>
                  <a:pt x="42" y="50"/>
                </a:cubicBezTo>
                <a:cubicBezTo>
                  <a:pt x="47" y="50"/>
                  <a:pt x="51" y="49"/>
                  <a:pt x="54" y="47"/>
                </a:cubicBezTo>
                <a:cubicBezTo>
                  <a:pt x="62" y="38"/>
                  <a:pt x="56" y="19"/>
                  <a:pt x="45" y="9"/>
                </a:cubicBezTo>
                <a:cubicBezTo>
                  <a:pt x="38" y="3"/>
                  <a:pt x="30" y="0"/>
                  <a:pt x="23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15" name="Freeform 22"/>
          <p:cNvSpPr>
            <a:spLocks/>
          </p:cNvSpPr>
          <p:nvPr/>
        </p:nvSpPr>
        <p:spPr bwMode="auto">
          <a:xfrm>
            <a:off x="6582834" y="1642534"/>
            <a:ext cx="198967" cy="165100"/>
          </a:xfrm>
          <a:custGeom>
            <a:avLst/>
            <a:gdLst>
              <a:gd name="T0" fmla="*/ 337004314 w 66"/>
              <a:gd name="T1" fmla="*/ 282850696 h 54"/>
              <a:gd name="T2" fmla="*/ 337004314 w 66"/>
              <a:gd name="T3" fmla="*/ 62854946 h 54"/>
              <a:gd name="T4" fmla="*/ 275731624 w 66"/>
              <a:gd name="T5" fmla="*/ 0 h 54"/>
              <a:gd name="T6" fmla="*/ 0 w 66"/>
              <a:gd name="T7" fmla="*/ 0 h 54"/>
              <a:gd name="T8" fmla="*/ 0 w 66"/>
              <a:gd name="T9" fmla="*/ 282850696 h 54"/>
              <a:gd name="T10" fmla="*/ 337004314 w 66"/>
              <a:gd name="T11" fmla="*/ 282850696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6"/>
                  <a:pt x="61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16" name="Freeform 23"/>
          <p:cNvSpPr>
            <a:spLocks/>
          </p:cNvSpPr>
          <p:nvPr/>
        </p:nvSpPr>
        <p:spPr bwMode="auto">
          <a:xfrm>
            <a:off x="6582834" y="1841501"/>
            <a:ext cx="198967" cy="165100"/>
          </a:xfrm>
          <a:custGeom>
            <a:avLst/>
            <a:gdLst>
              <a:gd name="T0" fmla="*/ 0 w 66"/>
              <a:gd name="T1" fmla="*/ 0 h 54"/>
              <a:gd name="T2" fmla="*/ 0 w 66"/>
              <a:gd name="T3" fmla="*/ 282850696 h 54"/>
              <a:gd name="T4" fmla="*/ 275731624 w 66"/>
              <a:gd name="T5" fmla="*/ 282850696 h 54"/>
              <a:gd name="T6" fmla="*/ 337004314 w 66"/>
              <a:gd name="T7" fmla="*/ 219995750 h 54"/>
              <a:gd name="T8" fmla="*/ 337004314 w 66"/>
              <a:gd name="T9" fmla="*/ 0 h 54"/>
              <a:gd name="T10" fmla="*/ 0 w 66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61" y="54"/>
                  <a:pt x="66" y="49"/>
                  <a:pt x="66" y="42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17" name="Freeform 24"/>
          <p:cNvSpPr>
            <a:spLocks/>
          </p:cNvSpPr>
          <p:nvPr/>
        </p:nvSpPr>
        <p:spPr bwMode="auto">
          <a:xfrm>
            <a:off x="6345767" y="1642534"/>
            <a:ext cx="198967" cy="165100"/>
          </a:xfrm>
          <a:custGeom>
            <a:avLst/>
            <a:gdLst>
              <a:gd name="T0" fmla="*/ 337004314 w 66"/>
              <a:gd name="T1" fmla="*/ 282850696 h 54"/>
              <a:gd name="T2" fmla="*/ 337004314 w 66"/>
              <a:gd name="T3" fmla="*/ 0 h 54"/>
              <a:gd name="T4" fmla="*/ 61272689 w 66"/>
              <a:gd name="T5" fmla="*/ 0 h 54"/>
              <a:gd name="T6" fmla="*/ 0 w 66"/>
              <a:gd name="T7" fmla="*/ 62854946 h 54"/>
              <a:gd name="T8" fmla="*/ 0 w 66"/>
              <a:gd name="T9" fmla="*/ 282850696 h 54"/>
              <a:gd name="T10" fmla="*/ 337004314 w 66"/>
              <a:gd name="T11" fmla="*/ 282850696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0"/>
                  <a:pt x="66" y="0"/>
                  <a:pt x="6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18" name="Freeform 25"/>
          <p:cNvSpPr>
            <a:spLocks/>
          </p:cNvSpPr>
          <p:nvPr/>
        </p:nvSpPr>
        <p:spPr bwMode="auto">
          <a:xfrm>
            <a:off x="6345767" y="1841501"/>
            <a:ext cx="198967" cy="165100"/>
          </a:xfrm>
          <a:custGeom>
            <a:avLst/>
            <a:gdLst>
              <a:gd name="T0" fmla="*/ 0 w 66"/>
              <a:gd name="T1" fmla="*/ 0 h 54"/>
              <a:gd name="T2" fmla="*/ 0 w 66"/>
              <a:gd name="T3" fmla="*/ 219995750 h 54"/>
              <a:gd name="T4" fmla="*/ 61272689 w 66"/>
              <a:gd name="T5" fmla="*/ 282850696 h 54"/>
              <a:gd name="T6" fmla="*/ 337004314 w 66"/>
              <a:gd name="T7" fmla="*/ 282850696 h 54"/>
              <a:gd name="T8" fmla="*/ 337004314 w 66"/>
              <a:gd name="T9" fmla="*/ 0 h 54"/>
              <a:gd name="T10" fmla="*/ 0 w 66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49"/>
                  <a:pt x="5" y="54"/>
                  <a:pt x="12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19" name="Freeform 26"/>
          <p:cNvSpPr>
            <a:spLocks/>
          </p:cNvSpPr>
          <p:nvPr/>
        </p:nvSpPr>
        <p:spPr bwMode="auto">
          <a:xfrm>
            <a:off x="7321551" y="1809752"/>
            <a:ext cx="190500" cy="232833"/>
          </a:xfrm>
          <a:custGeom>
            <a:avLst/>
            <a:gdLst>
              <a:gd name="T0" fmla="*/ 0 w 55"/>
              <a:gd name="T1" fmla="*/ 448747730 h 68"/>
              <a:gd name="T2" fmla="*/ 160220025 w 55"/>
              <a:gd name="T3" fmla="*/ 217775351 h 68"/>
              <a:gd name="T4" fmla="*/ 6676159 w 55"/>
              <a:gd name="T5" fmla="*/ 131985684 h 68"/>
              <a:gd name="T6" fmla="*/ 186922064 w 55"/>
              <a:gd name="T7" fmla="*/ 0 h 68"/>
              <a:gd name="T8" fmla="*/ 186922064 w 55"/>
              <a:gd name="T9" fmla="*/ 0 h 68"/>
              <a:gd name="T10" fmla="*/ 293735414 w 55"/>
              <a:gd name="T11" fmla="*/ 98989263 h 68"/>
              <a:gd name="T12" fmla="*/ 213624102 w 55"/>
              <a:gd name="T13" fmla="*/ 131985684 h 68"/>
              <a:gd name="T14" fmla="*/ 367167968 w 55"/>
              <a:gd name="T15" fmla="*/ 217775351 h 68"/>
              <a:gd name="T16" fmla="*/ 0 w 55"/>
              <a:gd name="T17" fmla="*/ 448747730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" h="68">
                <a:moveTo>
                  <a:pt x="0" y="68"/>
                </a:moveTo>
                <a:lnTo>
                  <a:pt x="24" y="33"/>
                </a:lnTo>
                <a:lnTo>
                  <a:pt x="1" y="20"/>
                </a:lnTo>
                <a:lnTo>
                  <a:pt x="28" y="0"/>
                </a:lnTo>
                <a:lnTo>
                  <a:pt x="44" y="15"/>
                </a:lnTo>
                <a:lnTo>
                  <a:pt x="32" y="20"/>
                </a:lnTo>
                <a:lnTo>
                  <a:pt x="55" y="33"/>
                </a:lnTo>
                <a:lnTo>
                  <a:pt x="0" y="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20" name="Freeform 27"/>
          <p:cNvSpPr>
            <a:spLocks/>
          </p:cNvSpPr>
          <p:nvPr/>
        </p:nvSpPr>
        <p:spPr bwMode="auto">
          <a:xfrm>
            <a:off x="7205134" y="1570568"/>
            <a:ext cx="436033" cy="283633"/>
          </a:xfrm>
          <a:custGeom>
            <a:avLst/>
            <a:gdLst>
              <a:gd name="T0" fmla="*/ 612513283 w 144"/>
              <a:gd name="T1" fmla="*/ 225938843 h 94"/>
              <a:gd name="T2" fmla="*/ 607367181 w 144"/>
              <a:gd name="T3" fmla="*/ 225938843 h 94"/>
              <a:gd name="T4" fmla="*/ 612513283 w 144"/>
              <a:gd name="T5" fmla="*/ 189995107 h 94"/>
              <a:gd name="T6" fmla="*/ 416920539 w 144"/>
              <a:gd name="T7" fmla="*/ 0 h 94"/>
              <a:gd name="T8" fmla="*/ 231622269 w 144"/>
              <a:gd name="T9" fmla="*/ 138644650 h 94"/>
              <a:gd name="T10" fmla="*/ 175003795 w 144"/>
              <a:gd name="T11" fmla="*/ 128375011 h 94"/>
              <a:gd name="T12" fmla="*/ 0 w 144"/>
              <a:gd name="T13" fmla="*/ 302963398 h 94"/>
              <a:gd name="T14" fmla="*/ 0 w 144"/>
              <a:gd name="T15" fmla="*/ 354313855 h 94"/>
              <a:gd name="T16" fmla="*/ 128679795 w 144"/>
              <a:gd name="T17" fmla="*/ 482688866 h 94"/>
              <a:gd name="T18" fmla="*/ 175003795 w 144"/>
              <a:gd name="T19" fmla="*/ 482688866 h 94"/>
              <a:gd name="T20" fmla="*/ 175003795 w 144"/>
              <a:gd name="T21" fmla="*/ 482688866 h 94"/>
              <a:gd name="T22" fmla="*/ 180152168 w 144"/>
              <a:gd name="T23" fmla="*/ 482688866 h 94"/>
              <a:gd name="T24" fmla="*/ 195592744 w 144"/>
              <a:gd name="T25" fmla="*/ 482688866 h 94"/>
              <a:gd name="T26" fmla="*/ 329418641 w 144"/>
              <a:gd name="T27" fmla="*/ 379990215 h 94"/>
              <a:gd name="T28" fmla="*/ 391185488 w 144"/>
              <a:gd name="T29" fmla="*/ 385125034 h 94"/>
              <a:gd name="T30" fmla="*/ 483833488 w 144"/>
              <a:gd name="T31" fmla="*/ 477554047 h 94"/>
              <a:gd name="T32" fmla="*/ 483833488 w 144"/>
              <a:gd name="T33" fmla="*/ 482688866 h 94"/>
              <a:gd name="T34" fmla="*/ 612513283 w 144"/>
              <a:gd name="T35" fmla="*/ 482688866 h 94"/>
              <a:gd name="T36" fmla="*/ 741193078 w 144"/>
              <a:gd name="T37" fmla="*/ 354313855 h 94"/>
              <a:gd name="T38" fmla="*/ 612513283 w 144"/>
              <a:gd name="T39" fmla="*/ 225938843 h 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94">
                <a:moveTo>
                  <a:pt x="119" y="44"/>
                </a:moveTo>
                <a:cubicBezTo>
                  <a:pt x="118" y="44"/>
                  <a:pt x="118" y="44"/>
                  <a:pt x="118" y="44"/>
                </a:cubicBezTo>
                <a:cubicBezTo>
                  <a:pt x="119" y="42"/>
                  <a:pt x="119" y="40"/>
                  <a:pt x="119" y="37"/>
                </a:cubicBezTo>
                <a:cubicBezTo>
                  <a:pt x="119" y="17"/>
                  <a:pt x="102" y="0"/>
                  <a:pt x="81" y="0"/>
                </a:cubicBezTo>
                <a:cubicBezTo>
                  <a:pt x="64" y="0"/>
                  <a:pt x="50" y="11"/>
                  <a:pt x="45" y="27"/>
                </a:cubicBezTo>
                <a:cubicBezTo>
                  <a:pt x="42" y="26"/>
                  <a:pt x="38" y="25"/>
                  <a:pt x="34" y="25"/>
                </a:cubicBezTo>
                <a:cubicBezTo>
                  <a:pt x="15" y="25"/>
                  <a:pt x="0" y="40"/>
                  <a:pt x="0" y="5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2"/>
                  <a:pt x="11" y="94"/>
                  <a:pt x="25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5" y="94"/>
                  <a:pt x="35" y="94"/>
                </a:cubicBezTo>
                <a:cubicBezTo>
                  <a:pt x="38" y="94"/>
                  <a:pt x="38" y="94"/>
                  <a:pt x="38" y="94"/>
                </a:cubicBezTo>
                <a:cubicBezTo>
                  <a:pt x="64" y="74"/>
                  <a:pt x="64" y="74"/>
                  <a:pt x="64" y="74"/>
                </a:cubicBezTo>
                <a:cubicBezTo>
                  <a:pt x="67" y="71"/>
                  <a:pt x="73" y="72"/>
                  <a:pt x="76" y="75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4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33" y="94"/>
                  <a:pt x="144" y="82"/>
                  <a:pt x="144" y="69"/>
                </a:cubicBezTo>
                <a:cubicBezTo>
                  <a:pt x="144" y="55"/>
                  <a:pt x="133" y="44"/>
                  <a:pt x="119" y="4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21" name="Freeform 28"/>
          <p:cNvSpPr>
            <a:spLocks noEditPoints="1"/>
          </p:cNvSpPr>
          <p:nvPr/>
        </p:nvSpPr>
        <p:spPr bwMode="auto">
          <a:xfrm>
            <a:off x="8066618" y="1564218"/>
            <a:ext cx="438149" cy="433916"/>
          </a:xfrm>
          <a:custGeom>
            <a:avLst/>
            <a:gdLst>
              <a:gd name="T0" fmla="*/ 688102118 w 144"/>
              <a:gd name="T1" fmla="*/ 312446640 h 144"/>
              <a:gd name="T2" fmla="*/ 630759324 w 144"/>
              <a:gd name="T3" fmla="*/ 235614128 h 144"/>
              <a:gd name="T4" fmla="*/ 662036797 w 144"/>
              <a:gd name="T5" fmla="*/ 169028362 h 144"/>
              <a:gd name="T6" fmla="*/ 620335021 w 144"/>
              <a:gd name="T7" fmla="*/ 87074737 h 144"/>
              <a:gd name="T8" fmla="*/ 552567924 w 144"/>
              <a:gd name="T9" fmla="*/ 112684821 h 144"/>
              <a:gd name="T10" fmla="*/ 458735506 w 144"/>
              <a:gd name="T11" fmla="*/ 97319223 h 144"/>
              <a:gd name="T12" fmla="*/ 432670185 w 144"/>
              <a:gd name="T13" fmla="*/ 30733457 h 144"/>
              <a:gd name="T14" fmla="*/ 344052200 w 144"/>
              <a:gd name="T15" fmla="*/ 0 h 144"/>
              <a:gd name="T16" fmla="*/ 317986879 w 144"/>
              <a:gd name="T17" fmla="*/ 61464653 h 144"/>
              <a:gd name="T18" fmla="*/ 239793197 w 144"/>
              <a:gd name="T19" fmla="*/ 117808194 h 144"/>
              <a:gd name="T20" fmla="*/ 172026100 w 144"/>
              <a:gd name="T21" fmla="*/ 87074737 h 144"/>
              <a:gd name="T22" fmla="*/ 88620267 w 144"/>
              <a:gd name="T23" fmla="*/ 128052680 h 144"/>
              <a:gd name="T24" fmla="*/ 114683306 w 144"/>
              <a:gd name="T25" fmla="*/ 194638446 h 144"/>
              <a:gd name="T26" fmla="*/ 99044570 w 144"/>
              <a:gd name="T27" fmla="*/ 286836556 h 144"/>
              <a:gd name="T28" fmla="*/ 31277473 w 144"/>
              <a:gd name="T29" fmla="*/ 312446640 h 144"/>
              <a:gd name="T30" fmla="*/ 0 w 144"/>
              <a:gd name="T31" fmla="*/ 399521377 h 144"/>
              <a:gd name="T32" fmla="*/ 62554945 w 144"/>
              <a:gd name="T33" fmla="*/ 425131461 h 144"/>
              <a:gd name="T34" fmla="*/ 119897739 w 144"/>
              <a:gd name="T35" fmla="*/ 501963973 h 144"/>
              <a:gd name="T36" fmla="*/ 88620267 w 144"/>
              <a:gd name="T37" fmla="*/ 568549739 h 144"/>
              <a:gd name="T38" fmla="*/ 130322042 w 144"/>
              <a:gd name="T39" fmla="*/ 650503363 h 144"/>
              <a:gd name="T40" fmla="*/ 198089139 w 144"/>
              <a:gd name="T41" fmla="*/ 624893280 h 144"/>
              <a:gd name="T42" fmla="*/ 291921557 w 144"/>
              <a:gd name="T43" fmla="*/ 640258878 h 144"/>
              <a:gd name="T44" fmla="*/ 317986879 w 144"/>
              <a:gd name="T45" fmla="*/ 706844644 h 144"/>
              <a:gd name="T46" fmla="*/ 406604863 w 144"/>
              <a:gd name="T47" fmla="*/ 737578101 h 144"/>
              <a:gd name="T48" fmla="*/ 432670185 w 144"/>
              <a:gd name="T49" fmla="*/ 676113447 h 144"/>
              <a:gd name="T50" fmla="*/ 510863866 w 144"/>
              <a:gd name="T51" fmla="*/ 619769907 h 144"/>
              <a:gd name="T52" fmla="*/ 578630963 w 144"/>
              <a:gd name="T53" fmla="*/ 650503363 h 144"/>
              <a:gd name="T54" fmla="*/ 662036797 w 144"/>
              <a:gd name="T55" fmla="*/ 609525421 h 144"/>
              <a:gd name="T56" fmla="*/ 635973757 w 144"/>
              <a:gd name="T57" fmla="*/ 542939655 h 144"/>
              <a:gd name="T58" fmla="*/ 651612494 w 144"/>
              <a:gd name="T59" fmla="*/ 450741545 h 144"/>
              <a:gd name="T60" fmla="*/ 719379591 w 144"/>
              <a:gd name="T61" fmla="*/ 425131461 h 144"/>
              <a:gd name="T62" fmla="*/ 750657063 w 144"/>
              <a:gd name="T63" fmla="*/ 338056724 h 144"/>
              <a:gd name="T64" fmla="*/ 521290451 w 144"/>
              <a:gd name="T65" fmla="*/ 368790180 h 144"/>
              <a:gd name="T66" fmla="*/ 229366612 w 144"/>
              <a:gd name="T67" fmla="*/ 368790180 h 144"/>
              <a:gd name="T68" fmla="*/ 521290451 w 144"/>
              <a:gd name="T69" fmla="*/ 368790180 h 1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22" name="Freeform 29"/>
          <p:cNvSpPr>
            <a:spLocks noEditPoints="1"/>
          </p:cNvSpPr>
          <p:nvPr/>
        </p:nvSpPr>
        <p:spPr bwMode="auto">
          <a:xfrm>
            <a:off x="8936567" y="1538817"/>
            <a:ext cx="364067" cy="364067"/>
          </a:xfrm>
          <a:custGeom>
            <a:avLst/>
            <a:gdLst>
              <a:gd name="T0" fmla="*/ 588843702 w 120"/>
              <a:gd name="T1" fmla="*/ 361561433 h 120"/>
              <a:gd name="T2" fmla="*/ 619834877 w 120"/>
              <a:gd name="T3" fmla="*/ 330570258 h 120"/>
              <a:gd name="T4" fmla="*/ 619834877 w 120"/>
              <a:gd name="T5" fmla="*/ 289250967 h 120"/>
              <a:gd name="T6" fmla="*/ 588843702 w 120"/>
              <a:gd name="T7" fmla="*/ 258259792 h 120"/>
              <a:gd name="T8" fmla="*/ 568182919 w 120"/>
              <a:gd name="T9" fmla="*/ 258259792 h 120"/>
              <a:gd name="T10" fmla="*/ 526859077 w 120"/>
              <a:gd name="T11" fmla="*/ 232433812 h 120"/>
              <a:gd name="T12" fmla="*/ 526859077 w 120"/>
              <a:gd name="T13" fmla="*/ 165286267 h 120"/>
              <a:gd name="T14" fmla="*/ 542354664 w 120"/>
              <a:gd name="T15" fmla="*/ 149790679 h 120"/>
              <a:gd name="T16" fmla="*/ 542354664 w 120"/>
              <a:gd name="T17" fmla="*/ 103303917 h 120"/>
              <a:gd name="T18" fmla="*/ 516528685 w 120"/>
              <a:gd name="T19" fmla="*/ 77477938 h 120"/>
              <a:gd name="T20" fmla="*/ 470041922 w 120"/>
              <a:gd name="T21" fmla="*/ 77477938 h 120"/>
              <a:gd name="T22" fmla="*/ 454546335 w 120"/>
              <a:gd name="T23" fmla="*/ 92973525 h 120"/>
              <a:gd name="T24" fmla="*/ 408057297 w 120"/>
              <a:gd name="T25" fmla="*/ 103303917 h 120"/>
              <a:gd name="T26" fmla="*/ 361570535 w 120"/>
              <a:gd name="T27" fmla="*/ 51651958 h 120"/>
              <a:gd name="T28" fmla="*/ 361570535 w 120"/>
              <a:gd name="T29" fmla="*/ 30991175 h 120"/>
              <a:gd name="T30" fmla="*/ 330579360 w 120"/>
              <a:gd name="T31" fmla="*/ 0 h 120"/>
              <a:gd name="T32" fmla="*/ 289255518 w 120"/>
              <a:gd name="T33" fmla="*/ 0 h 120"/>
              <a:gd name="T34" fmla="*/ 258264342 w 120"/>
              <a:gd name="T35" fmla="*/ 30991175 h 120"/>
              <a:gd name="T36" fmla="*/ 258264342 w 120"/>
              <a:gd name="T37" fmla="*/ 51651958 h 120"/>
              <a:gd name="T38" fmla="*/ 232438363 w 120"/>
              <a:gd name="T39" fmla="*/ 92973525 h 120"/>
              <a:gd name="T40" fmla="*/ 165288542 w 120"/>
              <a:gd name="T41" fmla="*/ 92973525 h 120"/>
              <a:gd name="T42" fmla="*/ 149792955 w 120"/>
              <a:gd name="T43" fmla="*/ 77477938 h 120"/>
              <a:gd name="T44" fmla="*/ 103306192 w 120"/>
              <a:gd name="T45" fmla="*/ 77477938 h 120"/>
              <a:gd name="T46" fmla="*/ 77480213 w 120"/>
              <a:gd name="T47" fmla="*/ 103303917 h 120"/>
              <a:gd name="T48" fmla="*/ 77480213 w 120"/>
              <a:gd name="T49" fmla="*/ 149790679 h 120"/>
              <a:gd name="T50" fmla="*/ 92975800 w 120"/>
              <a:gd name="T51" fmla="*/ 165286267 h 120"/>
              <a:gd name="T52" fmla="*/ 103306192 w 120"/>
              <a:gd name="T53" fmla="*/ 211773029 h 120"/>
              <a:gd name="T54" fmla="*/ 51651958 w 120"/>
              <a:gd name="T55" fmla="*/ 258259792 h 120"/>
              <a:gd name="T56" fmla="*/ 30991175 w 120"/>
              <a:gd name="T57" fmla="*/ 258259792 h 120"/>
              <a:gd name="T58" fmla="*/ 0 w 120"/>
              <a:gd name="T59" fmla="*/ 289250967 h 120"/>
              <a:gd name="T60" fmla="*/ 0 w 120"/>
              <a:gd name="T61" fmla="*/ 330570258 h 120"/>
              <a:gd name="T62" fmla="*/ 30991175 w 120"/>
              <a:gd name="T63" fmla="*/ 361561433 h 120"/>
              <a:gd name="T64" fmla="*/ 51651958 w 120"/>
              <a:gd name="T65" fmla="*/ 361561433 h 120"/>
              <a:gd name="T66" fmla="*/ 92975800 w 120"/>
              <a:gd name="T67" fmla="*/ 387387412 h 120"/>
              <a:gd name="T68" fmla="*/ 92975800 w 120"/>
              <a:gd name="T69" fmla="*/ 454534958 h 120"/>
              <a:gd name="T70" fmla="*/ 77480213 w 120"/>
              <a:gd name="T71" fmla="*/ 470030545 h 120"/>
              <a:gd name="T72" fmla="*/ 77480213 w 120"/>
              <a:gd name="T73" fmla="*/ 516517308 h 120"/>
              <a:gd name="T74" fmla="*/ 103306192 w 120"/>
              <a:gd name="T75" fmla="*/ 542343287 h 120"/>
              <a:gd name="T76" fmla="*/ 149792955 w 120"/>
              <a:gd name="T77" fmla="*/ 542343287 h 120"/>
              <a:gd name="T78" fmla="*/ 165288542 w 120"/>
              <a:gd name="T79" fmla="*/ 526847700 h 120"/>
              <a:gd name="T80" fmla="*/ 211777580 w 120"/>
              <a:gd name="T81" fmla="*/ 516517308 h 120"/>
              <a:gd name="T82" fmla="*/ 258264342 w 120"/>
              <a:gd name="T83" fmla="*/ 568169266 h 120"/>
              <a:gd name="T84" fmla="*/ 258264342 w 120"/>
              <a:gd name="T85" fmla="*/ 588830050 h 120"/>
              <a:gd name="T86" fmla="*/ 289255518 w 120"/>
              <a:gd name="T87" fmla="*/ 619821225 h 120"/>
              <a:gd name="T88" fmla="*/ 330579360 w 120"/>
              <a:gd name="T89" fmla="*/ 619821225 h 120"/>
              <a:gd name="T90" fmla="*/ 361570535 w 120"/>
              <a:gd name="T91" fmla="*/ 588830050 h 120"/>
              <a:gd name="T92" fmla="*/ 361570535 w 120"/>
              <a:gd name="T93" fmla="*/ 568169266 h 120"/>
              <a:gd name="T94" fmla="*/ 387396514 w 120"/>
              <a:gd name="T95" fmla="*/ 526847700 h 120"/>
              <a:gd name="T96" fmla="*/ 454546335 w 120"/>
              <a:gd name="T97" fmla="*/ 526847700 h 120"/>
              <a:gd name="T98" fmla="*/ 470041922 w 120"/>
              <a:gd name="T99" fmla="*/ 542343287 h 120"/>
              <a:gd name="T100" fmla="*/ 516528685 w 120"/>
              <a:gd name="T101" fmla="*/ 542343287 h 120"/>
              <a:gd name="T102" fmla="*/ 542354664 w 120"/>
              <a:gd name="T103" fmla="*/ 516517308 h 120"/>
              <a:gd name="T104" fmla="*/ 542354664 w 120"/>
              <a:gd name="T105" fmla="*/ 470030545 h 120"/>
              <a:gd name="T106" fmla="*/ 526859077 w 120"/>
              <a:gd name="T107" fmla="*/ 454534958 h 120"/>
              <a:gd name="T108" fmla="*/ 516528685 w 120"/>
              <a:gd name="T109" fmla="*/ 408048195 h 120"/>
              <a:gd name="T110" fmla="*/ 568182919 w 120"/>
              <a:gd name="T111" fmla="*/ 361561433 h 120"/>
              <a:gd name="T112" fmla="*/ 588843702 w 120"/>
              <a:gd name="T113" fmla="*/ 361561433 h 120"/>
              <a:gd name="T114" fmla="*/ 309918576 w 120"/>
              <a:gd name="T115" fmla="*/ 444204566 h 120"/>
              <a:gd name="T116" fmla="*/ 175618934 w 120"/>
              <a:gd name="T117" fmla="*/ 309911750 h 120"/>
              <a:gd name="T118" fmla="*/ 309918576 w 120"/>
              <a:gd name="T119" fmla="*/ 175616658 h 120"/>
              <a:gd name="T120" fmla="*/ 444215943 w 120"/>
              <a:gd name="T121" fmla="*/ 309911750 h 120"/>
              <a:gd name="T122" fmla="*/ 309918576 w 120"/>
              <a:gd name="T123" fmla="*/ 444204566 h 1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20" h="120">
                <a:moveTo>
                  <a:pt x="114" y="70"/>
                </a:moveTo>
                <a:cubicBezTo>
                  <a:pt x="117" y="70"/>
                  <a:pt x="120" y="67"/>
                  <a:pt x="120" y="6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3"/>
                  <a:pt x="117" y="50"/>
                  <a:pt x="114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7" y="50"/>
                  <a:pt x="103" y="48"/>
                  <a:pt x="102" y="45"/>
                </a:cubicBezTo>
                <a:cubicBezTo>
                  <a:pt x="101" y="42"/>
                  <a:pt x="100" y="34"/>
                  <a:pt x="102" y="32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8" y="27"/>
                  <a:pt x="108" y="23"/>
                  <a:pt x="105" y="20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7" y="12"/>
                  <a:pt x="93" y="12"/>
                  <a:pt x="91" y="15"/>
                </a:cubicBezTo>
                <a:cubicBezTo>
                  <a:pt x="88" y="18"/>
                  <a:pt x="88" y="18"/>
                  <a:pt x="88" y="18"/>
                </a:cubicBezTo>
                <a:cubicBezTo>
                  <a:pt x="86" y="20"/>
                  <a:pt x="82" y="21"/>
                  <a:pt x="79" y="20"/>
                </a:cubicBezTo>
                <a:cubicBezTo>
                  <a:pt x="77" y="18"/>
                  <a:pt x="70" y="13"/>
                  <a:pt x="70" y="10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3"/>
                  <a:pt x="67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0"/>
                  <a:pt x="50" y="3"/>
                  <a:pt x="50" y="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3"/>
                  <a:pt x="48" y="17"/>
                  <a:pt x="45" y="18"/>
                </a:cubicBezTo>
                <a:cubicBezTo>
                  <a:pt x="42" y="19"/>
                  <a:pt x="34" y="20"/>
                  <a:pt x="32" y="18"/>
                </a:cubicBezTo>
                <a:cubicBezTo>
                  <a:pt x="29" y="15"/>
                  <a:pt x="29" y="15"/>
                  <a:pt x="29" y="15"/>
                </a:cubicBezTo>
                <a:cubicBezTo>
                  <a:pt x="27" y="12"/>
                  <a:pt x="23" y="12"/>
                  <a:pt x="20" y="15"/>
                </a:cubicBezTo>
                <a:cubicBezTo>
                  <a:pt x="15" y="20"/>
                  <a:pt x="15" y="20"/>
                  <a:pt x="15" y="20"/>
                </a:cubicBezTo>
                <a:cubicBezTo>
                  <a:pt x="12" y="23"/>
                  <a:pt x="12" y="27"/>
                  <a:pt x="15" y="29"/>
                </a:cubicBezTo>
                <a:cubicBezTo>
                  <a:pt x="18" y="32"/>
                  <a:pt x="18" y="32"/>
                  <a:pt x="18" y="32"/>
                </a:cubicBezTo>
                <a:cubicBezTo>
                  <a:pt x="20" y="34"/>
                  <a:pt x="21" y="38"/>
                  <a:pt x="20" y="41"/>
                </a:cubicBezTo>
                <a:cubicBezTo>
                  <a:pt x="18" y="43"/>
                  <a:pt x="13" y="50"/>
                  <a:pt x="10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3" y="50"/>
                  <a:pt x="0" y="53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3" y="70"/>
                  <a:pt x="6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0"/>
                  <a:pt x="17" y="72"/>
                  <a:pt x="18" y="75"/>
                </a:cubicBezTo>
                <a:cubicBezTo>
                  <a:pt x="19" y="78"/>
                  <a:pt x="20" y="86"/>
                  <a:pt x="18" y="88"/>
                </a:cubicBezTo>
                <a:cubicBezTo>
                  <a:pt x="15" y="91"/>
                  <a:pt x="15" y="91"/>
                  <a:pt x="15" y="91"/>
                </a:cubicBezTo>
                <a:cubicBezTo>
                  <a:pt x="12" y="93"/>
                  <a:pt x="12" y="97"/>
                  <a:pt x="15" y="100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3" y="108"/>
                  <a:pt x="27" y="108"/>
                  <a:pt x="29" y="105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4" y="100"/>
                  <a:pt x="38" y="99"/>
                  <a:pt x="41" y="100"/>
                </a:cubicBezTo>
                <a:cubicBezTo>
                  <a:pt x="43" y="102"/>
                  <a:pt x="50" y="107"/>
                  <a:pt x="50" y="110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7"/>
                  <a:pt x="53" y="120"/>
                  <a:pt x="56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7" y="120"/>
                  <a:pt x="70" y="117"/>
                  <a:pt x="70" y="114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7"/>
                  <a:pt x="72" y="103"/>
                  <a:pt x="75" y="102"/>
                </a:cubicBezTo>
                <a:cubicBezTo>
                  <a:pt x="78" y="101"/>
                  <a:pt x="86" y="100"/>
                  <a:pt x="88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3" y="108"/>
                  <a:pt x="97" y="108"/>
                  <a:pt x="100" y="105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8" y="97"/>
                  <a:pt x="108" y="93"/>
                  <a:pt x="105" y="91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0" y="86"/>
                  <a:pt x="99" y="82"/>
                  <a:pt x="100" y="79"/>
                </a:cubicBezTo>
                <a:cubicBezTo>
                  <a:pt x="102" y="77"/>
                  <a:pt x="107" y="70"/>
                  <a:pt x="110" y="70"/>
                </a:cubicBezTo>
                <a:lnTo>
                  <a:pt x="114" y="70"/>
                </a:lnTo>
                <a:close/>
                <a:moveTo>
                  <a:pt x="60" y="86"/>
                </a:moveTo>
                <a:cubicBezTo>
                  <a:pt x="46" y="86"/>
                  <a:pt x="34" y="74"/>
                  <a:pt x="34" y="60"/>
                </a:cubicBezTo>
                <a:cubicBezTo>
                  <a:pt x="34" y="46"/>
                  <a:pt x="46" y="34"/>
                  <a:pt x="60" y="34"/>
                </a:cubicBezTo>
                <a:cubicBezTo>
                  <a:pt x="74" y="34"/>
                  <a:pt x="86" y="46"/>
                  <a:pt x="86" y="60"/>
                </a:cubicBezTo>
                <a:cubicBezTo>
                  <a:pt x="86" y="74"/>
                  <a:pt x="74" y="86"/>
                  <a:pt x="60" y="8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23" name="Freeform 30"/>
          <p:cNvSpPr>
            <a:spLocks noEditPoints="1"/>
          </p:cNvSpPr>
          <p:nvPr/>
        </p:nvSpPr>
        <p:spPr bwMode="auto">
          <a:xfrm>
            <a:off x="9228667" y="1864784"/>
            <a:ext cx="179917" cy="186267"/>
          </a:xfrm>
          <a:custGeom>
            <a:avLst/>
            <a:gdLst>
              <a:gd name="T0" fmla="*/ 290998295 w 60"/>
              <a:gd name="T1" fmla="*/ 188478583 h 60"/>
              <a:gd name="T2" fmla="*/ 306313758 w 60"/>
              <a:gd name="T3" fmla="*/ 172322278 h 60"/>
              <a:gd name="T4" fmla="*/ 306313758 w 60"/>
              <a:gd name="T5" fmla="*/ 150782867 h 60"/>
              <a:gd name="T6" fmla="*/ 290998295 w 60"/>
              <a:gd name="T7" fmla="*/ 134626562 h 60"/>
              <a:gd name="T8" fmla="*/ 280787986 w 60"/>
              <a:gd name="T9" fmla="*/ 134626562 h 60"/>
              <a:gd name="T10" fmla="*/ 260367369 w 60"/>
              <a:gd name="T11" fmla="*/ 123858020 h 60"/>
              <a:gd name="T12" fmla="*/ 260367369 w 60"/>
              <a:gd name="T13" fmla="*/ 86162303 h 60"/>
              <a:gd name="T14" fmla="*/ 270577678 w 60"/>
              <a:gd name="T15" fmla="*/ 75391433 h 60"/>
              <a:gd name="T16" fmla="*/ 270577678 w 60"/>
              <a:gd name="T17" fmla="*/ 53852022 h 60"/>
              <a:gd name="T18" fmla="*/ 255262215 w 60"/>
              <a:gd name="T19" fmla="*/ 37695717 h 60"/>
              <a:gd name="T20" fmla="*/ 234841597 w 60"/>
              <a:gd name="T21" fmla="*/ 37695717 h 60"/>
              <a:gd name="T22" fmla="*/ 224629040 w 60"/>
              <a:gd name="T23" fmla="*/ 48466587 h 60"/>
              <a:gd name="T24" fmla="*/ 204208422 w 60"/>
              <a:gd name="T25" fmla="*/ 53852022 h 60"/>
              <a:gd name="T26" fmla="*/ 178682651 w 60"/>
              <a:gd name="T27" fmla="*/ 26924847 h 60"/>
              <a:gd name="T28" fmla="*/ 178682651 w 60"/>
              <a:gd name="T29" fmla="*/ 16156305 h 60"/>
              <a:gd name="T30" fmla="*/ 163367188 w 60"/>
              <a:gd name="T31" fmla="*/ 0 h 60"/>
              <a:gd name="T32" fmla="*/ 142946570 w 60"/>
              <a:gd name="T33" fmla="*/ 0 h 60"/>
              <a:gd name="T34" fmla="*/ 127631107 w 60"/>
              <a:gd name="T35" fmla="*/ 16156305 h 60"/>
              <a:gd name="T36" fmla="*/ 127631107 w 60"/>
              <a:gd name="T37" fmla="*/ 26924847 h 60"/>
              <a:gd name="T38" fmla="*/ 117420799 w 60"/>
              <a:gd name="T39" fmla="*/ 48466587 h 60"/>
              <a:gd name="T40" fmla="*/ 81684718 w 60"/>
              <a:gd name="T41" fmla="*/ 48466587 h 60"/>
              <a:gd name="T42" fmla="*/ 71472161 w 60"/>
              <a:gd name="T43" fmla="*/ 37695717 h 60"/>
              <a:gd name="T44" fmla="*/ 51051543 w 60"/>
              <a:gd name="T45" fmla="*/ 37695717 h 60"/>
              <a:gd name="T46" fmla="*/ 35736080 w 60"/>
              <a:gd name="T47" fmla="*/ 53852022 h 60"/>
              <a:gd name="T48" fmla="*/ 35736080 w 60"/>
              <a:gd name="T49" fmla="*/ 75391433 h 60"/>
              <a:gd name="T50" fmla="*/ 45946389 w 60"/>
              <a:gd name="T51" fmla="*/ 86162303 h 60"/>
              <a:gd name="T52" fmla="*/ 51051543 w 60"/>
              <a:gd name="T53" fmla="*/ 107701715 h 60"/>
              <a:gd name="T54" fmla="*/ 25525772 w 60"/>
              <a:gd name="T55" fmla="*/ 134626562 h 60"/>
              <a:gd name="T56" fmla="*/ 15315463 w 60"/>
              <a:gd name="T57" fmla="*/ 134626562 h 60"/>
              <a:gd name="T58" fmla="*/ 0 w 60"/>
              <a:gd name="T59" fmla="*/ 150782867 h 60"/>
              <a:gd name="T60" fmla="*/ 0 w 60"/>
              <a:gd name="T61" fmla="*/ 172322278 h 60"/>
              <a:gd name="T62" fmla="*/ 15315463 w 60"/>
              <a:gd name="T63" fmla="*/ 188478583 h 60"/>
              <a:gd name="T64" fmla="*/ 25525772 w 60"/>
              <a:gd name="T65" fmla="*/ 188478583 h 60"/>
              <a:gd name="T66" fmla="*/ 45946389 w 60"/>
              <a:gd name="T67" fmla="*/ 199247125 h 60"/>
              <a:gd name="T68" fmla="*/ 45946389 w 60"/>
              <a:gd name="T69" fmla="*/ 236942842 h 60"/>
              <a:gd name="T70" fmla="*/ 35736080 w 60"/>
              <a:gd name="T71" fmla="*/ 247713712 h 60"/>
              <a:gd name="T72" fmla="*/ 35736080 w 60"/>
              <a:gd name="T73" fmla="*/ 269255452 h 60"/>
              <a:gd name="T74" fmla="*/ 51051543 w 60"/>
              <a:gd name="T75" fmla="*/ 285409428 h 60"/>
              <a:gd name="T76" fmla="*/ 71472161 w 60"/>
              <a:gd name="T77" fmla="*/ 285409428 h 60"/>
              <a:gd name="T78" fmla="*/ 81684718 w 60"/>
              <a:gd name="T79" fmla="*/ 274638558 h 60"/>
              <a:gd name="T80" fmla="*/ 102105336 w 60"/>
              <a:gd name="T81" fmla="*/ 269255452 h 60"/>
              <a:gd name="T82" fmla="*/ 127631107 w 60"/>
              <a:gd name="T83" fmla="*/ 296180298 h 60"/>
              <a:gd name="T84" fmla="*/ 127631107 w 60"/>
              <a:gd name="T85" fmla="*/ 306948840 h 60"/>
              <a:gd name="T86" fmla="*/ 142946570 w 60"/>
              <a:gd name="T87" fmla="*/ 323105145 h 60"/>
              <a:gd name="T88" fmla="*/ 163367188 w 60"/>
              <a:gd name="T89" fmla="*/ 323105145 h 60"/>
              <a:gd name="T90" fmla="*/ 178682651 w 60"/>
              <a:gd name="T91" fmla="*/ 306948840 h 60"/>
              <a:gd name="T92" fmla="*/ 178682651 w 60"/>
              <a:gd name="T93" fmla="*/ 296180298 h 60"/>
              <a:gd name="T94" fmla="*/ 188892959 w 60"/>
              <a:gd name="T95" fmla="*/ 274638558 h 60"/>
              <a:gd name="T96" fmla="*/ 224629040 w 60"/>
              <a:gd name="T97" fmla="*/ 274638558 h 60"/>
              <a:gd name="T98" fmla="*/ 234841597 w 60"/>
              <a:gd name="T99" fmla="*/ 285409428 h 60"/>
              <a:gd name="T100" fmla="*/ 255262215 w 60"/>
              <a:gd name="T101" fmla="*/ 285409428 h 60"/>
              <a:gd name="T102" fmla="*/ 270577678 w 60"/>
              <a:gd name="T103" fmla="*/ 269255452 h 60"/>
              <a:gd name="T104" fmla="*/ 270577678 w 60"/>
              <a:gd name="T105" fmla="*/ 247713712 h 60"/>
              <a:gd name="T106" fmla="*/ 260367369 w 60"/>
              <a:gd name="T107" fmla="*/ 236942842 h 60"/>
              <a:gd name="T108" fmla="*/ 255262215 w 60"/>
              <a:gd name="T109" fmla="*/ 215403430 h 60"/>
              <a:gd name="T110" fmla="*/ 280787986 w 60"/>
              <a:gd name="T111" fmla="*/ 188478583 h 60"/>
              <a:gd name="T112" fmla="*/ 290998295 w 60"/>
              <a:gd name="T113" fmla="*/ 188478583 h 60"/>
              <a:gd name="T114" fmla="*/ 204208422 w 60"/>
              <a:gd name="T115" fmla="*/ 161553737 h 60"/>
              <a:gd name="T116" fmla="*/ 153156879 w 60"/>
              <a:gd name="T117" fmla="*/ 215403430 h 60"/>
              <a:gd name="T118" fmla="*/ 102105336 w 60"/>
              <a:gd name="T119" fmla="*/ 161553737 h 60"/>
              <a:gd name="T120" fmla="*/ 153156879 w 60"/>
              <a:gd name="T121" fmla="*/ 107701715 h 60"/>
              <a:gd name="T122" fmla="*/ 204208422 w 60"/>
              <a:gd name="T123" fmla="*/ 161553737 h 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" h="60">
                <a:moveTo>
                  <a:pt x="57" y="35"/>
                </a:moveTo>
                <a:cubicBezTo>
                  <a:pt x="59" y="35"/>
                  <a:pt x="60" y="34"/>
                  <a:pt x="60" y="32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6"/>
                  <a:pt x="59" y="25"/>
                  <a:pt x="57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5"/>
                  <a:pt x="52" y="24"/>
                  <a:pt x="51" y="23"/>
                </a:cubicBezTo>
                <a:cubicBezTo>
                  <a:pt x="51" y="21"/>
                  <a:pt x="50" y="17"/>
                  <a:pt x="51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1"/>
                  <a:pt x="53" y="10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6"/>
                  <a:pt x="47" y="6"/>
                  <a:pt x="46" y="7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10"/>
                  <a:pt x="41" y="10"/>
                  <a:pt x="40" y="10"/>
                </a:cubicBezTo>
                <a:cubicBezTo>
                  <a:pt x="39" y="9"/>
                  <a:pt x="35" y="7"/>
                  <a:pt x="35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1"/>
                  <a:pt x="34" y="0"/>
                  <a:pt x="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1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7"/>
                  <a:pt x="24" y="8"/>
                  <a:pt x="23" y="9"/>
                </a:cubicBezTo>
                <a:cubicBezTo>
                  <a:pt x="21" y="9"/>
                  <a:pt x="17" y="10"/>
                  <a:pt x="16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1" y="6"/>
                  <a:pt x="10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6" y="13"/>
                  <a:pt x="7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7"/>
                  <a:pt x="10" y="19"/>
                  <a:pt x="10" y="20"/>
                </a:cubicBezTo>
                <a:cubicBezTo>
                  <a:pt x="9" y="21"/>
                  <a:pt x="7" y="25"/>
                  <a:pt x="5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5"/>
                  <a:pt x="0" y="26"/>
                  <a:pt x="0" y="2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1" y="35"/>
                  <a:pt x="3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5"/>
                  <a:pt x="8" y="36"/>
                  <a:pt x="9" y="37"/>
                </a:cubicBezTo>
                <a:cubicBezTo>
                  <a:pt x="9" y="39"/>
                  <a:pt x="10" y="43"/>
                  <a:pt x="9" y="44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7"/>
                  <a:pt x="6" y="49"/>
                  <a:pt x="7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4"/>
                  <a:pt x="13" y="54"/>
                  <a:pt x="14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50"/>
                  <a:pt x="19" y="50"/>
                  <a:pt x="20" y="50"/>
                </a:cubicBezTo>
                <a:cubicBezTo>
                  <a:pt x="21" y="51"/>
                  <a:pt x="25" y="53"/>
                  <a:pt x="25" y="55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9"/>
                  <a:pt x="26" y="60"/>
                  <a:pt x="28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4" y="60"/>
                  <a:pt x="35" y="59"/>
                  <a:pt x="35" y="57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3"/>
                  <a:pt x="36" y="52"/>
                  <a:pt x="37" y="51"/>
                </a:cubicBezTo>
                <a:cubicBezTo>
                  <a:pt x="39" y="51"/>
                  <a:pt x="43" y="50"/>
                  <a:pt x="44" y="51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4"/>
                  <a:pt x="49" y="54"/>
                  <a:pt x="50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9"/>
                  <a:pt x="54" y="47"/>
                  <a:pt x="53" y="46"/>
                </a:cubicBezTo>
                <a:cubicBezTo>
                  <a:pt x="51" y="44"/>
                  <a:pt x="51" y="44"/>
                  <a:pt x="51" y="44"/>
                </a:cubicBezTo>
                <a:cubicBezTo>
                  <a:pt x="50" y="43"/>
                  <a:pt x="50" y="41"/>
                  <a:pt x="50" y="40"/>
                </a:cubicBezTo>
                <a:cubicBezTo>
                  <a:pt x="51" y="39"/>
                  <a:pt x="53" y="35"/>
                  <a:pt x="55" y="35"/>
                </a:cubicBezTo>
                <a:lnTo>
                  <a:pt x="57" y="35"/>
                </a:lnTo>
                <a:close/>
                <a:moveTo>
                  <a:pt x="40" y="30"/>
                </a:moveTo>
                <a:cubicBezTo>
                  <a:pt x="40" y="36"/>
                  <a:pt x="36" y="40"/>
                  <a:pt x="30" y="40"/>
                </a:cubicBezTo>
                <a:cubicBezTo>
                  <a:pt x="24" y="40"/>
                  <a:pt x="20" y="36"/>
                  <a:pt x="20" y="30"/>
                </a:cubicBezTo>
                <a:cubicBezTo>
                  <a:pt x="20" y="24"/>
                  <a:pt x="24" y="20"/>
                  <a:pt x="30" y="20"/>
                </a:cubicBezTo>
                <a:cubicBezTo>
                  <a:pt x="36" y="20"/>
                  <a:pt x="40" y="24"/>
                  <a:pt x="40" y="3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24" name="Freeform 31"/>
          <p:cNvSpPr>
            <a:spLocks/>
          </p:cNvSpPr>
          <p:nvPr/>
        </p:nvSpPr>
        <p:spPr bwMode="auto">
          <a:xfrm>
            <a:off x="9838267" y="1559985"/>
            <a:ext cx="438151" cy="436033"/>
          </a:xfrm>
          <a:custGeom>
            <a:avLst/>
            <a:gdLst>
              <a:gd name="T0" fmla="*/ 375330815 w 144"/>
              <a:gd name="T1" fmla="*/ 185293728 h 144"/>
              <a:gd name="T2" fmla="*/ 0 w 144"/>
              <a:gd name="T3" fmla="*/ 313971252 h 144"/>
              <a:gd name="T4" fmla="*/ 218942975 w 144"/>
              <a:gd name="T5" fmla="*/ 617648030 h 144"/>
              <a:gd name="T6" fmla="*/ 375330815 w 144"/>
              <a:gd name="T7" fmla="*/ 741177181 h 144"/>
              <a:gd name="T8" fmla="*/ 531716372 w 144"/>
              <a:gd name="T9" fmla="*/ 617648030 h 144"/>
              <a:gd name="T10" fmla="*/ 750659348 w 144"/>
              <a:gd name="T11" fmla="*/ 308822879 h 144"/>
              <a:gd name="T12" fmla="*/ 375330815 w 144"/>
              <a:gd name="T13" fmla="*/ 185293728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25" name="Freeform 32"/>
          <p:cNvSpPr>
            <a:spLocks noEditPoints="1"/>
          </p:cNvSpPr>
          <p:nvPr/>
        </p:nvSpPr>
        <p:spPr bwMode="auto">
          <a:xfrm>
            <a:off x="10773834" y="1547284"/>
            <a:ext cx="218017" cy="472016"/>
          </a:xfrm>
          <a:custGeom>
            <a:avLst/>
            <a:gdLst>
              <a:gd name="T0" fmla="*/ 373518196 w 72"/>
              <a:gd name="T1" fmla="*/ 557149078 h 156"/>
              <a:gd name="T2" fmla="*/ 373518196 w 72"/>
              <a:gd name="T3" fmla="*/ 495244634 h 156"/>
              <a:gd name="T4" fmla="*/ 280138647 w 72"/>
              <a:gd name="T5" fmla="*/ 495244634 h 156"/>
              <a:gd name="T6" fmla="*/ 249012131 w 72"/>
              <a:gd name="T7" fmla="*/ 526195721 h 156"/>
              <a:gd name="T8" fmla="*/ 186759098 w 72"/>
              <a:gd name="T9" fmla="*/ 526195721 h 156"/>
              <a:gd name="T10" fmla="*/ 186759098 w 72"/>
              <a:gd name="T11" fmla="*/ 268257132 h 156"/>
              <a:gd name="T12" fmla="*/ 280138647 w 72"/>
              <a:gd name="T13" fmla="*/ 139287837 h 156"/>
              <a:gd name="T14" fmla="*/ 140069324 w 72"/>
              <a:gd name="T15" fmla="*/ 0 h 156"/>
              <a:gd name="T16" fmla="*/ 0 w 72"/>
              <a:gd name="T17" fmla="*/ 139287837 h 156"/>
              <a:gd name="T18" fmla="*/ 93379549 w 72"/>
              <a:gd name="T19" fmla="*/ 268257132 h 156"/>
              <a:gd name="T20" fmla="*/ 93379549 w 72"/>
              <a:gd name="T21" fmla="*/ 758341359 h 156"/>
              <a:gd name="T22" fmla="*/ 140069324 w 72"/>
              <a:gd name="T23" fmla="*/ 804771395 h 156"/>
              <a:gd name="T24" fmla="*/ 186759098 w 72"/>
              <a:gd name="T25" fmla="*/ 758341359 h 156"/>
              <a:gd name="T26" fmla="*/ 186759098 w 72"/>
              <a:gd name="T27" fmla="*/ 680960236 h 156"/>
              <a:gd name="T28" fmla="*/ 249012131 w 72"/>
              <a:gd name="T29" fmla="*/ 680960236 h 156"/>
              <a:gd name="T30" fmla="*/ 280138647 w 72"/>
              <a:gd name="T31" fmla="*/ 711913593 h 156"/>
              <a:gd name="T32" fmla="*/ 373518196 w 72"/>
              <a:gd name="T33" fmla="*/ 711913593 h 156"/>
              <a:gd name="T34" fmla="*/ 373518196 w 72"/>
              <a:gd name="T35" fmla="*/ 650006880 h 156"/>
              <a:gd name="T36" fmla="*/ 311265164 w 72"/>
              <a:gd name="T37" fmla="*/ 650006880 h 156"/>
              <a:gd name="T38" fmla="*/ 311265164 w 72"/>
              <a:gd name="T39" fmla="*/ 557149078 h 156"/>
              <a:gd name="T40" fmla="*/ 373518196 w 72"/>
              <a:gd name="T41" fmla="*/ 557149078 h 156"/>
              <a:gd name="T42" fmla="*/ 140069324 w 72"/>
              <a:gd name="T43" fmla="*/ 92857801 h 156"/>
              <a:gd name="T44" fmla="*/ 186759098 w 72"/>
              <a:gd name="T45" fmla="*/ 139287837 h 156"/>
              <a:gd name="T46" fmla="*/ 140069324 w 72"/>
              <a:gd name="T47" fmla="*/ 185715603 h 156"/>
              <a:gd name="T48" fmla="*/ 93379549 w 72"/>
              <a:gd name="T49" fmla="*/ 139287837 h 156"/>
              <a:gd name="T50" fmla="*/ 140069324 w 72"/>
              <a:gd name="T51" fmla="*/ 92857801 h 1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26" name="Freeform 33"/>
          <p:cNvSpPr>
            <a:spLocks noEditPoints="1"/>
          </p:cNvSpPr>
          <p:nvPr/>
        </p:nvSpPr>
        <p:spPr bwMode="auto">
          <a:xfrm>
            <a:off x="1236133" y="2366434"/>
            <a:ext cx="364067" cy="433917"/>
          </a:xfrm>
          <a:custGeom>
            <a:avLst/>
            <a:gdLst>
              <a:gd name="T0" fmla="*/ 526859077 w 120"/>
              <a:gd name="T1" fmla="*/ 307324211 h 144"/>
              <a:gd name="T2" fmla="*/ 526859077 w 120"/>
              <a:gd name="T3" fmla="*/ 215128078 h 144"/>
              <a:gd name="T4" fmla="*/ 309918576 w 120"/>
              <a:gd name="T5" fmla="*/ 0 h 144"/>
              <a:gd name="T6" fmla="*/ 92975800 w 120"/>
              <a:gd name="T7" fmla="*/ 215128078 h 144"/>
              <a:gd name="T8" fmla="*/ 92975800 w 120"/>
              <a:gd name="T9" fmla="*/ 307324211 h 144"/>
              <a:gd name="T10" fmla="*/ 0 w 120"/>
              <a:gd name="T11" fmla="*/ 307324211 h 144"/>
              <a:gd name="T12" fmla="*/ 0 w 120"/>
              <a:gd name="T13" fmla="*/ 737580367 h 144"/>
              <a:gd name="T14" fmla="*/ 619834877 w 120"/>
              <a:gd name="T15" fmla="*/ 737580367 h 144"/>
              <a:gd name="T16" fmla="*/ 619834877 w 120"/>
              <a:gd name="T17" fmla="*/ 307324211 h 144"/>
              <a:gd name="T18" fmla="*/ 526859077 w 120"/>
              <a:gd name="T19" fmla="*/ 307324211 h 144"/>
              <a:gd name="T20" fmla="*/ 340909751 w 120"/>
              <a:gd name="T21" fmla="*/ 542941323 h 144"/>
              <a:gd name="T22" fmla="*/ 340909751 w 120"/>
              <a:gd name="T23" fmla="*/ 645381974 h 144"/>
              <a:gd name="T24" fmla="*/ 278925126 w 120"/>
              <a:gd name="T25" fmla="*/ 645381974 h 144"/>
              <a:gd name="T26" fmla="*/ 278925126 w 120"/>
              <a:gd name="T27" fmla="*/ 542941323 h 144"/>
              <a:gd name="T28" fmla="*/ 247933951 w 120"/>
              <a:gd name="T29" fmla="*/ 491720998 h 144"/>
              <a:gd name="T30" fmla="*/ 309918576 w 120"/>
              <a:gd name="T31" fmla="*/ 430256156 h 144"/>
              <a:gd name="T32" fmla="*/ 371900926 w 120"/>
              <a:gd name="T33" fmla="*/ 491720998 h 144"/>
              <a:gd name="T34" fmla="*/ 340909751 w 120"/>
              <a:gd name="T35" fmla="*/ 542941323 h 144"/>
              <a:gd name="T36" fmla="*/ 464876727 w 120"/>
              <a:gd name="T37" fmla="*/ 307324211 h 144"/>
              <a:gd name="T38" fmla="*/ 154958150 w 120"/>
              <a:gd name="T39" fmla="*/ 307324211 h 144"/>
              <a:gd name="T40" fmla="*/ 154958150 w 120"/>
              <a:gd name="T41" fmla="*/ 215128078 h 144"/>
              <a:gd name="T42" fmla="*/ 309918576 w 120"/>
              <a:gd name="T43" fmla="*/ 61464842 h 144"/>
              <a:gd name="T44" fmla="*/ 464876727 w 120"/>
              <a:gd name="T45" fmla="*/ 215128078 h 144"/>
              <a:gd name="T46" fmla="*/ 464876727 w 120"/>
              <a:gd name="T47" fmla="*/ 307324211 h 1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27" name="Freeform 34"/>
          <p:cNvSpPr>
            <a:spLocks/>
          </p:cNvSpPr>
          <p:nvPr/>
        </p:nvSpPr>
        <p:spPr bwMode="auto">
          <a:xfrm>
            <a:off x="2131485" y="2355851"/>
            <a:ext cx="416983" cy="465667"/>
          </a:xfrm>
          <a:custGeom>
            <a:avLst/>
            <a:gdLst>
              <a:gd name="T0" fmla="*/ 664169538 w 138"/>
              <a:gd name="T1" fmla="*/ 391070975 h 153"/>
              <a:gd name="T2" fmla="*/ 617832339 w 138"/>
              <a:gd name="T3" fmla="*/ 437998306 h 153"/>
              <a:gd name="T4" fmla="*/ 355253369 w 138"/>
              <a:gd name="T5" fmla="*/ 703925930 h 153"/>
              <a:gd name="T6" fmla="*/ 92674398 w 138"/>
              <a:gd name="T7" fmla="*/ 437998306 h 153"/>
              <a:gd name="T8" fmla="*/ 355253369 w 138"/>
              <a:gd name="T9" fmla="*/ 172070681 h 153"/>
              <a:gd name="T10" fmla="*/ 355253369 w 138"/>
              <a:gd name="T11" fmla="*/ 172070681 h 153"/>
              <a:gd name="T12" fmla="*/ 355253369 w 138"/>
              <a:gd name="T13" fmla="*/ 250284420 h 153"/>
              <a:gd name="T14" fmla="*/ 540602164 w 138"/>
              <a:gd name="T15" fmla="*/ 125143351 h 153"/>
              <a:gd name="T16" fmla="*/ 355253369 w 138"/>
              <a:gd name="T17" fmla="*/ 0 h 153"/>
              <a:gd name="T18" fmla="*/ 355253369 w 138"/>
              <a:gd name="T19" fmla="*/ 78213739 h 153"/>
              <a:gd name="T20" fmla="*/ 355253369 w 138"/>
              <a:gd name="T21" fmla="*/ 78213739 h 153"/>
              <a:gd name="T22" fmla="*/ 0 w 138"/>
              <a:gd name="T23" fmla="*/ 437998306 h 153"/>
              <a:gd name="T24" fmla="*/ 355253369 w 138"/>
              <a:gd name="T25" fmla="*/ 797782873 h 153"/>
              <a:gd name="T26" fmla="*/ 710506737 w 138"/>
              <a:gd name="T27" fmla="*/ 437998306 h 153"/>
              <a:gd name="T28" fmla="*/ 664169538 w 138"/>
              <a:gd name="T29" fmla="*/ 391070975 h 1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8" h="153">
                <a:moveTo>
                  <a:pt x="129" y="75"/>
                </a:moveTo>
                <a:cubicBezTo>
                  <a:pt x="124" y="75"/>
                  <a:pt x="120" y="80"/>
                  <a:pt x="120" y="84"/>
                </a:cubicBezTo>
                <a:cubicBezTo>
                  <a:pt x="120" y="113"/>
                  <a:pt x="97" y="135"/>
                  <a:pt x="69" y="135"/>
                </a:cubicBezTo>
                <a:cubicBezTo>
                  <a:pt x="41" y="135"/>
                  <a:pt x="18" y="113"/>
                  <a:pt x="18" y="84"/>
                </a:cubicBezTo>
                <a:cubicBezTo>
                  <a:pt x="18" y="56"/>
                  <a:pt x="41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48"/>
                  <a:pt x="69" y="48"/>
                  <a:pt x="69" y="48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5"/>
                  <a:pt x="69" y="15"/>
                  <a:pt x="69" y="15"/>
                </a:cubicBezTo>
                <a:cubicBezTo>
                  <a:pt x="31" y="15"/>
                  <a:pt x="0" y="46"/>
                  <a:pt x="0" y="84"/>
                </a:cubicBezTo>
                <a:cubicBezTo>
                  <a:pt x="0" y="123"/>
                  <a:pt x="31" y="153"/>
                  <a:pt x="69" y="153"/>
                </a:cubicBezTo>
                <a:cubicBezTo>
                  <a:pt x="107" y="153"/>
                  <a:pt x="138" y="123"/>
                  <a:pt x="138" y="84"/>
                </a:cubicBezTo>
                <a:cubicBezTo>
                  <a:pt x="138" y="80"/>
                  <a:pt x="134" y="75"/>
                  <a:pt x="129" y="7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28" name="Freeform 35"/>
          <p:cNvSpPr>
            <a:spLocks/>
          </p:cNvSpPr>
          <p:nvPr/>
        </p:nvSpPr>
        <p:spPr bwMode="auto">
          <a:xfrm>
            <a:off x="2929467" y="2491318"/>
            <a:ext cx="419100" cy="336549"/>
          </a:xfrm>
          <a:custGeom>
            <a:avLst/>
            <a:gdLst>
              <a:gd name="T0" fmla="*/ 636494459 w 138"/>
              <a:gd name="T1" fmla="*/ 428222643 h 111"/>
              <a:gd name="T2" fmla="*/ 460552179 w 138"/>
              <a:gd name="T3" fmla="*/ 479814746 h 111"/>
              <a:gd name="T4" fmla="*/ 439852283 w 138"/>
              <a:gd name="T5" fmla="*/ 479814746 h 111"/>
              <a:gd name="T6" fmla="*/ 429504613 w 138"/>
              <a:gd name="T7" fmla="*/ 474655081 h 111"/>
              <a:gd name="T8" fmla="*/ 408804717 w 138"/>
              <a:gd name="T9" fmla="*/ 474655081 h 111"/>
              <a:gd name="T10" fmla="*/ 398454770 w 138"/>
              <a:gd name="T11" fmla="*/ 469495416 h 111"/>
              <a:gd name="T12" fmla="*/ 382929848 w 138"/>
              <a:gd name="T13" fmla="*/ 469495416 h 111"/>
              <a:gd name="T14" fmla="*/ 372582178 w 138"/>
              <a:gd name="T15" fmla="*/ 464335751 h 111"/>
              <a:gd name="T16" fmla="*/ 351882282 w 138"/>
              <a:gd name="T17" fmla="*/ 459178360 h 111"/>
              <a:gd name="T18" fmla="*/ 346707308 w 138"/>
              <a:gd name="T19" fmla="*/ 454018695 h 111"/>
              <a:gd name="T20" fmla="*/ 326009690 w 138"/>
              <a:gd name="T21" fmla="*/ 443699364 h 111"/>
              <a:gd name="T22" fmla="*/ 326009690 w 138"/>
              <a:gd name="T23" fmla="*/ 443699364 h 111"/>
              <a:gd name="T24" fmla="*/ 258737307 w 138"/>
              <a:gd name="T25" fmla="*/ 392107261 h 111"/>
              <a:gd name="T26" fmla="*/ 258737307 w 138"/>
              <a:gd name="T27" fmla="*/ 392107261 h 111"/>
              <a:gd name="T28" fmla="*/ 238037411 w 138"/>
              <a:gd name="T29" fmla="*/ 371468601 h 111"/>
              <a:gd name="T30" fmla="*/ 232862438 w 138"/>
              <a:gd name="T31" fmla="*/ 366308936 h 111"/>
              <a:gd name="T32" fmla="*/ 170767306 w 138"/>
              <a:gd name="T33" fmla="*/ 185734300 h 111"/>
              <a:gd name="T34" fmla="*/ 248387359 w 138"/>
              <a:gd name="T35" fmla="*/ 185734300 h 111"/>
              <a:gd name="T36" fmla="*/ 124194818 w 138"/>
              <a:gd name="T37" fmla="*/ 0 h 111"/>
              <a:gd name="T38" fmla="*/ 0 w 138"/>
              <a:gd name="T39" fmla="*/ 185734300 h 111"/>
              <a:gd name="T40" fmla="*/ 77620053 w 138"/>
              <a:gd name="T41" fmla="*/ 185734300 h 111"/>
              <a:gd name="T42" fmla="*/ 144892436 w 138"/>
              <a:gd name="T43" fmla="*/ 402424317 h 111"/>
              <a:gd name="T44" fmla="*/ 150067410 w 138"/>
              <a:gd name="T45" fmla="*/ 407583982 h 111"/>
              <a:gd name="T46" fmla="*/ 160417358 w 138"/>
              <a:gd name="T47" fmla="*/ 428222643 h 111"/>
              <a:gd name="T48" fmla="*/ 165592332 w 138"/>
              <a:gd name="T49" fmla="*/ 433380034 h 111"/>
              <a:gd name="T50" fmla="*/ 191464924 w 138"/>
              <a:gd name="T51" fmla="*/ 459178360 h 111"/>
              <a:gd name="T52" fmla="*/ 191464924 w 138"/>
              <a:gd name="T53" fmla="*/ 459178360 h 111"/>
              <a:gd name="T54" fmla="*/ 279437203 w 138"/>
              <a:gd name="T55" fmla="*/ 526247184 h 111"/>
              <a:gd name="T56" fmla="*/ 279437203 w 138"/>
              <a:gd name="T57" fmla="*/ 526247184 h 111"/>
              <a:gd name="T58" fmla="*/ 310484768 w 138"/>
              <a:gd name="T59" fmla="*/ 541726180 h 111"/>
              <a:gd name="T60" fmla="*/ 315659742 w 138"/>
              <a:gd name="T61" fmla="*/ 541726180 h 111"/>
              <a:gd name="T62" fmla="*/ 341532334 w 138"/>
              <a:gd name="T63" fmla="*/ 552045510 h 111"/>
              <a:gd name="T64" fmla="*/ 351882282 w 138"/>
              <a:gd name="T65" fmla="*/ 557202901 h 111"/>
              <a:gd name="T66" fmla="*/ 377757152 w 138"/>
              <a:gd name="T67" fmla="*/ 562362566 h 111"/>
              <a:gd name="T68" fmla="*/ 393279796 w 138"/>
              <a:gd name="T69" fmla="*/ 567522231 h 111"/>
              <a:gd name="T70" fmla="*/ 398454770 w 138"/>
              <a:gd name="T71" fmla="*/ 567522231 h 111"/>
              <a:gd name="T72" fmla="*/ 419154665 w 138"/>
              <a:gd name="T73" fmla="*/ 567522231 h 111"/>
              <a:gd name="T74" fmla="*/ 429504613 w 138"/>
              <a:gd name="T75" fmla="*/ 572681896 h 111"/>
              <a:gd name="T76" fmla="*/ 465727153 w 138"/>
              <a:gd name="T77" fmla="*/ 572681896 h 111"/>
              <a:gd name="T78" fmla="*/ 688241920 w 138"/>
              <a:gd name="T79" fmla="*/ 500451133 h 111"/>
              <a:gd name="T80" fmla="*/ 698589590 w 138"/>
              <a:gd name="T81" fmla="*/ 438539699 h 111"/>
              <a:gd name="T82" fmla="*/ 636494459 w 138"/>
              <a:gd name="T83" fmla="*/ 428222643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8" h="111">
                <a:moveTo>
                  <a:pt x="123" y="83"/>
                </a:moveTo>
                <a:cubicBezTo>
                  <a:pt x="113" y="90"/>
                  <a:pt x="101" y="93"/>
                  <a:pt x="89" y="93"/>
                </a:cubicBezTo>
                <a:cubicBezTo>
                  <a:pt x="88" y="93"/>
                  <a:pt x="86" y="93"/>
                  <a:pt x="85" y="93"/>
                </a:cubicBezTo>
                <a:cubicBezTo>
                  <a:pt x="84" y="93"/>
                  <a:pt x="83" y="93"/>
                  <a:pt x="83" y="92"/>
                </a:cubicBezTo>
                <a:cubicBezTo>
                  <a:pt x="82" y="92"/>
                  <a:pt x="80" y="92"/>
                  <a:pt x="79" y="92"/>
                </a:cubicBezTo>
                <a:cubicBezTo>
                  <a:pt x="78" y="92"/>
                  <a:pt x="78" y="92"/>
                  <a:pt x="77" y="91"/>
                </a:cubicBezTo>
                <a:cubicBezTo>
                  <a:pt x="76" y="91"/>
                  <a:pt x="75" y="91"/>
                  <a:pt x="74" y="91"/>
                </a:cubicBezTo>
                <a:cubicBezTo>
                  <a:pt x="73" y="90"/>
                  <a:pt x="72" y="90"/>
                  <a:pt x="72" y="90"/>
                </a:cubicBezTo>
                <a:cubicBezTo>
                  <a:pt x="71" y="90"/>
                  <a:pt x="69" y="89"/>
                  <a:pt x="68" y="89"/>
                </a:cubicBezTo>
                <a:cubicBezTo>
                  <a:pt x="68" y="88"/>
                  <a:pt x="68" y="88"/>
                  <a:pt x="67" y="88"/>
                </a:cubicBezTo>
                <a:cubicBezTo>
                  <a:pt x="66" y="88"/>
                  <a:pt x="64" y="87"/>
                  <a:pt x="63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58" y="83"/>
                  <a:pt x="54" y="80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5"/>
                  <a:pt x="47" y="74"/>
                  <a:pt x="46" y="72"/>
                </a:cubicBezTo>
                <a:cubicBezTo>
                  <a:pt x="46" y="72"/>
                  <a:pt x="46" y="72"/>
                  <a:pt x="45" y="71"/>
                </a:cubicBezTo>
                <a:cubicBezTo>
                  <a:pt x="38" y="62"/>
                  <a:pt x="33" y="49"/>
                  <a:pt x="33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2"/>
                  <a:pt x="20" y="66"/>
                  <a:pt x="28" y="78"/>
                </a:cubicBezTo>
                <a:cubicBezTo>
                  <a:pt x="28" y="79"/>
                  <a:pt x="28" y="79"/>
                  <a:pt x="29" y="79"/>
                </a:cubicBezTo>
                <a:cubicBezTo>
                  <a:pt x="29" y="80"/>
                  <a:pt x="30" y="81"/>
                  <a:pt x="31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4" y="86"/>
                  <a:pt x="35" y="87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42" y="94"/>
                  <a:pt x="48" y="98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3"/>
                  <a:pt x="58" y="104"/>
                  <a:pt x="60" y="105"/>
                </a:cubicBezTo>
                <a:cubicBezTo>
                  <a:pt x="60" y="105"/>
                  <a:pt x="61" y="105"/>
                  <a:pt x="61" y="105"/>
                </a:cubicBezTo>
                <a:cubicBezTo>
                  <a:pt x="63" y="106"/>
                  <a:pt x="64" y="106"/>
                  <a:pt x="66" y="107"/>
                </a:cubicBezTo>
                <a:cubicBezTo>
                  <a:pt x="67" y="107"/>
                  <a:pt x="68" y="108"/>
                  <a:pt x="68" y="108"/>
                </a:cubicBezTo>
                <a:cubicBezTo>
                  <a:pt x="70" y="108"/>
                  <a:pt x="71" y="109"/>
                  <a:pt x="73" y="109"/>
                </a:cubicBezTo>
                <a:cubicBezTo>
                  <a:pt x="74" y="109"/>
                  <a:pt x="75" y="109"/>
                  <a:pt x="76" y="110"/>
                </a:cubicBezTo>
                <a:cubicBezTo>
                  <a:pt x="76" y="110"/>
                  <a:pt x="77" y="110"/>
                  <a:pt x="77" y="110"/>
                </a:cubicBezTo>
                <a:cubicBezTo>
                  <a:pt x="78" y="110"/>
                  <a:pt x="80" y="110"/>
                  <a:pt x="81" y="110"/>
                </a:cubicBezTo>
                <a:cubicBezTo>
                  <a:pt x="82" y="110"/>
                  <a:pt x="82" y="111"/>
                  <a:pt x="83" y="111"/>
                </a:cubicBezTo>
                <a:cubicBezTo>
                  <a:pt x="85" y="111"/>
                  <a:pt x="88" y="111"/>
                  <a:pt x="90" y="111"/>
                </a:cubicBezTo>
                <a:cubicBezTo>
                  <a:pt x="105" y="111"/>
                  <a:pt x="120" y="106"/>
                  <a:pt x="133" y="97"/>
                </a:cubicBezTo>
                <a:cubicBezTo>
                  <a:pt x="137" y="95"/>
                  <a:pt x="138" y="89"/>
                  <a:pt x="135" y="85"/>
                </a:cubicBezTo>
                <a:cubicBezTo>
                  <a:pt x="132" y="81"/>
                  <a:pt x="127" y="80"/>
                  <a:pt x="123" y="8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29" name="Freeform 36"/>
          <p:cNvSpPr>
            <a:spLocks/>
          </p:cNvSpPr>
          <p:nvPr/>
        </p:nvSpPr>
        <p:spPr bwMode="auto">
          <a:xfrm>
            <a:off x="3056467" y="2372784"/>
            <a:ext cx="419100" cy="338667"/>
          </a:xfrm>
          <a:custGeom>
            <a:avLst/>
            <a:gdLst>
              <a:gd name="T0" fmla="*/ 636494459 w 138"/>
              <a:gd name="T1" fmla="*/ 393354468 h 111"/>
              <a:gd name="T2" fmla="*/ 569222076 w 138"/>
              <a:gd name="T3" fmla="*/ 173076973 h 111"/>
              <a:gd name="T4" fmla="*/ 564047102 w 138"/>
              <a:gd name="T5" fmla="*/ 167832216 h 111"/>
              <a:gd name="T6" fmla="*/ 548522180 w 138"/>
              <a:gd name="T7" fmla="*/ 146853189 h 111"/>
              <a:gd name="T8" fmla="*/ 548522180 w 138"/>
              <a:gd name="T9" fmla="*/ 141608432 h 111"/>
              <a:gd name="T10" fmla="*/ 403629743 w 138"/>
              <a:gd name="T11" fmla="*/ 31468541 h 111"/>
              <a:gd name="T12" fmla="*/ 398454770 w 138"/>
              <a:gd name="T13" fmla="*/ 31468541 h 111"/>
              <a:gd name="T14" fmla="*/ 372582178 w 138"/>
              <a:gd name="T15" fmla="*/ 20979027 h 111"/>
              <a:gd name="T16" fmla="*/ 362232230 w 138"/>
              <a:gd name="T17" fmla="*/ 15734270 h 111"/>
              <a:gd name="T18" fmla="*/ 336357360 w 138"/>
              <a:gd name="T19" fmla="*/ 10489514 h 111"/>
              <a:gd name="T20" fmla="*/ 320834716 w 138"/>
              <a:gd name="T21" fmla="*/ 5244757 h 111"/>
              <a:gd name="T22" fmla="*/ 315659742 w 138"/>
              <a:gd name="T23" fmla="*/ 5244757 h 111"/>
              <a:gd name="T24" fmla="*/ 294959847 w 138"/>
              <a:gd name="T25" fmla="*/ 5244757 h 111"/>
              <a:gd name="T26" fmla="*/ 284609899 w 138"/>
              <a:gd name="T27" fmla="*/ 0 h 111"/>
              <a:gd name="T28" fmla="*/ 253562333 w 138"/>
              <a:gd name="T29" fmla="*/ 0 h 111"/>
              <a:gd name="T30" fmla="*/ 248387359 w 138"/>
              <a:gd name="T31" fmla="*/ 0 h 111"/>
              <a:gd name="T32" fmla="*/ 248387359 w 138"/>
              <a:gd name="T33" fmla="*/ 0 h 111"/>
              <a:gd name="T34" fmla="*/ 25872592 w 138"/>
              <a:gd name="T35" fmla="*/ 73426595 h 111"/>
              <a:gd name="T36" fmla="*/ 15524922 w 138"/>
              <a:gd name="T37" fmla="*/ 136363676 h 111"/>
              <a:gd name="T38" fmla="*/ 77620053 w 138"/>
              <a:gd name="T39" fmla="*/ 146853189 h 111"/>
              <a:gd name="T40" fmla="*/ 248387359 w 138"/>
              <a:gd name="T41" fmla="*/ 94405622 h 111"/>
              <a:gd name="T42" fmla="*/ 274262229 w 138"/>
              <a:gd name="T43" fmla="*/ 94405622 h 111"/>
              <a:gd name="T44" fmla="*/ 284609899 w 138"/>
              <a:gd name="T45" fmla="*/ 94405622 h 111"/>
              <a:gd name="T46" fmla="*/ 305309795 w 138"/>
              <a:gd name="T47" fmla="*/ 99650378 h 111"/>
              <a:gd name="T48" fmla="*/ 315659742 w 138"/>
              <a:gd name="T49" fmla="*/ 99650378 h 111"/>
              <a:gd name="T50" fmla="*/ 336357360 w 138"/>
              <a:gd name="T51" fmla="*/ 104895135 h 111"/>
              <a:gd name="T52" fmla="*/ 341532334 w 138"/>
              <a:gd name="T53" fmla="*/ 110139892 h 111"/>
              <a:gd name="T54" fmla="*/ 362232230 w 138"/>
              <a:gd name="T55" fmla="*/ 115384649 h 111"/>
              <a:gd name="T56" fmla="*/ 362232230 w 138"/>
              <a:gd name="T57" fmla="*/ 120629405 h 111"/>
              <a:gd name="T58" fmla="*/ 476077101 w 138"/>
              <a:gd name="T59" fmla="*/ 204545514 h 111"/>
              <a:gd name="T60" fmla="*/ 476077101 w 138"/>
              <a:gd name="T61" fmla="*/ 204545514 h 111"/>
              <a:gd name="T62" fmla="*/ 543347206 w 138"/>
              <a:gd name="T63" fmla="*/ 393354468 h 111"/>
              <a:gd name="T64" fmla="*/ 465727153 w 138"/>
              <a:gd name="T65" fmla="*/ 393354468 h 111"/>
              <a:gd name="T66" fmla="*/ 589919693 w 138"/>
              <a:gd name="T67" fmla="*/ 582165712 h 111"/>
              <a:gd name="T68" fmla="*/ 714114512 w 138"/>
              <a:gd name="T69" fmla="*/ 393354468 h 111"/>
              <a:gd name="T70" fmla="*/ 636494459 w 138"/>
              <a:gd name="T71" fmla="*/ 393354468 h 1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8" h="111">
                <a:moveTo>
                  <a:pt x="123" y="75"/>
                </a:moveTo>
                <a:cubicBezTo>
                  <a:pt x="123" y="59"/>
                  <a:pt x="118" y="45"/>
                  <a:pt x="110" y="33"/>
                </a:cubicBezTo>
                <a:cubicBezTo>
                  <a:pt x="110" y="32"/>
                  <a:pt x="110" y="32"/>
                  <a:pt x="109" y="32"/>
                </a:cubicBezTo>
                <a:cubicBezTo>
                  <a:pt x="108" y="30"/>
                  <a:pt x="107" y="29"/>
                  <a:pt x="106" y="28"/>
                </a:cubicBezTo>
                <a:cubicBezTo>
                  <a:pt x="106" y="28"/>
                  <a:pt x="106" y="27"/>
                  <a:pt x="106" y="27"/>
                </a:cubicBezTo>
                <a:cubicBezTo>
                  <a:pt x="98" y="18"/>
                  <a:pt x="89" y="11"/>
                  <a:pt x="78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5"/>
                  <a:pt x="73" y="4"/>
                  <a:pt x="72" y="4"/>
                </a:cubicBezTo>
                <a:cubicBezTo>
                  <a:pt x="71" y="4"/>
                  <a:pt x="70" y="3"/>
                  <a:pt x="70" y="3"/>
                </a:cubicBezTo>
                <a:cubicBezTo>
                  <a:pt x="68" y="3"/>
                  <a:pt x="67" y="2"/>
                  <a:pt x="65" y="2"/>
                </a:cubicBezTo>
                <a:cubicBezTo>
                  <a:pt x="64" y="2"/>
                  <a:pt x="63" y="2"/>
                  <a:pt x="62" y="1"/>
                </a:cubicBezTo>
                <a:cubicBezTo>
                  <a:pt x="62" y="1"/>
                  <a:pt x="61" y="1"/>
                  <a:pt x="61" y="1"/>
                </a:cubicBezTo>
                <a:cubicBezTo>
                  <a:pt x="60" y="1"/>
                  <a:pt x="59" y="1"/>
                  <a:pt x="57" y="1"/>
                </a:cubicBezTo>
                <a:cubicBezTo>
                  <a:pt x="57" y="1"/>
                  <a:pt x="56" y="0"/>
                  <a:pt x="55" y="0"/>
                </a:cubicBezTo>
                <a:cubicBezTo>
                  <a:pt x="53" y="0"/>
                  <a:pt x="51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3" y="0"/>
                  <a:pt x="18" y="5"/>
                  <a:pt x="5" y="14"/>
                </a:cubicBezTo>
                <a:cubicBezTo>
                  <a:pt x="1" y="16"/>
                  <a:pt x="0" y="22"/>
                  <a:pt x="3" y="26"/>
                </a:cubicBezTo>
                <a:cubicBezTo>
                  <a:pt x="6" y="30"/>
                  <a:pt x="11" y="31"/>
                  <a:pt x="15" y="28"/>
                </a:cubicBezTo>
                <a:cubicBezTo>
                  <a:pt x="25" y="21"/>
                  <a:pt x="37" y="18"/>
                  <a:pt x="48" y="18"/>
                </a:cubicBezTo>
                <a:cubicBezTo>
                  <a:pt x="50" y="18"/>
                  <a:pt x="52" y="18"/>
                  <a:pt x="53" y="18"/>
                </a:cubicBezTo>
                <a:cubicBezTo>
                  <a:pt x="54" y="18"/>
                  <a:pt x="54" y="18"/>
                  <a:pt x="55" y="18"/>
                </a:cubicBezTo>
                <a:cubicBezTo>
                  <a:pt x="56" y="19"/>
                  <a:pt x="58" y="19"/>
                  <a:pt x="59" y="19"/>
                </a:cubicBezTo>
                <a:cubicBezTo>
                  <a:pt x="60" y="19"/>
                  <a:pt x="60" y="19"/>
                  <a:pt x="61" y="19"/>
                </a:cubicBezTo>
                <a:cubicBezTo>
                  <a:pt x="62" y="20"/>
                  <a:pt x="63" y="20"/>
                  <a:pt x="65" y="20"/>
                </a:cubicBezTo>
                <a:cubicBezTo>
                  <a:pt x="65" y="21"/>
                  <a:pt x="65" y="21"/>
                  <a:pt x="66" y="21"/>
                </a:cubicBezTo>
                <a:cubicBezTo>
                  <a:pt x="67" y="21"/>
                  <a:pt x="69" y="22"/>
                  <a:pt x="70" y="22"/>
                </a:cubicBezTo>
                <a:cubicBezTo>
                  <a:pt x="70" y="22"/>
                  <a:pt x="70" y="23"/>
                  <a:pt x="70" y="23"/>
                </a:cubicBezTo>
                <a:cubicBezTo>
                  <a:pt x="79" y="26"/>
                  <a:pt x="86" y="32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100" y="49"/>
                  <a:pt x="105" y="61"/>
                  <a:pt x="105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38" y="75"/>
                  <a:pt x="138" y="75"/>
                  <a:pt x="138" y="75"/>
                </a:cubicBezTo>
                <a:lnTo>
                  <a:pt x="123" y="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30" name="Freeform 37"/>
          <p:cNvSpPr>
            <a:spLocks/>
          </p:cNvSpPr>
          <p:nvPr/>
        </p:nvSpPr>
        <p:spPr bwMode="auto">
          <a:xfrm>
            <a:off x="3780367" y="2410885"/>
            <a:ext cx="565151" cy="383116"/>
          </a:xfrm>
          <a:custGeom>
            <a:avLst/>
            <a:gdLst>
              <a:gd name="T0" fmla="*/ 701336026 w 186"/>
              <a:gd name="T1" fmla="*/ 46881540 h 126"/>
              <a:gd name="T2" fmla="*/ 436387468 w 186"/>
              <a:gd name="T3" fmla="*/ 296921741 h 126"/>
              <a:gd name="T4" fmla="*/ 436387468 w 186"/>
              <a:gd name="T5" fmla="*/ 296921741 h 126"/>
              <a:gd name="T6" fmla="*/ 436387468 w 186"/>
              <a:gd name="T7" fmla="*/ 312549682 h 126"/>
              <a:gd name="T8" fmla="*/ 436387468 w 186"/>
              <a:gd name="T9" fmla="*/ 343803281 h 126"/>
              <a:gd name="T10" fmla="*/ 264948558 w 186"/>
              <a:gd name="T11" fmla="*/ 515706062 h 126"/>
              <a:gd name="T12" fmla="*/ 93511926 w 186"/>
              <a:gd name="T13" fmla="*/ 343803281 h 126"/>
              <a:gd name="T14" fmla="*/ 264948558 w 186"/>
              <a:gd name="T15" fmla="*/ 171902781 h 126"/>
              <a:gd name="T16" fmla="*/ 264948558 w 186"/>
              <a:gd name="T17" fmla="*/ 250040201 h 126"/>
              <a:gd name="T18" fmla="*/ 451972409 w 186"/>
              <a:gd name="T19" fmla="*/ 125018960 h 126"/>
              <a:gd name="T20" fmla="*/ 264948558 w 186"/>
              <a:gd name="T21" fmla="*/ 0 h 126"/>
              <a:gd name="T22" fmla="*/ 264948558 w 186"/>
              <a:gd name="T23" fmla="*/ 78137420 h 126"/>
              <a:gd name="T24" fmla="*/ 0 w 186"/>
              <a:gd name="T25" fmla="*/ 343803281 h 126"/>
              <a:gd name="T26" fmla="*/ 264948558 w 186"/>
              <a:gd name="T27" fmla="*/ 609471423 h 126"/>
              <a:gd name="T28" fmla="*/ 529897115 w 186"/>
              <a:gd name="T29" fmla="*/ 359431222 h 126"/>
              <a:gd name="T30" fmla="*/ 529897115 w 186"/>
              <a:gd name="T31" fmla="*/ 359431222 h 126"/>
              <a:gd name="T32" fmla="*/ 529897115 w 186"/>
              <a:gd name="T33" fmla="*/ 343803281 h 126"/>
              <a:gd name="T34" fmla="*/ 529897115 w 186"/>
              <a:gd name="T35" fmla="*/ 312549682 h 126"/>
              <a:gd name="T36" fmla="*/ 701336026 w 186"/>
              <a:gd name="T37" fmla="*/ 140646901 h 126"/>
              <a:gd name="T38" fmla="*/ 872772657 w 186"/>
              <a:gd name="T39" fmla="*/ 312549682 h 126"/>
              <a:gd name="T40" fmla="*/ 701336026 w 186"/>
              <a:gd name="T41" fmla="*/ 484450182 h 126"/>
              <a:gd name="T42" fmla="*/ 701336026 w 186"/>
              <a:gd name="T43" fmla="*/ 406312762 h 126"/>
              <a:gd name="T44" fmla="*/ 514312174 w 186"/>
              <a:gd name="T45" fmla="*/ 531334002 h 126"/>
              <a:gd name="T46" fmla="*/ 701336026 w 186"/>
              <a:gd name="T47" fmla="*/ 656352963 h 126"/>
              <a:gd name="T48" fmla="*/ 701336026 w 186"/>
              <a:gd name="T49" fmla="*/ 578215543 h 126"/>
              <a:gd name="T50" fmla="*/ 966284583 w 186"/>
              <a:gd name="T51" fmla="*/ 312549682 h 126"/>
              <a:gd name="T52" fmla="*/ 701336026 w 186"/>
              <a:gd name="T53" fmla="*/ 46881540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31" name="Freeform 38"/>
          <p:cNvSpPr>
            <a:spLocks/>
          </p:cNvSpPr>
          <p:nvPr/>
        </p:nvSpPr>
        <p:spPr bwMode="auto">
          <a:xfrm>
            <a:off x="4616451" y="2455333"/>
            <a:ext cx="571500" cy="289984"/>
          </a:xfrm>
          <a:custGeom>
            <a:avLst/>
            <a:gdLst>
              <a:gd name="T0" fmla="*/ 973291714 w 189"/>
              <a:gd name="T1" fmla="*/ 293821757 h 96"/>
              <a:gd name="T2" fmla="*/ 787903464 w 189"/>
              <a:gd name="T3" fmla="*/ 170107333 h 96"/>
              <a:gd name="T4" fmla="*/ 787903464 w 189"/>
              <a:gd name="T5" fmla="*/ 247428848 h 96"/>
              <a:gd name="T6" fmla="*/ 782753161 w 189"/>
              <a:gd name="T7" fmla="*/ 247428848 h 96"/>
              <a:gd name="T8" fmla="*/ 720956321 w 189"/>
              <a:gd name="T9" fmla="*/ 247428848 h 96"/>
              <a:gd name="T10" fmla="*/ 705507679 w 189"/>
              <a:gd name="T11" fmla="*/ 231964545 h 96"/>
              <a:gd name="T12" fmla="*/ 705507679 w 189"/>
              <a:gd name="T13" fmla="*/ 108250121 h 96"/>
              <a:gd name="T14" fmla="*/ 597364911 w 189"/>
              <a:gd name="T15" fmla="*/ 0 h 96"/>
              <a:gd name="T16" fmla="*/ 489219875 w 189"/>
              <a:gd name="T17" fmla="*/ 108250121 h 96"/>
              <a:gd name="T18" fmla="*/ 489219875 w 189"/>
              <a:gd name="T19" fmla="*/ 386607575 h 96"/>
              <a:gd name="T20" fmla="*/ 473771232 w 189"/>
              <a:gd name="T21" fmla="*/ 402071878 h 96"/>
              <a:gd name="T22" fmla="*/ 458322589 w 189"/>
              <a:gd name="T23" fmla="*/ 386607575 h 96"/>
              <a:gd name="T24" fmla="*/ 458322589 w 189"/>
              <a:gd name="T25" fmla="*/ 108250121 h 96"/>
              <a:gd name="T26" fmla="*/ 355327857 w 189"/>
              <a:gd name="T27" fmla="*/ 0 h 96"/>
              <a:gd name="T28" fmla="*/ 247185089 w 189"/>
              <a:gd name="T29" fmla="*/ 108250121 h 96"/>
              <a:gd name="T30" fmla="*/ 247185089 w 189"/>
              <a:gd name="T31" fmla="*/ 386607575 h 96"/>
              <a:gd name="T32" fmla="*/ 231736446 w 189"/>
              <a:gd name="T33" fmla="*/ 402071878 h 96"/>
              <a:gd name="T34" fmla="*/ 216287804 w 189"/>
              <a:gd name="T35" fmla="*/ 386607575 h 96"/>
              <a:gd name="T36" fmla="*/ 216287804 w 189"/>
              <a:gd name="T37" fmla="*/ 231964545 h 96"/>
              <a:gd name="T38" fmla="*/ 102994732 w 189"/>
              <a:gd name="T39" fmla="*/ 123714424 h 96"/>
              <a:gd name="T40" fmla="*/ 46348196 w 189"/>
              <a:gd name="T41" fmla="*/ 123714424 h 96"/>
              <a:gd name="T42" fmla="*/ 0 w 189"/>
              <a:gd name="T43" fmla="*/ 170107333 h 96"/>
              <a:gd name="T44" fmla="*/ 46348196 w 189"/>
              <a:gd name="T45" fmla="*/ 216500242 h 96"/>
              <a:gd name="T46" fmla="*/ 102994732 w 189"/>
              <a:gd name="T47" fmla="*/ 216500242 h 96"/>
              <a:gd name="T48" fmla="*/ 123593679 w 189"/>
              <a:gd name="T49" fmla="*/ 231964545 h 96"/>
              <a:gd name="T50" fmla="*/ 123593679 w 189"/>
              <a:gd name="T51" fmla="*/ 386607575 h 96"/>
              <a:gd name="T52" fmla="*/ 231736446 w 189"/>
              <a:gd name="T53" fmla="*/ 494857696 h 96"/>
              <a:gd name="T54" fmla="*/ 339879214 w 189"/>
              <a:gd name="T55" fmla="*/ 386607575 h 96"/>
              <a:gd name="T56" fmla="*/ 334728911 w 189"/>
              <a:gd name="T57" fmla="*/ 108250121 h 96"/>
              <a:gd name="T58" fmla="*/ 355327857 w 189"/>
              <a:gd name="T59" fmla="*/ 92785818 h 96"/>
              <a:gd name="T60" fmla="*/ 370778768 w 189"/>
              <a:gd name="T61" fmla="*/ 108250121 h 96"/>
              <a:gd name="T62" fmla="*/ 370778768 w 189"/>
              <a:gd name="T63" fmla="*/ 386607575 h 96"/>
              <a:gd name="T64" fmla="*/ 473771232 w 189"/>
              <a:gd name="T65" fmla="*/ 494857696 h 96"/>
              <a:gd name="T66" fmla="*/ 581916268 w 189"/>
              <a:gd name="T67" fmla="*/ 386607575 h 96"/>
              <a:gd name="T68" fmla="*/ 581916268 w 189"/>
              <a:gd name="T69" fmla="*/ 108250121 h 96"/>
              <a:gd name="T70" fmla="*/ 597364911 w 189"/>
              <a:gd name="T71" fmla="*/ 92785818 h 96"/>
              <a:gd name="T72" fmla="*/ 612813554 w 189"/>
              <a:gd name="T73" fmla="*/ 108250121 h 96"/>
              <a:gd name="T74" fmla="*/ 612813554 w 189"/>
              <a:gd name="T75" fmla="*/ 231964545 h 96"/>
              <a:gd name="T76" fmla="*/ 720956321 w 189"/>
              <a:gd name="T77" fmla="*/ 340214666 h 96"/>
              <a:gd name="T78" fmla="*/ 782753161 w 189"/>
              <a:gd name="T79" fmla="*/ 340214666 h 96"/>
              <a:gd name="T80" fmla="*/ 787903464 w 189"/>
              <a:gd name="T81" fmla="*/ 340214666 h 96"/>
              <a:gd name="T82" fmla="*/ 787903464 w 189"/>
              <a:gd name="T83" fmla="*/ 417536181 h 96"/>
              <a:gd name="T84" fmla="*/ 973291714 w 189"/>
              <a:gd name="T85" fmla="*/ 293821757 h 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9" h="96">
                <a:moveTo>
                  <a:pt x="189" y="57"/>
                </a:moveTo>
                <a:cubicBezTo>
                  <a:pt x="153" y="33"/>
                  <a:pt x="153" y="33"/>
                  <a:pt x="153" y="33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39" y="48"/>
                  <a:pt x="138" y="48"/>
                  <a:pt x="137" y="45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7" y="13"/>
                  <a:pt x="132" y="0"/>
                  <a:pt x="116" y="0"/>
                </a:cubicBezTo>
                <a:cubicBezTo>
                  <a:pt x="101" y="0"/>
                  <a:pt x="95" y="13"/>
                  <a:pt x="95" y="21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78"/>
                  <a:pt x="94" y="78"/>
                  <a:pt x="92" y="78"/>
                </a:cubicBezTo>
                <a:cubicBezTo>
                  <a:pt x="91" y="78"/>
                  <a:pt x="90" y="78"/>
                  <a:pt x="89" y="75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13"/>
                  <a:pt x="84" y="0"/>
                  <a:pt x="69" y="0"/>
                </a:cubicBezTo>
                <a:cubicBezTo>
                  <a:pt x="53" y="0"/>
                  <a:pt x="48" y="13"/>
                  <a:pt x="48" y="21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8"/>
                  <a:pt x="46" y="78"/>
                  <a:pt x="45" y="78"/>
                </a:cubicBezTo>
                <a:cubicBezTo>
                  <a:pt x="43" y="78"/>
                  <a:pt x="42" y="78"/>
                  <a:pt x="42" y="7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30"/>
                  <a:pt x="29" y="24"/>
                  <a:pt x="2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2"/>
                  <a:pt x="9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4" y="42"/>
                  <a:pt x="24" y="44"/>
                  <a:pt x="24" y="4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83"/>
                  <a:pt x="29" y="96"/>
                  <a:pt x="45" y="96"/>
                </a:cubicBezTo>
                <a:cubicBezTo>
                  <a:pt x="60" y="96"/>
                  <a:pt x="66" y="83"/>
                  <a:pt x="66" y="75"/>
                </a:cubicBezTo>
                <a:cubicBezTo>
                  <a:pt x="65" y="21"/>
                  <a:pt x="65" y="21"/>
                  <a:pt x="65" y="21"/>
                </a:cubicBezTo>
                <a:cubicBezTo>
                  <a:pt x="66" y="18"/>
                  <a:pt x="67" y="18"/>
                  <a:pt x="69" y="18"/>
                </a:cubicBezTo>
                <a:cubicBezTo>
                  <a:pt x="70" y="18"/>
                  <a:pt x="71" y="18"/>
                  <a:pt x="72" y="21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3"/>
                  <a:pt x="77" y="96"/>
                  <a:pt x="92" y="96"/>
                </a:cubicBezTo>
                <a:cubicBezTo>
                  <a:pt x="108" y="96"/>
                  <a:pt x="113" y="83"/>
                  <a:pt x="113" y="75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18"/>
                  <a:pt x="115" y="18"/>
                  <a:pt x="116" y="18"/>
                </a:cubicBezTo>
                <a:cubicBezTo>
                  <a:pt x="118" y="18"/>
                  <a:pt x="119" y="18"/>
                  <a:pt x="119" y="21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9" y="53"/>
                  <a:pt x="125" y="66"/>
                  <a:pt x="140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2" y="66"/>
                  <a:pt x="152" y="66"/>
                  <a:pt x="153" y="66"/>
                </a:cubicBezTo>
                <a:cubicBezTo>
                  <a:pt x="153" y="81"/>
                  <a:pt x="153" y="81"/>
                  <a:pt x="153" y="81"/>
                </a:cubicBezTo>
                <a:lnTo>
                  <a:pt x="189" y="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32" name="Freeform 39"/>
          <p:cNvSpPr>
            <a:spLocks/>
          </p:cNvSpPr>
          <p:nvPr/>
        </p:nvSpPr>
        <p:spPr bwMode="auto">
          <a:xfrm>
            <a:off x="5708651" y="2628901"/>
            <a:ext cx="270933" cy="158751"/>
          </a:xfrm>
          <a:custGeom>
            <a:avLst/>
            <a:gdLst>
              <a:gd name="T0" fmla="*/ 458371787 w 90"/>
              <a:gd name="T1" fmla="*/ 145742271 h 52"/>
              <a:gd name="T2" fmla="*/ 275022169 w 90"/>
              <a:gd name="T3" fmla="*/ 20819997 h 52"/>
              <a:gd name="T4" fmla="*/ 275022169 w 90"/>
              <a:gd name="T5" fmla="*/ 98895560 h 52"/>
              <a:gd name="T6" fmla="*/ 269930880 w 90"/>
              <a:gd name="T7" fmla="*/ 98895560 h 52"/>
              <a:gd name="T8" fmla="*/ 142603502 w 90"/>
              <a:gd name="T9" fmla="*/ 98895560 h 52"/>
              <a:gd name="T10" fmla="*/ 61115787 w 90"/>
              <a:gd name="T11" fmla="*/ 0 h 52"/>
              <a:gd name="T12" fmla="*/ 0 w 90"/>
              <a:gd name="T13" fmla="*/ 72871135 h 52"/>
              <a:gd name="T14" fmla="*/ 86581262 w 90"/>
              <a:gd name="T15" fmla="*/ 176973411 h 52"/>
              <a:gd name="T16" fmla="*/ 122231573 w 90"/>
              <a:gd name="T17" fmla="*/ 192588982 h 52"/>
              <a:gd name="T18" fmla="*/ 269930880 w 90"/>
              <a:gd name="T19" fmla="*/ 192588982 h 52"/>
              <a:gd name="T20" fmla="*/ 275022169 w 90"/>
              <a:gd name="T21" fmla="*/ 192588982 h 52"/>
              <a:gd name="T22" fmla="*/ 275022169 w 90"/>
              <a:gd name="T23" fmla="*/ 270664544 h 52"/>
              <a:gd name="T24" fmla="*/ 458371787 w 90"/>
              <a:gd name="T25" fmla="*/ 145742271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52">
                <a:moveTo>
                  <a:pt x="90" y="28"/>
                </a:moveTo>
                <a:cubicBezTo>
                  <a:pt x="54" y="4"/>
                  <a:pt x="54" y="4"/>
                  <a:pt x="54" y="4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6"/>
                  <a:pt x="21" y="37"/>
                  <a:pt x="24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52"/>
                  <a:pt x="54" y="52"/>
                  <a:pt x="54" y="52"/>
                </a:cubicBezTo>
                <a:lnTo>
                  <a:pt x="90" y="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33" name="Freeform 40"/>
          <p:cNvSpPr>
            <a:spLocks/>
          </p:cNvSpPr>
          <p:nvPr/>
        </p:nvSpPr>
        <p:spPr bwMode="auto">
          <a:xfrm>
            <a:off x="5499100" y="2484967"/>
            <a:ext cx="186267" cy="114300"/>
          </a:xfrm>
          <a:custGeom>
            <a:avLst/>
            <a:gdLst>
              <a:gd name="T0" fmla="*/ 196690840 w 62"/>
              <a:gd name="T1" fmla="*/ 0 h 37"/>
              <a:gd name="T2" fmla="*/ 45388981 w 62"/>
              <a:gd name="T3" fmla="*/ 0 h 37"/>
              <a:gd name="T4" fmla="*/ 0 w 62"/>
              <a:gd name="T5" fmla="*/ 47792846 h 37"/>
              <a:gd name="T6" fmla="*/ 45388981 w 62"/>
              <a:gd name="T7" fmla="*/ 95585692 h 37"/>
              <a:gd name="T8" fmla="*/ 171472737 w 62"/>
              <a:gd name="T9" fmla="*/ 95585692 h 37"/>
              <a:gd name="T10" fmla="*/ 252167513 w 62"/>
              <a:gd name="T11" fmla="*/ 196481700 h 37"/>
              <a:gd name="T12" fmla="*/ 312686905 w 62"/>
              <a:gd name="T13" fmla="*/ 122137273 h 37"/>
              <a:gd name="T14" fmla="*/ 226949410 w 62"/>
              <a:gd name="T15" fmla="*/ 15930949 h 37"/>
              <a:gd name="T16" fmla="*/ 196690840 w 62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" h="37">
                <a:moveTo>
                  <a:pt x="3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50" y="37"/>
                  <a:pt x="50" y="37"/>
                  <a:pt x="50" y="37"/>
                </a:cubicBezTo>
                <a:cubicBezTo>
                  <a:pt x="62" y="23"/>
                  <a:pt x="62" y="23"/>
                  <a:pt x="62" y="2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1"/>
                  <a:pt x="41" y="0"/>
                  <a:pt x="39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34" name="Freeform 41"/>
          <p:cNvSpPr>
            <a:spLocks/>
          </p:cNvSpPr>
          <p:nvPr/>
        </p:nvSpPr>
        <p:spPr bwMode="auto">
          <a:xfrm>
            <a:off x="5496984" y="2440517"/>
            <a:ext cx="482600" cy="302683"/>
          </a:xfrm>
          <a:custGeom>
            <a:avLst/>
            <a:gdLst>
              <a:gd name="T0" fmla="*/ 819703641 w 160"/>
              <a:gd name="T1" fmla="*/ 125711908 h 99"/>
              <a:gd name="T2" fmla="*/ 635269756 w 160"/>
              <a:gd name="T3" fmla="*/ 0 h 99"/>
              <a:gd name="T4" fmla="*/ 635269756 w 160"/>
              <a:gd name="T5" fmla="*/ 78569083 h 99"/>
              <a:gd name="T6" fmla="*/ 630148163 w 160"/>
              <a:gd name="T7" fmla="*/ 78569083 h 99"/>
              <a:gd name="T8" fmla="*/ 481576737 w 160"/>
              <a:gd name="T9" fmla="*/ 78569083 h 99"/>
              <a:gd name="T10" fmla="*/ 445714279 w 160"/>
              <a:gd name="T11" fmla="*/ 94283358 h 99"/>
              <a:gd name="T12" fmla="*/ 179310030 w 160"/>
              <a:gd name="T13" fmla="*/ 424273963 h 99"/>
              <a:gd name="T14" fmla="*/ 46107906 w 160"/>
              <a:gd name="T15" fmla="*/ 424273963 h 99"/>
              <a:gd name="T16" fmla="*/ 0 w 160"/>
              <a:gd name="T17" fmla="*/ 471416788 h 99"/>
              <a:gd name="T18" fmla="*/ 46107906 w 160"/>
              <a:gd name="T19" fmla="*/ 518557320 h 99"/>
              <a:gd name="T20" fmla="*/ 204927041 w 160"/>
              <a:gd name="T21" fmla="*/ 518557320 h 99"/>
              <a:gd name="T22" fmla="*/ 235665645 w 160"/>
              <a:gd name="T23" fmla="*/ 502843045 h 99"/>
              <a:gd name="T24" fmla="*/ 502067632 w 160"/>
              <a:gd name="T25" fmla="*/ 172852440 h 99"/>
              <a:gd name="T26" fmla="*/ 630148163 w 160"/>
              <a:gd name="T27" fmla="*/ 172852440 h 99"/>
              <a:gd name="T28" fmla="*/ 635269756 w 160"/>
              <a:gd name="T29" fmla="*/ 172852440 h 99"/>
              <a:gd name="T30" fmla="*/ 635269756 w 160"/>
              <a:gd name="T31" fmla="*/ 251421523 h 99"/>
              <a:gd name="T32" fmla="*/ 819703641 w 160"/>
              <a:gd name="T33" fmla="*/ 125711908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0" h="99">
                <a:moveTo>
                  <a:pt x="160" y="24"/>
                </a:moveTo>
                <a:cubicBezTo>
                  <a:pt x="124" y="0"/>
                  <a:pt x="124" y="0"/>
                  <a:pt x="124" y="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94" y="15"/>
                  <a:pt x="94" y="15"/>
                  <a:pt x="94" y="15"/>
                </a:cubicBezTo>
                <a:cubicBezTo>
                  <a:pt x="91" y="15"/>
                  <a:pt x="88" y="16"/>
                  <a:pt x="87" y="18"/>
                </a:cubicBezTo>
                <a:cubicBezTo>
                  <a:pt x="35" y="81"/>
                  <a:pt x="35" y="81"/>
                  <a:pt x="35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5" y="81"/>
                  <a:pt x="0" y="85"/>
                  <a:pt x="0" y="90"/>
                </a:cubicBezTo>
                <a:cubicBezTo>
                  <a:pt x="0" y="95"/>
                  <a:pt x="5" y="99"/>
                  <a:pt x="9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42" y="99"/>
                  <a:pt x="45" y="98"/>
                  <a:pt x="46" y="96"/>
                </a:cubicBezTo>
                <a:cubicBezTo>
                  <a:pt x="98" y="33"/>
                  <a:pt x="98" y="33"/>
                  <a:pt x="98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4" y="33"/>
                  <a:pt x="124" y="33"/>
                  <a:pt x="124" y="33"/>
                </a:cubicBezTo>
                <a:cubicBezTo>
                  <a:pt x="124" y="48"/>
                  <a:pt x="124" y="48"/>
                  <a:pt x="124" y="48"/>
                </a:cubicBezTo>
                <a:lnTo>
                  <a:pt x="160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35" name="Freeform 42"/>
          <p:cNvSpPr>
            <a:spLocks noEditPoints="1"/>
          </p:cNvSpPr>
          <p:nvPr/>
        </p:nvSpPr>
        <p:spPr bwMode="auto">
          <a:xfrm>
            <a:off x="6301318" y="2357967"/>
            <a:ext cx="520700" cy="520700"/>
          </a:xfrm>
          <a:custGeom>
            <a:avLst/>
            <a:gdLst>
              <a:gd name="T0" fmla="*/ 443447949 w 172"/>
              <a:gd name="T1" fmla="*/ 108282138 h 172"/>
              <a:gd name="T2" fmla="*/ 778613760 w 172"/>
              <a:gd name="T3" fmla="*/ 443438867 h 172"/>
              <a:gd name="T4" fmla="*/ 443447949 w 172"/>
              <a:gd name="T5" fmla="*/ 778593325 h 172"/>
              <a:gd name="T6" fmla="*/ 108284409 w 172"/>
              <a:gd name="T7" fmla="*/ 443438867 h 172"/>
              <a:gd name="T8" fmla="*/ 443447949 w 172"/>
              <a:gd name="T9" fmla="*/ 108282138 h 172"/>
              <a:gd name="T10" fmla="*/ 443447949 w 172"/>
              <a:gd name="T11" fmla="*/ 0 h 172"/>
              <a:gd name="T12" fmla="*/ 0 w 172"/>
              <a:gd name="T13" fmla="*/ 443438867 h 172"/>
              <a:gd name="T14" fmla="*/ 443447949 w 172"/>
              <a:gd name="T15" fmla="*/ 886875464 h 172"/>
              <a:gd name="T16" fmla="*/ 886898168 w 172"/>
              <a:gd name="T17" fmla="*/ 443438867 h 172"/>
              <a:gd name="T18" fmla="*/ 443447949 w 172"/>
              <a:gd name="T19" fmla="*/ 0 h 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2" h="172">
                <a:moveTo>
                  <a:pt x="86" y="21"/>
                </a:moveTo>
                <a:cubicBezTo>
                  <a:pt x="122" y="21"/>
                  <a:pt x="151" y="50"/>
                  <a:pt x="151" y="86"/>
                </a:cubicBezTo>
                <a:cubicBezTo>
                  <a:pt x="151" y="122"/>
                  <a:pt x="122" y="151"/>
                  <a:pt x="86" y="151"/>
                </a:cubicBezTo>
                <a:cubicBezTo>
                  <a:pt x="50" y="151"/>
                  <a:pt x="21" y="122"/>
                  <a:pt x="21" y="86"/>
                </a:cubicBezTo>
                <a:cubicBezTo>
                  <a:pt x="21" y="50"/>
                  <a:pt x="50" y="21"/>
                  <a:pt x="86" y="21"/>
                </a:cubicBezTo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4"/>
                  <a:pt x="38" y="172"/>
                  <a:pt x="86" y="172"/>
                </a:cubicBezTo>
                <a:cubicBezTo>
                  <a:pt x="134" y="172"/>
                  <a:pt x="172" y="134"/>
                  <a:pt x="172" y="86"/>
                </a:cubicBezTo>
                <a:cubicBezTo>
                  <a:pt x="172" y="38"/>
                  <a:pt x="134" y="0"/>
                  <a:pt x="8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36" name="Freeform 43"/>
          <p:cNvSpPr>
            <a:spLocks/>
          </p:cNvSpPr>
          <p:nvPr/>
        </p:nvSpPr>
        <p:spPr bwMode="auto">
          <a:xfrm>
            <a:off x="6532034" y="2455334"/>
            <a:ext cx="129117" cy="260351"/>
          </a:xfrm>
          <a:custGeom>
            <a:avLst/>
            <a:gdLst>
              <a:gd name="T0" fmla="*/ 161193454 w 44"/>
              <a:gd name="T1" fmla="*/ 443440003 h 86"/>
              <a:gd name="T2" fmla="*/ 122114919 w 44"/>
              <a:gd name="T3" fmla="*/ 427971086 h 86"/>
              <a:gd name="T4" fmla="*/ 14653350 w 44"/>
              <a:gd name="T5" fmla="*/ 319688671 h 86"/>
              <a:gd name="T6" fmla="*/ 0 w 44"/>
              <a:gd name="T7" fmla="*/ 278438227 h 86"/>
              <a:gd name="T8" fmla="*/ 0 w 44"/>
              <a:gd name="T9" fmla="*/ 278438227 h 86"/>
              <a:gd name="T10" fmla="*/ 0 w 44"/>
              <a:gd name="T11" fmla="*/ 278438227 h 86"/>
              <a:gd name="T12" fmla="*/ 0 w 44"/>
              <a:gd name="T13" fmla="*/ 56719361 h 86"/>
              <a:gd name="T14" fmla="*/ 53731885 w 44"/>
              <a:gd name="T15" fmla="*/ 0 h 86"/>
              <a:gd name="T16" fmla="*/ 107461569 w 44"/>
              <a:gd name="T17" fmla="*/ 56719361 h 86"/>
              <a:gd name="T18" fmla="*/ 107461569 w 44"/>
              <a:gd name="T19" fmla="*/ 257813005 h 86"/>
              <a:gd name="T20" fmla="*/ 195383870 w 44"/>
              <a:gd name="T21" fmla="*/ 350626504 h 86"/>
              <a:gd name="T22" fmla="*/ 195383870 w 44"/>
              <a:gd name="T23" fmla="*/ 427971086 h 86"/>
              <a:gd name="T24" fmla="*/ 161193454 w 44"/>
              <a:gd name="T25" fmla="*/ 443440003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" h="86">
                <a:moveTo>
                  <a:pt x="33" y="86"/>
                </a:moveTo>
                <a:cubicBezTo>
                  <a:pt x="30" y="86"/>
                  <a:pt x="27" y="85"/>
                  <a:pt x="25" y="83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0"/>
                  <a:pt x="0" y="57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50"/>
                  <a:pt x="22" y="50"/>
                  <a:pt x="22" y="50"/>
                </a:cubicBezTo>
                <a:cubicBezTo>
                  <a:pt x="40" y="68"/>
                  <a:pt x="40" y="68"/>
                  <a:pt x="40" y="68"/>
                </a:cubicBezTo>
                <a:cubicBezTo>
                  <a:pt x="44" y="72"/>
                  <a:pt x="44" y="79"/>
                  <a:pt x="40" y="83"/>
                </a:cubicBezTo>
                <a:cubicBezTo>
                  <a:pt x="38" y="85"/>
                  <a:pt x="35" y="86"/>
                  <a:pt x="33" y="8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37" name="Freeform 44"/>
          <p:cNvSpPr>
            <a:spLocks noEditPoints="1"/>
          </p:cNvSpPr>
          <p:nvPr/>
        </p:nvSpPr>
        <p:spPr bwMode="auto">
          <a:xfrm>
            <a:off x="7158567" y="2351618"/>
            <a:ext cx="510117" cy="510116"/>
          </a:xfrm>
          <a:custGeom>
            <a:avLst/>
            <a:gdLst>
              <a:gd name="T0" fmla="*/ 436002295 w 168"/>
              <a:gd name="T1" fmla="*/ 0 h 168"/>
              <a:gd name="T2" fmla="*/ 0 w 168"/>
              <a:gd name="T3" fmla="*/ 435992046 h 168"/>
              <a:gd name="T4" fmla="*/ 31142208 w 168"/>
              <a:gd name="T5" fmla="*/ 591702678 h 168"/>
              <a:gd name="T6" fmla="*/ 46714450 w 168"/>
              <a:gd name="T7" fmla="*/ 628034779 h 168"/>
              <a:gd name="T8" fmla="*/ 197237778 w 168"/>
              <a:gd name="T9" fmla="*/ 799317612 h 168"/>
              <a:gd name="T10" fmla="*/ 228382263 w 168"/>
              <a:gd name="T11" fmla="*/ 820077512 h 168"/>
              <a:gd name="T12" fmla="*/ 436002295 w 168"/>
              <a:gd name="T13" fmla="*/ 871981815 h 168"/>
              <a:gd name="T14" fmla="*/ 643620050 w 168"/>
              <a:gd name="T15" fmla="*/ 820077512 h 168"/>
              <a:gd name="T16" fmla="*/ 674764535 w 168"/>
              <a:gd name="T17" fmla="*/ 799317612 h 168"/>
              <a:gd name="T18" fmla="*/ 825287862 w 168"/>
              <a:gd name="T19" fmla="*/ 628034779 h 168"/>
              <a:gd name="T20" fmla="*/ 840860105 w 168"/>
              <a:gd name="T21" fmla="*/ 591702678 h 168"/>
              <a:gd name="T22" fmla="*/ 872002312 w 168"/>
              <a:gd name="T23" fmla="*/ 435992046 h 168"/>
              <a:gd name="T24" fmla="*/ 436002295 w 168"/>
              <a:gd name="T25" fmla="*/ 0 h 168"/>
              <a:gd name="T26" fmla="*/ 254334482 w 168"/>
              <a:gd name="T27" fmla="*/ 762983234 h 168"/>
              <a:gd name="T28" fmla="*/ 93428901 w 168"/>
              <a:gd name="T29" fmla="*/ 581320451 h 168"/>
              <a:gd name="T30" fmla="*/ 155715593 w 168"/>
              <a:gd name="T31" fmla="*/ 560560551 h 168"/>
              <a:gd name="T32" fmla="*/ 280286702 w 168"/>
              <a:gd name="T33" fmla="*/ 685129057 h 168"/>
              <a:gd name="T34" fmla="*/ 254334482 w 168"/>
              <a:gd name="T35" fmla="*/ 762983234 h 168"/>
              <a:gd name="T36" fmla="*/ 617667830 w 168"/>
              <a:gd name="T37" fmla="*/ 762983234 h 168"/>
              <a:gd name="T38" fmla="*/ 591715611 w 168"/>
              <a:gd name="T39" fmla="*/ 685129057 h 168"/>
              <a:gd name="T40" fmla="*/ 716286719 w 168"/>
              <a:gd name="T41" fmla="*/ 560560551 h 168"/>
              <a:gd name="T42" fmla="*/ 778573412 w 168"/>
              <a:gd name="T43" fmla="*/ 581320451 h 168"/>
              <a:gd name="T44" fmla="*/ 617667830 w 168"/>
              <a:gd name="T45" fmla="*/ 762983234 h 168"/>
              <a:gd name="T46" fmla="*/ 794145654 w 168"/>
              <a:gd name="T47" fmla="*/ 550178324 h 168"/>
              <a:gd name="T48" fmla="*/ 716286719 w 168"/>
              <a:gd name="T49" fmla="*/ 529418425 h 168"/>
              <a:gd name="T50" fmla="*/ 560573403 w 168"/>
              <a:gd name="T51" fmla="*/ 685129057 h 168"/>
              <a:gd name="T52" fmla="*/ 591715611 w 168"/>
              <a:gd name="T53" fmla="*/ 773365461 h 168"/>
              <a:gd name="T54" fmla="*/ 436002295 w 168"/>
              <a:gd name="T55" fmla="*/ 809697562 h 168"/>
              <a:gd name="T56" fmla="*/ 280286702 w 168"/>
              <a:gd name="T57" fmla="*/ 773365461 h 168"/>
              <a:gd name="T58" fmla="*/ 311428909 w 168"/>
              <a:gd name="T59" fmla="*/ 685129057 h 168"/>
              <a:gd name="T60" fmla="*/ 155715593 w 168"/>
              <a:gd name="T61" fmla="*/ 529418425 h 168"/>
              <a:gd name="T62" fmla="*/ 77856658 w 168"/>
              <a:gd name="T63" fmla="*/ 550178324 h 168"/>
              <a:gd name="T64" fmla="*/ 62286693 w 168"/>
              <a:gd name="T65" fmla="*/ 435992046 h 168"/>
              <a:gd name="T66" fmla="*/ 436002295 w 168"/>
              <a:gd name="T67" fmla="*/ 62284253 h 168"/>
              <a:gd name="T68" fmla="*/ 809715620 w 168"/>
              <a:gd name="T69" fmla="*/ 435992046 h 168"/>
              <a:gd name="T70" fmla="*/ 794145654 w 168"/>
              <a:gd name="T71" fmla="*/ 550178324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" h="168"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95"/>
                  <a:pt x="2" y="105"/>
                  <a:pt x="6" y="114"/>
                </a:cubicBezTo>
                <a:cubicBezTo>
                  <a:pt x="7" y="117"/>
                  <a:pt x="8" y="119"/>
                  <a:pt x="9" y="121"/>
                </a:cubicBezTo>
                <a:cubicBezTo>
                  <a:pt x="15" y="135"/>
                  <a:pt x="26" y="146"/>
                  <a:pt x="38" y="154"/>
                </a:cubicBezTo>
                <a:cubicBezTo>
                  <a:pt x="40" y="156"/>
                  <a:pt x="42" y="157"/>
                  <a:pt x="44" y="158"/>
                </a:cubicBezTo>
                <a:cubicBezTo>
                  <a:pt x="56" y="164"/>
                  <a:pt x="70" y="168"/>
                  <a:pt x="84" y="168"/>
                </a:cubicBezTo>
                <a:cubicBezTo>
                  <a:pt x="98" y="168"/>
                  <a:pt x="112" y="164"/>
                  <a:pt x="124" y="158"/>
                </a:cubicBezTo>
                <a:cubicBezTo>
                  <a:pt x="126" y="157"/>
                  <a:pt x="128" y="156"/>
                  <a:pt x="130" y="154"/>
                </a:cubicBezTo>
                <a:cubicBezTo>
                  <a:pt x="142" y="146"/>
                  <a:pt x="153" y="135"/>
                  <a:pt x="159" y="121"/>
                </a:cubicBezTo>
                <a:cubicBezTo>
                  <a:pt x="160" y="119"/>
                  <a:pt x="161" y="117"/>
                  <a:pt x="162" y="114"/>
                </a:cubicBezTo>
                <a:cubicBezTo>
                  <a:pt x="166" y="105"/>
                  <a:pt x="168" y="95"/>
                  <a:pt x="168" y="84"/>
                </a:cubicBezTo>
                <a:cubicBezTo>
                  <a:pt x="168" y="38"/>
                  <a:pt x="130" y="0"/>
                  <a:pt x="84" y="0"/>
                </a:cubicBezTo>
                <a:moveTo>
                  <a:pt x="49" y="147"/>
                </a:moveTo>
                <a:cubicBezTo>
                  <a:pt x="35" y="139"/>
                  <a:pt x="24" y="127"/>
                  <a:pt x="18" y="112"/>
                </a:cubicBezTo>
                <a:cubicBezTo>
                  <a:pt x="21" y="109"/>
                  <a:pt x="25" y="108"/>
                  <a:pt x="30" y="108"/>
                </a:cubicBezTo>
                <a:cubicBezTo>
                  <a:pt x="43" y="108"/>
                  <a:pt x="54" y="119"/>
                  <a:pt x="54" y="132"/>
                </a:cubicBezTo>
                <a:cubicBezTo>
                  <a:pt x="54" y="138"/>
                  <a:pt x="52" y="143"/>
                  <a:pt x="49" y="147"/>
                </a:cubicBezTo>
                <a:moveTo>
                  <a:pt x="119" y="147"/>
                </a:moveTo>
                <a:cubicBezTo>
                  <a:pt x="116" y="143"/>
                  <a:pt x="114" y="138"/>
                  <a:pt x="114" y="132"/>
                </a:cubicBezTo>
                <a:cubicBezTo>
                  <a:pt x="114" y="119"/>
                  <a:pt x="125" y="108"/>
                  <a:pt x="138" y="108"/>
                </a:cubicBezTo>
                <a:cubicBezTo>
                  <a:pt x="143" y="108"/>
                  <a:pt x="147" y="109"/>
                  <a:pt x="150" y="112"/>
                </a:cubicBezTo>
                <a:cubicBezTo>
                  <a:pt x="144" y="127"/>
                  <a:pt x="133" y="139"/>
                  <a:pt x="119" y="147"/>
                </a:cubicBezTo>
                <a:moveTo>
                  <a:pt x="153" y="106"/>
                </a:moveTo>
                <a:cubicBezTo>
                  <a:pt x="148" y="103"/>
                  <a:pt x="143" y="102"/>
                  <a:pt x="138" y="102"/>
                </a:cubicBezTo>
                <a:cubicBezTo>
                  <a:pt x="121" y="102"/>
                  <a:pt x="108" y="115"/>
                  <a:pt x="108" y="132"/>
                </a:cubicBezTo>
                <a:cubicBezTo>
                  <a:pt x="108" y="139"/>
                  <a:pt x="110" y="145"/>
                  <a:pt x="114" y="149"/>
                </a:cubicBezTo>
                <a:cubicBezTo>
                  <a:pt x="105" y="154"/>
                  <a:pt x="95" y="156"/>
                  <a:pt x="84" y="156"/>
                </a:cubicBezTo>
                <a:cubicBezTo>
                  <a:pt x="73" y="156"/>
                  <a:pt x="63" y="154"/>
                  <a:pt x="54" y="149"/>
                </a:cubicBezTo>
                <a:cubicBezTo>
                  <a:pt x="58" y="145"/>
                  <a:pt x="60" y="139"/>
                  <a:pt x="60" y="132"/>
                </a:cubicBezTo>
                <a:cubicBezTo>
                  <a:pt x="60" y="115"/>
                  <a:pt x="47" y="102"/>
                  <a:pt x="30" y="102"/>
                </a:cubicBezTo>
                <a:cubicBezTo>
                  <a:pt x="25" y="102"/>
                  <a:pt x="20" y="103"/>
                  <a:pt x="15" y="106"/>
                </a:cubicBezTo>
                <a:cubicBezTo>
                  <a:pt x="13" y="99"/>
                  <a:pt x="12" y="92"/>
                  <a:pt x="12" y="84"/>
                </a:cubicBezTo>
                <a:cubicBezTo>
                  <a:pt x="12" y="44"/>
                  <a:pt x="44" y="12"/>
                  <a:pt x="84" y="12"/>
                </a:cubicBezTo>
                <a:cubicBezTo>
                  <a:pt x="124" y="12"/>
                  <a:pt x="156" y="44"/>
                  <a:pt x="156" y="84"/>
                </a:cubicBezTo>
                <a:cubicBezTo>
                  <a:pt x="156" y="92"/>
                  <a:pt x="155" y="99"/>
                  <a:pt x="153" y="10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38" name="Oval 45"/>
          <p:cNvSpPr>
            <a:spLocks noChangeArrowheads="1"/>
          </p:cNvSpPr>
          <p:nvPr/>
        </p:nvSpPr>
        <p:spPr bwMode="auto">
          <a:xfrm>
            <a:off x="7393518" y="2423585"/>
            <a:ext cx="35983" cy="3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39" name="Freeform 46"/>
          <p:cNvSpPr>
            <a:spLocks/>
          </p:cNvSpPr>
          <p:nvPr/>
        </p:nvSpPr>
        <p:spPr bwMode="auto">
          <a:xfrm>
            <a:off x="7473951" y="2444751"/>
            <a:ext cx="40216" cy="40216"/>
          </a:xfrm>
          <a:custGeom>
            <a:avLst/>
            <a:gdLst>
              <a:gd name="T0" fmla="*/ 47455598 w 14"/>
              <a:gd name="T1" fmla="*/ 9490258 h 14"/>
              <a:gd name="T2" fmla="*/ 9490258 w 14"/>
              <a:gd name="T3" fmla="*/ 18982670 h 14"/>
              <a:gd name="T4" fmla="*/ 18982670 w 14"/>
              <a:gd name="T5" fmla="*/ 56948010 h 14"/>
              <a:gd name="T6" fmla="*/ 56948010 w 14"/>
              <a:gd name="T7" fmla="*/ 47455598 h 14"/>
              <a:gd name="T8" fmla="*/ 47455598 w 14"/>
              <a:gd name="T9" fmla="*/ 949025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3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4"/>
                  <a:pt x="10" y="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40" name="Freeform 47"/>
          <p:cNvSpPr>
            <a:spLocks/>
          </p:cNvSpPr>
          <p:nvPr/>
        </p:nvSpPr>
        <p:spPr bwMode="auto">
          <a:xfrm>
            <a:off x="7535334" y="2501900"/>
            <a:ext cx="40217" cy="44451"/>
          </a:xfrm>
          <a:custGeom>
            <a:avLst/>
            <a:gdLst>
              <a:gd name="T0" fmla="*/ 18983300 w 14"/>
              <a:gd name="T1" fmla="*/ 11365877 h 14"/>
              <a:gd name="T2" fmla="*/ 9490573 w 14"/>
              <a:gd name="T3" fmla="*/ 56824621 h 14"/>
              <a:gd name="T4" fmla="*/ 47457172 w 14"/>
              <a:gd name="T5" fmla="*/ 68188116 h 14"/>
              <a:gd name="T6" fmla="*/ 56949899 w 14"/>
              <a:gd name="T7" fmla="*/ 22729372 h 14"/>
              <a:gd name="T8" fmla="*/ 18983300 w 14"/>
              <a:gd name="T9" fmla="*/ 1136587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4" y="2"/>
                </a:moveTo>
                <a:cubicBezTo>
                  <a:pt x="1" y="3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  <a:cubicBezTo>
                  <a:pt x="10" y="1"/>
                  <a:pt x="7" y="0"/>
                  <a:pt x="4" y="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41" name="Oval 48"/>
          <p:cNvSpPr>
            <a:spLocks noChangeArrowheads="1"/>
          </p:cNvSpPr>
          <p:nvPr/>
        </p:nvSpPr>
        <p:spPr bwMode="auto">
          <a:xfrm>
            <a:off x="7558617" y="2588685"/>
            <a:ext cx="33867" cy="3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42" name="Freeform 49"/>
          <p:cNvSpPr>
            <a:spLocks/>
          </p:cNvSpPr>
          <p:nvPr/>
        </p:nvSpPr>
        <p:spPr bwMode="auto">
          <a:xfrm>
            <a:off x="7308851" y="2444751"/>
            <a:ext cx="40216" cy="40216"/>
          </a:xfrm>
          <a:custGeom>
            <a:avLst/>
            <a:gdLst>
              <a:gd name="T0" fmla="*/ 56948010 w 14"/>
              <a:gd name="T1" fmla="*/ 18982670 h 14"/>
              <a:gd name="T2" fmla="*/ 18982670 w 14"/>
              <a:gd name="T3" fmla="*/ 9490258 h 14"/>
              <a:gd name="T4" fmla="*/ 9490258 w 14"/>
              <a:gd name="T5" fmla="*/ 47455598 h 14"/>
              <a:gd name="T6" fmla="*/ 47455598 w 14"/>
              <a:gd name="T7" fmla="*/ 56948010 h 14"/>
              <a:gd name="T8" fmla="*/ 56948010 w 14"/>
              <a:gd name="T9" fmla="*/ 1898267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2" y="4"/>
                </a:moveTo>
                <a:cubicBezTo>
                  <a:pt x="11" y="1"/>
                  <a:pt x="7" y="0"/>
                  <a:pt x="4" y="2"/>
                </a:cubicBezTo>
                <a:cubicBezTo>
                  <a:pt x="1" y="4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43" name="Freeform 50"/>
          <p:cNvSpPr>
            <a:spLocks/>
          </p:cNvSpPr>
          <p:nvPr/>
        </p:nvSpPr>
        <p:spPr bwMode="auto">
          <a:xfrm>
            <a:off x="7247467" y="2501900"/>
            <a:ext cx="44451" cy="44451"/>
          </a:xfrm>
          <a:custGeom>
            <a:avLst/>
            <a:gdLst>
              <a:gd name="T0" fmla="*/ 56827002 w 14"/>
              <a:gd name="T1" fmla="*/ 11365877 h 14"/>
              <a:gd name="T2" fmla="*/ 11365877 w 14"/>
              <a:gd name="T3" fmla="*/ 22729372 h 14"/>
              <a:gd name="T4" fmla="*/ 22729372 w 14"/>
              <a:gd name="T5" fmla="*/ 68188116 h 14"/>
              <a:gd name="T6" fmla="*/ 68190498 w 14"/>
              <a:gd name="T7" fmla="*/ 56824621 h 14"/>
              <a:gd name="T8" fmla="*/ 56827002 w 14"/>
              <a:gd name="T9" fmla="*/ 1136587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3"/>
                  <a:pt x="10" y="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44" name="Oval 51"/>
          <p:cNvSpPr>
            <a:spLocks noChangeArrowheads="1"/>
          </p:cNvSpPr>
          <p:nvPr/>
        </p:nvSpPr>
        <p:spPr bwMode="auto">
          <a:xfrm>
            <a:off x="7230534" y="2588685"/>
            <a:ext cx="38100" cy="3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45" name="Freeform 52"/>
          <p:cNvSpPr>
            <a:spLocks/>
          </p:cNvSpPr>
          <p:nvPr/>
        </p:nvSpPr>
        <p:spPr bwMode="auto">
          <a:xfrm>
            <a:off x="7342718" y="2518834"/>
            <a:ext cx="105833" cy="141817"/>
          </a:xfrm>
          <a:custGeom>
            <a:avLst/>
            <a:gdLst>
              <a:gd name="T0" fmla="*/ 123886232 w 35"/>
              <a:gd name="T1" fmla="*/ 116682474 h 47"/>
              <a:gd name="T2" fmla="*/ 0 w 35"/>
              <a:gd name="T3" fmla="*/ 0 h 47"/>
              <a:gd name="T4" fmla="*/ 61944250 w 35"/>
              <a:gd name="T5" fmla="*/ 157265616 h 47"/>
              <a:gd name="T6" fmla="*/ 56782607 w 35"/>
              <a:gd name="T7" fmla="*/ 177558319 h 47"/>
              <a:gd name="T8" fmla="*/ 118724589 w 35"/>
              <a:gd name="T9" fmla="*/ 238436426 h 47"/>
              <a:gd name="T10" fmla="*/ 149696714 w 35"/>
              <a:gd name="T11" fmla="*/ 228291207 h 47"/>
              <a:gd name="T12" fmla="*/ 154858357 w 35"/>
              <a:gd name="T13" fmla="*/ 228291207 h 47"/>
              <a:gd name="T14" fmla="*/ 154858357 w 35"/>
              <a:gd name="T15" fmla="*/ 228291207 h 47"/>
              <a:gd name="T16" fmla="*/ 180668839 w 35"/>
              <a:gd name="T17" fmla="*/ 177558319 h 47"/>
              <a:gd name="T18" fmla="*/ 123886232 w 35"/>
              <a:gd name="T19" fmla="*/ 116682474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47">
                <a:moveTo>
                  <a:pt x="24" y="23"/>
                </a:moveTo>
                <a:cubicBezTo>
                  <a:pt x="14" y="11"/>
                  <a:pt x="0" y="0"/>
                  <a:pt x="0" y="0"/>
                </a:cubicBezTo>
                <a:cubicBezTo>
                  <a:pt x="0" y="0"/>
                  <a:pt x="5" y="18"/>
                  <a:pt x="12" y="31"/>
                </a:cubicBezTo>
                <a:cubicBezTo>
                  <a:pt x="11" y="33"/>
                  <a:pt x="11" y="34"/>
                  <a:pt x="11" y="35"/>
                </a:cubicBezTo>
                <a:cubicBezTo>
                  <a:pt x="11" y="42"/>
                  <a:pt x="16" y="47"/>
                  <a:pt x="23" y="47"/>
                </a:cubicBezTo>
                <a:cubicBezTo>
                  <a:pt x="25" y="47"/>
                  <a:pt x="27" y="46"/>
                  <a:pt x="29" y="45"/>
                </a:cubicBezTo>
                <a:cubicBezTo>
                  <a:pt x="29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3" y="43"/>
                  <a:pt x="35" y="39"/>
                  <a:pt x="35" y="35"/>
                </a:cubicBezTo>
                <a:cubicBezTo>
                  <a:pt x="35" y="29"/>
                  <a:pt x="30" y="24"/>
                  <a:pt x="24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46" name="Freeform 53"/>
          <p:cNvSpPr>
            <a:spLocks noEditPoints="1"/>
          </p:cNvSpPr>
          <p:nvPr/>
        </p:nvSpPr>
        <p:spPr bwMode="auto">
          <a:xfrm>
            <a:off x="8011584" y="2330452"/>
            <a:ext cx="550333" cy="552449"/>
          </a:xfrm>
          <a:custGeom>
            <a:avLst/>
            <a:gdLst>
              <a:gd name="T0" fmla="*/ 469160679 w 182"/>
              <a:gd name="T1" fmla="*/ 0 h 182"/>
              <a:gd name="T2" fmla="*/ 0 w 182"/>
              <a:gd name="T3" fmla="*/ 470955468 h 182"/>
              <a:gd name="T4" fmla="*/ 469160679 w 182"/>
              <a:gd name="T5" fmla="*/ 941908660 h 182"/>
              <a:gd name="T6" fmla="*/ 938319089 w 182"/>
              <a:gd name="T7" fmla="*/ 470955468 h 182"/>
              <a:gd name="T8" fmla="*/ 469160679 w 182"/>
              <a:gd name="T9" fmla="*/ 0 h 182"/>
              <a:gd name="T10" fmla="*/ 469160679 w 182"/>
              <a:gd name="T11" fmla="*/ 833227154 h 182"/>
              <a:gd name="T12" fmla="*/ 108267500 w 182"/>
              <a:gd name="T13" fmla="*/ 470955468 h 182"/>
              <a:gd name="T14" fmla="*/ 469160679 w 182"/>
              <a:gd name="T15" fmla="*/ 108681506 h 182"/>
              <a:gd name="T16" fmla="*/ 830051589 w 182"/>
              <a:gd name="T17" fmla="*/ 470955468 h 182"/>
              <a:gd name="T18" fmla="*/ 469160679 w 182"/>
              <a:gd name="T19" fmla="*/ 833227154 h 1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182">
                <a:moveTo>
                  <a:pt x="91" y="0"/>
                </a:moveTo>
                <a:cubicBezTo>
                  <a:pt x="41" y="0"/>
                  <a:pt x="0" y="41"/>
                  <a:pt x="0" y="91"/>
                </a:cubicBezTo>
                <a:cubicBezTo>
                  <a:pt x="0" y="141"/>
                  <a:pt x="41" y="182"/>
                  <a:pt x="91" y="182"/>
                </a:cubicBezTo>
                <a:cubicBezTo>
                  <a:pt x="141" y="182"/>
                  <a:pt x="182" y="141"/>
                  <a:pt x="182" y="91"/>
                </a:cubicBezTo>
                <a:cubicBezTo>
                  <a:pt x="182" y="41"/>
                  <a:pt x="141" y="0"/>
                  <a:pt x="91" y="0"/>
                </a:cubicBezTo>
                <a:moveTo>
                  <a:pt x="91" y="161"/>
                </a:moveTo>
                <a:cubicBezTo>
                  <a:pt x="52" y="161"/>
                  <a:pt x="21" y="130"/>
                  <a:pt x="21" y="91"/>
                </a:cubicBezTo>
                <a:cubicBezTo>
                  <a:pt x="21" y="52"/>
                  <a:pt x="52" y="21"/>
                  <a:pt x="91" y="21"/>
                </a:cubicBezTo>
                <a:cubicBezTo>
                  <a:pt x="130" y="21"/>
                  <a:pt x="161" y="52"/>
                  <a:pt x="161" y="91"/>
                </a:cubicBezTo>
                <a:cubicBezTo>
                  <a:pt x="161" y="130"/>
                  <a:pt x="130" y="161"/>
                  <a:pt x="91" y="16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47" name="Freeform 54"/>
          <p:cNvSpPr>
            <a:spLocks noEditPoints="1"/>
          </p:cNvSpPr>
          <p:nvPr/>
        </p:nvSpPr>
        <p:spPr bwMode="auto">
          <a:xfrm>
            <a:off x="8166101" y="2484968"/>
            <a:ext cx="243417" cy="243417"/>
          </a:xfrm>
          <a:custGeom>
            <a:avLst/>
            <a:gdLst>
              <a:gd name="T0" fmla="*/ 0 w 71"/>
              <a:gd name="T1" fmla="*/ 469150912 h 71"/>
              <a:gd name="T2" fmla="*/ 317178785 w 71"/>
              <a:gd name="T3" fmla="*/ 323779337 h 71"/>
              <a:gd name="T4" fmla="*/ 469161197 w 71"/>
              <a:gd name="T5" fmla="*/ 0 h 71"/>
              <a:gd name="T6" fmla="*/ 145374146 w 71"/>
              <a:gd name="T7" fmla="*/ 145371574 h 71"/>
              <a:gd name="T8" fmla="*/ 0 w 71"/>
              <a:gd name="T9" fmla="*/ 469150912 h 71"/>
              <a:gd name="T10" fmla="*/ 290748291 w 71"/>
              <a:gd name="T11" fmla="*/ 290740577 h 71"/>
              <a:gd name="T12" fmla="*/ 59471826 w 71"/>
              <a:gd name="T13" fmla="*/ 409681657 h 71"/>
              <a:gd name="T14" fmla="*/ 171804640 w 71"/>
              <a:gd name="T15" fmla="*/ 178410335 h 71"/>
              <a:gd name="T16" fmla="*/ 290748291 w 71"/>
              <a:gd name="T17" fmla="*/ 290740577 h 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71">
                <a:moveTo>
                  <a:pt x="0" y="71"/>
                </a:moveTo>
                <a:lnTo>
                  <a:pt x="48" y="49"/>
                </a:lnTo>
                <a:lnTo>
                  <a:pt x="71" y="0"/>
                </a:lnTo>
                <a:lnTo>
                  <a:pt x="22" y="22"/>
                </a:lnTo>
                <a:lnTo>
                  <a:pt x="0" y="71"/>
                </a:lnTo>
                <a:close/>
                <a:moveTo>
                  <a:pt x="44" y="44"/>
                </a:moveTo>
                <a:lnTo>
                  <a:pt x="9" y="62"/>
                </a:lnTo>
                <a:lnTo>
                  <a:pt x="26" y="27"/>
                </a:lnTo>
                <a:lnTo>
                  <a:pt x="44" y="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48" name="Freeform 55"/>
          <p:cNvSpPr>
            <a:spLocks noEditPoints="1"/>
          </p:cNvSpPr>
          <p:nvPr/>
        </p:nvSpPr>
        <p:spPr bwMode="auto">
          <a:xfrm>
            <a:off x="8917518" y="2400301"/>
            <a:ext cx="436033" cy="438151"/>
          </a:xfrm>
          <a:custGeom>
            <a:avLst/>
            <a:gdLst>
              <a:gd name="T0" fmla="*/ 370596539 w 144"/>
              <a:gd name="T1" fmla="*/ 0 h 144"/>
              <a:gd name="T2" fmla="*/ 0 w 144"/>
              <a:gd name="T3" fmla="*/ 375321687 h 144"/>
              <a:gd name="T4" fmla="*/ 370596539 w 144"/>
              <a:gd name="T5" fmla="*/ 750643373 h 144"/>
              <a:gd name="T6" fmla="*/ 741193078 w 144"/>
              <a:gd name="T7" fmla="*/ 375321687 h 144"/>
              <a:gd name="T8" fmla="*/ 370596539 w 144"/>
              <a:gd name="T9" fmla="*/ 0 h 144"/>
              <a:gd name="T10" fmla="*/ 406626064 w 144"/>
              <a:gd name="T11" fmla="*/ 672451736 h 144"/>
              <a:gd name="T12" fmla="*/ 406626064 w 144"/>
              <a:gd name="T13" fmla="*/ 562982530 h 144"/>
              <a:gd name="T14" fmla="*/ 334567014 w 144"/>
              <a:gd name="T15" fmla="*/ 562982530 h 144"/>
              <a:gd name="T16" fmla="*/ 334567014 w 144"/>
              <a:gd name="T17" fmla="*/ 672451736 h 144"/>
              <a:gd name="T18" fmla="*/ 77207423 w 144"/>
              <a:gd name="T19" fmla="*/ 411811422 h 144"/>
              <a:gd name="T20" fmla="*/ 185298270 w 144"/>
              <a:gd name="T21" fmla="*/ 411811422 h 144"/>
              <a:gd name="T22" fmla="*/ 185298270 w 144"/>
              <a:gd name="T23" fmla="*/ 338831951 h 144"/>
              <a:gd name="T24" fmla="*/ 77207423 w 144"/>
              <a:gd name="T25" fmla="*/ 338831951 h 144"/>
              <a:gd name="T26" fmla="*/ 334567014 w 144"/>
              <a:gd name="T27" fmla="*/ 78191638 h 144"/>
              <a:gd name="T28" fmla="*/ 334567014 w 144"/>
              <a:gd name="T29" fmla="*/ 187660843 h 144"/>
              <a:gd name="T30" fmla="*/ 406626064 w 144"/>
              <a:gd name="T31" fmla="*/ 187660843 h 144"/>
              <a:gd name="T32" fmla="*/ 406626064 w 144"/>
              <a:gd name="T33" fmla="*/ 78191638 h 144"/>
              <a:gd name="T34" fmla="*/ 663985655 w 144"/>
              <a:gd name="T35" fmla="*/ 338831951 h 144"/>
              <a:gd name="T36" fmla="*/ 555894809 w 144"/>
              <a:gd name="T37" fmla="*/ 338831951 h 144"/>
              <a:gd name="T38" fmla="*/ 555894809 w 144"/>
              <a:gd name="T39" fmla="*/ 411811422 h 144"/>
              <a:gd name="T40" fmla="*/ 663985655 w 144"/>
              <a:gd name="T41" fmla="*/ 411811422 h 144"/>
              <a:gd name="T42" fmla="*/ 406626064 w 144"/>
              <a:gd name="T43" fmla="*/ 67245173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moveTo>
                  <a:pt x="79" y="129"/>
                </a:moveTo>
                <a:cubicBezTo>
                  <a:pt x="79" y="108"/>
                  <a:pt x="79" y="108"/>
                  <a:pt x="7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29"/>
                  <a:pt x="65" y="129"/>
                  <a:pt x="65" y="129"/>
                </a:cubicBezTo>
                <a:cubicBezTo>
                  <a:pt x="39" y="126"/>
                  <a:pt x="18" y="105"/>
                  <a:pt x="15" y="79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65"/>
                  <a:pt x="36" y="65"/>
                  <a:pt x="36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8" y="39"/>
                  <a:pt x="39" y="18"/>
                  <a:pt x="65" y="15"/>
                </a:cubicBezTo>
                <a:cubicBezTo>
                  <a:pt x="65" y="36"/>
                  <a:pt x="65" y="36"/>
                  <a:pt x="65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15"/>
                  <a:pt x="79" y="15"/>
                  <a:pt x="79" y="15"/>
                </a:cubicBezTo>
                <a:cubicBezTo>
                  <a:pt x="105" y="18"/>
                  <a:pt x="126" y="39"/>
                  <a:pt x="129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6" y="105"/>
                  <a:pt x="105" y="126"/>
                  <a:pt x="79" y="12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49" name="Freeform 56"/>
          <p:cNvSpPr>
            <a:spLocks/>
          </p:cNvSpPr>
          <p:nvPr/>
        </p:nvSpPr>
        <p:spPr bwMode="auto">
          <a:xfrm>
            <a:off x="9931401" y="2518833"/>
            <a:ext cx="82551" cy="196851"/>
          </a:xfrm>
          <a:custGeom>
            <a:avLst/>
            <a:gdLst>
              <a:gd name="T0" fmla="*/ 102282487 w 28"/>
              <a:gd name="T1" fmla="*/ 158674508 h 65"/>
              <a:gd name="T2" fmla="*/ 102282487 w 28"/>
              <a:gd name="T3" fmla="*/ 0 h 65"/>
              <a:gd name="T4" fmla="*/ 34094162 w 28"/>
              <a:gd name="T5" fmla="*/ 0 h 65"/>
              <a:gd name="T6" fmla="*/ 34094162 w 28"/>
              <a:gd name="T7" fmla="*/ 158674508 h 65"/>
              <a:gd name="T8" fmla="*/ 0 w 28"/>
              <a:gd name="T9" fmla="*/ 220096459 h 65"/>
              <a:gd name="T10" fmla="*/ 34094162 w 28"/>
              <a:gd name="T11" fmla="*/ 286635770 h 65"/>
              <a:gd name="T12" fmla="*/ 34094162 w 28"/>
              <a:gd name="T13" fmla="*/ 332703369 h 65"/>
              <a:gd name="T14" fmla="*/ 102282487 w 28"/>
              <a:gd name="T15" fmla="*/ 332703369 h 65"/>
              <a:gd name="T16" fmla="*/ 102282487 w 28"/>
              <a:gd name="T17" fmla="*/ 286635770 h 65"/>
              <a:gd name="T18" fmla="*/ 136376650 w 28"/>
              <a:gd name="T19" fmla="*/ 220096459 h 65"/>
              <a:gd name="T20" fmla="*/ 102282487 w 28"/>
              <a:gd name="T21" fmla="*/ 158674508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" h="65">
                <a:moveTo>
                  <a:pt x="21" y="31"/>
                </a:move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1"/>
                  <a:pt x="7" y="31"/>
                  <a:pt x="7" y="31"/>
                </a:cubicBezTo>
                <a:cubicBezTo>
                  <a:pt x="3" y="33"/>
                  <a:pt x="0" y="38"/>
                  <a:pt x="0" y="43"/>
                </a:cubicBezTo>
                <a:cubicBezTo>
                  <a:pt x="0" y="49"/>
                  <a:pt x="3" y="53"/>
                  <a:pt x="7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56"/>
                  <a:pt x="21" y="56"/>
                  <a:pt x="21" y="56"/>
                </a:cubicBezTo>
                <a:cubicBezTo>
                  <a:pt x="25" y="53"/>
                  <a:pt x="28" y="49"/>
                  <a:pt x="28" y="43"/>
                </a:cubicBezTo>
                <a:cubicBezTo>
                  <a:pt x="28" y="38"/>
                  <a:pt x="25" y="33"/>
                  <a:pt x="21" y="3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50" name="Freeform 57"/>
          <p:cNvSpPr>
            <a:spLocks noEditPoints="1"/>
          </p:cNvSpPr>
          <p:nvPr/>
        </p:nvSpPr>
        <p:spPr bwMode="auto">
          <a:xfrm>
            <a:off x="9734551" y="2319868"/>
            <a:ext cx="478367" cy="573617"/>
          </a:xfrm>
          <a:custGeom>
            <a:avLst/>
            <a:gdLst>
              <a:gd name="T0" fmla="*/ 734233038 w 158"/>
              <a:gd name="T1" fmla="*/ 318648243 h 188"/>
              <a:gd name="T2" fmla="*/ 816964736 w 158"/>
              <a:gd name="T3" fmla="*/ 235070214 h 188"/>
              <a:gd name="T4" fmla="*/ 739405756 w 158"/>
              <a:gd name="T5" fmla="*/ 156711950 h 188"/>
              <a:gd name="T6" fmla="*/ 656674057 w 158"/>
              <a:gd name="T7" fmla="*/ 235070214 h 188"/>
              <a:gd name="T8" fmla="*/ 444676634 w 158"/>
              <a:gd name="T9" fmla="*/ 156711950 h 188"/>
              <a:gd name="T10" fmla="*/ 444676634 w 158"/>
              <a:gd name="T11" fmla="*/ 78355975 h 188"/>
              <a:gd name="T12" fmla="*/ 480872036 w 158"/>
              <a:gd name="T13" fmla="*/ 78355975 h 188"/>
              <a:gd name="T14" fmla="*/ 480872036 w 158"/>
              <a:gd name="T15" fmla="*/ 0 h 188"/>
              <a:gd name="T16" fmla="*/ 336092700 w 158"/>
              <a:gd name="T17" fmla="*/ 0 h 188"/>
              <a:gd name="T18" fmla="*/ 336092700 w 158"/>
              <a:gd name="T19" fmla="*/ 78355975 h 188"/>
              <a:gd name="T20" fmla="*/ 372288101 w 158"/>
              <a:gd name="T21" fmla="*/ 78355975 h 188"/>
              <a:gd name="T22" fmla="*/ 372288101 w 158"/>
              <a:gd name="T23" fmla="*/ 156711950 h 188"/>
              <a:gd name="T24" fmla="*/ 0 w 158"/>
              <a:gd name="T25" fmla="*/ 564164852 h 188"/>
              <a:gd name="T26" fmla="*/ 408483503 w 158"/>
              <a:gd name="T27" fmla="*/ 982066437 h 188"/>
              <a:gd name="T28" fmla="*/ 816964736 w 158"/>
              <a:gd name="T29" fmla="*/ 564164852 h 188"/>
              <a:gd name="T30" fmla="*/ 734233038 w 158"/>
              <a:gd name="T31" fmla="*/ 318648243 h 188"/>
              <a:gd name="T32" fmla="*/ 408483503 w 158"/>
              <a:gd name="T33" fmla="*/ 903710462 h 188"/>
              <a:gd name="T34" fmla="*/ 72388533 w 158"/>
              <a:gd name="T35" fmla="*/ 564164852 h 188"/>
              <a:gd name="T36" fmla="*/ 408483503 w 158"/>
              <a:gd name="T37" fmla="*/ 229845872 h 188"/>
              <a:gd name="T38" fmla="*/ 744576203 w 158"/>
              <a:gd name="T39" fmla="*/ 564164852 h 188"/>
              <a:gd name="T40" fmla="*/ 408483503 w 158"/>
              <a:gd name="T41" fmla="*/ 903710462 h 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8" h="188">
                <a:moveTo>
                  <a:pt x="142" y="61"/>
                </a:moveTo>
                <a:cubicBezTo>
                  <a:pt x="158" y="45"/>
                  <a:pt x="158" y="45"/>
                  <a:pt x="158" y="45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15" y="37"/>
                  <a:pt x="101" y="31"/>
                  <a:pt x="86" y="30"/>
                </a:cubicBezTo>
                <a:cubicBezTo>
                  <a:pt x="86" y="15"/>
                  <a:pt x="86" y="15"/>
                  <a:pt x="86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0"/>
                  <a:pt x="93" y="0"/>
                  <a:pt x="9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0"/>
                  <a:pt x="72" y="30"/>
                  <a:pt x="72" y="30"/>
                </a:cubicBezTo>
                <a:cubicBezTo>
                  <a:pt x="31" y="33"/>
                  <a:pt x="0" y="67"/>
                  <a:pt x="0" y="108"/>
                </a:cubicBezTo>
                <a:cubicBezTo>
                  <a:pt x="0" y="152"/>
                  <a:pt x="35" y="188"/>
                  <a:pt x="79" y="188"/>
                </a:cubicBezTo>
                <a:cubicBezTo>
                  <a:pt x="123" y="188"/>
                  <a:pt x="158" y="152"/>
                  <a:pt x="158" y="108"/>
                </a:cubicBezTo>
                <a:cubicBezTo>
                  <a:pt x="158" y="90"/>
                  <a:pt x="152" y="74"/>
                  <a:pt x="142" y="61"/>
                </a:cubicBezTo>
                <a:moveTo>
                  <a:pt x="79" y="173"/>
                </a:moveTo>
                <a:cubicBezTo>
                  <a:pt x="43" y="173"/>
                  <a:pt x="14" y="144"/>
                  <a:pt x="14" y="108"/>
                </a:cubicBezTo>
                <a:cubicBezTo>
                  <a:pt x="14" y="73"/>
                  <a:pt x="43" y="44"/>
                  <a:pt x="79" y="44"/>
                </a:cubicBezTo>
                <a:cubicBezTo>
                  <a:pt x="115" y="44"/>
                  <a:pt x="144" y="73"/>
                  <a:pt x="144" y="108"/>
                </a:cubicBezTo>
                <a:cubicBezTo>
                  <a:pt x="144" y="144"/>
                  <a:pt x="115" y="173"/>
                  <a:pt x="79" y="17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51" name="Freeform 58"/>
          <p:cNvSpPr>
            <a:spLocks/>
          </p:cNvSpPr>
          <p:nvPr/>
        </p:nvSpPr>
        <p:spPr bwMode="auto">
          <a:xfrm>
            <a:off x="1327151" y="3177118"/>
            <a:ext cx="179916" cy="275167"/>
          </a:xfrm>
          <a:custGeom>
            <a:avLst/>
            <a:gdLst>
              <a:gd name="T0" fmla="*/ 242082070 w 53"/>
              <a:gd name="T1" fmla="*/ 318207033 h 80"/>
              <a:gd name="T2" fmla="*/ 242082070 w 53"/>
              <a:gd name="T3" fmla="*/ 0 h 80"/>
              <a:gd name="T4" fmla="*/ 104685652 w 53"/>
              <a:gd name="T5" fmla="*/ 0 h 80"/>
              <a:gd name="T6" fmla="*/ 104685652 w 53"/>
              <a:gd name="T7" fmla="*/ 318207033 h 80"/>
              <a:gd name="T8" fmla="*/ 0 w 53"/>
              <a:gd name="T9" fmla="*/ 318207033 h 80"/>
              <a:gd name="T10" fmla="*/ 176655447 w 53"/>
              <a:gd name="T11" fmla="*/ 530345055 h 80"/>
              <a:gd name="T12" fmla="*/ 346767722 w 53"/>
              <a:gd name="T13" fmla="*/ 318207033 h 80"/>
              <a:gd name="T14" fmla="*/ 242082070 w 53"/>
              <a:gd name="T15" fmla="*/ 318207033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" h="80">
                <a:moveTo>
                  <a:pt x="37" y="48"/>
                </a:moveTo>
                <a:lnTo>
                  <a:pt x="37" y="0"/>
                </a:lnTo>
                <a:lnTo>
                  <a:pt x="16" y="0"/>
                </a:lnTo>
                <a:lnTo>
                  <a:pt x="16" y="48"/>
                </a:lnTo>
                <a:lnTo>
                  <a:pt x="0" y="48"/>
                </a:lnTo>
                <a:lnTo>
                  <a:pt x="27" y="80"/>
                </a:lnTo>
                <a:lnTo>
                  <a:pt x="53" y="48"/>
                </a:lnTo>
                <a:lnTo>
                  <a:pt x="37" y="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52" name="Freeform 59"/>
          <p:cNvSpPr>
            <a:spLocks/>
          </p:cNvSpPr>
          <p:nvPr/>
        </p:nvSpPr>
        <p:spPr bwMode="auto">
          <a:xfrm>
            <a:off x="1200151" y="3215218"/>
            <a:ext cx="433916" cy="400049"/>
          </a:xfrm>
          <a:custGeom>
            <a:avLst/>
            <a:gdLst>
              <a:gd name="T0" fmla="*/ 651939998 w 127"/>
              <a:gd name="T1" fmla="*/ 0 h 117"/>
              <a:gd name="T2" fmla="*/ 559746515 w 127"/>
              <a:gd name="T3" fmla="*/ 0 h 117"/>
              <a:gd name="T4" fmla="*/ 559746515 w 127"/>
              <a:gd name="T5" fmla="*/ 65900434 h 117"/>
              <a:gd name="T6" fmla="*/ 605843257 w 127"/>
              <a:gd name="T7" fmla="*/ 65900434 h 117"/>
              <a:gd name="T8" fmla="*/ 763890326 w 127"/>
              <a:gd name="T9" fmla="*/ 415174275 h 117"/>
              <a:gd name="T10" fmla="*/ 579503360 w 127"/>
              <a:gd name="T11" fmla="*/ 415174275 h 117"/>
              <a:gd name="T12" fmla="*/ 507064158 w 127"/>
              <a:gd name="T13" fmla="*/ 520612919 h 117"/>
              <a:gd name="T14" fmla="*/ 329262807 w 127"/>
              <a:gd name="T15" fmla="*/ 520612919 h 117"/>
              <a:gd name="T16" fmla="*/ 263409220 w 127"/>
              <a:gd name="T17" fmla="*/ 415174275 h 117"/>
              <a:gd name="T18" fmla="*/ 79022254 w 127"/>
              <a:gd name="T19" fmla="*/ 415174275 h 117"/>
              <a:gd name="T20" fmla="*/ 230483708 w 127"/>
              <a:gd name="T21" fmla="*/ 65900434 h 117"/>
              <a:gd name="T22" fmla="*/ 283166065 w 127"/>
              <a:gd name="T23" fmla="*/ 65900434 h 117"/>
              <a:gd name="T24" fmla="*/ 283166065 w 127"/>
              <a:gd name="T25" fmla="*/ 0 h 117"/>
              <a:gd name="T26" fmla="*/ 184386967 w 127"/>
              <a:gd name="T27" fmla="*/ 0 h 117"/>
              <a:gd name="T28" fmla="*/ 0 w 127"/>
              <a:gd name="T29" fmla="*/ 415174275 h 117"/>
              <a:gd name="T30" fmla="*/ 0 w 127"/>
              <a:gd name="T31" fmla="*/ 771036108 h 117"/>
              <a:gd name="T32" fmla="*/ 836326965 w 127"/>
              <a:gd name="T33" fmla="*/ 771036108 h 117"/>
              <a:gd name="T34" fmla="*/ 836326965 w 127"/>
              <a:gd name="T35" fmla="*/ 415174275 h 117"/>
              <a:gd name="T36" fmla="*/ 651939998 w 127"/>
              <a:gd name="T37" fmla="*/ 0 h 1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7" h="117">
                <a:moveTo>
                  <a:pt x="99" y="0"/>
                </a:moveTo>
                <a:lnTo>
                  <a:pt x="85" y="0"/>
                </a:lnTo>
                <a:lnTo>
                  <a:pt x="85" y="10"/>
                </a:lnTo>
                <a:lnTo>
                  <a:pt x="92" y="10"/>
                </a:lnTo>
                <a:lnTo>
                  <a:pt x="116" y="63"/>
                </a:lnTo>
                <a:lnTo>
                  <a:pt x="88" y="63"/>
                </a:lnTo>
                <a:lnTo>
                  <a:pt x="77" y="79"/>
                </a:lnTo>
                <a:lnTo>
                  <a:pt x="50" y="79"/>
                </a:lnTo>
                <a:lnTo>
                  <a:pt x="40" y="63"/>
                </a:lnTo>
                <a:lnTo>
                  <a:pt x="12" y="63"/>
                </a:lnTo>
                <a:lnTo>
                  <a:pt x="35" y="10"/>
                </a:lnTo>
                <a:lnTo>
                  <a:pt x="43" y="10"/>
                </a:lnTo>
                <a:lnTo>
                  <a:pt x="43" y="0"/>
                </a:lnTo>
                <a:lnTo>
                  <a:pt x="28" y="0"/>
                </a:lnTo>
                <a:lnTo>
                  <a:pt x="0" y="63"/>
                </a:lnTo>
                <a:lnTo>
                  <a:pt x="0" y="117"/>
                </a:lnTo>
                <a:lnTo>
                  <a:pt x="127" y="117"/>
                </a:lnTo>
                <a:lnTo>
                  <a:pt x="127" y="63"/>
                </a:lnTo>
                <a:lnTo>
                  <a:pt x="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53" name="Freeform 60"/>
          <p:cNvSpPr>
            <a:spLocks/>
          </p:cNvSpPr>
          <p:nvPr/>
        </p:nvSpPr>
        <p:spPr bwMode="auto">
          <a:xfrm>
            <a:off x="2125133" y="3263901"/>
            <a:ext cx="406400" cy="167217"/>
          </a:xfrm>
          <a:custGeom>
            <a:avLst/>
            <a:gdLst>
              <a:gd name="T0" fmla="*/ 347806370 w 134"/>
              <a:gd name="T1" fmla="*/ 281997849 h 56"/>
              <a:gd name="T2" fmla="*/ 695610466 w 134"/>
              <a:gd name="T3" fmla="*/ 0 h 56"/>
              <a:gd name="T4" fmla="*/ 690419767 w 134"/>
              <a:gd name="T5" fmla="*/ 0 h 56"/>
              <a:gd name="T6" fmla="*/ 5190699 w 134"/>
              <a:gd name="T7" fmla="*/ 0 h 56"/>
              <a:gd name="T8" fmla="*/ 0 w 134"/>
              <a:gd name="T9" fmla="*/ 0 h 56"/>
              <a:gd name="T10" fmla="*/ 347806370 w 134"/>
              <a:gd name="T11" fmla="*/ 281997849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4" h="56">
                <a:moveTo>
                  <a:pt x="67" y="56"/>
                </a:move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3" y="0"/>
                  <a:pt x="13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lnTo>
                  <a:pt x="67" y="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54" name="Freeform 61"/>
          <p:cNvSpPr>
            <a:spLocks/>
          </p:cNvSpPr>
          <p:nvPr/>
        </p:nvSpPr>
        <p:spPr bwMode="auto">
          <a:xfrm>
            <a:off x="2402418" y="3272367"/>
            <a:ext cx="143933" cy="264584"/>
          </a:xfrm>
          <a:custGeom>
            <a:avLst/>
            <a:gdLst>
              <a:gd name="T0" fmla="*/ 242741318 w 48"/>
              <a:gd name="T1" fmla="*/ 10375798 h 87"/>
              <a:gd name="T2" fmla="*/ 242741318 w 48"/>
              <a:gd name="T3" fmla="*/ 0 h 87"/>
              <a:gd name="T4" fmla="*/ 0 w 48"/>
              <a:gd name="T5" fmla="*/ 207509126 h 87"/>
              <a:gd name="T6" fmla="*/ 242741318 w 48"/>
              <a:gd name="T7" fmla="*/ 451334686 h 87"/>
              <a:gd name="T8" fmla="*/ 242741318 w 48"/>
              <a:gd name="T9" fmla="*/ 446147927 h 87"/>
              <a:gd name="T10" fmla="*/ 242741318 w 48"/>
              <a:gd name="T11" fmla="*/ 10375798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87">
                <a:moveTo>
                  <a:pt x="48" y="2"/>
                </a:moveTo>
                <a:cubicBezTo>
                  <a:pt x="48" y="1"/>
                  <a:pt x="48" y="1"/>
                  <a:pt x="48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48" y="87"/>
                  <a:pt x="48" y="87"/>
                  <a:pt x="48" y="87"/>
                </a:cubicBezTo>
                <a:cubicBezTo>
                  <a:pt x="48" y="87"/>
                  <a:pt x="48" y="87"/>
                  <a:pt x="48" y="86"/>
                </a:cubicBezTo>
                <a:lnTo>
                  <a:pt x="48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55" name="Freeform 62"/>
          <p:cNvSpPr>
            <a:spLocks/>
          </p:cNvSpPr>
          <p:nvPr/>
        </p:nvSpPr>
        <p:spPr bwMode="auto">
          <a:xfrm>
            <a:off x="2110318" y="3272367"/>
            <a:ext cx="143933" cy="264584"/>
          </a:xfrm>
          <a:custGeom>
            <a:avLst/>
            <a:gdLst>
              <a:gd name="T0" fmla="*/ 0 w 48"/>
              <a:gd name="T1" fmla="*/ 0 h 87"/>
              <a:gd name="T2" fmla="*/ 0 w 48"/>
              <a:gd name="T3" fmla="*/ 10375798 h 87"/>
              <a:gd name="T4" fmla="*/ 0 w 48"/>
              <a:gd name="T5" fmla="*/ 446147927 h 87"/>
              <a:gd name="T6" fmla="*/ 0 w 48"/>
              <a:gd name="T7" fmla="*/ 451334686 h 87"/>
              <a:gd name="T8" fmla="*/ 242741318 w 48"/>
              <a:gd name="T9" fmla="*/ 207509126 h 87"/>
              <a:gd name="T10" fmla="*/ 0 w 48"/>
              <a:gd name="T11" fmla="*/ 0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87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0" y="87"/>
                  <a:pt x="0" y="87"/>
                </a:cubicBezTo>
                <a:cubicBezTo>
                  <a:pt x="48" y="40"/>
                  <a:pt x="48" y="40"/>
                  <a:pt x="48" y="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56" name="Freeform 63"/>
          <p:cNvSpPr>
            <a:spLocks/>
          </p:cNvSpPr>
          <p:nvPr/>
        </p:nvSpPr>
        <p:spPr bwMode="auto">
          <a:xfrm>
            <a:off x="2125133" y="3407833"/>
            <a:ext cx="406400" cy="146051"/>
          </a:xfrm>
          <a:custGeom>
            <a:avLst/>
            <a:gdLst>
              <a:gd name="T0" fmla="*/ 446436466 w 134"/>
              <a:gd name="T1" fmla="*/ 0 h 48"/>
              <a:gd name="T2" fmla="*/ 358187767 w 134"/>
              <a:gd name="T3" fmla="*/ 73547921 h 48"/>
              <a:gd name="T4" fmla="*/ 347806370 w 134"/>
              <a:gd name="T5" fmla="*/ 78803463 h 48"/>
              <a:gd name="T6" fmla="*/ 337422699 w 134"/>
              <a:gd name="T7" fmla="*/ 73547921 h 48"/>
              <a:gd name="T8" fmla="*/ 249174000 w 134"/>
              <a:gd name="T9" fmla="*/ 0 h 48"/>
              <a:gd name="T10" fmla="*/ 0 w 134"/>
              <a:gd name="T11" fmla="*/ 252167886 h 48"/>
              <a:gd name="T12" fmla="*/ 5190699 w 134"/>
              <a:gd name="T13" fmla="*/ 252167886 h 48"/>
              <a:gd name="T14" fmla="*/ 690419767 w 134"/>
              <a:gd name="T15" fmla="*/ 252167886 h 48"/>
              <a:gd name="T16" fmla="*/ 695610466 w 134"/>
              <a:gd name="T17" fmla="*/ 252167886 h 48"/>
              <a:gd name="T18" fmla="*/ 446436466 w 134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4" h="48">
                <a:moveTo>
                  <a:pt x="86" y="0"/>
                </a:moveTo>
                <a:cubicBezTo>
                  <a:pt x="69" y="14"/>
                  <a:pt x="69" y="14"/>
                  <a:pt x="69" y="14"/>
                </a:cubicBezTo>
                <a:cubicBezTo>
                  <a:pt x="68" y="15"/>
                  <a:pt x="68" y="15"/>
                  <a:pt x="67" y="15"/>
                </a:cubicBezTo>
                <a:cubicBezTo>
                  <a:pt x="66" y="15"/>
                  <a:pt x="66" y="15"/>
                  <a:pt x="65" y="14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1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4" y="48"/>
                  <a:pt x="134" y="48"/>
                  <a:pt x="134" y="48"/>
                </a:cubicBezTo>
                <a:lnTo>
                  <a:pt x="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57" name="Freeform 64"/>
          <p:cNvSpPr>
            <a:spLocks noEditPoints="1"/>
          </p:cNvSpPr>
          <p:nvPr/>
        </p:nvSpPr>
        <p:spPr bwMode="auto">
          <a:xfrm>
            <a:off x="3062818" y="3210984"/>
            <a:ext cx="397933" cy="397933"/>
          </a:xfrm>
          <a:custGeom>
            <a:avLst/>
            <a:gdLst>
              <a:gd name="T0" fmla="*/ 637676016 w 131"/>
              <a:gd name="T1" fmla="*/ 373265264 h 131"/>
              <a:gd name="T2" fmla="*/ 264401639 w 131"/>
              <a:gd name="T3" fmla="*/ 0 h 131"/>
              <a:gd name="T4" fmla="*/ 0 w 131"/>
              <a:gd name="T5" fmla="*/ 0 h 131"/>
              <a:gd name="T6" fmla="*/ 0 w 131"/>
              <a:gd name="T7" fmla="*/ 264397083 h 131"/>
              <a:gd name="T8" fmla="*/ 373274377 w 131"/>
              <a:gd name="T9" fmla="*/ 637662347 h 131"/>
              <a:gd name="T10" fmla="*/ 461408256 w 131"/>
              <a:gd name="T11" fmla="*/ 637662347 h 131"/>
              <a:gd name="T12" fmla="*/ 637676016 w 131"/>
              <a:gd name="T13" fmla="*/ 461396865 h 131"/>
              <a:gd name="T14" fmla="*/ 637676016 w 131"/>
              <a:gd name="T15" fmla="*/ 373265264 h 131"/>
              <a:gd name="T16" fmla="*/ 176267760 w 131"/>
              <a:gd name="T17" fmla="*/ 176263203 h 131"/>
              <a:gd name="T18" fmla="*/ 88133880 w 131"/>
              <a:gd name="T19" fmla="*/ 176263203 h 131"/>
              <a:gd name="T20" fmla="*/ 88133880 w 131"/>
              <a:gd name="T21" fmla="*/ 88131602 h 131"/>
              <a:gd name="T22" fmla="*/ 176267760 w 131"/>
              <a:gd name="T23" fmla="*/ 88131602 h 131"/>
              <a:gd name="T24" fmla="*/ 176267760 w 131"/>
              <a:gd name="T25" fmla="*/ 176263203 h 1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58" name="Oval 65"/>
          <p:cNvSpPr>
            <a:spLocks noChangeArrowheads="1"/>
          </p:cNvSpPr>
          <p:nvPr/>
        </p:nvSpPr>
        <p:spPr bwMode="auto">
          <a:xfrm>
            <a:off x="4042834" y="3365501"/>
            <a:ext cx="71967" cy="719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59" name="Freeform 66"/>
          <p:cNvSpPr>
            <a:spLocks noEditPoints="1"/>
          </p:cNvSpPr>
          <p:nvPr/>
        </p:nvSpPr>
        <p:spPr bwMode="auto">
          <a:xfrm>
            <a:off x="3862918" y="3255434"/>
            <a:ext cx="433916" cy="292100"/>
          </a:xfrm>
          <a:custGeom>
            <a:avLst/>
            <a:gdLst>
              <a:gd name="T0" fmla="*/ 368796960 w 144"/>
              <a:gd name="T1" fmla="*/ 0 h 96"/>
              <a:gd name="T2" fmla="*/ 0 w 144"/>
              <a:gd name="T3" fmla="*/ 249234325 h 96"/>
              <a:gd name="T4" fmla="*/ 368796960 w 144"/>
              <a:gd name="T5" fmla="*/ 498468650 h 96"/>
              <a:gd name="T6" fmla="*/ 737593921 w 144"/>
              <a:gd name="T7" fmla="*/ 249234325 h 96"/>
              <a:gd name="T8" fmla="*/ 368796960 w 144"/>
              <a:gd name="T9" fmla="*/ 0 h 96"/>
              <a:gd name="T10" fmla="*/ 368796960 w 144"/>
              <a:gd name="T11" fmla="*/ 405005778 h 96"/>
              <a:gd name="T12" fmla="*/ 215131937 w 144"/>
              <a:gd name="T13" fmla="*/ 249234325 h 96"/>
              <a:gd name="T14" fmla="*/ 368796960 w 144"/>
              <a:gd name="T15" fmla="*/ 93462872 h 96"/>
              <a:gd name="T16" fmla="*/ 522461984 w 144"/>
              <a:gd name="T17" fmla="*/ 249234325 h 96"/>
              <a:gd name="T18" fmla="*/ 368796960 w 144"/>
              <a:gd name="T19" fmla="*/ 405005778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4" h="96">
                <a:moveTo>
                  <a:pt x="72" y="0"/>
                </a:moveTo>
                <a:cubicBezTo>
                  <a:pt x="32" y="0"/>
                  <a:pt x="0" y="48"/>
                  <a:pt x="0" y="48"/>
                </a:cubicBezTo>
                <a:cubicBezTo>
                  <a:pt x="0" y="48"/>
                  <a:pt x="32" y="96"/>
                  <a:pt x="72" y="96"/>
                </a:cubicBezTo>
                <a:cubicBezTo>
                  <a:pt x="112" y="96"/>
                  <a:pt x="144" y="48"/>
                  <a:pt x="144" y="48"/>
                </a:cubicBezTo>
                <a:cubicBezTo>
                  <a:pt x="144" y="48"/>
                  <a:pt x="112" y="0"/>
                  <a:pt x="72" y="0"/>
                </a:cubicBezTo>
                <a:moveTo>
                  <a:pt x="72" y="78"/>
                </a:moveTo>
                <a:cubicBezTo>
                  <a:pt x="55" y="78"/>
                  <a:pt x="42" y="65"/>
                  <a:pt x="42" y="48"/>
                </a:cubicBezTo>
                <a:cubicBezTo>
                  <a:pt x="42" y="31"/>
                  <a:pt x="55" y="18"/>
                  <a:pt x="72" y="18"/>
                </a:cubicBezTo>
                <a:cubicBezTo>
                  <a:pt x="89" y="18"/>
                  <a:pt x="102" y="31"/>
                  <a:pt x="102" y="48"/>
                </a:cubicBezTo>
                <a:cubicBezTo>
                  <a:pt x="102" y="65"/>
                  <a:pt x="89" y="78"/>
                  <a:pt x="72" y="7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60" name="Oval 67"/>
          <p:cNvSpPr>
            <a:spLocks noChangeArrowheads="1"/>
          </p:cNvSpPr>
          <p:nvPr/>
        </p:nvSpPr>
        <p:spPr bwMode="auto">
          <a:xfrm>
            <a:off x="4809067" y="3352801"/>
            <a:ext cx="71967" cy="740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61" name="Freeform 68"/>
          <p:cNvSpPr>
            <a:spLocks noEditPoints="1"/>
          </p:cNvSpPr>
          <p:nvPr/>
        </p:nvSpPr>
        <p:spPr bwMode="auto">
          <a:xfrm>
            <a:off x="4699001" y="3246967"/>
            <a:ext cx="292100" cy="289984"/>
          </a:xfrm>
          <a:custGeom>
            <a:avLst/>
            <a:gdLst>
              <a:gd name="T0" fmla="*/ 249243453 w 96"/>
              <a:gd name="T1" fmla="*/ 92785818 h 96"/>
              <a:gd name="T2" fmla="*/ 405019470 w 96"/>
              <a:gd name="T3" fmla="*/ 247428848 h 96"/>
              <a:gd name="T4" fmla="*/ 249243453 w 96"/>
              <a:gd name="T5" fmla="*/ 402071878 h 96"/>
              <a:gd name="T6" fmla="*/ 93465154 w 96"/>
              <a:gd name="T7" fmla="*/ 247428848 h 96"/>
              <a:gd name="T8" fmla="*/ 249243453 w 96"/>
              <a:gd name="T9" fmla="*/ 92785818 h 96"/>
              <a:gd name="T10" fmla="*/ 249243453 w 96"/>
              <a:gd name="T11" fmla="*/ 0 h 96"/>
              <a:gd name="T12" fmla="*/ 0 w 96"/>
              <a:gd name="T13" fmla="*/ 247428848 h 96"/>
              <a:gd name="T14" fmla="*/ 249243453 w 96"/>
              <a:gd name="T15" fmla="*/ 494857696 h 96"/>
              <a:gd name="T16" fmla="*/ 498484624 w 96"/>
              <a:gd name="T17" fmla="*/ 247428848 h 96"/>
              <a:gd name="T18" fmla="*/ 249243453 w 96"/>
              <a:gd name="T19" fmla="*/ 0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6" h="96">
                <a:moveTo>
                  <a:pt x="48" y="18"/>
                </a:moveTo>
                <a:cubicBezTo>
                  <a:pt x="65" y="18"/>
                  <a:pt x="78" y="31"/>
                  <a:pt x="78" y="48"/>
                </a:cubicBezTo>
                <a:cubicBezTo>
                  <a:pt x="78" y="65"/>
                  <a:pt x="65" y="78"/>
                  <a:pt x="48" y="78"/>
                </a:cubicBezTo>
                <a:cubicBezTo>
                  <a:pt x="31" y="78"/>
                  <a:pt x="18" y="65"/>
                  <a:pt x="18" y="48"/>
                </a:cubicBezTo>
                <a:cubicBezTo>
                  <a:pt x="18" y="31"/>
                  <a:pt x="31" y="18"/>
                  <a:pt x="48" y="18"/>
                </a:cubicBezTo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75" y="96"/>
                  <a:pt x="96" y="75"/>
                  <a:pt x="96" y="48"/>
                </a:cubicBezTo>
                <a:cubicBezTo>
                  <a:pt x="96" y="21"/>
                  <a:pt x="75" y="0"/>
                  <a:pt x="4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62" name="Freeform 69"/>
          <p:cNvSpPr>
            <a:spLocks noEditPoints="1"/>
          </p:cNvSpPr>
          <p:nvPr/>
        </p:nvSpPr>
        <p:spPr bwMode="auto">
          <a:xfrm>
            <a:off x="4591051" y="3136901"/>
            <a:ext cx="510116" cy="505884"/>
          </a:xfrm>
          <a:custGeom>
            <a:avLst/>
            <a:gdLst>
              <a:gd name="T0" fmla="*/ 436001155 w 168"/>
              <a:gd name="T1" fmla="*/ 92030237 h 168"/>
              <a:gd name="T2" fmla="*/ 778571377 w 168"/>
              <a:gd name="T3" fmla="*/ 429470673 h 168"/>
              <a:gd name="T4" fmla="*/ 436001155 w 168"/>
              <a:gd name="T5" fmla="*/ 766911110 h 168"/>
              <a:gd name="T6" fmla="*/ 93428656 w 168"/>
              <a:gd name="T7" fmla="*/ 429470673 h 168"/>
              <a:gd name="T8" fmla="*/ 436001155 w 168"/>
              <a:gd name="T9" fmla="*/ 92030237 h 168"/>
              <a:gd name="T10" fmla="*/ 436001155 w 168"/>
              <a:gd name="T11" fmla="*/ 0 h 168"/>
              <a:gd name="T12" fmla="*/ 0 w 168"/>
              <a:gd name="T13" fmla="*/ 429470673 h 168"/>
              <a:gd name="T14" fmla="*/ 436001155 w 168"/>
              <a:gd name="T15" fmla="*/ 858941347 h 168"/>
              <a:gd name="T16" fmla="*/ 872000033 w 168"/>
              <a:gd name="T17" fmla="*/ 429470673 h 168"/>
              <a:gd name="T18" fmla="*/ 436001155 w 168"/>
              <a:gd name="T19" fmla="*/ 0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8" h="168">
                <a:moveTo>
                  <a:pt x="84" y="18"/>
                </a:moveTo>
                <a:cubicBezTo>
                  <a:pt x="120" y="18"/>
                  <a:pt x="150" y="48"/>
                  <a:pt x="150" y="84"/>
                </a:cubicBezTo>
                <a:cubicBezTo>
                  <a:pt x="150" y="120"/>
                  <a:pt x="120" y="150"/>
                  <a:pt x="84" y="150"/>
                </a:cubicBezTo>
                <a:cubicBezTo>
                  <a:pt x="48" y="150"/>
                  <a:pt x="18" y="120"/>
                  <a:pt x="18" y="84"/>
                </a:cubicBezTo>
                <a:cubicBezTo>
                  <a:pt x="18" y="48"/>
                  <a:pt x="48" y="18"/>
                  <a:pt x="84" y="18"/>
                </a:cubicBezTo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30" y="168"/>
                  <a:pt x="168" y="130"/>
                  <a:pt x="168" y="84"/>
                </a:cubicBezTo>
                <a:cubicBezTo>
                  <a:pt x="168" y="38"/>
                  <a:pt x="130" y="0"/>
                  <a:pt x="8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63" name="Freeform 70"/>
          <p:cNvSpPr>
            <a:spLocks/>
          </p:cNvSpPr>
          <p:nvPr/>
        </p:nvSpPr>
        <p:spPr bwMode="auto">
          <a:xfrm>
            <a:off x="5494868" y="3166534"/>
            <a:ext cx="472017" cy="448733"/>
          </a:xfrm>
          <a:custGeom>
            <a:avLst/>
            <a:gdLst>
              <a:gd name="T0" fmla="*/ 454883617 w 138"/>
              <a:gd name="T1" fmla="*/ 0 h 131"/>
              <a:gd name="T2" fmla="*/ 566956950 w 138"/>
              <a:gd name="T3" fmla="*/ 316896508 h 131"/>
              <a:gd name="T4" fmla="*/ 909767234 w 138"/>
              <a:gd name="T5" fmla="*/ 323499053 h 131"/>
              <a:gd name="T6" fmla="*/ 632880327 w 138"/>
              <a:gd name="T7" fmla="*/ 534765105 h 131"/>
              <a:gd name="T8" fmla="*/ 731770524 w 138"/>
              <a:gd name="T9" fmla="*/ 864866704 h 131"/>
              <a:gd name="T10" fmla="*/ 454883617 w 138"/>
              <a:gd name="T11" fmla="*/ 666805744 h 131"/>
              <a:gd name="T12" fmla="*/ 171406425 w 138"/>
              <a:gd name="T13" fmla="*/ 864866704 h 131"/>
              <a:gd name="T14" fmla="*/ 270294056 w 138"/>
              <a:gd name="T15" fmla="*/ 534765105 h 131"/>
              <a:gd name="T16" fmla="*/ 0 w 138"/>
              <a:gd name="T17" fmla="*/ 323499053 h 131"/>
              <a:gd name="T18" fmla="*/ 342810284 w 138"/>
              <a:gd name="T19" fmla="*/ 316896508 h 131"/>
              <a:gd name="T20" fmla="*/ 454883617 w 138"/>
              <a:gd name="T21" fmla="*/ 0 h 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8" h="131">
                <a:moveTo>
                  <a:pt x="69" y="0"/>
                </a:moveTo>
                <a:lnTo>
                  <a:pt x="86" y="48"/>
                </a:lnTo>
                <a:lnTo>
                  <a:pt x="138" y="49"/>
                </a:lnTo>
                <a:lnTo>
                  <a:pt x="96" y="81"/>
                </a:lnTo>
                <a:lnTo>
                  <a:pt x="111" y="131"/>
                </a:lnTo>
                <a:lnTo>
                  <a:pt x="69" y="101"/>
                </a:lnTo>
                <a:lnTo>
                  <a:pt x="26" y="131"/>
                </a:lnTo>
                <a:lnTo>
                  <a:pt x="41" y="81"/>
                </a:lnTo>
                <a:lnTo>
                  <a:pt x="0" y="49"/>
                </a:lnTo>
                <a:lnTo>
                  <a:pt x="52" y="48"/>
                </a:lnTo>
                <a:lnTo>
                  <a:pt x="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64" name="Oval 71"/>
          <p:cNvSpPr>
            <a:spLocks noChangeArrowheads="1"/>
          </p:cNvSpPr>
          <p:nvPr/>
        </p:nvSpPr>
        <p:spPr bwMode="auto">
          <a:xfrm>
            <a:off x="6532033" y="3469217"/>
            <a:ext cx="86784" cy="84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65" name="Freeform 72"/>
          <p:cNvSpPr>
            <a:spLocks noEditPoints="1"/>
          </p:cNvSpPr>
          <p:nvPr/>
        </p:nvSpPr>
        <p:spPr bwMode="auto">
          <a:xfrm>
            <a:off x="6430433" y="3147485"/>
            <a:ext cx="289984" cy="510116"/>
          </a:xfrm>
          <a:custGeom>
            <a:avLst/>
            <a:gdLst>
              <a:gd name="T0" fmla="*/ 433014077 w 96"/>
              <a:gd name="T1" fmla="*/ 0 h 168"/>
              <a:gd name="T2" fmla="*/ 61859478 w 96"/>
              <a:gd name="T3" fmla="*/ 0 h 168"/>
              <a:gd name="T4" fmla="*/ 0 w 96"/>
              <a:gd name="T5" fmla="*/ 62284253 h 168"/>
              <a:gd name="T6" fmla="*/ 0 w 96"/>
              <a:gd name="T7" fmla="*/ 809697562 h 168"/>
              <a:gd name="T8" fmla="*/ 61859478 w 96"/>
              <a:gd name="T9" fmla="*/ 871981815 h 168"/>
              <a:gd name="T10" fmla="*/ 433014077 w 96"/>
              <a:gd name="T11" fmla="*/ 871981815 h 168"/>
              <a:gd name="T12" fmla="*/ 494873555 w 96"/>
              <a:gd name="T13" fmla="*/ 809697562 h 168"/>
              <a:gd name="T14" fmla="*/ 494873555 w 96"/>
              <a:gd name="T15" fmla="*/ 62284253 h 168"/>
              <a:gd name="T16" fmla="*/ 433014077 w 96"/>
              <a:gd name="T17" fmla="*/ 0 h 168"/>
              <a:gd name="T18" fmla="*/ 247437910 w 96"/>
              <a:gd name="T19" fmla="*/ 809697562 h 168"/>
              <a:gd name="T20" fmla="*/ 61859478 w 96"/>
              <a:gd name="T21" fmla="*/ 622844804 h 168"/>
              <a:gd name="T22" fmla="*/ 247437910 w 96"/>
              <a:gd name="T23" fmla="*/ 435992046 h 168"/>
              <a:gd name="T24" fmla="*/ 433014077 w 96"/>
              <a:gd name="T25" fmla="*/ 622844804 h 168"/>
              <a:gd name="T26" fmla="*/ 247437910 w 96"/>
              <a:gd name="T27" fmla="*/ 809697562 h 168"/>
              <a:gd name="T28" fmla="*/ 433014077 w 96"/>
              <a:gd name="T29" fmla="*/ 332183440 h 168"/>
              <a:gd name="T30" fmla="*/ 391775181 w 96"/>
              <a:gd name="T31" fmla="*/ 373705516 h 168"/>
              <a:gd name="T32" fmla="*/ 103098374 w 96"/>
              <a:gd name="T33" fmla="*/ 373705516 h 168"/>
              <a:gd name="T34" fmla="*/ 61859478 w 96"/>
              <a:gd name="T35" fmla="*/ 332183440 h 168"/>
              <a:gd name="T36" fmla="*/ 61859478 w 96"/>
              <a:gd name="T37" fmla="*/ 103806329 h 168"/>
              <a:gd name="T38" fmla="*/ 103098374 w 96"/>
              <a:gd name="T39" fmla="*/ 62284253 h 168"/>
              <a:gd name="T40" fmla="*/ 391775181 w 96"/>
              <a:gd name="T41" fmla="*/ 62284253 h 168"/>
              <a:gd name="T42" fmla="*/ 433014077 w 96"/>
              <a:gd name="T43" fmla="*/ 103806329 h 168"/>
              <a:gd name="T44" fmla="*/ 433014077 w 96"/>
              <a:gd name="T45" fmla="*/ 332183440 h 1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6" h="168">
                <a:moveTo>
                  <a:pt x="8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91" y="168"/>
                  <a:pt x="96" y="163"/>
                  <a:pt x="96" y="15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5"/>
                  <a:pt x="91" y="0"/>
                  <a:pt x="84" y="0"/>
                </a:cubicBezTo>
                <a:moveTo>
                  <a:pt x="48" y="156"/>
                </a:moveTo>
                <a:cubicBezTo>
                  <a:pt x="28" y="156"/>
                  <a:pt x="12" y="140"/>
                  <a:pt x="12" y="120"/>
                </a:cubicBezTo>
                <a:cubicBezTo>
                  <a:pt x="12" y="100"/>
                  <a:pt x="28" y="84"/>
                  <a:pt x="48" y="84"/>
                </a:cubicBezTo>
                <a:cubicBezTo>
                  <a:pt x="68" y="84"/>
                  <a:pt x="84" y="100"/>
                  <a:pt x="84" y="120"/>
                </a:cubicBezTo>
                <a:cubicBezTo>
                  <a:pt x="84" y="140"/>
                  <a:pt x="68" y="156"/>
                  <a:pt x="48" y="156"/>
                </a:cubicBezTo>
                <a:moveTo>
                  <a:pt x="84" y="64"/>
                </a:moveTo>
                <a:cubicBezTo>
                  <a:pt x="84" y="68"/>
                  <a:pt x="80" y="72"/>
                  <a:pt x="76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2"/>
                  <a:pt x="12" y="68"/>
                  <a:pt x="12" y="64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6"/>
                  <a:pt x="16" y="12"/>
                  <a:pt x="20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80" y="12"/>
                  <a:pt x="84" y="16"/>
                  <a:pt x="84" y="20"/>
                </a:cubicBezTo>
                <a:lnTo>
                  <a:pt x="84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66" name="Freeform 73"/>
          <p:cNvSpPr>
            <a:spLocks noEditPoints="1"/>
          </p:cNvSpPr>
          <p:nvPr/>
        </p:nvSpPr>
        <p:spPr bwMode="auto">
          <a:xfrm>
            <a:off x="7279218" y="3128434"/>
            <a:ext cx="292100" cy="546100"/>
          </a:xfrm>
          <a:custGeom>
            <a:avLst/>
            <a:gdLst>
              <a:gd name="T0" fmla="*/ 420596616 w 96"/>
              <a:gd name="T1" fmla="*/ 0 h 180"/>
              <a:gd name="T2" fmla="*/ 77888009 w 96"/>
              <a:gd name="T3" fmla="*/ 0 h 180"/>
              <a:gd name="T4" fmla="*/ 0 w 96"/>
              <a:gd name="T5" fmla="*/ 77477938 h 180"/>
              <a:gd name="T6" fmla="*/ 0 w 96"/>
              <a:gd name="T7" fmla="*/ 852257313 h 180"/>
              <a:gd name="T8" fmla="*/ 77888009 w 96"/>
              <a:gd name="T9" fmla="*/ 929735250 h 180"/>
              <a:gd name="T10" fmla="*/ 420596616 w 96"/>
              <a:gd name="T11" fmla="*/ 929735250 h 180"/>
              <a:gd name="T12" fmla="*/ 498484624 w 96"/>
              <a:gd name="T13" fmla="*/ 852257313 h 180"/>
              <a:gd name="T14" fmla="*/ 498484624 w 96"/>
              <a:gd name="T15" fmla="*/ 77477938 h 180"/>
              <a:gd name="T16" fmla="*/ 420596616 w 96"/>
              <a:gd name="T17" fmla="*/ 0 h 180"/>
              <a:gd name="T18" fmla="*/ 202509735 w 96"/>
              <a:gd name="T19" fmla="*/ 61982350 h 180"/>
              <a:gd name="T20" fmla="*/ 295974889 w 96"/>
              <a:gd name="T21" fmla="*/ 61982350 h 180"/>
              <a:gd name="T22" fmla="*/ 311552034 w 96"/>
              <a:gd name="T23" fmla="*/ 77477938 h 180"/>
              <a:gd name="T24" fmla="*/ 295974889 w 96"/>
              <a:gd name="T25" fmla="*/ 92973525 h 180"/>
              <a:gd name="T26" fmla="*/ 202509735 w 96"/>
              <a:gd name="T27" fmla="*/ 92973525 h 180"/>
              <a:gd name="T28" fmla="*/ 186932590 w 96"/>
              <a:gd name="T29" fmla="*/ 77477938 h 180"/>
              <a:gd name="T30" fmla="*/ 202509735 w 96"/>
              <a:gd name="T31" fmla="*/ 61982350 h 180"/>
              <a:gd name="T32" fmla="*/ 249243453 w 96"/>
              <a:gd name="T33" fmla="*/ 898744075 h 180"/>
              <a:gd name="T34" fmla="*/ 202509735 w 96"/>
              <a:gd name="T35" fmla="*/ 852257313 h 180"/>
              <a:gd name="T36" fmla="*/ 249243453 w 96"/>
              <a:gd name="T37" fmla="*/ 805770550 h 180"/>
              <a:gd name="T38" fmla="*/ 295974889 w 96"/>
              <a:gd name="T39" fmla="*/ 852257313 h 180"/>
              <a:gd name="T40" fmla="*/ 249243453 w 96"/>
              <a:gd name="T41" fmla="*/ 898744075 h 180"/>
              <a:gd name="T42" fmla="*/ 467330334 w 96"/>
              <a:gd name="T43" fmla="*/ 774779375 h 180"/>
              <a:gd name="T44" fmla="*/ 31154291 w 96"/>
              <a:gd name="T45" fmla="*/ 774779375 h 180"/>
              <a:gd name="T46" fmla="*/ 31154291 w 96"/>
              <a:gd name="T47" fmla="*/ 154955875 h 180"/>
              <a:gd name="T48" fmla="*/ 467330334 w 96"/>
              <a:gd name="T49" fmla="*/ 154955875 h 180"/>
              <a:gd name="T50" fmla="*/ 467330334 w 96"/>
              <a:gd name="T51" fmla="*/ 774779375 h 1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67" name="Rectangle 74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68" name="Rectangle 75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69" name="Rectangle 76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70" name="Rectangle 77"/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71" name="Freeform 78"/>
          <p:cNvSpPr>
            <a:spLocks noEditPoints="1"/>
          </p:cNvSpPr>
          <p:nvPr/>
        </p:nvSpPr>
        <p:spPr bwMode="auto">
          <a:xfrm>
            <a:off x="1212852" y="4057651"/>
            <a:ext cx="436033" cy="364067"/>
          </a:xfrm>
          <a:custGeom>
            <a:avLst/>
            <a:gdLst>
              <a:gd name="T0" fmla="*/ 679426232 w 144"/>
              <a:gd name="T1" fmla="*/ 0 h 120"/>
              <a:gd name="T2" fmla="*/ 61766847 w 144"/>
              <a:gd name="T3" fmla="*/ 0 h 120"/>
              <a:gd name="T4" fmla="*/ 0 w 144"/>
              <a:gd name="T5" fmla="*/ 61982350 h 120"/>
              <a:gd name="T6" fmla="*/ 0 w 144"/>
              <a:gd name="T7" fmla="*/ 402883000 h 120"/>
              <a:gd name="T8" fmla="*/ 61766847 w 144"/>
              <a:gd name="T9" fmla="*/ 464865350 h 120"/>
              <a:gd name="T10" fmla="*/ 308829692 w 144"/>
              <a:gd name="T11" fmla="*/ 464865350 h 120"/>
              <a:gd name="T12" fmla="*/ 308829692 w 144"/>
              <a:gd name="T13" fmla="*/ 588830050 h 120"/>
              <a:gd name="T14" fmla="*/ 277948540 w 144"/>
              <a:gd name="T15" fmla="*/ 588830050 h 120"/>
              <a:gd name="T16" fmla="*/ 247065116 w 144"/>
              <a:gd name="T17" fmla="*/ 619821225 h 120"/>
              <a:gd name="T18" fmla="*/ 494127962 w 144"/>
              <a:gd name="T19" fmla="*/ 619821225 h 120"/>
              <a:gd name="T20" fmla="*/ 463246810 w 144"/>
              <a:gd name="T21" fmla="*/ 588830050 h 120"/>
              <a:gd name="T22" fmla="*/ 432363386 w 144"/>
              <a:gd name="T23" fmla="*/ 588830050 h 120"/>
              <a:gd name="T24" fmla="*/ 432363386 w 144"/>
              <a:gd name="T25" fmla="*/ 464865350 h 120"/>
              <a:gd name="T26" fmla="*/ 679426232 w 144"/>
              <a:gd name="T27" fmla="*/ 464865350 h 120"/>
              <a:gd name="T28" fmla="*/ 741193078 w 144"/>
              <a:gd name="T29" fmla="*/ 402883000 h 120"/>
              <a:gd name="T30" fmla="*/ 741193078 w 144"/>
              <a:gd name="T31" fmla="*/ 61982350 h 120"/>
              <a:gd name="T32" fmla="*/ 679426232 w 144"/>
              <a:gd name="T33" fmla="*/ 0 h 120"/>
              <a:gd name="T34" fmla="*/ 679426232 w 144"/>
              <a:gd name="T35" fmla="*/ 402883000 h 120"/>
              <a:gd name="T36" fmla="*/ 61766847 w 144"/>
              <a:gd name="T37" fmla="*/ 402883000 h 120"/>
              <a:gd name="T38" fmla="*/ 61766847 w 144"/>
              <a:gd name="T39" fmla="*/ 61982350 h 120"/>
              <a:gd name="T40" fmla="*/ 679426232 w 144"/>
              <a:gd name="T41" fmla="*/ 61982350 h 120"/>
              <a:gd name="T42" fmla="*/ 679426232 w 144"/>
              <a:gd name="T43" fmla="*/ 402883000 h 1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20">
                <a:moveTo>
                  <a:pt x="13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5" y="90"/>
                  <a:pt x="12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48" y="114"/>
                  <a:pt x="48" y="120"/>
                  <a:pt x="48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14"/>
                  <a:pt x="90" y="114"/>
                  <a:pt x="90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90"/>
                  <a:pt x="84" y="90"/>
                  <a:pt x="84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9" y="90"/>
                  <a:pt x="144" y="85"/>
                  <a:pt x="144" y="7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moveTo>
                  <a:pt x="132" y="78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72" name="Freeform 79"/>
          <p:cNvSpPr>
            <a:spLocks noEditPoints="1"/>
          </p:cNvSpPr>
          <p:nvPr/>
        </p:nvSpPr>
        <p:spPr bwMode="auto">
          <a:xfrm>
            <a:off x="2055285" y="4091518"/>
            <a:ext cx="546100" cy="347133"/>
          </a:xfrm>
          <a:custGeom>
            <a:avLst/>
            <a:gdLst>
              <a:gd name="T0" fmla="*/ 867768828 w 180"/>
              <a:gd name="T1" fmla="*/ 0 h 114"/>
              <a:gd name="T2" fmla="*/ 61984625 w 180"/>
              <a:gd name="T3" fmla="*/ 0 h 114"/>
              <a:gd name="T4" fmla="*/ 0 w 180"/>
              <a:gd name="T5" fmla="*/ 62394933 h 114"/>
              <a:gd name="T6" fmla="*/ 0 w 180"/>
              <a:gd name="T7" fmla="*/ 467963139 h 114"/>
              <a:gd name="T8" fmla="*/ 61984625 w 180"/>
              <a:gd name="T9" fmla="*/ 530358071 h 114"/>
              <a:gd name="T10" fmla="*/ 402892101 w 180"/>
              <a:gd name="T11" fmla="*/ 530358071 h 114"/>
              <a:gd name="T12" fmla="*/ 402892101 w 180"/>
              <a:gd name="T13" fmla="*/ 561554396 h 114"/>
              <a:gd name="T14" fmla="*/ 340909751 w 180"/>
              <a:gd name="T15" fmla="*/ 561554396 h 114"/>
              <a:gd name="T16" fmla="*/ 309918576 w 180"/>
              <a:gd name="T17" fmla="*/ 592753004 h 114"/>
              <a:gd name="T18" fmla="*/ 619834877 w 180"/>
              <a:gd name="T19" fmla="*/ 592753004 h 114"/>
              <a:gd name="T20" fmla="*/ 588843702 w 180"/>
              <a:gd name="T21" fmla="*/ 561554396 h 114"/>
              <a:gd name="T22" fmla="*/ 526861352 w 180"/>
              <a:gd name="T23" fmla="*/ 561554396 h 114"/>
              <a:gd name="T24" fmla="*/ 526861352 w 180"/>
              <a:gd name="T25" fmla="*/ 530358071 h 114"/>
              <a:gd name="T26" fmla="*/ 867768828 w 180"/>
              <a:gd name="T27" fmla="*/ 530358071 h 114"/>
              <a:gd name="T28" fmla="*/ 929753453 w 180"/>
              <a:gd name="T29" fmla="*/ 467963139 h 114"/>
              <a:gd name="T30" fmla="*/ 929753453 w 180"/>
              <a:gd name="T31" fmla="*/ 62394933 h 114"/>
              <a:gd name="T32" fmla="*/ 867768828 w 180"/>
              <a:gd name="T33" fmla="*/ 0 h 114"/>
              <a:gd name="T34" fmla="*/ 898762278 w 180"/>
              <a:gd name="T35" fmla="*/ 467963139 h 114"/>
              <a:gd name="T36" fmla="*/ 867768828 w 180"/>
              <a:gd name="T37" fmla="*/ 499159463 h 114"/>
              <a:gd name="T38" fmla="*/ 61984625 w 180"/>
              <a:gd name="T39" fmla="*/ 499159463 h 114"/>
              <a:gd name="T40" fmla="*/ 30991175 w 180"/>
              <a:gd name="T41" fmla="*/ 467963139 h 114"/>
              <a:gd name="T42" fmla="*/ 30991175 w 180"/>
              <a:gd name="T43" fmla="*/ 62394933 h 114"/>
              <a:gd name="T44" fmla="*/ 61984625 w 180"/>
              <a:gd name="T45" fmla="*/ 31198608 h 114"/>
              <a:gd name="T46" fmla="*/ 867768828 w 180"/>
              <a:gd name="T47" fmla="*/ 31198608 h 114"/>
              <a:gd name="T48" fmla="*/ 898762278 w 180"/>
              <a:gd name="T49" fmla="*/ 62394933 h 114"/>
              <a:gd name="T50" fmla="*/ 898762278 w 180"/>
              <a:gd name="T51" fmla="*/ 467963139 h 1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73" name="Freeform 80"/>
          <p:cNvSpPr>
            <a:spLocks noEditPoints="1"/>
          </p:cNvSpPr>
          <p:nvPr/>
        </p:nvSpPr>
        <p:spPr bwMode="auto">
          <a:xfrm>
            <a:off x="2984501" y="3985685"/>
            <a:ext cx="436033" cy="436033"/>
          </a:xfrm>
          <a:custGeom>
            <a:avLst/>
            <a:gdLst>
              <a:gd name="T0" fmla="*/ 679426232 w 144"/>
              <a:gd name="T1" fmla="*/ 185293728 h 144"/>
              <a:gd name="T2" fmla="*/ 416920539 w 144"/>
              <a:gd name="T3" fmla="*/ 185293728 h 144"/>
              <a:gd name="T4" fmla="*/ 519865284 w 144"/>
              <a:gd name="T5" fmla="*/ 61764576 h 144"/>
              <a:gd name="T6" fmla="*/ 525011385 w 144"/>
              <a:gd name="T7" fmla="*/ 61764576 h 144"/>
              <a:gd name="T8" fmla="*/ 555894809 w 144"/>
              <a:gd name="T9" fmla="*/ 30883423 h 144"/>
              <a:gd name="T10" fmla="*/ 525011385 w 144"/>
              <a:gd name="T11" fmla="*/ 0 h 144"/>
              <a:gd name="T12" fmla="*/ 494127962 w 144"/>
              <a:gd name="T13" fmla="*/ 30883423 h 144"/>
              <a:gd name="T14" fmla="*/ 494127962 w 144"/>
              <a:gd name="T15" fmla="*/ 41175627 h 144"/>
              <a:gd name="T16" fmla="*/ 375742641 w 144"/>
              <a:gd name="T17" fmla="*/ 185293728 h 144"/>
              <a:gd name="T18" fmla="*/ 365450438 w 144"/>
              <a:gd name="T19" fmla="*/ 185293728 h 144"/>
              <a:gd name="T20" fmla="*/ 247065116 w 144"/>
              <a:gd name="T21" fmla="*/ 41175627 h 144"/>
              <a:gd name="T22" fmla="*/ 247065116 w 144"/>
              <a:gd name="T23" fmla="*/ 30883423 h 144"/>
              <a:gd name="T24" fmla="*/ 216181693 w 144"/>
              <a:gd name="T25" fmla="*/ 0 h 144"/>
              <a:gd name="T26" fmla="*/ 185298270 w 144"/>
              <a:gd name="T27" fmla="*/ 30883423 h 144"/>
              <a:gd name="T28" fmla="*/ 216181693 w 144"/>
              <a:gd name="T29" fmla="*/ 61764576 h 144"/>
              <a:gd name="T30" fmla="*/ 221327795 w 144"/>
              <a:gd name="T31" fmla="*/ 61764576 h 144"/>
              <a:gd name="T32" fmla="*/ 324272540 w 144"/>
              <a:gd name="T33" fmla="*/ 185293728 h 144"/>
              <a:gd name="T34" fmla="*/ 61766847 w 144"/>
              <a:gd name="T35" fmla="*/ 185293728 h 144"/>
              <a:gd name="T36" fmla="*/ 0 w 144"/>
              <a:gd name="T37" fmla="*/ 247058303 h 144"/>
              <a:gd name="T38" fmla="*/ 0 w 144"/>
              <a:gd name="T39" fmla="*/ 679412606 h 144"/>
              <a:gd name="T40" fmla="*/ 61766847 w 144"/>
              <a:gd name="T41" fmla="*/ 741177181 h 144"/>
              <a:gd name="T42" fmla="*/ 679426232 w 144"/>
              <a:gd name="T43" fmla="*/ 741177181 h 144"/>
              <a:gd name="T44" fmla="*/ 741193078 w 144"/>
              <a:gd name="T45" fmla="*/ 679412606 h 144"/>
              <a:gd name="T46" fmla="*/ 741193078 w 144"/>
              <a:gd name="T47" fmla="*/ 247058303 h 144"/>
              <a:gd name="T48" fmla="*/ 679426232 w 144"/>
              <a:gd name="T49" fmla="*/ 185293728 h 144"/>
              <a:gd name="T50" fmla="*/ 555894809 w 144"/>
              <a:gd name="T51" fmla="*/ 617648030 h 144"/>
              <a:gd name="T52" fmla="*/ 494127962 w 144"/>
              <a:gd name="T53" fmla="*/ 679412606 h 144"/>
              <a:gd name="T54" fmla="*/ 123531423 w 144"/>
              <a:gd name="T55" fmla="*/ 679412606 h 144"/>
              <a:gd name="T56" fmla="*/ 61766847 w 144"/>
              <a:gd name="T57" fmla="*/ 617648030 h 144"/>
              <a:gd name="T58" fmla="*/ 61766847 w 144"/>
              <a:gd name="T59" fmla="*/ 308822879 h 144"/>
              <a:gd name="T60" fmla="*/ 123531423 w 144"/>
              <a:gd name="T61" fmla="*/ 247058303 h 144"/>
              <a:gd name="T62" fmla="*/ 494127962 w 144"/>
              <a:gd name="T63" fmla="*/ 247058303 h 144"/>
              <a:gd name="T64" fmla="*/ 555894809 w 144"/>
              <a:gd name="T65" fmla="*/ 308822879 h 144"/>
              <a:gd name="T66" fmla="*/ 555894809 w 144"/>
              <a:gd name="T67" fmla="*/ 617648030 h 144"/>
              <a:gd name="T68" fmla="*/ 648545079 w 144"/>
              <a:gd name="T69" fmla="*/ 525000030 h 144"/>
              <a:gd name="T70" fmla="*/ 586778232 w 144"/>
              <a:gd name="T71" fmla="*/ 463235455 h 144"/>
              <a:gd name="T72" fmla="*/ 648545079 w 144"/>
              <a:gd name="T73" fmla="*/ 401470879 h 144"/>
              <a:gd name="T74" fmla="*/ 710309655 w 144"/>
              <a:gd name="T75" fmla="*/ 463235455 h 144"/>
              <a:gd name="T76" fmla="*/ 648545079 w 144"/>
              <a:gd name="T77" fmla="*/ 525000030 h 144"/>
              <a:gd name="T78" fmla="*/ 648545079 w 144"/>
              <a:gd name="T79" fmla="*/ 370589726 h 144"/>
              <a:gd name="T80" fmla="*/ 586778232 w 144"/>
              <a:gd name="T81" fmla="*/ 308822879 h 144"/>
              <a:gd name="T82" fmla="*/ 648545079 w 144"/>
              <a:gd name="T83" fmla="*/ 247058303 h 144"/>
              <a:gd name="T84" fmla="*/ 710309655 w 144"/>
              <a:gd name="T85" fmla="*/ 308822879 h 144"/>
              <a:gd name="T86" fmla="*/ 648545079 w 144"/>
              <a:gd name="T87" fmla="*/ 370589726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74" name="Freeform 81"/>
          <p:cNvSpPr>
            <a:spLocks/>
          </p:cNvSpPr>
          <p:nvPr/>
        </p:nvSpPr>
        <p:spPr bwMode="auto">
          <a:xfrm>
            <a:off x="3953934" y="4129618"/>
            <a:ext cx="220133" cy="292100"/>
          </a:xfrm>
          <a:custGeom>
            <a:avLst/>
            <a:gdLst>
              <a:gd name="T0" fmla="*/ 377143433 w 72"/>
              <a:gd name="T1" fmla="*/ 155771453 h 96"/>
              <a:gd name="T2" fmla="*/ 377143433 w 72"/>
              <a:gd name="T3" fmla="*/ 31154291 h 96"/>
              <a:gd name="T4" fmla="*/ 345714814 w 72"/>
              <a:gd name="T5" fmla="*/ 0 h 96"/>
              <a:gd name="T6" fmla="*/ 314286194 w 72"/>
              <a:gd name="T7" fmla="*/ 31154291 h 96"/>
              <a:gd name="T8" fmla="*/ 314286194 w 72"/>
              <a:gd name="T9" fmla="*/ 155771453 h 96"/>
              <a:gd name="T10" fmla="*/ 188571717 w 72"/>
              <a:gd name="T11" fmla="*/ 280388616 h 96"/>
              <a:gd name="T12" fmla="*/ 62857239 w 72"/>
              <a:gd name="T13" fmla="*/ 155771453 h 96"/>
              <a:gd name="T14" fmla="*/ 62857239 w 72"/>
              <a:gd name="T15" fmla="*/ 31154291 h 96"/>
              <a:gd name="T16" fmla="*/ 31428619 w 72"/>
              <a:gd name="T17" fmla="*/ 0 h 96"/>
              <a:gd name="T18" fmla="*/ 0 w 72"/>
              <a:gd name="T19" fmla="*/ 31154291 h 96"/>
              <a:gd name="T20" fmla="*/ 0 w 72"/>
              <a:gd name="T21" fmla="*/ 155771453 h 96"/>
              <a:gd name="T22" fmla="*/ 157143097 w 72"/>
              <a:gd name="T23" fmla="*/ 342697197 h 96"/>
              <a:gd name="T24" fmla="*/ 157143097 w 72"/>
              <a:gd name="T25" fmla="*/ 436160069 h 96"/>
              <a:gd name="T26" fmla="*/ 31428619 w 72"/>
              <a:gd name="T27" fmla="*/ 436160069 h 96"/>
              <a:gd name="T28" fmla="*/ 0 w 72"/>
              <a:gd name="T29" fmla="*/ 467314359 h 96"/>
              <a:gd name="T30" fmla="*/ 31428619 w 72"/>
              <a:gd name="T31" fmla="*/ 498468650 h 96"/>
              <a:gd name="T32" fmla="*/ 345714814 w 72"/>
              <a:gd name="T33" fmla="*/ 498468650 h 96"/>
              <a:gd name="T34" fmla="*/ 377143433 w 72"/>
              <a:gd name="T35" fmla="*/ 467314359 h 96"/>
              <a:gd name="T36" fmla="*/ 345714814 w 72"/>
              <a:gd name="T37" fmla="*/ 436160069 h 96"/>
              <a:gd name="T38" fmla="*/ 220000336 w 72"/>
              <a:gd name="T39" fmla="*/ 436160069 h 96"/>
              <a:gd name="T40" fmla="*/ 220000336 w 72"/>
              <a:gd name="T41" fmla="*/ 342697197 h 96"/>
              <a:gd name="T42" fmla="*/ 377143433 w 72"/>
              <a:gd name="T43" fmla="*/ 155771453 h 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2" h="96">
                <a:moveTo>
                  <a:pt x="72" y="30"/>
                </a:moveTo>
                <a:cubicBezTo>
                  <a:pt x="72" y="6"/>
                  <a:pt x="72" y="6"/>
                  <a:pt x="72" y="6"/>
                </a:cubicBezTo>
                <a:cubicBezTo>
                  <a:pt x="72" y="3"/>
                  <a:pt x="69" y="0"/>
                  <a:pt x="66" y="0"/>
                </a:cubicBezTo>
                <a:cubicBezTo>
                  <a:pt x="63" y="0"/>
                  <a:pt x="60" y="3"/>
                  <a:pt x="60" y="6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1"/>
                  <a:pt x="60" y="54"/>
                  <a:pt x="36" y="54"/>
                </a:cubicBezTo>
                <a:cubicBezTo>
                  <a:pt x="13" y="54"/>
                  <a:pt x="12" y="32"/>
                  <a:pt x="12" y="30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2"/>
                  <a:pt x="6" y="63"/>
                  <a:pt x="30" y="66"/>
                </a:cubicBezTo>
                <a:cubicBezTo>
                  <a:pt x="30" y="84"/>
                  <a:pt x="30" y="84"/>
                  <a:pt x="3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3" y="84"/>
                  <a:pt x="0" y="87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9" y="96"/>
                  <a:pt x="72" y="93"/>
                  <a:pt x="72" y="90"/>
                </a:cubicBezTo>
                <a:cubicBezTo>
                  <a:pt x="72" y="87"/>
                  <a:pt x="69" y="84"/>
                  <a:pt x="66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66"/>
                  <a:pt x="42" y="66"/>
                  <a:pt x="42" y="66"/>
                </a:cubicBezTo>
                <a:cubicBezTo>
                  <a:pt x="66" y="63"/>
                  <a:pt x="72" y="42"/>
                  <a:pt x="72" y="3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75" name="Freeform 82"/>
          <p:cNvSpPr>
            <a:spLocks/>
          </p:cNvSpPr>
          <p:nvPr/>
        </p:nvSpPr>
        <p:spPr bwMode="auto">
          <a:xfrm>
            <a:off x="4008967" y="3985685"/>
            <a:ext cx="110067" cy="292100"/>
          </a:xfrm>
          <a:custGeom>
            <a:avLst/>
            <a:gdLst>
              <a:gd name="T0" fmla="*/ 94285858 w 36"/>
              <a:gd name="T1" fmla="*/ 498468650 h 96"/>
              <a:gd name="T2" fmla="*/ 188569424 w 36"/>
              <a:gd name="T3" fmla="*/ 405005778 h 96"/>
              <a:gd name="T4" fmla="*/ 188569424 w 36"/>
              <a:gd name="T5" fmla="*/ 280388616 h 96"/>
              <a:gd name="T6" fmla="*/ 0 w 36"/>
              <a:gd name="T7" fmla="*/ 280388616 h 96"/>
              <a:gd name="T8" fmla="*/ 0 w 36"/>
              <a:gd name="T9" fmla="*/ 249234325 h 96"/>
              <a:gd name="T10" fmla="*/ 188569424 w 36"/>
              <a:gd name="T11" fmla="*/ 249234325 h 96"/>
              <a:gd name="T12" fmla="*/ 188569424 w 36"/>
              <a:gd name="T13" fmla="*/ 93462872 h 96"/>
              <a:gd name="T14" fmla="*/ 94285858 w 36"/>
              <a:gd name="T15" fmla="*/ 0 h 96"/>
              <a:gd name="T16" fmla="*/ 0 w 36"/>
              <a:gd name="T17" fmla="*/ 93462872 h 96"/>
              <a:gd name="T18" fmla="*/ 0 w 36"/>
              <a:gd name="T19" fmla="*/ 405005778 h 96"/>
              <a:gd name="T20" fmla="*/ 94285858 w 36"/>
              <a:gd name="T21" fmla="*/ 498468650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" h="96">
                <a:moveTo>
                  <a:pt x="18" y="96"/>
                </a:moveTo>
                <a:cubicBezTo>
                  <a:pt x="28" y="96"/>
                  <a:pt x="36" y="88"/>
                  <a:pt x="36" y="78"/>
                </a:cubicBezTo>
                <a:cubicBezTo>
                  <a:pt x="36" y="54"/>
                  <a:pt x="36" y="54"/>
                  <a:pt x="36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8"/>
                  <a:pt x="0" y="48"/>
                  <a:pt x="0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8"/>
                  <a:pt x="8" y="96"/>
                  <a:pt x="18" y="9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76" name="Freeform 83"/>
          <p:cNvSpPr>
            <a:spLocks/>
          </p:cNvSpPr>
          <p:nvPr/>
        </p:nvSpPr>
        <p:spPr bwMode="auto">
          <a:xfrm>
            <a:off x="4745567" y="3996267"/>
            <a:ext cx="302684" cy="459317"/>
          </a:xfrm>
          <a:custGeom>
            <a:avLst/>
            <a:gdLst>
              <a:gd name="T0" fmla="*/ 298570249 w 99"/>
              <a:gd name="T1" fmla="*/ 0 h 151"/>
              <a:gd name="T2" fmla="*/ 235715165 w 99"/>
              <a:gd name="T3" fmla="*/ 0 h 151"/>
              <a:gd name="T4" fmla="*/ 235715165 w 99"/>
              <a:gd name="T5" fmla="*/ 530671216 h 151"/>
              <a:gd name="T6" fmla="*/ 5237350 w 99"/>
              <a:gd name="T7" fmla="*/ 634724843 h 151"/>
              <a:gd name="T8" fmla="*/ 26191338 w 99"/>
              <a:gd name="T9" fmla="*/ 707562382 h 151"/>
              <a:gd name="T10" fmla="*/ 303809893 w 99"/>
              <a:gd name="T11" fmla="*/ 665940932 h 151"/>
              <a:gd name="T12" fmla="*/ 329998938 w 99"/>
              <a:gd name="T13" fmla="*/ 509860491 h 151"/>
              <a:gd name="T14" fmla="*/ 329998938 w 99"/>
              <a:gd name="T15" fmla="*/ 187296529 h 151"/>
              <a:gd name="T16" fmla="*/ 434761998 w 99"/>
              <a:gd name="T17" fmla="*/ 301753237 h 151"/>
              <a:gd name="T18" fmla="*/ 419047654 w 99"/>
              <a:gd name="T19" fmla="*/ 416212227 h 151"/>
              <a:gd name="T20" fmla="*/ 413810303 w 99"/>
              <a:gd name="T21" fmla="*/ 442226774 h 151"/>
              <a:gd name="T22" fmla="*/ 466190687 w 99"/>
              <a:gd name="T23" fmla="*/ 400605323 h 151"/>
              <a:gd name="T24" fmla="*/ 487142381 w 99"/>
              <a:gd name="T25" fmla="*/ 338173147 h 151"/>
              <a:gd name="T26" fmla="*/ 298570249 w 99"/>
              <a:gd name="T27" fmla="*/ 0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" h="151">
                <a:moveTo>
                  <a:pt x="57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27" y="93"/>
                  <a:pt x="5" y="105"/>
                  <a:pt x="1" y="122"/>
                </a:cubicBezTo>
                <a:cubicBezTo>
                  <a:pt x="0" y="127"/>
                  <a:pt x="2" y="133"/>
                  <a:pt x="5" y="136"/>
                </a:cubicBezTo>
                <a:cubicBezTo>
                  <a:pt x="17" y="151"/>
                  <a:pt x="45" y="144"/>
                  <a:pt x="58" y="128"/>
                </a:cubicBezTo>
                <a:cubicBezTo>
                  <a:pt x="64" y="120"/>
                  <a:pt x="63" y="114"/>
                  <a:pt x="63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1" y="42"/>
                  <a:pt x="80" y="47"/>
                  <a:pt x="83" y="58"/>
                </a:cubicBezTo>
                <a:cubicBezTo>
                  <a:pt x="85" y="64"/>
                  <a:pt x="83" y="75"/>
                  <a:pt x="80" y="80"/>
                </a:cubicBezTo>
                <a:cubicBezTo>
                  <a:pt x="80" y="82"/>
                  <a:pt x="78" y="83"/>
                  <a:pt x="79" y="85"/>
                </a:cubicBezTo>
                <a:cubicBezTo>
                  <a:pt x="84" y="89"/>
                  <a:pt x="87" y="81"/>
                  <a:pt x="89" y="77"/>
                </a:cubicBezTo>
                <a:cubicBezTo>
                  <a:pt x="90" y="73"/>
                  <a:pt x="92" y="68"/>
                  <a:pt x="93" y="65"/>
                </a:cubicBezTo>
                <a:cubicBezTo>
                  <a:pt x="99" y="29"/>
                  <a:pt x="60" y="27"/>
                  <a:pt x="57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77" name="Freeform 84"/>
          <p:cNvSpPr>
            <a:spLocks noEditPoints="1"/>
          </p:cNvSpPr>
          <p:nvPr/>
        </p:nvSpPr>
        <p:spPr bwMode="auto">
          <a:xfrm>
            <a:off x="5492751" y="4019551"/>
            <a:ext cx="465667" cy="440267"/>
          </a:xfrm>
          <a:custGeom>
            <a:avLst/>
            <a:gdLst>
              <a:gd name="T0" fmla="*/ 535275518 w 154"/>
              <a:gd name="T1" fmla="*/ 361419951 h 144"/>
              <a:gd name="T2" fmla="*/ 591892571 w 154"/>
              <a:gd name="T3" fmla="*/ 345705642 h 144"/>
              <a:gd name="T4" fmla="*/ 766887232 w 154"/>
              <a:gd name="T5" fmla="*/ 31428619 h 144"/>
              <a:gd name="T6" fmla="*/ 663949196 w 154"/>
              <a:gd name="T7" fmla="*/ 31428619 h 144"/>
              <a:gd name="T8" fmla="*/ 612480179 w 154"/>
              <a:gd name="T9" fmla="*/ 31428619 h 144"/>
              <a:gd name="T10" fmla="*/ 612480179 w 154"/>
              <a:gd name="T11" fmla="*/ 0 h 144"/>
              <a:gd name="T12" fmla="*/ 180140429 w 154"/>
              <a:gd name="T13" fmla="*/ 0 h 144"/>
              <a:gd name="T14" fmla="*/ 180140429 w 154"/>
              <a:gd name="T15" fmla="*/ 31428619 h 144"/>
              <a:gd name="T16" fmla="*/ 128671411 w 154"/>
              <a:gd name="T17" fmla="*/ 31428619 h 144"/>
              <a:gd name="T18" fmla="*/ 25733375 w 154"/>
              <a:gd name="T19" fmla="*/ 31428619 h 144"/>
              <a:gd name="T20" fmla="*/ 200728036 w 154"/>
              <a:gd name="T21" fmla="*/ 345705642 h 144"/>
              <a:gd name="T22" fmla="*/ 257345089 w 154"/>
              <a:gd name="T23" fmla="*/ 361419951 h 144"/>
              <a:gd name="T24" fmla="*/ 365428893 w 154"/>
              <a:gd name="T25" fmla="*/ 434751868 h 144"/>
              <a:gd name="T26" fmla="*/ 365428893 w 154"/>
              <a:gd name="T27" fmla="*/ 659984957 h 144"/>
              <a:gd name="T28" fmla="*/ 180140429 w 154"/>
              <a:gd name="T29" fmla="*/ 754268522 h 144"/>
              <a:gd name="T30" fmla="*/ 612480179 w 154"/>
              <a:gd name="T31" fmla="*/ 754268522 h 144"/>
              <a:gd name="T32" fmla="*/ 427191714 w 154"/>
              <a:gd name="T33" fmla="*/ 659984957 h 144"/>
              <a:gd name="T34" fmla="*/ 427191714 w 154"/>
              <a:gd name="T35" fmla="*/ 434751868 h 144"/>
              <a:gd name="T36" fmla="*/ 535275518 w 154"/>
              <a:gd name="T37" fmla="*/ 361419951 h 144"/>
              <a:gd name="T38" fmla="*/ 612480179 w 154"/>
              <a:gd name="T39" fmla="*/ 136186863 h 144"/>
              <a:gd name="T40" fmla="*/ 612480179 w 154"/>
              <a:gd name="T41" fmla="*/ 62854946 h 144"/>
              <a:gd name="T42" fmla="*/ 663949196 w 154"/>
              <a:gd name="T43" fmla="*/ 62854946 h 144"/>
              <a:gd name="T44" fmla="*/ 736005821 w 154"/>
              <a:gd name="T45" fmla="*/ 62854946 h 144"/>
              <a:gd name="T46" fmla="*/ 581598768 w 154"/>
              <a:gd name="T47" fmla="*/ 314279315 h 144"/>
              <a:gd name="T48" fmla="*/ 561011161 w 154"/>
              <a:gd name="T49" fmla="*/ 324753993 h 144"/>
              <a:gd name="T50" fmla="*/ 612480179 w 154"/>
              <a:gd name="T51" fmla="*/ 136186863 h 144"/>
              <a:gd name="T52" fmla="*/ 211021839 w 154"/>
              <a:gd name="T53" fmla="*/ 314279315 h 144"/>
              <a:gd name="T54" fmla="*/ 56614786 w 154"/>
              <a:gd name="T55" fmla="*/ 62854946 h 144"/>
              <a:gd name="T56" fmla="*/ 128671411 w 154"/>
              <a:gd name="T57" fmla="*/ 62854946 h 144"/>
              <a:gd name="T58" fmla="*/ 180140429 w 154"/>
              <a:gd name="T59" fmla="*/ 62854946 h 144"/>
              <a:gd name="T60" fmla="*/ 180140429 w 154"/>
              <a:gd name="T61" fmla="*/ 136186863 h 144"/>
              <a:gd name="T62" fmla="*/ 231609446 w 154"/>
              <a:gd name="T63" fmla="*/ 324753993 h 144"/>
              <a:gd name="T64" fmla="*/ 211021839 w 154"/>
              <a:gd name="T65" fmla="*/ 314279315 h 144"/>
              <a:gd name="T66" fmla="*/ 396310304 w 154"/>
              <a:gd name="T67" fmla="*/ 277613357 h 144"/>
              <a:gd name="T68" fmla="*/ 298520304 w 154"/>
              <a:gd name="T69" fmla="*/ 345705642 h 144"/>
              <a:gd name="T70" fmla="*/ 334547482 w 154"/>
              <a:gd name="T71" fmla="*/ 230470428 h 144"/>
              <a:gd name="T72" fmla="*/ 241903250 w 154"/>
              <a:gd name="T73" fmla="*/ 162378143 h 144"/>
              <a:gd name="T74" fmla="*/ 360283125 w 154"/>
              <a:gd name="T75" fmla="*/ 157138511 h 144"/>
              <a:gd name="T76" fmla="*/ 396310304 w 154"/>
              <a:gd name="T77" fmla="*/ 47142929 h 144"/>
              <a:gd name="T78" fmla="*/ 432337482 w 154"/>
              <a:gd name="T79" fmla="*/ 157138511 h 144"/>
              <a:gd name="T80" fmla="*/ 550717357 w 154"/>
              <a:gd name="T81" fmla="*/ 162378143 h 144"/>
              <a:gd name="T82" fmla="*/ 458073125 w 154"/>
              <a:gd name="T83" fmla="*/ 230470428 h 144"/>
              <a:gd name="T84" fmla="*/ 494100304 w 154"/>
              <a:gd name="T85" fmla="*/ 345705642 h 144"/>
              <a:gd name="T86" fmla="*/ 396310304 w 154"/>
              <a:gd name="T87" fmla="*/ 277613357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78" name="Oval 85"/>
          <p:cNvSpPr>
            <a:spLocks noChangeArrowheads="1"/>
          </p:cNvSpPr>
          <p:nvPr/>
        </p:nvSpPr>
        <p:spPr bwMode="auto">
          <a:xfrm>
            <a:off x="6512984" y="4167717"/>
            <a:ext cx="110067" cy="1100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79" name="Freeform 86"/>
          <p:cNvSpPr>
            <a:spLocks noEditPoints="1"/>
          </p:cNvSpPr>
          <p:nvPr/>
        </p:nvSpPr>
        <p:spPr bwMode="auto">
          <a:xfrm>
            <a:off x="6333067" y="4040718"/>
            <a:ext cx="433917" cy="325967"/>
          </a:xfrm>
          <a:custGeom>
            <a:avLst/>
            <a:gdLst>
              <a:gd name="T0" fmla="*/ 676129085 w 144"/>
              <a:gd name="T1" fmla="*/ 61403971 h 108"/>
              <a:gd name="T2" fmla="*/ 307330991 w 144"/>
              <a:gd name="T3" fmla="*/ 61403971 h 108"/>
              <a:gd name="T4" fmla="*/ 245866149 w 144"/>
              <a:gd name="T5" fmla="*/ 0 h 108"/>
              <a:gd name="T6" fmla="*/ 184399047 w 144"/>
              <a:gd name="T7" fmla="*/ 0 h 108"/>
              <a:gd name="T8" fmla="*/ 122931945 w 144"/>
              <a:gd name="T9" fmla="*/ 61403971 h 108"/>
              <a:gd name="T10" fmla="*/ 61467102 w 144"/>
              <a:gd name="T11" fmla="*/ 61403971 h 108"/>
              <a:gd name="T12" fmla="*/ 0 w 144"/>
              <a:gd name="T13" fmla="*/ 122805678 h 108"/>
              <a:gd name="T14" fmla="*/ 61467102 w 144"/>
              <a:gd name="T15" fmla="*/ 122805678 h 108"/>
              <a:gd name="T16" fmla="*/ 122931945 w 144"/>
              <a:gd name="T17" fmla="*/ 184209649 h 108"/>
              <a:gd name="T18" fmla="*/ 122931945 w 144"/>
              <a:gd name="T19" fmla="*/ 429823269 h 108"/>
              <a:gd name="T20" fmla="*/ 61467102 w 144"/>
              <a:gd name="T21" fmla="*/ 491224976 h 108"/>
              <a:gd name="T22" fmla="*/ 0 w 144"/>
              <a:gd name="T23" fmla="*/ 491224976 h 108"/>
              <a:gd name="T24" fmla="*/ 61467102 w 144"/>
              <a:gd name="T25" fmla="*/ 552628947 h 108"/>
              <a:gd name="T26" fmla="*/ 676129085 w 144"/>
              <a:gd name="T27" fmla="*/ 552628947 h 108"/>
              <a:gd name="T28" fmla="*/ 737596187 w 144"/>
              <a:gd name="T29" fmla="*/ 491224976 h 108"/>
              <a:gd name="T30" fmla="*/ 737596187 w 144"/>
              <a:gd name="T31" fmla="*/ 122805678 h 108"/>
              <a:gd name="T32" fmla="*/ 676129085 w 144"/>
              <a:gd name="T33" fmla="*/ 61403971 h 108"/>
              <a:gd name="T34" fmla="*/ 399531645 w 144"/>
              <a:gd name="T35" fmla="*/ 460525254 h 108"/>
              <a:gd name="T36" fmla="*/ 245866149 w 144"/>
              <a:gd name="T37" fmla="*/ 307015327 h 108"/>
              <a:gd name="T38" fmla="*/ 399531645 w 144"/>
              <a:gd name="T39" fmla="*/ 153507663 h 108"/>
              <a:gd name="T40" fmla="*/ 553197140 w 144"/>
              <a:gd name="T41" fmla="*/ 307015327 h 108"/>
              <a:gd name="T42" fmla="*/ 399531645 w 144"/>
              <a:gd name="T43" fmla="*/ 460525254 h 108"/>
              <a:gd name="T44" fmla="*/ 630029888 w 144"/>
              <a:gd name="T45" fmla="*/ 245613620 h 108"/>
              <a:gd name="T46" fmla="*/ 583930691 w 144"/>
              <a:gd name="T47" fmla="*/ 199559510 h 108"/>
              <a:gd name="T48" fmla="*/ 630029888 w 144"/>
              <a:gd name="T49" fmla="*/ 153507663 h 108"/>
              <a:gd name="T50" fmla="*/ 676129085 w 144"/>
              <a:gd name="T51" fmla="*/ 199559510 h 108"/>
              <a:gd name="T52" fmla="*/ 630029888 w 144"/>
              <a:gd name="T53" fmla="*/ 245613620 h 1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08">
                <a:moveTo>
                  <a:pt x="132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5" y="12"/>
                  <a:pt x="0" y="17"/>
                  <a:pt x="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9" y="24"/>
                  <a:pt x="24" y="29"/>
                  <a:pt x="24" y="36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91"/>
                  <a:pt x="19" y="96"/>
                  <a:pt x="12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9" y="108"/>
                  <a:pt x="144" y="103"/>
                  <a:pt x="144" y="9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17"/>
                  <a:pt x="139" y="12"/>
                  <a:pt x="132" y="12"/>
                </a:cubicBezTo>
                <a:moveTo>
                  <a:pt x="78" y="90"/>
                </a:moveTo>
                <a:cubicBezTo>
                  <a:pt x="61" y="90"/>
                  <a:pt x="48" y="77"/>
                  <a:pt x="48" y="60"/>
                </a:cubicBezTo>
                <a:cubicBezTo>
                  <a:pt x="48" y="43"/>
                  <a:pt x="61" y="30"/>
                  <a:pt x="78" y="30"/>
                </a:cubicBezTo>
                <a:cubicBezTo>
                  <a:pt x="95" y="30"/>
                  <a:pt x="108" y="43"/>
                  <a:pt x="108" y="60"/>
                </a:cubicBezTo>
                <a:cubicBezTo>
                  <a:pt x="108" y="77"/>
                  <a:pt x="95" y="90"/>
                  <a:pt x="78" y="90"/>
                </a:cubicBezTo>
                <a:moveTo>
                  <a:pt x="123" y="48"/>
                </a:moveTo>
                <a:cubicBezTo>
                  <a:pt x="118" y="48"/>
                  <a:pt x="114" y="44"/>
                  <a:pt x="114" y="39"/>
                </a:cubicBezTo>
                <a:cubicBezTo>
                  <a:pt x="114" y="34"/>
                  <a:pt x="118" y="30"/>
                  <a:pt x="123" y="30"/>
                </a:cubicBezTo>
                <a:cubicBezTo>
                  <a:pt x="128" y="30"/>
                  <a:pt x="132" y="34"/>
                  <a:pt x="132" y="39"/>
                </a:cubicBezTo>
                <a:cubicBezTo>
                  <a:pt x="132" y="44"/>
                  <a:pt x="128" y="48"/>
                  <a:pt x="123" y="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80" name="Rectangle 87"/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81" name="Rectangle 88"/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82" name="Oval 89"/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83" name="Freeform 90"/>
          <p:cNvSpPr>
            <a:spLocks/>
          </p:cNvSpPr>
          <p:nvPr/>
        </p:nvSpPr>
        <p:spPr bwMode="auto">
          <a:xfrm>
            <a:off x="6333067" y="4112684"/>
            <a:ext cx="0" cy="220133"/>
          </a:xfrm>
          <a:custGeom>
            <a:avLst/>
            <a:gdLst>
              <a:gd name="T0" fmla="*/ 424273464 h 64"/>
              <a:gd name="T1" fmla="*/ 424273464 h 64"/>
              <a:gd name="T2" fmla="*/ 0 h 64"/>
              <a:gd name="T3" fmla="*/ 424273464 h 6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0" r="r" b="b"/>
            <a:pathLst>
              <a:path h="64">
                <a:moveTo>
                  <a:pt x="0" y="64"/>
                </a:moveTo>
                <a:lnTo>
                  <a:pt x="0" y="64"/>
                </a:lnTo>
                <a:lnTo>
                  <a:pt x="0" y="0"/>
                </a:lnTo>
                <a:lnTo>
                  <a:pt x="0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84" name="Rectangle 91"/>
          <p:cNvSpPr>
            <a:spLocks noChangeArrowheads="1"/>
          </p:cNvSpPr>
          <p:nvPr/>
        </p:nvSpPr>
        <p:spPr bwMode="auto">
          <a:xfrm>
            <a:off x="6333067" y="4112684"/>
            <a:ext cx="71967" cy="22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85" name="Rectangle 92"/>
          <p:cNvSpPr>
            <a:spLocks noChangeArrowheads="1"/>
          </p:cNvSpPr>
          <p:nvPr/>
        </p:nvSpPr>
        <p:spPr bwMode="auto">
          <a:xfrm>
            <a:off x="6333067" y="4112684"/>
            <a:ext cx="71967" cy="22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86" name="Freeform 93"/>
          <p:cNvSpPr>
            <a:spLocks/>
          </p:cNvSpPr>
          <p:nvPr/>
        </p:nvSpPr>
        <p:spPr bwMode="auto">
          <a:xfrm>
            <a:off x="6333067" y="4112684"/>
            <a:ext cx="71967" cy="220133"/>
          </a:xfrm>
          <a:custGeom>
            <a:avLst/>
            <a:gdLst>
              <a:gd name="T0" fmla="*/ 60685892 w 24"/>
              <a:gd name="T1" fmla="*/ 0 h 72"/>
              <a:gd name="T2" fmla="*/ 0 w 24"/>
              <a:gd name="T3" fmla="*/ 0 h 72"/>
              <a:gd name="T4" fmla="*/ 0 w 24"/>
              <a:gd name="T5" fmla="*/ 0 h 72"/>
              <a:gd name="T6" fmla="*/ 0 w 24"/>
              <a:gd name="T7" fmla="*/ 377131968 h 72"/>
              <a:gd name="T8" fmla="*/ 60685892 w 24"/>
              <a:gd name="T9" fmla="*/ 377131968 h 72"/>
              <a:gd name="T10" fmla="*/ 121369534 w 24"/>
              <a:gd name="T11" fmla="*/ 314277022 h 72"/>
              <a:gd name="T12" fmla="*/ 121369534 w 24"/>
              <a:gd name="T13" fmla="*/ 62854946 h 72"/>
              <a:gd name="T14" fmla="*/ 60685892 w 24"/>
              <a:gd name="T15" fmla="*/ 0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72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9" y="72"/>
                  <a:pt x="24" y="67"/>
                  <a:pt x="24" y="6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19" y="0"/>
                  <a:pt x="12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87" name="Rectangle 94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88" name="Rectangle 95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89" name="Rectangle 96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90" name="Rectangle 97"/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91" name="Rectangle 98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92" name="Rectangle 99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93" name="Rectangle 100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94" name="Rectangle 101"/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95" name="Freeform 102"/>
          <p:cNvSpPr>
            <a:spLocks/>
          </p:cNvSpPr>
          <p:nvPr/>
        </p:nvSpPr>
        <p:spPr bwMode="auto">
          <a:xfrm>
            <a:off x="7243233" y="4119034"/>
            <a:ext cx="364067" cy="347133"/>
          </a:xfrm>
          <a:custGeom>
            <a:avLst/>
            <a:gdLst>
              <a:gd name="T0" fmla="*/ 350851218 w 106"/>
              <a:gd name="T1" fmla="*/ 0 h 101"/>
              <a:gd name="T2" fmla="*/ 436908335 w 106"/>
              <a:gd name="T3" fmla="*/ 251719784 h 101"/>
              <a:gd name="T4" fmla="*/ 701699861 w 106"/>
              <a:gd name="T5" fmla="*/ 258344532 h 101"/>
              <a:gd name="T6" fmla="*/ 489867156 w 106"/>
              <a:gd name="T7" fmla="*/ 417328161 h 101"/>
              <a:gd name="T8" fmla="*/ 562683924 w 106"/>
              <a:gd name="T9" fmla="*/ 669047946 h 101"/>
              <a:gd name="T10" fmla="*/ 350851218 w 106"/>
              <a:gd name="T11" fmla="*/ 516691641 h 101"/>
              <a:gd name="T12" fmla="*/ 132395763 w 106"/>
              <a:gd name="T13" fmla="*/ 669047946 h 101"/>
              <a:gd name="T14" fmla="*/ 205215107 w 106"/>
              <a:gd name="T15" fmla="*/ 417328161 h 101"/>
              <a:gd name="T16" fmla="*/ 0 w 106"/>
              <a:gd name="T17" fmla="*/ 258344532 h 101"/>
              <a:gd name="T18" fmla="*/ 258171351 w 106"/>
              <a:gd name="T19" fmla="*/ 251719784 h 101"/>
              <a:gd name="T20" fmla="*/ 350851218 w 106"/>
              <a:gd name="T21" fmla="*/ 0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" h="101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96" name="Freeform 103"/>
          <p:cNvSpPr>
            <a:spLocks/>
          </p:cNvSpPr>
          <p:nvPr/>
        </p:nvSpPr>
        <p:spPr bwMode="auto">
          <a:xfrm>
            <a:off x="7243233" y="4119034"/>
            <a:ext cx="364067" cy="347133"/>
          </a:xfrm>
          <a:custGeom>
            <a:avLst/>
            <a:gdLst>
              <a:gd name="T0" fmla="*/ 350851218 w 106"/>
              <a:gd name="T1" fmla="*/ 0 h 101"/>
              <a:gd name="T2" fmla="*/ 436908335 w 106"/>
              <a:gd name="T3" fmla="*/ 251719784 h 101"/>
              <a:gd name="T4" fmla="*/ 701699861 w 106"/>
              <a:gd name="T5" fmla="*/ 258344532 h 101"/>
              <a:gd name="T6" fmla="*/ 489867156 w 106"/>
              <a:gd name="T7" fmla="*/ 417328161 h 101"/>
              <a:gd name="T8" fmla="*/ 562683924 w 106"/>
              <a:gd name="T9" fmla="*/ 669047946 h 101"/>
              <a:gd name="T10" fmla="*/ 350851218 w 106"/>
              <a:gd name="T11" fmla="*/ 516691641 h 101"/>
              <a:gd name="T12" fmla="*/ 132395763 w 106"/>
              <a:gd name="T13" fmla="*/ 669047946 h 101"/>
              <a:gd name="T14" fmla="*/ 205215107 w 106"/>
              <a:gd name="T15" fmla="*/ 417328161 h 101"/>
              <a:gd name="T16" fmla="*/ 0 w 106"/>
              <a:gd name="T17" fmla="*/ 258344532 h 101"/>
              <a:gd name="T18" fmla="*/ 258171351 w 106"/>
              <a:gd name="T19" fmla="*/ 251719784 h 101"/>
              <a:gd name="T20" fmla="*/ 350851218 w 106"/>
              <a:gd name="T21" fmla="*/ 0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" h="101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97" name="Rectangle 104"/>
          <p:cNvSpPr>
            <a:spLocks noChangeArrowheads="1"/>
          </p:cNvSpPr>
          <p:nvPr/>
        </p:nvSpPr>
        <p:spPr bwMode="auto">
          <a:xfrm>
            <a:off x="7387167" y="4017433"/>
            <a:ext cx="71967" cy="160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98" name="Rectangle 105"/>
          <p:cNvSpPr>
            <a:spLocks noChangeArrowheads="1"/>
          </p:cNvSpPr>
          <p:nvPr/>
        </p:nvSpPr>
        <p:spPr bwMode="auto">
          <a:xfrm>
            <a:off x="7387167" y="4017433"/>
            <a:ext cx="71967" cy="160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399" name="Freeform 106"/>
          <p:cNvSpPr>
            <a:spLocks/>
          </p:cNvSpPr>
          <p:nvPr/>
        </p:nvSpPr>
        <p:spPr bwMode="auto">
          <a:xfrm>
            <a:off x="7387167" y="4017433"/>
            <a:ext cx="71967" cy="160867"/>
          </a:xfrm>
          <a:custGeom>
            <a:avLst/>
            <a:gdLst>
              <a:gd name="T0" fmla="*/ 138708039 w 21"/>
              <a:gd name="T1" fmla="*/ 0 h 47"/>
              <a:gd name="T2" fmla="*/ 0 w 21"/>
              <a:gd name="T3" fmla="*/ 0 h 47"/>
              <a:gd name="T4" fmla="*/ 0 w 21"/>
              <a:gd name="T5" fmla="*/ 310044830 h 47"/>
              <a:gd name="T6" fmla="*/ 72655490 w 21"/>
              <a:gd name="T7" fmla="*/ 105548214 h 47"/>
              <a:gd name="T8" fmla="*/ 138708039 w 21"/>
              <a:gd name="T9" fmla="*/ 310044830 h 47"/>
              <a:gd name="T10" fmla="*/ 138708039 w 21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47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00" name="Freeform 107"/>
          <p:cNvSpPr>
            <a:spLocks/>
          </p:cNvSpPr>
          <p:nvPr/>
        </p:nvSpPr>
        <p:spPr bwMode="auto">
          <a:xfrm>
            <a:off x="7387167" y="4017433"/>
            <a:ext cx="71967" cy="160867"/>
          </a:xfrm>
          <a:custGeom>
            <a:avLst/>
            <a:gdLst>
              <a:gd name="T0" fmla="*/ 138708039 w 21"/>
              <a:gd name="T1" fmla="*/ 0 h 47"/>
              <a:gd name="T2" fmla="*/ 0 w 21"/>
              <a:gd name="T3" fmla="*/ 0 h 47"/>
              <a:gd name="T4" fmla="*/ 0 w 21"/>
              <a:gd name="T5" fmla="*/ 310044830 h 47"/>
              <a:gd name="T6" fmla="*/ 72655490 w 21"/>
              <a:gd name="T7" fmla="*/ 105548214 h 47"/>
              <a:gd name="T8" fmla="*/ 138708039 w 21"/>
              <a:gd name="T9" fmla="*/ 310044830 h 47"/>
              <a:gd name="T10" fmla="*/ 138708039 w 21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47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01" name="Freeform 108"/>
          <p:cNvSpPr>
            <a:spLocks/>
          </p:cNvSpPr>
          <p:nvPr/>
        </p:nvSpPr>
        <p:spPr bwMode="auto">
          <a:xfrm>
            <a:off x="8420101" y="4106333"/>
            <a:ext cx="91017" cy="289984"/>
          </a:xfrm>
          <a:custGeom>
            <a:avLst/>
            <a:gdLst>
              <a:gd name="T0" fmla="*/ 126309304 w 30"/>
              <a:gd name="T1" fmla="*/ 0 h 96"/>
              <a:gd name="T2" fmla="*/ 0 w 30"/>
              <a:gd name="T3" fmla="*/ 0 h 96"/>
              <a:gd name="T4" fmla="*/ 0 w 30"/>
              <a:gd name="T5" fmla="*/ 494857696 h 96"/>
              <a:gd name="T6" fmla="*/ 126309304 w 30"/>
              <a:gd name="T7" fmla="*/ 494857696 h 96"/>
              <a:gd name="T8" fmla="*/ 157885493 w 30"/>
              <a:gd name="T9" fmla="*/ 463929090 h 96"/>
              <a:gd name="T10" fmla="*/ 157885493 w 30"/>
              <a:gd name="T11" fmla="*/ 30928606 h 96"/>
              <a:gd name="T12" fmla="*/ 126309304 w 30"/>
              <a:gd name="T13" fmla="*/ 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96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7" y="96"/>
                  <a:pt x="30" y="93"/>
                  <a:pt x="30" y="90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02" name="Freeform 109"/>
          <p:cNvSpPr>
            <a:spLocks noEditPoints="1"/>
          </p:cNvSpPr>
          <p:nvPr/>
        </p:nvSpPr>
        <p:spPr bwMode="auto">
          <a:xfrm>
            <a:off x="8128000" y="4034367"/>
            <a:ext cx="273051" cy="361951"/>
          </a:xfrm>
          <a:custGeom>
            <a:avLst/>
            <a:gdLst>
              <a:gd name="T0" fmla="*/ 436614842 w 90"/>
              <a:gd name="T1" fmla="*/ 123244202 h 120"/>
              <a:gd name="T2" fmla="*/ 436614842 w 90"/>
              <a:gd name="T3" fmla="*/ 123244202 h 120"/>
              <a:gd name="T4" fmla="*/ 436614842 w 90"/>
              <a:gd name="T5" fmla="*/ 118109027 h 120"/>
              <a:gd name="T6" fmla="*/ 436614842 w 90"/>
              <a:gd name="T7" fmla="*/ 92433152 h 120"/>
              <a:gd name="T8" fmla="*/ 343054031 w 90"/>
              <a:gd name="T9" fmla="*/ 0 h 120"/>
              <a:gd name="T10" fmla="*/ 155934685 w 90"/>
              <a:gd name="T11" fmla="*/ 0 h 120"/>
              <a:gd name="T12" fmla="*/ 62373874 w 90"/>
              <a:gd name="T13" fmla="*/ 92433152 h 120"/>
              <a:gd name="T14" fmla="*/ 62373874 w 90"/>
              <a:gd name="T15" fmla="*/ 123244202 h 120"/>
              <a:gd name="T16" fmla="*/ 0 w 90"/>
              <a:gd name="T17" fmla="*/ 123244202 h 120"/>
              <a:gd name="T18" fmla="*/ 0 w 90"/>
              <a:gd name="T19" fmla="*/ 616218748 h 120"/>
              <a:gd name="T20" fmla="*/ 467801779 w 90"/>
              <a:gd name="T21" fmla="*/ 616218748 h 120"/>
              <a:gd name="T22" fmla="*/ 467801779 w 90"/>
              <a:gd name="T23" fmla="*/ 123244202 h 120"/>
              <a:gd name="T24" fmla="*/ 436614842 w 90"/>
              <a:gd name="T25" fmla="*/ 123244202 h 120"/>
              <a:gd name="T26" fmla="*/ 374240968 w 90"/>
              <a:gd name="T27" fmla="*/ 123244202 h 120"/>
              <a:gd name="T28" fmla="*/ 374240968 w 90"/>
              <a:gd name="T29" fmla="*/ 123244202 h 120"/>
              <a:gd name="T30" fmla="*/ 124747748 w 90"/>
              <a:gd name="T31" fmla="*/ 123244202 h 120"/>
              <a:gd name="T32" fmla="*/ 124747748 w 90"/>
              <a:gd name="T33" fmla="*/ 92433152 h 120"/>
              <a:gd name="T34" fmla="*/ 155934685 w 90"/>
              <a:gd name="T35" fmla="*/ 61622101 h 120"/>
              <a:gd name="T36" fmla="*/ 343054031 w 90"/>
              <a:gd name="T37" fmla="*/ 61622101 h 120"/>
              <a:gd name="T38" fmla="*/ 374240968 w 90"/>
              <a:gd name="T39" fmla="*/ 92433152 h 120"/>
              <a:gd name="T40" fmla="*/ 374240968 w 90"/>
              <a:gd name="T41" fmla="*/ 123244202 h 1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0" h="120">
                <a:moveTo>
                  <a:pt x="84" y="24"/>
                </a:move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6"/>
                  <a:pt x="75" y="0"/>
                  <a:pt x="6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8" y="0"/>
                  <a:pt x="12" y="9"/>
                  <a:pt x="12" y="18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0"/>
                  <a:pt x="0" y="120"/>
                  <a:pt x="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24"/>
                  <a:pt x="90" y="24"/>
                  <a:pt x="90" y="24"/>
                </a:cubicBezTo>
                <a:lnTo>
                  <a:pt x="84" y="24"/>
                </a:lnTo>
                <a:close/>
                <a:moveTo>
                  <a:pt x="72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2"/>
                  <a:pt x="30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72" y="12"/>
                  <a:pt x="72" y="18"/>
                </a:cubicBezTo>
                <a:lnTo>
                  <a:pt x="72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03" name="Freeform 110"/>
          <p:cNvSpPr>
            <a:spLocks/>
          </p:cNvSpPr>
          <p:nvPr/>
        </p:nvSpPr>
        <p:spPr bwMode="auto">
          <a:xfrm>
            <a:off x="8039101" y="4106333"/>
            <a:ext cx="71967" cy="289984"/>
          </a:xfrm>
          <a:custGeom>
            <a:avLst/>
            <a:gdLst>
              <a:gd name="T0" fmla="*/ 121369534 w 24"/>
              <a:gd name="T1" fmla="*/ 0 h 96"/>
              <a:gd name="T2" fmla="*/ 30342946 w 24"/>
              <a:gd name="T3" fmla="*/ 0 h 96"/>
              <a:gd name="T4" fmla="*/ 0 w 24"/>
              <a:gd name="T5" fmla="*/ 30928606 h 96"/>
              <a:gd name="T6" fmla="*/ 0 w 24"/>
              <a:gd name="T7" fmla="*/ 463929090 h 96"/>
              <a:gd name="T8" fmla="*/ 30342946 w 24"/>
              <a:gd name="T9" fmla="*/ 494857696 h 96"/>
              <a:gd name="T10" fmla="*/ 121369534 w 24"/>
              <a:gd name="T11" fmla="*/ 494857696 h 96"/>
              <a:gd name="T12" fmla="*/ 121369534 w 24"/>
              <a:gd name="T13" fmla="*/ 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2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04" name="Rectangle 111"/>
          <p:cNvSpPr>
            <a:spLocks noChangeArrowheads="1"/>
          </p:cNvSpPr>
          <p:nvPr/>
        </p:nvSpPr>
        <p:spPr bwMode="auto">
          <a:xfrm>
            <a:off x="9014884" y="4174067"/>
            <a:ext cx="33867" cy="71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05" name="Freeform 112"/>
          <p:cNvSpPr>
            <a:spLocks noEditPoints="1"/>
          </p:cNvSpPr>
          <p:nvPr/>
        </p:nvSpPr>
        <p:spPr bwMode="auto">
          <a:xfrm>
            <a:off x="8921751" y="3989917"/>
            <a:ext cx="474133" cy="201083"/>
          </a:xfrm>
          <a:custGeom>
            <a:avLst/>
            <a:gdLst>
              <a:gd name="T0" fmla="*/ 590754177 w 156"/>
              <a:gd name="T1" fmla="*/ 125982861 h 66"/>
              <a:gd name="T2" fmla="*/ 590754177 w 156"/>
              <a:gd name="T3" fmla="*/ 120734146 h 66"/>
              <a:gd name="T4" fmla="*/ 590754177 w 156"/>
              <a:gd name="T5" fmla="*/ 94486003 h 66"/>
              <a:gd name="T6" fmla="*/ 497477562 w 156"/>
              <a:gd name="T7" fmla="*/ 0 h 66"/>
              <a:gd name="T8" fmla="*/ 310924331 w 156"/>
              <a:gd name="T9" fmla="*/ 0 h 66"/>
              <a:gd name="T10" fmla="*/ 217647715 w 156"/>
              <a:gd name="T11" fmla="*/ 94486003 h 66"/>
              <a:gd name="T12" fmla="*/ 217647715 w 156"/>
              <a:gd name="T13" fmla="*/ 125982861 h 66"/>
              <a:gd name="T14" fmla="*/ 0 w 156"/>
              <a:gd name="T15" fmla="*/ 125982861 h 66"/>
              <a:gd name="T16" fmla="*/ 0 w 156"/>
              <a:gd name="T17" fmla="*/ 346451724 h 66"/>
              <a:gd name="T18" fmla="*/ 124368821 w 156"/>
              <a:gd name="T19" fmla="*/ 346451724 h 66"/>
              <a:gd name="T20" fmla="*/ 124368821 w 156"/>
              <a:gd name="T21" fmla="*/ 283460294 h 66"/>
              <a:gd name="T22" fmla="*/ 248739921 w 156"/>
              <a:gd name="T23" fmla="*/ 283460294 h 66"/>
              <a:gd name="T24" fmla="*/ 248739921 w 156"/>
              <a:gd name="T25" fmla="*/ 346451724 h 66"/>
              <a:gd name="T26" fmla="*/ 559661972 w 156"/>
              <a:gd name="T27" fmla="*/ 346451724 h 66"/>
              <a:gd name="T28" fmla="*/ 559661972 w 156"/>
              <a:gd name="T29" fmla="*/ 283460294 h 66"/>
              <a:gd name="T30" fmla="*/ 684033072 w 156"/>
              <a:gd name="T31" fmla="*/ 283460294 h 66"/>
              <a:gd name="T32" fmla="*/ 684033072 w 156"/>
              <a:gd name="T33" fmla="*/ 346451724 h 66"/>
              <a:gd name="T34" fmla="*/ 808401892 w 156"/>
              <a:gd name="T35" fmla="*/ 346451724 h 66"/>
              <a:gd name="T36" fmla="*/ 808401892 w 156"/>
              <a:gd name="T37" fmla="*/ 125982861 h 66"/>
              <a:gd name="T38" fmla="*/ 590754177 w 156"/>
              <a:gd name="T39" fmla="*/ 125982861 h 66"/>
              <a:gd name="T40" fmla="*/ 279832126 w 156"/>
              <a:gd name="T41" fmla="*/ 94486003 h 66"/>
              <a:gd name="T42" fmla="*/ 310924331 w 156"/>
              <a:gd name="T43" fmla="*/ 62991430 h 66"/>
              <a:gd name="T44" fmla="*/ 497477562 w 156"/>
              <a:gd name="T45" fmla="*/ 62991430 h 66"/>
              <a:gd name="T46" fmla="*/ 528569767 w 156"/>
              <a:gd name="T47" fmla="*/ 94486003 h 66"/>
              <a:gd name="T48" fmla="*/ 528569767 w 156"/>
              <a:gd name="T49" fmla="*/ 125982861 h 66"/>
              <a:gd name="T50" fmla="*/ 279832126 w 156"/>
              <a:gd name="T51" fmla="*/ 125982861 h 66"/>
              <a:gd name="T52" fmla="*/ 279832126 w 156"/>
              <a:gd name="T53" fmla="*/ 94486003 h 6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" h="66">
                <a:moveTo>
                  <a:pt x="114" y="24"/>
                </a:moveTo>
                <a:cubicBezTo>
                  <a:pt x="114" y="23"/>
                  <a:pt x="114" y="23"/>
                  <a:pt x="114" y="23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6"/>
                  <a:pt x="105" y="0"/>
                  <a:pt x="9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2" y="9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6"/>
                  <a:pt x="0" y="66"/>
                  <a:pt x="0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54"/>
                  <a:pt x="24" y="54"/>
                  <a:pt x="2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66"/>
                  <a:pt x="48" y="66"/>
                  <a:pt x="4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24"/>
                  <a:pt x="156" y="24"/>
                  <a:pt x="156" y="24"/>
                </a:cubicBezTo>
                <a:lnTo>
                  <a:pt x="114" y="24"/>
                </a:lnTo>
                <a:close/>
                <a:moveTo>
                  <a:pt x="54" y="18"/>
                </a:moveTo>
                <a:cubicBezTo>
                  <a:pt x="54" y="18"/>
                  <a:pt x="54" y="12"/>
                  <a:pt x="60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102" y="12"/>
                  <a:pt x="102" y="18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06" name="Freeform 113"/>
          <p:cNvSpPr>
            <a:spLocks/>
          </p:cNvSpPr>
          <p:nvPr/>
        </p:nvSpPr>
        <p:spPr bwMode="auto">
          <a:xfrm>
            <a:off x="8940801" y="4207934"/>
            <a:ext cx="438151" cy="182033"/>
          </a:xfrm>
          <a:custGeom>
            <a:avLst/>
            <a:gdLst>
              <a:gd name="T0" fmla="*/ 738929974 w 128"/>
              <a:gd name="T1" fmla="*/ 105915065 h 53"/>
              <a:gd name="T2" fmla="*/ 600381086 w 128"/>
              <a:gd name="T3" fmla="*/ 105915065 h 53"/>
              <a:gd name="T4" fmla="*/ 600381086 w 128"/>
              <a:gd name="T5" fmla="*/ 0 h 53"/>
              <a:gd name="T6" fmla="*/ 250708613 w 128"/>
              <a:gd name="T7" fmla="*/ 0 h 53"/>
              <a:gd name="T8" fmla="*/ 250708613 w 128"/>
              <a:gd name="T9" fmla="*/ 105915065 h 53"/>
              <a:gd name="T10" fmla="*/ 105561792 w 128"/>
              <a:gd name="T11" fmla="*/ 105915065 h 53"/>
              <a:gd name="T12" fmla="*/ 105561792 w 128"/>
              <a:gd name="T13" fmla="*/ 0 h 53"/>
              <a:gd name="T14" fmla="*/ 0 w 128"/>
              <a:gd name="T15" fmla="*/ 0 h 53"/>
              <a:gd name="T16" fmla="*/ 0 w 128"/>
              <a:gd name="T17" fmla="*/ 350843491 h 53"/>
              <a:gd name="T18" fmla="*/ 844491766 w 128"/>
              <a:gd name="T19" fmla="*/ 350843491 h 53"/>
              <a:gd name="T20" fmla="*/ 844491766 w 128"/>
              <a:gd name="T21" fmla="*/ 0 h 53"/>
              <a:gd name="T22" fmla="*/ 738929974 w 128"/>
              <a:gd name="T23" fmla="*/ 0 h 53"/>
              <a:gd name="T24" fmla="*/ 738929974 w 128"/>
              <a:gd name="T25" fmla="*/ 105915065 h 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" h="53">
                <a:moveTo>
                  <a:pt x="112" y="16"/>
                </a:moveTo>
                <a:lnTo>
                  <a:pt x="91" y="16"/>
                </a:lnTo>
                <a:lnTo>
                  <a:pt x="91" y="0"/>
                </a:lnTo>
                <a:lnTo>
                  <a:pt x="38" y="0"/>
                </a:lnTo>
                <a:lnTo>
                  <a:pt x="38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  <a:lnTo>
                  <a:pt x="0" y="53"/>
                </a:lnTo>
                <a:lnTo>
                  <a:pt x="128" y="53"/>
                </a:lnTo>
                <a:lnTo>
                  <a:pt x="128" y="0"/>
                </a:lnTo>
                <a:lnTo>
                  <a:pt x="112" y="0"/>
                </a:lnTo>
                <a:lnTo>
                  <a:pt x="112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07" name="Rectangle 114"/>
          <p:cNvSpPr>
            <a:spLocks noChangeArrowheads="1"/>
          </p:cNvSpPr>
          <p:nvPr/>
        </p:nvSpPr>
        <p:spPr bwMode="auto">
          <a:xfrm>
            <a:off x="9268885" y="4174067"/>
            <a:ext cx="38100" cy="719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08" name="Freeform 115"/>
          <p:cNvSpPr>
            <a:spLocks noEditPoints="1"/>
          </p:cNvSpPr>
          <p:nvPr/>
        </p:nvSpPr>
        <p:spPr bwMode="auto">
          <a:xfrm>
            <a:off x="9827685" y="3985685"/>
            <a:ext cx="433916" cy="436033"/>
          </a:xfrm>
          <a:custGeom>
            <a:avLst/>
            <a:gdLst>
              <a:gd name="T0" fmla="*/ 676127007 w 144"/>
              <a:gd name="T1" fmla="*/ 185293728 h 144"/>
              <a:gd name="T2" fmla="*/ 553195440 w 144"/>
              <a:gd name="T3" fmla="*/ 185293728 h 144"/>
              <a:gd name="T4" fmla="*/ 553195440 w 144"/>
              <a:gd name="T5" fmla="*/ 185293728 h 144"/>
              <a:gd name="T6" fmla="*/ 368796960 w 144"/>
              <a:gd name="T7" fmla="*/ 0 h 144"/>
              <a:gd name="T8" fmla="*/ 184398480 w 144"/>
              <a:gd name="T9" fmla="*/ 185293728 h 144"/>
              <a:gd name="T10" fmla="*/ 184398480 w 144"/>
              <a:gd name="T11" fmla="*/ 185293728 h 144"/>
              <a:gd name="T12" fmla="*/ 61466913 w 144"/>
              <a:gd name="T13" fmla="*/ 185293728 h 144"/>
              <a:gd name="T14" fmla="*/ 0 w 144"/>
              <a:gd name="T15" fmla="*/ 185293728 h 144"/>
              <a:gd name="T16" fmla="*/ 0 w 144"/>
              <a:gd name="T17" fmla="*/ 247058303 h 144"/>
              <a:gd name="T18" fmla="*/ 0 w 144"/>
              <a:gd name="T19" fmla="*/ 247058303 h 144"/>
              <a:gd name="T20" fmla="*/ 0 w 144"/>
              <a:gd name="T21" fmla="*/ 679412606 h 144"/>
              <a:gd name="T22" fmla="*/ 61466913 w 144"/>
              <a:gd name="T23" fmla="*/ 741177181 h 144"/>
              <a:gd name="T24" fmla="*/ 676127007 w 144"/>
              <a:gd name="T25" fmla="*/ 741177181 h 144"/>
              <a:gd name="T26" fmla="*/ 737593921 w 144"/>
              <a:gd name="T27" fmla="*/ 679412606 h 144"/>
              <a:gd name="T28" fmla="*/ 737593921 w 144"/>
              <a:gd name="T29" fmla="*/ 617648030 h 144"/>
              <a:gd name="T30" fmla="*/ 0 w 144"/>
              <a:gd name="T31" fmla="*/ 617648030 h 144"/>
              <a:gd name="T32" fmla="*/ 0 w 144"/>
              <a:gd name="T33" fmla="*/ 586764606 h 144"/>
              <a:gd name="T34" fmla="*/ 737593921 w 144"/>
              <a:gd name="T35" fmla="*/ 586764606 h 144"/>
              <a:gd name="T36" fmla="*/ 737593921 w 144"/>
              <a:gd name="T37" fmla="*/ 277941727 h 144"/>
              <a:gd name="T38" fmla="*/ 737593921 w 144"/>
              <a:gd name="T39" fmla="*/ 247058303 h 144"/>
              <a:gd name="T40" fmla="*/ 737593921 w 144"/>
              <a:gd name="T41" fmla="*/ 185293728 h 144"/>
              <a:gd name="T42" fmla="*/ 676127007 w 144"/>
              <a:gd name="T43" fmla="*/ 185293728 h 144"/>
              <a:gd name="T44" fmla="*/ 491728527 w 144"/>
              <a:gd name="T45" fmla="*/ 185293728 h 144"/>
              <a:gd name="T46" fmla="*/ 245865394 w 144"/>
              <a:gd name="T47" fmla="*/ 185293728 h 144"/>
              <a:gd name="T48" fmla="*/ 245865394 w 144"/>
              <a:gd name="T49" fmla="*/ 185293728 h 144"/>
              <a:gd name="T50" fmla="*/ 368796960 w 144"/>
              <a:gd name="T51" fmla="*/ 61764576 h 144"/>
              <a:gd name="T52" fmla="*/ 491728527 w 144"/>
              <a:gd name="T53" fmla="*/ 185293728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16"/>
                  <a:pt x="92" y="0"/>
                  <a:pt x="72" y="0"/>
                </a:cubicBezTo>
                <a:cubicBezTo>
                  <a:pt x="52" y="0"/>
                  <a:pt x="36" y="1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4"/>
                  <a:pt x="0" y="114"/>
                  <a:pt x="0" y="114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lnTo>
                  <a:pt x="132" y="36"/>
                </a:lnTo>
                <a:close/>
                <a:moveTo>
                  <a:pt x="96" y="36"/>
                </a:move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23"/>
                  <a:pt x="59" y="12"/>
                  <a:pt x="72" y="12"/>
                </a:cubicBezTo>
                <a:cubicBezTo>
                  <a:pt x="85" y="12"/>
                  <a:pt x="96" y="23"/>
                  <a:pt x="96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09" name="Freeform 116"/>
          <p:cNvSpPr>
            <a:spLocks/>
          </p:cNvSpPr>
          <p:nvPr/>
        </p:nvSpPr>
        <p:spPr bwMode="auto">
          <a:xfrm>
            <a:off x="10731501" y="3972985"/>
            <a:ext cx="325967" cy="38100"/>
          </a:xfrm>
          <a:custGeom>
            <a:avLst/>
            <a:gdLst>
              <a:gd name="T0" fmla="*/ 0 w 95"/>
              <a:gd name="T1" fmla="*/ 73429957 h 11"/>
              <a:gd name="T2" fmla="*/ 66134348 w 95"/>
              <a:gd name="T3" fmla="*/ 0 h 11"/>
              <a:gd name="T4" fmla="*/ 562132948 w 95"/>
              <a:gd name="T5" fmla="*/ 0 h 11"/>
              <a:gd name="T6" fmla="*/ 628267296 w 95"/>
              <a:gd name="T7" fmla="*/ 73429957 h 11"/>
              <a:gd name="T8" fmla="*/ 0 w 95"/>
              <a:gd name="T9" fmla="*/ 7342995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" h="11">
                <a:moveTo>
                  <a:pt x="0" y="11"/>
                </a:moveTo>
                <a:lnTo>
                  <a:pt x="10" y="0"/>
                </a:lnTo>
                <a:lnTo>
                  <a:pt x="85" y="0"/>
                </a:lnTo>
                <a:lnTo>
                  <a:pt x="95" y="11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10" name="Freeform 117"/>
          <p:cNvSpPr>
            <a:spLocks noEditPoints="1"/>
          </p:cNvSpPr>
          <p:nvPr/>
        </p:nvSpPr>
        <p:spPr bwMode="auto">
          <a:xfrm>
            <a:off x="10710334" y="4028017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8622068 h 37"/>
              <a:gd name="T14" fmla="*/ 457759037 w 107"/>
              <a:gd name="T15" fmla="*/ 178622068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8622068 h 37"/>
              <a:gd name="T22" fmla="*/ 212295693 w 107"/>
              <a:gd name="T23" fmla="*/ 178622068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11" name="Freeform 118"/>
          <p:cNvSpPr>
            <a:spLocks noEditPoints="1"/>
          </p:cNvSpPr>
          <p:nvPr/>
        </p:nvSpPr>
        <p:spPr bwMode="auto">
          <a:xfrm>
            <a:off x="10710334" y="4174067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2006054 h 37"/>
              <a:gd name="T14" fmla="*/ 457759037 w 107"/>
              <a:gd name="T15" fmla="*/ 172006054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2006054 h 37"/>
              <a:gd name="T22" fmla="*/ 212295693 w 107"/>
              <a:gd name="T23" fmla="*/ 172006054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6"/>
                </a:lnTo>
                <a:lnTo>
                  <a:pt x="69" y="26"/>
                </a:lnTo>
                <a:lnTo>
                  <a:pt x="69" y="21"/>
                </a:lnTo>
                <a:lnTo>
                  <a:pt x="38" y="21"/>
                </a:lnTo>
                <a:lnTo>
                  <a:pt x="38" y="26"/>
                </a:lnTo>
                <a:lnTo>
                  <a:pt x="32" y="26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12" name="Freeform 119"/>
          <p:cNvSpPr>
            <a:spLocks noEditPoints="1"/>
          </p:cNvSpPr>
          <p:nvPr/>
        </p:nvSpPr>
        <p:spPr bwMode="auto">
          <a:xfrm>
            <a:off x="10710334" y="4318000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8622068 h 37"/>
              <a:gd name="T14" fmla="*/ 457759037 w 107"/>
              <a:gd name="T15" fmla="*/ 178622068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8622068 h 37"/>
              <a:gd name="T22" fmla="*/ 212295693 w 107"/>
              <a:gd name="T23" fmla="*/ 178622068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13" name="Freeform 120"/>
          <p:cNvSpPr>
            <a:spLocks noEditPoints="1"/>
          </p:cNvSpPr>
          <p:nvPr/>
        </p:nvSpPr>
        <p:spPr bwMode="auto">
          <a:xfrm>
            <a:off x="1212852" y="4845051"/>
            <a:ext cx="436033" cy="402167"/>
          </a:xfrm>
          <a:custGeom>
            <a:avLst/>
            <a:gdLst>
              <a:gd name="T0" fmla="*/ 727911300 w 127"/>
              <a:gd name="T1" fmla="*/ 0 h 117"/>
              <a:gd name="T2" fmla="*/ 661738950 w 127"/>
              <a:gd name="T3" fmla="*/ 0 h 117"/>
              <a:gd name="T4" fmla="*/ 628652775 w 127"/>
              <a:gd name="T5" fmla="*/ 0 h 117"/>
              <a:gd name="T6" fmla="*/ 205139950 w 127"/>
              <a:gd name="T7" fmla="*/ 0 h 117"/>
              <a:gd name="T8" fmla="*/ 172051200 w 127"/>
              <a:gd name="T9" fmla="*/ 0 h 117"/>
              <a:gd name="T10" fmla="*/ 105878850 w 127"/>
              <a:gd name="T11" fmla="*/ 0 h 117"/>
              <a:gd name="T12" fmla="*/ 0 w 127"/>
              <a:gd name="T13" fmla="*/ 410746222 h 117"/>
              <a:gd name="T14" fmla="*/ 0 w 127"/>
              <a:gd name="T15" fmla="*/ 775116956 h 117"/>
              <a:gd name="T16" fmla="*/ 840407900 w 127"/>
              <a:gd name="T17" fmla="*/ 775116956 h 117"/>
              <a:gd name="T18" fmla="*/ 840407900 w 127"/>
              <a:gd name="T19" fmla="*/ 423994520 h 117"/>
              <a:gd name="T20" fmla="*/ 727911300 w 127"/>
              <a:gd name="T21" fmla="*/ 0 h 117"/>
              <a:gd name="T22" fmla="*/ 165433450 w 127"/>
              <a:gd name="T23" fmla="*/ 72874662 h 117"/>
              <a:gd name="T24" fmla="*/ 172051200 w 127"/>
              <a:gd name="T25" fmla="*/ 72874662 h 117"/>
              <a:gd name="T26" fmla="*/ 205139950 w 127"/>
              <a:gd name="T27" fmla="*/ 72874662 h 117"/>
              <a:gd name="T28" fmla="*/ 628652775 w 127"/>
              <a:gd name="T29" fmla="*/ 72874662 h 117"/>
              <a:gd name="T30" fmla="*/ 661738950 w 127"/>
              <a:gd name="T31" fmla="*/ 72874662 h 117"/>
              <a:gd name="T32" fmla="*/ 668356700 w 127"/>
              <a:gd name="T33" fmla="*/ 72874662 h 117"/>
              <a:gd name="T34" fmla="*/ 767617800 w 127"/>
              <a:gd name="T35" fmla="*/ 423994520 h 117"/>
              <a:gd name="T36" fmla="*/ 575713350 w 127"/>
              <a:gd name="T37" fmla="*/ 423994520 h 117"/>
              <a:gd name="T38" fmla="*/ 509538425 w 127"/>
              <a:gd name="T39" fmla="*/ 529993795 h 117"/>
              <a:gd name="T40" fmla="*/ 330869475 w 127"/>
              <a:gd name="T41" fmla="*/ 529993795 h 117"/>
              <a:gd name="T42" fmla="*/ 258076800 w 127"/>
              <a:gd name="T43" fmla="*/ 423994520 h 117"/>
              <a:gd name="T44" fmla="*/ 66174925 w 127"/>
              <a:gd name="T45" fmla="*/ 423994520 h 117"/>
              <a:gd name="T46" fmla="*/ 165433450 w 127"/>
              <a:gd name="T47" fmla="*/ 72874662 h 1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7" h="117">
                <a:moveTo>
                  <a:pt x="110" y="0"/>
                </a:moveTo>
                <a:lnTo>
                  <a:pt x="100" y="0"/>
                </a:lnTo>
                <a:lnTo>
                  <a:pt x="95" y="0"/>
                </a:lnTo>
                <a:lnTo>
                  <a:pt x="31" y="0"/>
                </a:lnTo>
                <a:lnTo>
                  <a:pt x="26" y="0"/>
                </a:lnTo>
                <a:lnTo>
                  <a:pt x="16" y="0"/>
                </a:lnTo>
                <a:lnTo>
                  <a:pt x="0" y="62"/>
                </a:lnTo>
                <a:lnTo>
                  <a:pt x="0" y="117"/>
                </a:lnTo>
                <a:lnTo>
                  <a:pt x="127" y="117"/>
                </a:lnTo>
                <a:lnTo>
                  <a:pt x="127" y="64"/>
                </a:lnTo>
                <a:lnTo>
                  <a:pt x="110" y="0"/>
                </a:lnTo>
                <a:close/>
                <a:moveTo>
                  <a:pt x="25" y="11"/>
                </a:moveTo>
                <a:lnTo>
                  <a:pt x="26" y="11"/>
                </a:lnTo>
                <a:lnTo>
                  <a:pt x="31" y="11"/>
                </a:lnTo>
                <a:lnTo>
                  <a:pt x="95" y="11"/>
                </a:lnTo>
                <a:lnTo>
                  <a:pt x="100" y="11"/>
                </a:lnTo>
                <a:lnTo>
                  <a:pt x="101" y="11"/>
                </a:lnTo>
                <a:lnTo>
                  <a:pt x="116" y="64"/>
                </a:lnTo>
                <a:lnTo>
                  <a:pt x="87" y="64"/>
                </a:lnTo>
                <a:lnTo>
                  <a:pt x="77" y="80"/>
                </a:lnTo>
                <a:lnTo>
                  <a:pt x="50" y="80"/>
                </a:lnTo>
                <a:lnTo>
                  <a:pt x="39" y="64"/>
                </a:lnTo>
                <a:lnTo>
                  <a:pt x="10" y="64"/>
                </a:lnTo>
                <a:lnTo>
                  <a:pt x="25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14" name="Rectangle 121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15" name="Rectangle 122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16" name="Rectangle 123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17" name="Rectangle 124"/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18" name="Freeform 125"/>
          <p:cNvSpPr>
            <a:spLocks noEditPoints="1"/>
          </p:cNvSpPr>
          <p:nvPr/>
        </p:nvSpPr>
        <p:spPr bwMode="auto">
          <a:xfrm>
            <a:off x="2091268" y="4931833"/>
            <a:ext cx="472017" cy="254000"/>
          </a:xfrm>
          <a:custGeom>
            <a:avLst/>
            <a:gdLst>
              <a:gd name="T0" fmla="*/ 778998799 w 156"/>
              <a:gd name="T1" fmla="*/ 123219482 h 84"/>
              <a:gd name="T2" fmla="*/ 742887203 w 156"/>
              <a:gd name="T3" fmla="*/ 123219482 h 84"/>
              <a:gd name="T4" fmla="*/ 742887203 w 156"/>
              <a:gd name="T5" fmla="*/ 30804304 h 84"/>
              <a:gd name="T6" fmla="*/ 711933759 w 156"/>
              <a:gd name="T7" fmla="*/ 0 h 84"/>
              <a:gd name="T8" fmla="*/ 30953444 w 156"/>
              <a:gd name="T9" fmla="*/ 0 h 84"/>
              <a:gd name="T10" fmla="*/ 0 w 156"/>
              <a:gd name="T11" fmla="*/ 30804304 h 84"/>
              <a:gd name="T12" fmla="*/ 0 w 156"/>
              <a:gd name="T13" fmla="*/ 400462750 h 84"/>
              <a:gd name="T14" fmla="*/ 30953444 w 156"/>
              <a:gd name="T15" fmla="*/ 431267054 h 84"/>
              <a:gd name="T16" fmla="*/ 711933759 w 156"/>
              <a:gd name="T17" fmla="*/ 431267054 h 84"/>
              <a:gd name="T18" fmla="*/ 742887203 w 156"/>
              <a:gd name="T19" fmla="*/ 400462750 h 84"/>
              <a:gd name="T20" fmla="*/ 742887203 w 156"/>
              <a:gd name="T21" fmla="*/ 308047571 h 84"/>
              <a:gd name="T22" fmla="*/ 778998799 w 156"/>
              <a:gd name="T23" fmla="*/ 308047571 h 84"/>
              <a:gd name="T24" fmla="*/ 804794092 w 156"/>
              <a:gd name="T25" fmla="*/ 282377696 h 84"/>
              <a:gd name="T26" fmla="*/ 804794092 w 156"/>
              <a:gd name="T27" fmla="*/ 148889357 h 84"/>
              <a:gd name="T28" fmla="*/ 778998799 w 156"/>
              <a:gd name="T29" fmla="*/ 123219482 h 84"/>
              <a:gd name="T30" fmla="*/ 680980315 w 156"/>
              <a:gd name="T31" fmla="*/ 369658446 h 84"/>
              <a:gd name="T32" fmla="*/ 61906889 w 156"/>
              <a:gd name="T33" fmla="*/ 369658446 h 84"/>
              <a:gd name="T34" fmla="*/ 61906889 w 156"/>
              <a:gd name="T35" fmla="*/ 61608607 h 84"/>
              <a:gd name="T36" fmla="*/ 680980315 w 156"/>
              <a:gd name="T37" fmla="*/ 61608607 h 84"/>
              <a:gd name="T38" fmla="*/ 680980315 w 156"/>
              <a:gd name="T39" fmla="*/ 369658446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6" h="84">
                <a:moveTo>
                  <a:pt x="151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3"/>
                  <a:pt x="141" y="0"/>
                  <a:pt x="138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6" y="84"/>
                </a:cubicBezTo>
                <a:cubicBezTo>
                  <a:pt x="138" y="84"/>
                  <a:pt x="138" y="84"/>
                  <a:pt x="138" y="84"/>
                </a:cubicBezTo>
                <a:cubicBezTo>
                  <a:pt x="141" y="84"/>
                  <a:pt x="144" y="81"/>
                  <a:pt x="144" y="78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4" y="60"/>
                  <a:pt x="156" y="58"/>
                  <a:pt x="156" y="55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6" y="26"/>
                  <a:pt x="154" y="24"/>
                  <a:pt x="151" y="24"/>
                </a:cubicBezTo>
                <a:moveTo>
                  <a:pt x="132" y="72"/>
                </a:moveTo>
                <a:cubicBezTo>
                  <a:pt x="12" y="72"/>
                  <a:pt x="12" y="72"/>
                  <a:pt x="12" y="7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19" name="Freeform 126"/>
          <p:cNvSpPr>
            <a:spLocks noEditPoints="1"/>
          </p:cNvSpPr>
          <p:nvPr/>
        </p:nvSpPr>
        <p:spPr bwMode="auto">
          <a:xfrm>
            <a:off x="3803651" y="4876800"/>
            <a:ext cx="497416" cy="364067"/>
          </a:xfrm>
          <a:custGeom>
            <a:avLst/>
            <a:gdLst>
              <a:gd name="T0" fmla="*/ 640904593 w 164"/>
              <a:gd name="T1" fmla="*/ 0 h 120"/>
              <a:gd name="T2" fmla="*/ 211912865 w 164"/>
              <a:gd name="T3" fmla="*/ 0 h 120"/>
              <a:gd name="T4" fmla="*/ 211912865 w 164"/>
              <a:gd name="T5" fmla="*/ 619821225 h 120"/>
              <a:gd name="T6" fmla="*/ 640904593 w 164"/>
              <a:gd name="T7" fmla="*/ 619821225 h 120"/>
              <a:gd name="T8" fmla="*/ 640904593 w 164"/>
              <a:gd name="T9" fmla="*/ 0 h 120"/>
              <a:gd name="T10" fmla="*/ 330789981 w 164"/>
              <a:gd name="T11" fmla="*/ 309911750 h 120"/>
              <a:gd name="T12" fmla="*/ 299778065 w 164"/>
              <a:gd name="T13" fmla="*/ 340900650 h 120"/>
              <a:gd name="T14" fmla="*/ 268766149 w 164"/>
              <a:gd name="T15" fmla="*/ 309911750 h 120"/>
              <a:gd name="T16" fmla="*/ 268766149 w 164"/>
              <a:gd name="T17" fmla="*/ 185947050 h 120"/>
              <a:gd name="T18" fmla="*/ 299778065 w 164"/>
              <a:gd name="T19" fmla="*/ 154955875 h 120"/>
              <a:gd name="T20" fmla="*/ 330789981 w 164"/>
              <a:gd name="T21" fmla="*/ 185947050 h 120"/>
              <a:gd name="T22" fmla="*/ 330789981 w 164"/>
              <a:gd name="T23" fmla="*/ 309911750 h 120"/>
              <a:gd name="T24" fmla="*/ 485847287 w 164"/>
              <a:gd name="T25" fmla="*/ 526847700 h 120"/>
              <a:gd name="T26" fmla="*/ 361799622 w 164"/>
              <a:gd name="T27" fmla="*/ 526847700 h 120"/>
              <a:gd name="T28" fmla="*/ 361799622 w 164"/>
              <a:gd name="T29" fmla="*/ 495856525 h 120"/>
              <a:gd name="T30" fmla="*/ 423823454 w 164"/>
              <a:gd name="T31" fmla="*/ 433874175 h 120"/>
              <a:gd name="T32" fmla="*/ 485847287 w 164"/>
              <a:gd name="T33" fmla="*/ 495856525 h 120"/>
              <a:gd name="T34" fmla="*/ 485847287 w 164"/>
              <a:gd name="T35" fmla="*/ 526847700 h 120"/>
              <a:gd name="T36" fmla="*/ 578880760 w 164"/>
              <a:gd name="T37" fmla="*/ 309911750 h 120"/>
              <a:gd name="T38" fmla="*/ 547868844 w 164"/>
              <a:gd name="T39" fmla="*/ 340900650 h 120"/>
              <a:gd name="T40" fmla="*/ 516856928 w 164"/>
              <a:gd name="T41" fmla="*/ 309911750 h 120"/>
              <a:gd name="T42" fmla="*/ 516856928 w 164"/>
              <a:gd name="T43" fmla="*/ 185947050 h 120"/>
              <a:gd name="T44" fmla="*/ 547868844 w 164"/>
              <a:gd name="T45" fmla="*/ 154955875 h 120"/>
              <a:gd name="T46" fmla="*/ 578880760 w 164"/>
              <a:gd name="T47" fmla="*/ 185947050 h 120"/>
              <a:gd name="T48" fmla="*/ 578880760 w 164"/>
              <a:gd name="T49" fmla="*/ 309911750 h 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4" h="120">
                <a:moveTo>
                  <a:pt x="124" y="0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120"/>
                  <a:pt x="41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64" y="120"/>
                  <a:pt x="164" y="0"/>
                  <a:pt x="124" y="0"/>
                </a:cubicBezTo>
                <a:moveTo>
                  <a:pt x="64" y="60"/>
                </a:moveTo>
                <a:cubicBezTo>
                  <a:pt x="64" y="63"/>
                  <a:pt x="61" y="66"/>
                  <a:pt x="58" y="66"/>
                </a:cubicBezTo>
                <a:cubicBezTo>
                  <a:pt x="55" y="66"/>
                  <a:pt x="52" y="63"/>
                  <a:pt x="52" y="60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3"/>
                  <a:pt x="55" y="30"/>
                  <a:pt x="58" y="30"/>
                </a:cubicBezTo>
                <a:cubicBezTo>
                  <a:pt x="61" y="30"/>
                  <a:pt x="64" y="33"/>
                  <a:pt x="64" y="36"/>
                </a:cubicBezTo>
                <a:lnTo>
                  <a:pt x="64" y="60"/>
                </a:lnTo>
                <a:close/>
                <a:moveTo>
                  <a:pt x="94" y="102"/>
                </a:moveTo>
                <a:cubicBezTo>
                  <a:pt x="70" y="102"/>
                  <a:pt x="70" y="102"/>
                  <a:pt x="70" y="102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89"/>
                  <a:pt x="75" y="84"/>
                  <a:pt x="82" y="84"/>
                </a:cubicBezTo>
                <a:cubicBezTo>
                  <a:pt x="89" y="84"/>
                  <a:pt x="94" y="89"/>
                  <a:pt x="94" y="96"/>
                </a:cubicBezTo>
                <a:lnTo>
                  <a:pt x="94" y="102"/>
                </a:lnTo>
                <a:close/>
                <a:moveTo>
                  <a:pt x="112" y="60"/>
                </a:moveTo>
                <a:cubicBezTo>
                  <a:pt x="112" y="63"/>
                  <a:pt x="109" y="66"/>
                  <a:pt x="106" y="66"/>
                </a:cubicBezTo>
                <a:cubicBezTo>
                  <a:pt x="103" y="66"/>
                  <a:pt x="100" y="63"/>
                  <a:pt x="100" y="60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3"/>
                  <a:pt x="103" y="30"/>
                  <a:pt x="106" y="30"/>
                </a:cubicBezTo>
                <a:cubicBezTo>
                  <a:pt x="109" y="30"/>
                  <a:pt x="112" y="33"/>
                  <a:pt x="112" y="36"/>
                </a:cubicBezTo>
                <a:lnTo>
                  <a:pt x="112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20" name="Freeform 127"/>
          <p:cNvSpPr>
            <a:spLocks/>
          </p:cNvSpPr>
          <p:nvPr/>
        </p:nvSpPr>
        <p:spPr bwMode="auto">
          <a:xfrm>
            <a:off x="4724401" y="4836585"/>
            <a:ext cx="325967" cy="433916"/>
          </a:xfrm>
          <a:custGeom>
            <a:avLst/>
            <a:gdLst>
              <a:gd name="T0" fmla="*/ 462932713 w 95"/>
              <a:gd name="T1" fmla="*/ 500468294 h 127"/>
              <a:gd name="T2" fmla="*/ 595201408 w 95"/>
              <a:gd name="T3" fmla="*/ 500468294 h 127"/>
              <a:gd name="T4" fmla="*/ 436480518 w 95"/>
              <a:gd name="T5" fmla="*/ 309500837 h 127"/>
              <a:gd name="T6" fmla="*/ 522453369 w 95"/>
              <a:gd name="T7" fmla="*/ 309500837 h 127"/>
              <a:gd name="T8" fmla="*/ 370346171 w 95"/>
              <a:gd name="T9" fmla="*/ 138287663 h 127"/>
              <a:gd name="T10" fmla="*/ 423253134 w 95"/>
              <a:gd name="T11" fmla="*/ 138287663 h 127"/>
              <a:gd name="T12" fmla="*/ 317439207 w 95"/>
              <a:gd name="T13" fmla="*/ 0 h 127"/>
              <a:gd name="T14" fmla="*/ 211627854 w 95"/>
              <a:gd name="T15" fmla="*/ 138287663 h 127"/>
              <a:gd name="T16" fmla="*/ 264534817 w 95"/>
              <a:gd name="T17" fmla="*/ 138287663 h 127"/>
              <a:gd name="T18" fmla="*/ 105813927 w 95"/>
              <a:gd name="T19" fmla="*/ 309500837 h 127"/>
              <a:gd name="T20" fmla="*/ 191786777 w 95"/>
              <a:gd name="T21" fmla="*/ 309500837 h 127"/>
              <a:gd name="T22" fmla="*/ 33065887 w 95"/>
              <a:gd name="T23" fmla="*/ 500468294 h 127"/>
              <a:gd name="T24" fmla="*/ 165334582 w 95"/>
              <a:gd name="T25" fmla="*/ 500468294 h 127"/>
              <a:gd name="T26" fmla="*/ 0 w 95"/>
              <a:gd name="T27" fmla="*/ 711192595 h 127"/>
              <a:gd name="T28" fmla="*/ 244693741 w 95"/>
              <a:gd name="T29" fmla="*/ 711192595 h 127"/>
              <a:gd name="T30" fmla="*/ 244693741 w 95"/>
              <a:gd name="T31" fmla="*/ 836309028 h 127"/>
              <a:gd name="T32" fmla="*/ 383573555 w 95"/>
              <a:gd name="T33" fmla="*/ 836309028 h 127"/>
              <a:gd name="T34" fmla="*/ 383573555 w 95"/>
              <a:gd name="T35" fmla="*/ 711192595 h 127"/>
              <a:gd name="T36" fmla="*/ 628267296 w 95"/>
              <a:gd name="T37" fmla="*/ 711192595 h 127"/>
              <a:gd name="T38" fmla="*/ 462932713 w 95"/>
              <a:gd name="T39" fmla="*/ 500468294 h 1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5" h="127">
                <a:moveTo>
                  <a:pt x="70" y="76"/>
                </a:moveTo>
                <a:lnTo>
                  <a:pt x="90" y="76"/>
                </a:lnTo>
                <a:lnTo>
                  <a:pt x="66" y="47"/>
                </a:lnTo>
                <a:lnTo>
                  <a:pt x="79" y="47"/>
                </a:lnTo>
                <a:lnTo>
                  <a:pt x="56" y="21"/>
                </a:lnTo>
                <a:lnTo>
                  <a:pt x="64" y="21"/>
                </a:lnTo>
                <a:lnTo>
                  <a:pt x="48" y="0"/>
                </a:lnTo>
                <a:lnTo>
                  <a:pt x="32" y="21"/>
                </a:lnTo>
                <a:lnTo>
                  <a:pt x="40" y="21"/>
                </a:lnTo>
                <a:lnTo>
                  <a:pt x="16" y="47"/>
                </a:lnTo>
                <a:lnTo>
                  <a:pt x="29" y="47"/>
                </a:lnTo>
                <a:lnTo>
                  <a:pt x="5" y="76"/>
                </a:lnTo>
                <a:lnTo>
                  <a:pt x="25" y="76"/>
                </a:lnTo>
                <a:lnTo>
                  <a:pt x="0" y="108"/>
                </a:lnTo>
                <a:lnTo>
                  <a:pt x="37" y="108"/>
                </a:lnTo>
                <a:lnTo>
                  <a:pt x="37" y="127"/>
                </a:lnTo>
                <a:lnTo>
                  <a:pt x="58" y="127"/>
                </a:lnTo>
                <a:lnTo>
                  <a:pt x="58" y="108"/>
                </a:lnTo>
                <a:lnTo>
                  <a:pt x="95" y="108"/>
                </a:lnTo>
                <a:lnTo>
                  <a:pt x="70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21" name="Freeform 128"/>
          <p:cNvSpPr>
            <a:spLocks/>
          </p:cNvSpPr>
          <p:nvPr/>
        </p:nvSpPr>
        <p:spPr bwMode="auto">
          <a:xfrm>
            <a:off x="5507567" y="4811184"/>
            <a:ext cx="438151" cy="474133"/>
          </a:xfrm>
          <a:custGeom>
            <a:avLst/>
            <a:gdLst>
              <a:gd name="T0" fmla="*/ 406606101 w 144"/>
              <a:gd name="T1" fmla="*/ 62182131 h 156"/>
              <a:gd name="T2" fmla="*/ 406606101 w 144"/>
              <a:gd name="T3" fmla="*/ 31092205 h 156"/>
              <a:gd name="T4" fmla="*/ 375330815 w 144"/>
              <a:gd name="T5" fmla="*/ 0 h 156"/>
              <a:gd name="T6" fmla="*/ 344053247 w 144"/>
              <a:gd name="T7" fmla="*/ 31092205 h 156"/>
              <a:gd name="T8" fmla="*/ 344053247 w 144"/>
              <a:gd name="T9" fmla="*/ 62182131 h 156"/>
              <a:gd name="T10" fmla="*/ 0 w 144"/>
              <a:gd name="T11" fmla="*/ 435281754 h 156"/>
              <a:gd name="T12" fmla="*/ 5212167 w 144"/>
              <a:gd name="T13" fmla="*/ 435281754 h 156"/>
              <a:gd name="T14" fmla="*/ 125110272 w 144"/>
              <a:gd name="T15" fmla="*/ 342007418 h 156"/>
              <a:gd name="T16" fmla="*/ 245006094 w 144"/>
              <a:gd name="T17" fmla="*/ 435281754 h 156"/>
              <a:gd name="T18" fmla="*/ 255432711 w 144"/>
              <a:gd name="T19" fmla="*/ 435281754 h 156"/>
              <a:gd name="T20" fmla="*/ 344053247 w 144"/>
              <a:gd name="T21" fmla="*/ 347188692 h 156"/>
              <a:gd name="T22" fmla="*/ 344053247 w 144"/>
              <a:gd name="T23" fmla="*/ 684014836 h 156"/>
              <a:gd name="T24" fmla="*/ 281498111 w 144"/>
              <a:gd name="T25" fmla="*/ 746199246 h 156"/>
              <a:gd name="T26" fmla="*/ 218942975 w 144"/>
              <a:gd name="T27" fmla="*/ 684014836 h 156"/>
              <a:gd name="T28" fmla="*/ 187665407 w 144"/>
              <a:gd name="T29" fmla="*/ 652922631 h 156"/>
              <a:gd name="T30" fmla="*/ 156387840 w 144"/>
              <a:gd name="T31" fmla="*/ 684014836 h 156"/>
              <a:gd name="T32" fmla="*/ 281498111 w 144"/>
              <a:gd name="T33" fmla="*/ 808381377 h 156"/>
              <a:gd name="T34" fmla="*/ 406606101 w 144"/>
              <a:gd name="T35" fmla="*/ 684014836 h 156"/>
              <a:gd name="T36" fmla="*/ 406606101 w 144"/>
              <a:gd name="T37" fmla="*/ 347188692 h 156"/>
              <a:gd name="T38" fmla="*/ 495226637 w 144"/>
              <a:gd name="T39" fmla="*/ 435281754 h 156"/>
              <a:gd name="T40" fmla="*/ 505653254 w 144"/>
              <a:gd name="T41" fmla="*/ 435281754 h 156"/>
              <a:gd name="T42" fmla="*/ 625549076 w 144"/>
              <a:gd name="T43" fmla="*/ 342007418 h 156"/>
              <a:gd name="T44" fmla="*/ 745447180 w 144"/>
              <a:gd name="T45" fmla="*/ 435281754 h 156"/>
              <a:gd name="T46" fmla="*/ 750659348 w 144"/>
              <a:gd name="T47" fmla="*/ 435281754 h 156"/>
              <a:gd name="T48" fmla="*/ 406606101 w 144"/>
              <a:gd name="T49" fmla="*/ 62182131 h 1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4" h="156">
                <a:moveTo>
                  <a:pt x="78" y="12"/>
                </a:move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5" y="0"/>
                  <a:pt x="72" y="0"/>
                </a:cubicBezTo>
                <a:cubicBezTo>
                  <a:pt x="69" y="0"/>
                  <a:pt x="66" y="3"/>
                  <a:pt x="66" y="6"/>
                </a:cubicBezTo>
                <a:cubicBezTo>
                  <a:pt x="66" y="12"/>
                  <a:pt x="66" y="12"/>
                  <a:pt x="66" y="12"/>
                </a:cubicBezTo>
                <a:cubicBezTo>
                  <a:pt x="29" y="15"/>
                  <a:pt x="0" y="46"/>
                  <a:pt x="0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4" y="74"/>
                  <a:pt x="13" y="66"/>
                  <a:pt x="24" y="66"/>
                </a:cubicBezTo>
                <a:cubicBezTo>
                  <a:pt x="35" y="66"/>
                  <a:pt x="44" y="74"/>
                  <a:pt x="47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51" y="76"/>
                  <a:pt x="58" y="69"/>
                  <a:pt x="66" y="67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4"/>
                  <a:pt x="65" y="144"/>
                  <a:pt x="54" y="144"/>
                </a:cubicBezTo>
                <a:cubicBezTo>
                  <a:pt x="43" y="144"/>
                  <a:pt x="42" y="135"/>
                  <a:pt x="42" y="132"/>
                </a:cubicBezTo>
                <a:cubicBezTo>
                  <a:pt x="42" y="129"/>
                  <a:pt x="39" y="126"/>
                  <a:pt x="36" y="126"/>
                </a:cubicBezTo>
                <a:cubicBezTo>
                  <a:pt x="33" y="126"/>
                  <a:pt x="30" y="129"/>
                  <a:pt x="30" y="132"/>
                </a:cubicBezTo>
                <a:cubicBezTo>
                  <a:pt x="30" y="142"/>
                  <a:pt x="36" y="156"/>
                  <a:pt x="54" y="156"/>
                </a:cubicBezTo>
                <a:cubicBezTo>
                  <a:pt x="72" y="156"/>
                  <a:pt x="78" y="142"/>
                  <a:pt x="78" y="132"/>
                </a:cubicBezTo>
                <a:cubicBezTo>
                  <a:pt x="78" y="67"/>
                  <a:pt x="78" y="67"/>
                  <a:pt x="78" y="67"/>
                </a:cubicBezTo>
                <a:cubicBezTo>
                  <a:pt x="86" y="69"/>
                  <a:pt x="93" y="76"/>
                  <a:pt x="95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100" y="74"/>
                  <a:pt x="109" y="66"/>
                  <a:pt x="120" y="66"/>
                </a:cubicBezTo>
                <a:cubicBezTo>
                  <a:pt x="131" y="66"/>
                  <a:pt x="140" y="74"/>
                  <a:pt x="143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46"/>
                  <a:pt x="115" y="15"/>
                  <a:pt x="78" y="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22" name="Oval 129"/>
          <p:cNvSpPr>
            <a:spLocks noChangeArrowheads="1"/>
          </p:cNvSpPr>
          <p:nvPr/>
        </p:nvSpPr>
        <p:spPr bwMode="auto">
          <a:xfrm>
            <a:off x="8166101" y="5164667"/>
            <a:ext cx="71967" cy="719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23" name="Oval 130"/>
          <p:cNvSpPr>
            <a:spLocks noChangeArrowheads="1"/>
          </p:cNvSpPr>
          <p:nvPr/>
        </p:nvSpPr>
        <p:spPr bwMode="auto">
          <a:xfrm>
            <a:off x="8365067" y="5164667"/>
            <a:ext cx="71967" cy="719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24" name="Freeform 131"/>
          <p:cNvSpPr>
            <a:spLocks noEditPoints="1"/>
          </p:cNvSpPr>
          <p:nvPr/>
        </p:nvSpPr>
        <p:spPr bwMode="auto">
          <a:xfrm>
            <a:off x="8017934" y="4891618"/>
            <a:ext cx="510117" cy="239183"/>
          </a:xfrm>
          <a:custGeom>
            <a:avLst/>
            <a:gdLst>
              <a:gd name="T0" fmla="*/ 46714450 w 168"/>
              <a:gd name="T1" fmla="*/ 0 h 78"/>
              <a:gd name="T2" fmla="*/ 72666670 w 168"/>
              <a:gd name="T3" fmla="*/ 95470681 h 78"/>
              <a:gd name="T4" fmla="*/ 872002312 w 168"/>
              <a:gd name="T5" fmla="*/ 95470681 h 78"/>
              <a:gd name="T6" fmla="*/ 202430044 w 168"/>
              <a:gd name="T7" fmla="*/ 159118569 h 78"/>
              <a:gd name="T8" fmla="*/ 218000009 w 168"/>
              <a:gd name="T9" fmla="*/ 175031116 h 78"/>
              <a:gd name="T10" fmla="*/ 560573403 w 168"/>
              <a:gd name="T11" fmla="*/ 238676703 h 78"/>
              <a:gd name="T12" fmla="*/ 529428918 w 168"/>
              <a:gd name="T13" fmla="*/ 143206022 h 78"/>
              <a:gd name="T14" fmla="*/ 513858953 w 168"/>
              <a:gd name="T15" fmla="*/ 159118569 h 78"/>
              <a:gd name="T16" fmla="*/ 513858953 w 168"/>
              <a:gd name="T17" fmla="*/ 222766456 h 78"/>
              <a:gd name="T18" fmla="*/ 498286710 w 168"/>
              <a:gd name="T19" fmla="*/ 206853910 h 78"/>
              <a:gd name="T20" fmla="*/ 404857810 w 168"/>
              <a:gd name="T21" fmla="*/ 175031116 h 78"/>
              <a:gd name="T22" fmla="*/ 342573394 w 168"/>
              <a:gd name="T23" fmla="*/ 143206022 h 78"/>
              <a:gd name="T24" fmla="*/ 327001152 w 168"/>
              <a:gd name="T25" fmla="*/ 159118569 h 78"/>
              <a:gd name="T26" fmla="*/ 295858944 w 168"/>
              <a:gd name="T27" fmla="*/ 159118569 h 78"/>
              <a:gd name="T28" fmla="*/ 280286702 w 168"/>
              <a:gd name="T29" fmla="*/ 143206022 h 78"/>
              <a:gd name="T30" fmla="*/ 249144494 w 168"/>
              <a:gd name="T31" fmla="*/ 206853910 h 78"/>
              <a:gd name="T32" fmla="*/ 280286702 w 168"/>
              <a:gd name="T33" fmla="*/ 302324591 h 78"/>
              <a:gd name="T34" fmla="*/ 295858944 w 168"/>
              <a:gd name="T35" fmla="*/ 286412044 h 78"/>
              <a:gd name="T36" fmla="*/ 327001152 w 168"/>
              <a:gd name="T37" fmla="*/ 222766456 h 78"/>
              <a:gd name="T38" fmla="*/ 311428909 w 168"/>
              <a:gd name="T39" fmla="*/ 206853910 h 78"/>
              <a:gd name="T40" fmla="*/ 311428909 w 168"/>
              <a:gd name="T41" fmla="*/ 334149685 h 78"/>
              <a:gd name="T42" fmla="*/ 342573394 w 168"/>
              <a:gd name="T43" fmla="*/ 302324591 h 78"/>
              <a:gd name="T44" fmla="*/ 358143360 w 168"/>
              <a:gd name="T45" fmla="*/ 286412044 h 78"/>
              <a:gd name="T46" fmla="*/ 389287845 w 168"/>
              <a:gd name="T47" fmla="*/ 222766456 h 78"/>
              <a:gd name="T48" fmla="*/ 373715602 w 168"/>
              <a:gd name="T49" fmla="*/ 206853910 h 78"/>
              <a:gd name="T50" fmla="*/ 373715602 w 168"/>
              <a:gd name="T51" fmla="*/ 334149685 h 78"/>
              <a:gd name="T52" fmla="*/ 404857810 w 168"/>
              <a:gd name="T53" fmla="*/ 302324591 h 78"/>
              <a:gd name="T54" fmla="*/ 420430052 w 168"/>
              <a:gd name="T55" fmla="*/ 286412044 h 78"/>
              <a:gd name="T56" fmla="*/ 451572260 w 168"/>
              <a:gd name="T57" fmla="*/ 222766456 h 78"/>
              <a:gd name="T58" fmla="*/ 436002295 w 168"/>
              <a:gd name="T59" fmla="*/ 206853910 h 78"/>
              <a:gd name="T60" fmla="*/ 436002295 w 168"/>
              <a:gd name="T61" fmla="*/ 334149685 h 78"/>
              <a:gd name="T62" fmla="*/ 467144503 w 168"/>
              <a:gd name="T63" fmla="*/ 302324591 h 78"/>
              <a:gd name="T64" fmla="*/ 482714468 w 168"/>
              <a:gd name="T65" fmla="*/ 286412044 h 78"/>
              <a:gd name="T66" fmla="*/ 451572260 w 168"/>
              <a:gd name="T67" fmla="*/ 159118569 h 78"/>
              <a:gd name="T68" fmla="*/ 467144503 w 168"/>
              <a:gd name="T69" fmla="*/ 175031116 h 78"/>
              <a:gd name="T70" fmla="*/ 498286710 w 168"/>
              <a:gd name="T71" fmla="*/ 334149685 h 78"/>
              <a:gd name="T72" fmla="*/ 529428918 w 168"/>
              <a:gd name="T73" fmla="*/ 302324591 h 78"/>
              <a:gd name="T74" fmla="*/ 545001161 w 168"/>
              <a:gd name="T75" fmla="*/ 286412044 h 78"/>
              <a:gd name="T76" fmla="*/ 545001161 w 168"/>
              <a:gd name="T77" fmla="*/ 350059932 h 78"/>
              <a:gd name="T78" fmla="*/ 560573403 w 168"/>
              <a:gd name="T79" fmla="*/ 365972478 h 78"/>
              <a:gd name="T80" fmla="*/ 591715611 w 168"/>
              <a:gd name="T81" fmla="*/ 270501797 h 78"/>
              <a:gd name="T82" fmla="*/ 591715611 w 168"/>
              <a:gd name="T83" fmla="*/ 175031116 h 78"/>
              <a:gd name="T84" fmla="*/ 607287853 w 168"/>
              <a:gd name="T85" fmla="*/ 159118569 h 78"/>
              <a:gd name="T86" fmla="*/ 638430061 w 168"/>
              <a:gd name="T87" fmla="*/ 222766456 h 78"/>
              <a:gd name="T88" fmla="*/ 622857819 w 168"/>
              <a:gd name="T89" fmla="*/ 206853910 h 78"/>
              <a:gd name="T90" fmla="*/ 622857819 w 168"/>
              <a:gd name="T91" fmla="*/ 334149685 h 78"/>
              <a:gd name="T92" fmla="*/ 654002304 w 168"/>
              <a:gd name="T93" fmla="*/ 302324591 h 78"/>
              <a:gd name="T94" fmla="*/ 669572269 w 168"/>
              <a:gd name="T95" fmla="*/ 286412044 h 78"/>
              <a:gd name="T96" fmla="*/ 638430061 w 168"/>
              <a:gd name="T97" fmla="*/ 159118569 h 78"/>
              <a:gd name="T98" fmla="*/ 654002304 w 168"/>
              <a:gd name="T99" fmla="*/ 175031116 h 78"/>
              <a:gd name="T100" fmla="*/ 685144511 w 168"/>
              <a:gd name="T101" fmla="*/ 334149685 h 78"/>
              <a:gd name="T102" fmla="*/ 685144511 w 168"/>
              <a:gd name="T103" fmla="*/ 238676703 h 78"/>
              <a:gd name="T104" fmla="*/ 700716754 w 168"/>
              <a:gd name="T105" fmla="*/ 222766456 h 78"/>
              <a:gd name="T106" fmla="*/ 700716754 w 168"/>
              <a:gd name="T107" fmla="*/ 286412044 h 78"/>
              <a:gd name="T108" fmla="*/ 716286719 w 168"/>
              <a:gd name="T109" fmla="*/ 302324591 h 78"/>
              <a:gd name="T110" fmla="*/ 716286719 w 168"/>
              <a:gd name="T111" fmla="*/ 143206022 h 78"/>
              <a:gd name="T112" fmla="*/ 747431204 w 168"/>
              <a:gd name="T113" fmla="*/ 238676703 h 78"/>
              <a:gd name="T114" fmla="*/ 763001169 w 168"/>
              <a:gd name="T115" fmla="*/ 222766456 h 78"/>
              <a:gd name="T116" fmla="*/ 763001169 w 168"/>
              <a:gd name="T117" fmla="*/ 159118569 h 78"/>
              <a:gd name="T118" fmla="*/ 778573412 w 168"/>
              <a:gd name="T119" fmla="*/ 175031116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8" h="78">
                <a:moveTo>
                  <a:pt x="33" y="18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45" y="78"/>
                  <a:pt x="45" y="78"/>
                  <a:pt x="45" y="78"/>
                </a:cubicBezTo>
                <a:cubicBezTo>
                  <a:pt x="148" y="78"/>
                  <a:pt x="148" y="78"/>
                  <a:pt x="148" y="78"/>
                </a:cubicBezTo>
                <a:cubicBezTo>
                  <a:pt x="168" y="18"/>
                  <a:pt x="168" y="18"/>
                  <a:pt x="168" y="18"/>
                </a:cubicBezTo>
                <a:lnTo>
                  <a:pt x="33" y="18"/>
                </a:lnTo>
                <a:close/>
                <a:moveTo>
                  <a:pt x="42" y="33"/>
                </a:moveTo>
                <a:cubicBezTo>
                  <a:pt x="40" y="33"/>
                  <a:pt x="39" y="32"/>
                  <a:pt x="39" y="30"/>
                </a:cubicBezTo>
                <a:cubicBezTo>
                  <a:pt x="39" y="28"/>
                  <a:pt x="40" y="27"/>
                  <a:pt x="42" y="27"/>
                </a:cubicBezTo>
                <a:cubicBezTo>
                  <a:pt x="44" y="27"/>
                  <a:pt x="45" y="28"/>
                  <a:pt x="45" y="30"/>
                </a:cubicBezTo>
                <a:cubicBezTo>
                  <a:pt x="45" y="32"/>
                  <a:pt x="44" y="33"/>
                  <a:pt x="42" y="33"/>
                </a:cubicBezTo>
                <a:moveTo>
                  <a:pt x="108" y="39"/>
                </a:moveTo>
                <a:cubicBezTo>
                  <a:pt x="110" y="39"/>
                  <a:pt x="111" y="40"/>
                  <a:pt x="111" y="42"/>
                </a:cubicBezTo>
                <a:cubicBezTo>
                  <a:pt x="111" y="44"/>
                  <a:pt x="110" y="45"/>
                  <a:pt x="108" y="45"/>
                </a:cubicBezTo>
                <a:cubicBezTo>
                  <a:pt x="106" y="45"/>
                  <a:pt x="105" y="44"/>
                  <a:pt x="105" y="42"/>
                </a:cubicBezTo>
                <a:cubicBezTo>
                  <a:pt x="105" y="40"/>
                  <a:pt x="106" y="39"/>
                  <a:pt x="108" y="39"/>
                </a:cubicBezTo>
                <a:moveTo>
                  <a:pt x="102" y="27"/>
                </a:moveTo>
                <a:cubicBezTo>
                  <a:pt x="104" y="27"/>
                  <a:pt x="105" y="28"/>
                  <a:pt x="105" y="30"/>
                </a:cubicBezTo>
                <a:cubicBezTo>
                  <a:pt x="105" y="32"/>
                  <a:pt x="104" y="33"/>
                  <a:pt x="102" y="33"/>
                </a:cubicBezTo>
                <a:cubicBezTo>
                  <a:pt x="100" y="33"/>
                  <a:pt x="99" y="32"/>
                  <a:pt x="99" y="30"/>
                </a:cubicBezTo>
                <a:cubicBezTo>
                  <a:pt x="99" y="28"/>
                  <a:pt x="100" y="27"/>
                  <a:pt x="102" y="27"/>
                </a:cubicBezTo>
                <a:moveTo>
                  <a:pt x="96" y="39"/>
                </a:moveTo>
                <a:cubicBezTo>
                  <a:pt x="98" y="39"/>
                  <a:pt x="99" y="40"/>
                  <a:pt x="99" y="42"/>
                </a:cubicBezTo>
                <a:cubicBezTo>
                  <a:pt x="99" y="44"/>
                  <a:pt x="98" y="45"/>
                  <a:pt x="96" y="45"/>
                </a:cubicBezTo>
                <a:cubicBezTo>
                  <a:pt x="94" y="45"/>
                  <a:pt x="93" y="44"/>
                  <a:pt x="93" y="42"/>
                </a:cubicBezTo>
                <a:cubicBezTo>
                  <a:pt x="93" y="40"/>
                  <a:pt x="94" y="39"/>
                  <a:pt x="96" y="39"/>
                </a:cubicBezTo>
                <a:moveTo>
                  <a:pt x="78" y="27"/>
                </a:moveTo>
                <a:cubicBezTo>
                  <a:pt x="80" y="27"/>
                  <a:pt x="81" y="28"/>
                  <a:pt x="81" y="30"/>
                </a:cubicBezTo>
                <a:cubicBezTo>
                  <a:pt x="81" y="32"/>
                  <a:pt x="80" y="33"/>
                  <a:pt x="78" y="33"/>
                </a:cubicBezTo>
                <a:cubicBezTo>
                  <a:pt x="76" y="33"/>
                  <a:pt x="75" y="32"/>
                  <a:pt x="75" y="30"/>
                </a:cubicBezTo>
                <a:cubicBezTo>
                  <a:pt x="75" y="28"/>
                  <a:pt x="76" y="27"/>
                  <a:pt x="78" y="27"/>
                </a:cubicBezTo>
                <a:moveTo>
                  <a:pt x="66" y="27"/>
                </a:moveTo>
                <a:cubicBezTo>
                  <a:pt x="68" y="27"/>
                  <a:pt x="69" y="28"/>
                  <a:pt x="69" y="30"/>
                </a:cubicBezTo>
                <a:cubicBezTo>
                  <a:pt x="69" y="32"/>
                  <a:pt x="68" y="33"/>
                  <a:pt x="66" y="33"/>
                </a:cubicBezTo>
                <a:cubicBezTo>
                  <a:pt x="64" y="33"/>
                  <a:pt x="63" y="32"/>
                  <a:pt x="63" y="30"/>
                </a:cubicBezTo>
                <a:cubicBezTo>
                  <a:pt x="63" y="28"/>
                  <a:pt x="64" y="27"/>
                  <a:pt x="66" y="27"/>
                </a:cubicBezTo>
                <a:moveTo>
                  <a:pt x="54" y="27"/>
                </a:moveTo>
                <a:cubicBezTo>
                  <a:pt x="56" y="27"/>
                  <a:pt x="57" y="28"/>
                  <a:pt x="57" y="30"/>
                </a:cubicBezTo>
                <a:cubicBezTo>
                  <a:pt x="57" y="32"/>
                  <a:pt x="56" y="33"/>
                  <a:pt x="54" y="33"/>
                </a:cubicBezTo>
                <a:cubicBezTo>
                  <a:pt x="52" y="33"/>
                  <a:pt x="51" y="32"/>
                  <a:pt x="51" y="30"/>
                </a:cubicBezTo>
                <a:cubicBezTo>
                  <a:pt x="51" y="28"/>
                  <a:pt x="52" y="27"/>
                  <a:pt x="54" y="27"/>
                </a:cubicBezTo>
                <a:moveTo>
                  <a:pt x="48" y="45"/>
                </a:moveTo>
                <a:cubicBezTo>
                  <a:pt x="46" y="45"/>
                  <a:pt x="45" y="44"/>
                  <a:pt x="45" y="42"/>
                </a:cubicBezTo>
                <a:cubicBezTo>
                  <a:pt x="45" y="40"/>
                  <a:pt x="46" y="39"/>
                  <a:pt x="48" y="39"/>
                </a:cubicBezTo>
                <a:cubicBezTo>
                  <a:pt x="50" y="39"/>
                  <a:pt x="51" y="40"/>
                  <a:pt x="51" y="42"/>
                </a:cubicBezTo>
                <a:cubicBezTo>
                  <a:pt x="51" y="44"/>
                  <a:pt x="50" y="45"/>
                  <a:pt x="48" y="45"/>
                </a:cubicBezTo>
                <a:moveTo>
                  <a:pt x="54" y="57"/>
                </a:moveTo>
                <a:cubicBezTo>
                  <a:pt x="52" y="57"/>
                  <a:pt x="51" y="56"/>
                  <a:pt x="51" y="54"/>
                </a:cubicBezTo>
                <a:cubicBezTo>
                  <a:pt x="51" y="52"/>
                  <a:pt x="52" y="51"/>
                  <a:pt x="54" y="51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6" y="57"/>
                  <a:pt x="54" y="57"/>
                </a:cubicBezTo>
                <a:moveTo>
                  <a:pt x="60" y="39"/>
                </a:moveTo>
                <a:cubicBezTo>
                  <a:pt x="62" y="39"/>
                  <a:pt x="63" y="40"/>
                  <a:pt x="63" y="42"/>
                </a:cubicBezTo>
                <a:cubicBezTo>
                  <a:pt x="63" y="44"/>
                  <a:pt x="62" y="45"/>
                  <a:pt x="60" y="45"/>
                </a:cubicBezTo>
                <a:cubicBezTo>
                  <a:pt x="58" y="45"/>
                  <a:pt x="57" y="44"/>
                  <a:pt x="57" y="42"/>
                </a:cubicBezTo>
                <a:cubicBezTo>
                  <a:pt x="57" y="40"/>
                  <a:pt x="58" y="39"/>
                  <a:pt x="60" y="39"/>
                </a:cubicBezTo>
                <a:moveTo>
                  <a:pt x="60" y="69"/>
                </a:moveTo>
                <a:cubicBezTo>
                  <a:pt x="58" y="69"/>
                  <a:pt x="57" y="68"/>
                  <a:pt x="57" y="66"/>
                </a:cubicBezTo>
                <a:cubicBezTo>
                  <a:pt x="57" y="64"/>
                  <a:pt x="58" y="63"/>
                  <a:pt x="60" y="63"/>
                </a:cubicBezTo>
                <a:cubicBezTo>
                  <a:pt x="62" y="63"/>
                  <a:pt x="63" y="64"/>
                  <a:pt x="63" y="66"/>
                </a:cubicBezTo>
                <a:cubicBezTo>
                  <a:pt x="63" y="68"/>
                  <a:pt x="62" y="69"/>
                  <a:pt x="60" y="69"/>
                </a:cubicBezTo>
                <a:moveTo>
                  <a:pt x="66" y="57"/>
                </a:moveTo>
                <a:cubicBezTo>
                  <a:pt x="64" y="57"/>
                  <a:pt x="63" y="56"/>
                  <a:pt x="63" y="54"/>
                </a:cubicBezTo>
                <a:cubicBezTo>
                  <a:pt x="63" y="52"/>
                  <a:pt x="64" y="51"/>
                  <a:pt x="66" y="51"/>
                </a:cubicBezTo>
                <a:cubicBezTo>
                  <a:pt x="68" y="51"/>
                  <a:pt x="69" y="52"/>
                  <a:pt x="69" y="54"/>
                </a:cubicBezTo>
                <a:cubicBezTo>
                  <a:pt x="69" y="56"/>
                  <a:pt x="68" y="57"/>
                  <a:pt x="66" y="57"/>
                </a:cubicBezTo>
                <a:moveTo>
                  <a:pt x="72" y="39"/>
                </a:moveTo>
                <a:cubicBezTo>
                  <a:pt x="74" y="39"/>
                  <a:pt x="75" y="40"/>
                  <a:pt x="75" y="42"/>
                </a:cubicBezTo>
                <a:cubicBezTo>
                  <a:pt x="75" y="44"/>
                  <a:pt x="74" y="45"/>
                  <a:pt x="72" y="45"/>
                </a:cubicBezTo>
                <a:cubicBezTo>
                  <a:pt x="70" y="45"/>
                  <a:pt x="69" y="44"/>
                  <a:pt x="69" y="42"/>
                </a:cubicBezTo>
                <a:cubicBezTo>
                  <a:pt x="69" y="40"/>
                  <a:pt x="70" y="39"/>
                  <a:pt x="72" y="39"/>
                </a:cubicBezTo>
                <a:moveTo>
                  <a:pt x="72" y="69"/>
                </a:moveTo>
                <a:cubicBezTo>
                  <a:pt x="70" y="69"/>
                  <a:pt x="69" y="68"/>
                  <a:pt x="69" y="66"/>
                </a:cubicBezTo>
                <a:cubicBezTo>
                  <a:pt x="69" y="64"/>
                  <a:pt x="70" y="63"/>
                  <a:pt x="72" y="63"/>
                </a:cubicBezTo>
                <a:cubicBezTo>
                  <a:pt x="74" y="63"/>
                  <a:pt x="75" y="64"/>
                  <a:pt x="75" y="66"/>
                </a:cubicBezTo>
                <a:cubicBezTo>
                  <a:pt x="75" y="68"/>
                  <a:pt x="74" y="69"/>
                  <a:pt x="72" y="69"/>
                </a:cubicBezTo>
                <a:moveTo>
                  <a:pt x="78" y="57"/>
                </a:moveTo>
                <a:cubicBezTo>
                  <a:pt x="76" y="57"/>
                  <a:pt x="75" y="56"/>
                  <a:pt x="75" y="54"/>
                </a:cubicBezTo>
                <a:cubicBezTo>
                  <a:pt x="75" y="52"/>
                  <a:pt x="76" y="51"/>
                  <a:pt x="78" y="51"/>
                </a:cubicBezTo>
                <a:cubicBezTo>
                  <a:pt x="80" y="51"/>
                  <a:pt x="81" y="52"/>
                  <a:pt x="81" y="54"/>
                </a:cubicBezTo>
                <a:cubicBezTo>
                  <a:pt x="81" y="56"/>
                  <a:pt x="80" y="57"/>
                  <a:pt x="78" y="57"/>
                </a:cubicBezTo>
                <a:moveTo>
                  <a:pt x="84" y="39"/>
                </a:moveTo>
                <a:cubicBezTo>
                  <a:pt x="86" y="39"/>
                  <a:pt x="87" y="40"/>
                  <a:pt x="87" y="42"/>
                </a:cubicBezTo>
                <a:cubicBezTo>
                  <a:pt x="87" y="44"/>
                  <a:pt x="86" y="45"/>
                  <a:pt x="84" y="45"/>
                </a:cubicBezTo>
                <a:cubicBezTo>
                  <a:pt x="82" y="45"/>
                  <a:pt x="81" y="44"/>
                  <a:pt x="81" y="42"/>
                </a:cubicBezTo>
                <a:cubicBezTo>
                  <a:pt x="81" y="40"/>
                  <a:pt x="82" y="39"/>
                  <a:pt x="84" y="39"/>
                </a:cubicBezTo>
                <a:moveTo>
                  <a:pt x="84" y="69"/>
                </a:moveTo>
                <a:cubicBezTo>
                  <a:pt x="82" y="69"/>
                  <a:pt x="81" y="68"/>
                  <a:pt x="81" y="66"/>
                </a:cubicBezTo>
                <a:cubicBezTo>
                  <a:pt x="81" y="64"/>
                  <a:pt x="82" y="63"/>
                  <a:pt x="84" y="63"/>
                </a:cubicBezTo>
                <a:cubicBezTo>
                  <a:pt x="86" y="63"/>
                  <a:pt x="87" y="64"/>
                  <a:pt x="87" y="66"/>
                </a:cubicBezTo>
                <a:cubicBezTo>
                  <a:pt x="87" y="68"/>
                  <a:pt x="86" y="69"/>
                  <a:pt x="84" y="69"/>
                </a:cubicBezTo>
                <a:moveTo>
                  <a:pt x="90" y="57"/>
                </a:moveTo>
                <a:cubicBezTo>
                  <a:pt x="88" y="57"/>
                  <a:pt x="87" y="56"/>
                  <a:pt x="87" y="54"/>
                </a:cubicBezTo>
                <a:cubicBezTo>
                  <a:pt x="87" y="52"/>
                  <a:pt x="88" y="51"/>
                  <a:pt x="90" y="51"/>
                </a:cubicBezTo>
                <a:cubicBezTo>
                  <a:pt x="92" y="51"/>
                  <a:pt x="93" y="52"/>
                  <a:pt x="93" y="54"/>
                </a:cubicBezTo>
                <a:cubicBezTo>
                  <a:pt x="93" y="56"/>
                  <a:pt x="92" y="57"/>
                  <a:pt x="90" y="57"/>
                </a:cubicBezTo>
                <a:moveTo>
                  <a:pt x="90" y="33"/>
                </a:moveTo>
                <a:cubicBezTo>
                  <a:pt x="88" y="33"/>
                  <a:pt x="87" y="32"/>
                  <a:pt x="87" y="30"/>
                </a:cubicBezTo>
                <a:cubicBezTo>
                  <a:pt x="87" y="28"/>
                  <a:pt x="88" y="27"/>
                  <a:pt x="90" y="27"/>
                </a:cubicBezTo>
                <a:cubicBezTo>
                  <a:pt x="92" y="27"/>
                  <a:pt x="93" y="28"/>
                  <a:pt x="93" y="30"/>
                </a:cubicBezTo>
                <a:cubicBezTo>
                  <a:pt x="93" y="32"/>
                  <a:pt x="92" y="33"/>
                  <a:pt x="90" y="33"/>
                </a:cubicBezTo>
                <a:moveTo>
                  <a:pt x="96" y="69"/>
                </a:moveTo>
                <a:cubicBezTo>
                  <a:pt x="94" y="69"/>
                  <a:pt x="93" y="68"/>
                  <a:pt x="93" y="66"/>
                </a:cubicBezTo>
                <a:cubicBezTo>
                  <a:pt x="93" y="64"/>
                  <a:pt x="94" y="63"/>
                  <a:pt x="96" y="63"/>
                </a:cubicBezTo>
                <a:cubicBezTo>
                  <a:pt x="98" y="63"/>
                  <a:pt x="99" y="64"/>
                  <a:pt x="99" y="66"/>
                </a:cubicBezTo>
                <a:cubicBezTo>
                  <a:pt x="99" y="68"/>
                  <a:pt x="98" y="69"/>
                  <a:pt x="96" y="69"/>
                </a:cubicBezTo>
                <a:moveTo>
                  <a:pt x="102" y="57"/>
                </a:moveTo>
                <a:cubicBezTo>
                  <a:pt x="100" y="57"/>
                  <a:pt x="99" y="56"/>
                  <a:pt x="99" y="54"/>
                </a:cubicBezTo>
                <a:cubicBezTo>
                  <a:pt x="99" y="52"/>
                  <a:pt x="100" y="51"/>
                  <a:pt x="102" y="51"/>
                </a:cubicBezTo>
                <a:cubicBezTo>
                  <a:pt x="104" y="51"/>
                  <a:pt x="105" y="52"/>
                  <a:pt x="105" y="54"/>
                </a:cubicBezTo>
                <a:cubicBezTo>
                  <a:pt x="105" y="56"/>
                  <a:pt x="104" y="57"/>
                  <a:pt x="102" y="57"/>
                </a:cubicBezTo>
                <a:moveTo>
                  <a:pt x="108" y="69"/>
                </a:moveTo>
                <a:cubicBezTo>
                  <a:pt x="106" y="69"/>
                  <a:pt x="105" y="68"/>
                  <a:pt x="105" y="66"/>
                </a:cubicBezTo>
                <a:cubicBezTo>
                  <a:pt x="105" y="64"/>
                  <a:pt x="106" y="63"/>
                  <a:pt x="108" y="63"/>
                </a:cubicBezTo>
                <a:cubicBezTo>
                  <a:pt x="110" y="63"/>
                  <a:pt x="111" y="64"/>
                  <a:pt x="111" y="66"/>
                </a:cubicBezTo>
                <a:cubicBezTo>
                  <a:pt x="111" y="68"/>
                  <a:pt x="110" y="69"/>
                  <a:pt x="108" y="69"/>
                </a:cubicBezTo>
                <a:moveTo>
                  <a:pt x="114" y="57"/>
                </a:moveTo>
                <a:cubicBezTo>
                  <a:pt x="112" y="57"/>
                  <a:pt x="111" y="56"/>
                  <a:pt x="111" y="54"/>
                </a:cubicBezTo>
                <a:cubicBezTo>
                  <a:pt x="111" y="52"/>
                  <a:pt x="112" y="51"/>
                  <a:pt x="114" y="51"/>
                </a:cubicBezTo>
                <a:cubicBezTo>
                  <a:pt x="116" y="51"/>
                  <a:pt x="117" y="52"/>
                  <a:pt x="117" y="54"/>
                </a:cubicBezTo>
                <a:cubicBezTo>
                  <a:pt x="117" y="56"/>
                  <a:pt x="116" y="57"/>
                  <a:pt x="114" y="57"/>
                </a:cubicBezTo>
                <a:moveTo>
                  <a:pt x="114" y="33"/>
                </a:moveTo>
                <a:cubicBezTo>
                  <a:pt x="112" y="33"/>
                  <a:pt x="111" y="32"/>
                  <a:pt x="111" y="30"/>
                </a:cubicBezTo>
                <a:cubicBezTo>
                  <a:pt x="111" y="28"/>
                  <a:pt x="112" y="27"/>
                  <a:pt x="114" y="27"/>
                </a:cubicBezTo>
                <a:cubicBezTo>
                  <a:pt x="116" y="27"/>
                  <a:pt x="117" y="28"/>
                  <a:pt x="117" y="30"/>
                </a:cubicBezTo>
                <a:cubicBezTo>
                  <a:pt x="117" y="32"/>
                  <a:pt x="116" y="33"/>
                  <a:pt x="114" y="33"/>
                </a:cubicBezTo>
                <a:moveTo>
                  <a:pt x="120" y="39"/>
                </a:moveTo>
                <a:cubicBezTo>
                  <a:pt x="122" y="39"/>
                  <a:pt x="123" y="40"/>
                  <a:pt x="123" y="42"/>
                </a:cubicBezTo>
                <a:cubicBezTo>
                  <a:pt x="123" y="44"/>
                  <a:pt x="122" y="45"/>
                  <a:pt x="120" y="45"/>
                </a:cubicBezTo>
                <a:cubicBezTo>
                  <a:pt x="118" y="45"/>
                  <a:pt x="117" y="44"/>
                  <a:pt x="117" y="42"/>
                </a:cubicBezTo>
                <a:cubicBezTo>
                  <a:pt x="117" y="40"/>
                  <a:pt x="118" y="39"/>
                  <a:pt x="120" y="39"/>
                </a:cubicBezTo>
                <a:moveTo>
                  <a:pt x="120" y="69"/>
                </a:moveTo>
                <a:cubicBezTo>
                  <a:pt x="118" y="69"/>
                  <a:pt x="117" y="68"/>
                  <a:pt x="117" y="66"/>
                </a:cubicBezTo>
                <a:cubicBezTo>
                  <a:pt x="117" y="64"/>
                  <a:pt x="118" y="63"/>
                  <a:pt x="120" y="63"/>
                </a:cubicBezTo>
                <a:cubicBezTo>
                  <a:pt x="122" y="63"/>
                  <a:pt x="123" y="64"/>
                  <a:pt x="123" y="66"/>
                </a:cubicBezTo>
                <a:cubicBezTo>
                  <a:pt x="123" y="68"/>
                  <a:pt x="122" y="69"/>
                  <a:pt x="120" y="69"/>
                </a:cubicBezTo>
                <a:moveTo>
                  <a:pt x="126" y="57"/>
                </a:moveTo>
                <a:cubicBezTo>
                  <a:pt x="124" y="57"/>
                  <a:pt x="123" y="56"/>
                  <a:pt x="123" y="54"/>
                </a:cubicBezTo>
                <a:cubicBezTo>
                  <a:pt x="123" y="52"/>
                  <a:pt x="124" y="51"/>
                  <a:pt x="126" y="51"/>
                </a:cubicBezTo>
                <a:cubicBezTo>
                  <a:pt x="128" y="51"/>
                  <a:pt x="129" y="52"/>
                  <a:pt x="129" y="54"/>
                </a:cubicBezTo>
                <a:cubicBezTo>
                  <a:pt x="129" y="56"/>
                  <a:pt x="128" y="57"/>
                  <a:pt x="126" y="57"/>
                </a:cubicBezTo>
                <a:moveTo>
                  <a:pt x="126" y="33"/>
                </a:moveTo>
                <a:cubicBezTo>
                  <a:pt x="124" y="33"/>
                  <a:pt x="123" y="32"/>
                  <a:pt x="123" y="30"/>
                </a:cubicBezTo>
                <a:cubicBezTo>
                  <a:pt x="123" y="28"/>
                  <a:pt x="124" y="27"/>
                  <a:pt x="126" y="27"/>
                </a:cubicBezTo>
                <a:cubicBezTo>
                  <a:pt x="128" y="27"/>
                  <a:pt x="129" y="28"/>
                  <a:pt x="129" y="30"/>
                </a:cubicBezTo>
                <a:cubicBezTo>
                  <a:pt x="129" y="32"/>
                  <a:pt x="128" y="33"/>
                  <a:pt x="126" y="33"/>
                </a:cubicBezTo>
                <a:moveTo>
                  <a:pt x="132" y="69"/>
                </a:moveTo>
                <a:cubicBezTo>
                  <a:pt x="130" y="69"/>
                  <a:pt x="129" y="68"/>
                  <a:pt x="129" y="66"/>
                </a:cubicBezTo>
                <a:cubicBezTo>
                  <a:pt x="129" y="64"/>
                  <a:pt x="130" y="63"/>
                  <a:pt x="132" y="63"/>
                </a:cubicBezTo>
                <a:cubicBezTo>
                  <a:pt x="134" y="63"/>
                  <a:pt x="135" y="64"/>
                  <a:pt x="135" y="66"/>
                </a:cubicBezTo>
                <a:cubicBezTo>
                  <a:pt x="135" y="68"/>
                  <a:pt x="134" y="69"/>
                  <a:pt x="132" y="69"/>
                </a:cubicBezTo>
                <a:moveTo>
                  <a:pt x="132" y="45"/>
                </a:moveTo>
                <a:cubicBezTo>
                  <a:pt x="130" y="45"/>
                  <a:pt x="129" y="44"/>
                  <a:pt x="129" y="42"/>
                </a:cubicBezTo>
                <a:cubicBezTo>
                  <a:pt x="129" y="40"/>
                  <a:pt x="130" y="39"/>
                  <a:pt x="132" y="39"/>
                </a:cubicBezTo>
                <a:cubicBezTo>
                  <a:pt x="134" y="39"/>
                  <a:pt x="135" y="40"/>
                  <a:pt x="135" y="42"/>
                </a:cubicBezTo>
                <a:cubicBezTo>
                  <a:pt x="135" y="44"/>
                  <a:pt x="134" y="45"/>
                  <a:pt x="132" y="45"/>
                </a:cubicBezTo>
                <a:moveTo>
                  <a:pt x="138" y="57"/>
                </a:moveTo>
                <a:cubicBezTo>
                  <a:pt x="136" y="57"/>
                  <a:pt x="135" y="56"/>
                  <a:pt x="135" y="54"/>
                </a:cubicBezTo>
                <a:cubicBezTo>
                  <a:pt x="135" y="52"/>
                  <a:pt x="136" y="51"/>
                  <a:pt x="138" y="51"/>
                </a:cubicBezTo>
                <a:cubicBezTo>
                  <a:pt x="140" y="51"/>
                  <a:pt x="141" y="52"/>
                  <a:pt x="141" y="54"/>
                </a:cubicBezTo>
                <a:cubicBezTo>
                  <a:pt x="141" y="56"/>
                  <a:pt x="140" y="57"/>
                  <a:pt x="138" y="57"/>
                </a:cubicBezTo>
                <a:moveTo>
                  <a:pt x="138" y="33"/>
                </a:moveTo>
                <a:cubicBezTo>
                  <a:pt x="136" y="33"/>
                  <a:pt x="135" y="32"/>
                  <a:pt x="135" y="30"/>
                </a:cubicBezTo>
                <a:cubicBezTo>
                  <a:pt x="135" y="28"/>
                  <a:pt x="136" y="27"/>
                  <a:pt x="138" y="27"/>
                </a:cubicBezTo>
                <a:cubicBezTo>
                  <a:pt x="140" y="27"/>
                  <a:pt x="141" y="28"/>
                  <a:pt x="141" y="30"/>
                </a:cubicBezTo>
                <a:cubicBezTo>
                  <a:pt x="141" y="32"/>
                  <a:pt x="140" y="33"/>
                  <a:pt x="138" y="33"/>
                </a:cubicBezTo>
                <a:moveTo>
                  <a:pt x="144" y="45"/>
                </a:moveTo>
                <a:cubicBezTo>
                  <a:pt x="142" y="45"/>
                  <a:pt x="141" y="44"/>
                  <a:pt x="141" y="42"/>
                </a:cubicBezTo>
                <a:cubicBezTo>
                  <a:pt x="141" y="40"/>
                  <a:pt x="142" y="39"/>
                  <a:pt x="144" y="39"/>
                </a:cubicBezTo>
                <a:cubicBezTo>
                  <a:pt x="146" y="39"/>
                  <a:pt x="147" y="40"/>
                  <a:pt x="147" y="42"/>
                </a:cubicBezTo>
                <a:cubicBezTo>
                  <a:pt x="147" y="44"/>
                  <a:pt x="146" y="45"/>
                  <a:pt x="144" y="45"/>
                </a:cubicBezTo>
                <a:moveTo>
                  <a:pt x="150" y="33"/>
                </a:moveTo>
                <a:cubicBezTo>
                  <a:pt x="148" y="33"/>
                  <a:pt x="147" y="32"/>
                  <a:pt x="147" y="30"/>
                </a:cubicBezTo>
                <a:cubicBezTo>
                  <a:pt x="147" y="28"/>
                  <a:pt x="148" y="27"/>
                  <a:pt x="150" y="27"/>
                </a:cubicBezTo>
                <a:cubicBezTo>
                  <a:pt x="152" y="27"/>
                  <a:pt x="153" y="28"/>
                  <a:pt x="153" y="30"/>
                </a:cubicBezTo>
                <a:cubicBezTo>
                  <a:pt x="153" y="32"/>
                  <a:pt x="152" y="33"/>
                  <a:pt x="150" y="3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25" name="Freeform 132"/>
          <p:cNvSpPr>
            <a:spLocks noEditPoints="1"/>
          </p:cNvSpPr>
          <p:nvPr/>
        </p:nvSpPr>
        <p:spPr bwMode="auto">
          <a:xfrm>
            <a:off x="8930218" y="4859867"/>
            <a:ext cx="433916" cy="364067"/>
          </a:xfrm>
          <a:custGeom>
            <a:avLst/>
            <a:gdLst>
              <a:gd name="T0" fmla="*/ 676127007 w 144"/>
              <a:gd name="T1" fmla="*/ 185947050 h 120"/>
              <a:gd name="T2" fmla="*/ 583928897 w 144"/>
              <a:gd name="T3" fmla="*/ 185947050 h 120"/>
              <a:gd name="T4" fmla="*/ 368796960 w 144"/>
              <a:gd name="T5" fmla="*/ 0 h 120"/>
              <a:gd name="T6" fmla="*/ 153665023 w 144"/>
              <a:gd name="T7" fmla="*/ 185947050 h 120"/>
              <a:gd name="T8" fmla="*/ 61466913 w 144"/>
              <a:gd name="T9" fmla="*/ 185947050 h 120"/>
              <a:gd name="T10" fmla="*/ 0 w 144"/>
              <a:gd name="T11" fmla="*/ 247929400 h 120"/>
              <a:gd name="T12" fmla="*/ 0 w 144"/>
              <a:gd name="T13" fmla="*/ 619821225 h 120"/>
              <a:gd name="T14" fmla="*/ 737593921 w 144"/>
              <a:gd name="T15" fmla="*/ 619821225 h 120"/>
              <a:gd name="T16" fmla="*/ 737593921 w 144"/>
              <a:gd name="T17" fmla="*/ 247929400 h 120"/>
              <a:gd name="T18" fmla="*/ 676127007 w 144"/>
              <a:gd name="T19" fmla="*/ 185947050 h 120"/>
              <a:gd name="T20" fmla="*/ 522461984 w 144"/>
              <a:gd name="T21" fmla="*/ 464865350 h 120"/>
              <a:gd name="T22" fmla="*/ 430263874 w 144"/>
              <a:gd name="T23" fmla="*/ 464865350 h 120"/>
              <a:gd name="T24" fmla="*/ 430263874 w 144"/>
              <a:gd name="T25" fmla="*/ 557838875 h 120"/>
              <a:gd name="T26" fmla="*/ 307330047 w 144"/>
              <a:gd name="T27" fmla="*/ 557838875 h 120"/>
              <a:gd name="T28" fmla="*/ 307330047 w 144"/>
              <a:gd name="T29" fmla="*/ 464865350 h 120"/>
              <a:gd name="T30" fmla="*/ 215131937 w 144"/>
              <a:gd name="T31" fmla="*/ 464865350 h 120"/>
              <a:gd name="T32" fmla="*/ 215131937 w 144"/>
              <a:gd name="T33" fmla="*/ 340900650 h 120"/>
              <a:gd name="T34" fmla="*/ 307330047 w 144"/>
              <a:gd name="T35" fmla="*/ 340900650 h 120"/>
              <a:gd name="T36" fmla="*/ 307330047 w 144"/>
              <a:gd name="T37" fmla="*/ 247929400 h 120"/>
              <a:gd name="T38" fmla="*/ 430263874 w 144"/>
              <a:gd name="T39" fmla="*/ 247929400 h 120"/>
              <a:gd name="T40" fmla="*/ 430263874 w 144"/>
              <a:gd name="T41" fmla="*/ 340900650 h 120"/>
              <a:gd name="T42" fmla="*/ 522461984 w 144"/>
              <a:gd name="T43" fmla="*/ 340900650 h 120"/>
              <a:gd name="T44" fmla="*/ 522461984 w 144"/>
              <a:gd name="T45" fmla="*/ 464865350 h 120"/>
              <a:gd name="T46" fmla="*/ 215131937 w 144"/>
              <a:gd name="T47" fmla="*/ 185947050 h 120"/>
              <a:gd name="T48" fmla="*/ 368796960 w 144"/>
              <a:gd name="T49" fmla="*/ 61982350 h 120"/>
              <a:gd name="T50" fmla="*/ 522461984 w 144"/>
              <a:gd name="T51" fmla="*/ 185947050 h 120"/>
              <a:gd name="T52" fmla="*/ 215131937 w 144"/>
              <a:gd name="T53" fmla="*/ 185947050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20">
                <a:moveTo>
                  <a:pt x="132" y="36"/>
                </a:moveTo>
                <a:cubicBezTo>
                  <a:pt x="114" y="36"/>
                  <a:pt x="114" y="36"/>
                  <a:pt x="114" y="36"/>
                </a:cubicBezTo>
                <a:cubicBezTo>
                  <a:pt x="114" y="16"/>
                  <a:pt x="95" y="0"/>
                  <a:pt x="72" y="0"/>
                </a:cubicBezTo>
                <a:cubicBezTo>
                  <a:pt x="49" y="0"/>
                  <a:pt x="30" y="16"/>
                  <a:pt x="3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2" y="90"/>
                </a:moveTo>
                <a:cubicBezTo>
                  <a:pt x="84" y="90"/>
                  <a:pt x="84" y="90"/>
                  <a:pt x="84" y="9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90"/>
                  <a:pt x="60" y="90"/>
                  <a:pt x="60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66"/>
                  <a:pt x="42" y="66"/>
                  <a:pt x="42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48"/>
                  <a:pt x="60" y="48"/>
                  <a:pt x="60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66"/>
                  <a:pt x="84" y="66"/>
                  <a:pt x="84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90"/>
                </a:lnTo>
                <a:close/>
                <a:moveTo>
                  <a:pt x="42" y="36"/>
                </a:moveTo>
                <a:cubicBezTo>
                  <a:pt x="42" y="23"/>
                  <a:pt x="55" y="12"/>
                  <a:pt x="72" y="12"/>
                </a:cubicBezTo>
                <a:cubicBezTo>
                  <a:pt x="89" y="12"/>
                  <a:pt x="102" y="23"/>
                  <a:pt x="102" y="36"/>
                </a:cubicBezTo>
                <a:lnTo>
                  <a:pt x="42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26" name="Freeform 133"/>
          <p:cNvSpPr>
            <a:spLocks/>
          </p:cNvSpPr>
          <p:nvPr/>
        </p:nvSpPr>
        <p:spPr bwMode="auto">
          <a:xfrm>
            <a:off x="9821334" y="4845051"/>
            <a:ext cx="472017" cy="414867"/>
          </a:xfrm>
          <a:custGeom>
            <a:avLst/>
            <a:gdLst>
              <a:gd name="T0" fmla="*/ 742887203 w 156"/>
              <a:gd name="T1" fmla="*/ 418476159 h 136"/>
              <a:gd name="T2" fmla="*/ 691296616 w 156"/>
              <a:gd name="T3" fmla="*/ 449861128 h 136"/>
              <a:gd name="T4" fmla="*/ 577801410 w 156"/>
              <a:gd name="T5" fmla="*/ 449861128 h 136"/>
              <a:gd name="T6" fmla="*/ 484941077 w 156"/>
              <a:gd name="T7" fmla="*/ 266779095 h 136"/>
              <a:gd name="T8" fmla="*/ 417873768 w 156"/>
              <a:gd name="T9" fmla="*/ 523093483 h 136"/>
              <a:gd name="T10" fmla="*/ 371443602 w 156"/>
              <a:gd name="T11" fmla="*/ 5230065 h 136"/>
              <a:gd name="T12" fmla="*/ 309536713 w 156"/>
              <a:gd name="T13" fmla="*/ 0 h 136"/>
              <a:gd name="T14" fmla="*/ 190881086 w 156"/>
              <a:gd name="T15" fmla="*/ 449861128 h 136"/>
              <a:gd name="T16" fmla="*/ 0 w 156"/>
              <a:gd name="T17" fmla="*/ 449861128 h 136"/>
              <a:gd name="T18" fmla="*/ 0 w 156"/>
              <a:gd name="T19" fmla="*/ 512631064 h 136"/>
              <a:gd name="T20" fmla="*/ 242469404 w 156"/>
              <a:gd name="T21" fmla="*/ 512631064 h 136"/>
              <a:gd name="T22" fmla="*/ 325013435 w 156"/>
              <a:gd name="T23" fmla="*/ 188314386 h 136"/>
              <a:gd name="T24" fmla="*/ 371443602 w 156"/>
              <a:gd name="T25" fmla="*/ 706177804 h 136"/>
              <a:gd name="T26" fmla="*/ 433350490 w 156"/>
              <a:gd name="T27" fmla="*/ 711407869 h 136"/>
              <a:gd name="T28" fmla="*/ 505575950 w 156"/>
              <a:gd name="T29" fmla="*/ 444631062 h 136"/>
              <a:gd name="T30" fmla="*/ 536529395 w 156"/>
              <a:gd name="T31" fmla="*/ 512631064 h 136"/>
              <a:gd name="T32" fmla="*/ 691296616 w 156"/>
              <a:gd name="T33" fmla="*/ 512631064 h 136"/>
              <a:gd name="T34" fmla="*/ 742887203 w 156"/>
              <a:gd name="T35" fmla="*/ 544018321 h 136"/>
              <a:gd name="T36" fmla="*/ 804794092 w 156"/>
              <a:gd name="T37" fmla="*/ 481246096 h 136"/>
              <a:gd name="T38" fmla="*/ 742887203 w 156"/>
              <a:gd name="T39" fmla="*/ 418476159 h 1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6" h="136">
                <a:moveTo>
                  <a:pt x="144" y="80"/>
                </a:moveTo>
                <a:cubicBezTo>
                  <a:pt x="140" y="80"/>
                  <a:pt x="136" y="82"/>
                  <a:pt x="13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94" y="51"/>
                  <a:pt x="94" y="51"/>
                  <a:pt x="94" y="51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72" y="1"/>
                  <a:pt x="72" y="1"/>
                  <a:pt x="72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37" y="86"/>
                  <a:pt x="37" y="86"/>
                  <a:pt x="37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8"/>
                  <a:pt x="0" y="98"/>
                  <a:pt x="0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98" y="85"/>
                  <a:pt x="98" y="85"/>
                  <a:pt x="98" y="85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6" y="102"/>
                  <a:pt x="140" y="104"/>
                  <a:pt x="144" y="104"/>
                </a:cubicBezTo>
                <a:cubicBezTo>
                  <a:pt x="151" y="104"/>
                  <a:pt x="156" y="99"/>
                  <a:pt x="156" y="92"/>
                </a:cubicBezTo>
                <a:cubicBezTo>
                  <a:pt x="156" y="85"/>
                  <a:pt x="151" y="80"/>
                  <a:pt x="144" y="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27" name="Freeform 134"/>
          <p:cNvSpPr>
            <a:spLocks/>
          </p:cNvSpPr>
          <p:nvPr/>
        </p:nvSpPr>
        <p:spPr bwMode="auto">
          <a:xfrm>
            <a:off x="10820400" y="4845051"/>
            <a:ext cx="220133" cy="440267"/>
          </a:xfrm>
          <a:custGeom>
            <a:avLst/>
            <a:gdLst>
              <a:gd name="T0" fmla="*/ 125960981 w 64"/>
              <a:gd name="T1" fmla="*/ 0 h 128"/>
              <a:gd name="T2" fmla="*/ 391139958 w 64"/>
              <a:gd name="T3" fmla="*/ 0 h 128"/>
              <a:gd name="T4" fmla="*/ 304955178 w 64"/>
              <a:gd name="T5" fmla="*/ 198878428 h 128"/>
              <a:gd name="T6" fmla="*/ 424286363 w 64"/>
              <a:gd name="T7" fmla="*/ 198878428 h 128"/>
              <a:gd name="T8" fmla="*/ 212143181 w 64"/>
              <a:gd name="T9" fmla="*/ 503828447 h 128"/>
              <a:gd name="T10" fmla="*/ 338104163 w 64"/>
              <a:gd name="T11" fmla="*/ 503828447 h 128"/>
              <a:gd name="T12" fmla="*/ 125960981 w 64"/>
              <a:gd name="T13" fmla="*/ 848552088 h 128"/>
              <a:gd name="T14" fmla="*/ 125960981 w 64"/>
              <a:gd name="T15" fmla="*/ 609897458 h 128"/>
              <a:gd name="T16" fmla="*/ 0 w 64"/>
              <a:gd name="T17" fmla="*/ 609897458 h 128"/>
              <a:gd name="T18" fmla="*/ 119331184 w 64"/>
              <a:gd name="T19" fmla="*/ 311577236 h 128"/>
              <a:gd name="T20" fmla="*/ 0 w 64"/>
              <a:gd name="T21" fmla="*/ 311577236 h 128"/>
              <a:gd name="T22" fmla="*/ 125960981 w 64"/>
              <a:gd name="T23" fmla="*/ 0 h 1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" h="128">
                <a:moveTo>
                  <a:pt x="19" y="0"/>
                </a:moveTo>
                <a:lnTo>
                  <a:pt x="59" y="0"/>
                </a:lnTo>
                <a:lnTo>
                  <a:pt x="46" y="30"/>
                </a:lnTo>
                <a:lnTo>
                  <a:pt x="64" y="30"/>
                </a:lnTo>
                <a:lnTo>
                  <a:pt x="32" y="76"/>
                </a:lnTo>
                <a:lnTo>
                  <a:pt x="51" y="76"/>
                </a:lnTo>
                <a:lnTo>
                  <a:pt x="19" y="128"/>
                </a:lnTo>
                <a:lnTo>
                  <a:pt x="19" y="92"/>
                </a:lnTo>
                <a:lnTo>
                  <a:pt x="0" y="92"/>
                </a:lnTo>
                <a:lnTo>
                  <a:pt x="18" y="47"/>
                </a:lnTo>
                <a:lnTo>
                  <a:pt x="0" y="47"/>
                </a:lnTo>
                <a:lnTo>
                  <a:pt x="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28" name="Rectangle 135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29" name="Rectangle 136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30" name="Rectangle 137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31" name="Rectangle 138"/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32" name="Rectangle 139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33" name="Rectangle 140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34" name="Rectangle 141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35" name="Rectangle 142"/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36" name="Freeform 143"/>
          <p:cNvSpPr>
            <a:spLocks/>
          </p:cNvSpPr>
          <p:nvPr/>
        </p:nvSpPr>
        <p:spPr bwMode="auto">
          <a:xfrm>
            <a:off x="1219201" y="5717118"/>
            <a:ext cx="419100" cy="55033"/>
          </a:xfrm>
          <a:custGeom>
            <a:avLst/>
            <a:gdLst>
              <a:gd name="T0" fmla="*/ 683066946 w 138"/>
              <a:gd name="T1" fmla="*/ 0 h 18"/>
              <a:gd name="T2" fmla="*/ 558872128 w 138"/>
              <a:gd name="T3" fmla="*/ 0 h 18"/>
              <a:gd name="T4" fmla="*/ 558872128 w 138"/>
              <a:gd name="T5" fmla="*/ 62854946 h 18"/>
              <a:gd name="T6" fmla="*/ 496774718 w 138"/>
              <a:gd name="T7" fmla="*/ 62854946 h 18"/>
              <a:gd name="T8" fmla="*/ 496774718 w 138"/>
              <a:gd name="T9" fmla="*/ 0 h 18"/>
              <a:gd name="T10" fmla="*/ 217339793 w 138"/>
              <a:gd name="T11" fmla="*/ 0 h 18"/>
              <a:gd name="T12" fmla="*/ 217339793 w 138"/>
              <a:gd name="T13" fmla="*/ 62854946 h 18"/>
              <a:gd name="T14" fmla="*/ 155242384 w 138"/>
              <a:gd name="T15" fmla="*/ 62854946 h 18"/>
              <a:gd name="T16" fmla="*/ 155242384 w 138"/>
              <a:gd name="T17" fmla="*/ 0 h 18"/>
              <a:gd name="T18" fmla="*/ 31047566 w 138"/>
              <a:gd name="T19" fmla="*/ 0 h 18"/>
              <a:gd name="T20" fmla="*/ 0 w 138"/>
              <a:gd name="T21" fmla="*/ 31428619 h 18"/>
              <a:gd name="T22" fmla="*/ 0 w 138"/>
              <a:gd name="T23" fmla="*/ 94283565 h 18"/>
              <a:gd name="T24" fmla="*/ 714114512 w 138"/>
              <a:gd name="T25" fmla="*/ 94283565 h 18"/>
              <a:gd name="T26" fmla="*/ 714114512 w 138"/>
              <a:gd name="T27" fmla="*/ 31428619 h 18"/>
              <a:gd name="T28" fmla="*/ 683066946 w 138"/>
              <a:gd name="T29" fmla="*/ 0 h 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8" h="18">
                <a:moveTo>
                  <a:pt x="132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0"/>
                  <a:pt x="96" y="0"/>
                  <a:pt x="9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2"/>
                  <a:pt x="42" y="12"/>
                  <a:pt x="42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8"/>
                  <a:pt x="0" y="18"/>
                  <a:pt x="0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3"/>
                  <a:pt x="135" y="0"/>
                  <a:pt x="132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37" name="Freeform 144"/>
          <p:cNvSpPr>
            <a:spLocks noEditPoints="1"/>
          </p:cNvSpPr>
          <p:nvPr/>
        </p:nvSpPr>
        <p:spPr bwMode="auto">
          <a:xfrm>
            <a:off x="1219201" y="5791201"/>
            <a:ext cx="419100" cy="325967"/>
          </a:xfrm>
          <a:custGeom>
            <a:avLst/>
            <a:gdLst>
              <a:gd name="T0" fmla="*/ 31047566 w 138"/>
              <a:gd name="T1" fmla="*/ 552628947 h 108"/>
              <a:gd name="T2" fmla="*/ 714114512 w 138"/>
              <a:gd name="T3" fmla="*/ 521926961 h 108"/>
              <a:gd name="T4" fmla="*/ 0 w 138"/>
              <a:gd name="T5" fmla="*/ 0 h 108"/>
              <a:gd name="T6" fmla="*/ 527824562 w 138"/>
              <a:gd name="T7" fmla="*/ 61403971 h 108"/>
              <a:gd name="T8" fmla="*/ 652017103 w 138"/>
              <a:gd name="T9" fmla="*/ 184209649 h 108"/>
              <a:gd name="T10" fmla="*/ 527824562 w 138"/>
              <a:gd name="T11" fmla="*/ 61403971 h 108"/>
              <a:gd name="T12" fmla="*/ 652017103 w 138"/>
              <a:gd name="T13" fmla="*/ 214911634 h 108"/>
              <a:gd name="T14" fmla="*/ 527824562 w 138"/>
              <a:gd name="T15" fmla="*/ 337717312 h 108"/>
              <a:gd name="T16" fmla="*/ 527824562 w 138"/>
              <a:gd name="T17" fmla="*/ 368419298 h 108"/>
              <a:gd name="T18" fmla="*/ 652017103 w 138"/>
              <a:gd name="T19" fmla="*/ 491224976 h 108"/>
              <a:gd name="T20" fmla="*/ 527824562 w 138"/>
              <a:gd name="T21" fmla="*/ 368419298 h 108"/>
              <a:gd name="T22" fmla="*/ 496774718 w 138"/>
              <a:gd name="T23" fmla="*/ 61403971 h 108"/>
              <a:gd name="T24" fmla="*/ 372582178 w 138"/>
              <a:gd name="T25" fmla="*/ 184209649 h 108"/>
              <a:gd name="T26" fmla="*/ 372582178 w 138"/>
              <a:gd name="T27" fmla="*/ 214911634 h 108"/>
              <a:gd name="T28" fmla="*/ 496774718 w 138"/>
              <a:gd name="T29" fmla="*/ 337717312 h 108"/>
              <a:gd name="T30" fmla="*/ 372582178 w 138"/>
              <a:gd name="T31" fmla="*/ 214911634 h 108"/>
              <a:gd name="T32" fmla="*/ 496774718 w 138"/>
              <a:gd name="T33" fmla="*/ 368419298 h 108"/>
              <a:gd name="T34" fmla="*/ 372582178 w 138"/>
              <a:gd name="T35" fmla="*/ 491224976 h 108"/>
              <a:gd name="T36" fmla="*/ 217339793 w 138"/>
              <a:gd name="T37" fmla="*/ 61403971 h 108"/>
              <a:gd name="T38" fmla="*/ 341532334 w 138"/>
              <a:gd name="T39" fmla="*/ 184209649 h 108"/>
              <a:gd name="T40" fmla="*/ 217339793 w 138"/>
              <a:gd name="T41" fmla="*/ 61403971 h 108"/>
              <a:gd name="T42" fmla="*/ 341532334 w 138"/>
              <a:gd name="T43" fmla="*/ 214911634 h 108"/>
              <a:gd name="T44" fmla="*/ 217339793 w 138"/>
              <a:gd name="T45" fmla="*/ 337717312 h 108"/>
              <a:gd name="T46" fmla="*/ 217339793 w 138"/>
              <a:gd name="T47" fmla="*/ 368419298 h 108"/>
              <a:gd name="T48" fmla="*/ 341532334 w 138"/>
              <a:gd name="T49" fmla="*/ 491224976 h 108"/>
              <a:gd name="T50" fmla="*/ 217339793 w 138"/>
              <a:gd name="T51" fmla="*/ 368419298 h 108"/>
              <a:gd name="T52" fmla="*/ 186289950 w 138"/>
              <a:gd name="T53" fmla="*/ 61403971 h 108"/>
              <a:gd name="T54" fmla="*/ 62097409 w 138"/>
              <a:gd name="T55" fmla="*/ 184209649 h 108"/>
              <a:gd name="T56" fmla="*/ 62097409 w 138"/>
              <a:gd name="T57" fmla="*/ 214911634 h 108"/>
              <a:gd name="T58" fmla="*/ 186289950 w 138"/>
              <a:gd name="T59" fmla="*/ 337717312 h 108"/>
              <a:gd name="T60" fmla="*/ 62097409 w 138"/>
              <a:gd name="T61" fmla="*/ 214911634 h 108"/>
              <a:gd name="T62" fmla="*/ 186289950 w 138"/>
              <a:gd name="T63" fmla="*/ 368419298 h 108"/>
              <a:gd name="T64" fmla="*/ 62097409 w 138"/>
              <a:gd name="T65" fmla="*/ 491224976 h 1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8" h="108">
                <a:moveTo>
                  <a:pt x="0" y="102"/>
                </a:moveTo>
                <a:cubicBezTo>
                  <a:pt x="0" y="105"/>
                  <a:pt x="3" y="108"/>
                  <a:pt x="6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5" y="108"/>
                  <a:pt x="138" y="105"/>
                  <a:pt x="138" y="102"/>
                </a:cubicBezTo>
                <a:cubicBezTo>
                  <a:pt x="138" y="0"/>
                  <a:pt x="138" y="0"/>
                  <a:pt x="13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2"/>
                </a:lnTo>
                <a:close/>
                <a:moveTo>
                  <a:pt x="102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02" y="36"/>
                  <a:pt x="102" y="36"/>
                  <a:pt x="102" y="36"/>
                </a:cubicBezTo>
                <a:lnTo>
                  <a:pt x="102" y="12"/>
                </a:lnTo>
                <a:close/>
                <a:moveTo>
                  <a:pt x="102" y="42"/>
                </a:moveTo>
                <a:cubicBezTo>
                  <a:pt x="126" y="42"/>
                  <a:pt x="126" y="42"/>
                  <a:pt x="126" y="42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42"/>
                </a:lnTo>
                <a:close/>
                <a:moveTo>
                  <a:pt x="102" y="72"/>
                </a:moveTo>
                <a:cubicBezTo>
                  <a:pt x="126" y="72"/>
                  <a:pt x="126" y="72"/>
                  <a:pt x="126" y="72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02" y="96"/>
                  <a:pt x="102" y="96"/>
                  <a:pt x="102" y="96"/>
                </a:cubicBezTo>
                <a:lnTo>
                  <a:pt x="102" y="72"/>
                </a:lnTo>
                <a:close/>
                <a:moveTo>
                  <a:pt x="72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36"/>
                  <a:pt x="96" y="36"/>
                  <a:pt x="96" y="36"/>
                </a:cubicBezTo>
                <a:cubicBezTo>
                  <a:pt x="72" y="36"/>
                  <a:pt x="72" y="36"/>
                  <a:pt x="72" y="36"/>
                </a:cubicBezTo>
                <a:lnTo>
                  <a:pt x="72" y="12"/>
                </a:lnTo>
                <a:close/>
                <a:moveTo>
                  <a:pt x="72" y="42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66"/>
                  <a:pt x="96" y="66"/>
                  <a:pt x="96" y="66"/>
                </a:cubicBezTo>
                <a:cubicBezTo>
                  <a:pt x="72" y="66"/>
                  <a:pt x="72" y="66"/>
                  <a:pt x="72" y="66"/>
                </a:cubicBezTo>
                <a:lnTo>
                  <a:pt x="72" y="42"/>
                </a:lnTo>
                <a:close/>
                <a:moveTo>
                  <a:pt x="72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6" y="96"/>
                  <a:pt x="96" y="96"/>
                  <a:pt x="96" y="96"/>
                </a:cubicBezTo>
                <a:cubicBezTo>
                  <a:pt x="72" y="96"/>
                  <a:pt x="72" y="96"/>
                  <a:pt x="72" y="96"/>
                </a:cubicBezTo>
                <a:lnTo>
                  <a:pt x="72" y="72"/>
                </a:lnTo>
                <a:close/>
                <a:moveTo>
                  <a:pt x="42" y="12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36"/>
                  <a:pt x="66" y="36"/>
                  <a:pt x="66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12"/>
                </a:lnTo>
                <a:close/>
                <a:moveTo>
                  <a:pt x="42" y="42"/>
                </a:moveTo>
                <a:cubicBezTo>
                  <a:pt x="66" y="42"/>
                  <a:pt x="66" y="42"/>
                  <a:pt x="66" y="42"/>
                </a:cubicBezTo>
                <a:cubicBezTo>
                  <a:pt x="66" y="66"/>
                  <a:pt x="66" y="66"/>
                  <a:pt x="66" y="66"/>
                </a:cubicBezTo>
                <a:cubicBezTo>
                  <a:pt x="42" y="66"/>
                  <a:pt x="42" y="66"/>
                  <a:pt x="42" y="66"/>
                </a:cubicBezTo>
                <a:lnTo>
                  <a:pt x="42" y="42"/>
                </a:lnTo>
                <a:close/>
                <a:moveTo>
                  <a:pt x="42" y="7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96"/>
                  <a:pt x="66" y="96"/>
                  <a:pt x="66" y="96"/>
                </a:cubicBezTo>
                <a:cubicBezTo>
                  <a:pt x="42" y="96"/>
                  <a:pt x="42" y="96"/>
                  <a:pt x="42" y="96"/>
                </a:cubicBezTo>
                <a:lnTo>
                  <a:pt x="42" y="72"/>
                </a:lnTo>
                <a:close/>
                <a:moveTo>
                  <a:pt x="12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  <a:moveTo>
                  <a:pt x="12" y="42"/>
                </a:moveTo>
                <a:cubicBezTo>
                  <a:pt x="36" y="42"/>
                  <a:pt x="36" y="42"/>
                  <a:pt x="36" y="42"/>
                </a:cubicBezTo>
                <a:cubicBezTo>
                  <a:pt x="36" y="66"/>
                  <a:pt x="36" y="66"/>
                  <a:pt x="36" y="66"/>
                </a:cubicBezTo>
                <a:cubicBezTo>
                  <a:pt x="12" y="66"/>
                  <a:pt x="12" y="66"/>
                  <a:pt x="12" y="66"/>
                </a:cubicBezTo>
                <a:lnTo>
                  <a:pt x="12" y="42"/>
                </a:lnTo>
                <a:close/>
                <a:moveTo>
                  <a:pt x="12" y="72"/>
                </a:moveTo>
                <a:cubicBezTo>
                  <a:pt x="36" y="72"/>
                  <a:pt x="36" y="72"/>
                  <a:pt x="36" y="72"/>
                </a:cubicBezTo>
                <a:cubicBezTo>
                  <a:pt x="36" y="96"/>
                  <a:pt x="36" y="96"/>
                  <a:pt x="36" y="96"/>
                </a:cubicBezTo>
                <a:cubicBezTo>
                  <a:pt x="12" y="96"/>
                  <a:pt x="12" y="96"/>
                  <a:pt x="12" y="96"/>
                </a:cubicBezTo>
                <a:lnTo>
                  <a:pt x="12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38" name="Freeform 145"/>
          <p:cNvSpPr>
            <a:spLocks/>
          </p:cNvSpPr>
          <p:nvPr/>
        </p:nvSpPr>
        <p:spPr bwMode="auto">
          <a:xfrm>
            <a:off x="6282267" y="5634567"/>
            <a:ext cx="546100" cy="457200"/>
          </a:xfrm>
          <a:custGeom>
            <a:avLst/>
            <a:gdLst>
              <a:gd name="T0" fmla="*/ 564101470 w 179"/>
              <a:gd name="T1" fmla="*/ 0 h 150"/>
              <a:gd name="T2" fmla="*/ 689458877 w 179"/>
              <a:gd name="T3" fmla="*/ 187516008 h 150"/>
              <a:gd name="T4" fmla="*/ 705127981 w 179"/>
              <a:gd name="T5" fmla="*/ 177098706 h 150"/>
              <a:gd name="T6" fmla="*/ 903609399 w 179"/>
              <a:gd name="T7" fmla="*/ 171888912 h 150"/>
              <a:gd name="T8" fmla="*/ 741689986 w 179"/>
              <a:gd name="T9" fmla="*/ 302108616 h 150"/>
              <a:gd name="T10" fmla="*/ 840930695 w 179"/>
              <a:gd name="T11" fmla="*/ 505251720 h 150"/>
              <a:gd name="T12" fmla="*/ 663342178 w 179"/>
              <a:gd name="T13" fmla="*/ 604217232 h 150"/>
              <a:gd name="T14" fmla="*/ 647673075 w 179"/>
              <a:gd name="T15" fmla="*/ 588592422 h 150"/>
              <a:gd name="T16" fmla="*/ 470084558 w 179"/>
              <a:gd name="T17" fmla="*/ 500041926 h 150"/>
              <a:gd name="T18" fmla="*/ 558879960 w 179"/>
              <a:gd name="T19" fmla="*/ 677140632 h 150"/>
              <a:gd name="T20" fmla="*/ 386515241 w 179"/>
              <a:gd name="T21" fmla="*/ 781315938 h 150"/>
              <a:gd name="T22" fmla="*/ 266381631 w 179"/>
              <a:gd name="T23" fmla="*/ 588592422 h 150"/>
              <a:gd name="T24" fmla="*/ 245488730 w 179"/>
              <a:gd name="T25" fmla="*/ 599009724 h 150"/>
              <a:gd name="T26" fmla="*/ 41785803 w 179"/>
              <a:gd name="T27" fmla="*/ 619844328 h 150"/>
              <a:gd name="T28" fmla="*/ 188033823 w 179"/>
              <a:gd name="T29" fmla="*/ 489624624 h 150"/>
              <a:gd name="T30" fmla="*/ 198481418 w 179"/>
              <a:gd name="T31" fmla="*/ 479207322 h 150"/>
              <a:gd name="T32" fmla="*/ 94016912 w 179"/>
              <a:gd name="T33" fmla="*/ 276064218 h 150"/>
              <a:gd name="T34" fmla="*/ 276826937 w 179"/>
              <a:gd name="T35" fmla="*/ 171888912 h 150"/>
              <a:gd name="T36" fmla="*/ 376067646 w 179"/>
              <a:gd name="T37" fmla="*/ 338570316 h 150"/>
              <a:gd name="T38" fmla="*/ 470084558 w 179"/>
              <a:gd name="T39" fmla="*/ 161471610 h 150"/>
              <a:gd name="T40" fmla="*/ 386515241 w 179"/>
              <a:gd name="T41" fmla="*/ 125009910 h 150"/>
              <a:gd name="T42" fmla="*/ 391736750 w 179"/>
              <a:gd name="T43" fmla="*/ 98967798 h 150"/>
              <a:gd name="T44" fmla="*/ 564101470 w 179"/>
              <a:gd name="T45" fmla="*/ 0 h 1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79" h="150">
                <a:moveTo>
                  <a:pt x="108" y="0"/>
                </a:moveTo>
                <a:cubicBezTo>
                  <a:pt x="114" y="11"/>
                  <a:pt x="124" y="33"/>
                  <a:pt x="132" y="36"/>
                </a:cubicBezTo>
                <a:cubicBezTo>
                  <a:pt x="133" y="36"/>
                  <a:pt x="134" y="35"/>
                  <a:pt x="135" y="34"/>
                </a:cubicBezTo>
                <a:cubicBezTo>
                  <a:pt x="137" y="14"/>
                  <a:pt x="168" y="6"/>
                  <a:pt x="173" y="33"/>
                </a:cubicBezTo>
                <a:cubicBezTo>
                  <a:pt x="179" y="61"/>
                  <a:pt x="154" y="50"/>
                  <a:pt x="142" y="58"/>
                </a:cubicBezTo>
                <a:cubicBezTo>
                  <a:pt x="148" y="71"/>
                  <a:pt x="155" y="84"/>
                  <a:pt x="161" y="97"/>
                </a:cubicBezTo>
                <a:cubicBezTo>
                  <a:pt x="152" y="102"/>
                  <a:pt x="137" y="114"/>
                  <a:pt x="127" y="116"/>
                </a:cubicBezTo>
                <a:cubicBezTo>
                  <a:pt x="125" y="116"/>
                  <a:pt x="125" y="114"/>
                  <a:pt x="124" y="113"/>
                </a:cubicBezTo>
                <a:cubicBezTo>
                  <a:pt x="128" y="90"/>
                  <a:pt x="112" y="72"/>
                  <a:pt x="90" y="96"/>
                </a:cubicBezTo>
                <a:cubicBezTo>
                  <a:pt x="72" y="115"/>
                  <a:pt x="109" y="125"/>
                  <a:pt x="107" y="130"/>
                </a:cubicBezTo>
                <a:cubicBezTo>
                  <a:pt x="96" y="137"/>
                  <a:pt x="85" y="143"/>
                  <a:pt x="74" y="150"/>
                </a:cubicBezTo>
                <a:cubicBezTo>
                  <a:pt x="66" y="138"/>
                  <a:pt x="59" y="125"/>
                  <a:pt x="51" y="113"/>
                </a:cubicBezTo>
                <a:cubicBezTo>
                  <a:pt x="50" y="114"/>
                  <a:pt x="48" y="115"/>
                  <a:pt x="47" y="115"/>
                </a:cubicBezTo>
                <a:cubicBezTo>
                  <a:pt x="42" y="132"/>
                  <a:pt x="18" y="149"/>
                  <a:pt x="8" y="119"/>
                </a:cubicBezTo>
                <a:cubicBezTo>
                  <a:pt x="0" y="94"/>
                  <a:pt x="22" y="96"/>
                  <a:pt x="36" y="94"/>
                </a:cubicBezTo>
                <a:cubicBezTo>
                  <a:pt x="37" y="93"/>
                  <a:pt x="38" y="93"/>
                  <a:pt x="38" y="92"/>
                </a:cubicBezTo>
                <a:cubicBezTo>
                  <a:pt x="32" y="79"/>
                  <a:pt x="24" y="66"/>
                  <a:pt x="18" y="53"/>
                </a:cubicBezTo>
                <a:cubicBezTo>
                  <a:pt x="29" y="47"/>
                  <a:pt x="41" y="40"/>
                  <a:pt x="53" y="33"/>
                </a:cubicBezTo>
                <a:cubicBezTo>
                  <a:pt x="62" y="42"/>
                  <a:pt x="48" y="65"/>
                  <a:pt x="72" y="65"/>
                </a:cubicBezTo>
                <a:cubicBezTo>
                  <a:pt x="87" y="64"/>
                  <a:pt x="100" y="45"/>
                  <a:pt x="90" y="31"/>
                </a:cubicBezTo>
                <a:cubicBezTo>
                  <a:pt x="84" y="28"/>
                  <a:pt x="76" y="28"/>
                  <a:pt x="74" y="24"/>
                </a:cubicBezTo>
                <a:cubicBezTo>
                  <a:pt x="72" y="19"/>
                  <a:pt x="74" y="21"/>
                  <a:pt x="75" y="19"/>
                </a:cubicBezTo>
                <a:cubicBezTo>
                  <a:pt x="86" y="13"/>
                  <a:pt x="97" y="6"/>
                  <a:pt x="108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39" name="Freeform 146"/>
          <p:cNvSpPr>
            <a:spLocks noEditPoints="1"/>
          </p:cNvSpPr>
          <p:nvPr/>
        </p:nvSpPr>
        <p:spPr bwMode="auto">
          <a:xfrm>
            <a:off x="2978151" y="4849285"/>
            <a:ext cx="438149" cy="436033"/>
          </a:xfrm>
          <a:custGeom>
            <a:avLst/>
            <a:gdLst>
              <a:gd name="T0" fmla="*/ 0 w 144"/>
              <a:gd name="T1" fmla="*/ 61764576 h 144"/>
              <a:gd name="T2" fmla="*/ 0 w 144"/>
              <a:gd name="T3" fmla="*/ 679412606 h 144"/>
              <a:gd name="T4" fmla="*/ 62554945 w 144"/>
              <a:gd name="T5" fmla="*/ 741177181 h 144"/>
              <a:gd name="T6" fmla="*/ 688102118 w 144"/>
              <a:gd name="T7" fmla="*/ 741177181 h 144"/>
              <a:gd name="T8" fmla="*/ 750657063 w 144"/>
              <a:gd name="T9" fmla="*/ 679412606 h 144"/>
              <a:gd name="T10" fmla="*/ 750657063 w 144"/>
              <a:gd name="T11" fmla="*/ 61764576 h 144"/>
              <a:gd name="T12" fmla="*/ 688102118 w 144"/>
              <a:gd name="T13" fmla="*/ 0 h 144"/>
              <a:gd name="T14" fmla="*/ 62554945 w 144"/>
              <a:gd name="T15" fmla="*/ 0 h 144"/>
              <a:gd name="T16" fmla="*/ 0 w 144"/>
              <a:gd name="T17" fmla="*/ 61764576 h 144"/>
              <a:gd name="T18" fmla="*/ 500437282 w 144"/>
              <a:gd name="T19" fmla="*/ 308822879 h 144"/>
              <a:gd name="T20" fmla="*/ 562992227 w 144"/>
              <a:gd name="T21" fmla="*/ 308822879 h 144"/>
              <a:gd name="T22" fmla="*/ 562992227 w 144"/>
              <a:gd name="T23" fmla="*/ 123529152 h 144"/>
              <a:gd name="T24" fmla="*/ 625547172 w 144"/>
              <a:gd name="T25" fmla="*/ 123529152 h 144"/>
              <a:gd name="T26" fmla="*/ 625547172 w 144"/>
              <a:gd name="T27" fmla="*/ 308822879 h 144"/>
              <a:gd name="T28" fmla="*/ 688102118 w 144"/>
              <a:gd name="T29" fmla="*/ 308822879 h 144"/>
              <a:gd name="T30" fmla="*/ 688102118 w 144"/>
              <a:gd name="T31" fmla="*/ 401470879 h 144"/>
              <a:gd name="T32" fmla="*/ 625547172 w 144"/>
              <a:gd name="T33" fmla="*/ 401470879 h 144"/>
              <a:gd name="T34" fmla="*/ 625547172 w 144"/>
              <a:gd name="T35" fmla="*/ 617648030 h 144"/>
              <a:gd name="T36" fmla="*/ 562992227 w 144"/>
              <a:gd name="T37" fmla="*/ 617648030 h 144"/>
              <a:gd name="T38" fmla="*/ 562992227 w 144"/>
              <a:gd name="T39" fmla="*/ 401470879 h 144"/>
              <a:gd name="T40" fmla="*/ 500437282 w 144"/>
              <a:gd name="T41" fmla="*/ 401470879 h 144"/>
              <a:gd name="T42" fmla="*/ 500437282 w 144"/>
              <a:gd name="T43" fmla="*/ 308822879 h 144"/>
              <a:gd name="T44" fmla="*/ 281497255 w 144"/>
              <a:gd name="T45" fmla="*/ 401470879 h 144"/>
              <a:gd name="T46" fmla="*/ 344052200 w 144"/>
              <a:gd name="T47" fmla="*/ 401470879 h 144"/>
              <a:gd name="T48" fmla="*/ 344052200 w 144"/>
              <a:gd name="T49" fmla="*/ 123529152 h 144"/>
              <a:gd name="T50" fmla="*/ 406604863 w 144"/>
              <a:gd name="T51" fmla="*/ 123529152 h 144"/>
              <a:gd name="T52" fmla="*/ 406604863 w 144"/>
              <a:gd name="T53" fmla="*/ 401470879 h 144"/>
              <a:gd name="T54" fmla="*/ 469159809 w 144"/>
              <a:gd name="T55" fmla="*/ 401470879 h 144"/>
              <a:gd name="T56" fmla="*/ 469159809 w 144"/>
              <a:gd name="T57" fmla="*/ 494118878 h 144"/>
              <a:gd name="T58" fmla="*/ 406604863 w 144"/>
              <a:gd name="T59" fmla="*/ 494118878 h 144"/>
              <a:gd name="T60" fmla="*/ 406604863 w 144"/>
              <a:gd name="T61" fmla="*/ 617648030 h 144"/>
              <a:gd name="T62" fmla="*/ 344052200 w 144"/>
              <a:gd name="T63" fmla="*/ 617648030 h 144"/>
              <a:gd name="T64" fmla="*/ 344052200 w 144"/>
              <a:gd name="T65" fmla="*/ 494118878 h 144"/>
              <a:gd name="T66" fmla="*/ 281497255 w 144"/>
              <a:gd name="T67" fmla="*/ 494118878 h 144"/>
              <a:gd name="T68" fmla="*/ 281497255 w 144"/>
              <a:gd name="T69" fmla="*/ 401470879 h 144"/>
              <a:gd name="T70" fmla="*/ 62554945 w 144"/>
              <a:gd name="T71" fmla="*/ 247058303 h 144"/>
              <a:gd name="T72" fmla="*/ 125109891 w 144"/>
              <a:gd name="T73" fmla="*/ 247058303 h 144"/>
              <a:gd name="T74" fmla="*/ 125109891 w 144"/>
              <a:gd name="T75" fmla="*/ 123529152 h 144"/>
              <a:gd name="T76" fmla="*/ 187664836 w 144"/>
              <a:gd name="T77" fmla="*/ 123529152 h 144"/>
              <a:gd name="T78" fmla="*/ 187664836 w 144"/>
              <a:gd name="T79" fmla="*/ 247058303 h 144"/>
              <a:gd name="T80" fmla="*/ 250219782 w 144"/>
              <a:gd name="T81" fmla="*/ 247058303 h 144"/>
              <a:gd name="T82" fmla="*/ 250219782 w 144"/>
              <a:gd name="T83" fmla="*/ 339706303 h 144"/>
              <a:gd name="T84" fmla="*/ 187664836 w 144"/>
              <a:gd name="T85" fmla="*/ 339706303 h 144"/>
              <a:gd name="T86" fmla="*/ 187664836 w 144"/>
              <a:gd name="T87" fmla="*/ 617648030 h 144"/>
              <a:gd name="T88" fmla="*/ 125109891 w 144"/>
              <a:gd name="T89" fmla="*/ 617648030 h 144"/>
              <a:gd name="T90" fmla="*/ 125109891 w 144"/>
              <a:gd name="T91" fmla="*/ 339706303 h 144"/>
              <a:gd name="T92" fmla="*/ 62554945 w 144"/>
              <a:gd name="T93" fmla="*/ 339706303 h 144"/>
              <a:gd name="T94" fmla="*/ 62554945 w 144"/>
              <a:gd name="T95" fmla="*/ 247058303 h 1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4" h="144">
                <a:moveTo>
                  <a:pt x="0" y="12"/>
                </a:move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moveTo>
                  <a:pt x="96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60"/>
                  <a:pt x="96" y="60"/>
                  <a:pt x="96" y="60"/>
                </a:cubicBezTo>
                <a:moveTo>
                  <a:pt x="54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66" y="24"/>
                  <a:pt x="66" y="24"/>
                  <a:pt x="66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78"/>
                  <a:pt x="78" y="78"/>
                  <a:pt x="78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96"/>
                  <a:pt x="90" y="96"/>
                  <a:pt x="90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6" y="96"/>
                  <a:pt x="66" y="96"/>
                  <a:pt x="66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78"/>
                  <a:pt x="54" y="78"/>
                  <a:pt x="54" y="78"/>
                </a:cubicBezTo>
                <a:moveTo>
                  <a:pt x="1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48"/>
                  <a:pt x="36" y="48"/>
                  <a:pt x="36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66"/>
                  <a:pt x="48" y="66"/>
                  <a:pt x="48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66"/>
                  <a:pt x="24" y="66"/>
                  <a:pt x="24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48"/>
                  <a:pt x="12" y="48"/>
                  <a:pt x="12" y="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40" name="Rectangle 147"/>
          <p:cNvSpPr>
            <a:spLocks noChangeArrowheads="1"/>
          </p:cNvSpPr>
          <p:nvPr/>
        </p:nvSpPr>
        <p:spPr bwMode="auto">
          <a:xfrm>
            <a:off x="3268133" y="5031317"/>
            <a:ext cx="110067" cy="33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41" name="Rectangle 148"/>
          <p:cNvSpPr>
            <a:spLocks noChangeArrowheads="1"/>
          </p:cNvSpPr>
          <p:nvPr/>
        </p:nvSpPr>
        <p:spPr bwMode="auto">
          <a:xfrm>
            <a:off x="3268133" y="5031317"/>
            <a:ext cx="110067" cy="33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42" name="Freeform 149"/>
          <p:cNvSpPr>
            <a:spLocks/>
          </p:cNvSpPr>
          <p:nvPr/>
        </p:nvSpPr>
        <p:spPr bwMode="auto">
          <a:xfrm>
            <a:off x="3268133" y="5031317"/>
            <a:ext cx="110067" cy="33867"/>
          </a:xfrm>
          <a:custGeom>
            <a:avLst/>
            <a:gdLst>
              <a:gd name="T0" fmla="*/ 212140602 w 32"/>
              <a:gd name="T1" fmla="*/ 0 h 10"/>
              <a:gd name="T2" fmla="*/ 145847792 w 32"/>
              <a:gd name="T3" fmla="*/ 0 h 10"/>
              <a:gd name="T4" fmla="*/ 72922606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12140602 w 32"/>
              <a:gd name="T11" fmla="*/ 65275460 h 10"/>
              <a:gd name="T12" fmla="*/ 212140602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43" name="Freeform 150"/>
          <p:cNvSpPr>
            <a:spLocks/>
          </p:cNvSpPr>
          <p:nvPr/>
        </p:nvSpPr>
        <p:spPr bwMode="auto">
          <a:xfrm>
            <a:off x="3268133" y="5031317"/>
            <a:ext cx="110067" cy="33867"/>
          </a:xfrm>
          <a:custGeom>
            <a:avLst/>
            <a:gdLst>
              <a:gd name="T0" fmla="*/ 212140602 w 32"/>
              <a:gd name="T1" fmla="*/ 0 h 10"/>
              <a:gd name="T2" fmla="*/ 145847792 w 32"/>
              <a:gd name="T3" fmla="*/ 0 h 10"/>
              <a:gd name="T4" fmla="*/ 72922606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12140602 w 32"/>
              <a:gd name="T11" fmla="*/ 65275460 h 10"/>
              <a:gd name="T12" fmla="*/ 212140602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44" name="Rectangle 151"/>
          <p:cNvSpPr>
            <a:spLocks noChangeArrowheads="1"/>
          </p:cNvSpPr>
          <p:nvPr/>
        </p:nvSpPr>
        <p:spPr bwMode="auto">
          <a:xfrm>
            <a:off x="3143251" y="5086351"/>
            <a:ext cx="107949" cy="33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45" name="Rectangle 152"/>
          <p:cNvSpPr>
            <a:spLocks noChangeArrowheads="1"/>
          </p:cNvSpPr>
          <p:nvPr/>
        </p:nvSpPr>
        <p:spPr bwMode="auto">
          <a:xfrm>
            <a:off x="3143251" y="5086351"/>
            <a:ext cx="107949" cy="33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46" name="Freeform 153"/>
          <p:cNvSpPr>
            <a:spLocks/>
          </p:cNvSpPr>
          <p:nvPr/>
        </p:nvSpPr>
        <p:spPr bwMode="auto">
          <a:xfrm>
            <a:off x="3143251" y="5086351"/>
            <a:ext cx="107949" cy="33867"/>
          </a:xfrm>
          <a:custGeom>
            <a:avLst/>
            <a:gdLst>
              <a:gd name="T0" fmla="*/ 208059690 w 32"/>
              <a:gd name="T1" fmla="*/ 0 h 10"/>
              <a:gd name="T2" fmla="*/ 136539883 w 32"/>
              <a:gd name="T3" fmla="*/ 0 h 10"/>
              <a:gd name="T4" fmla="*/ 71519807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08059690 w 32"/>
              <a:gd name="T11" fmla="*/ 65275460 h 10"/>
              <a:gd name="T12" fmla="*/ 208059690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47" name="Freeform 154"/>
          <p:cNvSpPr>
            <a:spLocks/>
          </p:cNvSpPr>
          <p:nvPr/>
        </p:nvSpPr>
        <p:spPr bwMode="auto">
          <a:xfrm>
            <a:off x="3143251" y="5086351"/>
            <a:ext cx="107949" cy="33867"/>
          </a:xfrm>
          <a:custGeom>
            <a:avLst/>
            <a:gdLst>
              <a:gd name="T0" fmla="*/ 208059690 w 32"/>
              <a:gd name="T1" fmla="*/ 0 h 10"/>
              <a:gd name="T2" fmla="*/ 136539883 w 32"/>
              <a:gd name="T3" fmla="*/ 0 h 10"/>
              <a:gd name="T4" fmla="*/ 71519807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08059690 w 32"/>
              <a:gd name="T11" fmla="*/ 65275460 h 10"/>
              <a:gd name="T12" fmla="*/ 208059690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48" name="Rectangle 155"/>
          <p:cNvSpPr>
            <a:spLocks noChangeArrowheads="1"/>
          </p:cNvSpPr>
          <p:nvPr/>
        </p:nvSpPr>
        <p:spPr bwMode="auto">
          <a:xfrm>
            <a:off x="3016251" y="4993218"/>
            <a:ext cx="107949" cy="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49" name="Rectangle 156"/>
          <p:cNvSpPr>
            <a:spLocks noChangeArrowheads="1"/>
          </p:cNvSpPr>
          <p:nvPr/>
        </p:nvSpPr>
        <p:spPr bwMode="auto">
          <a:xfrm>
            <a:off x="3016251" y="4993218"/>
            <a:ext cx="107949" cy="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50" name="Freeform 157"/>
          <p:cNvSpPr>
            <a:spLocks/>
          </p:cNvSpPr>
          <p:nvPr/>
        </p:nvSpPr>
        <p:spPr bwMode="auto">
          <a:xfrm>
            <a:off x="3016251" y="4993218"/>
            <a:ext cx="107949" cy="38100"/>
          </a:xfrm>
          <a:custGeom>
            <a:avLst/>
            <a:gdLst>
              <a:gd name="T0" fmla="*/ 208059690 w 32"/>
              <a:gd name="T1" fmla="*/ 0 h 11"/>
              <a:gd name="T2" fmla="*/ 136539883 w 32"/>
              <a:gd name="T3" fmla="*/ 0 h 11"/>
              <a:gd name="T4" fmla="*/ 71519807 w 32"/>
              <a:gd name="T5" fmla="*/ 0 h 11"/>
              <a:gd name="T6" fmla="*/ 0 w 32"/>
              <a:gd name="T7" fmla="*/ 0 h 11"/>
              <a:gd name="T8" fmla="*/ 0 w 32"/>
              <a:gd name="T9" fmla="*/ 73429957 h 11"/>
              <a:gd name="T10" fmla="*/ 208059690 w 32"/>
              <a:gd name="T11" fmla="*/ 73429957 h 11"/>
              <a:gd name="T12" fmla="*/ 208059690 w 32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51" name="Freeform 158"/>
          <p:cNvSpPr>
            <a:spLocks/>
          </p:cNvSpPr>
          <p:nvPr/>
        </p:nvSpPr>
        <p:spPr bwMode="auto">
          <a:xfrm>
            <a:off x="3016251" y="4993218"/>
            <a:ext cx="107949" cy="38100"/>
          </a:xfrm>
          <a:custGeom>
            <a:avLst/>
            <a:gdLst>
              <a:gd name="T0" fmla="*/ 208059690 w 32"/>
              <a:gd name="T1" fmla="*/ 0 h 11"/>
              <a:gd name="T2" fmla="*/ 136539883 w 32"/>
              <a:gd name="T3" fmla="*/ 0 h 11"/>
              <a:gd name="T4" fmla="*/ 71519807 w 32"/>
              <a:gd name="T5" fmla="*/ 0 h 11"/>
              <a:gd name="T6" fmla="*/ 0 w 32"/>
              <a:gd name="T7" fmla="*/ 0 h 11"/>
              <a:gd name="T8" fmla="*/ 0 w 32"/>
              <a:gd name="T9" fmla="*/ 73429957 h 11"/>
              <a:gd name="T10" fmla="*/ 208059690 w 32"/>
              <a:gd name="T11" fmla="*/ 73429957 h 11"/>
              <a:gd name="T12" fmla="*/ 208059690 w 32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52" name="Freeform 159"/>
          <p:cNvSpPr>
            <a:spLocks/>
          </p:cNvSpPr>
          <p:nvPr/>
        </p:nvSpPr>
        <p:spPr bwMode="auto">
          <a:xfrm>
            <a:off x="6369051" y="4861985"/>
            <a:ext cx="143933" cy="385233"/>
          </a:xfrm>
          <a:custGeom>
            <a:avLst/>
            <a:gdLst>
              <a:gd name="T0" fmla="*/ 277418649 w 42"/>
              <a:gd name="T1" fmla="*/ 636408906 h 112"/>
              <a:gd name="T2" fmla="*/ 0 w 42"/>
              <a:gd name="T3" fmla="*/ 742477917 h 112"/>
              <a:gd name="T4" fmla="*/ 0 w 42"/>
              <a:gd name="T5" fmla="*/ 106069011 h 112"/>
              <a:gd name="T6" fmla="*/ 277418649 w 42"/>
              <a:gd name="T7" fmla="*/ 0 h 112"/>
              <a:gd name="T8" fmla="*/ 277418649 w 42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112">
                <a:moveTo>
                  <a:pt x="42" y="96"/>
                </a:moveTo>
                <a:lnTo>
                  <a:pt x="0" y="112"/>
                </a:lnTo>
                <a:lnTo>
                  <a:pt x="0" y="16"/>
                </a:lnTo>
                <a:lnTo>
                  <a:pt x="42" y="0"/>
                </a:lnTo>
                <a:lnTo>
                  <a:pt x="42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53" name="Freeform 160"/>
          <p:cNvSpPr>
            <a:spLocks/>
          </p:cNvSpPr>
          <p:nvPr/>
        </p:nvSpPr>
        <p:spPr bwMode="auto">
          <a:xfrm>
            <a:off x="6695018" y="4861985"/>
            <a:ext cx="146049" cy="385233"/>
          </a:xfrm>
          <a:custGeom>
            <a:avLst/>
            <a:gdLst>
              <a:gd name="T0" fmla="*/ 281494806 w 43"/>
              <a:gd name="T1" fmla="*/ 636408906 h 112"/>
              <a:gd name="T2" fmla="*/ 0 w 43"/>
              <a:gd name="T3" fmla="*/ 742477917 h 112"/>
              <a:gd name="T4" fmla="*/ 0 w 43"/>
              <a:gd name="T5" fmla="*/ 106069011 h 112"/>
              <a:gd name="T6" fmla="*/ 281494806 w 43"/>
              <a:gd name="T7" fmla="*/ 0 h 112"/>
              <a:gd name="T8" fmla="*/ 281494806 w 43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112">
                <a:moveTo>
                  <a:pt x="43" y="96"/>
                </a:moveTo>
                <a:lnTo>
                  <a:pt x="0" y="112"/>
                </a:lnTo>
                <a:lnTo>
                  <a:pt x="0" y="16"/>
                </a:lnTo>
                <a:lnTo>
                  <a:pt x="43" y="0"/>
                </a:lnTo>
                <a:lnTo>
                  <a:pt x="43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54" name="Freeform 161"/>
          <p:cNvSpPr>
            <a:spLocks/>
          </p:cNvSpPr>
          <p:nvPr/>
        </p:nvSpPr>
        <p:spPr bwMode="auto">
          <a:xfrm>
            <a:off x="6529918" y="4861985"/>
            <a:ext cx="148167" cy="385233"/>
          </a:xfrm>
          <a:custGeom>
            <a:avLst/>
            <a:gdLst>
              <a:gd name="T0" fmla="*/ 0 w 43"/>
              <a:gd name="T1" fmla="*/ 636408906 h 112"/>
              <a:gd name="T2" fmla="*/ 285575744 w 43"/>
              <a:gd name="T3" fmla="*/ 742477917 h 112"/>
              <a:gd name="T4" fmla="*/ 285575744 w 43"/>
              <a:gd name="T5" fmla="*/ 106069011 h 112"/>
              <a:gd name="T6" fmla="*/ 0 w 43"/>
              <a:gd name="T7" fmla="*/ 0 h 112"/>
              <a:gd name="T8" fmla="*/ 0 w 43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112">
                <a:moveTo>
                  <a:pt x="0" y="96"/>
                </a:moveTo>
                <a:lnTo>
                  <a:pt x="43" y="112"/>
                </a:lnTo>
                <a:lnTo>
                  <a:pt x="43" y="16"/>
                </a:lnTo>
                <a:lnTo>
                  <a:pt x="0" y="0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55" name="Freeform 162"/>
          <p:cNvSpPr>
            <a:spLocks/>
          </p:cNvSpPr>
          <p:nvPr/>
        </p:nvSpPr>
        <p:spPr bwMode="auto">
          <a:xfrm>
            <a:off x="7164918" y="4961467"/>
            <a:ext cx="543983" cy="220133"/>
          </a:xfrm>
          <a:custGeom>
            <a:avLst/>
            <a:gdLst>
              <a:gd name="T0" fmla="*/ 864404323 w 180"/>
              <a:gd name="T1" fmla="*/ 52380268 h 72"/>
              <a:gd name="T2" fmla="*/ 735772822 w 180"/>
              <a:gd name="T3" fmla="*/ 130949524 h 72"/>
              <a:gd name="T4" fmla="*/ 581415474 w 180"/>
              <a:gd name="T5" fmla="*/ 0 h 72"/>
              <a:gd name="T6" fmla="*/ 391039673 w 180"/>
              <a:gd name="T7" fmla="*/ 120472553 h 72"/>
              <a:gd name="T8" fmla="*/ 313862133 w 180"/>
              <a:gd name="T9" fmla="*/ 120472553 h 72"/>
              <a:gd name="T10" fmla="*/ 195520970 w 180"/>
              <a:gd name="T11" fmla="*/ 120472553 h 72"/>
              <a:gd name="T12" fmla="*/ 102905654 w 180"/>
              <a:gd name="T13" fmla="*/ 41903297 h 72"/>
              <a:gd name="T14" fmla="*/ 118341163 w 180"/>
              <a:gd name="T15" fmla="*/ 178090160 h 72"/>
              <a:gd name="T16" fmla="*/ 118341163 w 180"/>
              <a:gd name="T17" fmla="*/ 183327499 h 72"/>
              <a:gd name="T18" fmla="*/ 102905654 w 180"/>
              <a:gd name="T19" fmla="*/ 319514361 h 72"/>
              <a:gd name="T20" fmla="*/ 195520970 w 180"/>
              <a:gd name="T21" fmla="*/ 240945106 h 72"/>
              <a:gd name="T22" fmla="*/ 313862133 w 180"/>
              <a:gd name="T23" fmla="*/ 240945106 h 72"/>
              <a:gd name="T24" fmla="*/ 391039673 w 180"/>
              <a:gd name="T25" fmla="*/ 240945106 h 72"/>
              <a:gd name="T26" fmla="*/ 694611467 w 180"/>
              <a:gd name="T27" fmla="*/ 377131968 h 72"/>
              <a:gd name="T28" fmla="*/ 926148623 w 180"/>
              <a:gd name="T29" fmla="*/ 199041808 h 72"/>
              <a:gd name="T30" fmla="*/ 864404323 w 180"/>
              <a:gd name="T31" fmla="*/ 52380268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0" h="72">
                <a:moveTo>
                  <a:pt x="168" y="10"/>
                </a:moveTo>
                <a:cubicBezTo>
                  <a:pt x="163" y="19"/>
                  <a:pt x="154" y="25"/>
                  <a:pt x="143" y="25"/>
                </a:cubicBezTo>
                <a:cubicBezTo>
                  <a:pt x="128" y="25"/>
                  <a:pt x="116" y="14"/>
                  <a:pt x="113" y="0"/>
                </a:cubicBezTo>
                <a:cubicBezTo>
                  <a:pt x="88" y="7"/>
                  <a:pt x="76" y="23"/>
                  <a:pt x="76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41" y="0"/>
                  <a:pt x="20" y="8"/>
                </a:cubicBezTo>
                <a:cubicBezTo>
                  <a:pt x="0" y="17"/>
                  <a:pt x="23" y="34"/>
                  <a:pt x="23" y="34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0" y="52"/>
                  <a:pt x="20" y="61"/>
                </a:cubicBezTo>
                <a:cubicBezTo>
                  <a:pt x="41" y="70"/>
                  <a:pt x="38" y="46"/>
                  <a:pt x="38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95" y="72"/>
                  <a:pt x="135" y="72"/>
                </a:cubicBezTo>
                <a:cubicBezTo>
                  <a:pt x="175" y="72"/>
                  <a:pt x="180" y="47"/>
                  <a:pt x="180" y="38"/>
                </a:cubicBezTo>
                <a:cubicBezTo>
                  <a:pt x="180" y="34"/>
                  <a:pt x="178" y="21"/>
                  <a:pt x="168" y="1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56" name="Freeform 163"/>
          <p:cNvSpPr>
            <a:spLocks/>
          </p:cNvSpPr>
          <p:nvPr/>
        </p:nvSpPr>
        <p:spPr bwMode="auto">
          <a:xfrm>
            <a:off x="7270751" y="5822951"/>
            <a:ext cx="387349" cy="287867"/>
          </a:xfrm>
          <a:custGeom>
            <a:avLst/>
            <a:gdLst>
              <a:gd name="T0" fmla="*/ 633341126 w 128"/>
              <a:gd name="T1" fmla="*/ 305918816 h 94"/>
              <a:gd name="T2" fmla="*/ 509762314 w 128"/>
              <a:gd name="T3" fmla="*/ 205704467 h 94"/>
              <a:gd name="T4" fmla="*/ 329545011 w 128"/>
              <a:gd name="T5" fmla="*/ 0 h 94"/>
              <a:gd name="T6" fmla="*/ 149325438 w 128"/>
              <a:gd name="T7" fmla="*/ 205704467 h 94"/>
              <a:gd name="T8" fmla="*/ 25746626 w 128"/>
              <a:gd name="T9" fmla="*/ 305918816 h 94"/>
              <a:gd name="T10" fmla="*/ 72087829 w 128"/>
              <a:gd name="T11" fmla="*/ 448327834 h 94"/>
              <a:gd name="T12" fmla="*/ 303798385 w 128"/>
              <a:gd name="T13" fmla="*/ 443054362 h 94"/>
              <a:gd name="T14" fmla="*/ 329545011 w 128"/>
              <a:gd name="T15" fmla="*/ 437778593 h 94"/>
              <a:gd name="T16" fmla="*/ 355289367 w 128"/>
              <a:gd name="T17" fmla="*/ 443054362 h 94"/>
              <a:gd name="T18" fmla="*/ 586999923 w 128"/>
              <a:gd name="T19" fmla="*/ 448327834 h 94"/>
              <a:gd name="T20" fmla="*/ 633341126 w 128"/>
              <a:gd name="T21" fmla="*/ 305918816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94">
                <a:moveTo>
                  <a:pt x="123" y="58"/>
                </a:moveTo>
                <a:cubicBezTo>
                  <a:pt x="119" y="48"/>
                  <a:pt x="105" y="45"/>
                  <a:pt x="99" y="39"/>
                </a:cubicBezTo>
                <a:cubicBezTo>
                  <a:pt x="85" y="25"/>
                  <a:pt x="88" y="2"/>
                  <a:pt x="64" y="0"/>
                </a:cubicBezTo>
                <a:cubicBezTo>
                  <a:pt x="40" y="2"/>
                  <a:pt x="43" y="25"/>
                  <a:pt x="29" y="39"/>
                </a:cubicBezTo>
                <a:cubicBezTo>
                  <a:pt x="23" y="45"/>
                  <a:pt x="9" y="48"/>
                  <a:pt x="5" y="58"/>
                </a:cubicBezTo>
                <a:cubicBezTo>
                  <a:pt x="0" y="69"/>
                  <a:pt x="8" y="80"/>
                  <a:pt x="14" y="85"/>
                </a:cubicBezTo>
                <a:cubicBezTo>
                  <a:pt x="26" y="94"/>
                  <a:pt x="45" y="85"/>
                  <a:pt x="59" y="84"/>
                </a:cubicBezTo>
                <a:cubicBezTo>
                  <a:pt x="60" y="83"/>
                  <a:pt x="62" y="83"/>
                  <a:pt x="64" y="83"/>
                </a:cubicBezTo>
                <a:cubicBezTo>
                  <a:pt x="66" y="83"/>
                  <a:pt x="68" y="83"/>
                  <a:pt x="69" y="84"/>
                </a:cubicBezTo>
                <a:cubicBezTo>
                  <a:pt x="83" y="85"/>
                  <a:pt x="102" y="94"/>
                  <a:pt x="114" y="85"/>
                </a:cubicBezTo>
                <a:cubicBezTo>
                  <a:pt x="120" y="80"/>
                  <a:pt x="128" y="69"/>
                  <a:pt x="123" y="5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57" name="Freeform 164"/>
          <p:cNvSpPr>
            <a:spLocks/>
          </p:cNvSpPr>
          <p:nvPr/>
        </p:nvSpPr>
        <p:spPr bwMode="auto">
          <a:xfrm>
            <a:off x="7573434" y="5755218"/>
            <a:ext cx="116417" cy="143933"/>
          </a:xfrm>
          <a:custGeom>
            <a:avLst/>
            <a:gdLst>
              <a:gd name="T0" fmla="*/ 184912850 w 38"/>
              <a:gd name="T1" fmla="*/ 147682490 h 47"/>
              <a:gd name="T2" fmla="*/ 68680865 w 38"/>
              <a:gd name="T3" fmla="*/ 237347598 h 47"/>
              <a:gd name="T4" fmla="*/ 15849607 w 38"/>
              <a:gd name="T5" fmla="*/ 100214349 h 47"/>
              <a:gd name="T6" fmla="*/ 132081592 w 38"/>
              <a:gd name="T7" fmla="*/ 10549241 h 47"/>
              <a:gd name="T8" fmla="*/ 184912850 w 38"/>
              <a:gd name="T9" fmla="*/ 14768249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7">
                <a:moveTo>
                  <a:pt x="35" y="28"/>
                </a:moveTo>
                <a:cubicBezTo>
                  <a:pt x="32" y="40"/>
                  <a:pt x="22" y="47"/>
                  <a:pt x="13" y="45"/>
                </a:cubicBezTo>
                <a:cubicBezTo>
                  <a:pt x="4" y="43"/>
                  <a:pt x="0" y="31"/>
                  <a:pt x="3" y="19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58" name="Freeform 165"/>
          <p:cNvSpPr>
            <a:spLocks/>
          </p:cNvSpPr>
          <p:nvPr/>
        </p:nvSpPr>
        <p:spPr bwMode="auto">
          <a:xfrm>
            <a:off x="7241118" y="5755218"/>
            <a:ext cx="112183" cy="143933"/>
          </a:xfrm>
          <a:custGeom>
            <a:avLst/>
            <a:gdLst>
              <a:gd name="T0" fmla="*/ 172948032 w 38"/>
              <a:gd name="T1" fmla="*/ 100214349 h 47"/>
              <a:gd name="T2" fmla="*/ 123533043 w 38"/>
              <a:gd name="T3" fmla="*/ 237347598 h 47"/>
              <a:gd name="T4" fmla="*/ 14823611 w 38"/>
              <a:gd name="T5" fmla="*/ 147682490 h 47"/>
              <a:gd name="T6" fmla="*/ 64238600 w 38"/>
              <a:gd name="T7" fmla="*/ 10549241 h 47"/>
              <a:gd name="T8" fmla="*/ 172948032 w 38"/>
              <a:gd name="T9" fmla="*/ 100214349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7">
                <a:moveTo>
                  <a:pt x="35" y="19"/>
                </a:moveTo>
                <a:cubicBezTo>
                  <a:pt x="38" y="31"/>
                  <a:pt x="34" y="43"/>
                  <a:pt x="25" y="45"/>
                </a:cubicBezTo>
                <a:cubicBezTo>
                  <a:pt x="16" y="47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1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59" name="Freeform 166"/>
          <p:cNvSpPr>
            <a:spLocks/>
          </p:cNvSpPr>
          <p:nvPr/>
        </p:nvSpPr>
        <p:spPr bwMode="auto">
          <a:xfrm>
            <a:off x="7340601" y="5653618"/>
            <a:ext cx="116417" cy="143933"/>
          </a:xfrm>
          <a:custGeom>
            <a:avLst/>
            <a:gdLst>
              <a:gd name="T0" fmla="*/ 184912850 w 38"/>
              <a:gd name="T1" fmla="*/ 101137905 h 48"/>
              <a:gd name="T2" fmla="*/ 132081592 w 38"/>
              <a:gd name="T3" fmla="*/ 227560849 h 48"/>
              <a:gd name="T4" fmla="*/ 15849607 w 38"/>
              <a:gd name="T5" fmla="*/ 141594417 h 48"/>
              <a:gd name="T6" fmla="*/ 68680865 w 38"/>
              <a:gd name="T7" fmla="*/ 10113566 h 48"/>
              <a:gd name="T8" fmla="*/ 184912850 w 38"/>
              <a:gd name="T9" fmla="*/ 101137905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8">
                <a:moveTo>
                  <a:pt x="35" y="20"/>
                </a:moveTo>
                <a:cubicBezTo>
                  <a:pt x="38" y="31"/>
                  <a:pt x="33" y="43"/>
                  <a:pt x="25" y="45"/>
                </a:cubicBezTo>
                <a:cubicBezTo>
                  <a:pt x="16" y="48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2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60" name="Freeform 167"/>
          <p:cNvSpPr>
            <a:spLocks/>
          </p:cNvSpPr>
          <p:nvPr/>
        </p:nvSpPr>
        <p:spPr bwMode="auto">
          <a:xfrm>
            <a:off x="7473951" y="5653618"/>
            <a:ext cx="116416" cy="143933"/>
          </a:xfrm>
          <a:custGeom>
            <a:avLst/>
            <a:gdLst>
              <a:gd name="T0" fmla="*/ 184910732 w 38"/>
              <a:gd name="T1" fmla="*/ 141594417 h 48"/>
              <a:gd name="T2" fmla="*/ 68680079 w 38"/>
              <a:gd name="T3" fmla="*/ 227560849 h 48"/>
              <a:gd name="T4" fmla="*/ 15849426 w 38"/>
              <a:gd name="T5" fmla="*/ 101137905 h 48"/>
              <a:gd name="T6" fmla="*/ 132080079 w 38"/>
              <a:gd name="T7" fmla="*/ 10113566 h 48"/>
              <a:gd name="T8" fmla="*/ 184910732 w 38"/>
              <a:gd name="T9" fmla="*/ 14159441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8">
                <a:moveTo>
                  <a:pt x="35" y="28"/>
                </a:moveTo>
                <a:cubicBezTo>
                  <a:pt x="32" y="40"/>
                  <a:pt x="22" y="48"/>
                  <a:pt x="13" y="45"/>
                </a:cubicBezTo>
                <a:cubicBezTo>
                  <a:pt x="5" y="43"/>
                  <a:pt x="0" y="31"/>
                  <a:pt x="3" y="20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61" name="Freeform 168"/>
          <p:cNvSpPr>
            <a:spLocks/>
          </p:cNvSpPr>
          <p:nvPr/>
        </p:nvSpPr>
        <p:spPr bwMode="auto">
          <a:xfrm>
            <a:off x="8113184" y="5803901"/>
            <a:ext cx="474133" cy="182033"/>
          </a:xfrm>
          <a:custGeom>
            <a:avLst/>
            <a:gdLst>
              <a:gd name="T0" fmla="*/ 808401892 w 156"/>
              <a:gd name="T1" fmla="*/ 123964700 h 60"/>
              <a:gd name="T2" fmla="*/ 746217482 w 156"/>
              <a:gd name="T3" fmla="*/ 123964700 h 60"/>
              <a:gd name="T4" fmla="*/ 746217482 w 156"/>
              <a:gd name="T5" fmla="*/ 61982350 h 60"/>
              <a:gd name="T6" fmla="*/ 715125277 w 156"/>
              <a:gd name="T7" fmla="*/ 30991175 h 60"/>
              <a:gd name="T8" fmla="*/ 652940867 w 156"/>
              <a:gd name="T9" fmla="*/ 30991175 h 60"/>
              <a:gd name="T10" fmla="*/ 621848662 w 156"/>
              <a:gd name="T11" fmla="*/ 61982350 h 60"/>
              <a:gd name="T12" fmla="*/ 621848662 w 156"/>
              <a:gd name="T13" fmla="*/ 30991175 h 60"/>
              <a:gd name="T14" fmla="*/ 590754177 w 156"/>
              <a:gd name="T15" fmla="*/ 0 h 60"/>
              <a:gd name="T16" fmla="*/ 528569767 w 156"/>
              <a:gd name="T17" fmla="*/ 0 h 60"/>
              <a:gd name="T18" fmla="*/ 497477562 w 156"/>
              <a:gd name="T19" fmla="*/ 30991175 h 60"/>
              <a:gd name="T20" fmla="*/ 497477562 w 156"/>
              <a:gd name="T21" fmla="*/ 123964700 h 60"/>
              <a:gd name="T22" fmla="*/ 310924331 w 156"/>
              <a:gd name="T23" fmla="*/ 123964700 h 60"/>
              <a:gd name="T24" fmla="*/ 310924331 w 156"/>
              <a:gd name="T25" fmla="*/ 30991175 h 60"/>
              <a:gd name="T26" fmla="*/ 279832126 w 156"/>
              <a:gd name="T27" fmla="*/ 0 h 60"/>
              <a:gd name="T28" fmla="*/ 217647715 w 156"/>
              <a:gd name="T29" fmla="*/ 0 h 60"/>
              <a:gd name="T30" fmla="*/ 186553231 w 156"/>
              <a:gd name="T31" fmla="*/ 30991175 h 60"/>
              <a:gd name="T32" fmla="*/ 186553231 w 156"/>
              <a:gd name="T33" fmla="*/ 61982350 h 60"/>
              <a:gd name="T34" fmla="*/ 155461026 w 156"/>
              <a:gd name="T35" fmla="*/ 30991175 h 60"/>
              <a:gd name="T36" fmla="*/ 93276615 w 156"/>
              <a:gd name="T37" fmla="*/ 30991175 h 60"/>
              <a:gd name="T38" fmla="*/ 62184410 w 156"/>
              <a:gd name="T39" fmla="*/ 61982350 h 60"/>
              <a:gd name="T40" fmla="*/ 62184410 w 156"/>
              <a:gd name="T41" fmla="*/ 123964700 h 60"/>
              <a:gd name="T42" fmla="*/ 0 w 156"/>
              <a:gd name="T43" fmla="*/ 123964700 h 60"/>
              <a:gd name="T44" fmla="*/ 0 w 156"/>
              <a:gd name="T45" fmla="*/ 185947050 h 60"/>
              <a:gd name="T46" fmla="*/ 62184410 w 156"/>
              <a:gd name="T47" fmla="*/ 185947050 h 60"/>
              <a:gd name="T48" fmla="*/ 62184410 w 156"/>
              <a:gd name="T49" fmla="*/ 247929400 h 60"/>
              <a:gd name="T50" fmla="*/ 93276615 w 156"/>
              <a:gd name="T51" fmla="*/ 278920575 h 60"/>
              <a:gd name="T52" fmla="*/ 155461026 w 156"/>
              <a:gd name="T53" fmla="*/ 278920575 h 60"/>
              <a:gd name="T54" fmla="*/ 186553231 w 156"/>
              <a:gd name="T55" fmla="*/ 247929400 h 60"/>
              <a:gd name="T56" fmla="*/ 186553231 w 156"/>
              <a:gd name="T57" fmla="*/ 278920575 h 60"/>
              <a:gd name="T58" fmla="*/ 217647715 w 156"/>
              <a:gd name="T59" fmla="*/ 309911750 h 60"/>
              <a:gd name="T60" fmla="*/ 279832126 w 156"/>
              <a:gd name="T61" fmla="*/ 309911750 h 60"/>
              <a:gd name="T62" fmla="*/ 310924331 w 156"/>
              <a:gd name="T63" fmla="*/ 278920575 h 60"/>
              <a:gd name="T64" fmla="*/ 310924331 w 156"/>
              <a:gd name="T65" fmla="*/ 185947050 h 60"/>
              <a:gd name="T66" fmla="*/ 497477562 w 156"/>
              <a:gd name="T67" fmla="*/ 185947050 h 60"/>
              <a:gd name="T68" fmla="*/ 497477562 w 156"/>
              <a:gd name="T69" fmla="*/ 278920575 h 60"/>
              <a:gd name="T70" fmla="*/ 528569767 w 156"/>
              <a:gd name="T71" fmla="*/ 309911750 h 60"/>
              <a:gd name="T72" fmla="*/ 590754177 w 156"/>
              <a:gd name="T73" fmla="*/ 309911750 h 60"/>
              <a:gd name="T74" fmla="*/ 621848662 w 156"/>
              <a:gd name="T75" fmla="*/ 278920575 h 60"/>
              <a:gd name="T76" fmla="*/ 621848662 w 156"/>
              <a:gd name="T77" fmla="*/ 247929400 h 60"/>
              <a:gd name="T78" fmla="*/ 652940867 w 156"/>
              <a:gd name="T79" fmla="*/ 278920575 h 60"/>
              <a:gd name="T80" fmla="*/ 715125277 w 156"/>
              <a:gd name="T81" fmla="*/ 278920575 h 60"/>
              <a:gd name="T82" fmla="*/ 746217482 w 156"/>
              <a:gd name="T83" fmla="*/ 247929400 h 60"/>
              <a:gd name="T84" fmla="*/ 746217482 w 156"/>
              <a:gd name="T85" fmla="*/ 185947050 h 60"/>
              <a:gd name="T86" fmla="*/ 808401892 w 156"/>
              <a:gd name="T87" fmla="*/ 185947050 h 60"/>
              <a:gd name="T88" fmla="*/ 808401892 w 156"/>
              <a:gd name="T89" fmla="*/ 123964700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56" h="60">
                <a:moveTo>
                  <a:pt x="156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9"/>
                  <a:pt x="141" y="6"/>
                  <a:pt x="138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3" y="6"/>
                  <a:pt x="120" y="9"/>
                  <a:pt x="120" y="12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24"/>
                  <a:pt x="96" y="24"/>
                  <a:pt x="9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"/>
                  <a:pt x="57" y="0"/>
                  <a:pt x="5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6"/>
                  <a:pt x="3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6"/>
                  <a:pt x="12" y="9"/>
                  <a:pt x="12" y="12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1"/>
                  <a:pt x="15" y="54"/>
                  <a:pt x="18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3" y="54"/>
                  <a:pt x="36" y="51"/>
                  <a:pt x="36" y="48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7"/>
                  <a:pt x="39" y="60"/>
                  <a:pt x="42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60" y="57"/>
                  <a:pt x="60" y="54"/>
                </a:cubicBezTo>
                <a:cubicBezTo>
                  <a:pt x="60" y="36"/>
                  <a:pt x="60" y="36"/>
                  <a:pt x="60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7"/>
                  <a:pt x="99" y="60"/>
                  <a:pt x="102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7" y="60"/>
                  <a:pt x="120" y="57"/>
                  <a:pt x="120" y="54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51"/>
                  <a:pt x="123" y="54"/>
                  <a:pt x="126" y="5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41" y="54"/>
                  <a:pt x="144" y="51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56" y="36"/>
                  <a:pt x="156" y="36"/>
                  <a:pt x="156" y="36"/>
                </a:cubicBezTo>
                <a:lnTo>
                  <a:pt x="156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62" name="Freeform 169"/>
          <p:cNvSpPr>
            <a:spLocks noEditPoints="1"/>
          </p:cNvSpPr>
          <p:nvPr/>
        </p:nvSpPr>
        <p:spPr bwMode="auto">
          <a:xfrm>
            <a:off x="9175751" y="5810251"/>
            <a:ext cx="143933" cy="143933"/>
          </a:xfrm>
          <a:custGeom>
            <a:avLst/>
            <a:gdLst>
              <a:gd name="T0" fmla="*/ 121371783 w 48"/>
              <a:gd name="T1" fmla="*/ 60683643 h 48"/>
              <a:gd name="T2" fmla="*/ 182055426 w 48"/>
              <a:gd name="T3" fmla="*/ 121367285 h 48"/>
              <a:gd name="T4" fmla="*/ 121371783 w 48"/>
              <a:gd name="T5" fmla="*/ 182048679 h 48"/>
              <a:gd name="T6" fmla="*/ 60685892 w 48"/>
              <a:gd name="T7" fmla="*/ 121367285 h 48"/>
              <a:gd name="T8" fmla="*/ 121371783 w 48"/>
              <a:gd name="T9" fmla="*/ 60683643 h 48"/>
              <a:gd name="T10" fmla="*/ 121371783 w 48"/>
              <a:gd name="T11" fmla="*/ 0 h 48"/>
              <a:gd name="T12" fmla="*/ 0 w 48"/>
              <a:gd name="T13" fmla="*/ 121367285 h 48"/>
              <a:gd name="T14" fmla="*/ 121371783 w 48"/>
              <a:gd name="T15" fmla="*/ 242732322 h 48"/>
              <a:gd name="T16" fmla="*/ 242741318 w 48"/>
              <a:gd name="T17" fmla="*/ 121367285 h 48"/>
              <a:gd name="T18" fmla="*/ 121371783 w 48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48">
                <a:moveTo>
                  <a:pt x="24" y="12"/>
                </a:moveTo>
                <a:cubicBezTo>
                  <a:pt x="31" y="12"/>
                  <a:pt x="36" y="17"/>
                  <a:pt x="36" y="24"/>
                </a:cubicBezTo>
                <a:cubicBezTo>
                  <a:pt x="36" y="31"/>
                  <a:pt x="31" y="36"/>
                  <a:pt x="24" y="36"/>
                </a:cubicBezTo>
                <a:cubicBezTo>
                  <a:pt x="17" y="36"/>
                  <a:pt x="12" y="31"/>
                  <a:pt x="12" y="24"/>
                </a:cubicBezTo>
                <a:cubicBezTo>
                  <a:pt x="12" y="17"/>
                  <a:pt x="17" y="12"/>
                  <a:pt x="24" y="12"/>
                </a:cubicBezTo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8"/>
                  <a:pt x="24" y="48"/>
                </a:cubicBezTo>
                <a:cubicBezTo>
                  <a:pt x="37" y="48"/>
                  <a:pt x="48" y="37"/>
                  <a:pt x="48" y="24"/>
                </a:cubicBezTo>
                <a:cubicBezTo>
                  <a:pt x="48" y="11"/>
                  <a:pt x="37" y="0"/>
                  <a:pt x="2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63" name="Freeform 170"/>
          <p:cNvSpPr>
            <a:spLocks/>
          </p:cNvSpPr>
          <p:nvPr/>
        </p:nvSpPr>
        <p:spPr bwMode="auto">
          <a:xfrm>
            <a:off x="9230784" y="5700185"/>
            <a:ext cx="33867" cy="71967"/>
          </a:xfrm>
          <a:custGeom>
            <a:avLst/>
            <a:gdLst>
              <a:gd name="T0" fmla="*/ 27199167 w 12"/>
              <a:gd name="T1" fmla="*/ 121367285 h 24"/>
              <a:gd name="T2" fmla="*/ 0 w 12"/>
              <a:gd name="T3" fmla="*/ 91026589 h 24"/>
              <a:gd name="T4" fmla="*/ 0 w 12"/>
              <a:gd name="T5" fmla="*/ 30342946 h 24"/>
              <a:gd name="T6" fmla="*/ 27199167 w 12"/>
              <a:gd name="T7" fmla="*/ 0 h 24"/>
              <a:gd name="T8" fmla="*/ 54396217 w 12"/>
              <a:gd name="T9" fmla="*/ 30342946 h 24"/>
              <a:gd name="T10" fmla="*/ 54396217 w 12"/>
              <a:gd name="T11" fmla="*/ 91026589 h 24"/>
              <a:gd name="T12" fmla="*/ 27199167 w 12"/>
              <a:gd name="T13" fmla="*/ 12136728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64" name="Freeform 171"/>
          <p:cNvSpPr>
            <a:spLocks/>
          </p:cNvSpPr>
          <p:nvPr/>
        </p:nvSpPr>
        <p:spPr bwMode="auto">
          <a:xfrm>
            <a:off x="9317567" y="5744634"/>
            <a:ext cx="67733" cy="65617"/>
          </a:xfrm>
          <a:custGeom>
            <a:avLst/>
            <a:gdLst>
              <a:gd name="T0" fmla="*/ 37762873 w 22"/>
              <a:gd name="T1" fmla="*/ 114422568 h 21"/>
              <a:gd name="T2" fmla="*/ 10788073 w 22"/>
              <a:gd name="T3" fmla="*/ 108973986 h 21"/>
              <a:gd name="T4" fmla="*/ 10788073 w 22"/>
              <a:gd name="T5" fmla="*/ 59936747 h 21"/>
              <a:gd name="T6" fmla="*/ 59339018 w 22"/>
              <a:gd name="T7" fmla="*/ 16345746 h 21"/>
              <a:gd name="T8" fmla="*/ 102495927 w 22"/>
              <a:gd name="T9" fmla="*/ 16345746 h 21"/>
              <a:gd name="T10" fmla="*/ 102495927 w 22"/>
              <a:gd name="T11" fmla="*/ 59936747 h 21"/>
              <a:gd name="T12" fmla="*/ 59339018 w 22"/>
              <a:gd name="T13" fmla="*/ 108973986 h 21"/>
              <a:gd name="T14" fmla="*/ 37762873 w 22"/>
              <a:gd name="T15" fmla="*/ 11442256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2" y="20"/>
                </a:cubicBezTo>
                <a:cubicBezTo>
                  <a:pt x="0" y="17"/>
                  <a:pt x="0" y="13"/>
                  <a:pt x="2" y="1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0"/>
                  <a:pt x="17" y="0"/>
                  <a:pt x="19" y="3"/>
                </a:cubicBezTo>
                <a:cubicBezTo>
                  <a:pt x="22" y="5"/>
                  <a:pt x="22" y="9"/>
                  <a:pt x="19" y="1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65" name="Freeform 172"/>
          <p:cNvSpPr>
            <a:spLocks/>
          </p:cNvSpPr>
          <p:nvPr/>
        </p:nvSpPr>
        <p:spPr bwMode="auto">
          <a:xfrm>
            <a:off x="9357785" y="5865285"/>
            <a:ext cx="71967" cy="38100"/>
          </a:xfrm>
          <a:custGeom>
            <a:avLst/>
            <a:gdLst>
              <a:gd name="T0" fmla="*/ 91026589 w 24"/>
              <a:gd name="T1" fmla="*/ 67310794 h 12"/>
              <a:gd name="T2" fmla="*/ 30342946 w 24"/>
              <a:gd name="T3" fmla="*/ 67310794 h 12"/>
              <a:gd name="T4" fmla="*/ 0 w 24"/>
              <a:gd name="T5" fmla="*/ 33656588 h 12"/>
              <a:gd name="T6" fmla="*/ 30342946 w 24"/>
              <a:gd name="T7" fmla="*/ 0 h 12"/>
              <a:gd name="T8" fmla="*/ 91026589 w 24"/>
              <a:gd name="T9" fmla="*/ 0 h 12"/>
              <a:gd name="T10" fmla="*/ 121369534 w 24"/>
              <a:gd name="T11" fmla="*/ 33656588 h 12"/>
              <a:gd name="T12" fmla="*/ 91026589 w 24"/>
              <a:gd name="T13" fmla="*/ 67310794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66" name="Freeform 173"/>
          <p:cNvSpPr>
            <a:spLocks/>
          </p:cNvSpPr>
          <p:nvPr/>
        </p:nvSpPr>
        <p:spPr bwMode="auto">
          <a:xfrm>
            <a:off x="9317567" y="5954185"/>
            <a:ext cx="67733" cy="61383"/>
          </a:xfrm>
          <a:custGeom>
            <a:avLst/>
            <a:gdLst>
              <a:gd name="T0" fmla="*/ 80917473 w 22"/>
              <a:gd name="T1" fmla="*/ 101408550 h 21"/>
              <a:gd name="T2" fmla="*/ 59339018 w 22"/>
              <a:gd name="T3" fmla="*/ 91749549 h 21"/>
              <a:gd name="T4" fmla="*/ 10788073 w 22"/>
              <a:gd name="T5" fmla="*/ 53117929 h 21"/>
              <a:gd name="T6" fmla="*/ 10788073 w 22"/>
              <a:gd name="T7" fmla="*/ 9659001 h 21"/>
              <a:gd name="T8" fmla="*/ 59339018 w 22"/>
              <a:gd name="T9" fmla="*/ 9659001 h 21"/>
              <a:gd name="T10" fmla="*/ 102495927 w 22"/>
              <a:gd name="T11" fmla="*/ 53117929 h 21"/>
              <a:gd name="T12" fmla="*/ 102495927 w 22"/>
              <a:gd name="T13" fmla="*/ 91749549 h 21"/>
              <a:gd name="T14" fmla="*/ 80917473 w 22"/>
              <a:gd name="T15" fmla="*/ 10140855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1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2"/>
                </a:cubicBezTo>
                <a:cubicBezTo>
                  <a:pt x="5" y="0"/>
                  <a:pt x="9" y="0"/>
                  <a:pt x="11" y="2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13"/>
                  <a:pt x="22" y="17"/>
                  <a:pt x="19" y="19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67" name="Freeform 174"/>
          <p:cNvSpPr>
            <a:spLocks/>
          </p:cNvSpPr>
          <p:nvPr/>
        </p:nvSpPr>
        <p:spPr bwMode="auto">
          <a:xfrm>
            <a:off x="9230784" y="5992285"/>
            <a:ext cx="33867" cy="71967"/>
          </a:xfrm>
          <a:custGeom>
            <a:avLst/>
            <a:gdLst>
              <a:gd name="T0" fmla="*/ 27199167 w 12"/>
              <a:gd name="T1" fmla="*/ 121367285 h 24"/>
              <a:gd name="T2" fmla="*/ 0 w 12"/>
              <a:gd name="T3" fmla="*/ 91026589 h 24"/>
              <a:gd name="T4" fmla="*/ 0 w 12"/>
              <a:gd name="T5" fmla="*/ 30342946 h 24"/>
              <a:gd name="T6" fmla="*/ 27199167 w 12"/>
              <a:gd name="T7" fmla="*/ 0 h 24"/>
              <a:gd name="T8" fmla="*/ 54396217 w 12"/>
              <a:gd name="T9" fmla="*/ 30342946 h 24"/>
              <a:gd name="T10" fmla="*/ 54396217 w 12"/>
              <a:gd name="T11" fmla="*/ 91026589 h 24"/>
              <a:gd name="T12" fmla="*/ 27199167 w 12"/>
              <a:gd name="T13" fmla="*/ 12136728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68" name="Freeform 175"/>
          <p:cNvSpPr>
            <a:spLocks/>
          </p:cNvSpPr>
          <p:nvPr/>
        </p:nvSpPr>
        <p:spPr bwMode="auto">
          <a:xfrm>
            <a:off x="9112251" y="5954185"/>
            <a:ext cx="67733" cy="61383"/>
          </a:xfrm>
          <a:custGeom>
            <a:avLst/>
            <a:gdLst>
              <a:gd name="T0" fmla="*/ 37762873 w 22"/>
              <a:gd name="T1" fmla="*/ 101408550 h 21"/>
              <a:gd name="T2" fmla="*/ 16184418 w 22"/>
              <a:gd name="T3" fmla="*/ 91749549 h 21"/>
              <a:gd name="T4" fmla="*/ 16184418 w 22"/>
              <a:gd name="T5" fmla="*/ 53117929 h 21"/>
              <a:gd name="T6" fmla="*/ 59339018 w 22"/>
              <a:gd name="T7" fmla="*/ 9659001 h 21"/>
              <a:gd name="T8" fmla="*/ 107892273 w 22"/>
              <a:gd name="T9" fmla="*/ 9659001 h 21"/>
              <a:gd name="T10" fmla="*/ 107892273 w 22"/>
              <a:gd name="T11" fmla="*/ 53117929 h 21"/>
              <a:gd name="T12" fmla="*/ 59339018 w 22"/>
              <a:gd name="T13" fmla="*/ 91749549 h 21"/>
              <a:gd name="T14" fmla="*/ 37762873 w 22"/>
              <a:gd name="T15" fmla="*/ 10140855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3" y="19"/>
                </a:cubicBezTo>
                <a:cubicBezTo>
                  <a:pt x="0" y="17"/>
                  <a:pt x="0" y="13"/>
                  <a:pt x="3" y="11"/>
                </a:cubicBezTo>
                <a:cubicBezTo>
                  <a:pt x="11" y="2"/>
                  <a:pt x="11" y="2"/>
                  <a:pt x="11" y="2"/>
                </a:cubicBezTo>
                <a:cubicBezTo>
                  <a:pt x="13" y="0"/>
                  <a:pt x="17" y="0"/>
                  <a:pt x="20" y="2"/>
                </a:cubicBezTo>
                <a:cubicBezTo>
                  <a:pt x="22" y="5"/>
                  <a:pt x="22" y="9"/>
                  <a:pt x="20" y="11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69" name="Freeform 176"/>
          <p:cNvSpPr>
            <a:spLocks/>
          </p:cNvSpPr>
          <p:nvPr/>
        </p:nvSpPr>
        <p:spPr bwMode="auto">
          <a:xfrm>
            <a:off x="9067801" y="5865285"/>
            <a:ext cx="71967" cy="38100"/>
          </a:xfrm>
          <a:custGeom>
            <a:avLst/>
            <a:gdLst>
              <a:gd name="T0" fmla="*/ 91026589 w 24"/>
              <a:gd name="T1" fmla="*/ 67310794 h 12"/>
              <a:gd name="T2" fmla="*/ 30342946 w 24"/>
              <a:gd name="T3" fmla="*/ 67310794 h 12"/>
              <a:gd name="T4" fmla="*/ 0 w 24"/>
              <a:gd name="T5" fmla="*/ 33656588 h 12"/>
              <a:gd name="T6" fmla="*/ 30342946 w 24"/>
              <a:gd name="T7" fmla="*/ 0 h 12"/>
              <a:gd name="T8" fmla="*/ 91026589 w 24"/>
              <a:gd name="T9" fmla="*/ 0 h 12"/>
              <a:gd name="T10" fmla="*/ 121369534 w 24"/>
              <a:gd name="T11" fmla="*/ 33656588 h 12"/>
              <a:gd name="T12" fmla="*/ 91026589 w 24"/>
              <a:gd name="T13" fmla="*/ 67310794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70" name="Freeform 177"/>
          <p:cNvSpPr>
            <a:spLocks/>
          </p:cNvSpPr>
          <p:nvPr/>
        </p:nvSpPr>
        <p:spPr bwMode="auto">
          <a:xfrm>
            <a:off x="9112251" y="5744634"/>
            <a:ext cx="67733" cy="65617"/>
          </a:xfrm>
          <a:custGeom>
            <a:avLst/>
            <a:gdLst>
              <a:gd name="T0" fmla="*/ 80917473 w 22"/>
              <a:gd name="T1" fmla="*/ 114422568 h 21"/>
              <a:gd name="T2" fmla="*/ 59339018 w 22"/>
              <a:gd name="T3" fmla="*/ 108973986 h 21"/>
              <a:gd name="T4" fmla="*/ 16184418 w 22"/>
              <a:gd name="T5" fmla="*/ 59936747 h 21"/>
              <a:gd name="T6" fmla="*/ 16184418 w 22"/>
              <a:gd name="T7" fmla="*/ 16345746 h 21"/>
              <a:gd name="T8" fmla="*/ 59339018 w 22"/>
              <a:gd name="T9" fmla="*/ 16345746 h 21"/>
              <a:gd name="T10" fmla="*/ 107892273 w 22"/>
              <a:gd name="T11" fmla="*/ 59936747 h 21"/>
              <a:gd name="T12" fmla="*/ 107892273 w 22"/>
              <a:gd name="T13" fmla="*/ 108973986 h 21"/>
              <a:gd name="T14" fmla="*/ 80917473 w 22"/>
              <a:gd name="T15" fmla="*/ 11442256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20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5"/>
                  <a:pt x="3" y="3"/>
                </a:cubicBezTo>
                <a:cubicBezTo>
                  <a:pt x="5" y="0"/>
                  <a:pt x="9" y="0"/>
                  <a:pt x="11" y="3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13"/>
                  <a:pt x="22" y="17"/>
                  <a:pt x="20" y="20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71" name="Freeform 178"/>
          <p:cNvSpPr>
            <a:spLocks/>
          </p:cNvSpPr>
          <p:nvPr/>
        </p:nvSpPr>
        <p:spPr bwMode="auto">
          <a:xfrm>
            <a:off x="10676467" y="3255433"/>
            <a:ext cx="325967" cy="364067"/>
          </a:xfrm>
          <a:custGeom>
            <a:avLst/>
            <a:gdLst>
              <a:gd name="T0" fmla="*/ 105813927 w 95"/>
              <a:gd name="T1" fmla="*/ 225067902 h 106"/>
              <a:gd name="T2" fmla="*/ 244693741 w 95"/>
              <a:gd name="T3" fmla="*/ 86054541 h 106"/>
              <a:gd name="T4" fmla="*/ 317439207 w 95"/>
              <a:gd name="T5" fmla="*/ 86054541 h 106"/>
              <a:gd name="T6" fmla="*/ 211627854 w 95"/>
              <a:gd name="T7" fmla="*/ 278026723 h 106"/>
              <a:gd name="T8" fmla="*/ 211627854 w 95"/>
              <a:gd name="T9" fmla="*/ 489854276 h 106"/>
              <a:gd name="T10" fmla="*/ 0 w 95"/>
              <a:gd name="T11" fmla="*/ 489854276 h 106"/>
              <a:gd name="T12" fmla="*/ 0 w 95"/>
              <a:gd name="T13" fmla="*/ 562671044 h 106"/>
              <a:gd name="T14" fmla="*/ 277759628 w 95"/>
              <a:gd name="T15" fmla="*/ 562671044 h 106"/>
              <a:gd name="T16" fmla="*/ 277759628 w 95"/>
              <a:gd name="T17" fmla="*/ 350843491 h 106"/>
              <a:gd name="T18" fmla="*/ 423253134 w 95"/>
              <a:gd name="T19" fmla="*/ 469996328 h 106"/>
              <a:gd name="T20" fmla="*/ 423253134 w 95"/>
              <a:gd name="T21" fmla="*/ 701684405 h 106"/>
              <a:gd name="T22" fmla="*/ 489387482 w 95"/>
              <a:gd name="T23" fmla="*/ 701684405 h 106"/>
              <a:gd name="T24" fmla="*/ 489387482 w 95"/>
              <a:gd name="T25" fmla="*/ 417040084 h 106"/>
              <a:gd name="T26" fmla="*/ 350507668 w 95"/>
              <a:gd name="T27" fmla="*/ 297884670 h 106"/>
              <a:gd name="T28" fmla="*/ 383573555 w 95"/>
              <a:gd name="T29" fmla="*/ 211830129 h 106"/>
              <a:gd name="T30" fmla="*/ 423253134 w 95"/>
              <a:gd name="T31" fmla="*/ 244928426 h 106"/>
              <a:gd name="T32" fmla="*/ 628267296 w 95"/>
              <a:gd name="T33" fmla="*/ 244928426 h 106"/>
              <a:gd name="T34" fmla="*/ 628267296 w 95"/>
              <a:gd name="T35" fmla="*/ 172111658 h 106"/>
              <a:gd name="T36" fmla="*/ 456321594 w 95"/>
              <a:gd name="T37" fmla="*/ 172111658 h 106"/>
              <a:gd name="T38" fmla="*/ 456321594 w 95"/>
              <a:gd name="T39" fmla="*/ 0 h 106"/>
              <a:gd name="T40" fmla="*/ 211627854 w 95"/>
              <a:gd name="T41" fmla="*/ 0 h 106"/>
              <a:gd name="T42" fmla="*/ 66134348 w 95"/>
              <a:gd name="T43" fmla="*/ 191969606 h 106"/>
              <a:gd name="T44" fmla="*/ 105813927 w 95"/>
              <a:gd name="T45" fmla="*/ 225067902 h 10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5" h="106">
                <a:moveTo>
                  <a:pt x="16" y="34"/>
                </a:moveTo>
                <a:lnTo>
                  <a:pt x="37" y="13"/>
                </a:lnTo>
                <a:lnTo>
                  <a:pt x="48" y="13"/>
                </a:lnTo>
                <a:lnTo>
                  <a:pt x="32" y="42"/>
                </a:lnTo>
                <a:lnTo>
                  <a:pt x="32" y="74"/>
                </a:lnTo>
                <a:lnTo>
                  <a:pt x="0" y="74"/>
                </a:lnTo>
                <a:lnTo>
                  <a:pt x="0" y="85"/>
                </a:lnTo>
                <a:lnTo>
                  <a:pt x="42" y="85"/>
                </a:lnTo>
                <a:lnTo>
                  <a:pt x="42" y="53"/>
                </a:lnTo>
                <a:lnTo>
                  <a:pt x="64" y="71"/>
                </a:lnTo>
                <a:lnTo>
                  <a:pt x="64" y="106"/>
                </a:lnTo>
                <a:lnTo>
                  <a:pt x="74" y="106"/>
                </a:lnTo>
                <a:lnTo>
                  <a:pt x="74" y="63"/>
                </a:lnTo>
                <a:lnTo>
                  <a:pt x="53" y="45"/>
                </a:lnTo>
                <a:lnTo>
                  <a:pt x="58" y="32"/>
                </a:lnTo>
                <a:lnTo>
                  <a:pt x="64" y="37"/>
                </a:lnTo>
                <a:lnTo>
                  <a:pt x="95" y="37"/>
                </a:lnTo>
                <a:lnTo>
                  <a:pt x="95" y="26"/>
                </a:lnTo>
                <a:lnTo>
                  <a:pt x="69" y="26"/>
                </a:lnTo>
                <a:lnTo>
                  <a:pt x="69" y="0"/>
                </a:lnTo>
                <a:lnTo>
                  <a:pt x="32" y="0"/>
                </a:lnTo>
                <a:lnTo>
                  <a:pt x="10" y="29"/>
                </a:lnTo>
                <a:lnTo>
                  <a:pt x="16" y="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72" name="Oval 179"/>
          <p:cNvSpPr>
            <a:spLocks noChangeArrowheads="1"/>
          </p:cNvSpPr>
          <p:nvPr/>
        </p:nvSpPr>
        <p:spPr bwMode="auto">
          <a:xfrm>
            <a:off x="10896601" y="3181351"/>
            <a:ext cx="71967" cy="740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73" name="Freeform 180"/>
          <p:cNvSpPr>
            <a:spLocks noEditPoints="1"/>
          </p:cNvSpPr>
          <p:nvPr/>
        </p:nvSpPr>
        <p:spPr bwMode="auto">
          <a:xfrm>
            <a:off x="10676467" y="2478618"/>
            <a:ext cx="254000" cy="55033"/>
          </a:xfrm>
          <a:custGeom>
            <a:avLst/>
            <a:gdLst>
              <a:gd name="T0" fmla="*/ 215639196 w 84"/>
              <a:gd name="T1" fmla="*/ 0 h 18"/>
              <a:gd name="T2" fmla="*/ 0 w 84"/>
              <a:gd name="T3" fmla="*/ 47142929 h 18"/>
              <a:gd name="T4" fmla="*/ 215639196 w 84"/>
              <a:gd name="T5" fmla="*/ 94283565 h 18"/>
              <a:gd name="T6" fmla="*/ 431278393 w 84"/>
              <a:gd name="T7" fmla="*/ 47142929 h 18"/>
              <a:gd name="T8" fmla="*/ 215639196 w 84"/>
              <a:gd name="T9" fmla="*/ 0 h 18"/>
              <a:gd name="T10" fmla="*/ 215639196 w 84"/>
              <a:gd name="T11" fmla="*/ 62854946 h 18"/>
              <a:gd name="T12" fmla="*/ 154028321 w 84"/>
              <a:gd name="T13" fmla="*/ 41903297 h 18"/>
              <a:gd name="T14" fmla="*/ 215639196 w 84"/>
              <a:gd name="T15" fmla="*/ 20951649 h 18"/>
              <a:gd name="T16" fmla="*/ 277250071 w 84"/>
              <a:gd name="T17" fmla="*/ 41903297 h 18"/>
              <a:gd name="T18" fmla="*/ 215639196 w 84"/>
              <a:gd name="T19" fmla="*/ 62854946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" h="18">
                <a:moveTo>
                  <a:pt x="42" y="0"/>
                </a:moveTo>
                <a:cubicBezTo>
                  <a:pt x="19" y="0"/>
                  <a:pt x="0" y="4"/>
                  <a:pt x="0" y="9"/>
                </a:cubicBezTo>
                <a:cubicBezTo>
                  <a:pt x="0" y="14"/>
                  <a:pt x="19" y="18"/>
                  <a:pt x="42" y="18"/>
                </a:cubicBezTo>
                <a:cubicBezTo>
                  <a:pt x="65" y="18"/>
                  <a:pt x="84" y="14"/>
                  <a:pt x="84" y="9"/>
                </a:cubicBezTo>
                <a:cubicBezTo>
                  <a:pt x="84" y="4"/>
                  <a:pt x="65" y="0"/>
                  <a:pt x="42" y="0"/>
                </a:cubicBezTo>
                <a:moveTo>
                  <a:pt x="42" y="12"/>
                </a:moveTo>
                <a:cubicBezTo>
                  <a:pt x="35" y="12"/>
                  <a:pt x="30" y="10"/>
                  <a:pt x="30" y="8"/>
                </a:cubicBezTo>
                <a:cubicBezTo>
                  <a:pt x="30" y="6"/>
                  <a:pt x="35" y="4"/>
                  <a:pt x="42" y="4"/>
                </a:cubicBezTo>
                <a:cubicBezTo>
                  <a:pt x="49" y="4"/>
                  <a:pt x="54" y="6"/>
                  <a:pt x="54" y="8"/>
                </a:cubicBezTo>
                <a:cubicBezTo>
                  <a:pt x="54" y="10"/>
                  <a:pt x="49" y="12"/>
                  <a:pt x="42" y="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74" name="Freeform 181"/>
          <p:cNvSpPr>
            <a:spLocks noEditPoints="1"/>
          </p:cNvSpPr>
          <p:nvPr/>
        </p:nvSpPr>
        <p:spPr bwMode="auto">
          <a:xfrm>
            <a:off x="10676467" y="2533651"/>
            <a:ext cx="474133" cy="306916"/>
          </a:xfrm>
          <a:custGeom>
            <a:avLst/>
            <a:gdLst>
              <a:gd name="T0" fmla="*/ 435293151 w 156"/>
              <a:gd name="T1" fmla="*/ 30702884 h 102"/>
              <a:gd name="T2" fmla="*/ 217647715 w 156"/>
              <a:gd name="T3" fmla="*/ 30702884 h 102"/>
              <a:gd name="T4" fmla="*/ 0 w 156"/>
              <a:gd name="T5" fmla="*/ 491239369 h 102"/>
              <a:gd name="T6" fmla="*/ 435293151 w 156"/>
              <a:gd name="T7" fmla="*/ 491239369 h 102"/>
              <a:gd name="T8" fmla="*/ 777309687 w 156"/>
              <a:gd name="T9" fmla="*/ 429835858 h 102"/>
              <a:gd name="T10" fmla="*/ 808401892 w 156"/>
              <a:gd name="T11" fmla="*/ 61405767 h 102"/>
              <a:gd name="T12" fmla="*/ 715125277 w 156"/>
              <a:gd name="T13" fmla="*/ 61405767 h 102"/>
              <a:gd name="T14" fmla="*/ 746217482 w 156"/>
              <a:gd name="T15" fmla="*/ 92106394 h 102"/>
              <a:gd name="T16" fmla="*/ 715125277 w 156"/>
              <a:gd name="T17" fmla="*/ 61405767 h 102"/>
              <a:gd name="T18" fmla="*/ 684033072 w 156"/>
              <a:gd name="T19" fmla="*/ 61405767 h 102"/>
              <a:gd name="T20" fmla="*/ 652940867 w 156"/>
              <a:gd name="T21" fmla="*/ 92106394 h 102"/>
              <a:gd name="T22" fmla="*/ 590754177 w 156"/>
              <a:gd name="T23" fmla="*/ 61405767 h 102"/>
              <a:gd name="T24" fmla="*/ 621848662 w 156"/>
              <a:gd name="T25" fmla="*/ 92106394 h 102"/>
              <a:gd name="T26" fmla="*/ 590754177 w 156"/>
              <a:gd name="T27" fmla="*/ 61405767 h 102"/>
              <a:gd name="T28" fmla="*/ 559661972 w 156"/>
              <a:gd name="T29" fmla="*/ 61405767 h 102"/>
              <a:gd name="T30" fmla="*/ 528569767 w 156"/>
              <a:gd name="T31" fmla="*/ 92106394 h 102"/>
              <a:gd name="T32" fmla="*/ 497477562 w 156"/>
              <a:gd name="T33" fmla="*/ 399132974 h 102"/>
              <a:gd name="T34" fmla="*/ 466385356 w 156"/>
              <a:gd name="T35" fmla="*/ 368430091 h 102"/>
              <a:gd name="T36" fmla="*/ 497477562 w 156"/>
              <a:gd name="T37" fmla="*/ 399132974 h 102"/>
              <a:gd name="T38" fmla="*/ 435293151 w 156"/>
              <a:gd name="T39" fmla="*/ 337727207 h 102"/>
              <a:gd name="T40" fmla="*/ 497477562 w 156"/>
              <a:gd name="T41" fmla="*/ 122809278 h 102"/>
              <a:gd name="T42" fmla="*/ 497477562 w 156"/>
              <a:gd name="T43" fmla="*/ 92106394 h 102"/>
              <a:gd name="T44" fmla="*/ 466385356 w 156"/>
              <a:gd name="T45" fmla="*/ 61405767 h 102"/>
              <a:gd name="T46" fmla="*/ 497477562 w 156"/>
              <a:gd name="T47" fmla="*/ 92106394 h 102"/>
              <a:gd name="T48" fmla="*/ 528569767 w 156"/>
              <a:gd name="T49" fmla="*/ 399132974 h 102"/>
              <a:gd name="T50" fmla="*/ 559661972 w 156"/>
              <a:gd name="T51" fmla="*/ 368430091 h 102"/>
              <a:gd name="T52" fmla="*/ 621848662 w 156"/>
              <a:gd name="T53" fmla="*/ 399132974 h 102"/>
              <a:gd name="T54" fmla="*/ 590754177 w 156"/>
              <a:gd name="T55" fmla="*/ 368430091 h 102"/>
              <a:gd name="T56" fmla="*/ 621848662 w 156"/>
              <a:gd name="T57" fmla="*/ 399132974 h 102"/>
              <a:gd name="T58" fmla="*/ 652940867 w 156"/>
              <a:gd name="T59" fmla="*/ 399132974 h 102"/>
              <a:gd name="T60" fmla="*/ 684033072 w 156"/>
              <a:gd name="T61" fmla="*/ 368430091 h 102"/>
              <a:gd name="T62" fmla="*/ 746217482 w 156"/>
              <a:gd name="T63" fmla="*/ 399132974 h 102"/>
              <a:gd name="T64" fmla="*/ 715125277 w 156"/>
              <a:gd name="T65" fmla="*/ 368430091 h 102"/>
              <a:gd name="T66" fmla="*/ 746217482 w 156"/>
              <a:gd name="T67" fmla="*/ 399132974 h 102"/>
              <a:gd name="T68" fmla="*/ 528569767 w 156"/>
              <a:gd name="T69" fmla="*/ 337727207 h 102"/>
              <a:gd name="T70" fmla="*/ 777309687 w 156"/>
              <a:gd name="T71" fmla="*/ 122809278 h 1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6" h="102">
                <a:moveTo>
                  <a:pt x="150" y="6"/>
                </a:moveTo>
                <a:cubicBezTo>
                  <a:pt x="84" y="6"/>
                  <a:pt x="84" y="6"/>
                  <a:pt x="84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78" y="6"/>
                  <a:pt x="42" y="6"/>
                </a:cubicBezTo>
                <a:cubicBezTo>
                  <a:pt x="6" y="6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6" y="102"/>
                  <a:pt x="42" y="102"/>
                </a:cubicBezTo>
                <a:cubicBezTo>
                  <a:pt x="78" y="102"/>
                  <a:pt x="84" y="96"/>
                  <a:pt x="84" y="96"/>
                </a:cubicBezTo>
                <a:cubicBezTo>
                  <a:pt x="84" y="84"/>
                  <a:pt x="84" y="84"/>
                  <a:pt x="84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3" y="84"/>
                  <a:pt x="156" y="81"/>
                  <a:pt x="156" y="78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9"/>
                  <a:pt x="153" y="6"/>
                  <a:pt x="150" y="6"/>
                </a:cubicBezTo>
                <a:moveTo>
                  <a:pt x="138" y="12"/>
                </a:moveTo>
                <a:cubicBezTo>
                  <a:pt x="144" y="12"/>
                  <a:pt x="144" y="12"/>
                  <a:pt x="144" y="12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38" y="18"/>
                  <a:pt x="138" y="18"/>
                  <a:pt x="138" y="18"/>
                </a:cubicBezTo>
                <a:lnTo>
                  <a:pt x="138" y="12"/>
                </a:lnTo>
                <a:close/>
                <a:moveTo>
                  <a:pt x="126" y="12"/>
                </a:moveTo>
                <a:cubicBezTo>
                  <a:pt x="132" y="12"/>
                  <a:pt x="132" y="12"/>
                  <a:pt x="132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8"/>
                  <a:pt x="126" y="18"/>
                  <a:pt x="126" y="18"/>
                </a:cubicBezTo>
                <a:lnTo>
                  <a:pt x="126" y="12"/>
                </a:lnTo>
                <a:close/>
                <a:moveTo>
                  <a:pt x="114" y="12"/>
                </a:moveTo>
                <a:cubicBezTo>
                  <a:pt x="120" y="12"/>
                  <a:pt x="120" y="12"/>
                  <a:pt x="120" y="12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14" y="18"/>
                  <a:pt x="114" y="18"/>
                  <a:pt x="114" y="18"/>
                </a:cubicBezTo>
                <a:lnTo>
                  <a:pt x="114" y="12"/>
                </a:lnTo>
                <a:close/>
                <a:moveTo>
                  <a:pt x="10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2" y="18"/>
                  <a:pt x="102" y="18"/>
                  <a:pt x="102" y="18"/>
                </a:cubicBezTo>
                <a:lnTo>
                  <a:pt x="102" y="12"/>
                </a:lnTo>
                <a:close/>
                <a:moveTo>
                  <a:pt x="96" y="78"/>
                </a:moveTo>
                <a:cubicBezTo>
                  <a:pt x="90" y="78"/>
                  <a:pt x="90" y="78"/>
                  <a:pt x="90" y="78"/>
                </a:cubicBezTo>
                <a:cubicBezTo>
                  <a:pt x="90" y="72"/>
                  <a:pt x="90" y="72"/>
                  <a:pt x="90" y="72"/>
                </a:cubicBezTo>
                <a:cubicBezTo>
                  <a:pt x="96" y="72"/>
                  <a:pt x="96" y="72"/>
                  <a:pt x="96" y="72"/>
                </a:cubicBezTo>
                <a:lnTo>
                  <a:pt x="96" y="78"/>
                </a:lnTo>
                <a:close/>
                <a:moveTo>
                  <a:pt x="96" y="66"/>
                </a:moveTo>
                <a:cubicBezTo>
                  <a:pt x="84" y="66"/>
                  <a:pt x="84" y="66"/>
                  <a:pt x="84" y="66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lnTo>
                  <a:pt x="96" y="66"/>
                </a:lnTo>
                <a:close/>
                <a:moveTo>
                  <a:pt x="96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90" y="12"/>
                  <a:pt x="90" y="12"/>
                  <a:pt x="90" y="12"/>
                </a:cubicBezTo>
                <a:cubicBezTo>
                  <a:pt x="96" y="12"/>
                  <a:pt x="96" y="12"/>
                  <a:pt x="96" y="12"/>
                </a:cubicBezTo>
                <a:lnTo>
                  <a:pt x="96" y="18"/>
                </a:lnTo>
                <a:close/>
                <a:moveTo>
                  <a:pt x="108" y="78"/>
                </a:moveTo>
                <a:cubicBezTo>
                  <a:pt x="102" y="78"/>
                  <a:pt x="102" y="78"/>
                  <a:pt x="102" y="78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8" y="72"/>
                  <a:pt x="108" y="72"/>
                  <a:pt x="108" y="72"/>
                </a:cubicBezTo>
                <a:lnTo>
                  <a:pt x="108" y="78"/>
                </a:lnTo>
                <a:close/>
                <a:moveTo>
                  <a:pt x="120" y="78"/>
                </a:moveTo>
                <a:cubicBezTo>
                  <a:pt x="114" y="78"/>
                  <a:pt x="114" y="78"/>
                  <a:pt x="114" y="78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78"/>
                </a:lnTo>
                <a:close/>
                <a:moveTo>
                  <a:pt x="132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32" y="72"/>
                  <a:pt x="132" y="72"/>
                  <a:pt x="132" y="72"/>
                </a:cubicBezTo>
                <a:lnTo>
                  <a:pt x="132" y="78"/>
                </a:lnTo>
                <a:close/>
                <a:moveTo>
                  <a:pt x="144" y="78"/>
                </a:moveTo>
                <a:cubicBezTo>
                  <a:pt x="138" y="78"/>
                  <a:pt x="138" y="78"/>
                  <a:pt x="138" y="78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44" y="72"/>
                  <a:pt x="144" y="72"/>
                  <a:pt x="144" y="72"/>
                </a:cubicBezTo>
                <a:lnTo>
                  <a:pt x="144" y="78"/>
                </a:lnTo>
                <a:close/>
                <a:moveTo>
                  <a:pt x="150" y="66"/>
                </a:moveTo>
                <a:cubicBezTo>
                  <a:pt x="102" y="66"/>
                  <a:pt x="102" y="66"/>
                  <a:pt x="102" y="6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50" y="24"/>
                  <a:pt x="150" y="24"/>
                  <a:pt x="150" y="24"/>
                </a:cubicBezTo>
                <a:lnTo>
                  <a:pt x="150" y="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75" name="Rectangle 182"/>
          <p:cNvSpPr>
            <a:spLocks noChangeArrowheads="1"/>
          </p:cNvSpPr>
          <p:nvPr/>
        </p:nvSpPr>
        <p:spPr bwMode="auto">
          <a:xfrm>
            <a:off x="8252885" y="3579285"/>
            <a:ext cx="35983" cy="19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76" name="Rectangle 183"/>
          <p:cNvSpPr>
            <a:spLocks noChangeArrowheads="1"/>
          </p:cNvSpPr>
          <p:nvPr/>
        </p:nvSpPr>
        <p:spPr bwMode="auto">
          <a:xfrm>
            <a:off x="8216901" y="3507318"/>
            <a:ext cx="107951" cy="19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77" name="Rectangle 184"/>
          <p:cNvSpPr>
            <a:spLocks noChangeArrowheads="1"/>
          </p:cNvSpPr>
          <p:nvPr/>
        </p:nvSpPr>
        <p:spPr bwMode="auto">
          <a:xfrm>
            <a:off x="8216901" y="3543300"/>
            <a:ext cx="107951" cy="16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78" name="Freeform 185"/>
          <p:cNvSpPr>
            <a:spLocks/>
          </p:cNvSpPr>
          <p:nvPr/>
        </p:nvSpPr>
        <p:spPr bwMode="auto">
          <a:xfrm>
            <a:off x="8144934" y="3215218"/>
            <a:ext cx="251884" cy="273049"/>
          </a:xfrm>
          <a:custGeom>
            <a:avLst/>
            <a:gdLst>
              <a:gd name="T0" fmla="*/ 427685538 w 84"/>
              <a:gd name="T1" fmla="*/ 218302942 h 90"/>
              <a:gd name="T2" fmla="*/ 213842769 w 84"/>
              <a:gd name="T3" fmla="*/ 0 h 90"/>
              <a:gd name="T4" fmla="*/ 0 w 84"/>
              <a:gd name="T5" fmla="*/ 218302942 h 90"/>
              <a:gd name="T6" fmla="*/ 122195226 w 84"/>
              <a:gd name="T7" fmla="*/ 415813177 h 90"/>
              <a:gd name="T8" fmla="*/ 122195226 w 84"/>
              <a:gd name="T9" fmla="*/ 467790393 h 90"/>
              <a:gd name="T10" fmla="*/ 305490313 w 84"/>
              <a:gd name="T11" fmla="*/ 467790393 h 90"/>
              <a:gd name="T12" fmla="*/ 305490313 w 84"/>
              <a:gd name="T13" fmla="*/ 415813177 h 90"/>
              <a:gd name="T14" fmla="*/ 427685538 w 84"/>
              <a:gd name="T15" fmla="*/ 218302942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" h="90">
                <a:moveTo>
                  <a:pt x="84" y="42"/>
                </a:moveTo>
                <a:cubicBezTo>
                  <a:pt x="84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59"/>
                  <a:pt x="10" y="73"/>
                  <a:pt x="24" y="80"/>
                </a:cubicBezTo>
                <a:cubicBezTo>
                  <a:pt x="24" y="90"/>
                  <a:pt x="24" y="90"/>
                  <a:pt x="24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0"/>
                  <a:pt x="60" y="80"/>
                  <a:pt x="60" y="80"/>
                </a:cubicBezTo>
                <a:cubicBezTo>
                  <a:pt x="74" y="73"/>
                  <a:pt x="84" y="59"/>
                  <a:pt x="84" y="4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79" name="Freeform 186"/>
          <p:cNvSpPr>
            <a:spLocks/>
          </p:cNvSpPr>
          <p:nvPr/>
        </p:nvSpPr>
        <p:spPr bwMode="auto">
          <a:xfrm>
            <a:off x="9042401" y="3170768"/>
            <a:ext cx="251884" cy="472017"/>
          </a:xfrm>
          <a:custGeom>
            <a:avLst/>
            <a:gdLst>
              <a:gd name="T0" fmla="*/ 427685538 w 84"/>
              <a:gd name="T1" fmla="*/ 123811508 h 156"/>
              <a:gd name="T2" fmla="*/ 427685538 w 84"/>
              <a:gd name="T3" fmla="*/ 588104096 h 156"/>
              <a:gd name="T4" fmla="*/ 213842769 w 84"/>
              <a:gd name="T5" fmla="*/ 804773668 h 156"/>
              <a:gd name="T6" fmla="*/ 0 w 84"/>
              <a:gd name="T7" fmla="*/ 588104096 h 156"/>
              <a:gd name="T8" fmla="*/ 0 w 84"/>
              <a:gd name="T9" fmla="*/ 154764952 h 156"/>
              <a:gd name="T10" fmla="*/ 20366621 w 84"/>
              <a:gd name="T11" fmla="*/ 77381342 h 156"/>
              <a:gd name="T12" fmla="*/ 152745156 w 84"/>
              <a:gd name="T13" fmla="*/ 0 h 156"/>
              <a:gd name="T14" fmla="*/ 285123692 w 84"/>
              <a:gd name="T15" fmla="*/ 77381342 h 156"/>
              <a:gd name="T16" fmla="*/ 305490313 w 84"/>
              <a:gd name="T17" fmla="*/ 154764952 h 156"/>
              <a:gd name="T18" fmla="*/ 305490313 w 84"/>
              <a:gd name="T19" fmla="*/ 557150652 h 156"/>
              <a:gd name="T20" fmla="*/ 213842769 w 84"/>
              <a:gd name="T21" fmla="*/ 650008716 h 156"/>
              <a:gd name="T22" fmla="*/ 122195226 w 84"/>
              <a:gd name="T23" fmla="*/ 557150652 h 156"/>
              <a:gd name="T24" fmla="*/ 122195226 w 84"/>
              <a:gd name="T25" fmla="*/ 278576461 h 156"/>
              <a:gd name="T26" fmla="*/ 152745156 w 84"/>
              <a:gd name="T27" fmla="*/ 247623016 h 156"/>
              <a:gd name="T28" fmla="*/ 183292838 w 84"/>
              <a:gd name="T29" fmla="*/ 278576461 h 156"/>
              <a:gd name="T30" fmla="*/ 183292838 w 84"/>
              <a:gd name="T31" fmla="*/ 557150652 h 156"/>
              <a:gd name="T32" fmla="*/ 213842769 w 84"/>
              <a:gd name="T33" fmla="*/ 588104096 h 156"/>
              <a:gd name="T34" fmla="*/ 244392700 w 84"/>
              <a:gd name="T35" fmla="*/ 557150652 h 156"/>
              <a:gd name="T36" fmla="*/ 244392700 w 84"/>
              <a:gd name="T37" fmla="*/ 154764952 h 156"/>
              <a:gd name="T38" fmla="*/ 152745156 w 84"/>
              <a:gd name="T39" fmla="*/ 61904619 h 156"/>
              <a:gd name="T40" fmla="*/ 71280923 w 84"/>
              <a:gd name="T41" fmla="*/ 108334786 h 156"/>
              <a:gd name="T42" fmla="*/ 61097613 w 84"/>
              <a:gd name="T43" fmla="*/ 154764952 h 156"/>
              <a:gd name="T44" fmla="*/ 61097613 w 84"/>
              <a:gd name="T45" fmla="*/ 588104096 h 156"/>
              <a:gd name="T46" fmla="*/ 213842769 w 84"/>
              <a:gd name="T47" fmla="*/ 742869049 h 156"/>
              <a:gd name="T48" fmla="*/ 366587925 w 84"/>
              <a:gd name="T49" fmla="*/ 588104096 h 156"/>
              <a:gd name="T50" fmla="*/ 366587925 w 84"/>
              <a:gd name="T51" fmla="*/ 123811508 h 156"/>
              <a:gd name="T52" fmla="*/ 397135607 w 84"/>
              <a:gd name="T53" fmla="*/ 92858064 h 156"/>
              <a:gd name="T54" fmla="*/ 427685538 w 84"/>
              <a:gd name="T55" fmla="*/ 123811508 h 15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4" h="156">
                <a:moveTo>
                  <a:pt x="84" y="24"/>
                </a:moveTo>
                <a:cubicBezTo>
                  <a:pt x="84" y="114"/>
                  <a:pt x="84" y="114"/>
                  <a:pt x="84" y="114"/>
                </a:cubicBezTo>
                <a:cubicBezTo>
                  <a:pt x="84" y="129"/>
                  <a:pt x="75" y="156"/>
                  <a:pt x="42" y="156"/>
                </a:cubicBezTo>
                <a:cubicBezTo>
                  <a:pt x="9" y="156"/>
                  <a:pt x="0" y="129"/>
                  <a:pt x="0" y="1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2"/>
                  <a:pt x="4" y="15"/>
                </a:cubicBezTo>
                <a:cubicBezTo>
                  <a:pt x="9" y="5"/>
                  <a:pt x="18" y="0"/>
                  <a:pt x="30" y="0"/>
                </a:cubicBezTo>
                <a:cubicBezTo>
                  <a:pt x="42" y="0"/>
                  <a:pt x="51" y="5"/>
                  <a:pt x="56" y="15"/>
                </a:cubicBezTo>
                <a:cubicBezTo>
                  <a:pt x="60" y="22"/>
                  <a:pt x="60" y="29"/>
                  <a:pt x="60" y="3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5"/>
                  <a:pt x="55" y="126"/>
                  <a:pt x="42" y="126"/>
                </a:cubicBezTo>
                <a:cubicBezTo>
                  <a:pt x="29" y="126"/>
                  <a:pt x="24" y="115"/>
                  <a:pt x="24" y="10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1"/>
                  <a:pt x="27" y="48"/>
                  <a:pt x="30" y="48"/>
                </a:cubicBezTo>
                <a:cubicBezTo>
                  <a:pt x="33" y="48"/>
                  <a:pt x="36" y="51"/>
                  <a:pt x="36" y="54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1"/>
                  <a:pt x="37" y="114"/>
                  <a:pt x="42" y="114"/>
                </a:cubicBezTo>
                <a:cubicBezTo>
                  <a:pt x="47" y="114"/>
                  <a:pt x="48" y="111"/>
                  <a:pt x="48" y="108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12"/>
                  <a:pt x="30" y="12"/>
                </a:cubicBezTo>
                <a:cubicBezTo>
                  <a:pt x="22" y="12"/>
                  <a:pt x="17" y="15"/>
                  <a:pt x="14" y="21"/>
                </a:cubicBezTo>
                <a:cubicBezTo>
                  <a:pt x="12" y="25"/>
                  <a:pt x="12" y="30"/>
                  <a:pt x="12" y="30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7"/>
                  <a:pt x="13" y="144"/>
                  <a:pt x="42" y="144"/>
                </a:cubicBezTo>
                <a:cubicBezTo>
                  <a:pt x="72" y="144"/>
                  <a:pt x="72" y="115"/>
                  <a:pt x="72" y="114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21"/>
                  <a:pt x="75" y="18"/>
                  <a:pt x="78" y="18"/>
                </a:cubicBezTo>
                <a:cubicBezTo>
                  <a:pt x="81" y="18"/>
                  <a:pt x="84" y="21"/>
                  <a:pt x="84" y="2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80" name="Freeform 187"/>
          <p:cNvSpPr>
            <a:spLocks/>
          </p:cNvSpPr>
          <p:nvPr/>
        </p:nvSpPr>
        <p:spPr bwMode="auto">
          <a:xfrm>
            <a:off x="9768418" y="3255434"/>
            <a:ext cx="476249" cy="325967"/>
          </a:xfrm>
          <a:custGeom>
            <a:avLst/>
            <a:gdLst>
              <a:gd name="T0" fmla="*/ 629145976 w 156"/>
              <a:gd name="T1" fmla="*/ 0 h 108"/>
              <a:gd name="T2" fmla="*/ 529532017 w 156"/>
              <a:gd name="T3" fmla="*/ 0 h 108"/>
              <a:gd name="T4" fmla="*/ 408944770 w 156"/>
              <a:gd name="T5" fmla="*/ 92105956 h 108"/>
              <a:gd name="T6" fmla="*/ 288357523 w 156"/>
              <a:gd name="T7" fmla="*/ 0 h 108"/>
              <a:gd name="T8" fmla="*/ 188743564 w 156"/>
              <a:gd name="T9" fmla="*/ 0 h 108"/>
              <a:gd name="T10" fmla="*/ 188743564 w 156"/>
              <a:gd name="T11" fmla="*/ 0 h 108"/>
              <a:gd name="T12" fmla="*/ 188743564 w 156"/>
              <a:gd name="T13" fmla="*/ 0 h 108"/>
              <a:gd name="T14" fmla="*/ 188743564 w 156"/>
              <a:gd name="T15" fmla="*/ 0 h 108"/>
              <a:gd name="T16" fmla="*/ 0 w 156"/>
              <a:gd name="T17" fmla="*/ 92105956 h 108"/>
              <a:gd name="T18" fmla="*/ 62915285 w 156"/>
              <a:gd name="T19" fmla="*/ 245613620 h 108"/>
              <a:gd name="T20" fmla="*/ 188743564 w 156"/>
              <a:gd name="T21" fmla="*/ 184209649 h 108"/>
              <a:gd name="T22" fmla="*/ 188743564 w 156"/>
              <a:gd name="T23" fmla="*/ 552628947 h 108"/>
              <a:gd name="T24" fmla="*/ 629145976 w 156"/>
              <a:gd name="T25" fmla="*/ 552628947 h 108"/>
              <a:gd name="T26" fmla="*/ 629145976 w 156"/>
              <a:gd name="T27" fmla="*/ 184209649 h 108"/>
              <a:gd name="T28" fmla="*/ 754974256 w 156"/>
              <a:gd name="T29" fmla="*/ 245613620 h 108"/>
              <a:gd name="T30" fmla="*/ 817889540 w 156"/>
              <a:gd name="T31" fmla="*/ 92105956 h 108"/>
              <a:gd name="T32" fmla="*/ 629145976 w 156"/>
              <a:gd name="T33" fmla="*/ 0 h 1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6" h="108">
                <a:moveTo>
                  <a:pt x="12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98" y="10"/>
                  <a:pt x="89" y="18"/>
                  <a:pt x="78" y="18"/>
                </a:cubicBezTo>
                <a:cubicBezTo>
                  <a:pt x="67" y="18"/>
                  <a:pt x="58" y="10"/>
                  <a:pt x="5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2" y="48"/>
                  <a:pt x="12" y="48"/>
                  <a:pt x="12" y="48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6" y="18"/>
                  <a:pt x="156" y="18"/>
                  <a:pt x="156" y="18"/>
                </a:cubicBezTo>
                <a:lnTo>
                  <a:pt x="1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81" name="Freeform 284"/>
          <p:cNvSpPr>
            <a:spLocks noEditPoints="1"/>
          </p:cNvSpPr>
          <p:nvPr/>
        </p:nvSpPr>
        <p:spPr bwMode="auto">
          <a:xfrm>
            <a:off x="10674351" y="5759451"/>
            <a:ext cx="438149" cy="292100"/>
          </a:xfrm>
          <a:custGeom>
            <a:avLst/>
            <a:gdLst>
              <a:gd name="T0" fmla="*/ 562992227 w 144"/>
              <a:gd name="T1" fmla="*/ 0 h 96"/>
              <a:gd name="T2" fmla="*/ 0 w 144"/>
              <a:gd name="T3" fmla="*/ 0 h 96"/>
              <a:gd name="T4" fmla="*/ 0 w 144"/>
              <a:gd name="T5" fmla="*/ 62308581 h 96"/>
              <a:gd name="T6" fmla="*/ 0 w 144"/>
              <a:gd name="T7" fmla="*/ 62308581 h 96"/>
              <a:gd name="T8" fmla="*/ 0 w 144"/>
              <a:gd name="T9" fmla="*/ 373851488 h 96"/>
              <a:gd name="T10" fmla="*/ 125109891 w 144"/>
              <a:gd name="T11" fmla="*/ 498468650 h 96"/>
              <a:gd name="T12" fmla="*/ 437882336 w 144"/>
              <a:gd name="T13" fmla="*/ 498468650 h 96"/>
              <a:gd name="T14" fmla="*/ 562992227 w 144"/>
              <a:gd name="T15" fmla="*/ 373851488 h 96"/>
              <a:gd name="T16" fmla="*/ 750657063 w 144"/>
              <a:gd name="T17" fmla="*/ 186925744 h 96"/>
              <a:gd name="T18" fmla="*/ 562992227 w 144"/>
              <a:gd name="T19" fmla="*/ 0 h 96"/>
              <a:gd name="T20" fmla="*/ 562992227 w 144"/>
              <a:gd name="T21" fmla="*/ 280388616 h 96"/>
              <a:gd name="T22" fmla="*/ 562992227 w 144"/>
              <a:gd name="T23" fmla="*/ 93462872 h 96"/>
              <a:gd name="T24" fmla="*/ 656824645 w 144"/>
              <a:gd name="T25" fmla="*/ 186925744 h 96"/>
              <a:gd name="T26" fmla="*/ 562992227 w 144"/>
              <a:gd name="T27" fmla="*/ 280388616 h 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6">
                <a:moveTo>
                  <a:pt x="1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6"/>
                  <a:pt x="11" y="96"/>
                  <a:pt x="2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97" y="96"/>
                  <a:pt x="108" y="86"/>
                  <a:pt x="108" y="72"/>
                </a:cubicBezTo>
                <a:cubicBezTo>
                  <a:pt x="128" y="72"/>
                  <a:pt x="144" y="56"/>
                  <a:pt x="144" y="36"/>
                </a:cubicBezTo>
                <a:cubicBezTo>
                  <a:pt x="144" y="17"/>
                  <a:pt x="128" y="0"/>
                  <a:pt x="108" y="0"/>
                </a:cubicBezTo>
                <a:moveTo>
                  <a:pt x="108" y="54"/>
                </a:moveTo>
                <a:cubicBezTo>
                  <a:pt x="108" y="18"/>
                  <a:pt x="108" y="18"/>
                  <a:pt x="108" y="18"/>
                </a:cubicBezTo>
                <a:cubicBezTo>
                  <a:pt x="118" y="18"/>
                  <a:pt x="126" y="27"/>
                  <a:pt x="126" y="36"/>
                </a:cubicBezTo>
                <a:cubicBezTo>
                  <a:pt x="126" y="46"/>
                  <a:pt x="118" y="54"/>
                  <a:pt x="108" y="5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82" name="Freeform 285"/>
          <p:cNvSpPr>
            <a:spLocks/>
          </p:cNvSpPr>
          <p:nvPr/>
        </p:nvSpPr>
        <p:spPr bwMode="auto">
          <a:xfrm>
            <a:off x="10775951" y="5585885"/>
            <a:ext cx="143933" cy="146049"/>
          </a:xfrm>
          <a:custGeom>
            <a:avLst/>
            <a:gdLst>
              <a:gd name="T0" fmla="*/ 136541007 w 48"/>
              <a:gd name="T1" fmla="*/ 252165584 h 48"/>
              <a:gd name="T2" fmla="*/ 60685892 w 48"/>
              <a:gd name="T3" fmla="*/ 204884394 h 48"/>
              <a:gd name="T4" fmla="*/ 146656822 w 48"/>
              <a:gd name="T5" fmla="*/ 162856417 h 48"/>
              <a:gd name="T6" fmla="*/ 207340465 w 48"/>
              <a:gd name="T7" fmla="*/ 147096781 h 48"/>
              <a:gd name="T8" fmla="*/ 121371783 w 48"/>
              <a:gd name="T9" fmla="*/ 126083933 h 48"/>
              <a:gd name="T10" fmla="*/ 0 w 48"/>
              <a:gd name="T11" fmla="*/ 78802743 h 48"/>
              <a:gd name="T12" fmla="*/ 227569845 w 48"/>
              <a:gd name="T13" fmla="*/ 0 h 48"/>
              <a:gd name="T14" fmla="*/ 242741318 w 48"/>
              <a:gd name="T15" fmla="*/ 15759636 h 48"/>
              <a:gd name="T16" fmla="*/ 227569845 w 48"/>
              <a:gd name="T17" fmla="*/ 31521554 h 48"/>
              <a:gd name="T18" fmla="*/ 35400853 w 48"/>
              <a:gd name="T19" fmla="*/ 78802743 h 48"/>
              <a:gd name="T20" fmla="*/ 121371783 w 48"/>
              <a:gd name="T21" fmla="*/ 99815591 h 48"/>
              <a:gd name="T22" fmla="*/ 242741318 w 48"/>
              <a:gd name="T23" fmla="*/ 141843569 h 48"/>
              <a:gd name="T24" fmla="*/ 156770388 w 48"/>
              <a:gd name="T25" fmla="*/ 189124759 h 48"/>
              <a:gd name="T26" fmla="*/ 91028838 w 48"/>
              <a:gd name="T27" fmla="*/ 210137606 h 48"/>
              <a:gd name="T28" fmla="*/ 136541007 w 48"/>
              <a:gd name="T29" fmla="*/ 220644030 h 48"/>
              <a:gd name="T30" fmla="*/ 151712480 w 48"/>
              <a:gd name="T31" fmla="*/ 236405948 h 48"/>
              <a:gd name="T32" fmla="*/ 136541007 w 48"/>
              <a:gd name="T33" fmla="*/ 252165584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48">
                <a:moveTo>
                  <a:pt x="27" y="48"/>
                </a:moveTo>
                <a:cubicBezTo>
                  <a:pt x="20" y="48"/>
                  <a:pt x="12" y="46"/>
                  <a:pt x="12" y="39"/>
                </a:cubicBezTo>
                <a:cubicBezTo>
                  <a:pt x="12" y="34"/>
                  <a:pt x="20" y="33"/>
                  <a:pt x="29" y="31"/>
                </a:cubicBezTo>
                <a:cubicBezTo>
                  <a:pt x="33" y="30"/>
                  <a:pt x="38" y="29"/>
                  <a:pt x="41" y="28"/>
                </a:cubicBezTo>
                <a:cubicBezTo>
                  <a:pt x="37" y="26"/>
                  <a:pt x="29" y="25"/>
                  <a:pt x="24" y="24"/>
                </a:cubicBezTo>
                <a:cubicBezTo>
                  <a:pt x="8" y="22"/>
                  <a:pt x="0" y="21"/>
                  <a:pt x="0" y="15"/>
                </a:cubicBezTo>
                <a:cubicBezTo>
                  <a:pt x="0" y="5"/>
                  <a:pt x="42" y="0"/>
                  <a:pt x="45" y="0"/>
                </a:cubicBezTo>
                <a:cubicBezTo>
                  <a:pt x="47" y="0"/>
                  <a:pt x="48" y="2"/>
                  <a:pt x="48" y="3"/>
                </a:cubicBezTo>
                <a:cubicBezTo>
                  <a:pt x="48" y="5"/>
                  <a:pt x="47" y="6"/>
                  <a:pt x="45" y="6"/>
                </a:cubicBezTo>
                <a:cubicBezTo>
                  <a:pt x="36" y="6"/>
                  <a:pt x="12" y="11"/>
                  <a:pt x="7" y="15"/>
                </a:cubicBezTo>
                <a:cubicBezTo>
                  <a:pt x="10" y="16"/>
                  <a:pt x="19" y="18"/>
                  <a:pt x="24" y="19"/>
                </a:cubicBezTo>
                <a:cubicBezTo>
                  <a:pt x="40" y="21"/>
                  <a:pt x="48" y="22"/>
                  <a:pt x="48" y="27"/>
                </a:cubicBezTo>
                <a:cubicBezTo>
                  <a:pt x="48" y="33"/>
                  <a:pt x="40" y="34"/>
                  <a:pt x="31" y="36"/>
                </a:cubicBezTo>
                <a:cubicBezTo>
                  <a:pt x="27" y="37"/>
                  <a:pt x="20" y="39"/>
                  <a:pt x="18" y="40"/>
                </a:cubicBezTo>
                <a:cubicBezTo>
                  <a:pt x="19" y="41"/>
                  <a:pt x="24" y="42"/>
                  <a:pt x="27" y="42"/>
                </a:cubicBezTo>
                <a:cubicBezTo>
                  <a:pt x="29" y="42"/>
                  <a:pt x="30" y="44"/>
                  <a:pt x="30" y="45"/>
                </a:cubicBezTo>
                <a:cubicBezTo>
                  <a:pt x="30" y="47"/>
                  <a:pt x="29" y="48"/>
                  <a:pt x="27" y="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83" name="Freeform 300"/>
          <p:cNvSpPr>
            <a:spLocks/>
          </p:cNvSpPr>
          <p:nvPr/>
        </p:nvSpPr>
        <p:spPr bwMode="auto">
          <a:xfrm>
            <a:off x="9785351" y="5994401"/>
            <a:ext cx="535516" cy="55033"/>
          </a:xfrm>
          <a:custGeom>
            <a:avLst/>
            <a:gdLst>
              <a:gd name="T0" fmla="*/ 914860625 w 176"/>
              <a:gd name="T1" fmla="*/ 94283565 h 18"/>
              <a:gd name="T2" fmla="*/ 857682121 w 176"/>
              <a:gd name="T3" fmla="*/ 83806594 h 18"/>
              <a:gd name="T4" fmla="*/ 800503618 w 176"/>
              <a:gd name="T5" fmla="*/ 73331917 h 18"/>
              <a:gd name="T6" fmla="*/ 743325114 w 176"/>
              <a:gd name="T7" fmla="*/ 83806594 h 18"/>
              <a:gd name="T8" fmla="*/ 686146610 w 176"/>
              <a:gd name="T9" fmla="*/ 94283565 h 18"/>
              <a:gd name="T10" fmla="*/ 628965824 w 176"/>
              <a:gd name="T11" fmla="*/ 83806594 h 18"/>
              <a:gd name="T12" fmla="*/ 571787320 w 176"/>
              <a:gd name="T13" fmla="*/ 73331917 h 18"/>
              <a:gd name="T14" fmla="*/ 514608816 w 176"/>
              <a:gd name="T15" fmla="*/ 83806594 h 18"/>
              <a:gd name="T16" fmla="*/ 457430313 w 176"/>
              <a:gd name="T17" fmla="*/ 94283565 h 18"/>
              <a:gd name="T18" fmla="*/ 400251809 w 176"/>
              <a:gd name="T19" fmla="*/ 83806594 h 18"/>
              <a:gd name="T20" fmla="*/ 343073305 w 176"/>
              <a:gd name="T21" fmla="*/ 73331917 h 18"/>
              <a:gd name="T22" fmla="*/ 285894801 w 176"/>
              <a:gd name="T23" fmla="*/ 83806594 h 18"/>
              <a:gd name="T24" fmla="*/ 228716297 w 176"/>
              <a:gd name="T25" fmla="*/ 94283565 h 18"/>
              <a:gd name="T26" fmla="*/ 171535511 w 176"/>
              <a:gd name="T27" fmla="*/ 83806594 h 18"/>
              <a:gd name="T28" fmla="*/ 114357008 w 176"/>
              <a:gd name="T29" fmla="*/ 73331917 h 18"/>
              <a:gd name="T30" fmla="*/ 57178504 w 176"/>
              <a:gd name="T31" fmla="*/ 83806594 h 18"/>
              <a:gd name="T32" fmla="*/ 0 w 176"/>
              <a:gd name="T33" fmla="*/ 94283565 h 18"/>
              <a:gd name="T34" fmla="*/ 0 w 176"/>
              <a:gd name="T35" fmla="*/ 20951649 h 18"/>
              <a:gd name="T36" fmla="*/ 57178504 w 176"/>
              <a:gd name="T37" fmla="*/ 10476971 h 18"/>
              <a:gd name="T38" fmla="*/ 114357008 w 176"/>
              <a:gd name="T39" fmla="*/ 0 h 18"/>
              <a:gd name="T40" fmla="*/ 171535511 w 176"/>
              <a:gd name="T41" fmla="*/ 10476971 h 18"/>
              <a:gd name="T42" fmla="*/ 228716297 w 176"/>
              <a:gd name="T43" fmla="*/ 20951649 h 18"/>
              <a:gd name="T44" fmla="*/ 285894801 w 176"/>
              <a:gd name="T45" fmla="*/ 10476971 h 18"/>
              <a:gd name="T46" fmla="*/ 343073305 w 176"/>
              <a:gd name="T47" fmla="*/ 0 h 18"/>
              <a:gd name="T48" fmla="*/ 400251809 w 176"/>
              <a:gd name="T49" fmla="*/ 10476971 h 18"/>
              <a:gd name="T50" fmla="*/ 457430313 w 176"/>
              <a:gd name="T51" fmla="*/ 20951649 h 18"/>
              <a:gd name="T52" fmla="*/ 514608816 w 176"/>
              <a:gd name="T53" fmla="*/ 10476971 h 18"/>
              <a:gd name="T54" fmla="*/ 571787320 w 176"/>
              <a:gd name="T55" fmla="*/ 0 h 18"/>
              <a:gd name="T56" fmla="*/ 628965824 w 176"/>
              <a:gd name="T57" fmla="*/ 10476971 h 18"/>
              <a:gd name="T58" fmla="*/ 686146610 w 176"/>
              <a:gd name="T59" fmla="*/ 20951649 h 18"/>
              <a:gd name="T60" fmla="*/ 743325114 w 176"/>
              <a:gd name="T61" fmla="*/ 10476971 h 18"/>
              <a:gd name="T62" fmla="*/ 800503618 w 176"/>
              <a:gd name="T63" fmla="*/ 0 h 18"/>
              <a:gd name="T64" fmla="*/ 857682121 w 176"/>
              <a:gd name="T65" fmla="*/ 10476971 h 18"/>
              <a:gd name="T66" fmla="*/ 914860625 w 176"/>
              <a:gd name="T67" fmla="*/ 20951649 h 18"/>
              <a:gd name="T68" fmla="*/ 914860625 w 176"/>
              <a:gd name="T69" fmla="*/ 94283565 h 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6" h="18">
                <a:moveTo>
                  <a:pt x="176" y="18"/>
                </a:moveTo>
                <a:cubicBezTo>
                  <a:pt x="172" y="18"/>
                  <a:pt x="168" y="17"/>
                  <a:pt x="165" y="16"/>
                </a:cubicBezTo>
                <a:cubicBezTo>
                  <a:pt x="162" y="15"/>
                  <a:pt x="158" y="14"/>
                  <a:pt x="154" y="14"/>
                </a:cubicBezTo>
                <a:cubicBezTo>
                  <a:pt x="150" y="14"/>
                  <a:pt x="146" y="15"/>
                  <a:pt x="143" y="16"/>
                </a:cubicBezTo>
                <a:cubicBezTo>
                  <a:pt x="139" y="17"/>
                  <a:pt x="136" y="18"/>
                  <a:pt x="132" y="18"/>
                </a:cubicBezTo>
                <a:cubicBezTo>
                  <a:pt x="128" y="18"/>
                  <a:pt x="124" y="17"/>
                  <a:pt x="121" y="16"/>
                </a:cubicBezTo>
                <a:cubicBezTo>
                  <a:pt x="118" y="15"/>
                  <a:pt x="114" y="14"/>
                  <a:pt x="110" y="14"/>
                </a:cubicBezTo>
                <a:cubicBezTo>
                  <a:pt x="106" y="14"/>
                  <a:pt x="102" y="15"/>
                  <a:pt x="99" y="16"/>
                </a:cubicBezTo>
                <a:cubicBezTo>
                  <a:pt x="96" y="17"/>
                  <a:pt x="92" y="18"/>
                  <a:pt x="88" y="18"/>
                </a:cubicBezTo>
                <a:cubicBezTo>
                  <a:pt x="84" y="18"/>
                  <a:pt x="81" y="17"/>
                  <a:pt x="77" y="16"/>
                </a:cubicBezTo>
                <a:cubicBezTo>
                  <a:pt x="74" y="15"/>
                  <a:pt x="70" y="14"/>
                  <a:pt x="66" y="14"/>
                </a:cubicBezTo>
                <a:cubicBezTo>
                  <a:pt x="62" y="14"/>
                  <a:pt x="58" y="15"/>
                  <a:pt x="55" y="16"/>
                </a:cubicBezTo>
                <a:cubicBezTo>
                  <a:pt x="52" y="17"/>
                  <a:pt x="48" y="18"/>
                  <a:pt x="44" y="18"/>
                </a:cubicBezTo>
                <a:cubicBezTo>
                  <a:pt x="40" y="18"/>
                  <a:pt x="37" y="17"/>
                  <a:pt x="33" y="16"/>
                </a:cubicBezTo>
                <a:cubicBezTo>
                  <a:pt x="30" y="15"/>
                  <a:pt x="26" y="14"/>
                  <a:pt x="22" y="14"/>
                </a:cubicBezTo>
                <a:cubicBezTo>
                  <a:pt x="18" y="14"/>
                  <a:pt x="14" y="15"/>
                  <a:pt x="11" y="16"/>
                </a:cubicBezTo>
                <a:cubicBezTo>
                  <a:pt x="8" y="17"/>
                  <a:pt x="4" y="18"/>
                  <a:pt x="0" y="18"/>
                </a:cubicBezTo>
                <a:cubicBezTo>
                  <a:pt x="0" y="4"/>
                  <a:pt x="0" y="4"/>
                  <a:pt x="0" y="4"/>
                </a:cubicBezTo>
                <a:cubicBezTo>
                  <a:pt x="4" y="4"/>
                  <a:pt x="8" y="4"/>
                  <a:pt x="11" y="2"/>
                </a:cubicBezTo>
                <a:cubicBezTo>
                  <a:pt x="14" y="1"/>
                  <a:pt x="18" y="0"/>
                  <a:pt x="22" y="0"/>
                </a:cubicBezTo>
                <a:cubicBezTo>
                  <a:pt x="26" y="0"/>
                  <a:pt x="30" y="1"/>
                  <a:pt x="33" y="2"/>
                </a:cubicBezTo>
                <a:cubicBezTo>
                  <a:pt x="37" y="4"/>
                  <a:pt x="40" y="4"/>
                  <a:pt x="44" y="4"/>
                </a:cubicBezTo>
                <a:cubicBezTo>
                  <a:pt x="48" y="4"/>
                  <a:pt x="52" y="4"/>
                  <a:pt x="55" y="2"/>
                </a:cubicBezTo>
                <a:cubicBezTo>
                  <a:pt x="58" y="1"/>
                  <a:pt x="62" y="0"/>
                  <a:pt x="66" y="0"/>
                </a:cubicBezTo>
                <a:cubicBezTo>
                  <a:pt x="70" y="0"/>
                  <a:pt x="74" y="1"/>
                  <a:pt x="77" y="2"/>
                </a:cubicBezTo>
                <a:cubicBezTo>
                  <a:pt x="81" y="4"/>
                  <a:pt x="84" y="4"/>
                  <a:pt x="88" y="4"/>
                </a:cubicBezTo>
                <a:cubicBezTo>
                  <a:pt x="92" y="4"/>
                  <a:pt x="96" y="4"/>
                  <a:pt x="99" y="2"/>
                </a:cubicBezTo>
                <a:cubicBezTo>
                  <a:pt x="102" y="1"/>
                  <a:pt x="106" y="0"/>
                  <a:pt x="110" y="0"/>
                </a:cubicBezTo>
                <a:cubicBezTo>
                  <a:pt x="114" y="0"/>
                  <a:pt x="118" y="1"/>
                  <a:pt x="121" y="2"/>
                </a:cubicBezTo>
                <a:cubicBezTo>
                  <a:pt x="124" y="4"/>
                  <a:pt x="128" y="4"/>
                  <a:pt x="132" y="4"/>
                </a:cubicBezTo>
                <a:cubicBezTo>
                  <a:pt x="136" y="4"/>
                  <a:pt x="139" y="4"/>
                  <a:pt x="143" y="2"/>
                </a:cubicBezTo>
                <a:cubicBezTo>
                  <a:pt x="146" y="1"/>
                  <a:pt x="150" y="0"/>
                  <a:pt x="154" y="0"/>
                </a:cubicBezTo>
                <a:cubicBezTo>
                  <a:pt x="158" y="0"/>
                  <a:pt x="162" y="1"/>
                  <a:pt x="165" y="2"/>
                </a:cubicBezTo>
                <a:cubicBezTo>
                  <a:pt x="168" y="4"/>
                  <a:pt x="172" y="4"/>
                  <a:pt x="176" y="4"/>
                </a:cubicBezTo>
                <a:lnTo>
                  <a:pt x="176" y="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84" name="Freeform 301"/>
          <p:cNvSpPr>
            <a:spLocks/>
          </p:cNvSpPr>
          <p:nvPr/>
        </p:nvSpPr>
        <p:spPr bwMode="auto">
          <a:xfrm>
            <a:off x="10176933" y="5793317"/>
            <a:ext cx="127000" cy="127000"/>
          </a:xfrm>
          <a:custGeom>
            <a:avLst/>
            <a:gdLst>
              <a:gd name="T0" fmla="*/ 107820732 w 42"/>
              <a:gd name="T1" fmla="*/ 215636929 h 42"/>
              <a:gd name="T2" fmla="*/ 215639196 w 42"/>
              <a:gd name="T3" fmla="*/ 107818464 h 42"/>
              <a:gd name="T4" fmla="*/ 107820732 w 42"/>
              <a:gd name="T5" fmla="*/ 0 h 42"/>
              <a:gd name="T6" fmla="*/ 0 w 42"/>
              <a:gd name="T7" fmla="*/ 107818464 h 42"/>
              <a:gd name="T8" fmla="*/ 107820732 w 42"/>
              <a:gd name="T9" fmla="*/ 215636929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42">
                <a:moveTo>
                  <a:pt x="21" y="42"/>
                </a:moveTo>
                <a:cubicBezTo>
                  <a:pt x="33" y="42"/>
                  <a:pt x="42" y="33"/>
                  <a:pt x="42" y="21"/>
                </a:cubicBezTo>
                <a:cubicBezTo>
                  <a:pt x="42" y="10"/>
                  <a:pt x="33" y="0"/>
                  <a:pt x="21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33"/>
                  <a:pt x="9" y="42"/>
                  <a:pt x="21" y="4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85" name="Freeform 302"/>
          <p:cNvSpPr>
            <a:spLocks/>
          </p:cNvSpPr>
          <p:nvPr/>
        </p:nvSpPr>
        <p:spPr bwMode="auto">
          <a:xfrm>
            <a:off x="9865785" y="5679018"/>
            <a:ext cx="393700" cy="298449"/>
          </a:xfrm>
          <a:custGeom>
            <a:avLst/>
            <a:gdLst>
              <a:gd name="T0" fmla="*/ 0 w 130"/>
              <a:gd name="T1" fmla="*/ 510652139 h 98"/>
              <a:gd name="T2" fmla="*/ 604134921 w 130"/>
              <a:gd name="T3" fmla="*/ 510652139 h 98"/>
              <a:gd name="T4" fmla="*/ 407920141 w 130"/>
              <a:gd name="T5" fmla="*/ 161532656 h 98"/>
              <a:gd name="T6" fmla="*/ 619625502 w 130"/>
              <a:gd name="T7" fmla="*/ 119846441 h 98"/>
              <a:gd name="T8" fmla="*/ 671260014 w 130"/>
              <a:gd name="T9" fmla="*/ 62528181 h 98"/>
              <a:gd name="T10" fmla="*/ 609297691 w 130"/>
              <a:gd name="T11" fmla="*/ 0 h 98"/>
              <a:gd name="T12" fmla="*/ 604134921 w 130"/>
              <a:gd name="T13" fmla="*/ 0 h 98"/>
              <a:gd name="T14" fmla="*/ 278830454 w 130"/>
              <a:gd name="T15" fmla="*/ 57318260 h 98"/>
              <a:gd name="T16" fmla="*/ 242686523 w 130"/>
              <a:gd name="T17" fmla="*/ 140690691 h 98"/>
              <a:gd name="T18" fmla="*/ 247849292 w 130"/>
              <a:gd name="T19" fmla="*/ 145900611 h 98"/>
              <a:gd name="T20" fmla="*/ 330467237 w 130"/>
              <a:gd name="T21" fmla="*/ 297011143 h 98"/>
              <a:gd name="T22" fmla="*/ 0 w 130"/>
              <a:gd name="T23" fmla="*/ 510652139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0" h="98">
                <a:moveTo>
                  <a:pt x="0" y="98"/>
                </a:moveTo>
                <a:cubicBezTo>
                  <a:pt x="117" y="98"/>
                  <a:pt x="117" y="98"/>
                  <a:pt x="117" y="98"/>
                </a:cubicBezTo>
                <a:cubicBezTo>
                  <a:pt x="79" y="31"/>
                  <a:pt x="79" y="31"/>
                  <a:pt x="79" y="31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6" y="22"/>
                  <a:pt x="130" y="18"/>
                  <a:pt x="130" y="12"/>
                </a:cubicBezTo>
                <a:cubicBezTo>
                  <a:pt x="130" y="5"/>
                  <a:pt x="125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54" y="11"/>
                  <a:pt x="54" y="11"/>
                  <a:pt x="54" y="11"/>
                </a:cubicBezTo>
                <a:cubicBezTo>
                  <a:pt x="50" y="12"/>
                  <a:pt x="44" y="19"/>
                  <a:pt x="47" y="27"/>
                </a:cubicBezTo>
                <a:cubicBezTo>
                  <a:pt x="47" y="27"/>
                  <a:pt x="47" y="27"/>
                  <a:pt x="48" y="28"/>
                </a:cubicBezTo>
                <a:cubicBezTo>
                  <a:pt x="64" y="57"/>
                  <a:pt x="64" y="57"/>
                  <a:pt x="64" y="57"/>
                </a:cubicBezTo>
                <a:lnTo>
                  <a:pt x="0" y="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86" name="Freeform 383"/>
          <p:cNvSpPr>
            <a:spLocks/>
          </p:cNvSpPr>
          <p:nvPr/>
        </p:nvSpPr>
        <p:spPr bwMode="auto">
          <a:xfrm>
            <a:off x="5480051" y="5604934"/>
            <a:ext cx="499533" cy="472017"/>
          </a:xfrm>
          <a:custGeom>
            <a:avLst/>
            <a:gdLst>
              <a:gd name="T0" fmla="*/ 846768036 w 165"/>
              <a:gd name="T1" fmla="*/ 675804009 h 156"/>
              <a:gd name="T2" fmla="*/ 748666501 w 165"/>
              <a:gd name="T3" fmla="*/ 613897120 h 156"/>
              <a:gd name="T4" fmla="*/ 614423729 w 165"/>
              <a:gd name="T5" fmla="*/ 557150652 h 156"/>
              <a:gd name="T6" fmla="*/ 578280222 w 165"/>
              <a:gd name="T7" fmla="*/ 546834350 h 156"/>
              <a:gd name="T8" fmla="*/ 542138985 w 165"/>
              <a:gd name="T9" fmla="*/ 484927461 h 156"/>
              <a:gd name="T10" fmla="*/ 521485553 w 165"/>
              <a:gd name="T11" fmla="*/ 484927461 h 156"/>
              <a:gd name="T12" fmla="*/ 542138985 w 165"/>
              <a:gd name="T13" fmla="*/ 438499564 h 156"/>
              <a:gd name="T14" fmla="*/ 552465702 w 165"/>
              <a:gd name="T15" fmla="*/ 381750826 h 156"/>
              <a:gd name="T16" fmla="*/ 578280222 w 165"/>
              <a:gd name="T17" fmla="*/ 361115953 h 156"/>
              <a:gd name="T18" fmla="*/ 588606938 w 165"/>
              <a:gd name="T19" fmla="*/ 325004358 h 156"/>
              <a:gd name="T20" fmla="*/ 588606938 w 165"/>
              <a:gd name="T21" fmla="*/ 263099738 h 156"/>
              <a:gd name="T22" fmla="*/ 578280222 w 165"/>
              <a:gd name="T23" fmla="*/ 237304445 h 156"/>
              <a:gd name="T24" fmla="*/ 583443580 w 165"/>
              <a:gd name="T25" fmla="*/ 154764952 h 156"/>
              <a:gd name="T26" fmla="*/ 573116864 w 165"/>
              <a:gd name="T27" fmla="*/ 98016215 h 156"/>
              <a:gd name="T28" fmla="*/ 552465702 w 165"/>
              <a:gd name="T29" fmla="*/ 61904619 h 156"/>
              <a:gd name="T30" fmla="*/ 526648911 w 165"/>
              <a:gd name="T31" fmla="*/ 56746468 h 156"/>
              <a:gd name="T32" fmla="*/ 511158836 w 165"/>
              <a:gd name="T33" fmla="*/ 41269746 h 156"/>
              <a:gd name="T34" fmla="*/ 330445841 w 165"/>
              <a:gd name="T35" fmla="*/ 46430167 h 156"/>
              <a:gd name="T36" fmla="*/ 263324455 w 165"/>
              <a:gd name="T37" fmla="*/ 237304445 h 156"/>
              <a:gd name="T38" fmla="*/ 252997739 w 165"/>
              <a:gd name="T39" fmla="*/ 273416040 h 156"/>
              <a:gd name="T40" fmla="*/ 278814530 w 165"/>
              <a:gd name="T41" fmla="*/ 371434524 h 156"/>
              <a:gd name="T42" fmla="*/ 299465692 w 165"/>
              <a:gd name="T43" fmla="*/ 376592675 h 156"/>
              <a:gd name="T44" fmla="*/ 304629050 w 165"/>
              <a:gd name="T45" fmla="*/ 443657715 h 156"/>
              <a:gd name="T46" fmla="*/ 325282483 w 165"/>
              <a:gd name="T47" fmla="*/ 484927461 h 156"/>
              <a:gd name="T48" fmla="*/ 309792408 w 165"/>
              <a:gd name="T49" fmla="*/ 484927461 h 156"/>
              <a:gd name="T50" fmla="*/ 273651172 w 165"/>
              <a:gd name="T51" fmla="*/ 546834350 h 156"/>
              <a:gd name="T52" fmla="*/ 237507665 w 165"/>
              <a:gd name="T53" fmla="*/ 557150652 h 156"/>
              <a:gd name="T54" fmla="*/ 103264893 w 165"/>
              <a:gd name="T55" fmla="*/ 613897120 h 156"/>
              <a:gd name="T56" fmla="*/ 5163358 w 165"/>
              <a:gd name="T57" fmla="*/ 675804009 h 156"/>
              <a:gd name="T58" fmla="*/ 0 w 165"/>
              <a:gd name="T59" fmla="*/ 804773668 h 156"/>
              <a:gd name="T60" fmla="*/ 371752707 w 165"/>
              <a:gd name="T61" fmla="*/ 804773668 h 156"/>
              <a:gd name="T62" fmla="*/ 402730585 w 165"/>
              <a:gd name="T63" fmla="*/ 619057541 h 156"/>
              <a:gd name="T64" fmla="*/ 376916065 w 165"/>
              <a:gd name="T65" fmla="*/ 572627374 h 156"/>
              <a:gd name="T66" fmla="*/ 428547376 w 165"/>
              <a:gd name="T67" fmla="*/ 546834350 h 156"/>
              <a:gd name="T68" fmla="*/ 475015329 w 165"/>
              <a:gd name="T69" fmla="*/ 572627374 h 156"/>
              <a:gd name="T70" fmla="*/ 449200809 w 165"/>
              <a:gd name="T71" fmla="*/ 619057541 h 156"/>
              <a:gd name="T72" fmla="*/ 495668762 w 165"/>
              <a:gd name="T73" fmla="*/ 804773668 h 156"/>
              <a:gd name="T74" fmla="*/ 846768036 w 165"/>
              <a:gd name="T75" fmla="*/ 804773668 h 156"/>
              <a:gd name="T76" fmla="*/ 846768036 w 165"/>
              <a:gd name="T77" fmla="*/ 675804009 h 1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87" name="Freeform 384"/>
          <p:cNvSpPr>
            <a:spLocks noEditPoints="1"/>
          </p:cNvSpPr>
          <p:nvPr/>
        </p:nvSpPr>
        <p:spPr bwMode="auto">
          <a:xfrm>
            <a:off x="4673600" y="5539318"/>
            <a:ext cx="491067" cy="575733"/>
          </a:xfrm>
          <a:custGeom>
            <a:avLst/>
            <a:gdLst>
              <a:gd name="T0" fmla="*/ 154717828 w 162"/>
              <a:gd name="T1" fmla="*/ 118772272 h 190"/>
              <a:gd name="T2" fmla="*/ 154717828 w 162"/>
              <a:gd name="T3" fmla="*/ 242707962 h 190"/>
              <a:gd name="T4" fmla="*/ 0 w 162"/>
              <a:gd name="T5" fmla="*/ 242707962 h 190"/>
              <a:gd name="T6" fmla="*/ 0 w 162"/>
              <a:gd name="T7" fmla="*/ 697136555 h 190"/>
              <a:gd name="T8" fmla="*/ 154717828 w 162"/>
              <a:gd name="T9" fmla="*/ 697136555 h 190"/>
              <a:gd name="T10" fmla="*/ 428048718 w 162"/>
              <a:gd name="T11" fmla="*/ 981156414 h 190"/>
              <a:gd name="T12" fmla="*/ 696225681 w 162"/>
              <a:gd name="T13" fmla="*/ 697136555 h 190"/>
              <a:gd name="T14" fmla="*/ 835470362 w 162"/>
              <a:gd name="T15" fmla="*/ 697136555 h 190"/>
              <a:gd name="T16" fmla="*/ 835470362 w 162"/>
              <a:gd name="T17" fmla="*/ 242707962 h 190"/>
              <a:gd name="T18" fmla="*/ 593081220 w 162"/>
              <a:gd name="T19" fmla="*/ 242707962 h 190"/>
              <a:gd name="T20" fmla="*/ 593081220 w 162"/>
              <a:gd name="T21" fmla="*/ 82623794 h 190"/>
              <a:gd name="T22" fmla="*/ 505407632 w 162"/>
              <a:gd name="T23" fmla="*/ 82623794 h 190"/>
              <a:gd name="T24" fmla="*/ 505407632 w 162"/>
              <a:gd name="T25" fmla="*/ 242707962 h 190"/>
              <a:gd name="T26" fmla="*/ 474463612 w 162"/>
              <a:gd name="T27" fmla="*/ 242707962 h 190"/>
              <a:gd name="T28" fmla="*/ 474463612 w 162"/>
              <a:gd name="T29" fmla="*/ 46475316 h 190"/>
              <a:gd name="T30" fmla="*/ 386792298 w 162"/>
              <a:gd name="T31" fmla="*/ 46475316 h 190"/>
              <a:gd name="T32" fmla="*/ 386792298 w 162"/>
              <a:gd name="T33" fmla="*/ 242707962 h 190"/>
              <a:gd name="T34" fmla="*/ 355848277 w 162"/>
              <a:gd name="T35" fmla="*/ 242707962 h 190"/>
              <a:gd name="T36" fmla="*/ 355848277 w 162"/>
              <a:gd name="T37" fmla="*/ 82623794 h 190"/>
              <a:gd name="T38" fmla="*/ 268174690 w 162"/>
              <a:gd name="T39" fmla="*/ 82623794 h 190"/>
              <a:gd name="T40" fmla="*/ 268174690 w 162"/>
              <a:gd name="T41" fmla="*/ 242707962 h 190"/>
              <a:gd name="T42" fmla="*/ 237232943 w 162"/>
              <a:gd name="T43" fmla="*/ 242707962 h 190"/>
              <a:gd name="T44" fmla="*/ 237232943 w 162"/>
              <a:gd name="T45" fmla="*/ 118772272 h 190"/>
              <a:gd name="T46" fmla="*/ 154717828 w 162"/>
              <a:gd name="T47" fmla="*/ 118772272 h 190"/>
              <a:gd name="T48" fmla="*/ 608552093 w 162"/>
              <a:gd name="T49" fmla="*/ 464757703 h 190"/>
              <a:gd name="T50" fmla="*/ 696225681 w 162"/>
              <a:gd name="T51" fmla="*/ 464757703 h 190"/>
              <a:gd name="T52" fmla="*/ 696225681 w 162"/>
              <a:gd name="T53" fmla="*/ 671317187 h 190"/>
              <a:gd name="T54" fmla="*/ 809684815 w 162"/>
              <a:gd name="T55" fmla="*/ 671317187 h 190"/>
              <a:gd name="T56" fmla="*/ 809684815 w 162"/>
              <a:gd name="T57" fmla="*/ 268527329 h 190"/>
              <a:gd name="T58" fmla="*/ 25785547 w 162"/>
              <a:gd name="T59" fmla="*/ 268527329 h 190"/>
              <a:gd name="T60" fmla="*/ 25785547 w 162"/>
              <a:gd name="T61" fmla="*/ 671317187 h 190"/>
              <a:gd name="T62" fmla="*/ 608552093 w 162"/>
              <a:gd name="T63" fmla="*/ 671317187 h 190"/>
              <a:gd name="T64" fmla="*/ 608552093 w 162"/>
              <a:gd name="T65" fmla="*/ 464757703 h 1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2" h="190">
                <a:moveTo>
                  <a:pt x="30" y="23"/>
                </a:moveTo>
                <a:cubicBezTo>
                  <a:pt x="30" y="47"/>
                  <a:pt x="30" y="47"/>
                  <a:pt x="3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35"/>
                  <a:pt x="0" y="135"/>
                  <a:pt x="0" y="135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1" y="165"/>
                  <a:pt x="55" y="190"/>
                  <a:pt x="83" y="190"/>
                </a:cubicBezTo>
                <a:cubicBezTo>
                  <a:pt x="111" y="190"/>
                  <a:pt x="135" y="165"/>
                  <a:pt x="135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3" y="6"/>
                  <a:pt x="101" y="7"/>
                  <a:pt x="98" y="16"/>
                </a:cubicBezTo>
                <a:cubicBezTo>
                  <a:pt x="98" y="47"/>
                  <a:pt x="98" y="47"/>
                  <a:pt x="98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9"/>
                  <a:pt x="92" y="9"/>
                  <a:pt x="92" y="9"/>
                </a:cubicBezTo>
                <a:cubicBezTo>
                  <a:pt x="88" y="0"/>
                  <a:pt x="79" y="0"/>
                  <a:pt x="75" y="9"/>
                </a:cubicBezTo>
                <a:cubicBezTo>
                  <a:pt x="75" y="47"/>
                  <a:pt x="75" y="47"/>
                  <a:pt x="75" y="47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16"/>
                  <a:pt x="69" y="16"/>
                  <a:pt x="69" y="16"/>
                </a:cubicBezTo>
                <a:cubicBezTo>
                  <a:pt x="66" y="8"/>
                  <a:pt x="57" y="6"/>
                  <a:pt x="52" y="16"/>
                </a:cubicBezTo>
                <a:cubicBezTo>
                  <a:pt x="52" y="47"/>
                  <a:pt x="52" y="47"/>
                  <a:pt x="52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15"/>
                  <a:pt x="34" y="13"/>
                  <a:pt x="30" y="23"/>
                </a:cubicBezTo>
                <a:close/>
                <a:moveTo>
                  <a:pt x="118" y="90"/>
                </a:moveTo>
                <a:cubicBezTo>
                  <a:pt x="122" y="70"/>
                  <a:pt x="132" y="75"/>
                  <a:pt x="135" y="9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130"/>
                  <a:pt x="5" y="130"/>
                  <a:pt x="5" y="130"/>
                </a:cubicBezTo>
                <a:cubicBezTo>
                  <a:pt x="118" y="130"/>
                  <a:pt x="118" y="130"/>
                  <a:pt x="118" y="130"/>
                </a:cubicBezTo>
                <a:lnTo>
                  <a:pt x="118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88" name="Freeform 385"/>
          <p:cNvSpPr>
            <a:spLocks noEditPoints="1"/>
          </p:cNvSpPr>
          <p:nvPr/>
        </p:nvSpPr>
        <p:spPr bwMode="auto">
          <a:xfrm>
            <a:off x="4796367" y="5710767"/>
            <a:ext cx="209551" cy="209551"/>
          </a:xfrm>
          <a:custGeom>
            <a:avLst/>
            <a:gdLst>
              <a:gd name="T0" fmla="*/ 0 w 69"/>
              <a:gd name="T1" fmla="*/ 150063332 h 69"/>
              <a:gd name="T2" fmla="*/ 0 w 69"/>
              <a:gd name="T3" fmla="*/ 212158661 h 69"/>
              <a:gd name="T4" fmla="*/ 82795291 w 69"/>
              <a:gd name="T5" fmla="*/ 212158661 h 69"/>
              <a:gd name="T6" fmla="*/ 62097607 w 69"/>
              <a:gd name="T7" fmla="*/ 227683633 h 69"/>
              <a:gd name="T8" fmla="*/ 62097607 w 69"/>
              <a:gd name="T9" fmla="*/ 274256268 h 69"/>
              <a:gd name="T10" fmla="*/ 243213159 w 69"/>
              <a:gd name="T11" fmla="*/ 274256268 h 69"/>
              <a:gd name="T12" fmla="*/ 108670242 w 69"/>
              <a:gd name="T13" fmla="*/ 300128942 h 69"/>
              <a:gd name="T14" fmla="*/ 129367926 w 69"/>
              <a:gd name="T15" fmla="*/ 351874291 h 69"/>
              <a:gd name="T16" fmla="*/ 294960785 w 69"/>
              <a:gd name="T17" fmla="*/ 331176607 h 69"/>
              <a:gd name="T18" fmla="*/ 320835737 w 69"/>
              <a:gd name="T19" fmla="*/ 222508642 h 69"/>
              <a:gd name="T20" fmla="*/ 160417869 w 69"/>
              <a:gd name="T21" fmla="*/ 222508642 h 69"/>
              <a:gd name="T22" fmla="*/ 170767849 w 69"/>
              <a:gd name="T23" fmla="*/ 212158661 h 69"/>
              <a:gd name="T24" fmla="*/ 357058392 w 69"/>
              <a:gd name="T25" fmla="*/ 212158661 h 69"/>
              <a:gd name="T26" fmla="*/ 357058392 w 69"/>
              <a:gd name="T27" fmla="*/ 150063332 h 69"/>
              <a:gd name="T28" fmla="*/ 0 w 69"/>
              <a:gd name="T29" fmla="*/ 150063332 h 69"/>
              <a:gd name="T30" fmla="*/ 31047665 w 69"/>
              <a:gd name="T31" fmla="*/ 0 h 69"/>
              <a:gd name="T32" fmla="*/ 31047665 w 69"/>
              <a:gd name="T33" fmla="*/ 139715629 h 69"/>
              <a:gd name="T34" fmla="*/ 320835737 w 69"/>
              <a:gd name="T35" fmla="*/ 139715629 h 69"/>
              <a:gd name="T36" fmla="*/ 320835737 w 69"/>
              <a:gd name="T37" fmla="*/ 0 h 69"/>
              <a:gd name="T38" fmla="*/ 31047665 w 69"/>
              <a:gd name="T39" fmla="*/ 0 h 69"/>
              <a:gd name="T40" fmla="*/ 248388149 w 69"/>
              <a:gd name="T41" fmla="*/ 82793013 h 69"/>
              <a:gd name="T42" fmla="*/ 103495252 w 69"/>
              <a:gd name="T43" fmla="*/ 82793013 h 69"/>
              <a:gd name="T44" fmla="*/ 103495252 w 69"/>
              <a:gd name="T45" fmla="*/ 62095329 h 69"/>
              <a:gd name="T46" fmla="*/ 248388149 w 69"/>
              <a:gd name="T47" fmla="*/ 62095329 h 69"/>
              <a:gd name="T48" fmla="*/ 248388149 w 69"/>
              <a:gd name="T49" fmla="*/ 82793013 h 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9" h="69">
                <a:moveTo>
                  <a:pt x="0" y="29"/>
                </a:moveTo>
                <a:cubicBezTo>
                  <a:pt x="0" y="41"/>
                  <a:pt x="0" y="41"/>
                  <a:pt x="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2"/>
                  <a:pt x="14" y="43"/>
                  <a:pt x="12" y="44"/>
                </a:cubicBezTo>
                <a:cubicBezTo>
                  <a:pt x="12" y="53"/>
                  <a:pt x="12" y="53"/>
                  <a:pt x="12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9" y="57"/>
                  <a:pt x="40" y="58"/>
                  <a:pt x="21" y="58"/>
                </a:cubicBezTo>
                <a:cubicBezTo>
                  <a:pt x="25" y="68"/>
                  <a:pt x="25" y="68"/>
                  <a:pt x="25" y="68"/>
                </a:cubicBezTo>
                <a:cubicBezTo>
                  <a:pt x="43" y="69"/>
                  <a:pt x="53" y="67"/>
                  <a:pt x="57" y="64"/>
                </a:cubicBezTo>
                <a:cubicBezTo>
                  <a:pt x="61" y="62"/>
                  <a:pt x="63" y="55"/>
                  <a:pt x="62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1"/>
                  <a:pt x="33" y="41"/>
                  <a:pt x="33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9" y="29"/>
                  <a:pt x="69" y="29"/>
                  <a:pt x="69" y="29"/>
                </a:cubicBezTo>
                <a:lnTo>
                  <a:pt x="0" y="29"/>
                </a:lnTo>
                <a:close/>
                <a:moveTo>
                  <a:pt x="6" y="0"/>
                </a:moveTo>
                <a:cubicBezTo>
                  <a:pt x="6" y="27"/>
                  <a:pt x="6" y="27"/>
                  <a:pt x="6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0"/>
                  <a:pt x="62" y="0"/>
                  <a:pt x="62" y="0"/>
                </a:cubicBezTo>
                <a:lnTo>
                  <a:pt x="6" y="0"/>
                </a:lnTo>
                <a:close/>
                <a:moveTo>
                  <a:pt x="48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48" y="12"/>
                  <a:pt x="48" y="12"/>
                  <a:pt x="48" y="12"/>
                </a:cubicBezTo>
                <a:lnTo>
                  <a:pt x="48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89" name="Freeform 386"/>
          <p:cNvSpPr>
            <a:spLocks noEditPoints="1"/>
          </p:cNvSpPr>
          <p:nvPr/>
        </p:nvSpPr>
        <p:spPr bwMode="auto">
          <a:xfrm>
            <a:off x="3765551" y="5571067"/>
            <a:ext cx="586316" cy="520700"/>
          </a:xfrm>
          <a:custGeom>
            <a:avLst/>
            <a:gdLst>
              <a:gd name="T0" fmla="*/ 861178207 w 193"/>
              <a:gd name="T1" fmla="*/ 505312104 h 172"/>
              <a:gd name="T2" fmla="*/ 954559662 w 193"/>
              <a:gd name="T3" fmla="*/ 505312104 h 172"/>
              <a:gd name="T4" fmla="*/ 1001249251 w 193"/>
              <a:gd name="T5" fmla="*/ 531093566 h 172"/>
              <a:gd name="T6" fmla="*/ 990873281 w 193"/>
              <a:gd name="T7" fmla="*/ 572343904 h 172"/>
              <a:gd name="T8" fmla="*/ 928619736 w 193"/>
              <a:gd name="T9" fmla="*/ 562031319 h 172"/>
              <a:gd name="T10" fmla="*/ 861178207 w 193"/>
              <a:gd name="T11" fmla="*/ 546562442 h 172"/>
              <a:gd name="T12" fmla="*/ 861178207 w 193"/>
              <a:gd name="T13" fmla="*/ 783749618 h 172"/>
              <a:gd name="T14" fmla="*/ 757420781 w 193"/>
              <a:gd name="T15" fmla="*/ 886875464 h 172"/>
              <a:gd name="T16" fmla="*/ 243828470 w 193"/>
              <a:gd name="T17" fmla="*/ 886875464 h 172"/>
              <a:gd name="T18" fmla="*/ 140071044 w 193"/>
              <a:gd name="T19" fmla="*/ 783749618 h 172"/>
              <a:gd name="T20" fmla="*/ 140071044 w 193"/>
              <a:gd name="T21" fmla="*/ 546562442 h 172"/>
              <a:gd name="T22" fmla="*/ 77817500 w 193"/>
              <a:gd name="T23" fmla="*/ 562031319 h 172"/>
              <a:gd name="T24" fmla="*/ 10375970 w 193"/>
              <a:gd name="T25" fmla="*/ 572343904 h 172"/>
              <a:gd name="T26" fmla="*/ 5187985 w 193"/>
              <a:gd name="T27" fmla="*/ 531093566 h 172"/>
              <a:gd name="T28" fmla="*/ 46689589 w 193"/>
              <a:gd name="T29" fmla="*/ 505312104 h 172"/>
              <a:gd name="T30" fmla="*/ 140071044 w 193"/>
              <a:gd name="T31" fmla="*/ 505312104 h 172"/>
              <a:gd name="T32" fmla="*/ 160822985 w 193"/>
              <a:gd name="T33" fmla="*/ 505312104 h 172"/>
              <a:gd name="T34" fmla="*/ 840426266 w 193"/>
              <a:gd name="T35" fmla="*/ 505312104 h 172"/>
              <a:gd name="T36" fmla="*/ 861178207 w 193"/>
              <a:gd name="T37" fmla="*/ 505312104 h 172"/>
              <a:gd name="T38" fmla="*/ 617349736 w 193"/>
              <a:gd name="T39" fmla="*/ 185624252 h 172"/>
              <a:gd name="T40" fmla="*/ 632913692 w 193"/>
              <a:gd name="T41" fmla="*/ 123751015 h 172"/>
              <a:gd name="T42" fmla="*/ 632913692 w 193"/>
              <a:gd name="T43" fmla="*/ 0 h 172"/>
              <a:gd name="T44" fmla="*/ 684791266 w 193"/>
              <a:gd name="T45" fmla="*/ 36094046 h 172"/>
              <a:gd name="T46" fmla="*/ 689979251 w 193"/>
              <a:gd name="T47" fmla="*/ 92813261 h 172"/>
              <a:gd name="T48" fmla="*/ 653665633 w 193"/>
              <a:gd name="T49" fmla="*/ 237187175 h 172"/>
              <a:gd name="T50" fmla="*/ 617349736 w 193"/>
              <a:gd name="T51" fmla="*/ 185624252 h 172"/>
              <a:gd name="T52" fmla="*/ 446153059 w 193"/>
              <a:gd name="T53" fmla="*/ 185624252 h 172"/>
              <a:gd name="T54" fmla="*/ 461717015 w 193"/>
              <a:gd name="T55" fmla="*/ 123751015 h 172"/>
              <a:gd name="T56" fmla="*/ 456529029 w 193"/>
              <a:gd name="T57" fmla="*/ 0 h 172"/>
              <a:gd name="T58" fmla="*/ 513594589 w 193"/>
              <a:gd name="T59" fmla="*/ 36094046 h 172"/>
              <a:gd name="T60" fmla="*/ 518782574 w 193"/>
              <a:gd name="T61" fmla="*/ 92813261 h 172"/>
              <a:gd name="T62" fmla="*/ 482466677 w 193"/>
              <a:gd name="T63" fmla="*/ 237187175 h 172"/>
              <a:gd name="T64" fmla="*/ 446153059 w 193"/>
              <a:gd name="T65" fmla="*/ 185624252 h 172"/>
              <a:gd name="T66" fmla="*/ 264578133 w 193"/>
              <a:gd name="T67" fmla="*/ 185624252 h 172"/>
              <a:gd name="T68" fmla="*/ 274954103 w 193"/>
              <a:gd name="T69" fmla="*/ 123751015 h 172"/>
              <a:gd name="T70" fmla="*/ 274954103 w 193"/>
              <a:gd name="T71" fmla="*/ 0 h 172"/>
              <a:gd name="T72" fmla="*/ 332019662 w 193"/>
              <a:gd name="T73" fmla="*/ 36094046 h 172"/>
              <a:gd name="T74" fmla="*/ 337207648 w 193"/>
              <a:gd name="T75" fmla="*/ 92813261 h 172"/>
              <a:gd name="T76" fmla="*/ 300894030 w 193"/>
              <a:gd name="T77" fmla="*/ 237187175 h 172"/>
              <a:gd name="T78" fmla="*/ 264578133 w 193"/>
              <a:gd name="T79" fmla="*/ 185624252 h 172"/>
              <a:gd name="T80" fmla="*/ 191948618 w 193"/>
              <a:gd name="T81" fmla="*/ 572343904 h 172"/>
              <a:gd name="T82" fmla="*/ 191948618 w 193"/>
              <a:gd name="T83" fmla="*/ 742499279 h 172"/>
              <a:gd name="T84" fmla="*/ 212700559 w 193"/>
              <a:gd name="T85" fmla="*/ 768280741 h 172"/>
              <a:gd name="T86" fmla="*/ 238640485 w 193"/>
              <a:gd name="T87" fmla="*/ 742499279 h 172"/>
              <a:gd name="T88" fmla="*/ 238640485 w 193"/>
              <a:gd name="T89" fmla="*/ 572343904 h 172"/>
              <a:gd name="T90" fmla="*/ 212700559 w 193"/>
              <a:gd name="T91" fmla="*/ 551718735 h 172"/>
              <a:gd name="T92" fmla="*/ 191948618 w 193"/>
              <a:gd name="T93" fmla="*/ 572343904 h 172"/>
              <a:gd name="T94" fmla="*/ 243828470 w 193"/>
              <a:gd name="T95" fmla="*/ 366094483 h 172"/>
              <a:gd name="T96" fmla="*/ 461717015 w 193"/>
              <a:gd name="T97" fmla="*/ 366094483 h 172"/>
              <a:gd name="T98" fmla="*/ 446153059 w 193"/>
              <a:gd name="T99" fmla="*/ 309375267 h 172"/>
              <a:gd name="T100" fmla="*/ 477278692 w 193"/>
              <a:gd name="T101" fmla="*/ 283593806 h 172"/>
              <a:gd name="T102" fmla="*/ 518782574 w 193"/>
              <a:gd name="T103" fmla="*/ 283593806 h 172"/>
              <a:gd name="T104" fmla="*/ 544720221 w 193"/>
              <a:gd name="T105" fmla="*/ 309375267 h 172"/>
              <a:gd name="T106" fmla="*/ 534346529 w 193"/>
              <a:gd name="T107" fmla="*/ 366094483 h 172"/>
              <a:gd name="T108" fmla="*/ 757420781 w 193"/>
              <a:gd name="T109" fmla="*/ 366094483 h 172"/>
              <a:gd name="T110" fmla="*/ 861178207 w 193"/>
              <a:gd name="T111" fmla="*/ 458905473 h 172"/>
              <a:gd name="T112" fmla="*/ 140071044 w 193"/>
              <a:gd name="T113" fmla="*/ 458905473 h 172"/>
              <a:gd name="T114" fmla="*/ 243828470 w 193"/>
              <a:gd name="T115" fmla="*/ 366094483 h 17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93" h="172">
                <a:moveTo>
                  <a:pt x="166" y="98"/>
                </a:moveTo>
                <a:cubicBezTo>
                  <a:pt x="184" y="98"/>
                  <a:pt x="184" y="98"/>
                  <a:pt x="184" y="98"/>
                </a:cubicBezTo>
                <a:cubicBezTo>
                  <a:pt x="191" y="98"/>
                  <a:pt x="192" y="99"/>
                  <a:pt x="193" y="103"/>
                </a:cubicBezTo>
                <a:cubicBezTo>
                  <a:pt x="193" y="106"/>
                  <a:pt x="193" y="110"/>
                  <a:pt x="191" y="111"/>
                </a:cubicBezTo>
                <a:cubicBezTo>
                  <a:pt x="189" y="114"/>
                  <a:pt x="183" y="113"/>
                  <a:pt x="179" y="109"/>
                </a:cubicBezTo>
                <a:cubicBezTo>
                  <a:pt x="176" y="106"/>
                  <a:pt x="170" y="106"/>
                  <a:pt x="166" y="106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6" y="163"/>
                  <a:pt x="157" y="172"/>
                  <a:pt x="146" y="172"/>
                </a:cubicBezTo>
                <a:cubicBezTo>
                  <a:pt x="47" y="172"/>
                  <a:pt x="47" y="172"/>
                  <a:pt x="47" y="172"/>
                </a:cubicBezTo>
                <a:cubicBezTo>
                  <a:pt x="36" y="172"/>
                  <a:pt x="27" y="163"/>
                  <a:pt x="27" y="152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3" y="106"/>
                  <a:pt x="18" y="106"/>
                  <a:pt x="15" y="109"/>
                </a:cubicBezTo>
                <a:cubicBezTo>
                  <a:pt x="10" y="113"/>
                  <a:pt x="4" y="114"/>
                  <a:pt x="2" y="111"/>
                </a:cubicBezTo>
                <a:cubicBezTo>
                  <a:pt x="0" y="110"/>
                  <a:pt x="0" y="106"/>
                  <a:pt x="1" y="103"/>
                </a:cubicBezTo>
                <a:cubicBezTo>
                  <a:pt x="1" y="99"/>
                  <a:pt x="2" y="98"/>
                  <a:pt x="9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162" y="98"/>
                  <a:pt x="162" y="98"/>
                  <a:pt x="162" y="98"/>
                </a:cubicBezTo>
                <a:cubicBezTo>
                  <a:pt x="166" y="98"/>
                  <a:pt x="166" y="98"/>
                  <a:pt x="166" y="98"/>
                </a:cubicBezTo>
                <a:close/>
                <a:moveTo>
                  <a:pt x="119" y="36"/>
                </a:moveTo>
                <a:cubicBezTo>
                  <a:pt x="125" y="32"/>
                  <a:pt x="124" y="28"/>
                  <a:pt x="122" y="24"/>
                </a:cubicBezTo>
                <a:cubicBezTo>
                  <a:pt x="118" y="16"/>
                  <a:pt x="115" y="9"/>
                  <a:pt x="122" y="0"/>
                </a:cubicBezTo>
                <a:cubicBezTo>
                  <a:pt x="132" y="7"/>
                  <a:pt x="132" y="7"/>
                  <a:pt x="132" y="7"/>
                </a:cubicBezTo>
                <a:cubicBezTo>
                  <a:pt x="130" y="11"/>
                  <a:pt x="131" y="14"/>
                  <a:pt x="133" y="18"/>
                </a:cubicBezTo>
                <a:cubicBezTo>
                  <a:pt x="137" y="28"/>
                  <a:pt x="142" y="37"/>
                  <a:pt x="126" y="46"/>
                </a:cubicBezTo>
                <a:cubicBezTo>
                  <a:pt x="119" y="36"/>
                  <a:pt x="119" y="36"/>
                  <a:pt x="119" y="36"/>
                </a:cubicBezTo>
                <a:close/>
                <a:moveTo>
                  <a:pt x="86" y="36"/>
                </a:moveTo>
                <a:cubicBezTo>
                  <a:pt x="92" y="32"/>
                  <a:pt x="91" y="28"/>
                  <a:pt x="89" y="24"/>
                </a:cubicBezTo>
                <a:cubicBezTo>
                  <a:pt x="85" y="16"/>
                  <a:pt x="82" y="9"/>
                  <a:pt x="88" y="0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11"/>
                  <a:pt x="98" y="14"/>
                  <a:pt x="100" y="18"/>
                </a:cubicBezTo>
                <a:cubicBezTo>
                  <a:pt x="104" y="28"/>
                  <a:pt x="109" y="37"/>
                  <a:pt x="93" y="46"/>
                </a:cubicBezTo>
                <a:cubicBezTo>
                  <a:pt x="86" y="36"/>
                  <a:pt x="86" y="36"/>
                  <a:pt x="86" y="36"/>
                </a:cubicBezTo>
                <a:close/>
                <a:moveTo>
                  <a:pt x="51" y="36"/>
                </a:moveTo>
                <a:cubicBezTo>
                  <a:pt x="57" y="32"/>
                  <a:pt x="55" y="28"/>
                  <a:pt x="53" y="24"/>
                </a:cubicBezTo>
                <a:cubicBezTo>
                  <a:pt x="50" y="16"/>
                  <a:pt x="47" y="9"/>
                  <a:pt x="53" y="0"/>
                </a:cubicBezTo>
                <a:cubicBezTo>
                  <a:pt x="64" y="7"/>
                  <a:pt x="64" y="7"/>
                  <a:pt x="64" y="7"/>
                </a:cubicBezTo>
                <a:cubicBezTo>
                  <a:pt x="61" y="11"/>
                  <a:pt x="63" y="14"/>
                  <a:pt x="65" y="18"/>
                </a:cubicBezTo>
                <a:cubicBezTo>
                  <a:pt x="69" y="28"/>
                  <a:pt x="73" y="37"/>
                  <a:pt x="58" y="4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37" y="111"/>
                </a:moveTo>
                <a:cubicBezTo>
                  <a:pt x="37" y="144"/>
                  <a:pt x="37" y="144"/>
                  <a:pt x="37" y="144"/>
                </a:cubicBezTo>
                <a:cubicBezTo>
                  <a:pt x="37" y="147"/>
                  <a:pt x="39" y="149"/>
                  <a:pt x="41" y="149"/>
                </a:cubicBezTo>
                <a:cubicBezTo>
                  <a:pt x="44" y="149"/>
                  <a:pt x="46" y="147"/>
                  <a:pt x="46" y="144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6" y="109"/>
                  <a:pt x="44" y="107"/>
                  <a:pt x="41" y="107"/>
                </a:cubicBezTo>
                <a:cubicBezTo>
                  <a:pt x="39" y="107"/>
                  <a:pt x="37" y="109"/>
                  <a:pt x="37" y="111"/>
                </a:cubicBezTo>
                <a:close/>
                <a:moveTo>
                  <a:pt x="47" y="71"/>
                </a:moveTo>
                <a:cubicBezTo>
                  <a:pt x="89" y="71"/>
                  <a:pt x="89" y="71"/>
                  <a:pt x="89" y="71"/>
                </a:cubicBezTo>
                <a:cubicBezTo>
                  <a:pt x="86" y="60"/>
                  <a:pt x="86" y="60"/>
                  <a:pt x="86" y="60"/>
                </a:cubicBezTo>
                <a:cubicBezTo>
                  <a:pt x="86" y="57"/>
                  <a:pt x="89" y="55"/>
                  <a:pt x="92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3" y="55"/>
                  <a:pt x="106" y="57"/>
                  <a:pt x="105" y="60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46" y="71"/>
                  <a:pt x="146" y="71"/>
                  <a:pt x="146" y="71"/>
                </a:cubicBezTo>
                <a:cubicBezTo>
                  <a:pt x="157" y="71"/>
                  <a:pt x="165" y="79"/>
                  <a:pt x="166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28" y="79"/>
                  <a:pt x="37" y="71"/>
                  <a:pt x="47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90" name="Freeform 387"/>
          <p:cNvSpPr>
            <a:spLocks/>
          </p:cNvSpPr>
          <p:nvPr/>
        </p:nvSpPr>
        <p:spPr bwMode="auto">
          <a:xfrm>
            <a:off x="2929467" y="5581651"/>
            <a:ext cx="510117" cy="249767"/>
          </a:xfrm>
          <a:custGeom>
            <a:avLst/>
            <a:gdLst>
              <a:gd name="T0" fmla="*/ 72666670 w 168"/>
              <a:gd name="T1" fmla="*/ 141110552 h 82"/>
              <a:gd name="T2" fmla="*/ 140143351 w 168"/>
              <a:gd name="T3" fmla="*/ 73168688 h 82"/>
              <a:gd name="T4" fmla="*/ 731858962 w 168"/>
              <a:gd name="T5" fmla="*/ 73168688 h 82"/>
              <a:gd name="T6" fmla="*/ 804525631 w 168"/>
              <a:gd name="T7" fmla="*/ 141110552 h 82"/>
              <a:gd name="T8" fmla="*/ 804525631 w 168"/>
              <a:gd name="T9" fmla="*/ 428556195 h 82"/>
              <a:gd name="T10" fmla="*/ 872002312 w 168"/>
              <a:gd name="T11" fmla="*/ 428556195 h 82"/>
              <a:gd name="T12" fmla="*/ 872002312 w 168"/>
              <a:gd name="T13" fmla="*/ 141110552 h 82"/>
              <a:gd name="T14" fmla="*/ 731858962 w 168"/>
              <a:gd name="T15" fmla="*/ 0 h 82"/>
              <a:gd name="T16" fmla="*/ 140143351 w 168"/>
              <a:gd name="T17" fmla="*/ 0 h 82"/>
              <a:gd name="T18" fmla="*/ 0 w 168"/>
              <a:gd name="T19" fmla="*/ 141110552 h 82"/>
              <a:gd name="T20" fmla="*/ 0 w 168"/>
              <a:gd name="T21" fmla="*/ 428556195 h 82"/>
              <a:gd name="T22" fmla="*/ 72666670 w 168"/>
              <a:gd name="T23" fmla="*/ 428556195 h 82"/>
              <a:gd name="T24" fmla="*/ 72666670 w 168"/>
              <a:gd name="T25" fmla="*/ 141110552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8" h="82">
                <a:moveTo>
                  <a:pt x="14" y="27"/>
                </a:moveTo>
                <a:cubicBezTo>
                  <a:pt x="14" y="20"/>
                  <a:pt x="20" y="14"/>
                  <a:pt x="27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9" y="14"/>
                  <a:pt x="155" y="20"/>
                  <a:pt x="155" y="27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68" y="82"/>
                  <a:pt x="168" y="82"/>
                  <a:pt x="168" y="82"/>
                </a:cubicBezTo>
                <a:cubicBezTo>
                  <a:pt x="168" y="27"/>
                  <a:pt x="168" y="27"/>
                  <a:pt x="168" y="27"/>
                </a:cubicBezTo>
                <a:cubicBezTo>
                  <a:pt x="168" y="12"/>
                  <a:pt x="156" y="0"/>
                  <a:pt x="14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82"/>
                  <a:pt x="0" y="82"/>
                  <a:pt x="0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91" name="Freeform 388"/>
          <p:cNvSpPr>
            <a:spLocks/>
          </p:cNvSpPr>
          <p:nvPr/>
        </p:nvSpPr>
        <p:spPr bwMode="auto">
          <a:xfrm>
            <a:off x="2929467" y="5842001"/>
            <a:ext cx="510117" cy="249767"/>
          </a:xfrm>
          <a:custGeom>
            <a:avLst/>
            <a:gdLst>
              <a:gd name="T0" fmla="*/ 804525631 w 168"/>
              <a:gd name="T1" fmla="*/ 287445644 h 82"/>
              <a:gd name="T2" fmla="*/ 731858962 w 168"/>
              <a:gd name="T3" fmla="*/ 355387507 h 82"/>
              <a:gd name="T4" fmla="*/ 140143351 w 168"/>
              <a:gd name="T5" fmla="*/ 355387507 h 82"/>
              <a:gd name="T6" fmla="*/ 72666670 w 168"/>
              <a:gd name="T7" fmla="*/ 287445644 h 82"/>
              <a:gd name="T8" fmla="*/ 72666670 w 168"/>
              <a:gd name="T9" fmla="*/ 0 h 82"/>
              <a:gd name="T10" fmla="*/ 0 w 168"/>
              <a:gd name="T11" fmla="*/ 0 h 82"/>
              <a:gd name="T12" fmla="*/ 0 w 168"/>
              <a:gd name="T13" fmla="*/ 287445644 h 82"/>
              <a:gd name="T14" fmla="*/ 140143351 w 168"/>
              <a:gd name="T15" fmla="*/ 428556195 h 82"/>
              <a:gd name="T16" fmla="*/ 731858962 w 168"/>
              <a:gd name="T17" fmla="*/ 428556195 h 82"/>
              <a:gd name="T18" fmla="*/ 872002312 w 168"/>
              <a:gd name="T19" fmla="*/ 287445644 h 82"/>
              <a:gd name="T20" fmla="*/ 872002312 w 168"/>
              <a:gd name="T21" fmla="*/ 0 h 82"/>
              <a:gd name="T22" fmla="*/ 804525631 w 168"/>
              <a:gd name="T23" fmla="*/ 0 h 82"/>
              <a:gd name="T24" fmla="*/ 804525631 w 168"/>
              <a:gd name="T25" fmla="*/ 287445644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8" h="82">
                <a:moveTo>
                  <a:pt x="155" y="55"/>
                </a:moveTo>
                <a:cubicBezTo>
                  <a:pt x="155" y="62"/>
                  <a:pt x="149" y="68"/>
                  <a:pt x="14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68"/>
                  <a:pt x="14" y="62"/>
                  <a:pt x="14" y="55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13" y="82"/>
                  <a:pt x="27" y="82"/>
                </a:cubicBezTo>
                <a:cubicBezTo>
                  <a:pt x="141" y="82"/>
                  <a:pt x="141" y="82"/>
                  <a:pt x="141" y="82"/>
                </a:cubicBezTo>
                <a:cubicBezTo>
                  <a:pt x="156" y="82"/>
                  <a:pt x="168" y="70"/>
                  <a:pt x="168" y="55"/>
                </a:cubicBezTo>
                <a:cubicBezTo>
                  <a:pt x="168" y="0"/>
                  <a:pt x="168" y="0"/>
                  <a:pt x="168" y="0"/>
                </a:cubicBezTo>
                <a:cubicBezTo>
                  <a:pt x="155" y="0"/>
                  <a:pt x="155" y="0"/>
                  <a:pt x="155" y="0"/>
                </a:cubicBezTo>
                <a:lnTo>
                  <a:pt x="155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92" name="Freeform 389"/>
          <p:cNvSpPr>
            <a:spLocks/>
          </p:cNvSpPr>
          <p:nvPr/>
        </p:nvSpPr>
        <p:spPr bwMode="auto">
          <a:xfrm>
            <a:off x="3071285" y="5645151"/>
            <a:ext cx="224367" cy="103716"/>
          </a:xfrm>
          <a:custGeom>
            <a:avLst/>
            <a:gdLst>
              <a:gd name="T0" fmla="*/ 171997516 w 74"/>
              <a:gd name="T1" fmla="*/ 41501652 h 34"/>
              <a:gd name="T2" fmla="*/ 93817860 w 74"/>
              <a:gd name="T3" fmla="*/ 0 h 34"/>
              <a:gd name="T4" fmla="*/ 0 w 74"/>
              <a:gd name="T5" fmla="*/ 77814454 h 34"/>
              <a:gd name="T6" fmla="*/ 26059885 w 74"/>
              <a:gd name="T7" fmla="*/ 77814454 h 34"/>
              <a:gd name="T8" fmla="*/ 52119770 w 74"/>
              <a:gd name="T9" fmla="*/ 62250191 h 34"/>
              <a:gd name="T10" fmla="*/ 78181929 w 74"/>
              <a:gd name="T11" fmla="*/ 88189867 h 34"/>
              <a:gd name="T12" fmla="*/ 52119770 w 74"/>
              <a:gd name="T13" fmla="*/ 114127256 h 34"/>
              <a:gd name="T14" fmla="*/ 26059885 w 74"/>
              <a:gd name="T15" fmla="*/ 93376430 h 34"/>
              <a:gd name="T16" fmla="*/ 0 w 74"/>
              <a:gd name="T17" fmla="*/ 93376430 h 34"/>
              <a:gd name="T18" fmla="*/ 93817860 w 74"/>
              <a:gd name="T19" fmla="*/ 176377447 h 34"/>
              <a:gd name="T20" fmla="*/ 171997516 w 74"/>
              <a:gd name="T21" fmla="*/ 129689232 h 34"/>
              <a:gd name="T22" fmla="*/ 208483629 w 74"/>
              <a:gd name="T23" fmla="*/ 129689232 h 34"/>
              <a:gd name="T24" fmla="*/ 234543514 w 74"/>
              <a:gd name="T25" fmla="*/ 103751843 h 34"/>
              <a:gd name="T26" fmla="*/ 255391422 w 74"/>
              <a:gd name="T27" fmla="*/ 124502669 h 34"/>
              <a:gd name="T28" fmla="*/ 281451307 w 74"/>
              <a:gd name="T29" fmla="*/ 103751843 h 34"/>
              <a:gd name="T30" fmla="*/ 302299216 w 74"/>
              <a:gd name="T31" fmla="*/ 124502669 h 34"/>
              <a:gd name="T32" fmla="*/ 323149398 w 74"/>
              <a:gd name="T33" fmla="*/ 103751843 h 34"/>
              <a:gd name="T34" fmla="*/ 343997306 w 74"/>
              <a:gd name="T35" fmla="*/ 124502669 h 34"/>
              <a:gd name="T36" fmla="*/ 385693122 w 74"/>
              <a:gd name="T37" fmla="*/ 83001017 h 34"/>
              <a:gd name="T38" fmla="*/ 343997306 w 74"/>
              <a:gd name="T39" fmla="*/ 41501652 h 34"/>
              <a:gd name="T40" fmla="*/ 171997516 w 74"/>
              <a:gd name="T41" fmla="*/ 41501652 h 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4" h="34">
                <a:moveTo>
                  <a:pt x="33" y="8"/>
                </a:moveTo>
                <a:cubicBezTo>
                  <a:pt x="30" y="3"/>
                  <a:pt x="24" y="0"/>
                  <a:pt x="18" y="0"/>
                </a:cubicBezTo>
                <a:cubicBezTo>
                  <a:pt x="9" y="0"/>
                  <a:pt x="1" y="7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3"/>
                  <a:pt x="8" y="12"/>
                  <a:pt x="10" y="12"/>
                </a:cubicBezTo>
                <a:cubicBezTo>
                  <a:pt x="13" y="12"/>
                  <a:pt x="15" y="14"/>
                  <a:pt x="15" y="17"/>
                </a:cubicBezTo>
                <a:cubicBezTo>
                  <a:pt x="15" y="19"/>
                  <a:pt x="13" y="22"/>
                  <a:pt x="10" y="22"/>
                </a:cubicBezTo>
                <a:cubicBezTo>
                  <a:pt x="8" y="22"/>
                  <a:pt x="6" y="20"/>
                  <a:pt x="5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27"/>
                  <a:pt x="9" y="34"/>
                  <a:pt x="18" y="34"/>
                </a:cubicBezTo>
                <a:cubicBezTo>
                  <a:pt x="24" y="34"/>
                  <a:pt x="30" y="30"/>
                  <a:pt x="3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9" y="24"/>
                  <a:pt x="49" y="24"/>
                  <a:pt x="49" y="24"/>
                </a:cubicBezTo>
                <a:cubicBezTo>
                  <a:pt x="54" y="20"/>
                  <a:pt x="54" y="20"/>
                  <a:pt x="54" y="20"/>
                </a:cubicBezTo>
                <a:cubicBezTo>
                  <a:pt x="58" y="24"/>
                  <a:pt x="58" y="24"/>
                  <a:pt x="58" y="24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24"/>
                  <a:pt x="66" y="24"/>
                  <a:pt x="66" y="24"/>
                </a:cubicBezTo>
                <a:cubicBezTo>
                  <a:pt x="74" y="16"/>
                  <a:pt x="74" y="16"/>
                  <a:pt x="74" y="16"/>
                </a:cubicBezTo>
                <a:cubicBezTo>
                  <a:pt x="66" y="8"/>
                  <a:pt x="66" y="8"/>
                  <a:pt x="66" y="8"/>
                </a:cubicBezTo>
                <a:lnTo>
                  <a:pt x="33" y="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93" name="Freeform 390"/>
          <p:cNvSpPr>
            <a:spLocks/>
          </p:cNvSpPr>
          <p:nvPr/>
        </p:nvSpPr>
        <p:spPr bwMode="auto">
          <a:xfrm>
            <a:off x="3018367" y="5844117"/>
            <a:ext cx="52917" cy="186267"/>
          </a:xfrm>
          <a:custGeom>
            <a:avLst/>
            <a:gdLst>
              <a:gd name="T0" fmla="*/ 47219900 w 18"/>
              <a:gd name="T1" fmla="*/ 317808339 h 61"/>
              <a:gd name="T2" fmla="*/ 84996262 w 18"/>
              <a:gd name="T3" fmla="*/ 317808339 h 61"/>
              <a:gd name="T4" fmla="*/ 84996262 w 18"/>
              <a:gd name="T5" fmla="*/ 0 h 61"/>
              <a:gd name="T6" fmla="*/ 47219900 w 18"/>
              <a:gd name="T7" fmla="*/ 0 h 61"/>
              <a:gd name="T8" fmla="*/ 0 w 18"/>
              <a:gd name="T9" fmla="*/ 41678693 h 61"/>
              <a:gd name="T10" fmla="*/ 0 w 18"/>
              <a:gd name="T11" fmla="*/ 270919523 h 61"/>
              <a:gd name="T12" fmla="*/ 47219900 w 18"/>
              <a:gd name="T13" fmla="*/ 317808339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61">
                <a:moveTo>
                  <a:pt x="10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0"/>
                  <a:pt x="18" y="0"/>
                  <a:pt x="1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1"/>
                  <a:pt x="10" y="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94" name="Freeform 391"/>
          <p:cNvSpPr>
            <a:spLocks/>
          </p:cNvSpPr>
          <p:nvPr/>
        </p:nvSpPr>
        <p:spPr bwMode="auto">
          <a:xfrm>
            <a:off x="3287185" y="5844117"/>
            <a:ext cx="52916" cy="186267"/>
          </a:xfrm>
          <a:custGeom>
            <a:avLst/>
            <a:gdLst>
              <a:gd name="T0" fmla="*/ 90656132 w 18"/>
              <a:gd name="T1" fmla="*/ 270919523 h 61"/>
              <a:gd name="T2" fmla="*/ 90656132 w 18"/>
              <a:gd name="T3" fmla="*/ 41678693 h 61"/>
              <a:gd name="T4" fmla="*/ 40291124 w 18"/>
              <a:gd name="T5" fmla="*/ 0 h 61"/>
              <a:gd name="T6" fmla="*/ 0 w 18"/>
              <a:gd name="T7" fmla="*/ 0 h 61"/>
              <a:gd name="T8" fmla="*/ 0 w 18"/>
              <a:gd name="T9" fmla="*/ 317808339 h 61"/>
              <a:gd name="T10" fmla="*/ 40291124 w 18"/>
              <a:gd name="T11" fmla="*/ 317808339 h 61"/>
              <a:gd name="T12" fmla="*/ 90656132 w 18"/>
              <a:gd name="T13" fmla="*/ 270919523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61">
                <a:moveTo>
                  <a:pt x="18" y="52"/>
                </a:moveTo>
                <a:cubicBezTo>
                  <a:pt x="18" y="8"/>
                  <a:pt x="18" y="8"/>
                  <a:pt x="18" y="8"/>
                </a:cubicBezTo>
                <a:cubicBezTo>
                  <a:pt x="18" y="3"/>
                  <a:pt x="14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4" y="61"/>
                  <a:pt x="18" y="57"/>
                  <a:pt x="18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95" name="Rectangle 392"/>
          <p:cNvSpPr>
            <a:spLocks noChangeArrowheads="1"/>
          </p:cNvSpPr>
          <p:nvPr/>
        </p:nvSpPr>
        <p:spPr bwMode="auto">
          <a:xfrm>
            <a:off x="3100918" y="5844117"/>
            <a:ext cx="154516" cy="186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55496" name="Freeform 393"/>
          <p:cNvSpPr>
            <a:spLocks/>
          </p:cNvSpPr>
          <p:nvPr/>
        </p:nvSpPr>
        <p:spPr bwMode="auto">
          <a:xfrm>
            <a:off x="3105151" y="5776384"/>
            <a:ext cx="150283" cy="57149"/>
          </a:xfrm>
          <a:custGeom>
            <a:avLst/>
            <a:gdLst>
              <a:gd name="T0" fmla="*/ 0 w 49"/>
              <a:gd name="T1" fmla="*/ 77805809 h 19"/>
              <a:gd name="T2" fmla="*/ 0 w 49"/>
              <a:gd name="T3" fmla="*/ 98553273 h 19"/>
              <a:gd name="T4" fmla="*/ 58389416 w 49"/>
              <a:gd name="T5" fmla="*/ 98553273 h 19"/>
              <a:gd name="T6" fmla="*/ 58389416 w 49"/>
              <a:gd name="T7" fmla="*/ 77805809 h 19"/>
              <a:gd name="T8" fmla="*/ 58389416 w 49"/>
              <a:gd name="T9" fmla="*/ 51869788 h 19"/>
              <a:gd name="T10" fmla="*/ 69005047 w 49"/>
              <a:gd name="T11" fmla="*/ 46683486 h 19"/>
              <a:gd name="T12" fmla="*/ 191095145 w 49"/>
              <a:gd name="T13" fmla="*/ 46683486 h 19"/>
              <a:gd name="T14" fmla="*/ 201710775 w 49"/>
              <a:gd name="T15" fmla="*/ 51869788 h 19"/>
              <a:gd name="T16" fmla="*/ 201710775 w 49"/>
              <a:gd name="T17" fmla="*/ 77805809 h 19"/>
              <a:gd name="T18" fmla="*/ 201710775 w 49"/>
              <a:gd name="T19" fmla="*/ 98553273 h 19"/>
              <a:gd name="T20" fmla="*/ 260100192 w 49"/>
              <a:gd name="T21" fmla="*/ 98553273 h 19"/>
              <a:gd name="T22" fmla="*/ 260100192 w 49"/>
              <a:gd name="T23" fmla="*/ 77805809 h 19"/>
              <a:gd name="T24" fmla="*/ 260100192 w 49"/>
              <a:gd name="T25" fmla="*/ 51869788 h 19"/>
              <a:gd name="T26" fmla="*/ 260100192 w 49"/>
              <a:gd name="T27" fmla="*/ 46683486 h 19"/>
              <a:gd name="T28" fmla="*/ 191095145 w 49"/>
              <a:gd name="T29" fmla="*/ 0 h 19"/>
              <a:gd name="T30" fmla="*/ 69005047 w 49"/>
              <a:gd name="T31" fmla="*/ 0 h 19"/>
              <a:gd name="T32" fmla="*/ 0 w 49"/>
              <a:gd name="T33" fmla="*/ 46683486 h 19"/>
              <a:gd name="T34" fmla="*/ 0 w 49"/>
              <a:gd name="T35" fmla="*/ 51869788 h 19"/>
              <a:gd name="T36" fmla="*/ 0 w 49"/>
              <a:gd name="T37" fmla="*/ 77805809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9" h="19">
                <a:moveTo>
                  <a:pt x="0" y="15"/>
                </a:moveTo>
                <a:cubicBezTo>
                  <a:pt x="0" y="19"/>
                  <a:pt x="0" y="19"/>
                  <a:pt x="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8" y="10"/>
                  <a:pt x="38" y="10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9"/>
                  <a:pt x="38" y="19"/>
                  <a:pt x="3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9"/>
                  <a:pt x="49" y="9"/>
                </a:cubicBezTo>
                <a:cubicBezTo>
                  <a:pt x="48" y="4"/>
                  <a:pt x="43" y="0"/>
                  <a:pt x="3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4"/>
                  <a:pt x="0" y="9"/>
                </a:cubicBezTo>
                <a:cubicBezTo>
                  <a:pt x="0" y="9"/>
                  <a:pt x="0" y="10"/>
                  <a:pt x="0" y="10"/>
                </a:cubicBezTo>
                <a:lnTo>
                  <a:pt x="0" y="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223D26-3DE7-25F3-4947-E45825A7E0E6}"/>
              </a:ext>
            </a:extLst>
          </p:cNvPr>
          <p:cNvSpPr txBox="1">
            <a:spLocks/>
          </p:cNvSpPr>
          <p:nvPr/>
        </p:nvSpPr>
        <p:spPr>
          <a:xfrm>
            <a:off x="193146" y="503765"/>
            <a:ext cx="11572875" cy="72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Fully Editable Icon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8592C02-802D-BB5A-921A-BDB526307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244" r="2019" b="1486"/>
          <a:stretch/>
        </p:blipFill>
        <p:spPr>
          <a:xfrm>
            <a:off x="2811" y="-430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B6B9045-6FD1-CC2F-A5FE-EFBD3CCFEEC2}"/>
              </a:ext>
            </a:extLst>
          </p:cNvPr>
          <p:cNvSpPr txBox="1"/>
          <p:nvPr/>
        </p:nvSpPr>
        <p:spPr>
          <a:xfrm>
            <a:off x="5804961" y="328874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INTRODUCTION TO ARTIFICIAL INTELLIGENCE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20054B-18CD-3528-F5E3-D5ABE2E85495}"/>
              </a:ext>
            </a:extLst>
          </p:cNvPr>
          <p:cNvSpPr txBox="1"/>
          <p:nvPr/>
        </p:nvSpPr>
        <p:spPr>
          <a:xfrm>
            <a:off x="335360" y="6051105"/>
            <a:ext cx="1403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 YOU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81926C8-89F1-C47A-1CCA-708B65630DB0}"/>
              </a:ext>
            </a:extLst>
          </p:cNvPr>
          <p:cNvGrpSpPr/>
          <p:nvPr/>
        </p:nvGrpSpPr>
        <p:grpSpPr>
          <a:xfrm>
            <a:off x="6023992" y="2132856"/>
            <a:ext cx="5904656" cy="2505876"/>
            <a:chOff x="6034319" y="1736930"/>
            <a:chExt cx="5904656" cy="250587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D575289-5505-F7D2-BD34-FC5FC7BDA7C5}"/>
                </a:ext>
              </a:extLst>
            </p:cNvPr>
            <p:cNvSpPr txBox="1"/>
            <p:nvPr/>
          </p:nvSpPr>
          <p:spPr>
            <a:xfrm>
              <a:off x="6034319" y="1736930"/>
              <a:ext cx="43924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01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3FBC2C5-1253-2B6A-EFA9-3A3BDFBC26B3}"/>
                </a:ext>
              </a:extLst>
            </p:cNvPr>
            <p:cNvSpPr txBox="1"/>
            <p:nvPr/>
          </p:nvSpPr>
          <p:spPr>
            <a:xfrm>
              <a:off x="6034319" y="3011699"/>
              <a:ext cx="5755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B89E8E-F5EF-5B84-7269-9FBCDEB3831C}"/>
                </a:ext>
              </a:extLst>
            </p:cNvPr>
            <p:cNvSpPr txBox="1"/>
            <p:nvPr/>
          </p:nvSpPr>
          <p:spPr>
            <a:xfrm>
              <a:off x="6034319" y="3935029"/>
              <a:ext cx="590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OVERVIEW OF THE COMPANY'S ANNUAL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947C8D1D-0A13-9482-401C-EE5B6A56C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1067"/>
            <a:ext cx="1638300" cy="15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c="http://schemas.openxmlformats.org/drawingml/2006/chart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c="http://schemas.openxmlformats.org/drawingml/2006/chart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id="{654BD94E-262E-66D1-1CB2-A524A61A16B2}"/>
              </a:ext>
            </a:extLst>
          </p:cNvPr>
          <p:cNvGrpSpPr/>
          <p:nvPr/>
        </p:nvGrpSpPr>
        <p:grpSpPr>
          <a:xfrm>
            <a:off x="564409" y="1793308"/>
            <a:ext cx="3497160" cy="2065756"/>
            <a:chOff x="507226" y="1728288"/>
            <a:chExt cx="3497160" cy="2065756"/>
          </a:xfrm>
        </p:grpSpPr>
        <p:graphicFrame>
          <p:nvGraphicFramePr>
            <p:cNvPr id="11" name="Chart 24">
              <a:extLst>
                <a:ext uri="{FF2B5EF4-FFF2-40B4-BE49-F238E27FC236}">
                  <a16:creationId xmlns:a16="http://schemas.microsoft.com/office/drawing/2014/main" id="{12B9A77E-DC5F-B327-3258-8BB62867738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62820180"/>
                </p:ext>
              </p:extLst>
            </p:nvPr>
          </p:nvGraphicFramePr>
          <p:xfrm>
            <a:off x="507226" y="1763989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Rounded Rectangle 23">
              <a:extLst>
                <a:ext uri="{FF2B5EF4-FFF2-40B4-BE49-F238E27FC236}">
                  <a16:creationId xmlns:a16="http://schemas.microsoft.com/office/drawing/2014/main" id="{FB688B89-E4F5-3C38-5B43-27DECBA02170}"/>
                </a:ext>
              </a:extLst>
            </p:cNvPr>
            <p:cNvSpPr/>
            <p:nvPr/>
          </p:nvSpPr>
          <p:spPr>
            <a:xfrm>
              <a:off x="650890" y="1728288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2F5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B80A2B5A-235A-0816-4643-4D943A513D4B}"/>
              </a:ext>
            </a:extLst>
          </p:cNvPr>
          <p:cNvGrpSpPr/>
          <p:nvPr/>
        </p:nvGrpSpPr>
        <p:grpSpPr>
          <a:xfrm>
            <a:off x="4347420" y="1788824"/>
            <a:ext cx="3497160" cy="2065756"/>
            <a:chOff x="8190669" y="1723804"/>
            <a:chExt cx="3497160" cy="2065756"/>
          </a:xfrm>
        </p:grpSpPr>
        <p:graphicFrame>
          <p:nvGraphicFramePr>
            <p:cNvPr id="14" name="Chart 40">
              <a:extLst>
                <a:ext uri="{FF2B5EF4-FFF2-40B4-BE49-F238E27FC236}">
                  <a16:creationId xmlns:a16="http://schemas.microsoft.com/office/drawing/2014/main" id="{CF6A0A82-0DE6-8FEA-25A6-F682DD7745A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88168404"/>
                </p:ext>
              </p:extLst>
            </p:nvPr>
          </p:nvGraphicFramePr>
          <p:xfrm>
            <a:off x="8190669" y="1759505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82A446A0-53D5-B57C-15D0-412D72EE15D9}"/>
                </a:ext>
              </a:extLst>
            </p:cNvPr>
            <p:cNvSpPr/>
            <p:nvPr/>
          </p:nvSpPr>
          <p:spPr>
            <a:xfrm>
              <a:off x="8334333" y="1723804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2F5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en-US" altLang="zh-CN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FAD2A0EC-AC3D-26AC-7ACF-35B13CA4699F}"/>
              </a:ext>
            </a:extLst>
          </p:cNvPr>
          <p:cNvGrpSpPr/>
          <p:nvPr/>
        </p:nvGrpSpPr>
        <p:grpSpPr>
          <a:xfrm>
            <a:off x="8100155" y="1788825"/>
            <a:ext cx="3497160" cy="2034539"/>
            <a:chOff x="554140" y="4137660"/>
            <a:chExt cx="3497160" cy="2034539"/>
          </a:xfrm>
        </p:grpSpPr>
        <p:graphicFrame>
          <p:nvGraphicFramePr>
            <p:cNvPr id="17" name="Chart 22">
              <a:extLst>
                <a:ext uri="{FF2B5EF4-FFF2-40B4-BE49-F238E27FC236}">
                  <a16:creationId xmlns:a16="http://schemas.microsoft.com/office/drawing/2014/main" id="{C5CF4DCC-30AE-EF5E-B9AF-2909B9D441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90723130"/>
                </p:ext>
              </p:extLst>
            </p:nvPr>
          </p:nvGraphicFramePr>
          <p:xfrm>
            <a:off x="554140" y="4142144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Rounded Rectangle 39">
              <a:extLst>
                <a:ext uri="{FF2B5EF4-FFF2-40B4-BE49-F238E27FC236}">
                  <a16:creationId xmlns:a16="http://schemas.microsoft.com/office/drawing/2014/main" id="{6E204810-8EAE-B0F5-E122-F7D24DBF66AC}"/>
                </a:ext>
              </a:extLst>
            </p:cNvPr>
            <p:cNvSpPr/>
            <p:nvPr/>
          </p:nvSpPr>
          <p:spPr>
            <a:xfrm>
              <a:off x="704230" y="4137660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2F5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Add title text</a:t>
              </a:r>
              <a:endParaRPr lang="en-US" altLang="zh-CN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6CEE65-96B8-2C39-5C41-765F3247F321}"/>
              </a:ext>
            </a:extLst>
          </p:cNvPr>
          <p:cNvGrpSpPr/>
          <p:nvPr/>
        </p:nvGrpSpPr>
        <p:grpSpPr>
          <a:xfrm>
            <a:off x="1125564" y="4426935"/>
            <a:ext cx="2624891" cy="1310616"/>
            <a:chOff x="764066" y="3180973"/>
            <a:chExt cx="2624891" cy="1310616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F1EAAC2-F69B-027C-02E9-6E5B172D8E1D}"/>
                </a:ext>
              </a:extLst>
            </p:cNvPr>
            <p:cNvSpPr txBox="1"/>
            <p:nvPr/>
          </p:nvSpPr>
          <p:spPr>
            <a:xfrm>
              <a:off x="805130" y="3180973"/>
              <a:ext cx="2337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31F987F-C0ED-C983-7231-731B903427CC}"/>
                </a:ext>
              </a:extLst>
            </p:cNvPr>
            <p:cNvSpPr txBox="1"/>
            <p:nvPr/>
          </p:nvSpPr>
          <p:spPr>
            <a:xfrm>
              <a:off x="764066" y="3642639"/>
              <a:ext cx="2624891" cy="84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4F3BDD4-0BD6-25AA-DC98-5C6C243367E0}"/>
              </a:ext>
            </a:extLst>
          </p:cNvPr>
          <p:cNvGrpSpPr/>
          <p:nvPr/>
        </p:nvGrpSpPr>
        <p:grpSpPr>
          <a:xfrm>
            <a:off x="4783555" y="4426935"/>
            <a:ext cx="2624891" cy="1300165"/>
            <a:chOff x="764066" y="3180973"/>
            <a:chExt cx="2624891" cy="1300165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7A57FE1-C7EC-E5CA-2E2B-EADF4ED7D709}"/>
                </a:ext>
              </a:extLst>
            </p:cNvPr>
            <p:cNvSpPr txBox="1"/>
            <p:nvPr/>
          </p:nvSpPr>
          <p:spPr>
            <a:xfrm>
              <a:off x="830866" y="3180973"/>
              <a:ext cx="2337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B9450C2-9B63-248F-CF95-23F11A695AD5}"/>
                </a:ext>
              </a:extLst>
            </p:cNvPr>
            <p:cNvSpPr txBox="1"/>
            <p:nvPr/>
          </p:nvSpPr>
          <p:spPr>
            <a:xfrm>
              <a:off x="764066" y="3642639"/>
              <a:ext cx="2624891" cy="8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96F7A3A-CAFC-E2B0-5AFB-63D4283C6F37}"/>
              </a:ext>
            </a:extLst>
          </p:cNvPr>
          <p:cNvGrpSpPr/>
          <p:nvPr/>
        </p:nvGrpSpPr>
        <p:grpSpPr>
          <a:xfrm>
            <a:off x="8441546" y="4473101"/>
            <a:ext cx="2624891" cy="1253999"/>
            <a:chOff x="764066" y="3227139"/>
            <a:chExt cx="2624891" cy="125399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31D96B0-B1C1-FB8B-3E7E-788AC2DA9354}"/>
                </a:ext>
              </a:extLst>
            </p:cNvPr>
            <p:cNvSpPr txBox="1"/>
            <p:nvPr/>
          </p:nvSpPr>
          <p:spPr>
            <a:xfrm>
              <a:off x="1026010" y="3227139"/>
              <a:ext cx="2001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46FBADA-436B-4F74-D64E-AE5B70E11DA7}"/>
                </a:ext>
              </a:extLst>
            </p:cNvPr>
            <p:cNvSpPr txBox="1"/>
            <p:nvPr/>
          </p:nvSpPr>
          <p:spPr>
            <a:xfrm>
              <a:off x="764066" y="3642639"/>
              <a:ext cx="2624891" cy="8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4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 descr="图片包含 网, 设备, 风扇, 户外艺术系列&#10;&#10;已生成高可信度的说明">
            <a:extLst>
              <a:ext uri="{FF2B5EF4-FFF2-40B4-BE49-F238E27FC236}">
                <a16:creationId xmlns:a16="http://schemas.microsoft.com/office/drawing/2014/main" id="{74B2DE07-0895-1C7A-2766-7E2D1F5955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687958"/>
            <a:ext cx="6963786" cy="617004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473DE68-4A5B-5DC8-0D71-859C56BA0892}"/>
              </a:ext>
            </a:extLst>
          </p:cNvPr>
          <p:cNvGrpSpPr/>
          <p:nvPr/>
        </p:nvGrpSpPr>
        <p:grpSpPr>
          <a:xfrm>
            <a:off x="839416" y="1772816"/>
            <a:ext cx="5040560" cy="964547"/>
            <a:chOff x="767408" y="1844824"/>
            <a:chExt cx="5040560" cy="964547"/>
          </a:xfrm>
        </p:grpSpPr>
        <p:sp>
          <p:nvSpPr>
            <p:cNvPr id="4" name="TextBox 27">
              <a:extLst>
                <a:ext uri="{FF2B5EF4-FFF2-40B4-BE49-F238E27FC236}">
                  <a16:creationId xmlns:a16="http://schemas.microsoft.com/office/drawing/2014/main" id="{95312AB4-21CE-A3CC-784C-ACB348CDDA7C}"/>
                </a:ext>
              </a:extLst>
            </p:cNvPr>
            <p:cNvSpPr txBox="1"/>
            <p:nvPr/>
          </p:nvSpPr>
          <p:spPr>
            <a:xfrm>
              <a:off x="767408" y="1844824"/>
              <a:ext cx="2232248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27">
              <a:extLst>
                <a:ext uri="{FF2B5EF4-FFF2-40B4-BE49-F238E27FC236}">
                  <a16:creationId xmlns:a16="http://schemas.microsoft.com/office/drawing/2014/main" id="{C0909211-783B-FD12-3D5F-A9D0645B008E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59086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14B98A5-8569-C8C3-CF00-74DF89B602AA}"/>
              </a:ext>
            </a:extLst>
          </p:cNvPr>
          <p:cNvGrpSpPr/>
          <p:nvPr/>
        </p:nvGrpSpPr>
        <p:grpSpPr>
          <a:xfrm>
            <a:off x="839416" y="3356992"/>
            <a:ext cx="5040560" cy="967176"/>
            <a:chOff x="767408" y="1844824"/>
            <a:chExt cx="5040560" cy="967176"/>
          </a:xfrm>
        </p:grpSpPr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34D29534-A3DF-456E-5077-FF8011B6EEFF}"/>
                </a:ext>
              </a:extLst>
            </p:cNvPr>
            <p:cNvSpPr txBox="1"/>
            <p:nvPr/>
          </p:nvSpPr>
          <p:spPr>
            <a:xfrm>
              <a:off x="767408" y="1844824"/>
              <a:ext cx="2016224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4CDDFEA6-7E78-7CA8-F766-C465EFC8F1D0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59349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F17ED0F-F59B-2D1E-3E87-68528FA6E5EB}"/>
              </a:ext>
            </a:extLst>
          </p:cNvPr>
          <p:cNvGrpSpPr/>
          <p:nvPr/>
        </p:nvGrpSpPr>
        <p:grpSpPr>
          <a:xfrm>
            <a:off x="839416" y="4941168"/>
            <a:ext cx="5040560" cy="955699"/>
            <a:chOff x="767408" y="1844824"/>
            <a:chExt cx="5040560" cy="955699"/>
          </a:xfrm>
        </p:grpSpPr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256D340B-FF94-E8D1-72FF-58A940521682}"/>
                </a:ext>
              </a:extLst>
            </p:cNvPr>
            <p:cNvSpPr txBox="1"/>
            <p:nvPr/>
          </p:nvSpPr>
          <p:spPr>
            <a:xfrm>
              <a:off x="767408" y="1844824"/>
              <a:ext cx="2016224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0D356423-CB35-2E5F-3F56-F08DA2155D30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58201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1400" b="0" i="0" dirty="0">
                  <a:solidFill>
                    <a:srgbClr val="333333"/>
                  </a:solidFill>
                  <a:effectLst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2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B25775C-F551-61F3-A8A6-AC7B6AD57AA1}"/>
              </a:ext>
            </a:extLst>
          </p:cNvPr>
          <p:cNvGrpSpPr/>
          <p:nvPr/>
        </p:nvGrpSpPr>
        <p:grpSpPr>
          <a:xfrm>
            <a:off x="-23510" y="1174863"/>
            <a:ext cx="10944046" cy="4630012"/>
            <a:chOff x="-23510" y="1343427"/>
            <a:chExt cx="10502286" cy="421893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D5F4BAF-1614-11C0-8C0E-60C217B69BB6}"/>
                </a:ext>
              </a:extLst>
            </p:cNvPr>
            <p:cNvGrpSpPr/>
            <p:nvPr/>
          </p:nvGrpSpPr>
          <p:grpSpPr>
            <a:xfrm>
              <a:off x="-23510" y="1638874"/>
              <a:ext cx="9585333" cy="3923486"/>
              <a:chOff x="-23510" y="1638874"/>
              <a:chExt cx="9585333" cy="3923486"/>
            </a:xfrm>
          </p:grpSpPr>
          <p:sp>
            <p:nvSpPr>
              <p:cNvPr id="14" name="Freeform: Shape 76">
                <a:extLst>
                  <a:ext uri="{FF2B5EF4-FFF2-40B4-BE49-F238E27FC236}">
                    <a16:creationId xmlns:a16="http://schemas.microsoft.com/office/drawing/2014/main" id="{93EA572A-8787-5C9F-9430-D7C2FA45CD91}"/>
                  </a:ext>
                </a:extLst>
              </p:cNvPr>
              <p:cNvSpPr/>
              <p:nvPr/>
            </p:nvSpPr>
            <p:spPr>
              <a:xfrm>
                <a:off x="-23510" y="1638874"/>
                <a:ext cx="9566032" cy="2992830"/>
              </a:xfrm>
              <a:custGeom>
                <a:avLst/>
                <a:gdLst>
                  <a:gd name="connsiteX0" fmla="*/ 0 w 8317523"/>
                  <a:gd name="connsiteY0" fmla="*/ 1248508 h 3592276"/>
                  <a:gd name="connsiteX1" fmla="*/ 2250831 w 8317523"/>
                  <a:gd name="connsiteY1" fmla="*/ 3569677 h 3592276"/>
                  <a:gd name="connsiteX2" fmla="*/ 8317523 w 8317523"/>
                  <a:gd name="connsiteY2" fmla="*/ 0 h 3592276"/>
                  <a:gd name="connsiteX3" fmla="*/ 8317523 w 8317523"/>
                  <a:gd name="connsiteY3" fmla="*/ 0 h 3592276"/>
                  <a:gd name="connsiteX0-1" fmla="*/ 0 w 9583615"/>
                  <a:gd name="connsiteY0-2" fmla="*/ 316523 h 3570679"/>
                  <a:gd name="connsiteX1-3" fmla="*/ 3516923 w 9583615"/>
                  <a:gd name="connsiteY1-4" fmla="*/ 3569677 h 3570679"/>
                  <a:gd name="connsiteX2-5" fmla="*/ 9583615 w 9583615"/>
                  <a:gd name="connsiteY2-6" fmla="*/ 0 h 3570679"/>
                  <a:gd name="connsiteX3-7" fmla="*/ 9583615 w 9583615"/>
                  <a:gd name="connsiteY3-8" fmla="*/ 0 h 3570679"/>
                  <a:gd name="connsiteX0-9" fmla="*/ 0 w 9583615"/>
                  <a:gd name="connsiteY0-10" fmla="*/ 316523 h 2393799"/>
                  <a:gd name="connsiteX1-11" fmla="*/ 4536831 w 9583615"/>
                  <a:gd name="connsiteY1-12" fmla="*/ 2391508 h 2393799"/>
                  <a:gd name="connsiteX2-13" fmla="*/ 9583615 w 9583615"/>
                  <a:gd name="connsiteY2-14" fmla="*/ 0 h 2393799"/>
                  <a:gd name="connsiteX3-15" fmla="*/ 9583615 w 9583615"/>
                  <a:gd name="connsiteY3-16" fmla="*/ 0 h 2393799"/>
                  <a:gd name="connsiteX0-17" fmla="*/ 0 w 9530862"/>
                  <a:gd name="connsiteY0-18" fmla="*/ 0 h 2815295"/>
                  <a:gd name="connsiteX1-19" fmla="*/ 4484078 w 9530862"/>
                  <a:gd name="connsiteY1-20" fmla="*/ 2813539 h 2815295"/>
                  <a:gd name="connsiteX2-21" fmla="*/ 9530862 w 9530862"/>
                  <a:gd name="connsiteY2-22" fmla="*/ 422031 h 2815295"/>
                  <a:gd name="connsiteX3-23" fmla="*/ 9530862 w 9530862"/>
                  <a:gd name="connsiteY3-24" fmla="*/ 422031 h 2815295"/>
                  <a:gd name="connsiteX0-25" fmla="*/ 0 w 9601201"/>
                  <a:gd name="connsiteY0-26" fmla="*/ 0 h 2850760"/>
                  <a:gd name="connsiteX1-27" fmla="*/ 4554417 w 9601201"/>
                  <a:gd name="connsiteY1-28" fmla="*/ 2848709 h 2850760"/>
                  <a:gd name="connsiteX2-29" fmla="*/ 9601201 w 9601201"/>
                  <a:gd name="connsiteY2-30" fmla="*/ 457201 h 2850760"/>
                  <a:gd name="connsiteX3-31" fmla="*/ 9601201 w 9601201"/>
                  <a:gd name="connsiteY3-32" fmla="*/ 457201 h 2850760"/>
                  <a:gd name="connsiteX0-33" fmla="*/ 0 w 9566032"/>
                  <a:gd name="connsiteY0-34" fmla="*/ 0 h 2992830"/>
                  <a:gd name="connsiteX1-35" fmla="*/ 4519248 w 9566032"/>
                  <a:gd name="connsiteY1-36" fmla="*/ 2989386 h 2992830"/>
                  <a:gd name="connsiteX2-37" fmla="*/ 9566032 w 9566032"/>
                  <a:gd name="connsiteY2-38" fmla="*/ 597878 h 2992830"/>
                  <a:gd name="connsiteX3-39" fmla="*/ 9566032 w 9566032"/>
                  <a:gd name="connsiteY3-40" fmla="*/ 597878 h 29928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9566032" h="2992830">
                    <a:moveTo>
                      <a:pt x="0" y="0"/>
                    </a:moveTo>
                    <a:cubicBezTo>
                      <a:pt x="432288" y="1264627"/>
                      <a:pt x="2924909" y="2889740"/>
                      <a:pt x="4519248" y="2989386"/>
                    </a:cubicBezTo>
                    <a:cubicBezTo>
                      <a:pt x="6113587" y="3089032"/>
                      <a:pt x="8724901" y="996463"/>
                      <a:pt x="9566032" y="597878"/>
                    </a:cubicBezTo>
                    <a:lnTo>
                      <a:pt x="9566032" y="597878"/>
                    </a:lnTo>
                  </a:path>
                </a:pathLst>
              </a:custGeom>
              <a:noFill/>
              <a:ln w="19050" cap="flat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: Shape 82">
                <a:extLst>
                  <a:ext uri="{FF2B5EF4-FFF2-40B4-BE49-F238E27FC236}">
                    <a16:creationId xmlns:a16="http://schemas.microsoft.com/office/drawing/2014/main" id="{579A1055-B70A-F315-C4D7-AB4AB58F7B5E}"/>
                  </a:ext>
                </a:extLst>
              </p:cNvPr>
              <p:cNvSpPr/>
              <p:nvPr/>
            </p:nvSpPr>
            <p:spPr>
              <a:xfrm>
                <a:off x="-21793" y="2204209"/>
                <a:ext cx="9583616" cy="3358151"/>
              </a:xfrm>
              <a:custGeom>
                <a:avLst/>
                <a:gdLst>
                  <a:gd name="connsiteX0" fmla="*/ 9583616 w 9583616"/>
                  <a:gd name="connsiteY0" fmla="*/ 0 h 3358151"/>
                  <a:gd name="connsiteX1" fmla="*/ 4976447 w 9583616"/>
                  <a:gd name="connsiteY1" fmla="*/ 3200400 h 3358151"/>
                  <a:gd name="connsiteX2" fmla="*/ 0 w 9583616"/>
                  <a:gd name="connsiteY2" fmla="*/ 2901462 h 3358151"/>
                  <a:gd name="connsiteX3" fmla="*/ 0 w 9583616"/>
                  <a:gd name="connsiteY3" fmla="*/ 2901462 h 3358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83616" h="3358151">
                    <a:moveTo>
                      <a:pt x="9583616" y="0"/>
                    </a:moveTo>
                    <a:cubicBezTo>
                      <a:pt x="8078666" y="1358411"/>
                      <a:pt x="6573716" y="2716823"/>
                      <a:pt x="4976447" y="3200400"/>
                    </a:cubicBezTo>
                    <a:cubicBezTo>
                      <a:pt x="3379178" y="3683977"/>
                      <a:pt x="0" y="2901462"/>
                      <a:pt x="0" y="2901462"/>
                    </a:cubicBezTo>
                    <a:lnTo>
                      <a:pt x="0" y="2901462"/>
                    </a:lnTo>
                  </a:path>
                </a:pathLst>
              </a:custGeom>
              <a:noFill/>
              <a:ln w="19050" cap="flat" cmpd="sng" algn="ctr">
                <a:solidFill>
                  <a:srgbClr val="FFFFFF">
                    <a:lumMod val="75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8024EE1-840F-7D2D-5033-3B7E91E73254}"/>
                </a:ext>
              </a:extLst>
            </p:cNvPr>
            <p:cNvGrpSpPr/>
            <p:nvPr/>
          </p:nvGrpSpPr>
          <p:grpSpPr>
            <a:xfrm>
              <a:off x="9712118" y="1343427"/>
              <a:ext cx="766658" cy="765883"/>
              <a:chOff x="9712118" y="1343427"/>
              <a:chExt cx="766658" cy="765883"/>
            </a:xfrm>
          </p:grpSpPr>
          <p:sp>
            <p:nvSpPr>
              <p:cNvPr id="10" name="Freeform 1273">
                <a:extLst>
                  <a:ext uri="{FF2B5EF4-FFF2-40B4-BE49-F238E27FC236}">
                    <a16:creationId xmlns:a16="http://schemas.microsoft.com/office/drawing/2014/main" id="{F16827C9-848E-54BF-6C64-2ADA09EADBEE}"/>
                  </a:ext>
                </a:extLst>
              </p:cNvPr>
              <p:cNvSpPr/>
              <p:nvPr/>
            </p:nvSpPr>
            <p:spPr bwMode="auto">
              <a:xfrm>
                <a:off x="9715214" y="1592658"/>
                <a:ext cx="190020" cy="192729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311D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1274">
                <a:extLst>
                  <a:ext uri="{FF2B5EF4-FFF2-40B4-BE49-F238E27FC236}">
                    <a16:creationId xmlns:a16="http://schemas.microsoft.com/office/drawing/2014/main" id="{714A98B3-6AB6-BE5D-2A6E-DD559E4ADA6F}"/>
                  </a:ext>
                </a:extLst>
              </p:cNvPr>
              <p:cNvSpPr/>
              <p:nvPr/>
            </p:nvSpPr>
            <p:spPr bwMode="auto">
              <a:xfrm>
                <a:off x="10036429" y="1916194"/>
                <a:ext cx="192729" cy="189245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solidFill>
                <a:srgbClr val="311D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1275">
                <a:extLst>
                  <a:ext uri="{FF2B5EF4-FFF2-40B4-BE49-F238E27FC236}">
                    <a16:creationId xmlns:a16="http://schemas.microsoft.com/office/drawing/2014/main" id="{001CF6D2-2BCF-A3AF-0D22-FA4E0C74592D}"/>
                  </a:ext>
                </a:extLst>
              </p:cNvPr>
              <p:cNvSpPr/>
              <p:nvPr/>
            </p:nvSpPr>
            <p:spPr bwMode="auto">
              <a:xfrm>
                <a:off x="9712118" y="1870141"/>
                <a:ext cx="239169" cy="239169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311D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276">
                <a:extLst>
                  <a:ext uri="{FF2B5EF4-FFF2-40B4-BE49-F238E27FC236}">
                    <a16:creationId xmlns:a16="http://schemas.microsoft.com/office/drawing/2014/main" id="{431EF415-258A-0B0C-F44F-D2503B5B8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08869" y="1343427"/>
                <a:ext cx="669907" cy="669132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solidFill>
                <a:srgbClr val="135097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3E885B0-B08F-D73B-F81C-BC83B7E5508A}"/>
              </a:ext>
            </a:extLst>
          </p:cNvPr>
          <p:cNvGrpSpPr/>
          <p:nvPr/>
        </p:nvGrpSpPr>
        <p:grpSpPr>
          <a:xfrm>
            <a:off x="596985" y="2853136"/>
            <a:ext cx="969818" cy="969818"/>
            <a:chOff x="596985" y="2610622"/>
            <a:chExt cx="969818" cy="969818"/>
          </a:xfrm>
        </p:grpSpPr>
        <p:sp>
          <p:nvSpPr>
            <p:cNvPr id="17" name="Oval 83">
              <a:extLst>
                <a:ext uri="{FF2B5EF4-FFF2-40B4-BE49-F238E27FC236}">
                  <a16:creationId xmlns:a16="http://schemas.microsoft.com/office/drawing/2014/main" id="{827F5F74-3CF6-80C3-46A2-9211BE3196BA}"/>
                </a:ext>
              </a:extLst>
            </p:cNvPr>
            <p:cNvSpPr/>
            <p:nvPr/>
          </p:nvSpPr>
          <p:spPr>
            <a:xfrm>
              <a:off x="596985" y="2610622"/>
              <a:ext cx="969818" cy="969818"/>
            </a:xfrm>
            <a:prstGeom prst="ellipse">
              <a:avLst/>
            </a:prstGeom>
            <a:solidFill>
              <a:srgbClr val="1350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3AE615F1-FF0D-E306-C80A-298DFBDC435D}"/>
                </a:ext>
              </a:extLst>
            </p:cNvPr>
            <p:cNvSpPr/>
            <p:nvPr/>
          </p:nvSpPr>
          <p:spPr bwMode="auto">
            <a:xfrm>
              <a:off x="912825" y="2901062"/>
              <a:ext cx="258762" cy="169862"/>
            </a:xfrm>
            <a:custGeom>
              <a:avLst/>
              <a:gdLst>
                <a:gd name="T0" fmla="*/ 1830 w 2445"/>
                <a:gd name="T1" fmla="*/ 5 h 1608"/>
                <a:gd name="T2" fmla="*/ 2034 w 2445"/>
                <a:gd name="T3" fmla="*/ 33 h 1608"/>
                <a:gd name="T4" fmla="*/ 2239 w 2445"/>
                <a:gd name="T5" fmla="*/ 85 h 1608"/>
                <a:gd name="T6" fmla="*/ 2445 w 2445"/>
                <a:gd name="T7" fmla="*/ 161 h 1608"/>
                <a:gd name="T8" fmla="*/ 2348 w 2445"/>
                <a:gd name="T9" fmla="*/ 371 h 1608"/>
                <a:gd name="T10" fmla="*/ 2205 w 2445"/>
                <a:gd name="T11" fmla="*/ 434 h 1608"/>
                <a:gd name="T12" fmla="*/ 2012 w 2445"/>
                <a:gd name="T13" fmla="*/ 378 h 1608"/>
                <a:gd name="T14" fmla="*/ 1822 w 2445"/>
                <a:gd name="T15" fmla="*/ 350 h 1608"/>
                <a:gd name="T16" fmla="*/ 1634 w 2445"/>
                <a:gd name="T17" fmla="*/ 349 h 1608"/>
                <a:gd name="T18" fmla="*/ 1452 w 2445"/>
                <a:gd name="T19" fmla="*/ 373 h 1608"/>
                <a:gd name="T20" fmla="*/ 1279 w 2445"/>
                <a:gd name="T21" fmla="*/ 420 h 1608"/>
                <a:gd name="T22" fmla="*/ 1113 w 2445"/>
                <a:gd name="T23" fmla="*/ 490 h 1608"/>
                <a:gd name="T24" fmla="*/ 958 w 2445"/>
                <a:gd name="T25" fmla="*/ 578 h 1608"/>
                <a:gd name="T26" fmla="*/ 817 w 2445"/>
                <a:gd name="T27" fmla="*/ 685 h 1608"/>
                <a:gd name="T28" fmla="*/ 691 w 2445"/>
                <a:gd name="T29" fmla="*/ 808 h 1608"/>
                <a:gd name="T30" fmla="*/ 581 w 2445"/>
                <a:gd name="T31" fmla="*/ 946 h 1608"/>
                <a:gd name="T32" fmla="*/ 489 w 2445"/>
                <a:gd name="T33" fmla="*/ 1097 h 1608"/>
                <a:gd name="T34" fmla="*/ 417 w 2445"/>
                <a:gd name="T35" fmla="*/ 1258 h 1608"/>
                <a:gd name="T36" fmla="*/ 368 w 2445"/>
                <a:gd name="T37" fmla="*/ 1429 h 1608"/>
                <a:gd name="T38" fmla="*/ 342 w 2445"/>
                <a:gd name="T39" fmla="*/ 1608 h 1608"/>
                <a:gd name="T40" fmla="*/ 117 w 2445"/>
                <a:gd name="T41" fmla="*/ 1589 h 1608"/>
                <a:gd name="T42" fmla="*/ 15 w 2445"/>
                <a:gd name="T43" fmla="*/ 1477 h 1608"/>
                <a:gd name="T44" fmla="*/ 56 w 2445"/>
                <a:gd name="T45" fmla="*/ 1282 h 1608"/>
                <a:gd name="T46" fmla="*/ 115 w 2445"/>
                <a:gd name="T47" fmla="*/ 1100 h 1608"/>
                <a:gd name="T48" fmla="*/ 190 w 2445"/>
                <a:gd name="T49" fmla="*/ 928 h 1608"/>
                <a:gd name="T50" fmla="*/ 284 w 2445"/>
                <a:gd name="T51" fmla="*/ 767 h 1608"/>
                <a:gd name="T52" fmla="*/ 394 w 2445"/>
                <a:gd name="T53" fmla="*/ 619 h 1608"/>
                <a:gd name="T54" fmla="*/ 524 w 2445"/>
                <a:gd name="T55" fmla="*/ 482 h 1608"/>
                <a:gd name="T56" fmla="*/ 672 w 2445"/>
                <a:gd name="T57" fmla="*/ 358 h 1608"/>
                <a:gd name="T58" fmla="*/ 838 w 2445"/>
                <a:gd name="T59" fmla="*/ 247 h 1608"/>
                <a:gd name="T60" fmla="*/ 1033 w 2445"/>
                <a:gd name="T61" fmla="*/ 145 h 1608"/>
                <a:gd name="T62" fmla="*/ 1229 w 2445"/>
                <a:gd name="T63" fmla="*/ 71 h 1608"/>
                <a:gd name="T64" fmla="*/ 1428 w 2445"/>
                <a:gd name="T65" fmla="*/ 24 h 1608"/>
                <a:gd name="T66" fmla="*/ 1628 w 2445"/>
                <a:gd name="T67" fmla="*/ 1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5" h="1608">
                  <a:moveTo>
                    <a:pt x="1728" y="0"/>
                  </a:moveTo>
                  <a:lnTo>
                    <a:pt x="1830" y="5"/>
                  </a:lnTo>
                  <a:lnTo>
                    <a:pt x="1931" y="16"/>
                  </a:lnTo>
                  <a:lnTo>
                    <a:pt x="2034" y="33"/>
                  </a:lnTo>
                  <a:lnTo>
                    <a:pt x="2136" y="56"/>
                  </a:lnTo>
                  <a:lnTo>
                    <a:pt x="2239" y="85"/>
                  </a:lnTo>
                  <a:lnTo>
                    <a:pt x="2342" y="120"/>
                  </a:lnTo>
                  <a:lnTo>
                    <a:pt x="2445" y="161"/>
                  </a:lnTo>
                  <a:lnTo>
                    <a:pt x="2396" y="268"/>
                  </a:lnTo>
                  <a:lnTo>
                    <a:pt x="2348" y="371"/>
                  </a:lnTo>
                  <a:lnTo>
                    <a:pt x="2300" y="474"/>
                  </a:lnTo>
                  <a:lnTo>
                    <a:pt x="2205" y="434"/>
                  </a:lnTo>
                  <a:lnTo>
                    <a:pt x="2108" y="403"/>
                  </a:lnTo>
                  <a:lnTo>
                    <a:pt x="2012" y="378"/>
                  </a:lnTo>
                  <a:lnTo>
                    <a:pt x="1916" y="361"/>
                  </a:lnTo>
                  <a:lnTo>
                    <a:pt x="1822" y="350"/>
                  </a:lnTo>
                  <a:lnTo>
                    <a:pt x="1727" y="346"/>
                  </a:lnTo>
                  <a:lnTo>
                    <a:pt x="1634" y="349"/>
                  </a:lnTo>
                  <a:lnTo>
                    <a:pt x="1542" y="357"/>
                  </a:lnTo>
                  <a:lnTo>
                    <a:pt x="1452" y="373"/>
                  </a:lnTo>
                  <a:lnTo>
                    <a:pt x="1364" y="394"/>
                  </a:lnTo>
                  <a:lnTo>
                    <a:pt x="1279" y="420"/>
                  </a:lnTo>
                  <a:lnTo>
                    <a:pt x="1194" y="452"/>
                  </a:lnTo>
                  <a:lnTo>
                    <a:pt x="1113" y="490"/>
                  </a:lnTo>
                  <a:lnTo>
                    <a:pt x="1034" y="532"/>
                  </a:lnTo>
                  <a:lnTo>
                    <a:pt x="958" y="578"/>
                  </a:lnTo>
                  <a:lnTo>
                    <a:pt x="886" y="629"/>
                  </a:lnTo>
                  <a:lnTo>
                    <a:pt x="817" y="685"/>
                  </a:lnTo>
                  <a:lnTo>
                    <a:pt x="752" y="745"/>
                  </a:lnTo>
                  <a:lnTo>
                    <a:pt x="691" y="808"/>
                  </a:lnTo>
                  <a:lnTo>
                    <a:pt x="633" y="875"/>
                  </a:lnTo>
                  <a:lnTo>
                    <a:pt x="581" y="946"/>
                  </a:lnTo>
                  <a:lnTo>
                    <a:pt x="531" y="1020"/>
                  </a:lnTo>
                  <a:lnTo>
                    <a:pt x="489" y="1097"/>
                  </a:lnTo>
                  <a:lnTo>
                    <a:pt x="450" y="1176"/>
                  </a:lnTo>
                  <a:lnTo>
                    <a:pt x="417" y="1258"/>
                  </a:lnTo>
                  <a:lnTo>
                    <a:pt x="389" y="1343"/>
                  </a:lnTo>
                  <a:lnTo>
                    <a:pt x="368" y="1429"/>
                  </a:lnTo>
                  <a:lnTo>
                    <a:pt x="353" y="1518"/>
                  </a:lnTo>
                  <a:lnTo>
                    <a:pt x="342" y="1608"/>
                  </a:lnTo>
                  <a:lnTo>
                    <a:pt x="230" y="1599"/>
                  </a:lnTo>
                  <a:lnTo>
                    <a:pt x="117" y="1589"/>
                  </a:lnTo>
                  <a:lnTo>
                    <a:pt x="0" y="1579"/>
                  </a:lnTo>
                  <a:lnTo>
                    <a:pt x="15" y="1477"/>
                  </a:lnTo>
                  <a:lnTo>
                    <a:pt x="33" y="1378"/>
                  </a:lnTo>
                  <a:lnTo>
                    <a:pt x="56" y="1282"/>
                  </a:lnTo>
                  <a:lnTo>
                    <a:pt x="84" y="1190"/>
                  </a:lnTo>
                  <a:lnTo>
                    <a:pt x="115" y="1100"/>
                  </a:lnTo>
                  <a:lnTo>
                    <a:pt x="151" y="1012"/>
                  </a:lnTo>
                  <a:lnTo>
                    <a:pt x="190" y="928"/>
                  </a:lnTo>
                  <a:lnTo>
                    <a:pt x="234" y="846"/>
                  </a:lnTo>
                  <a:lnTo>
                    <a:pt x="284" y="767"/>
                  </a:lnTo>
                  <a:lnTo>
                    <a:pt x="337" y="691"/>
                  </a:lnTo>
                  <a:lnTo>
                    <a:pt x="394" y="619"/>
                  </a:lnTo>
                  <a:lnTo>
                    <a:pt x="457" y="550"/>
                  </a:lnTo>
                  <a:lnTo>
                    <a:pt x="524" y="482"/>
                  </a:lnTo>
                  <a:lnTo>
                    <a:pt x="595" y="419"/>
                  </a:lnTo>
                  <a:lnTo>
                    <a:pt x="672" y="358"/>
                  </a:lnTo>
                  <a:lnTo>
                    <a:pt x="753" y="302"/>
                  </a:lnTo>
                  <a:lnTo>
                    <a:pt x="838" y="247"/>
                  </a:lnTo>
                  <a:lnTo>
                    <a:pt x="935" y="193"/>
                  </a:lnTo>
                  <a:lnTo>
                    <a:pt x="1033" y="145"/>
                  </a:lnTo>
                  <a:lnTo>
                    <a:pt x="1131" y="105"/>
                  </a:lnTo>
                  <a:lnTo>
                    <a:pt x="1229" y="71"/>
                  </a:lnTo>
                  <a:lnTo>
                    <a:pt x="1329" y="43"/>
                  </a:lnTo>
                  <a:lnTo>
                    <a:pt x="1428" y="24"/>
                  </a:lnTo>
                  <a:lnTo>
                    <a:pt x="1528" y="9"/>
                  </a:lnTo>
                  <a:lnTo>
                    <a:pt x="1628" y="1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09D568DB-9B1C-2A0F-9C65-B3937031F085}"/>
                </a:ext>
              </a:extLst>
            </p:cNvPr>
            <p:cNvSpPr/>
            <p:nvPr/>
          </p:nvSpPr>
          <p:spPr bwMode="auto">
            <a:xfrm>
              <a:off x="1106500" y="3051874"/>
              <a:ext cx="169862" cy="212725"/>
            </a:xfrm>
            <a:custGeom>
              <a:avLst/>
              <a:gdLst>
                <a:gd name="T0" fmla="*/ 1575 w 1599"/>
                <a:gd name="T1" fmla="*/ 0 h 2013"/>
                <a:gd name="T2" fmla="*/ 1588 w 1599"/>
                <a:gd name="T3" fmla="*/ 107 h 2013"/>
                <a:gd name="T4" fmla="*/ 1597 w 1599"/>
                <a:gd name="T5" fmla="*/ 212 h 2013"/>
                <a:gd name="T6" fmla="*/ 1599 w 1599"/>
                <a:gd name="T7" fmla="*/ 313 h 2013"/>
                <a:gd name="T8" fmla="*/ 1596 w 1599"/>
                <a:gd name="T9" fmla="*/ 413 h 2013"/>
                <a:gd name="T10" fmla="*/ 1586 w 1599"/>
                <a:gd name="T11" fmla="*/ 512 h 2013"/>
                <a:gd name="T12" fmla="*/ 1573 w 1599"/>
                <a:gd name="T13" fmla="*/ 607 h 2013"/>
                <a:gd name="T14" fmla="*/ 1553 w 1599"/>
                <a:gd name="T15" fmla="*/ 701 h 2013"/>
                <a:gd name="T16" fmla="*/ 1529 w 1599"/>
                <a:gd name="T17" fmla="*/ 792 h 2013"/>
                <a:gd name="T18" fmla="*/ 1501 w 1599"/>
                <a:gd name="T19" fmla="*/ 880 h 2013"/>
                <a:gd name="T20" fmla="*/ 1467 w 1599"/>
                <a:gd name="T21" fmla="*/ 966 h 2013"/>
                <a:gd name="T22" fmla="*/ 1429 w 1599"/>
                <a:gd name="T23" fmla="*/ 1050 h 2013"/>
                <a:gd name="T24" fmla="*/ 1388 w 1599"/>
                <a:gd name="T25" fmla="*/ 1130 h 2013"/>
                <a:gd name="T26" fmla="*/ 1343 w 1599"/>
                <a:gd name="T27" fmla="*/ 1208 h 2013"/>
                <a:gd name="T28" fmla="*/ 1293 w 1599"/>
                <a:gd name="T29" fmla="*/ 1284 h 2013"/>
                <a:gd name="T30" fmla="*/ 1241 w 1599"/>
                <a:gd name="T31" fmla="*/ 1355 h 2013"/>
                <a:gd name="T32" fmla="*/ 1185 w 1599"/>
                <a:gd name="T33" fmla="*/ 1423 h 2013"/>
                <a:gd name="T34" fmla="*/ 1126 w 1599"/>
                <a:gd name="T35" fmla="*/ 1488 h 2013"/>
                <a:gd name="T36" fmla="*/ 1065 w 1599"/>
                <a:gd name="T37" fmla="*/ 1550 h 2013"/>
                <a:gd name="T38" fmla="*/ 1000 w 1599"/>
                <a:gd name="T39" fmla="*/ 1609 h 2013"/>
                <a:gd name="T40" fmla="*/ 935 w 1599"/>
                <a:gd name="T41" fmla="*/ 1664 h 2013"/>
                <a:gd name="T42" fmla="*/ 865 w 1599"/>
                <a:gd name="T43" fmla="*/ 1715 h 2013"/>
                <a:gd name="T44" fmla="*/ 795 w 1599"/>
                <a:gd name="T45" fmla="*/ 1762 h 2013"/>
                <a:gd name="T46" fmla="*/ 723 w 1599"/>
                <a:gd name="T47" fmla="*/ 1806 h 2013"/>
                <a:gd name="T48" fmla="*/ 650 w 1599"/>
                <a:gd name="T49" fmla="*/ 1846 h 2013"/>
                <a:gd name="T50" fmla="*/ 575 w 1599"/>
                <a:gd name="T51" fmla="*/ 1882 h 2013"/>
                <a:gd name="T52" fmla="*/ 498 w 1599"/>
                <a:gd name="T53" fmla="*/ 1914 h 2013"/>
                <a:gd name="T54" fmla="*/ 421 w 1599"/>
                <a:gd name="T55" fmla="*/ 1942 h 2013"/>
                <a:gd name="T56" fmla="*/ 343 w 1599"/>
                <a:gd name="T57" fmla="*/ 1965 h 2013"/>
                <a:gd name="T58" fmla="*/ 265 w 1599"/>
                <a:gd name="T59" fmla="*/ 1984 h 2013"/>
                <a:gd name="T60" fmla="*/ 186 w 1599"/>
                <a:gd name="T61" fmla="*/ 1999 h 2013"/>
                <a:gd name="T62" fmla="*/ 108 w 1599"/>
                <a:gd name="T63" fmla="*/ 2008 h 2013"/>
                <a:gd name="T64" fmla="*/ 30 w 1599"/>
                <a:gd name="T65" fmla="*/ 2013 h 2013"/>
                <a:gd name="T66" fmla="*/ 15 w 1599"/>
                <a:gd name="T67" fmla="*/ 1846 h 2013"/>
                <a:gd name="T68" fmla="*/ 0 w 1599"/>
                <a:gd name="T69" fmla="*/ 1677 h 2013"/>
                <a:gd name="T70" fmla="*/ 91 w 1599"/>
                <a:gd name="T71" fmla="*/ 1665 h 2013"/>
                <a:gd name="T72" fmla="*/ 179 w 1599"/>
                <a:gd name="T73" fmla="*/ 1648 h 2013"/>
                <a:gd name="T74" fmla="*/ 265 w 1599"/>
                <a:gd name="T75" fmla="*/ 1626 h 2013"/>
                <a:gd name="T76" fmla="*/ 348 w 1599"/>
                <a:gd name="T77" fmla="*/ 1600 h 2013"/>
                <a:gd name="T78" fmla="*/ 428 w 1599"/>
                <a:gd name="T79" fmla="*/ 1568 h 2013"/>
                <a:gd name="T80" fmla="*/ 506 w 1599"/>
                <a:gd name="T81" fmla="*/ 1532 h 2013"/>
                <a:gd name="T82" fmla="*/ 580 w 1599"/>
                <a:gd name="T83" fmla="*/ 1491 h 2013"/>
                <a:gd name="T84" fmla="*/ 652 w 1599"/>
                <a:gd name="T85" fmla="*/ 1445 h 2013"/>
                <a:gd name="T86" fmla="*/ 721 w 1599"/>
                <a:gd name="T87" fmla="*/ 1395 h 2013"/>
                <a:gd name="T88" fmla="*/ 787 w 1599"/>
                <a:gd name="T89" fmla="*/ 1339 h 2013"/>
                <a:gd name="T90" fmla="*/ 851 w 1599"/>
                <a:gd name="T91" fmla="*/ 1279 h 2013"/>
                <a:gd name="T92" fmla="*/ 912 w 1599"/>
                <a:gd name="T93" fmla="*/ 1213 h 2013"/>
                <a:gd name="T94" fmla="*/ 969 w 1599"/>
                <a:gd name="T95" fmla="*/ 1143 h 2013"/>
                <a:gd name="T96" fmla="*/ 1023 w 1599"/>
                <a:gd name="T97" fmla="*/ 1069 h 2013"/>
                <a:gd name="T98" fmla="*/ 1071 w 1599"/>
                <a:gd name="T99" fmla="*/ 994 h 2013"/>
                <a:gd name="T100" fmla="*/ 1113 w 1599"/>
                <a:gd name="T101" fmla="*/ 916 h 2013"/>
                <a:gd name="T102" fmla="*/ 1150 w 1599"/>
                <a:gd name="T103" fmla="*/ 837 h 2013"/>
                <a:gd name="T104" fmla="*/ 1181 w 1599"/>
                <a:gd name="T105" fmla="*/ 756 h 2013"/>
                <a:gd name="T106" fmla="*/ 1207 w 1599"/>
                <a:gd name="T107" fmla="*/ 675 h 2013"/>
                <a:gd name="T108" fmla="*/ 1228 w 1599"/>
                <a:gd name="T109" fmla="*/ 592 h 2013"/>
                <a:gd name="T110" fmla="*/ 1242 w 1599"/>
                <a:gd name="T111" fmla="*/ 507 h 2013"/>
                <a:gd name="T112" fmla="*/ 1252 w 1599"/>
                <a:gd name="T113" fmla="*/ 420 h 2013"/>
                <a:gd name="T114" fmla="*/ 1256 w 1599"/>
                <a:gd name="T115" fmla="*/ 332 h 2013"/>
                <a:gd name="T116" fmla="*/ 1255 w 1599"/>
                <a:gd name="T117" fmla="*/ 243 h 2013"/>
                <a:gd name="T118" fmla="*/ 1248 w 1599"/>
                <a:gd name="T119" fmla="*/ 153 h 2013"/>
                <a:gd name="T120" fmla="*/ 1238 w 1599"/>
                <a:gd name="T121" fmla="*/ 60 h 2013"/>
                <a:gd name="T122" fmla="*/ 1407 w 1599"/>
                <a:gd name="T123" fmla="*/ 30 h 2013"/>
                <a:gd name="T124" fmla="*/ 1575 w 1599"/>
                <a:gd name="T125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9" h="2013">
                  <a:moveTo>
                    <a:pt x="1575" y="0"/>
                  </a:moveTo>
                  <a:lnTo>
                    <a:pt x="1588" y="107"/>
                  </a:lnTo>
                  <a:lnTo>
                    <a:pt x="1597" y="212"/>
                  </a:lnTo>
                  <a:lnTo>
                    <a:pt x="1599" y="313"/>
                  </a:lnTo>
                  <a:lnTo>
                    <a:pt x="1596" y="413"/>
                  </a:lnTo>
                  <a:lnTo>
                    <a:pt x="1586" y="512"/>
                  </a:lnTo>
                  <a:lnTo>
                    <a:pt x="1573" y="607"/>
                  </a:lnTo>
                  <a:lnTo>
                    <a:pt x="1553" y="701"/>
                  </a:lnTo>
                  <a:lnTo>
                    <a:pt x="1529" y="792"/>
                  </a:lnTo>
                  <a:lnTo>
                    <a:pt x="1501" y="880"/>
                  </a:lnTo>
                  <a:lnTo>
                    <a:pt x="1467" y="966"/>
                  </a:lnTo>
                  <a:lnTo>
                    <a:pt x="1429" y="1050"/>
                  </a:lnTo>
                  <a:lnTo>
                    <a:pt x="1388" y="1130"/>
                  </a:lnTo>
                  <a:lnTo>
                    <a:pt x="1343" y="1208"/>
                  </a:lnTo>
                  <a:lnTo>
                    <a:pt x="1293" y="1284"/>
                  </a:lnTo>
                  <a:lnTo>
                    <a:pt x="1241" y="1355"/>
                  </a:lnTo>
                  <a:lnTo>
                    <a:pt x="1185" y="1423"/>
                  </a:lnTo>
                  <a:lnTo>
                    <a:pt x="1126" y="1488"/>
                  </a:lnTo>
                  <a:lnTo>
                    <a:pt x="1065" y="1550"/>
                  </a:lnTo>
                  <a:lnTo>
                    <a:pt x="1000" y="1609"/>
                  </a:lnTo>
                  <a:lnTo>
                    <a:pt x="935" y="1664"/>
                  </a:lnTo>
                  <a:lnTo>
                    <a:pt x="865" y="1715"/>
                  </a:lnTo>
                  <a:lnTo>
                    <a:pt x="795" y="1762"/>
                  </a:lnTo>
                  <a:lnTo>
                    <a:pt x="723" y="1806"/>
                  </a:lnTo>
                  <a:lnTo>
                    <a:pt x="650" y="1846"/>
                  </a:lnTo>
                  <a:lnTo>
                    <a:pt x="575" y="1882"/>
                  </a:lnTo>
                  <a:lnTo>
                    <a:pt x="498" y="1914"/>
                  </a:lnTo>
                  <a:lnTo>
                    <a:pt x="421" y="1942"/>
                  </a:lnTo>
                  <a:lnTo>
                    <a:pt x="343" y="1965"/>
                  </a:lnTo>
                  <a:lnTo>
                    <a:pt x="265" y="1984"/>
                  </a:lnTo>
                  <a:lnTo>
                    <a:pt x="186" y="1999"/>
                  </a:lnTo>
                  <a:lnTo>
                    <a:pt x="108" y="2008"/>
                  </a:lnTo>
                  <a:lnTo>
                    <a:pt x="30" y="2013"/>
                  </a:lnTo>
                  <a:lnTo>
                    <a:pt x="15" y="1846"/>
                  </a:lnTo>
                  <a:lnTo>
                    <a:pt x="0" y="1677"/>
                  </a:lnTo>
                  <a:lnTo>
                    <a:pt x="91" y="1665"/>
                  </a:lnTo>
                  <a:lnTo>
                    <a:pt x="179" y="1648"/>
                  </a:lnTo>
                  <a:lnTo>
                    <a:pt x="265" y="1626"/>
                  </a:lnTo>
                  <a:lnTo>
                    <a:pt x="348" y="1600"/>
                  </a:lnTo>
                  <a:lnTo>
                    <a:pt x="428" y="1568"/>
                  </a:lnTo>
                  <a:lnTo>
                    <a:pt x="506" y="1532"/>
                  </a:lnTo>
                  <a:lnTo>
                    <a:pt x="580" y="1491"/>
                  </a:lnTo>
                  <a:lnTo>
                    <a:pt x="652" y="1445"/>
                  </a:lnTo>
                  <a:lnTo>
                    <a:pt x="721" y="1395"/>
                  </a:lnTo>
                  <a:lnTo>
                    <a:pt x="787" y="1339"/>
                  </a:lnTo>
                  <a:lnTo>
                    <a:pt x="851" y="1279"/>
                  </a:lnTo>
                  <a:lnTo>
                    <a:pt x="912" y="1213"/>
                  </a:lnTo>
                  <a:lnTo>
                    <a:pt x="969" y="1143"/>
                  </a:lnTo>
                  <a:lnTo>
                    <a:pt x="1023" y="1069"/>
                  </a:lnTo>
                  <a:lnTo>
                    <a:pt x="1071" y="994"/>
                  </a:lnTo>
                  <a:lnTo>
                    <a:pt x="1113" y="916"/>
                  </a:lnTo>
                  <a:lnTo>
                    <a:pt x="1150" y="837"/>
                  </a:lnTo>
                  <a:lnTo>
                    <a:pt x="1181" y="756"/>
                  </a:lnTo>
                  <a:lnTo>
                    <a:pt x="1207" y="675"/>
                  </a:lnTo>
                  <a:lnTo>
                    <a:pt x="1228" y="592"/>
                  </a:lnTo>
                  <a:lnTo>
                    <a:pt x="1242" y="507"/>
                  </a:lnTo>
                  <a:lnTo>
                    <a:pt x="1252" y="420"/>
                  </a:lnTo>
                  <a:lnTo>
                    <a:pt x="1256" y="332"/>
                  </a:lnTo>
                  <a:lnTo>
                    <a:pt x="1255" y="243"/>
                  </a:lnTo>
                  <a:lnTo>
                    <a:pt x="1248" y="153"/>
                  </a:lnTo>
                  <a:lnTo>
                    <a:pt x="1238" y="60"/>
                  </a:lnTo>
                  <a:lnTo>
                    <a:pt x="1407" y="3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DF25A336-E950-4EBB-46C4-D3FFBE58021F}"/>
                </a:ext>
              </a:extLst>
            </p:cNvPr>
            <p:cNvSpPr/>
            <p:nvPr/>
          </p:nvSpPr>
          <p:spPr bwMode="auto">
            <a:xfrm>
              <a:off x="914412" y="3096324"/>
              <a:ext cx="166687" cy="168275"/>
            </a:xfrm>
            <a:custGeom>
              <a:avLst/>
              <a:gdLst>
                <a:gd name="T0" fmla="*/ 328 w 1588"/>
                <a:gd name="T1" fmla="*/ 0 h 1599"/>
                <a:gd name="T2" fmla="*/ 348 w 1588"/>
                <a:gd name="T3" fmla="*/ 102 h 1599"/>
                <a:gd name="T4" fmla="*/ 371 w 1588"/>
                <a:gd name="T5" fmla="*/ 200 h 1599"/>
                <a:gd name="T6" fmla="*/ 398 w 1588"/>
                <a:gd name="T7" fmla="*/ 292 h 1599"/>
                <a:gd name="T8" fmla="*/ 429 w 1588"/>
                <a:gd name="T9" fmla="*/ 382 h 1599"/>
                <a:gd name="T10" fmla="*/ 465 w 1588"/>
                <a:gd name="T11" fmla="*/ 467 h 1599"/>
                <a:gd name="T12" fmla="*/ 505 w 1588"/>
                <a:gd name="T13" fmla="*/ 548 h 1599"/>
                <a:gd name="T14" fmla="*/ 549 w 1588"/>
                <a:gd name="T15" fmla="*/ 624 h 1599"/>
                <a:gd name="T16" fmla="*/ 597 w 1588"/>
                <a:gd name="T17" fmla="*/ 697 h 1599"/>
                <a:gd name="T18" fmla="*/ 648 w 1588"/>
                <a:gd name="T19" fmla="*/ 765 h 1599"/>
                <a:gd name="T20" fmla="*/ 703 w 1588"/>
                <a:gd name="T21" fmla="*/ 829 h 1599"/>
                <a:gd name="T22" fmla="*/ 764 w 1588"/>
                <a:gd name="T23" fmla="*/ 889 h 1599"/>
                <a:gd name="T24" fmla="*/ 828 w 1588"/>
                <a:gd name="T25" fmla="*/ 944 h 1599"/>
                <a:gd name="T26" fmla="*/ 896 w 1588"/>
                <a:gd name="T27" fmla="*/ 997 h 1599"/>
                <a:gd name="T28" fmla="*/ 968 w 1588"/>
                <a:gd name="T29" fmla="*/ 1044 h 1599"/>
                <a:gd name="T30" fmla="*/ 1045 w 1588"/>
                <a:gd name="T31" fmla="*/ 1088 h 1599"/>
                <a:gd name="T32" fmla="*/ 1124 w 1588"/>
                <a:gd name="T33" fmla="*/ 1128 h 1599"/>
                <a:gd name="T34" fmla="*/ 1209 w 1588"/>
                <a:gd name="T35" fmla="*/ 1163 h 1599"/>
                <a:gd name="T36" fmla="*/ 1297 w 1588"/>
                <a:gd name="T37" fmla="*/ 1194 h 1599"/>
                <a:gd name="T38" fmla="*/ 1390 w 1588"/>
                <a:gd name="T39" fmla="*/ 1222 h 1599"/>
                <a:gd name="T40" fmla="*/ 1486 w 1588"/>
                <a:gd name="T41" fmla="*/ 1246 h 1599"/>
                <a:gd name="T42" fmla="*/ 1588 w 1588"/>
                <a:gd name="T43" fmla="*/ 1265 h 1599"/>
                <a:gd name="T44" fmla="*/ 1573 w 1588"/>
                <a:gd name="T45" fmla="*/ 1430 h 1599"/>
                <a:gd name="T46" fmla="*/ 1558 w 1588"/>
                <a:gd name="T47" fmla="*/ 1599 h 1599"/>
                <a:gd name="T48" fmla="*/ 1461 w 1588"/>
                <a:gd name="T49" fmla="*/ 1587 h 1599"/>
                <a:gd name="T50" fmla="*/ 1366 w 1588"/>
                <a:gd name="T51" fmla="*/ 1571 h 1599"/>
                <a:gd name="T52" fmla="*/ 1273 w 1588"/>
                <a:gd name="T53" fmla="*/ 1550 h 1599"/>
                <a:gd name="T54" fmla="*/ 1184 w 1588"/>
                <a:gd name="T55" fmla="*/ 1524 h 1599"/>
                <a:gd name="T56" fmla="*/ 1096 w 1588"/>
                <a:gd name="T57" fmla="*/ 1494 h 1599"/>
                <a:gd name="T58" fmla="*/ 1011 w 1588"/>
                <a:gd name="T59" fmla="*/ 1459 h 1599"/>
                <a:gd name="T60" fmla="*/ 929 w 1588"/>
                <a:gd name="T61" fmla="*/ 1420 h 1599"/>
                <a:gd name="T62" fmla="*/ 851 w 1588"/>
                <a:gd name="T63" fmla="*/ 1377 h 1599"/>
                <a:gd name="T64" fmla="*/ 776 w 1588"/>
                <a:gd name="T65" fmla="*/ 1331 h 1599"/>
                <a:gd name="T66" fmla="*/ 702 w 1588"/>
                <a:gd name="T67" fmla="*/ 1280 h 1599"/>
                <a:gd name="T68" fmla="*/ 633 w 1588"/>
                <a:gd name="T69" fmla="*/ 1227 h 1599"/>
                <a:gd name="T70" fmla="*/ 566 w 1588"/>
                <a:gd name="T71" fmla="*/ 1170 h 1599"/>
                <a:gd name="T72" fmla="*/ 504 w 1588"/>
                <a:gd name="T73" fmla="*/ 1111 h 1599"/>
                <a:gd name="T74" fmla="*/ 444 w 1588"/>
                <a:gd name="T75" fmla="*/ 1049 h 1599"/>
                <a:gd name="T76" fmla="*/ 388 w 1588"/>
                <a:gd name="T77" fmla="*/ 984 h 1599"/>
                <a:gd name="T78" fmla="*/ 334 w 1588"/>
                <a:gd name="T79" fmla="*/ 918 h 1599"/>
                <a:gd name="T80" fmla="*/ 285 w 1588"/>
                <a:gd name="T81" fmla="*/ 850 h 1599"/>
                <a:gd name="T82" fmla="*/ 240 w 1588"/>
                <a:gd name="T83" fmla="*/ 780 h 1599"/>
                <a:gd name="T84" fmla="*/ 198 w 1588"/>
                <a:gd name="T85" fmla="*/ 708 h 1599"/>
                <a:gd name="T86" fmla="*/ 159 w 1588"/>
                <a:gd name="T87" fmla="*/ 635 h 1599"/>
                <a:gd name="T88" fmla="*/ 125 w 1588"/>
                <a:gd name="T89" fmla="*/ 560 h 1599"/>
                <a:gd name="T90" fmla="*/ 95 w 1588"/>
                <a:gd name="T91" fmla="*/ 486 h 1599"/>
                <a:gd name="T92" fmla="*/ 68 w 1588"/>
                <a:gd name="T93" fmla="*/ 410 h 1599"/>
                <a:gd name="T94" fmla="*/ 46 w 1588"/>
                <a:gd name="T95" fmla="*/ 333 h 1599"/>
                <a:gd name="T96" fmla="*/ 29 w 1588"/>
                <a:gd name="T97" fmla="*/ 258 h 1599"/>
                <a:gd name="T98" fmla="*/ 15 w 1588"/>
                <a:gd name="T99" fmla="*/ 181 h 1599"/>
                <a:gd name="T100" fmla="*/ 6 w 1588"/>
                <a:gd name="T101" fmla="*/ 105 h 1599"/>
                <a:gd name="T102" fmla="*/ 0 w 1588"/>
                <a:gd name="T103" fmla="*/ 30 h 1599"/>
                <a:gd name="T104" fmla="*/ 166 w 1588"/>
                <a:gd name="T105" fmla="*/ 15 h 1599"/>
                <a:gd name="T106" fmla="*/ 328 w 1588"/>
                <a:gd name="T107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8" h="1599">
                  <a:moveTo>
                    <a:pt x="328" y="0"/>
                  </a:moveTo>
                  <a:lnTo>
                    <a:pt x="348" y="102"/>
                  </a:lnTo>
                  <a:lnTo>
                    <a:pt x="371" y="200"/>
                  </a:lnTo>
                  <a:lnTo>
                    <a:pt x="398" y="292"/>
                  </a:lnTo>
                  <a:lnTo>
                    <a:pt x="429" y="382"/>
                  </a:lnTo>
                  <a:lnTo>
                    <a:pt x="465" y="467"/>
                  </a:lnTo>
                  <a:lnTo>
                    <a:pt x="505" y="548"/>
                  </a:lnTo>
                  <a:lnTo>
                    <a:pt x="549" y="624"/>
                  </a:lnTo>
                  <a:lnTo>
                    <a:pt x="597" y="697"/>
                  </a:lnTo>
                  <a:lnTo>
                    <a:pt x="648" y="765"/>
                  </a:lnTo>
                  <a:lnTo>
                    <a:pt x="703" y="829"/>
                  </a:lnTo>
                  <a:lnTo>
                    <a:pt x="764" y="889"/>
                  </a:lnTo>
                  <a:lnTo>
                    <a:pt x="828" y="944"/>
                  </a:lnTo>
                  <a:lnTo>
                    <a:pt x="896" y="997"/>
                  </a:lnTo>
                  <a:lnTo>
                    <a:pt x="968" y="1044"/>
                  </a:lnTo>
                  <a:lnTo>
                    <a:pt x="1045" y="1088"/>
                  </a:lnTo>
                  <a:lnTo>
                    <a:pt x="1124" y="1128"/>
                  </a:lnTo>
                  <a:lnTo>
                    <a:pt x="1209" y="1163"/>
                  </a:lnTo>
                  <a:lnTo>
                    <a:pt x="1297" y="1194"/>
                  </a:lnTo>
                  <a:lnTo>
                    <a:pt x="1390" y="1222"/>
                  </a:lnTo>
                  <a:lnTo>
                    <a:pt x="1486" y="1246"/>
                  </a:lnTo>
                  <a:lnTo>
                    <a:pt x="1588" y="1265"/>
                  </a:lnTo>
                  <a:lnTo>
                    <a:pt x="1573" y="1430"/>
                  </a:lnTo>
                  <a:lnTo>
                    <a:pt x="1558" y="1599"/>
                  </a:lnTo>
                  <a:lnTo>
                    <a:pt x="1461" y="1587"/>
                  </a:lnTo>
                  <a:lnTo>
                    <a:pt x="1366" y="1571"/>
                  </a:lnTo>
                  <a:lnTo>
                    <a:pt x="1273" y="1550"/>
                  </a:lnTo>
                  <a:lnTo>
                    <a:pt x="1184" y="1524"/>
                  </a:lnTo>
                  <a:lnTo>
                    <a:pt x="1096" y="1494"/>
                  </a:lnTo>
                  <a:lnTo>
                    <a:pt x="1011" y="1459"/>
                  </a:lnTo>
                  <a:lnTo>
                    <a:pt x="929" y="1420"/>
                  </a:lnTo>
                  <a:lnTo>
                    <a:pt x="851" y="1377"/>
                  </a:lnTo>
                  <a:lnTo>
                    <a:pt x="776" y="1331"/>
                  </a:lnTo>
                  <a:lnTo>
                    <a:pt x="702" y="1280"/>
                  </a:lnTo>
                  <a:lnTo>
                    <a:pt x="633" y="1227"/>
                  </a:lnTo>
                  <a:lnTo>
                    <a:pt x="566" y="1170"/>
                  </a:lnTo>
                  <a:lnTo>
                    <a:pt x="504" y="1111"/>
                  </a:lnTo>
                  <a:lnTo>
                    <a:pt x="444" y="1049"/>
                  </a:lnTo>
                  <a:lnTo>
                    <a:pt x="388" y="984"/>
                  </a:lnTo>
                  <a:lnTo>
                    <a:pt x="334" y="918"/>
                  </a:lnTo>
                  <a:lnTo>
                    <a:pt x="285" y="850"/>
                  </a:lnTo>
                  <a:lnTo>
                    <a:pt x="240" y="780"/>
                  </a:lnTo>
                  <a:lnTo>
                    <a:pt x="198" y="708"/>
                  </a:lnTo>
                  <a:lnTo>
                    <a:pt x="159" y="635"/>
                  </a:lnTo>
                  <a:lnTo>
                    <a:pt x="125" y="560"/>
                  </a:lnTo>
                  <a:lnTo>
                    <a:pt x="95" y="486"/>
                  </a:lnTo>
                  <a:lnTo>
                    <a:pt x="68" y="410"/>
                  </a:lnTo>
                  <a:lnTo>
                    <a:pt x="46" y="333"/>
                  </a:lnTo>
                  <a:lnTo>
                    <a:pt x="29" y="258"/>
                  </a:lnTo>
                  <a:lnTo>
                    <a:pt x="15" y="181"/>
                  </a:lnTo>
                  <a:lnTo>
                    <a:pt x="6" y="105"/>
                  </a:lnTo>
                  <a:lnTo>
                    <a:pt x="0" y="30"/>
                  </a:lnTo>
                  <a:lnTo>
                    <a:pt x="166" y="15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D9C274D5-A305-B717-1168-03564F2E9CE7}"/>
                </a:ext>
              </a:extLst>
            </p:cNvPr>
            <p:cNvSpPr/>
            <p:nvPr/>
          </p:nvSpPr>
          <p:spPr bwMode="auto">
            <a:xfrm>
              <a:off x="1177937" y="2932812"/>
              <a:ext cx="87312" cy="100012"/>
            </a:xfrm>
            <a:custGeom>
              <a:avLst/>
              <a:gdLst>
                <a:gd name="T0" fmla="*/ 197 w 828"/>
                <a:gd name="T1" fmla="*/ 0 h 942"/>
                <a:gd name="T2" fmla="*/ 275 w 828"/>
                <a:gd name="T3" fmla="*/ 60 h 942"/>
                <a:gd name="T4" fmla="*/ 349 w 828"/>
                <a:gd name="T5" fmla="*/ 122 h 942"/>
                <a:gd name="T6" fmla="*/ 418 w 828"/>
                <a:gd name="T7" fmla="*/ 188 h 942"/>
                <a:gd name="T8" fmla="*/ 484 w 828"/>
                <a:gd name="T9" fmla="*/ 257 h 942"/>
                <a:gd name="T10" fmla="*/ 546 w 828"/>
                <a:gd name="T11" fmla="*/ 328 h 942"/>
                <a:gd name="T12" fmla="*/ 603 w 828"/>
                <a:gd name="T13" fmla="*/ 403 h 942"/>
                <a:gd name="T14" fmla="*/ 656 w 828"/>
                <a:gd name="T15" fmla="*/ 480 h 942"/>
                <a:gd name="T16" fmla="*/ 705 w 828"/>
                <a:gd name="T17" fmla="*/ 561 h 942"/>
                <a:gd name="T18" fmla="*/ 750 w 828"/>
                <a:gd name="T19" fmla="*/ 646 h 942"/>
                <a:gd name="T20" fmla="*/ 791 w 828"/>
                <a:gd name="T21" fmla="*/ 733 h 942"/>
                <a:gd name="T22" fmla="*/ 828 w 828"/>
                <a:gd name="T23" fmla="*/ 825 h 942"/>
                <a:gd name="T24" fmla="*/ 718 w 828"/>
                <a:gd name="T25" fmla="*/ 865 h 942"/>
                <a:gd name="T26" fmla="*/ 611 w 828"/>
                <a:gd name="T27" fmla="*/ 903 h 942"/>
                <a:gd name="T28" fmla="*/ 504 w 828"/>
                <a:gd name="T29" fmla="*/ 942 h 942"/>
                <a:gd name="T30" fmla="*/ 472 w 828"/>
                <a:gd name="T31" fmla="*/ 862 h 942"/>
                <a:gd name="T32" fmla="*/ 435 w 828"/>
                <a:gd name="T33" fmla="*/ 786 h 942"/>
                <a:gd name="T34" fmla="*/ 394 w 828"/>
                <a:gd name="T35" fmla="*/ 712 h 942"/>
                <a:gd name="T36" fmla="*/ 349 w 828"/>
                <a:gd name="T37" fmla="*/ 641 h 942"/>
                <a:gd name="T38" fmla="*/ 300 w 828"/>
                <a:gd name="T39" fmla="*/ 573 h 942"/>
                <a:gd name="T40" fmla="*/ 247 w 828"/>
                <a:gd name="T41" fmla="*/ 508 h 942"/>
                <a:gd name="T42" fmla="*/ 190 w 828"/>
                <a:gd name="T43" fmla="*/ 447 h 942"/>
                <a:gd name="T44" fmla="*/ 130 w 828"/>
                <a:gd name="T45" fmla="*/ 389 h 942"/>
                <a:gd name="T46" fmla="*/ 67 w 828"/>
                <a:gd name="T47" fmla="*/ 334 h 942"/>
                <a:gd name="T48" fmla="*/ 0 w 828"/>
                <a:gd name="T49" fmla="*/ 283 h 942"/>
                <a:gd name="T50" fmla="*/ 66 w 828"/>
                <a:gd name="T51" fmla="*/ 188 h 942"/>
                <a:gd name="T52" fmla="*/ 132 w 828"/>
                <a:gd name="T53" fmla="*/ 94 h 942"/>
                <a:gd name="T54" fmla="*/ 197 w 828"/>
                <a:gd name="T55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8" h="942">
                  <a:moveTo>
                    <a:pt x="197" y="0"/>
                  </a:moveTo>
                  <a:lnTo>
                    <a:pt x="275" y="60"/>
                  </a:lnTo>
                  <a:lnTo>
                    <a:pt x="349" y="122"/>
                  </a:lnTo>
                  <a:lnTo>
                    <a:pt x="418" y="188"/>
                  </a:lnTo>
                  <a:lnTo>
                    <a:pt x="484" y="257"/>
                  </a:lnTo>
                  <a:lnTo>
                    <a:pt x="546" y="328"/>
                  </a:lnTo>
                  <a:lnTo>
                    <a:pt x="603" y="403"/>
                  </a:lnTo>
                  <a:lnTo>
                    <a:pt x="656" y="480"/>
                  </a:lnTo>
                  <a:lnTo>
                    <a:pt x="705" y="561"/>
                  </a:lnTo>
                  <a:lnTo>
                    <a:pt x="750" y="646"/>
                  </a:lnTo>
                  <a:lnTo>
                    <a:pt x="791" y="733"/>
                  </a:lnTo>
                  <a:lnTo>
                    <a:pt x="828" y="825"/>
                  </a:lnTo>
                  <a:lnTo>
                    <a:pt x="718" y="865"/>
                  </a:lnTo>
                  <a:lnTo>
                    <a:pt x="611" y="903"/>
                  </a:lnTo>
                  <a:lnTo>
                    <a:pt x="504" y="942"/>
                  </a:lnTo>
                  <a:lnTo>
                    <a:pt x="472" y="862"/>
                  </a:lnTo>
                  <a:lnTo>
                    <a:pt x="435" y="786"/>
                  </a:lnTo>
                  <a:lnTo>
                    <a:pt x="394" y="712"/>
                  </a:lnTo>
                  <a:lnTo>
                    <a:pt x="349" y="641"/>
                  </a:lnTo>
                  <a:lnTo>
                    <a:pt x="300" y="573"/>
                  </a:lnTo>
                  <a:lnTo>
                    <a:pt x="247" y="508"/>
                  </a:lnTo>
                  <a:lnTo>
                    <a:pt x="190" y="447"/>
                  </a:lnTo>
                  <a:lnTo>
                    <a:pt x="130" y="389"/>
                  </a:lnTo>
                  <a:lnTo>
                    <a:pt x="67" y="334"/>
                  </a:lnTo>
                  <a:lnTo>
                    <a:pt x="0" y="283"/>
                  </a:lnTo>
                  <a:lnTo>
                    <a:pt x="66" y="188"/>
                  </a:lnTo>
                  <a:lnTo>
                    <a:pt x="132" y="94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7A32934A-306C-7717-89C8-B45E0D55F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487" y="3034412"/>
              <a:ext cx="52387" cy="128587"/>
            </a:xfrm>
            <a:custGeom>
              <a:avLst/>
              <a:gdLst>
                <a:gd name="T0" fmla="*/ 112 w 495"/>
                <a:gd name="T1" fmla="*/ 113 h 1223"/>
                <a:gd name="T2" fmla="*/ 112 w 495"/>
                <a:gd name="T3" fmla="*/ 1110 h 1223"/>
                <a:gd name="T4" fmla="*/ 383 w 495"/>
                <a:gd name="T5" fmla="*/ 1110 h 1223"/>
                <a:gd name="T6" fmla="*/ 383 w 495"/>
                <a:gd name="T7" fmla="*/ 113 h 1223"/>
                <a:gd name="T8" fmla="*/ 112 w 495"/>
                <a:gd name="T9" fmla="*/ 113 h 1223"/>
                <a:gd name="T10" fmla="*/ 56 w 495"/>
                <a:gd name="T11" fmla="*/ 0 h 1223"/>
                <a:gd name="T12" fmla="*/ 439 w 495"/>
                <a:gd name="T13" fmla="*/ 0 h 1223"/>
                <a:gd name="T14" fmla="*/ 456 w 495"/>
                <a:gd name="T15" fmla="*/ 3 h 1223"/>
                <a:gd name="T16" fmla="*/ 472 w 495"/>
                <a:gd name="T17" fmla="*/ 10 h 1223"/>
                <a:gd name="T18" fmla="*/ 485 w 495"/>
                <a:gd name="T19" fmla="*/ 23 h 1223"/>
                <a:gd name="T20" fmla="*/ 492 w 495"/>
                <a:gd name="T21" fmla="*/ 37 h 1223"/>
                <a:gd name="T22" fmla="*/ 495 w 495"/>
                <a:gd name="T23" fmla="*/ 55 h 1223"/>
                <a:gd name="T24" fmla="*/ 495 w 495"/>
                <a:gd name="T25" fmla="*/ 1167 h 1223"/>
                <a:gd name="T26" fmla="*/ 492 w 495"/>
                <a:gd name="T27" fmla="*/ 1185 h 1223"/>
                <a:gd name="T28" fmla="*/ 485 w 495"/>
                <a:gd name="T29" fmla="*/ 1200 h 1223"/>
                <a:gd name="T30" fmla="*/ 472 w 495"/>
                <a:gd name="T31" fmla="*/ 1212 h 1223"/>
                <a:gd name="T32" fmla="*/ 456 w 495"/>
                <a:gd name="T33" fmla="*/ 1220 h 1223"/>
                <a:gd name="T34" fmla="*/ 439 w 495"/>
                <a:gd name="T35" fmla="*/ 1223 h 1223"/>
                <a:gd name="T36" fmla="*/ 56 w 495"/>
                <a:gd name="T37" fmla="*/ 1223 h 1223"/>
                <a:gd name="T38" fmla="*/ 38 w 495"/>
                <a:gd name="T39" fmla="*/ 1220 h 1223"/>
                <a:gd name="T40" fmla="*/ 22 w 495"/>
                <a:gd name="T41" fmla="*/ 1212 h 1223"/>
                <a:gd name="T42" fmla="*/ 11 w 495"/>
                <a:gd name="T43" fmla="*/ 1200 h 1223"/>
                <a:gd name="T44" fmla="*/ 2 w 495"/>
                <a:gd name="T45" fmla="*/ 1185 h 1223"/>
                <a:gd name="T46" fmla="*/ 0 w 495"/>
                <a:gd name="T47" fmla="*/ 1167 h 1223"/>
                <a:gd name="T48" fmla="*/ 0 w 495"/>
                <a:gd name="T49" fmla="*/ 55 h 1223"/>
                <a:gd name="T50" fmla="*/ 2 w 495"/>
                <a:gd name="T51" fmla="*/ 37 h 1223"/>
                <a:gd name="T52" fmla="*/ 11 w 495"/>
                <a:gd name="T53" fmla="*/ 23 h 1223"/>
                <a:gd name="T54" fmla="*/ 22 w 495"/>
                <a:gd name="T55" fmla="*/ 10 h 1223"/>
                <a:gd name="T56" fmla="*/ 38 w 495"/>
                <a:gd name="T57" fmla="*/ 3 h 1223"/>
                <a:gd name="T58" fmla="*/ 56 w 495"/>
                <a:gd name="T5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5" h="1223">
                  <a:moveTo>
                    <a:pt x="112" y="113"/>
                  </a:moveTo>
                  <a:lnTo>
                    <a:pt x="112" y="1110"/>
                  </a:lnTo>
                  <a:lnTo>
                    <a:pt x="383" y="1110"/>
                  </a:lnTo>
                  <a:lnTo>
                    <a:pt x="383" y="113"/>
                  </a:lnTo>
                  <a:lnTo>
                    <a:pt x="112" y="113"/>
                  </a:lnTo>
                  <a:close/>
                  <a:moveTo>
                    <a:pt x="56" y="0"/>
                  </a:moveTo>
                  <a:lnTo>
                    <a:pt x="439" y="0"/>
                  </a:lnTo>
                  <a:lnTo>
                    <a:pt x="456" y="3"/>
                  </a:lnTo>
                  <a:lnTo>
                    <a:pt x="472" y="10"/>
                  </a:lnTo>
                  <a:lnTo>
                    <a:pt x="485" y="23"/>
                  </a:lnTo>
                  <a:lnTo>
                    <a:pt x="492" y="37"/>
                  </a:lnTo>
                  <a:lnTo>
                    <a:pt x="495" y="55"/>
                  </a:lnTo>
                  <a:lnTo>
                    <a:pt x="495" y="1167"/>
                  </a:lnTo>
                  <a:lnTo>
                    <a:pt x="492" y="1185"/>
                  </a:lnTo>
                  <a:lnTo>
                    <a:pt x="485" y="1200"/>
                  </a:lnTo>
                  <a:lnTo>
                    <a:pt x="472" y="1212"/>
                  </a:lnTo>
                  <a:lnTo>
                    <a:pt x="456" y="1220"/>
                  </a:lnTo>
                  <a:lnTo>
                    <a:pt x="439" y="1223"/>
                  </a:lnTo>
                  <a:lnTo>
                    <a:pt x="56" y="1223"/>
                  </a:lnTo>
                  <a:lnTo>
                    <a:pt x="38" y="1220"/>
                  </a:lnTo>
                  <a:lnTo>
                    <a:pt x="22" y="1212"/>
                  </a:lnTo>
                  <a:lnTo>
                    <a:pt x="11" y="1200"/>
                  </a:lnTo>
                  <a:lnTo>
                    <a:pt x="2" y="1185"/>
                  </a:lnTo>
                  <a:lnTo>
                    <a:pt x="0" y="1167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1" y="23"/>
                  </a:lnTo>
                  <a:lnTo>
                    <a:pt x="22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48">
              <a:extLst>
                <a:ext uri="{FF2B5EF4-FFF2-40B4-BE49-F238E27FC236}">
                  <a16:creationId xmlns:a16="http://schemas.microsoft.com/office/drawing/2014/main" id="{A5144944-7D5F-144C-54CA-76DC39240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312" y="3064574"/>
              <a:ext cx="52387" cy="98425"/>
            </a:xfrm>
            <a:custGeom>
              <a:avLst/>
              <a:gdLst>
                <a:gd name="T0" fmla="*/ 112 w 495"/>
                <a:gd name="T1" fmla="*/ 728 h 928"/>
                <a:gd name="T2" fmla="*/ 112 w 495"/>
                <a:gd name="T3" fmla="*/ 815 h 928"/>
                <a:gd name="T4" fmla="*/ 199 w 495"/>
                <a:gd name="T5" fmla="*/ 815 h 928"/>
                <a:gd name="T6" fmla="*/ 112 w 495"/>
                <a:gd name="T7" fmla="*/ 728 h 928"/>
                <a:gd name="T8" fmla="*/ 112 w 495"/>
                <a:gd name="T9" fmla="*/ 551 h 928"/>
                <a:gd name="T10" fmla="*/ 112 w 495"/>
                <a:gd name="T11" fmla="*/ 639 h 928"/>
                <a:gd name="T12" fmla="*/ 288 w 495"/>
                <a:gd name="T13" fmla="*/ 815 h 928"/>
                <a:gd name="T14" fmla="*/ 288 w 495"/>
                <a:gd name="T15" fmla="*/ 817 h 928"/>
                <a:gd name="T16" fmla="*/ 376 w 495"/>
                <a:gd name="T17" fmla="*/ 817 h 928"/>
                <a:gd name="T18" fmla="*/ 112 w 495"/>
                <a:gd name="T19" fmla="*/ 551 h 928"/>
                <a:gd name="T20" fmla="*/ 112 w 495"/>
                <a:gd name="T21" fmla="*/ 372 h 928"/>
                <a:gd name="T22" fmla="*/ 112 w 495"/>
                <a:gd name="T23" fmla="*/ 461 h 928"/>
                <a:gd name="T24" fmla="*/ 383 w 495"/>
                <a:gd name="T25" fmla="*/ 734 h 928"/>
                <a:gd name="T26" fmla="*/ 383 w 495"/>
                <a:gd name="T27" fmla="*/ 644 h 928"/>
                <a:gd name="T28" fmla="*/ 112 w 495"/>
                <a:gd name="T29" fmla="*/ 372 h 928"/>
                <a:gd name="T30" fmla="*/ 112 w 495"/>
                <a:gd name="T31" fmla="*/ 194 h 928"/>
                <a:gd name="T32" fmla="*/ 112 w 495"/>
                <a:gd name="T33" fmla="*/ 283 h 928"/>
                <a:gd name="T34" fmla="*/ 383 w 495"/>
                <a:gd name="T35" fmla="*/ 555 h 928"/>
                <a:gd name="T36" fmla="*/ 383 w 495"/>
                <a:gd name="T37" fmla="*/ 467 h 928"/>
                <a:gd name="T38" fmla="*/ 112 w 495"/>
                <a:gd name="T39" fmla="*/ 194 h 928"/>
                <a:gd name="T40" fmla="*/ 119 w 495"/>
                <a:gd name="T41" fmla="*/ 113 h 928"/>
                <a:gd name="T42" fmla="*/ 383 w 495"/>
                <a:gd name="T43" fmla="*/ 378 h 928"/>
                <a:gd name="T44" fmla="*/ 383 w 495"/>
                <a:gd name="T45" fmla="*/ 288 h 928"/>
                <a:gd name="T46" fmla="*/ 208 w 495"/>
                <a:gd name="T47" fmla="*/ 113 h 928"/>
                <a:gd name="T48" fmla="*/ 119 w 495"/>
                <a:gd name="T49" fmla="*/ 113 h 928"/>
                <a:gd name="T50" fmla="*/ 296 w 495"/>
                <a:gd name="T51" fmla="*/ 112 h 928"/>
                <a:gd name="T52" fmla="*/ 383 w 495"/>
                <a:gd name="T53" fmla="*/ 199 h 928"/>
                <a:gd name="T54" fmla="*/ 383 w 495"/>
                <a:gd name="T55" fmla="*/ 112 h 928"/>
                <a:gd name="T56" fmla="*/ 296 w 495"/>
                <a:gd name="T57" fmla="*/ 112 h 928"/>
                <a:gd name="T58" fmla="*/ 56 w 495"/>
                <a:gd name="T59" fmla="*/ 0 h 928"/>
                <a:gd name="T60" fmla="*/ 439 w 495"/>
                <a:gd name="T61" fmla="*/ 0 h 928"/>
                <a:gd name="T62" fmla="*/ 457 w 495"/>
                <a:gd name="T63" fmla="*/ 3 h 928"/>
                <a:gd name="T64" fmla="*/ 473 w 495"/>
                <a:gd name="T65" fmla="*/ 10 h 928"/>
                <a:gd name="T66" fmla="*/ 484 w 495"/>
                <a:gd name="T67" fmla="*/ 23 h 928"/>
                <a:gd name="T68" fmla="*/ 493 w 495"/>
                <a:gd name="T69" fmla="*/ 37 h 928"/>
                <a:gd name="T70" fmla="*/ 495 w 495"/>
                <a:gd name="T71" fmla="*/ 55 h 928"/>
                <a:gd name="T72" fmla="*/ 495 w 495"/>
                <a:gd name="T73" fmla="*/ 872 h 928"/>
                <a:gd name="T74" fmla="*/ 493 w 495"/>
                <a:gd name="T75" fmla="*/ 890 h 928"/>
                <a:gd name="T76" fmla="*/ 484 w 495"/>
                <a:gd name="T77" fmla="*/ 905 h 928"/>
                <a:gd name="T78" fmla="*/ 473 w 495"/>
                <a:gd name="T79" fmla="*/ 917 h 928"/>
                <a:gd name="T80" fmla="*/ 457 w 495"/>
                <a:gd name="T81" fmla="*/ 925 h 928"/>
                <a:gd name="T82" fmla="*/ 439 w 495"/>
                <a:gd name="T83" fmla="*/ 928 h 928"/>
                <a:gd name="T84" fmla="*/ 56 w 495"/>
                <a:gd name="T85" fmla="*/ 928 h 928"/>
                <a:gd name="T86" fmla="*/ 39 w 495"/>
                <a:gd name="T87" fmla="*/ 925 h 928"/>
                <a:gd name="T88" fmla="*/ 23 w 495"/>
                <a:gd name="T89" fmla="*/ 917 h 928"/>
                <a:gd name="T90" fmla="*/ 10 w 495"/>
                <a:gd name="T91" fmla="*/ 905 h 928"/>
                <a:gd name="T92" fmla="*/ 3 w 495"/>
                <a:gd name="T93" fmla="*/ 890 h 928"/>
                <a:gd name="T94" fmla="*/ 0 w 495"/>
                <a:gd name="T95" fmla="*/ 872 h 928"/>
                <a:gd name="T96" fmla="*/ 0 w 495"/>
                <a:gd name="T97" fmla="*/ 55 h 928"/>
                <a:gd name="T98" fmla="*/ 3 w 495"/>
                <a:gd name="T99" fmla="*/ 37 h 928"/>
                <a:gd name="T100" fmla="*/ 10 w 495"/>
                <a:gd name="T101" fmla="*/ 23 h 928"/>
                <a:gd name="T102" fmla="*/ 23 w 495"/>
                <a:gd name="T103" fmla="*/ 10 h 928"/>
                <a:gd name="T104" fmla="*/ 39 w 495"/>
                <a:gd name="T105" fmla="*/ 3 h 928"/>
                <a:gd name="T106" fmla="*/ 56 w 495"/>
                <a:gd name="T107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5" h="928">
                  <a:moveTo>
                    <a:pt x="112" y="728"/>
                  </a:moveTo>
                  <a:lnTo>
                    <a:pt x="112" y="815"/>
                  </a:lnTo>
                  <a:lnTo>
                    <a:pt x="199" y="815"/>
                  </a:lnTo>
                  <a:lnTo>
                    <a:pt x="112" y="728"/>
                  </a:lnTo>
                  <a:close/>
                  <a:moveTo>
                    <a:pt x="112" y="551"/>
                  </a:moveTo>
                  <a:lnTo>
                    <a:pt x="112" y="639"/>
                  </a:lnTo>
                  <a:lnTo>
                    <a:pt x="288" y="815"/>
                  </a:lnTo>
                  <a:lnTo>
                    <a:pt x="288" y="817"/>
                  </a:lnTo>
                  <a:lnTo>
                    <a:pt x="376" y="817"/>
                  </a:lnTo>
                  <a:lnTo>
                    <a:pt x="112" y="551"/>
                  </a:lnTo>
                  <a:close/>
                  <a:moveTo>
                    <a:pt x="112" y="372"/>
                  </a:moveTo>
                  <a:lnTo>
                    <a:pt x="112" y="461"/>
                  </a:lnTo>
                  <a:lnTo>
                    <a:pt x="383" y="734"/>
                  </a:lnTo>
                  <a:lnTo>
                    <a:pt x="383" y="644"/>
                  </a:lnTo>
                  <a:lnTo>
                    <a:pt x="112" y="372"/>
                  </a:lnTo>
                  <a:close/>
                  <a:moveTo>
                    <a:pt x="112" y="194"/>
                  </a:moveTo>
                  <a:lnTo>
                    <a:pt x="112" y="283"/>
                  </a:lnTo>
                  <a:lnTo>
                    <a:pt x="383" y="555"/>
                  </a:lnTo>
                  <a:lnTo>
                    <a:pt x="383" y="467"/>
                  </a:lnTo>
                  <a:lnTo>
                    <a:pt x="112" y="194"/>
                  </a:lnTo>
                  <a:close/>
                  <a:moveTo>
                    <a:pt x="119" y="113"/>
                  </a:moveTo>
                  <a:lnTo>
                    <a:pt x="383" y="378"/>
                  </a:lnTo>
                  <a:lnTo>
                    <a:pt x="383" y="288"/>
                  </a:lnTo>
                  <a:lnTo>
                    <a:pt x="208" y="113"/>
                  </a:lnTo>
                  <a:lnTo>
                    <a:pt x="119" y="113"/>
                  </a:lnTo>
                  <a:close/>
                  <a:moveTo>
                    <a:pt x="296" y="112"/>
                  </a:moveTo>
                  <a:lnTo>
                    <a:pt x="383" y="199"/>
                  </a:lnTo>
                  <a:lnTo>
                    <a:pt x="383" y="112"/>
                  </a:lnTo>
                  <a:lnTo>
                    <a:pt x="296" y="112"/>
                  </a:lnTo>
                  <a:close/>
                  <a:moveTo>
                    <a:pt x="56" y="0"/>
                  </a:moveTo>
                  <a:lnTo>
                    <a:pt x="439" y="0"/>
                  </a:lnTo>
                  <a:lnTo>
                    <a:pt x="457" y="3"/>
                  </a:lnTo>
                  <a:lnTo>
                    <a:pt x="473" y="10"/>
                  </a:lnTo>
                  <a:lnTo>
                    <a:pt x="484" y="23"/>
                  </a:lnTo>
                  <a:lnTo>
                    <a:pt x="493" y="37"/>
                  </a:lnTo>
                  <a:lnTo>
                    <a:pt x="495" y="55"/>
                  </a:lnTo>
                  <a:lnTo>
                    <a:pt x="495" y="872"/>
                  </a:lnTo>
                  <a:lnTo>
                    <a:pt x="493" y="890"/>
                  </a:lnTo>
                  <a:lnTo>
                    <a:pt x="484" y="905"/>
                  </a:lnTo>
                  <a:lnTo>
                    <a:pt x="473" y="917"/>
                  </a:lnTo>
                  <a:lnTo>
                    <a:pt x="457" y="925"/>
                  </a:lnTo>
                  <a:lnTo>
                    <a:pt x="439" y="928"/>
                  </a:lnTo>
                  <a:lnTo>
                    <a:pt x="56" y="928"/>
                  </a:lnTo>
                  <a:lnTo>
                    <a:pt x="39" y="925"/>
                  </a:lnTo>
                  <a:lnTo>
                    <a:pt x="23" y="917"/>
                  </a:lnTo>
                  <a:lnTo>
                    <a:pt x="10" y="905"/>
                  </a:lnTo>
                  <a:lnTo>
                    <a:pt x="3" y="890"/>
                  </a:lnTo>
                  <a:lnTo>
                    <a:pt x="0" y="8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0" y="23"/>
                  </a:lnTo>
                  <a:lnTo>
                    <a:pt x="23" y="10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49">
              <a:extLst>
                <a:ext uri="{FF2B5EF4-FFF2-40B4-BE49-F238E27FC236}">
                  <a16:creationId xmlns:a16="http://schemas.microsoft.com/office/drawing/2014/main" id="{7934406C-5E84-7F76-8D5F-DF40FF326FC6}"/>
                </a:ext>
              </a:extLst>
            </p:cNvPr>
            <p:cNvSpPr/>
            <p:nvPr/>
          </p:nvSpPr>
          <p:spPr bwMode="auto">
            <a:xfrm>
              <a:off x="1068400" y="2986787"/>
              <a:ext cx="52387" cy="176212"/>
            </a:xfrm>
            <a:custGeom>
              <a:avLst/>
              <a:gdLst>
                <a:gd name="T0" fmla="*/ 57 w 495"/>
                <a:gd name="T1" fmla="*/ 0 h 1675"/>
                <a:gd name="T2" fmla="*/ 439 w 495"/>
                <a:gd name="T3" fmla="*/ 0 h 1675"/>
                <a:gd name="T4" fmla="*/ 457 w 495"/>
                <a:gd name="T5" fmla="*/ 3 h 1675"/>
                <a:gd name="T6" fmla="*/ 472 w 495"/>
                <a:gd name="T7" fmla="*/ 11 h 1675"/>
                <a:gd name="T8" fmla="*/ 484 w 495"/>
                <a:gd name="T9" fmla="*/ 23 h 1675"/>
                <a:gd name="T10" fmla="*/ 493 w 495"/>
                <a:gd name="T11" fmla="*/ 39 h 1675"/>
                <a:gd name="T12" fmla="*/ 495 w 495"/>
                <a:gd name="T13" fmla="*/ 57 h 1675"/>
                <a:gd name="T14" fmla="*/ 495 w 495"/>
                <a:gd name="T15" fmla="*/ 1619 h 1675"/>
                <a:gd name="T16" fmla="*/ 493 w 495"/>
                <a:gd name="T17" fmla="*/ 1637 h 1675"/>
                <a:gd name="T18" fmla="*/ 484 w 495"/>
                <a:gd name="T19" fmla="*/ 1652 h 1675"/>
                <a:gd name="T20" fmla="*/ 472 w 495"/>
                <a:gd name="T21" fmla="*/ 1664 h 1675"/>
                <a:gd name="T22" fmla="*/ 457 w 495"/>
                <a:gd name="T23" fmla="*/ 1672 h 1675"/>
                <a:gd name="T24" fmla="*/ 439 w 495"/>
                <a:gd name="T25" fmla="*/ 1675 h 1675"/>
                <a:gd name="T26" fmla="*/ 57 w 495"/>
                <a:gd name="T27" fmla="*/ 1675 h 1675"/>
                <a:gd name="T28" fmla="*/ 39 w 495"/>
                <a:gd name="T29" fmla="*/ 1672 h 1675"/>
                <a:gd name="T30" fmla="*/ 23 w 495"/>
                <a:gd name="T31" fmla="*/ 1664 h 1675"/>
                <a:gd name="T32" fmla="*/ 10 w 495"/>
                <a:gd name="T33" fmla="*/ 1652 h 1675"/>
                <a:gd name="T34" fmla="*/ 3 w 495"/>
                <a:gd name="T35" fmla="*/ 1637 h 1675"/>
                <a:gd name="T36" fmla="*/ 0 w 495"/>
                <a:gd name="T37" fmla="*/ 1619 h 1675"/>
                <a:gd name="T38" fmla="*/ 0 w 495"/>
                <a:gd name="T39" fmla="*/ 57 h 1675"/>
                <a:gd name="T40" fmla="*/ 3 w 495"/>
                <a:gd name="T41" fmla="*/ 39 h 1675"/>
                <a:gd name="T42" fmla="*/ 10 w 495"/>
                <a:gd name="T43" fmla="*/ 23 h 1675"/>
                <a:gd name="T44" fmla="*/ 23 w 495"/>
                <a:gd name="T45" fmla="*/ 11 h 1675"/>
                <a:gd name="T46" fmla="*/ 39 w 495"/>
                <a:gd name="T47" fmla="*/ 3 h 1675"/>
                <a:gd name="T48" fmla="*/ 57 w 495"/>
                <a:gd name="T49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5" h="1675">
                  <a:moveTo>
                    <a:pt x="57" y="0"/>
                  </a:moveTo>
                  <a:lnTo>
                    <a:pt x="439" y="0"/>
                  </a:lnTo>
                  <a:lnTo>
                    <a:pt x="457" y="3"/>
                  </a:lnTo>
                  <a:lnTo>
                    <a:pt x="472" y="11"/>
                  </a:lnTo>
                  <a:lnTo>
                    <a:pt x="484" y="23"/>
                  </a:lnTo>
                  <a:lnTo>
                    <a:pt x="493" y="39"/>
                  </a:lnTo>
                  <a:lnTo>
                    <a:pt x="495" y="57"/>
                  </a:lnTo>
                  <a:lnTo>
                    <a:pt x="495" y="1619"/>
                  </a:lnTo>
                  <a:lnTo>
                    <a:pt x="493" y="1637"/>
                  </a:lnTo>
                  <a:lnTo>
                    <a:pt x="484" y="1652"/>
                  </a:lnTo>
                  <a:lnTo>
                    <a:pt x="472" y="1664"/>
                  </a:lnTo>
                  <a:lnTo>
                    <a:pt x="457" y="1672"/>
                  </a:lnTo>
                  <a:lnTo>
                    <a:pt x="439" y="1675"/>
                  </a:lnTo>
                  <a:lnTo>
                    <a:pt x="57" y="1675"/>
                  </a:lnTo>
                  <a:lnTo>
                    <a:pt x="39" y="1672"/>
                  </a:lnTo>
                  <a:lnTo>
                    <a:pt x="23" y="1664"/>
                  </a:lnTo>
                  <a:lnTo>
                    <a:pt x="10" y="1652"/>
                  </a:lnTo>
                  <a:lnTo>
                    <a:pt x="3" y="1637"/>
                  </a:lnTo>
                  <a:lnTo>
                    <a:pt x="0" y="1619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0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286C235-1FBD-CC10-2F36-85224018D61C}"/>
              </a:ext>
            </a:extLst>
          </p:cNvPr>
          <p:cNvGrpSpPr/>
          <p:nvPr/>
        </p:nvGrpSpPr>
        <p:grpSpPr>
          <a:xfrm>
            <a:off x="4811842" y="5017677"/>
            <a:ext cx="969818" cy="969818"/>
            <a:chOff x="4811842" y="4775163"/>
            <a:chExt cx="969818" cy="969818"/>
          </a:xfrm>
        </p:grpSpPr>
        <p:sp>
          <p:nvSpPr>
            <p:cNvPr id="26" name="Oval 85">
              <a:extLst>
                <a:ext uri="{FF2B5EF4-FFF2-40B4-BE49-F238E27FC236}">
                  <a16:creationId xmlns:a16="http://schemas.microsoft.com/office/drawing/2014/main" id="{0F31A28C-098B-31D0-26EE-8609D1A38C50}"/>
                </a:ext>
              </a:extLst>
            </p:cNvPr>
            <p:cNvSpPr/>
            <p:nvPr/>
          </p:nvSpPr>
          <p:spPr>
            <a:xfrm>
              <a:off x="4811842" y="4775163"/>
              <a:ext cx="969818" cy="969818"/>
            </a:xfrm>
            <a:prstGeom prst="ellipse">
              <a:avLst/>
            </a:prstGeom>
            <a:solidFill>
              <a:srgbClr val="1350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741">
              <a:extLst>
                <a:ext uri="{FF2B5EF4-FFF2-40B4-BE49-F238E27FC236}">
                  <a16:creationId xmlns:a16="http://schemas.microsoft.com/office/drawing/2014/main" id="{7A69010F-F393-9DB3-BFC2-1FBA9DF8D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3059" y="5075282"/>
              <a:ext cx="398097" cy="365342"/>
            </a:xfrm>
            <a:custGeom>
              <a:avLst/>
              <a:gdLst>
                <a:gd name="T0" fmla="*/ 832 w 3321"/>
                <a:gd name="T1" fmla="*/ 1432 h 3043"/>
                <a:gd name="T2" fmla="*/ 261 w 3321"/>
                <a:gd name="T3" fmla="*/ 1721 h 3043"/>
                <a:gd name="T4" fmla="*/ 832 w 3321"/>
                <a:gd name="T5" fmla="*/ 2011 h 3043"/>
                <a:gd name="T6" fmla="*/ 1401 w 3321"/>
                <a:gd name="T7" fmla="*/ 1721 h 3043"/>
                <a:gd name="T8" fmla="*/ 832 w 3321"/>
                <a:gd name="T9" fmla="*/ 1432 h 3043"/>
                <a:gd name="T10" fmla="*/ 2489 w 3321"/>
                <a:gd name="T11" fmla="*/ 1426 h 3043"/>
                <a:gd name="T12" fmla="*/ 1920 w 3321"/>
                <a:gd name="T13" fmla="*/ 1717 h 3043"/>
                <a:gd name="T14" fmla="*/ 2489 w 3321"/>
                <a:gd name="T15" fmla="*/ 2007 h 3043"/>
                <a:gd name="T16" fmla="*/ 3059 w 3321"/>
                <a:gd name="T17" fmla="*/ 1717 h 3043"/>
                <a:gd name="T18" fmla="*/ 2489 w 3321"/>
                <a:gd name="T19" fmla="*/ 1426 h 3043"/>
                <a:gd name="T20" fmla="*/ 1662 w 3321"/>
                <a:gd name="T21" fmla="*/ 133 h 3043"/>
                <a:gd name="T22" fmla="*/ 1093 w 3321"/>
                <a:gd name="T23" fmla="*/ 423 h 3043"/>
                <a:gd name="T24" fmla="*/ 1662 w 3321"/>
                <a:gd name="T25" fmla="*/ 714 h 3043"/>
                <a:gd name="T26" fmla="*/ 2233 w 3321"/>
                <a:gd name="T27" fmla="*/ 423 h 3043"/>
                <a:gd name="T28" fmla="*/ 1662 w 3321"/>
                <a:gd name="T29" fmla="*/ 133 h 3043"/>
                <a:gd name="T30" fmla="*/ 1662 w 3321"/>
                <a:gd name="T31" fmla="*/ 0 h 3043"/>
                <a:gd name="T32" fmla="*/ 1662 w 3321"/>
                <a:gd name="T33" fmla="*/ 0 h 3043"/>
                <a:gd name="T34" fmla="*/ 2494 w 3321"/>
                <a:gd name="T35" fmla="*/ 423 h 3043"/>
                <a:gd name="T36" fmla="*/ 2494 w 3321"/>
                <a:gd name="T37" fmla="*/ 1296 h 3043"/>
                <a:gd name="T38" fmla="*/ 3321 w 3321"/>
                <a:gd name="T39" fmla="*/ 1717 h 3043"/>
                <a:gd name="T40" fmla="*/ 3321 w 3321"/>
                <a:gd name="T41" fmla="*/ 2615 h 3043"/>
                <a:gd name="T42" fmla="*/ 2489 w 3321"/>
                <a:gd name="T43" fmla="*/ 3038 h 3043"/>
                <a:gd name="T44" fmla="*/ 1662 w 3321"/>
                <a:gd name="T45" fmla="*/ 2617 h 3043"/>
                <a:gd name="T46" fmla="*/ 1662 w 3321"/>
                <a:gd name="T47" fmla="*/ 2619 h 3043"/>
                <a:gd name="T48" fmla="*/ 832 w 3321"/>
                <a:gd name="T49" fmla="*/ 3043 h 3043"/>
                <a:gd name="T50" fmla="*/ 0 w 3321"/>
                <a:gd name="T51" fmla="*/ 2619 h 3043"/>
                <a:gd name="T52" fmla="*/ 0 w 3321"/>
                <a:gd name="T53" fmla="*/ 1721 h 3043"/>
                <a:gd name="T54" fmla="*/ 832 w 3321"/>
                <a:gd name="T55" fmla="*/ 1298 h 3043"/>
                <a:gd name="T56" fmla="*/ 832 w 3321"/>
                <a:gd name="T57" fmla="*/ 423 h 3043"/>
                <a:gd name="T58" fmla="*/ 1662 w 3321"/>
                <a:gd name="T59" fmla="*/ 0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21" h="3043">
                  <a:moveTo>
                    <a:pt x="832" y="1432"/>
                  </a:moveTo>
                  <a:lnTo>
                    <a:pt x="261" y="1721"/>
                  </a:lnTo>
                  <a:lnTo>
                    <a:pt x="832" y="2011"/>
                  </a:lnTo>
                  <a:lnTo>
                    <a:pt x="1401" y="1721"/>
                  </a:lnTo>
                  <a:lnTo>
                    <a:pt x="832" y="1432"/>
                  </a:lnTo>
                  <a:close/>
                  <a:moveTo>
                    <a:pt x="2489" y="1426"/>
                  </a:moveTo>
                  <a:lnTo>
                    <a:pt x="1920" y="1717"/>
                  </a:lnTo>
                  <a:lnTo>
                    <a:pt x="2489" y="2007"/>
                  </a:lnTo>
                  <a:lnTo>
                    <a:pt x="3059" y="1717"/>
                  </a:lnTo>
                  <a:lnTo>
                    <a:pt x="2489" y="1426"/>
                  </a:lnTo>
                  <a:close/>
                  <a:moveTo>
                    <a:pt x="1662" y="133"/>
                  </a:moveTo>
                  <a:lnTo>
                    <a:pt x="1093" y="423"/>
                  </a:lnTo>
                  <a:lnTo>
                    <a:pt x="1662" y="714"/>
                  </a:lnTo>
                  <a:lnTo>
                    <a:pt x="2233" y="423"/>
                  </a:lnTo>
                  <a:lnTo>
                    <a:pt x="1662" y="133"/>
                  </a:lnTo>
                  <a:close/>
                  <a:moveTo>
                    <a:pt x="1662" y="0"/>
                  </a:moveTo>
                  <a:lnTo>
                    <a:pt x="1662" y="0"/>
                  </a:lnTo>
                  <a:lnTo>
                    <a:pt x="2494" y="423"/>
                  </a:lnTo>
                  <a:lnTo>
                    <a:pt x="2494" y="1296"/>
                  </a:lnTo>
                  <a:lnTo>
                    <a:pt x="3321" y="1717"/>
                  </a:lnTo>
                  <a:lnTo>
                    <a:pt x="3321" y="2615"/>
                  </a:lnTo>
                  <a:lnTo>
                    <a:pt x="2489" y="3038"/>
                  </a:lnTo>
                  <a:lnTo>
                    <a:pt x="1662" y="2617"/>
                  </a:lnTo>
                  <a:lnTo>
                    <a:pt x="1662" y="2619"/>
                  </a:lnTo>
                  <a:lnTo>
                    <a:pt x="832" y="3043"/>
                  </a:lnTo>
                  <a:lnTo>
                    <a:pt x="0" y="2619"/>
                  </a:lnTo>
                  <a:lnTo>
                    <a:pt x="0" y="1721"/>
                  </a:lnTo>
                  <a:lnTo>
                    <a:pt x="832" y="1298"/>
                  </a:lnTo>
                  <a:lnTo>
                    <a:pt x="832" y="42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F09E206-E40B-0DB8-D77E-47EA28C14F6A}"/>
              </a:ext>
            </a:extLst>
          </p:cNvPr>
          <p:cNvGrpSpPr/>
          <p:nvPr/>
        </p:nvGrpSpPr>
        <p:grpSpPr>
          <a:xfrm>
            <a:off x="2904820" y="4195919"/>
            <a:ext cx="969818" cy="969818"/>
            <a:chOff x="2904820" y="3953405"/>
            <a:chExt cx="969818" cy="969818"/>
          </a:xfrm>
        </p:grpSpPr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0F1B7318-D040-E1E3-DC95-6DDDA3E2AD62}"/>
                </a:ext>
              </a:extLst>
            </p:cNvPr>
            <p:cNvSpPr/>
            <p:nvPr/>
          </p:nvSpPr>
          <p:spPr>
            <a:xfrm>
              <a:off x="2904820" y="3953405"/>
              <a:ext cx="969818" cy="96981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763">
              <a:extLst>
                <a:ext uri="{FF2B5EF4-FFF2-40B4-BE49-F238E27FC236}">
                  <a16:creationId xmlns:a16="http://schemas.microsoft.com/office/drawing/2014/main" id="{3954C094-C4B7-9173-3B8C-F0A7FB573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2792" y="4269475"/>
              <a:ext cx="377482" cy="396397"/>
            </a:xfrm>
            <a:custGeom>
              <a:avLst/>
              <a:gdLst>
                <a:gd name="T0" fmla="*/ 1608 w 3217"/>
                <a:gd name="T1" fmla="*/ 259 h 3376"/>
                <a:gd name="T2" fmla="*/ 506 w 3217"/>
                <a:gd name="T3" fmla="*/ 819 h 3376"/>
                <a:gd name="T4" fmla="*/ 1608 w 3217"/>
                <a:gd name="T5" fmla="*/ 1381 h 3376"/>
                <a:gd name="T6" fmla="*/ 2711 w 3217"/>
                <a:gd name="T7" fmla="*/ 819 h 3376"/>
                <a:gd name="T8" fmla="*/ 1608 w 3217"/>
                <a:gd name="T9" fmla="*/ 259 h 3376"/>
                <a:gd name="T10" fmla="*/ 1608 w 3217"/>
                <a:gd name="T11" fmla="*/ 0 h 3376"/>
                <a:gd name="T12" fmla="*/ 3217 w 3217"/>
                <a:gd name="T13" fmla="*/ 819 h 3376"/>
                <a:gd name="T14" fmla="*/ 3217 w 3217"/>
                <a:gd name="T15" fmla="*/ 2556 h 3376"/>
                <a:gd name="T16" fmla="*/ 1608 w 3217"/>
                <a:gd name="T17" fmla="*/ 3376 h 3376"/>
                <a:gd name="T18" fmla="*/ 0 w 3217"/>
                <a:gd name="T19" fmla="*/ 2556 h 3376"/>
                <a:gd name="T20" fmla="*/ 0 w 3217"/>
                <a:gd name="T21" fmla="*/ 819 h 3376"/>
                <a:gd name="T22" fmla="*/ 1608 w 3217"/>
                <a:gd name="T23" fmla="*/ 0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17" h="3376">
                  <a:moveTo>
                    <a:pt x="1608" y="259"/>
                  </a:moveTo>
                  <a:lnTo>
                    <a:pt x="506" y="819"/>
                  </a:lnTo>
                  <a:lnTo>
                    <a:pt x="1608" y="1381"/>
                  </a:lnTo>
                  <a:lnTo>
                    <a:pt x="2711" y="819"/>
                  </a:lnTo>
                  <a:lnTo>
                    <a:pt x="1608" y="259"/>
                  </a:lnTo>
                  <a:close/>
                  <a:moveTo>
                    <a:pt x="1608" y="0"/>
                  </a:moveTo>
                  <a:lnTo>
                    <a:pt x="3217" y="819"/>
                  </a:lnTo>
                  <a:lnTo>
                    <a:pt x="3217" y="2556"/>
                  </a:lnTo>
                  <a:lnTo>
                    <a:pt x="1608" y="3376"/>
                  </a:lnTo>
                  <a:lnTo>
                    <a:pt x="0" y="2556"/>
                  </a:lnTo>
                  <a:lnTo>
                    <a:pt x="0" y="819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B543A89-0C5F-C539-D5CA-B2F939404B2F}"/>
              </a:ext>
            </a:extLst>
          </p:cNvPr>
          <p:cNvGrpSpPr/>
          <p:nvPr/>
        </p:nvGrpSpPr>
        <p:grpSpPr>
          <a:xfrm>
            <a:off x="8742300" y="2197936"/>
            <a:ext cx="969818" cy="969818"/>
            <a:chOff x="8742300" y="1955422"/>
            <a:chExt cx="969818" cy="969818"/>
          </a:xfrm>
        </p:grpSpPr>
        <p:sp>
          <p:nvSpPr>
            <p:cNvPr id="32" name="Oval 86">
              <a:extLst>
                <a:ext uri="{FF2B5EF4-FFF2-40B4-BE49-F238E27FC236}">
                  <a16:creationId xmlns:a16="http://schemas.microsoft.com/office/drawing/2014/main" id="{7D3CBFE8-CC23-EBDA-831E-FBD27D1846A1}"/>
                </a:ext>
              </a:extLst>
            </p:cNvPr>
            <p:cNvSpPr/>
            <p:nvPr/>
          </p:nvSpPr>
          <p:spPr>
            <a:xfrm>
              <a:off x="8742300" y="1955422"/>
              <a:ext cx="969818" cy="9698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590">
              <a:extLst>
                <a:ext uri="{FF2B5EF4-FFF2-40B4-BE49-F238E27FC236}">
                  <a16:creationId xmlns:a16="http://schemas.microsoft.com/office/drawing/2014/main" id="{18ECE47E-CA6A-11F5-6DD8-31DE0FD81D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07917" y="2423889"/>
              <a:ext cx="176640" cy="174625"/>
            </a:xfrm>
            <a:custGeom>
              <a:avLst/>
              <a:gdLst>
                <a:gd name="T0" fmla="*/ 639 w 1839"/>
                <a:gd name="T1" fmla="*/ 284 h 1819"/>
                <a:gd name="T2" fmla="*/ 497 w 1839"/>
                <a:gd name="T3" fmla="*/ 345 h 1819"/>
                <a:gd name="T4" fmla="*/ 378 w 1839"/>
                <a:gd name="T5" fmla="*/ 451 h 1819"/>
                <a:gd name="T6" fmla="*/ 301 w 1839"/>
                <a:gd name="T7" fmla="*/ 585 h 1819"/>
                <a:gd name="T8" fmla="*/ 270 w 1839"/>
                <a:gd name="T9" fmla="*/ 732 h 1819"/>
                <a:gd name="T10" fmla="*/ 286 w 1839"/>
                <a:gd name="T11" fmla="*/ 881 h 1819"/>
                <a:gd name="T12" fmla="*/ 347 w 1839"/>
                <a:gd name="T13" fmla="*/ 1022 h 1819"/>
                <a:gd name="T14" fmla="*/ 455 w 1839"/>
                <a:gd name="T15" fmla="*/ 1140 h 1819"/>
                <a:gd name="T16" fmla="*/ 591 w 1839"/>
                <a:gd name="T17" fmla="*/ 1216 h 1819"/>
                <a:gd name="T18" fmla="*/ 740 w 1839"/>
                <a:gd name="T19" fmla="*/ 1246 h 1819"/>
                <a:gd name="T20" fmla="*/ 891 w 1839"/>
                <a:gd name="T21" fmla="*/ 1231 h 1819"/>
                <a:gd name="T22" fmla="*/ 1033 w 1839"/>
                <a:gd name="T23" fmla="*/ 1170 h 1819"/>
                <a:gd name="T24" fmla="*/ 1152 w 1839"/>
                <a:gd name="T25" fmla="*/ 1064 h 1819"/>
                <a:gd name="T26" fmla="*/ 1229 w 1839"/>
                <a:gd name="T27" fmla="*/ 930 h 1819"/>
                <a:gd name="T28" fmla="*/ 1260 w 1839"/>
                <a:gd name="T29" fmla="*/ 782 h 1819"/>
                <a:gd name="T30" fmla="*/ 1244 w 1839"/>
                <a:gd name="T31" fmla="*/ 633 h 1819"/>
                <a:gd name="T32" fmla="*/ 1183 w 1839"/>
                <a:gd name="T33" fmla="*/ 493 h 1819"/>
                <a:gd name="T34" fmla="*/ 1076 w 1839"/>
                <a:gd name="T35" fmla="*/ 375 h 1819"/>
                <a:gd name="T36" fmla="*/ 939 w 1839"/>
                <a:gd name="T37" fmla="*/ 299 h 1819"/>
                <a:gd name="T38" fmla="*/ 790 w 1839"/>
                <a:gd name="T39" fmla="*/ 268 h 1819"/>
                <a:gd name="T40" fmla="*/ 858 w 1839"/>
                <a:gd name="T41" fmla="*/ 6 h 1819"/>
                <a:gd name="T42" fmla="*/ 1038 w 1839"/>
                <a:gd name="T43" fmla="*/ 49 h 1819"/>
                <a:gd name="T44" fmla="*/ 1207 w 1839"/>
                <a:gd name="T45" fmla="*/ 138 h 1819"/>
                <a:gd name="T46" fmla="*/ 1350 w 1839"/>
                <a:gd name="T47" fmla="*/ 268 h 1819"/>
                <a:gd name="T48" fmla="*/ 1454 w 1839"/>
                <a:gd name="T49" fmla="*/ 425 h 1819"/>
                <a:gd name="T50" fmla="*/ 1513 w 1839"/>
                <a:gd name="T51" fmla="*/ 598 h 1819"/>
                <a:gd name="T52" fmla="*/ 1530 w 1839"/>
                <a:gd name="T53" fmla="*/ 778 h 1819"/>
                <a:gd name="T54" fmla="*/ 1502 w 1839"/>
                <a:gd name="T55" fmla="*/ 956 h 1819"/>
                <a:gd name="T56" fmla="*/ 1760 w 1839"/>
                <a:gd name="T57" fmla="*/ 1368 h 1819"/>
                <a:gd name="T58" fmla="*/ 1818 w 1839"/>
                <a:gd name="T59" fmla="*/ 1454 h 1819"/>
                <a:gd name="T60" fmla="*/ 1839 w 1839"/>
                <a:gd name="T61" fmla="*/ 1555 h 1819"/>
                <a:gd name="T62" fmla="*/ 1818 w 1839"/>
                <a:gd name="T63" fmla="*/ 1656 h 1819"/>
                <a:gd name="T64" fmla="*/ 1760 w 1839"/>
                <a:gd name="T65" fmla="*/ 1743 h 1819"/>
                <a:gd name="T66" fmla="*/ 1663 w 1839"/>
                <a:gd name="T67" fmla="*/ 1804 h 1819"/>
                <a:gd name="T68" fmla="*/ 1553 w 1839"/>
                <a:gd name="T69" fmla="*/ 1819 h 1819"/>
                <a:gd name="T70" fmla="*/ 1445 w 1839"/>
                <a:gd name="T71" fmla="*/ 1788 h 1819"/>
                <a:gd name="T72" fmla="*/ 1082 w 1839"/>
                <a:gd name="T73" fmla="*/ 1446 h 1819"/>
                <a:gd name="T74" fmla="*/ 907 w 1839"/>
                <a:gd name="T75" fmla="*/ 1501 h 1819"/>
                <a:gd name="T76" fmla="*/ 725 w 1839"/>
                <a:gd name="T77" fmla="*/ 1513 h 1819"/>
                <a:gd name="T78" fmla="*/ 545 w 1839"/>
                <a:gd name="T79" fmla="*/ 1482 h 1819"/>
                <a:gd name="T80" fmla="*/ 375 w 1839"/>
                <a:gd name="T81" fmla="*/ 1409 h 1819"/>
                <a:gd name="T82" fmla="*/ 224 w 1839"/>
                <a:gd name="T83" fmla="*/ 1293 h 1819"/>
                <a:gd name="T84" fmla="*/ 105 w 1839"/>
                <a:gd name="T85" fmla="*/ 1141 h 1819"/>
                <a:gd name="T86" fmla="*/ 30 w 1839"/>
                <a:gd name="T87" fmla="*/ 970 h 1819"/>
                <a:gd name="T88" fmla="*/ 0 w 1839"/>
                <a:gd name="T89" fmla="*/ 787 h 1819"/>
                <a:gd name="T90" fmla="*/ 15 w 1839"/>
                <a:gd name="T91" fmla="*/ 604 h 1819"/>
                <a:gd name="T92" fmla="*/ 74 w 1839"/>
                <a:gd name="T93" fmla="*/ 429 h 1819"/>
                <a:gd name="T94" fmla="*/ 179 w 1839"/>
                <a:gd name="T95" fmla="*/ 270 h 1819"/>
                <a:gd name="T96" fmla="*/ 323 w 1839"/>
                <a:gd name="T97" fmla="*/ 138 h 1819"/>
                <a:gd name="T98" fmla="*/ 491 w 1839"/>
                <a:gd name="T99" fmla="*/ 49 h 1819"/>
                <a:gd name="T100" fmla="*/ 672 w 1839"/>
                <a:gd name="T101" fmla="*/ 6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9" h="1819">
                  <a:moveTo>
                    <a:pt x="740" y="268"/>
                  </a:moveTo>
                  <a:lnTo>
                    <a:pt x="689" y="273"/>
                  </a:lnTo>
                  <a:lnTo>
                    <a:pt x="639" y="284"/>
                  </a:lnTo>
                  <a:lnTo>
                    <a:pt x="591" y="299"/>
                  </a:lnTo>
                  <a:lnTo>
                    <a:pt x="544" y="319"/>
                  </a:lnTo>
                  <a:lnTo>
                    <a:pt x="497" y="345"/>
                  </a:lnTo>
                  <a:lnTo>
                    <a:pt x="455" y="375"/>
                  </a:lnTo>
                  <a:lnTo>
                    <a:pt x="415" y="410"/>
                  </a:lnTo>
                  <a:lnTo>
                    <a:pt x="378" y="451"/>
                  </a:lnTo>
                  <a:lnTo>
                    <a:pt x="347" y="493"/>
                  </a:lnTo>
                  <a:lnTo>
                    <a:pt x="322" y="538"/>
                  </a:lnTo>
                  <a:lnTo>
                    <a:pt x="301" y="585"/>
                  </a:lnTo>
                  <a:lnTo>
                    <a:pt x="286" y="633"/>
                  </a:lnTo>
                  <a:lnTo>
                    <a:pt x="276" y="682"/>
                  </a:lnTo>
                  <a:lnTo>
                    <a:pt x="270" y="732"/>
                  </a:lnTo>
                  <a:lnTo>
                    <a:pt x="270" y="782"/>
                  </a:lnTo>
                  <a:lnTo>
                    <a:pt x="276" y="832"/>
                  </a:lnTo>
                  <a:lnTo>
                    <a:pt x="286" y="881"/>
                  </a:lnTo>
                  <a:lnTo>
                    <a:pt x="301" y="930"/>
                  </a:lnTo>
                  <a:lnTo>
                    <a:pt x="322" y="977"/>
                  </a:lnTo>
                  <a:lnTo>
                    <a:pt x="347" y="1022"/>
                  </a:lnTo>
                  <a:lnTo>
                    <a:pt x="378" y="1064"/>
                  </a:lnTo>
                  <a:lnTo>
                    <a:pt x="415" y="1104"/>
                  </a:lnTo>
                  <a:lnTo>
                    <a:pt x="455" y="1140"/>
                  </a:lnTo>
                  <a:lnTo>
                    <a:pt x="497" y="1170"/>
                  </a:lnTo>
                  <a:lnTo>
                    <a:pt x="544" y="1195"/>
                  </a:lnTo>
                  <a:lnTo>
                    <a:pt x="591" y="1216"/>
                  </a:lnTo>
                  <a:lnTo>
                    <a:pt x="639" y="1231"/>
                  </a:lnTo>
                  <a:lnTo>
                    <a:pt x="689" y="1241"/>
                  </a:lnTo>
                  <a:lnTo>
                    <a:pt x="740" y="1246"/>
                  </a:lnTo>
                  <a:lnTo>
                    <a:pt x="790" y="1246"/>
                  </a:lnTo>
                  <a:lnTo>
                    <a:pt x="841" y="1241"/>
                  </a:lnTo>
                  <a:lnTo>
                    <a:pt x="891" y="1231"/>
                  </a:lnTo>
                  <a:lnTo>
                    <a:pt x="939" y="1216"/>
                  </a:lnTo>
                  <a:lnTo>
                    <a:pt x="986" y="1195"/>
                  </a:lnTo>
                  <a:lnTo>
                    <a:pt x="1033" y="1170"/>
                  </a:lnTo>
                  <a:lnTo>
                    <a:pt x="1076" y="1140"/>
                  </a:lnTo>
                  <a:lnTo>
                    <a:pt x="1115" y="1104"/>
                  </a:lnTo>
                  <a:lnTo>
                    <a:pt x="1152" y="1064"/>
                  </a:lnTo>
                  <a:lnTo>
                    <a:pt x="1183" y="1022"/>
                  </a:lnTo>
                  <a:lnTo>
                    <a:pt x="1208" y="977"/>
                  </a:lnTo>
                  <a:lnTo>
                    <a:pt x="1229" y="930"/>
                  </a:lnTo>
                  <a:lnTo>
                    <a:pt x="1244" y="881"/>
                  </a:lnTo>
                  <a:lnTo>
                    <a:pt x="1254" y="832"/>
                  </a:lnTo>
                  <a:lnTo>
                    <a:pt x="1260" y="782"/>
                  </a:lnTo>
                  <a:lnTo>
                    <a:pt x="1260" y="732"/>
                  </a:lnTo>
                  <a:lnTo>
                    <a:pt x="1254" y="682"/>
                  </a:lnTo>
                  <a:lnTo>
                    <a:pt x="1244" y="633"/>
                  </a:lnTo>
                  <a:lnTo>
                    <a:pt x="1229" y="585"/>
                  </a:lnTo>
                  <a:lnTo>
                    <a:pt x="1208" y="538"/>
                  </a:lnTo>
                  <a:lnTo>
                    <a:pt x="1183" y="493"/>
                  </a:lnTo>
                  <a:lnTo>
                    <a:pt x="1152" y="451"/>
                  </a:lnTo>
                  <a:lnTo>
                    <a:pt x="1115" y="410"/>
                  </a:lnTo>
                  <a:lnTo>
                    <a:pt x="1076" y="375"/>
                  </a:lnTo>
                  <a:lnTo>
                    <a:pt x="1033" y="345"/>
                  </a:lnTo>
                  <a:lnTo>
                    <a:pt x="986" y="319"/>
                  </a:lnTo>
                  <a:lnTo>
                    <a:pt x="939" y="299"/>
                  </a:lnTo>
                  <a:lnTo>
                    <a:pt x="891" y="284"/>
                  </a:lnTo>
                  <a:lnTo>
                    <a:pt x="841" y="273"/>
                  </a:lnTo>
                  <a:lnTo>
                    <a:pt x="790" y="268"/>
                  </a:lnTo>
                  <a:lnTo>
                    <a:pt x="740" y="268"/>
                  </a:lnTo>
                  <a:close/>
                  <a:moveTo>
                    <a:pt x="796" y="0"/>
                  </a:moveTo>
                  <a:lnTo>
                    <a:pt x="858" y="6"/>
                  </a:lnTo>
                  <a:lnTo>
                    <a:pt x="919" y="16"/>
                  </a:lnTo>
                  <a:lnTo>
                    <a:pt x="980" y="30"/>
                  </a:lnTo>
                  <a:lnTo>
                    <a:pt x="1038" y="49"/>
                  </a:lnTo>
                  <a:lnTo>
                    <a:pt x="1097" y="74"/>
                  </a:lnTo>
                  <a:lnTo>
                    <a:pt x="1153" y="104"/>
                  </a:lnTo>
                  <a:lnTo>
                    <a:pt x="1207" y="138"/>
                  </a:lnTo>
                  <a:lnTo>
                    <a:pt x="1257" y="177"/>
                  </a:lnTo>
                  <a:lnTo>
                    <a:pt x="1306" y="221"/>
                  </a:lnTo>
                  <a:lnTo>
                    <a:pt x="1350" y="268"/>
                  </a:lnTo>
                  <a:lnTo>
                    <a:pt x="1390" y="319"/>
                  </a:lnTo>
                  <a:lnTo>
                    <a:pt x="1424" y="371"/>
                  </a:lnTo>
                  <a:lnTo>
                    <a:pt x="1454" y="425"/>
                  </a:lnTo>
                  <a:lnTo>
                    <a:pt x="1478" y="481"/>
                  </a:lnTo>
                  <a:lnTo>
                    <a:pt x="1498" y="539"/>
                  </a:lnTo>
                  <a:lnTo>
                    <a:pt x="1513" y="598"/>
                  </a:lnTo>
                  <a:lnTo>
                    <a:pt x="1523" y="658"/>
                  </a:lnTo>
                  <a:lnTo>
                    <a:pt x="1528" y="718"/>
                  </a:lnTo>
                  <a:lnTo>
                    <a:pt x="1530" y="778"/>
                  </a:lnTo>
                  <a:lnTo>
                    <a:pt x="1525" y="838"/>
                  </a:lnTo>
                  <a:lnTo>
                    <a:pt x="1516" y="898"/>
                  </a:lnTo>
                  <a:lnTo>
                    <a:pt x="1502" y="956"/>
                  </a:lnTo>
                  <a:lnTo>
                    <a:pt x="1483" y="1014"/>
                  </a:lnTo>
                  <a:lnTo>
                    <a:pt x="1460" y="1071"/>
                  </a:lnTo>
                  <a:lnTo>
                    <a:pt x="1760" y="1368"/>
                  </a:lnTo>
                  <a:lnTo>
                    <a:pt x="1784" y="1394"/>
                  </a:lnTo>
                  <a:lnTo>
                    <a:pt x="1803" y="1423"/>
                  </a:lnTo>
                  <a:lnTo>
                    <a:pt x="1818" y="1454"/>
                  </a:lnTo>
                  <a:lnTo>
                    <a:pt x="1830" y="1486"/>
                  </a:lnTo>
                  <a:lnTo>
                    <a:pt x="1837" y="1520"/>
                  </a:lnTo>
                  <a:lnTo>
                    <a:pt x="1839" y="1555"/>
                  </a:lnTo>
                  <a:lnTo>
                    <a:pt x="1837" y="1590"/>
                  </a:lnTo>
                  <a:lnTo>
                    <a:pt x="1830" y="1624"/>
                  </a:lnTo>
                  <a:lnTo>
                    <a:pt x="1818" y="1656"/>
                  </a:lnTo>
                  <a:lnTo>
                    <a:pt x="1803" y="1687"/>
                  </a:lnTo>
                  <a:lnTo>
                    <a:pt x="1784" y="1716"/>
                  </a:lnTo>
                  <a:lnTo>
                    <a:pt x="1760" y="1743"/>
                  </a:lnTo>
                  <a:lnTo>
                    <a:pt x="1730" y="1768"/>
                  </a:lnTo>
                  <a:lnTo>
                    <a:pt x="1698" y="1788"/>
                  </a:lnTo>
                  <a:lnTo>
                    <a:pt x="1663" y="1804"/>
                  </a:lnTo>
                  <a:lnTo>
                    <a:pt x="1626" y="1815"/>
                  </a:lnTo>
                  <a:lnTo>
                    <a:pt x="1590" y="1819"/>
                  </a:lnTo>
                  <a:lnTo>
                    <a:pt x="1553" y="1819"/>
                  </a:lnTo>
                  <a:lnTo>
                    <a:pt x="1515" y="1815"/>
                  </a:lnTo>
                  <a:lnTo>
                    <a:pt x="1479" y="1804"/>
                  </a:lnTo>
                  <a:lnTo>
                    <a:pt x="1445" y="1788"/>
                  </a:lnTo>
                  <a:lnTo>
                    <a:pt x="1412" y="1768"/>
                  </a:lnTo>
                  <a:lnTo>
                    <a:pt x="1382" y="1743"/>
                  </a:lnTo>
                  <a:lnTo>
                    <a:pt x="1082" y="1446"/>
                  </a:lnTo>
                  <a:lnTo>
                    <a:pt x="1025" y="1469"/>
                  </a:lnTo>
                  <a:lnTo>
                    <a:pt x="967" y="1487"/>
                  </a:lnTo>
                  <a:lnTo>
                    <a:pt x="907" y="1501"/>
                  </a:lnTo>
                  <a:lnTo>
                    <a:pt x="847" y="1509"/>
                  </a:lnTo>
                  <a:lnTo>
                    <a:pt x="786" y="1514"/>
                  </a:lnTo>
                  <a:lnTo>
                    <a:pt x="725" y="1513"/>
                  </a:lnTo>
                  <a:lnTo>
                    <a:pt x="665" y="1508"/>
                  </a:lnTo>
                  <a:lnTo>
                    <a:pt x="604" y="1497"/>
                  </a:lnTo>
                  <a:lnTo>
                    <a:pt x="545" y="1482"/>
                  </a:lnTo>
                  <a:lnTo>
                    <a:pt x="486" y="1462"/>
                  </a:lnTo>
                  <a:lnTo>
                    <a:pt x="430" y="1438"/>
                  </a:lnTo>
                  <a:lnTo>
                    <a:pt x="375" y="1409"/>
                  </a:lnTo>
                  <a:lnTo>
                    <a:pt x="322" y="1375"/>
                  </a:lnTo>
                  <a:lnTo>
                    <a:pt x="271" y="1336"/>
                  </a:lnTo>
                  <a:lnTo>
                    <a:pt x="224" y="1293"/>
                  </a:lnTo>
                  <a:lnTo>
                    <a:pt x="179" y="1244"/>
                  </a:lnTo>
                  <a:lnTo>
                    <a:pt x="139" y="1194"/>
                  </a:lnTo>
                  <a:lnTo>
                    <a:pt x="105" y="1141"/>
                  </a:lnTo>
                  <a:lnTo>
                    <a:pt x="75" y="1085"/>
                  </a:lnTo>
                  <a:lnTo>
                    <a:pt x="50" y="1027"/>
                  </a:lnTo>
                  <a:lnTo>
                    <a:pt x="30" y="970"/>
                  </a:lnTo>
                  <a:lnTo>
                    <a:pt x="15" y="910"/>
                  </a:lnTo>
                  <a:lnTo>
                    <a:pt x="5" y="849"/>
                  </a:lnTo>
                  <a:lnTo>
                    <a:pt x="0" y="787"/>
                  </a:lnTo>
                  <a:lnTo>
                    <a:pt x="0" y="726"/>
                  </a:lnTo>
                  <a:lnTo>
                    <a:pt x="5" y="665"/>
                  </a:lnTo>
                  <a:lnTo>
                    <a:pt x="15" y="604"/>
                  </a:lnTo>
                  <a:lnTo>
                    <a:pt x="30" y="545"/>
                  </a:lnTo>
                  <a:lnTo>
                    <a:pt x="50" y="487"/>
                  </a:lnTo>
                  <a:lnTo>
                    <a:pt x="74" y="429"/>
                  </a:lnTo>
                  <a:lnTo>
                    <a:pt x="104" y="374"/>
                  </a:lnTo>
                  <a:lnTo>
                    <a:pt x="139" y="321"/>
                  </a:lnTo>
                  <a:lnTo>
                    <a:pt x="179" y="270"/>
                  </a:lnTo>
                  <a:lnTo>
                    <a:pt x="223" y="222"/>
                  </a:lnTo>
                  <a:lnTo>
                    <a:pt x="271" y="177"/>
                  </a:lnTo>
                  <a:lnTo>
                    <a:pt x="323" y="138"/>
                  </a:lnTo>
                  <a:lnTo>
                    <a:pt x="377" y="104"/>
                  </a:lnTo>
                  <a:lnTo>
                    <a:pt x="433" y="74"/>
                  </a:lnTo>
                  <a:lnTo>
                    <a:pt x="491" y="49"/>
                  </a:lnTo>
                  <a:lnTo>
                    <a:pt x="550" y="30"/>
                  </a:lnTo>
                  <a:lnTo>
                    <a:pt x="611" y="16"/>
                  </a:lnTo>
                  <a:lnTo>
                    <a:pt x="672" y="6"/>
                  </a:lnTo>
                  <a:lnTo>
                    <a:pt x="734" y="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91">
              <a:extLst>
                <a:ext uri="{FF2B5EF4-FFF2-40B4-BE49-F238E27FC236}">
                  <a16:creationId xmlns:a16="http://schemas.microsoft.com/office/drawing/2014/main" id="{35A21BA6-DA21-D357-D37E-FAA1C5B67119}"/>
                </a:ext>
              </a:extLst>
            </p:cNvPr>
            <p:cNvSpPr/>
            <p:nvPr/>
          </p:nvSpPr>
          <p:spPr bwMode="auto">
            <a:xfrm>
              <a:off x="9223365" y="2310383"/>
              <a:ext cx="158505" cy="200819"/>
            </a:xfrm>
            <a:custGeom>
              <a:avLst/>
              <a:gdLst>
                <a:gd name="T0" fmla="*/ 503 w 1655"/>
                <a:gd name="T1" fmla="*/ 30 h 2089"/>
                <a:gd name="T2" fmla="*/ 679 w 1655"/>
                <a:gd name="T3" fmla="*/ 255 h 2089"/>
                <a:gd name="T4" fmla="*/ 922 w 1655"/>
                <a:gd name="T5" fmla="*/ 543 h 2089"/>
                <a:gd name="T6" fmla="*/ 1053 w 1655"/>
                <a:gd name="T7" fmla="*/ 442 h 2089"/>
                <a:gd name="T8" fmla="*/ 1370 w 1655"/>
                <a:gd name="T9" fmla="*/ 402 h 2089"/>
                <a:gd name="T10" fmla="*/ 1470 w 1655"/>
                <a:gd name="T11" fmla="*/ 566 h 2089"/>
                <a:gd name="T12" fmla="*/ 1548 w 1655"/>
                <a:gd name="T13" fmla="*/ 743 h 2089"/>
                <a:gd name="T14" fmla="*/ 1606 w 1655"/>
                <a:gd name="T15" fmla="*/ 929 h 2089"/>
                <a:gd name="T16" fmla="*/ 1643 w 1655"/>
                <a:gd name="T17" fmla="*/ 1125 h 2089"/>
                <a:gd name="T18" fmla="*/ 1655 w 1655"/>
                <a:gd name="T19" fmla="*/ 1326 h 2089"/>
                <a:gd name="T20" fmla="*/ 1643 w 1655"/>
                <a:gd name="T21" fmla="*/ 1530 h 2089"/>
                <a:gd name="T22" fmla="*/ 1605 w 1655"/>
                <a:gd name="T23" fmla="*/ 1725 h 2089"/>
                <a:gd name="T24" fmla="*/ 1546 w 1655"/>
                <a:gd name="T25" fmla="*/ 1913 h 2089"/>
                <a:gd name="T26" fmla="*/ 1466 w 1655"/>
                <a:gd name="T27" fmla="*/ 2089 h 2089"/>
                <a:gd name="T28" fmla="*/ 1480 w 1655"/>
                <a:gd name="T29" fmla="*/ 1951 h 2089"/>
                <a:gd name="T30" fmla="*/ 1471 w 1655"/>
                <a:gd name="T31" fmla="*/ 1814 h 2089"/>
                <a:gd name="T32" fmla="*/ 1440 w 1655"/>
                <a:gd name="T33" fmla="*/ 1680 h 2089"/>
                <a:gd name="T34" fmla="*/ 1389 w 1655"/>
                <a:gd name="T35" fmla="*/ 1552 h 2089"/>
                <a:gd name="T36" fmla="*/ 1318 w 1655"/>
                <a:gd name="T37" fmla="*/ 1433 h 2089"/>
                <a:gd name="T38" fmla="*/ 1225 w 1655"/>
                <a:gd name="T39" fmla="*/ 1325 h 2089"/>
                <a:gd name="T40" fmla="*/ 1120 w 1655"/>
                <a:gd name="T41" fmla="*/ 1237 h 2089"/>
                <a:gd name="T42" fmla="*/ 1004 w 1655"/>
                <a:gd name="T43" fmla="*/ 1166 h 2089"/>
                <a:gd name="T44" fmla="*/ 878 w 1655"/>
                <a:gd name="T45" fmla="*/ 1115 h 2089"/>
                <a:gd name="T46" fmla="*/ 746 w 1655"/>
                <a:gd name="T47" fmla="*/ 1083 h 2089"/>
                <a:gd name="T48" fmla="*/ 607 w 1655"/>
                <a:gd name="T49" fmla="*/ 1072 h 2089"/>
                <a:gd name="T50" fmla="*/ 456 w 1655"/>
                <a:gd name="T51" fmla="*/ 1085 h 2089"/>
                <a:gd name="T52" fmla="*/ 311 w 1655"/>
                <a:gd name="T53" fmla="*/ 1123 h 2089"/>
                <a:gd name="T54" fmla="*/ 175 w 1655"/>
                <a:gd name="T55" fmla="*/ 1186 h 2089"/>
                <a:gd name="T56" fmla="*/ 648 w 1655"/>
                <a:gd name="T57" fmla="*/ 815 h 2089"/>
                <a:gd name="T58" fmla="*/ 824 w 1655"/>
                <a:gd name="T59" fmla="*/ 757 h 2089"/>
                <a:gd name="T60" fmla="*/ 549 w 1655"/>
                <a:gd name="T61" fmla="*/ 408 h 2089"/>
                <a:gd name="T62" fmla="*/ 370 w 1655"/>
                <a:gd name="T63" fmla="*/ 368 h 2089"/>
                <a:gd name="T64" fmla="*/ 192 w 1655"/>
                <a:gd name="T65" fmla="*/ 521 h 2089"/>
                <a:gd name="T66" fmla="*/ 0 w 1655"/>
                <a:gd name="T67" fmla="*/ 377 h 2089"/>
                <a:gd name="T68" fmla="*/ 182 w 1655"/>
                <a:gd name="T69" fmla="*/ 152 h 2089"/>
                <a:gd name="T70" fmla="*/ 315 w 1655"/>
                <a:gd name="T71" fmla="*/ 290 h 2089"/>
                <a:gd name="T72" fmla="*/ 488 w 1655"/>
                <a:gd name="T73" fmla="*/ 353 h 2089"/>
                <a:gd name="T74" fmla="*/ 497 w 1655"/>
                <a:gd name="T75" fmla="*/ 221 h 2089"/>
                <a:gd name="T76" fmla="*/ 346 w 1655"/>
                <a:gd name="T77" fmla="*/ 0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5" h="2089">
                  <a:moveTo>
                    <a:pt x="346" y="0"/>
                  </a:moveTo>
                  <a:lnTo>
                    <a:pt x="503" y="30"/>
                  </a:lnTo>
                  <a:lnTo>
                    <a:pt x="638" y="150"/>
                  </a:lnTo>
                  <a:lnTo>
                    <a:pt x="679" y="255"/>
                  </a:lnTo>
                  <a:lnTo>
                    <a:pt x="709" y="354"/>
                  </a:lnTo>
                  <a:lnTo>
                    <a:pt x="922" y="543"/>
                  </a:lnTo>
                  <a:lnTo>
                    <a:pt x="977" y="561"/>
                  </a:lnTo>
                  <a:lnTo>
                    <a:pt x="1053" y="442"/>
                  </a:lnTo>
                  <a:lnTo>
                    <a:pt x="1321" y="418"/>
                  </a:lnTo>
                  <a:lnTo>
                    <a:pt x="1370" y="402"/>
                  </a:lnTo>
                  <a:lnTo>
                    <a:pt x="1422" y="482"/>
                  </a:lnTo>
                  <a:lnTo>
                    <a:pt x="1470" y="566"/>
                  </a:lnTo>
                  <a:lnTo>
                    <a:pt x="1511" y="654"/>
                  </a:lnTo>
                  <a:lnTo>
                    <a:pt x="1548" y="743"/>
                  </a:lnTo>
                  <a:lnTo>
                    <a:pt x="1580" y="835"/>
                  </a:lnTo>
                  <a:lnTo>
                    <a:pt x="1606" y="929"/>
                  </a:lnTo>
                  <a:lnTo>
                    <a:pt x="1627" y="1025"/>
                  </a:lnTo>
                  <a:lnTo>
                    <a:pt x="1643" y="1125"/>
                  </a:lnTo>
                  <a:lnTo>
                    <a:pt x="1651" y="1225"/>
                  </a:lnTo>
                  <a:lnTo>
                    <a:pt x="1655" y="1326"/>
                  </a:lnTo>
                  <a:lnTo>
                    <a:pt x="1651" y="1429"/>
                  </a:lnTo>
                  <a:lnTo>
                    <a:pt x="1643" y="1530"/>
                  </a:lnTo>
                  <a:lnTo>
                    <a:pt x="1627" y="1628"/>
                  </a:lnTo>
                  <a:lnTo>
                    <a:pt x="1605" y="1725"/>
                  </a:lnTo>
                  <a:lnTo>
                    <a:pt x="1579" y="1820"/>
                  </a:lnTo>
                  <a:lnTo>
                    <a:pt x="1546" y="1913"/>
                  </a:lnTo>
                  <a:lnTo>
                    <a:pt x="1508" y="2002"/>
                  </a:lnTo>
                  <a:lnTo>
                    <a:pt x="1466" y="2089"/>
                  </a:lnTo>
                  <a:lnTo>
                    <a:pt x="1475" y="2021"/>
                  </a:lnTo>
                  <a:lnTo>
                    <a:pt x="1480" y="1951"/>
                  </a:lnTo>
                  <a:lnTo>
                    <a:pt x="1477" y="1882"/>
                  </a:lnTo>
                  <a:lnTo>
                    <a:pt x="1471" y="1814"/>
                  </a:lnTo>
                  <a:lnTo>
                    <a:pt x="1457" y="1746"/>
                  </a:lnTo>
                  <a:lnTo>
                    <a:pt x="1440" y="1680"/>
                  </a:lnTo>
                  <a:lnTo>
                    <a:pt x="1418" y="1615"/>
                  </a:lnTo>
                  <a:lnTo>
                    <a:pt x="1389" y="1552"/>
                  </a:lnTo>
                  <a:lnTo>
                    <a:pt x="1356" y="1491"/>
                  </a:lnTo>
                  <a:lnTo>
                    <a:pt x="1318" y="1433"/>
                  </a:lnTo>
                  <a:lnTo>
                    <a:pt x="1274" y="1378"/>
                  </a:lnTo>
                  <a:lnTo>
                    <a:pt x="1225" y="1325"/>
                  </a:lnTo>
                  <a:lnTo>
                    <a:pt x="1174" y="1279"/>
                  </a:lnTo>
                  <a:lnTo>
                    <a:pt x="1120" y="1237"/>
                  </a:lnTo>
                  <a:lnTo>
                    <a:pt x="1063" y="1199"/>
                  </a:lnTo>
                  <a:lnTo>
                    <a:pt x="1004" y="1166"/>
                  </a:lnTo>
                  <a:lnTo>
                    <a:pt x="942" y="1138"/>
                  </a:lnTo>
                  <a:lnTo>
                    <a:pt x="878" y="1115"/>
                  </a:lnTo>
                  <a:lnTo>
                    <a:pt x="813" y="1096"/>
                  </a:lnTo>
                  <a:lnTo>
                    <a:pt x="746" y="1083"/>
                  </a:lnTo>
                  <a:lnTo>
                    <a:pt x="676" y="1076"/>
                  </a:lnTo>
                  <a:lnTo>
                    <a:pt x="607" y="1072"/>
                  </a:lnTo>
                  <a:lnTo>
                    <a:pt x="531" y="1076"/>
                  </a:lnTo>
                  <a:lnTo>
                    <a:pt x="456" y="1085"/>
                  </a:lnTo>
                  <a:lnTo>
                    <a:pt x="382" y="1102"/>
                  </a:lnTo>
                  <a:lnTo>
                    <a:pt x="311" y="1123"/>
                  </a:lnTo>
                  <a:lnTo>
                    <a:pt x="241" y="1152"/>
                  </a:lnTo>
                  <a:lnTo>
                    <a:pt x="175" y="1186"/>
                  </a:lnTo>
                  <a:lnTo>
                    <a:pt x="370" y="954"/>
                  </a:lnTo>
                  <a:lnTo>
                    <a:pt x="648" y="815"/>
                  </a:lnTo>
                  <a:lnTo>
                    <a:pt x="810" y="836"/>
                  </a:lnTo>
                  <a:lnTo>
                    <a:pt x="824" y="757"/>
                  </a:lnTo>
                  <a:lnTo>
                    <a:pt x="625" y="558"/>
                  </a:lnTo>
                  <a:lnTo>
                    <a:pt x="549" y="408"/>
                  </a:lnTo>
                  <a:lnTo>
                    <a:pt x="438" y="408"/>
                  </a:lnTo>
                  <a:lnTo>
                    <a:pt x="370" y="368"/>
                  </a:lnTo>
                  <a:lnTo>
                    <a:pt x="223" y="346"/>
                  </a:lnTo>
                  <a:lnTo>
                    <a:pt x="192" y="521"/>
                  </a:lnTo>
                  <a:lnTo>
                    <a:pt x="13" y="486"/>
                  </a:lnTo>
                  <a:lnTo>
                    <a:pt x="0" y="377"/>
                  </a:lnTo>
                  <a:lnTo>
                    <a:pt x="137" y="346"/>
                  </a:lnTo>
                  <a:lnTo>
                    <a:pt x="182" y="152"/>
                  </a:lnTo>
                  <a:lnTo>
                    <a:pt x="318" y="208"/>
                  </a:lnTo>
                  <a:lnTo>
                    <a:pt x="315" y="290"/>
                  </a:lnTo>
                  <a:lnTo>
                    <a:pt x="419" y="333"/>
                  </a:lnTo>
                  <a:lnTo>
                    <a:pt x="488" y="353"/>
                  </a:lnTo>
                  <a:lnTo>
                    <a:pt x="573" y="309"/>
                  </a:lnTo>
                  <a:lnTo>
                    <a:pt x="497" y="221"/>
                  </a:lnTo>
                  <a:lnTo>
                    <a:pt x="343" y="7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592">
              <a:extLst>
                <a:ext uri="{FF2B5EF4-FFF2-40B4-BE49-F238E27FC236}">
                  <a16:creationId xmlns:a16="http://schemas.microsoft.com/office/drawing/2014/main" id="{652714B0-74F7-008D-4242-2A8A65335E33}"/>
                </a:ext>
              </a:extLst>
            </p:cNvPr>
            <p:cNvSpPr/>
            <p:nvPr/>
          </p:nvSpPr>
          <p:spPr bwMode="auto">
            <a:xfrm>
              <a:off x="9204559" y="2429262"/>
              <a:ext cx="22164" cy="18806"/>
            </a:xfrm>
            <a:custGeom>
              <a:avLst/>
              <a:gdLst>
                <a:gd name="T0" fmla="*/ 130 w 229"/>
                <a:gd name="T1" fmla="*/ 0 h 197"/>
                <a:gd name="T2" fmla="*/ 229 w 229"/>
                <a:gd name="T3" fmla="*/ 45 h 197"/>
                <a:gd name="T4" fmla="*/ 205 w 229"/>
                <a:gd name="T5" fmla="*/ 66 h 197"/>
                <a:gd name="T6" fmla="*/ 182 w 229"/>
                <a:gd name="T7" fmla="*/ 89 h 197"/>
                <a:gd name="T8" fmla="*/ 162 w 229"/>
                <a:gd name="T9" fmla="*/ 109 h 197"/>
                <a:gd name="T10" fmla="*/ 143 w 229"/>
                <a:gd name="T11" fmla="*/ 131 h 197"/>
                <a:gd name="T12" fmla="*/ 89 w 229"/>
                <a:gd name="T13" fmla="*/ 132 h 197"/>
                <a:gd name="T14" fmla="*/ 32 w 229"/>
                <a:gd name="T15" fmla="*/ 197 h 197"/>
                <a:gd name="T16" fmla="*/ 0 w 229"/>
                <a:gd name="T17" fmla="*/ 61 h 197"/>
                <a:gd name="T18" fmla="*/ 130 w 229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97">
                  <a:moveTo>
                    <a:pt x="130" y="0"/>
                  </a:moveTo>
                  <a:lnTo>
                    <a:pt x="229" y="45"/>
                  </a:lnTo>
                  <a:lnTo>
                    <a:pt x="205" y="66"/>
                  </a:lnTo>
                  <a:lnTo>
                    <a:pt x="182" y="89"/>
                  </a:lnTo>
                  <a:lnTo>
                    <a:pt x="162" y="109"/>
                  </a:lnTo>
                  <a:lnTo>
                    <a:pt x="143" y="131"/>
                  </a:lnTo>
                  <a:lnTo>
                    <a:pt x="89" y="132"/>
                  </a:lnTo>
                  <a:lnTo>
                    <a:pt x="32" y="197"/>
                  </a:lnTo>
                  <a:lnTo>
                    <a:pt x="0" y="6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593">
              <a:extLst>
                <a:ext uri="{FF2B5EF4-FFF2-40B4-BE49-F238E27FC236}">
                  <a16:creationId xmlns:a16="http://schemas.microsoft.com/office/drawing/2014/main" id="{20E6750E-EF8A-A815-DBB4-6D712038CA8F}"/>
                </a:ext>
              </a:extLst>
            </p:cNvPr>
            <p:cNvSpPr/>
            <p:nvPr/>
          </p:nvSpPr>
          <p:spPr bwMode="auto">
            <a:xfrm>
              <a:off x="9258961" y="2577694"/>
              <a:ext cx="38955" cy="14776"/>
            </a:xfrm>
            <a:custGeom>
              <a:avLst/>
              <a:gdLst>
                <a:gd name="T0" fmla="*/ 404 w 404"/>
                <a:gd name="T1" fmla="*/ 0 h 154"/>
                <a:gd name="T2" fmla="*/ 327 w 404"/>
                <a:gd name="T3" fmla="*/ 38 h 154"/>
                <a:gd name="T4" fmla="*/ 249 w 404"/>
                <a:gd name="T5" fmla="*/ 73 h 154"/>
                <a:gd name="T6" fmla="*/ 168 w 404"/>
                <a:gd name="T7" fmla="*/ 105 h 154"/>
                <a:gd name="T8" fmla="*/ 85 w 404"/>
                <a:gd name="T9" fmla="*/ 131 h 154"/>
                <a:gd name="T10" fmla="*/ 0 w 404"/>
                <a:gd name="T11" fmla="*/ 154 h 154"/>
                <a:gd name="T12" fmla="*/ 31 w 404"/>
                <a:gd name="T13" fmla="*/ 44 h 154"/>
                <a:gd name="T14" fmla="*/ 92 w 404"/>
                <a:gd name="T15" fmla="*/ 5 h 154"/>
                <a:gd name="T16" fmla="*/ 163 w 404"/>
                <a:gd name="T17" fmla="*/ 13 h 154"/>
                <a:gd name="T18" fmla="*/ 236 w 404"/>
                <a:gd name="T19" fmla="*/ 17 h 154"/>
                <a:gd name="T20" fmla="*/ 292 w 404"/>
                <a:gd name="T21" fmla="*/ 14 h 154"/>
                <a:gd name="T22" fmla="*/ 348 w 404"/>
                <a:gd name="T23" fmla="*/ 9 h 154"/>
                <a:gd name="T24" fmla="*/ 404 w 404"/>
                <a:gd name="T2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154">
                  <a:moveTo>
                    <a:pt x="404" y="0"/>
                  </a:moveTo>
                  <a:lnTo>
                    <a:pt x="327" y="38"/>
                  </a:lnTo>
                  <a:lnTo>
                    <a:pt x="249" y="73"/>
                  </a:lnTo>
                  <a:lnTo>
                    <a:pt x="168" y="105"/>
                  </a:lnTo>
                  <a:lnTo>
                    <a:pt x="85" y="131"/>
                  </a:lnTo>
                  <a:lnTo>
                    <a:pt x="0" y="154"/>
                  </a:lnTo>
                  <a:lnTo>
                    <a:pt x="31" y="44"/>
                  </a:lnTo>
                  <a:lnTo>
                    <a:pt x="92" y="5"/>
                  </a:lnTo>
                  <a:lnTo>
                    <a:pt x="163" y="13"/>
                  </a:lnTo>
                  <a:lnTo>
                    <a:pt x="236" y="17"/>
                  </a:lnTo>
                  <a:lnTo>
                    <a:pt x="292" y="14"/>
                  </a:lnTo>
                  <a:lnTo>
                    <a:pt x="348" y="9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594">
              <a:extLst>
                <a:ext uri="{FF2B5EF4-FFF2-40B4-BE49-F238E27FC236}">
                  <a16:creationId xmlns:a16="http://schemas.microsoft.com/office/drawing/2014/main" id="{57D2124F-035A-FAD7-CCAF-35EFDCDA9224}"/>
                </a:ext>
              </a:extLst>
            </p:cNvPr>
            <p:cNvSpPr/>
            <p:nvPr/>
          </p:nvSpPr>
          <p:spPr bwMode="auto">
            <a:xfrm>
              <a:off x="9060158" y="2354711"/>
              <a:ext cx="181341" cy="242460"/>
            </a:xfrm>
            <a:custGeom>
              <a:avLst/>
              <a:gdLst>
                <a:gd name="T0" fmla="*/ 230 w 1890"/>
                <a:gd name="T1" fmla="*/ 95 h 2526"/>
                <a:gd name="T2" fmla="*/ 513 w 1890"/>
                <a:gd name="T3" fmla="*/ 157 h 2526"/>
                <a:gd name="T4" fmla="*/ 969 w 1890"/>
                <a:gd name="T5" fmla="*/ 390 h 2526"/>
                <a:gd name="T6" fmla="*/ 1211 w 1890"/>
                <a:gd name="T7" fmla="*/ 979 h 2526"/>
                <a:gd name="T8" fmla="*/ 1251 w 1890"/>
                <a:gd name="T9" fmla="*/ 864 h 2526"/>
                <a:gd name="T10" fmla="*/ 1524 w 1890"/>
                <a:gd name="T11" fmla="*/ 1097 h 2526"/>
                <a:gd name="T12" fmla="*/ 1475 w 1890"/>
                <a:gd name="T13" fmla="*/ 1216 h 2526"/>
                <a:gd name="T14" fmla="*/ 1444 w 1890"/>
                <a:gd name="T15" fmla="*/ 1344 h 2526"/>
                <a:gd name="T16" fmla="*/ 1434 w 1890"/>
                <a:gd name="T17" fmla="*/ 1476 h 2526"/>
                <a:gd name="T18" fmla="*/ 1445 w 1890"/>
                <a:gd name="T19" fmla="*/ 1613 h 2526"/>
                <a:gd name="T20" fmla="*/ 1477 w 1890"/>
                <a:gd name="T21" fmla="*/ 1745 h 2526"/>
                <a:gd name="T22" fmla="*/ 1529 w 1890"/>
                <a:gd name="T23" fmla="*/ 1870 h 2526"/>
                <a:gd name="T24" fmla="*/ 1601 w 1890"/>
                <a:gd name="T25" fmla="*/ 1984 h 2526"/>
                <a:gd name="T26" fmla="*/ 1691 w 1890"/>
                <a:gd name="T27" fmla="*/ 2089 h 2526"/>
                <a:gd name="T28" fmla="*/ 1786 w 1890"/>
                <a:gd name="T29" fmla="*/ 2170 h 2526"/>
                <a:gd name="T30" fmla="*/ 1890 w 1890"/>
                <a:gd name="T31" fmla="*/ 2236 h 2526"/>
                <a:gd name="T32" fmla="*/ 1880 w 1890"/>
                <a:gd name="T33" fmla="*/ 2274 h 2526"/>
                <a:gd name="T34" fmla="*/ 1874 w 1890"/>
                <a:gd name="T35" fmla="*/ 2300 h 2526"/>
                <a:gd name="T36" fmla="*/ 1872 w 1890"/>
                <a:gd name="T37" fmla="*/ 2310 h 2526"/>
                <a:gd name="T38" fmla="*/ 1820 w 1890"/>
                <a:gd name="T39" fmla="*/ 2519 h 2526"/>
                <a:gd name="T40" fmla="*/ 1679 w 1890"/>
                <a:gd name="T41" fmla="*/ 2526 h 2526"/>
                <a:gd name="T42" fmla="*/ 1468 w 1890"/>
                <a:gd name="T43" fmla="*/ 2513 h 2526"/>
                <a:gd name="T44" fmla="*/ 1266 w 1890"/>
                <a:gd name="T45" fmla="*/ 2475 h 2526"/>
                <a:gd name="T46" fmla="*/ 1072 w 1890"/>
                <a:gd name="T47" fmla="*/ 2414 h 2526"/>
                <a:gd name="T48" fmla="*/ 889 w 1890"/>
                <a:gd name="T49" fmla="*/ 2331 h 2526"/>
                <a:gd name="T50" fmla="*/ 719 w 1890"/>
                <a:gd name="T51" fmla="*/ 2228 h 2526"/>
                <a:gd name="T52" fmla="*/ 564 w 1890"/>
                <a:gd name="T53" fmla="*/ 2106 h 2526"/>
                <a:gd name="T54" fmla="*/ 424 w 1890"/>
                <a:gd name="T55" fmla="*/ 1968 h 2526"/>
                <a:gd name="T56" fmla="*/ 301 w 1890"/>
                <a:gd name="T57" fmla="*/ 1814 h 2526"/>
                <a:gd name="T58" fmla="*/ 197 w 1890"/>
                <a:gd name="T59" fmla="*/ 1645 h 2526"/>
                <a:gd name="T60" fmla="*/ 113 w 1890"/>
                <a:gd name="T61" fmla="*/ 1465 h 2526"/>
                <a:gd name="T62" fmla="*/ 52 w 1890"/>
                <a:gd name="T63" fmla="*/ 1273 h 2526"/>
                <a:gd name="T64" fmla="*/ 13 w 1890"/>
                <a:gd name="T65" fmla="*/ 1073 h 2526"/>
                <a:gd name="T66" fmla="*/ 0 w 1890"/>
                <a:gd name="T67" fmla="*/ 864 h 2526"/>
                <a:gd name="T68" fmla="*/ 12 w 1890"/>
                <a:gd name="T69" fmla="*/ 664 h 2526"/>
                <a:gd name="T70" fmla="*/ 48 w 1890"/>
                <a:gd name="T71" fmla="*/ 471 h 2526"/>
                <a:gd name="T72" fmla="*/ 106 w 1890"/>
                <a:gd name="T73" fmla="*/ 285 h 2526"/>
                <a:gd name="T74" fmla="*/ 184 w 1890"/>
                <a:gd name="T75" fmla="*/ 111 h 2526"/>
                <a:gd name="T76" fmla="*/ 351 w 1890"/>
                <a:gd name="T77" fmla="*/ 0 h 2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0" h="2526">
                  <a:moveTo>
                    <a:pt x="351" y="0"/>
                  </a:moveTo>
                  <a:lnTo>
                    <a:pt x="230" y="95"/>
                  </a:lnTo>
                  <a:lnTo>
                    <a:pt x="325" y="157"/>
                  </a:lnTo>
                  <a:lnTo>
                    <a:pt x="513" y="157"/>
                  </a:lnTo>
                  <a:lnTo>
                    <a:pt x="794" y="107"/>
                  </a:lnTo>
                  <a:lnTo>
                    <a:pt x="969" y="390"/>
                  </a:lnTo>
                  <a:lnTo>
                    <a:pt x="969" y="656"/>
                  </a:lnTo>
                  <a:lnTo>
                    <a:pt x="1211" y="979"/>
                  </a:lnTo>
                  <a:lnTo>
                    <a:pt x="1251" y="979"/>
                  </a:lnTo>
                  <a:lnTo>
                    <a:pt x="1251" y="864"/>
                  </a:lnTo>
                  <a:lnTo>
                    <a:pt x="1344" y="1056"/>
                  </a:lnTo>
                  <a:lnTo>
                    <a:pt x="1524" y="1097"/>
                  </a:lnTo>
                  <a:lnTo>
                    <a:pt x="1497" y="1155"/>
                  </a:lnTo>
                  <a:lnTo>
                    <a:pt x="1475" y="1216"/>
                  </a:lnTo>
                  <a:lnTo>
                    <a:pt x="1457" y="1280"/>
                  </a:lnTo>
                  <a:lnTo>
                    <a:pt x="1444" y="1344"/>
                  </a:lnTo>
                  <a:lnTo>
                    <a:pt x="1436" y="1409"/>
                  </a:lnTo>
                  <a:lnTo>
                    <a:pt x="1434" y="1476"/>
                  </a:lnTo>
                  <a:lnTo>
                    <a:pt x="1436" y="1546"/>
                  </a:lnTo>
                  <a:lnTo>
                    <a:pt x="1445" y="1613"/>
                  </a:lnTo>
                  <a:lnTo>
                    <a:pt x="1459" y="1680"/>
                  </a:lnTo>
                  <a:lnTo>
                    <a:pt x="1477" y="1745"/>
                  </a:lnTo>
                  <a:lnTo>
                    <a:pt x="1500" y="1807"/>
                  </a:lnTo>
                  <a:lnTo>
                    <a:pt x="1529" y="1870"/>
                  </a:lnTo>
                  <a:lnTo>
                    <a:pt x="1562" y="1928"/>
                  </a:lnTo>
                  <a:lnTo>
                    <a:pt x="1601" y="1984"/>
                  </a:lnTo>
                  <a:lnTo>
                    <a:pt x="1644" y="2037"/>
                  </a:lnTo>
                  <a:lnTo>
                    <a:pt x="1691" y="2089"/>
                  </a:lnTo>
                  <a:lnTo>
                    <a:pt x="1737" y="2131"/>
                  </a:lnTo>
                  <a:lnTo>
                    <a:pt x="1786" y="2170"/>
                  </a:lnTo>
                  <a:lnTo>
                    <a:pt x="1837" y="2205"/>
                  </a:lnTo>
                  <a:lnTo>
                    <a:pt x="1890" y="2236"/>
                  </a:lnTo>
                  <a:lnTo>
                    <a:pt x="1885" y="2257"/>
                  </a:lnTo>
                  <a:lnTo>
                    <a:pt x="1880" y="2274"/>
                  </a:lnTo>
                  <a:lnTo>
                    <a:pt x="1877" y="2289"/>
                  </a:lnTo>
                  <a:lnTo>
                    <a:pt x="1874" y="2300"/>
                  </a:lnTo>
                  <a:lnTo>
                    <a:pt x="1872" y="2308"/>
                  </a:lnTo>
                  <a:lnTo>
                    <a:pt x="1872" y="2310"/>
                  </a:lnTo>
                  <a:lnTo>
                    <a:pt x="1889" y="2512"/>
                  </a:lnTo>
                  <a:lnTo>
                    <a:pt x="1820" y="2519"/>
                  </a:lnTo>
                  <a:lnTo>
                    <a:pt x="1749" y="2524"/>
                  </a:lnTo>
                  <a:lnTo>
                    <a:pt x="1679" y="2526"/>
                  </a:lnTo>
                  <a:lnTo>
                    <a:pt x="1572" y="2523"/>
                  </a:lnTo>
                  <a:lnTo>
                    <a:pt x="1468" y="2513"/>
                  </a:lnTo>
                  <a:lnTo>
                    <a:pt x="1366" y="2496"/>
                  </a:lnTo>
                  <a:lnTo>
                    <a:pt x="1266" y="2475"/>
                  </a:lnTo>
                  <a:lnTo>
                    <a:pt x="1168" y="2447"/>
                  </a:lnTo>
                  <a:lnTo>
                    <a:pt x="1072" y="2414"/>
                  </a:lnTo>
                  <a:lnTo>
                    <a:pt x="979" y="2375"/>
                  </a:lnTo>
                  <a:lnTo>
                    <a:pt x="889" y="2331"/>
                  </a:lnTo>
                  <a:lnTo>
                    <a:pt x="803" y="2282"/>
                  </a:lnTo>
                  <a:lnTo>
                    <a:pt x="719" y="2228"/>
                  </a:lnTo>
                  <a:lnTo>
                    <a:pt x="640" y="2169"/>
                  </a:lnTo>
                  <a:lnTo>
                    <a:pt x="564" y="2106"/>
                  </a:lnTo>
                  <a:lnTo>
                    <a:pt x="491" y="2040"/>
                  </a:lnTo>
                  <a:lnTo>
                    <a:pt x="424" y="1968"/>
                  </a:lnTo>
                  <a:lnTo>
                    <a:pt x="360" y="1892"/>
                  </a:lnTo>
                  <a:lnTo>
                    <a:pt x="301" y="1814"/>
                  </a:lnTo>
                  <a:lnTo>
                    <a:pt x="247" y="1731"/>
                  </a:lnTo>
                  <a:lnTo>
                    <a:pt x="197" y="1645"/>
                  </a:lnTo>
                  <a:lnTo>
                    <a:pt x="152" y="1557"/>
                  </a:lnTo>
                  <a:lnTo>
                    <a:pt x="113" y="1465"/>
                  </a:lnTo>
                  <a:lnTo>
                    <a:pt x="79" y="1370"/>
                  </a:lnTo>
                  <a:lnTo>
                    <a:pt x="52" y="1273"/>
                  </a:lnTo>
                  <a:lnTo>
                    <a:pt x="30" y="1174"/>
                  </a:lnTo>
                  <a:lnTo>
                    <a:pt x="13" y="1073"/>
                  </a:lnTo>
                  <a:lnTo>
                    <a:pt x="3" y="970"/>
                  </a:lnTo>
                  <a:lnTo>
                    <a:pt x="0" y="864"/>
                  </a:lnTo>
                  <a:lnTo>
                    <a:pt x="3" y="763"/>
                  </a:lnTo>
                  <a:lnTo>
                    <a:pt x="12" y="664"/>
                  </a:lnTo>
                  <a:lnTo>
                    <a:pt x="27" y="567"/>
                  </a:lnTo>
                  <a:lnTo>
                    <a:pt x="48" y="471"/>
                  </a:lnTo>
                  <a:lnTo>
                    <a:pt x="75" y="377"/>
                  </a:lnTo>
                  <a:lnTo>
                    <a:pt x="106" y="285"/>
                  </a:lnTo>
                  <a:lnTo>
                    <a:pt x="143" y="197"/>
                  </a:lnTo>
                  <a:lnTo>
                    <a:pt x="184" y="111"/>
                  </a:lnTo>
                  <a:lnTo>
                    <a:pt x="230" y="2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595">
              <a:extLst>
                <a:ext uri="{FF2B5EF4-FFF2-40B4-BE49-F238E27FC236}">
                  <a16:creationId xmlns:a16="http://schemas.microsoft.com/office/drawing/2014/main" id="{26048A20-6687-F8DD-9B5D-12C85FF45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7098" y="2278145"/>
              <a:ext cx="192759" cy="58432"/>
            </a:xfrm>
            <a:custGeom>
              <a:avLst/>
              <a:gdLst>
                <a:gd name="T0" fmla="*/ 857 w 2009"/>
                <a:gd name="T1" fmla="*/ 178 h 604"/>
                <a:gd name="T2" fmla="*/ 854 w 2009"/>
                <a:gd name="T3" fmla="*/ 185 h 604"/>
                <a:gd name="T4" fmla="*/ 848 w 2009"/>
                <a:gd name="T5" fmla="*/ 194 h 604"/>
                <a:gd name="T6" fmla="*/ 837 w 2009"/>
                <a:gd name="T7" fmla="*/ 204 h 604"/>
                <a:gd name="T8" fmla="*/ 823 w 2009"/>
                <a:gd name="T9" fmla="*/ 214 h 604"/>
                <a:gd name="T10" fmla="*/ 809 w 2009"/>
                <a:gd name="T11" fmla="*/ 225 h 604"/>
                <a:gd name="T12" fmla="*/ 795 w 2009"/>
                <a:gd name="T13" fmla="*/ 235 h 604"/>
                <a:gd name="T14" fmla="*/ 780 w 2009"/>
                <a:gd name="T15" fmla="*/ 246 h 604"/>
                <a:gd name="T16" fmla="*/ 767 w 2009"/>
                <a:gd name="T17" fmla="*/ 254 h 604"/>
                <a:gd name="T18" fmla="*/ 757 w 2009"/>
                <a:gd name="T19" fmla="*/ 261 h 604"/>
                <a:gd name="T20" fmla="*/ 750 w 2009"/>
                <a:gd name="T21" fmla="*/ 266 h 604"/>
                <a:gd name="T22" fmla="*/ 747 w 2009"/>
                <a:gd name="T23" fmla="*/ 267 h 604"/>
                <a:gd name="T24" fmla="*/ 857 w 2009"/>
                <a:gd name="T25" fmla="*/ 331 h 604"/>
                <a:gd name="T26" fmla="*/ 1087 w 2009"/>
                <a:gd name="T27" fmla="*/ 271 h 604"/>
                <a:gd name="T28" fmla="*/ 1033 w 2009"/>
                <a:gd name="T29" fmla="*/ 178 h 604"/>
                <a:gd name="T30" fmla="*/ 933 w 2009"/>
                <a:gd name="T31" fmla="*/ 210 h 604"/>
                <a:gd name="T32" fmla="*/ 857 w 2009"/>
                <a:gd name="T33" fmla="*/ 178 h 604"/>
                <a:gd name="T34" fmla="*/ 1537 w 2009"/>
                <a:gd name="T35" fmla="*/ 72 h 604"/>
                <a:gd name="T36" fmla="*/ 1365 w 2009"/>
                <a:gd name="T37" fmla="*/ 165 h 604"/>
                <a:gd name="T38" fmla="*/ 1267 w 2009"/>
                <a:gd name="T39" fmla="*/ 226 h 604"/>
                <a:gd name="T40" fmla="*/ 1336 w 2009"/>
                <a:gd name="T41" fmla="*/ 270 h 604"/>
                <a:gd name="T42" fmla="*/ 1488 w 2009"/>
                <a:gd name="T43" fmla="*/ 255 h 604"/>
                <a:gd name="T44" fmla="*/ 1647 w 2009"/>
                <a:gd name="T45" fmla="*/ 135 h 604"/>
                <a:gd name="T46" fmla="*/ 1537 w 2009"/>
                <a:gd name="T47" fmla="*/ 72 h 604"/>
                <a:gd name="T48" fmla="*/ 1295 w 2009"/>
                <a:gd name="T49" fmla="*/ 0 h 604"/>
                <a:gd name="T50" fmla="*/ 1295 w 2009"/>
                <a:gd name="T51" fmla="*/ 0 h 604"/>
                <a:gd name="T52" fmla="*/ 1390 w 2009"/>
                <a:gd name="T53" fmla="*/ 3 h 604"/>
                <a:gd name="T54" fmla="*/ 1483 w 2009"/>
                <a:gd name="T55" fmla="*/ 11 h 604"/>
                <a:gd name="T56" fmla="*/ 1576 w 2009"/>
                <a:gd name="T57" fmla="*/ 24 h 604"/>
                <a:gd name="T58" fmla="*/ 1666 w 2009"/>
                <a:gd name="T59" fmla="*/ 42 h 604"/>
                <a:gd name="T60" fmla="*/ 1755 w 2009"/>
                <a:gd name="T61" fmla="*/ 65 h 604"/>
                <a:gd name="T62" fmla="*/ 1842 w 2009"/>
                <a:gd name="T63" fmla="*/ 92 h 604"/>
                <a:gd name="T64" fmla="*/ 1926 w 2009"/>
                <a:gd name="T65" fmla="*/ 124 h 604"/>
                <a:gd name="T66" fmla="*/ 2009 w 2009"/>
                <a:gd name="T67" fmla="*/ 160 h 604"/>
                <a:gd name="T68" fmla="*/ 1948 w 2009"/>
                <a:gd name="T69" fmla="*/ 169 h 604"/>
                <a:gd name="T70" fmla="*/ 1784 w 2009"/>
                <a:gd name="T71" fmla="*/ 145 h 604"/>
                <a:gd name="T72" fmla="*/ 1668 w 2009"/>
                <a:gd name="T73" fmla="*/ 221 h 604"/>
                <a:gd name="T74" fmla="*/ 1586 w 2009"/>
                <a:gd name="T75" fmla="*/ 311 h 604"/>
                <a:gd name="T76" fmla="*/ 1285 w 2009"/>
                <a:gd name="T77" fmla="*/ 339 h 604"/>
                <a:gd name="T78" fmla="*/ 1162 w 2009"/>
                <a:gd name="T79" fmla="*/ 319 h 604"/>
                <a:gd name="T80" fmla="*/ 1077 w 2009"/>
                <a:gd name="T81" fmla="*/ 450 h 604"/>
                <a:gd name="T82" fmla="*/ 830 w 2009"/>
                <a:gd name="T83" fmla="*/ 464 h 604"/>
                <a:gd name="T84" fmla="*/ 676 w 2009"/>
                <a:gd name="T85" fmla="*/ 421 h 604"/>
                <a:gd name="T86" fmla="*/ 538 w 2009"/>
                <a:gd name="T87" fmla="*/ 495 h 604"/>
                <a:gd name="T88" fmla="*/ 239 w 2009"/>
                <a:gd name="T89" fmla="*/ 536 h 604"/>
                <a:gd name="T90" fmla="*/ 0 w 2009"/>
                <a:gd name="T91" fmla="*/ 604 h 604"/>
                <a:gd name="T92" fmla="*/ 0 w 2009"/>
                <a:gd name="T93" fmla="*/ 604 h 604"/>
                <a:gd name="T94" fmla="*/ 63 w 2009"/>
                <a:gd name="T95" fmla="*/ 532 h 604"/>
                <a:gd name="T96" fmla="*/ 131 w 2009"/>
                <a:gd name="T97" fmla="*/ 464 h 604"/>
                <a:gd name="T98" fmla="*/ 203 w 2009"/>
                <a:gd name="T99" fmla="*/ 400 h 604"/>
                <a:gd name="T100" fmla="*/ 278 w 2009"/>
                <a:gd name="T101" fmla="*/ 339 h 604"/>
                <a:gd name="T102" fmla="*/ 356 w 2009"/>
                <a:gd name="T103" fmla="*/ 283 h 604"/>
                <a:gd name="T104" fmla="*/ 439 w 2009"/>
                <a:gd name="T105" fmla="*/ 232 h 604"/>
                <a:gd name="T106" fmla="*/ 524 w 2009"/>
                <a:gd name="T107" fmla="*/ 185 h 604"/>
                <a:gd name="T108" fmla="*/ 612 w 2009"/>
                <a:gd name="T109" fmla="*/ 144 h 604"/>
                <a:gd name="T110" fmla="*/ 702 w 2009"/>
                <a:gd name="T111" fmla="*/ 107 h 604"/>
                <a:gd name="T112" fmla="*/ 796 w 2009"/>
                <a:gd name="T113" fmla="*/ 75 h 604"/>
                <a:gd name="T114" fmla="*/ 892 w 2009"/>
                <a:gd name="T115" fmla="*/ 49 h 604"/>
                <a:gd name="T116" fmla="*/ 990 w 2009"/>
                <a:gd name="T117" fmla="*/ 27 h 604"/>
                <a:gd name="T118" fmla="*/ 1089 w 2009"/>
                <a:gd name="T119" fmla="*/ 13 h 604"/>
                <a:gd name="T120" fmla="*/ 1191 w 2009"/>
                <a:gd name="T121" fmla="*/ 3 h 604"/>
                <a:gd name="T122" fmla="*/ 1295 w 2009"/>
                <a:gd name="T12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9" h="604">
                  <a:moveTo>
                    <a:pt x="857" y="178"/>
                  </a:moveTo>
                  <a:lnTo>
                    <a:pt x="854" y="185"/>
                  </a:lnTo>
                  <a:lnTo>
                    <a:pt x="848" y="194"/>
                  </a:lnTo>
                  <a:lnTo>
                    <a:pt x="837" y="204"/>
                  </a:lnTo>
                  <a:lnTo>
                    <a:pt x="823" y="214"/>
                  </a:lnTo>
                  <a:lnTo>
                    <a:pt x="809" y="225"/>
                  </a:lnTo>
                  <a:lnTo>
                    <a:pt x="795" y="235"/>
                  </a:lnTo>
                  <a:lnTo>
                    <a:pt x="780" y="246"/>
                  </a:lnTo>
                  <a:lnTo>
                    <a:pt x="767" y="254"/>
                  </a:lnTo>
                  <a:lnTo>
                    <a:pt x="757" y="261"/>
                  </a:lnTo>
                  <a:lnTo>
                    <a:pt x="750" y="266"/>
                  </a:lnTo>
                  <a:lnTo>
                    <a:pt x="747" y="267"/>
                  </a:lnTo>
                  <a:lnTo>
                    <a:pt x="857" y="331"/>
                  </a:lnTo>
                  <a:lnTo>
                    <a:pt x="1087" y="271"/>
                  </a:lnTo>
                  <a:lnTo>
                    <a:pt x="1033" y="178"/>
                  </a:lnTo>
                  <a:lnTo>
                    <a:pt x="933" y="210"/>
                  </a:lnTo>
                  <a:lnTo>
                    <a:pt x="857" y="178"/>
                  </a:lnTo>
                  <a:close/>
                  <a:moveTo>
                    <a:pt x="1537" y="72"/>
                  </a:moveTo>
                  <a:lnTo>
                    <a:pt x="1365" y="165"/>
                  </a:lnTo>
                  <a:lnTo>
                    <a:pt x="1267" y="226"/>
                  </a:lnTo>
                  <a:lnTo>
                    <a:pt x="1336" y="270"/>
                  </a:lnTo>
                  <a:lnTo>
                    <a:pt x="1488" y="255"/>
                  </a:lnTo>
                  <a:lnTo>
                    <a:pt x="1647" y="135"/>
                  </a:lnTo>
                  <a:lnTo>
                    <a:pt x="1537" y="72"/>
                  </a:lnTo>
                  <a:close/>
                  <a:moveTo>
                    <a:pt x="1295" y="0"/>
                  </a:moveTo>
                  <a:lnTo>
                    <a:pt x="1295" y="0"/>
                  </a:lnTo>
                  <a:lnTo>
                    <a:pt x="1390" y="3"/>
                  </a:lnTo>
                  <a:lnTo>
                    <a:pt x="1483" y="11"/>
                  </a:lnTo>
                  <a:lnTo>
                    <a:pt x="1576" y="24"/>
                  </a:lnTo>
                  <a:lnTo>
                    <a:pt x="1666" y="42"/>
                  </a:lnTo>
                  <a:lnTo>
                    <a:pt x="1755" y="65"/>
                  </a:lnTo>
                  <a:lnTo>
                    <a:pt x="1842" y="92"/>
                  </a:lnTo>
                  <a:lnTo>
                    <a:pt x="1926" y="124"/>
                  </a:lnTo>
                  <a:lnTo>
                    <a:pt x="2009" y="160"/>
                  </a:lnTo>
                  <a:lnTo>
                    <a:pt x="1948" y="169"/>
                  </a:lnTo>
                  <a:lnTo>
                    <a:pt x="1784" y="145"/>
                  </a:lnTo>
                  <a:lnTo>
                    <a:pt x="1668" y="221"/>
                  </a:lnTo>
                  <a:lnTo>
                    <a:pt x="1586" y="311"/>
                  </a:lnTo>
                  <a:lnTo>
                    <a:pt x="1285" y="339"/>
                  </a:lnTo>
                  <a:lnTo>
                    <a:pt x="1162" y="319"/>
                  </a:lnTo>
                  <a:lnTo>
                    <a:pt x="1077" y="450"/>
                  </a:lnTo>
                  <a:lnTo>
                    <a:pt x="830" y="464"/>
                  </a:lnTo>
                  <a:lnTo>
                    <a:pt x="676" y="421"/>
                  </a:lnTo>
                  <a:lnTo>
                    <a:pt x="538" y="495"/>
                  </a:lnTo>
                  <a:lnTo>
                    <a:pt x="239" y="536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63" y="532"/>
                  </a:lnTo>
                  <a:lnTo>
                    <a:pt x="131" y="464"/>
                  </a:lnTo>
                  <a:lnTo>
                    <a:pt x="203" y="400"/>
                  </a:lnTo>
                  <a:lnTo>
                    <a:pt x="278" y="339"/>
                  </a:lnTo>
                  <a:lnTo>
                    <a:pt x="356" y="283"/>
                  </a:lnTo>
                  <a:lnTo>
                    <a:pt x="439" y="232"/>
                  </a:lnTo>
                  <a:lnTo>
                    <a:pt x="524" y="185"/>
                  </a:lnTo>
                  <a:lnTo>
                    <a:pt x="612" y="144"/>
                  </a:lnTo>
                  <a:lnTo>
                    <a:pt x="702" y="107"/>
                  </a:lnTo>
                  <a:lnTo>
                    <a:pt x="796" y="75"/>
                  </a:lnTo>
                  <a:lnTo>
                    <a:pt x="892" y="49"/>
                  </a:lnTo>
                  <a:lnTo>
                    <a:pt x="990" y="27"/>
                  </a:lnTo>
                  <a:lnTo>
                    <a:pt x="1089" y="13"/>
                  </a:lnTo>
                  <a:lnTo>
                    <a:pt x="1191" y="3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FCC712B-193B-DD75-6026-75B2DCE42208}"/>
              </a:ext>
            </a:extLst>
          </p:cNvPr>
          <p:cNvGrpSpPr/>
          <p:nvPr/>
        </p:nvGrpSpPr>
        <p:grpSpPr>
          <a:xfrm>
            <a:off x="6718865" y="3699297"/>
            <a:ext cx="969818" cy="969818"/>
            <a:chOff x="6718865" y="3456783"/>
            <a:chExt cx="969818" cy="969818"/>
          </a:xfrm>
        </p:grpSpPr>
        <p:sp>
          <p:nvSpPr>
            <p:cNvPr id="40" name="Oval 87">
              <a:extLst>
                <a:ext uri="{FF2B5EF4-FFF2-40B4-BE49-F238E27FC236}">
                  <a16:creationId xmlns:a16="http://schemas.microsoft.com/office/drawing/2014/main" id="{C97E3072-0198-07FE-4A54-2DDCB04A3477}"/>
                </a:ext>
              </a:extLst>
            </p:cNvPr>
            <p:cNvSpPr/>
            <p:nvPr/>
          </p:nvSpPr>
          <p:spPr>
            <a:xfrm>
              <a:off x="6718865" y="3456783"/>
              <a:ext cx="969818" cy="96981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659">
              <a:extLst>
                <a:ext uri="{FF2B5EF4-FFF2-40B4-BE49-F238E27FC236}">
                  <a16:creationId xmlns:a16="http://schemas.microsoft.com/office/drawing/2014/main" id="{54014437-138E-0409-7371-4F4AB8770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290" y="3761759"/>
              <a:ext cx="310967" cy="321042"/>
            </a:xfrm>
            <a:custGeom>
              <a:avLst/>
              <a:gdLst>
                <a:gd name="T0" fmla="*/ 1152 w 3243"/>
                <a:gd name="T1" fmla="*/ 325 h 3345"/>
                <a:gd name="T2" fmla="*/ 831 w 3243"/>
                <a:gd name="T3" fmla="*/ 666 h 3345"/>
                <a:gd name="T4" fmla="*/ 1152 w 3243"/>
                <a:gd name="T5" fmla="*/ 666 h 3345"/>
                <a:gd name="T6" fmla="*/ 1152 w 3243"/>
                <a:gd name="T7" fmla="*/ 325 h 3345"/>
                <a:gd name="T8" fmla="*/ 1327 w 3243"/>
                <a:gd name="T9" fmla="*/ 177 h 3345"/>
                <a:gd name="T10" fmla="*/ 1327 w 3243"/>
                <a:gd name="T11" fmla="*/ 843 h 3345"/>
                <a:gd name="T12" fmla="*/ 666 w 3243"/>
                <a:gd name="T13" fmla="*/ 843 h 3345"/>
                <a:gd name="T14" fmla="*/ 666 w 3243"/>
                <a:gd name="T15" fmla="*/ 2095 h 3345"/>
                <a:gd name="T16" fmla="*/ 1622 w 3243"/>
                <a:gd name="T17" fmla="*/ 3020 h 3345"/>
                <a:gd name="T18" fmla="*/ 2578 w 3243"/>
                <a:gd name="T19" fmla="*/ 2095 h 3345"/>
                <a:gd name="T20" fmla="*/ 2578 w 3243"/>
                <a:gd name="T21" fmla="*/ 177 h 3345"/>
                <a:gd name="T22" fmla="*/ 1327 w 3243"/>
                <a:gd name="T23" fmla="*/ 177 h 3345"/>
                <a:gd name="T24" fmla="*/ 1216 w 3243"/>
                <a:gd name="T25" fmla="*/ 0 h 3345"/>
                <a:gd name="T26" fmla="*/ 2752 w 3243"/>
                <a:gd name="T27" fmla="*/ 0 h 3345"/>
                <a:gd name="T28" fmla="*/ 2752 w 3243"/>
                <a:gd name="T29" fmla="*/ 963 h 3345"/>
                <a:gd name="T30" fmla="*/ 3138 w 3243"/>
                <a:gd name="T31" fmla="*/ 1336 h 3345"/>
                <a:gd name="T32" fmla="*/ 2752 w 3243"/>
                <a:gd name="T33" fmla="*/ 1336 h 3345"/>
                <a:gd name="T34" fmla="*/ 2752 w 3243"/>
                <a:gd name="T35" fmla="*/ 1926 h 3345"/>
                <a:gd name="T36" fmla="*/ 3243 w 3243"/>
                <a:gd name="T37" fmla="*/ 1452 h 3345"/>
                <a:gd name="T38" fmla="*/ 3243 w 3243"/>
                <a:gd name="T39" fmla="*/ 3345 h 3345"/>
                <a:gd name="T40" fmla="*/ 0 w 3243"/>
                <a:gd name="T41" fmla="*/ 3345 h 3345"/>
                <a:gd name="T42" fmla="*/ 0 w 3243"/>
                <a:gd name="T43" fmla="*/ 1452 h 3345"/>
                <a:gd name="T44" fmla="*/ 491 w 3243"/>
                <a:gd name="T45" fmla="*/ 1926 h 3345"/>
                <a:gd name="T46" fmla="*/ 491 w 3243"/>
                <a:gd name="T47" fmla="*/ 1336 h 3345"/>
                <a:gd name="T48" fmla="*/ 106 w 3243"/>
                <a:gd name="T49" fmla="*/ 1336 h 3345"/>
                <a:gd name="T50" fmla="*/ 491 w 3243"/>
                <a:gd name="T51" fmla="*/ 963 h 3345"/>
                <a:gd name="T52" fmla="*/ 491 w 3243"/>
                <a:gd name="T53" fmla="*/ 772 h 3345"/>
                <a:gd name="T54" fmla="*/ 1216 w 3243"/>
                <a:gd name="T55" fmla="*/ 0 h 3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43" h="3345">
                  <a:moveTo>
                    <a:pt x="1152" y="325"/>
                  </a:moveTo>
                  <a:lnTo>
                    <a:pt x="831" y="666"/>
                  </a:lnTo>
                  <a:lnTo>
                    <a:pt x="1152" y="666"/>
                  </a:lnTo>
                  <a:lnTo>
                    <a:pt x="1152" y="325"/>
                  </a:lnTo>
                  <a:close/>
                  <a:moveTo>
                    <a:pt x="1327" y="177"/>
                  </a:moveTo>
                  <a:lnTo>
                    <a:pt x="1327" y="843"/>
                  </a:lnTo>
                  <a:lnTo>
                    <a:pt x="666" y="843"/>
                  </a:lnTo>
                  <a:lnTo>
                    <a:pt x="666" y="2095"/>
                  </a:lnTo>
                  <a:lnTo>
                    <a:pt x="1622" y="3020"/>
                  </a:lnTo>
                  <a:lnTo>
                    <a:pt x="2578" y="2095"/>
                  </a:lnTo>
                  <a:lnTo>
                    <a:pt x="2578" y="177"/>
                  </a:lnTo>
                  <a:lnTo>
                    <a:pt x="1327" y="177"/>
                  </a:lnTo>
                  <a:close/>
                  <a:moveTo>
                    <a:pt x="1216" y="0"/>
                  </a:moveTo>
                  <a:lnTo>
                    <a:pt x="2752" y="0"/>
                  </a:lnTo>
                  <a:lnTo>
                    <a:pt x="2752" y="963"/>
                  </a:lnTo>
                  <a:lnTo>
                    <a:pt x="3138" y="1336"/>
                  </a:lnTo>
                  <a:lnTo>
                    <a:pt x="2752" y="1336"/>
                  </a:lnTo>
                  <a:lnTo>
                    <a:pt x="2752" y="1926"/>
                  </a:lnTo>
                  <a:lnTo>
                    <a:pt x="3243" y="1452"/>
                  </a:lnTo>
                  <a:lnTo>
                    <a:pt x="3243" y="3345"/>
                  </a:lnTo>
                  <a:lnTo>
                    <a:pt x="0" y="3345"/>
                  </a:lnTo>
                  <a:lnTo>
                    <a:pt x="0" y="1452"/>
                  </a:lnTo>
                  <a:lnTo>
                    <a:pt x="491" y="1926"/>
                  </a:lnTo>
                  <a:lnTo>
                    <a:pt x="491" y="1336"/>
                  </a:lnTo>
                  <a:lnTo>
                    <a:pt x="106" y="1336"/>
                  </a:lnTo>
                  <a:lnTo>
                    <a:pt x="491" y="963"/>
                  </a:lnTo>
                  <a:lnTo>
                    <a:pt x="491" y="772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660">
              <a:extLst>
                <a:ext uri="{FF2B5EF4-FFF2-40B4-BE49-F238E27FC236}">
                  <a16:creationId xmlns:a16="http://schemas.microsoft.com/office/drawing/2014/main" id="{EEE81AEF-15DC-B602-BDEA-485E1FBBA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9035" y="3869221"/>
              <a:ext cx="110820" cy="20821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661">
              <a:extLst>
                <a:ext uri="{FF2B5EF4-FFF2-40B4-BE49-F238E27FC236}">
                  <a16:creationId xmlns:a16="http://schemas.microsoft.com/office/drawing/2014/main" id="{D0521DFA-C4BB-0757-8884-54DF4A71F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9035" y="3916235"/>
              <a:ext cx="110820" cy="20821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Rectangle 117">
            <a:extLst>
              <a:ext uri="{FF2B5EF4-FFF2-40B4-BE49-F238E27FC236}">
                <a16:creationId xmlns:a16="http://schemas.microsoft.com/office/drawing/2014/main" id="{BA5B6AD9-E768-FBBD-C16A-73650875BC74}"/>
              </a:ext>
            </a:extLst>
          </p:cNvPr>
          <p:cNvSpPr/>
          <p:nvPr/>
        </p:nvSpPr>
        <p:spPr>
          <a:xfrm>
            <a:off x="1646370" y="2246183"/>
            <a:ext cx="2396242" cy="116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5" name="Rectangle 97">
            <a:extLst>
              <a:ext uri="{FF2B5EF4-FFF2-40B4-BE49-F238E27FC236}">
                <a16:creationId xmlns:a16="http://schemas.microsoft.com/office/drawing/2014/main" id="{FE062FD6-64A2-A612-B094-BC1D52EE0968}"/>
              </a:ext>
            </a:extLst>
          </p:cNvPr>
          <p:cNvSpPr/>
          <p:nvPr/>
        </p:nvSpPr>
        <p:spPr>
          <a:xfrm>
            <a:off x="5823284" y="1850251"/>
            <a:ext cx="2786344" cy="116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2000" kern="0" dirty="0">
                <a:cs typeface="+mn-ea"/>
                <a:sym typeface="+mn-lt"/>
              </a:rPr>
              <a:t>Add title text</a:t>
            </a:r>
            <a:endParaRPr lang="zh-CN" altLang="en-US" sz="2000" kern="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altLang="zh-CN" sz="14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:a16="http://schemas.microsoft.com/office/drawing/2014/main" id="{816F0C64-D46C-4010-C190-F66C78A7BCB9}"/>
              </a:ext>
            </a:extLst>
          </p:cNvPr>
          <p:cNvSpPr/>
          <p:nvPr/>
        </p:nvSpPr>
        <p:spPr>
          <a:xfrm>
            <a:off x="7741411" y="4039728"/>
            <a:ext cx="3905157" cy="11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7" name="Rectangle 114">
            <a:extLst>
              <a:ext uri="{FF2B5EF4-FFF2-40B4-BE49-F238E27FC236}">
                <a16:creationId xmlns:a16="http://schemas.microsoft.com/office/drawing/2014/main" id="{18ACE13F-BD60-A9A6-926A-48AD5084AC8D}"/>
              </a:ext>
            </a:extLst>
          </p:cNvPr>
          <p:cNvSpPr/>
          <p:nvPr/>
        </p:nvSpPr>
        <p:spPr>
          <a:xfrm>
            <a:off x="5872754" y="5357776"/>
            <a:ext cx="4009183" cy="116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8" name="Rectangle 140">
            <a:extLst>
              <a:ext uri="{FF2B5EF4-FFF2-40B4-BE49-F238E27FC236}">
                <a16:creationId xmlns:a16="http://schemas.microsoft.com/office/drawing/2014/main" id="{CBD4F857-5835-A960-0FA0-96531C238440}"/>
              </a:ext>
            </a:extLst>
          </p:cNvPr>
          <p:cNvSpPr/>
          <p:nvPr/>
        </p:nvSpPr>
        <p:spPr>
          <a:xfrm>
            <a:off x="3747228" y="3276693"/>
            <a:ext cx="2240906" cy="11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kern="0" dirty="0"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221244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61A8FEDF-9255-98AB-054D-A620A9E49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301" r="42124" b="32150"/>
          <a:stretch/>
        </p:blipFill>
        <p:spPr>
          <a:xfrm rot="10800000">
            <a:off x="6602103" y="1292514"/>
            <a:ext cx="5589897" cy="55853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FCFC8C-433B-DFEE-8F67-CDF6771F61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475" b="93779" l="61788" r="100000">
                        <a14:backgroundMark x1="71567" y1="83871" x2="67293" y2="66820"/>
                        <a14:backgroundMark x1="65091" y1="48618" x2="66969" y2="52535"/>
                        <a14:backgroundMark x1="63472" y1="52765" x2="68199" y2="52189"/>
                        <a14:backgroundMark x1="71891" y1="42972" x2="73381" y2="44355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78" t="37794"/>
          <a:stretch/>
        </p:blipFill>
        <p:spPr>
          <a:xfrm>
            <a:off x="6107241" y="2529647"/>
            <a:ext cx="6120610" cy="5585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20D5CF73-745D-5A18-7A67-E106C15440C1}"/>
              </a:ext>
            </a:extLst>
          </p:cNvPr>
          <p:cNvGrpSpPr/>
          <p:nvPr/>
        </p:nvGrpSpPr>
        <p:grpSpPr>
          <a:xfrm>
            <a:off x="548865" y="1772816"/>
            <a:ext cx="5558376" cy="3783716"/>
            <a:chOff x="938678" y="1561243"/>
            <a:chExt cx="5558376" cy="378371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8E87720-2714-447E-A5FB-A209C92AA763}"/>
                </a:ext>
              </a:extLst>
            </p:cNvPr>
            <p:cNvGrpSpPr/>
            <p:nvPr/>
          </p:nvGrpSpPr>
          <p:grpSpPr>
            <a:xfrm>
              <a:off x="1063710" y="1561243"/>
              <a:ext cx="5433344" cy="901727"/>
              <a:chOff x="797129" y="2012644"/>
              <a:chExt cx="5433344" cy="901727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961F1CDD-C91A-D90E-7607-9E91DAE8E164}"/>
                  </a:ext>
                </a:extLst>
              </p:cNvPr>
              <p:cNvGrpSpPr/>
              <p:nvPr/>
            </p:nvGrpSpPr>
            <p:grpSpPr>
              <a:xfrm>
                <a:off x="797129" y="2012644"/>
                <a:ext cx="1677685" cy="430635"/>
                <a:chOff x="5954498" y="4410313"/>
                <a:chExt cx="2860070" cy="430635"/>
              </a:xfrm>
            </p:grpSpPr>
            <p:sp>
              <p:nvSpPr>
                <p:cNvPr id="23" name="矩形: 圆角 22">
                  <a:extLst>
                    <a:ext uri="{FF2B5EF4-FFF2-40B4-BE49-F238E27FC236}">
                      <a16:creationId xmlns:a16="http://schemas.microsoft.com/office/drawing/2014/main" id="{1CC60B5C-3656-DEEE-20C3-513FE5FC9AD5}"/>
                    </a:ext>
                  </a:extLst>
                </p:cNvPr>
                <p:cNvSpPr/>
                <p:nvPr/>
              </p:nvSpPr>
              <p:spPr>
                <a:xfrm>
                  <a:off x="5954500" y="4410313"/>
                  <a:ext cx="2860068" cy="430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3015CE3-AB8F-DB70-60D9-518CBF30657B}"/>
                    </a:ext>
                  </a:extLst>
                </p:cNvPr>
                <p:cNvSpPr txBox="1"/>
                <p:nvPr/>
              </p:nvSpPr>
              <p:spPr>
                <a:xfrm>
                  <a:off x="5954498" y="4414115"/>
                  <a:ext cx="2860070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  <a:sym typeface="+mn-lt"/>
                    </a:rPr>
                    <a:t>Add title text</a:t>
                  </a:r>
                  <a:endParaRPr lang="zh-CN" alt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5AE1D4D-30CA-CCAE-E1D2-B08925E2FA9A}"/>
                  </a:ext>
                </a:extLst>
              </p:cNvPr>
              <p:cNvSpPr txBox="1"/>
              <p:nvPr/>
            </p:nvSpPr>
            <p:spPr>
              <a:xfrm>
                <a:off x="797131" y="2538819"/>
                <a:ext cx="543334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400" b="0" i="0" dirty="0">
                    <a:solidFill>
                      <a:srgbClr val="333333"/>
                    </a:solidFill>
                    <a:effectLst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11C7B0F-8325-5384-7C1A-A5D920EB604F}"/>
                </a:ext>
              </a:extLst>
            </p:cNvPr>
            <p:cNvGrpSpPr/>
            <p:nvPr/>
          </p:nvGrpSpPr>
          <p:grpSpPr>
            <a:xfrm>
              <a:off x="938678" y="4411666"/>
              <a:ext cx="5478166" cy="933293"/>
              <a:chOff x="672096" y="1991529"/>
              <a:chExt cx="5478166" cy="933293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04501BA-1929-CDE0-DE56-163B5785B82F}"/>
                  </a:ext>
                </a:extLst>
              </p:cNvPr>
              <p:cNvGrpSpPr/>
              <p:nvPr/>
            </p:nvGrpSpPr>
            <p:grpSpPr>
              <a:xfrm>
                <a:off x="672096" y="1991529"/>
                <a:ext cx="1927747" cy="451750"/>
                <a:chOff x="5741344" y="4389198"/>
                <a:chExt cx="3286368" cy="451750"/>
              </a:xfrm>
            </p:grpSpPr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79E85FD2-008C-EDA4-C221-7F2A24884D53}"/>
                    </a:ext>
                  </a:extLst>
                </p:cNvPr>
                <p:cNvSpPr/>
                <p:nvPr/>
              </p:nvSpPr>
              <p:spPr>
                <a:xfrm>
                  <a:off x="5954500" y="4410313"/>
                  <a:ext cx="2860063" cy="430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D71E3D77-0D80-7A0F-9565-0CDBCD01957C}"/>
                    </a:ext>
                  </a:extLst>
                </p:cNvPr>
                <p:cNvSpPr txBox="1"/>
                <p:nvPr/>
              </p:nvSpPr>
              <p:spPr>
                <a:xfrm>
                  <a:off x="5741344" y="4389198"/>
                  <a:ext cx="3286368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Add title text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57462B1-5CE5-9EE3-D0FB-81511DE9C6E8}"/>
                  </a:ext>
                </a:extLst>
              </p:cNvPr>
              <p:cNvSpPr txBox="1"/>
              <p:nvPr/>
            </p:nvSpPr>
            <p:spPr>
              <a:xfrm>
                <a:off x="797130" y="2538819"/>
                <a:ext cx="5353132" cy="38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400" b="0" i="0" dirty="0">
                    <a:solidFill>
                      <a:srgbClr val="333333"/>
                    </a:solidFill>
                    <a:effectLst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681592C-A0C5-807E-57B8-147C0234401B}"/>
                </a:ext>
              </a:extLst>
            </p:cNvPr>
            <p:cNvGrpSpPr/>
            <p:nvPr/>
          </p:nvGrpSpPr>
          <p:grpSpPr>
            <a:xfrm>
              <a:off x="964400" y="2997012"/>
              <a:ext cx="5388276" cy="901727"/>
              <a:chOff x="6113912" y="3013054"/>
              <a:chExt cx="5388276" cy="901727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F8FC3E75-ED3A-FA9B-946D-F396DD9AB79E}"/>
                  </a:ext>
                </a:extLst>
              </p:cNvPr>
              <p:cNvGrpSpPr/>
              <p:nvPr/>
            </p:nvGrpSpPr>
            <p:grpSpPr>
              <a:xfrm>
                <a:off x="6113912" y="3013054"/>
                <a:ext cx="1776994" cy="430635"/>
                <a:chOff x="5785196" y="4410313"/>
                <a:chExt cx="3029370" cy="430635"/>
              </a:xfrm>
            </p:grpSpPr>
            <p:sp>
              <p:nvSpPr>
                <p:cNvPr id="15" name="矩形: 圆角 14">
                  <a:extLst>
                    <a:ext uri="{FF2B5EF4-FFF2-40B4-BE49-F238E27FC236}">
                      <a16:creationId xmlns:a16="http://schemas.microsoft.com/office/drawing/2014/main" id="{239DD2D0-4AA5-3303-5834-674BD58F3162}"/>
                    </a:ext>
                  </a:extLst>
                </p:cNvPr>
                <p:cNvSpPr/>
                <p:nvPr/>
              </p:nvSpPr>
              <p:spPr>
                <a:xfrm>
                  <a:off x="5954499" y="4410313"/>
                  <a:ext cx="2860067" cy="4306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801FB0C-3658-62EC-1AA7-87D22B3B09D5}"/>
                    </a:ext>
                  </a:extLst>
                </p:cNvPr>
                <p:cNvSpPr txBox="1"/>
                <p:nvPr/>
              </p:nvSpPr>
              <p:spPr>
                <a:xfrm>
                  <a:off x="5785196" y="4412520"/>
                  <a:ext cx="3029370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20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+mn-ea"/>
                    </a:defRPr>
                  </a:lvl1pPr>
                </a:lstStyle>
                <a:p>
                  <a:r>
                    <a:rPr lang="en-US" altLang="zh-CN" dirty="0">
                      <a:sym typeface="+mn-lt"/>
                    </a:rPr>
                    <a:t>Add title text</a:t>
                  </a:r>
                  <a:endParaRPr lang="zh-CN" altLang="en-US" dirty="0">
                    <a:sym typeface="+mn-lt"/>
                  </a:endParaRPr>
                </a:p>
              </p:txBody>
            </p:sp>
          </p:grp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749FB7D-78E1-30F1-0B3C-FCBED59CE29D}"/>
                  </a:ext>
                </a:extLst>
              </p:cNvPr>
              <p:cNvSpPr txBox="1"/>
              <p:nvPr/>
            </p:nvSpPr>
            <p:spPr>
              <a:xfrm>
                <a:off x="6213224" y="3539229"/>
                <a:ext cx="528896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hangingPunct="0">
                  <a:lnSpc>
                    <a:spcPct val="150000"/>
                  </a:lnSpc>
                </a:pPr>
                <a:r>
                  <a:rPr lang="en-US" altLang="zh-CN" sz="1400" b="0" i="0" dirty="0">
                    <a:solidFill>
                      <a:srgbClr val="333333"/>
                    </a:solidFill>
                    <a:effectLst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77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8592C02-802D-BB5A-921A-BDB526307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244" r="2019" b="1486"/>
          <a:stretch/>
        </p:blipFill>
        <p:spPr>
          <a:xfrm>
            <a:off x="2811" y="-430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B6B9045-6FD1-CC2F-A5FE-EFBD3CCFEEC2}"/>
              </a:ext>
            </a:extLst>
          </p:cNvPr>
          <p:cNvSpPr txBox="1"/>
          <p:nvPr/>
        </p:nvSpPr>
        <p:spPr>
          <a:xfrm>
            <a:off x="5804961" y="328874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INTRODUCTION TO ARTIFICIAL INTELLIGENCE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20054B-18CD-3528-F5E3-D5ABE2E85495}"/>
              </a:ext>
            </a:extLst>
          </p:cNvPr>
          <p:cNvSpPr txBox="1"/>
          <p:nvPr/>
        </p:nvSpPr>
        <p:spPr>
          <a:xfrm>
            <a:off x="335360" y="6051105"/>
            <a:ext cx="1403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 YOU</a:t>
            </a:r>
            <a:endParaRPr lang="zh-CN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81926C8-89F1-C47A-1CCA-708B65630DB0}"/>
              </a:ext>
            </a:extLst>
          </p:cNvPr>
          <p:cNvGrpSpPr/>
          <p:nvPr/>
        </p:nvGrpSpPr>
        <p:grpSpPr>
          <a:xfrm>
            <a:off x="6023992" y="2132856"/>
            <a:ext cx="5904656" cy="2505876"/>
            <a:chOff x="6034319" y="1736930"/>
            <a:chExt cx="5904656" cy="250587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D575289-5505-F7D2-BD34-FC5FC7BDA7C5}"/>
                </a:ext>
              </a:extLst>
            </p:cNvPr>
            <p:cNvSpPr txBox="1"/>
            <p:nvPr/>
          </p:nvSpPr>
          <p:spPr>
            <a:xfrm>
              <a:off x="6034319" y="1736930"/>
              <a:ext cx="43924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 02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3FBC2C5-1253-2B6A-EFA9-3A3BDFBC26B3}"/>
                </a:ext>
              </a:extLst>
            </p:cNvPr>
            <p:cNvSpPr txBox="1"/>
            <p:nvPr/>
          </p:nvSpPr>
          <p:spPr>
            <a:xfrm>
              <a:off x="6034319" y="3011699"/>
              <a:ext cx="5755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5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B89E8E-F5EF-5B84-7269-9FBCDEB3831C}"/>
                </a:ext>
              </a:extLst>
            </p:cNvPr>
            <p:cNvSpPr txBox="1"/>
            <p:nvPr/>
          </p:nvSpPr>
          <p:spPr>
            <a:xfrm>
              <a:off x="6034319" y="3935029"/>
              <a:ext cx="590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OVERVIEW OF THE COMPANY'S ANNUAL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3304D2FB-862F-3A51-0586-FA625EC5B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1067"/>
            <a:ext cx="1638300" cy="15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79AF70C4-8AEB-2F02-304E-E54285DF52F7}"/>
              </a:ext>
            </a:extLst>
          </p:cNvPr>
          <p:cNvGrpSpPr/>
          <p:nvPr/>
        </p:nvGrpSpPr>
        <p:grpSpPr>
          <a:xfrm>
            <a:off x="479376" y="465800"/>
            <a:ext cx="4370980" cy="658944"/>
            <a:chOff x="479375" y="394493"/>
            <a:chExt cx="4370980" cy="658944"/>
          </a:xfrm>
        </p:grpSpPr>
        <p:sp>
          <p:nvSpPr>
            <p:cNvPr id="5" name="AutoShape 149">
              <a:extLst>
                <a:ext uri="{FF2B5EF4-FFF2-40B4-BE49-F238E27FC236}">
                  <a16:creationId xmlns:a16="http://schemas.microsoft.com/office/drawing/2014/main" id="{7C2B0D5C-CB05-28BE-81BA-D7F58FD1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" y="476672"/>
              <a:ext cx="687253" cy="4945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adFill flip="none" rotWithShape="1">
              <a:gsLst>
                <a:gs pos="0">
                  <a:srgbClr val="2A13BB"/>
                </a:gs>
                <a:gs pos="100000">
                  <a:srgbClr val="0C69EB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4A8AE73-5C69-859E-6FDD-A03F69962439}"/>
                </a:ext>
              </a:extLst>
            </p:cNvPr>
            <p:cNvGrpSpPr/>
            <p:nvPr/>
          </p:nvGrpSpPr>
          <p:grpSpPr>
            <a:xfrm>
              <a:off x="1166628" y="394493"/>
              <a:ext cx="3683727" cy="658944"/>
              <a:chOff x="1127448" y="412342"/>
              <a:chExt cx="3683727" cy="65894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CDB1A7E-3C6F-9ED1-2F05-530D7A617712}"/>
                  </a:ext>
                </a:extLst>
              </p:cNvPr>
              <p:cNvSpPr txBox="1"/>
              <p:nvPr/>
            </p:nvSpPr>
            <p:spPr>
              <a:xfrm>
                <a:off x="1127448" y="412342"/>
                <a:ext cx="3395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5777BD-3655-CE5D-9E10-C4318DE9A028}"/>
                  </a:ext>
                </a:extLst>
              </p:cNvPr>
              <p:cNvSpPr txBox="1"/>
              <p:nvPr/>
            </p:nvSpPr>
            <p:spPr>
              <a:xfrm>
                <a:off x="1127448" y="871231"/>
                <a:ext cx="368372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OVERVIEW OF THE COMPANY'S ANNUAL</a:t>
                </a:r>
                <a:endParaRPr lang="zh-CN" altLang="en-US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353AE9-0592-B4B7-C74C-2D289AA86B3C}"/>
              </a:ext>
            </a:extLst>
          </p:cNvPr>
          <p:cNvGrpSpPr/>
          <p:nvPr/>
        </p:nvGrpSpPr>
        <p:grpSpPr>
          <a:xfrm>
            <a:off x="5595814" y="1502152"/>
            <a:ext cx="5646058" cy="4407383"/>
            <a:chOff x="6006735" y="1654934"/>
            <a:chExt cx="5611637" cy="433086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53CAC3E-818C-AAFB-ED87-DAEC2AA66A1F}"/>
                </a:ext>
              </a:extLst>
            </p:cNvPr>
            <p:cNvGrpSpPr/>
            <p:nvPr/>
          </p:nvGrpSpPr>
          <p:grpSpPr>
            <a:xfrm>
              <a:off x="6006735" y="1654934"/>
              <a:ext cx="5611637" cy="4330866"/>
              <a:chOff x="5937841" y="1654934"/>
              <a:chExt cx="5611637" cy="4330866"/>
            </a:xfrm>
          </p:grpSpPr>
          <p:cxnSp>
            <p:nvCxnSpPr>
              <p:cNvPr id="13" name="Google Shape;4156;p38">
                <a:extLst>
                  <a:ext uri="{FF2B5EF4-FFF2-40B4-BE49-F238E27FC236}">
                    <a16:creationId xmlns:a16="http://schemas.microsoft.com/office/drawing/2014/main" id="{AF995F37-B61C-12EF-1BFF-E27C65C61D85}"/>
                  </a:ext>
                </a:extLst>
              </p:cNvPr>
              <p:cNvCxnSpPr/>
              <p:nvPr/>
            </p:nvCxnSpPr>
            <p:spPr>
              <a:xfrm>
                <a:off x="5937841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4157;p38">
                <a:extLst>
                  <a:ext uri="{FF2B5EF4-FFF2-40B4-BE49-F238E27FC236}">
                    <a16:creationId xmlns:a16="http://schemas.microsoft.com/office/drawing/2014/main" id="{5CC82D77-4E05-EB37-56EE-9D7A1D7D961A}"/>
                  </a:ext>
                </a:extLst>
              </p:cNvPr>
              <p:cNvCxnSpPr/>
              <p:nvPr/>
            </p:nvCxnSpPr>
            <p:spPr>
              <a:xfrm>
                <a:off x="6368014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4158;p38">
                <a:extLst>
                  <a:ext uri="{FF2B5EF4-FFF2-40B4-BE49-F238E27FC236}">
                    <a16:creationId xmlns:a16="http://schemas.microsoft.com/office/drawing/2014/main" id="{42E2C944-5405-D32B-82C9-CFE33F90734C}"/>
                  </a:ext>
                </a:extLst>
              </p:cNvPr>
              <p:cNvCxnSpPr/>
              <p:nvPr/>
            </p:nvCxnSpPr>
            <p:spPr>
              <a:xfrm>
                <a:off x="6798187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4159;p38">
                <a:extLst>
                  <a:ext uri="{FF2B5EF4-FFF2-40B4-BE49-F238E27FC236}">
                    <a16:creationId xmlns:a16="http://schemas.microsoft.com/office/drawing/2014/main" id="{66ADFE68-162A-CB87-7E36-2C93368C4E1D}"/>
                  </a:ext>
                </a:extLst>
              </p:cNvPr>
              <p:cNvCxnSpPr/>
              <p:nvPr/>
            </p:nvCxnSpPr>
            <p:spPr>
              <a:xfrm>
                <a:off x="7228361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4160;p38">
                <a:extLst>
                  <a:ext uri="{FF2B5EF4-FFF2-40B4-BE49-F238E27FC236}">
                    <a16:creationId xmlns:a16="http://schemas.microsoft.com/office/drawing/2014/main" id="{628088F4-8024-82AA-8607-09C1401A862E}"/>
                  </a:ext>
                </a:extLst>
              </p:cNvPr>
              <p:cNvCxnSpPr/>
              <p:nvPr/>
            </p:nvCxnSpPr>
            <p:spPr>
              <a:xfrm>
                <a:off x="7658534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4161;p38">
                <a:extLst>
                  <a:ext uri="{FF2B5EF4-FFF2-40B4-BE49-F238E27FC236}">
                    <a16:creationId xmlns:a16="http://schemas.microsoft.com/office/drawing/2014/main" id="{BE291B80-7A34-2230-E37E-09636A24DE51}"/>
                  </a:ext>
                </a:extLst>
              </p:cNvPr>
              <p:cNvCxnSpPr/>
              <p:nvPr/>
            </p:nvCxnSpPr>
            <p:spPr>
              <a:xfrm>
                <a:off x="8088707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4162;p38">
                <a:extLst>
                  <a:ext uri="{FF2B5EF4-FFF2-40B4-BE49-F238E27FC236}">
                    <a16:creationId xmlns:a16="http://schemas.microsoft.com/office/drawing/2014/main" id="{1B2164B2-F9D9-6A76-F28D-E239D324A773}"/>
                  </a:ext>
                </a:extLst>
              </p:cNvPr>
              <p:cNvCxnSpPr/>
              <p:nvPr/>
            </p:nvCxnSpPr>
            <p:spPr>
              <a:xfrm>
                <a:off x="8518880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4163;p38">
                <a:extLst>
                  <a:ext uri="{FF2B5EF4-FFF2-40B4-BE49-F238E27FC236}">
                    <a16:creationId xmlns:a16="http://schemas.microsoft.com/office/drawing/2014/main" id="{17292991-86E0-F702-3543-00524DEA8C44}"/>
                  </a:ext>
                </a:extLst>
              </p:cNvPr>
              <p:cNvCxnSpPr/>
              <p:nvPr/>
            </p:nvCxnSpPr>
            <p:spPr>
              <a:xfrm>
                <a:off x="8949054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4164;p38">
                <a:extLst>
                  <a:ext uri="{FF2B5EF4-FFF2-40B4-BE49-F238E27FC236}">
                    <a16:creationId xmlns:a16="http://schemas.microsoft.com/office/drawing/2014/main" id="{515742DF-AB57-A6F4-E213-3CD0778A6B77}"/>
                  </a:ext>
                </a:extLst>
              </p:cNvPr>
              <p:cNvCxnSpPr/>
              <p:nvPr/>
            </p:nvCxnSpPr>
            <p:spPr>
              <a:xfrm>
                <a:off x="9379227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4165;p38">
                <a:extLst>
                  <a:ext uri="{FF2B5EF4-FFF2-40B4-BE49-F238E27FC236}">
                    <a16:creationId xmlns:a16="http://schemas.microsoft.com/office/drawing/2014/main" id="{67E90CCF-C6FA-51C7-DABF-918432285BBF}"/>
                  </a:ext>
                </a:extLst>
              </p:cNvPr>
              <p:cNvCxnSpPr/>
              <p:nvPr/>
            </p:nvCxnSpPr>
            <p:spPr>
              <a:xfrm>
                <a:off x="9809400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4166;p38">
                <a:extLst>
                  <a:ext uri="{FF2B5EF4-FFF2-40B4-BE49-F238E27FC236}">
                    <a16:creationId xmlns:a16="http://schemas.microsoft.com/office/drawing/2014/main" id="{55C149C4-0D79-D627-5BE3-E49020E91E3E}"/>
                  </a:ext>
                </a:extLst>
              </p:cNvPr>
              <p:cNvCxnSpPr/>
              <p:nvPr/>
            </p:nvCxnSpPr>
            <p:spPr>
              <a:xfrm>
                <a:off x="10239573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4167;p38">
                <a:extLst>
                  <a:ext uri="{FF2B5EF4-FFF2-40B4-BE49-F238E27FC236}">
                    <a16:creationId xmlns:a16="http://schemas.microsoft.com/office/drawing/2014/main" id="{BE9CEEAC-24C1-47DA-A6BA-C9552AF316D4}"/>
                  </a:ext>
                </a:extLst>
              </p:cNvPr>
              <p:cNvCxnSpPr/>
              <p:nvPr/>
            </p:nvCxnSpPr>
            <p:spPr>
              <a:xfrm>
                <a:off x="10669747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4168;p38">
                <a:extLst>
                  <a:ext uri="{FF2B5EF4-FFF2-40B4-BE49-F238E27FC236}">
                    <a16:creationId xmlns:a16="http://schemas.microsoft.com/office/drawing/2014/main" id="{26D88FB5-BE51-4596-37C7-C39D2A5C9D8C}"/>
                  </a:ext>
                </a:extLst>
              </p:cNvPr>
              <p:cNvCxnSpPr/>
              <p:nvPr/>
            </p:nvCxnSpPr>
            <p:spPr>
              <a:xfrm>
                <a:off x="11099920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4169;p38">
                <a:extLst>
                  <a:ext uri="{FF2B5EF4-FFF2-40B4-BE49-F238E27FC236}">
                    <a16:creationId xmlns:a16="http://schemas.microsoft.com/office/drawing/2014/main" id="{D244F9AA-0BBC-864A-A513-2842C6587E9F}"/>
                  </a:ext>
                </a:extLst>
              </p:cNvPr>
              <p:cNvCxnSpPr/>
              <p:nvPr/>
            </p:nvCxnSpPr>
            <p:spPr>
              <a:xfrm>
                <a:off x="11530093" y="1654964"/>
                <a:ext cx="0" cy="4330809"/>
              </a:xfrm>
              <a:prstGeom prst="straightConnector1">
                <a:avLst/>
              </a:prstGeom>
              <a:noFill/>
              <a:ln w="9525" cap="flat" cmpd="sng">
                <a:solidFill>
                  <a:srgbClr val="EFEFE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DE9564A4-EA15-A304-2449-56118A1988E3}"/>
                  </a:ext>
                </a:extLst>
              </p:cNvPr>
              <p:cNvGrpSpPr/>
              <p:nvPr/>
            </p:nvGrpSpPr>
            <p:grpSpPr>
              <a:xfrm>
                <a:off x="5937841" y="1654934"/>
                <a:ext cx="5611637" cy="4330866"/>
                <a:chOff x="2946013" y="1654934"/>
                <a:chExt cx="8603465" cy="4330866"/>
              </a:xfrm>
            </p:grpSpPr>
            <p:cxnSp>
              <p:nvCxnSpPr>
                <p:cNvPr id="28" name="Google Shape;4170;p38">
                  <a:extLst>
                    <a:ext uri="{FF2B5EF4-FFF2-40B4-BE49-F238E27FC236}">
                      <a16:creationId xmlns:a16="http://schemas.microsoft.com/office/drawing/2014/main" id="{7C32603A-A65F-8572-CAE9-C7F6DB7C7ABB}"/>
                    </a:ext>
                  </a:extLst>
                </p:cNvPr>
                <p:cNvCxnSpPr/>
                <p:nvPr/>
              </p:nvCxnSpPr>
              <p:spPr>
                <a:xfrm>
                  <a:off x="2946013" y="5985800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4171;p38">
                  <a:extLst>
                    <a:ext uri="{FF2B5EF4-FFF2-40B4-BE49-F238E27FC236}">
                      <a16:creationId xmlns:a16="http://schemas.microsoft.com/office/drawing/2014/main" id="{D2436D78-2039-5773-1091-A5203675A4C0}"/>
                    </a:ext>
                  </a:extLst>
                </p:cNvPr>
                <p:cNvCxnSpPr/>
                <p:nvPr/>
              </p:nvCxnSpPr>
              <p:spPr>
                <a:xfrm>
                  <a:off x="2946013" y="5552715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4172;p38">
                  <a:extLst>
                    <a:ext uri="{FF2B5EF4-FFF2-40B4-BE49-F238E27FC236}">
                      <a16:creationId xmlns:a16="http://schemas.microsoft.com/office/drawing/2014/main" id="{FDA2B814-9CC0-E49E-C1E6-CBE38DB611FD}"/>
                    </a:ext>
                  </a:extLst>
                </p:cNvPr>
                <p:cNvCxnSpPr/>
                <p:nvPr/>
              </p:nvCxnSpPr>
              <p:spPr>
                <a:xfrm>
                  <a:off x="2946013" y="5119627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4173;p38">
                  <a:extLst>
                    <a:ext uri="{FF2B5EF4-FFF2-40B4-BE49-F238E27FC236}">
                      <a16:creationId xmlns:a16="http://schemas.microsoft.com/office/drawing/2014/main" id="{91426D16-A862-C0A5-3E3A-1DDB189C066E}"/>
                    </a:ext>
                  </a:extLst>
                </p:cNvPr>
                <p:cNvCxnSpPr/>
                <p:nvPr/>
              </p:nvCxnSpPr>
              <p:spPr>
                <a:xfrm>
                  <a:off x="2946013" y="4686541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4174;p38">
                  <a:extLst>
                    <a:ext uri="{FF2B5EF4-FFF2-40B4-BE49-F238E27FC236}">
                      <a16:creationId xmlns:a16="http://schemas.microsoft.com/office/drawing/2014/main" id="{DF553F88-1139-52DB-8268-828460E5A7B9}"/>
                    </a:ext>
                  </a:extLst>
                </p:cNvPr>
                <p:cNvCxnSpPr/>
                <p:nvPr/>
              </p:nvCxnSpPr>
              <p:spPr>
                <a:xfrm>
                  <a:off x="2946013" y="4253454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4175;p38">
                  <a:extLst>
                    <a:ext uri="{FF2B5EF4-FFF2-40B4-BE49-F238E27FC236}">
                      <a16:creationId xmlns:a16="http://schemas.microsoft.com/office/drawing/2014/main" id="{857F3DAF-A92E-D75C-CD41-7DF43A4F20BF}"/>
                    </a:ext>
                  </a:extLst>
                </p:cNvPr>
                <p:cNvCxnSpPr/>
                <p:nvPr/>
              </p:nvCxnSpPr>
              <p:spPr>
                <a:xfrm>
                  <a:off x="2946013" y="3820368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4176;p38">
                  <a:extLst>
                    <a:ext uri="{FF2B5EF4-FFF2-40B4-BE49-F238E27FC236}">
                      <a16:creationId xmlns:a16="http://schemas.microsoft.com/office/drawing/2014/main" id="{294CCD01-1014-1A73-DC1C-4CD62A083543}"/>
                    </a:ext>
                  </a:extLst>
                </p:cNvPr>
                <p:cNvCxnSpPr/>
                <p:nvPr/>
              </p:nvCxnSpPr>
              <p:spPr>
                <a:xfrm>
                  <a:off x="2946013" y="3387280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4177;p38">
                  <a:extLst>
                    <a:ext uri="{FF2B5EF4-FFF2-40B4-BE49-F238E27FC236}">
                      <a16:creationId xmlns:a16="http://schemas.microsoft.com/office/drawing/2014/main" id="{D8F95465-E8B0-2E6B-2469-40FF78B961AB}"/>
                    </a:ext>
                  </a:extLst>
                </p:cNvPr>
                <p:cNvCxnSpPr/>
                <p:nvPr/>
              </p:nvCxnSpPr>
              <p:spPr>
                <a:xfrm>
                  <a:off x="2946013" y="2954195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4178;p38">
                  <a:extLst>
                    <a:ext uri="{FF2B5EF4-FFF2-40B4-BE49-F238E27FC236}">
                      <a16:creationId xmlns:a16="http://schemas.microsoft.com/office/drawing/2014/main" id="{8E3F0BE4-32A2-6FB3-1E42-FCC5E165112B}"/>
                    </a:ext>
                  </a:extLst>
                </p:cNvPr>
                <p:cNvCxnSpPr/>
                <p:nvPr/>
              </p:nvCxnSpPr>
              <p:spPr>
                <a:xfrm>
                  <a:off x="2946013" y="2521107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4179;p38">
                  <a:extLst>
                    <a:ext uri="{FF2B5EF4-FFF2-40B4-BE49-F238E27FC236}">
                      <a16:creationId xmlns:a16="http://schemas.microsoft.com/office/drawing/2014/main" id="{0B634889-F167-0380-719A-0A4E7BF1627F}"/>
                    </a:ext>
                  </a:extLst>
                </p:cNvPr>
                <p:cNvCxnSpPr/>
                <p:nvPr/>
              </p:nvCxnSpPr>
              <p:spPr>
                <a:xfrm>
                  <a:off x="2946013" y="2088022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4180;p38">
                  <a:extLst>
                    <a:ext uri="{FF2B5EF4-FFF2-40B4-BE49-F238E27FC236}">
                      <a16:creationId xmlns:a16="http://schemas.microsoft.com/office/drawing/2014/main" id="{388A9AC0-7C9B-B62A-ED10-EE8A122D1A71}"/>
                    </a:ext>
                  </a:extLst>
                </p:cNvPr>
                <p:cNvCxnSpPr/>
                <p:nvPr/>
              </p:nvCxnSpPr>
              <p:spPr>
                <a:xfrm>
                  <a:off x="2946013" y="1654934"/>
                  <a:ext cx="860346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FEFE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4" name="Google Shape;4219;p38">
              <a:extLst>
                <a:ext uri="{FF2B5EF4-FFF2-40B4-BE49-F238E27FC236}">
                  <a16:creationId xmlns:a16="http://schemas.microsoft.com/office/drawing/2014/main" id="{D8C5B3BD-1EF6-98DC-9D1C-5603B9C23BF1}"/>
                </a:ext>
              </a:extLst>
            </p:cNvPr>
            <p:cNvSpPr/>
            <p:nvPr/>
          </p:nvSpPr>
          <p:spPr>
            <a:xfrm>
              <a:off x="6560567" y="4248507"/>
              <a:ext cx="803200" cy="1737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Google Shape;4220;p38">
              <a:extLst>
                <a:ext uri="{FF2B5EF4-FFF2-40B4-BE49-F238E27FC236}">
                  <a16:creationId xmlns:a16="http://schemas.microsoft.com/office/drawing/2014/main" id="{D7FF2422-4819-ACBA-CD15-F6C780BFB4EA}"/>
                </a:ext>
              </a:extLst>
            </p:cNvPr>
            <p:cNvSpPr/>
            <p:nvPr/>
          </p:nvSpPr>
          <p:spPr>
            <a:xfrm>
              <a:off x="7852931" y="4767740"/>
              <a:ext cx="759600" cy="12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Google Shape;4221;p38">
              <a:extLst>
                <a:ext uri="{FF2B5EF4-FFF2-40B4-BE49-F238E27FC236}">
                  <a16:creationId xmlns:a16="http://schemas.microsoft.com/office/drawing/2014/main" id="{3C44BDC4-4A34-4011-0887-1D26CFCFBBF1}"/>
                </a:ext>
              </a:extLst>
            </p:cNvPr>
            <p:cNvSpPr/>
            <p:nvPr/>
          </p:nvSpPr>
          <p:spPr>
            <a:xfrm>
              <a:off x="9101700" y="4031373"/>
              <a:ext cx="759600" cy="1954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Google Shape;4222;p38">
              <a:extLst>
                <a:ext uri="{FF2B5EF4-FFF2-40B4-BE49-F238E27FC236}">
                  <a16:creationId xmlns:a16="http://schemas.microsoft.com/office/drawing/2014/main" id="{CA0F2709-F6A1-EB40-DE8D-08A4FBC63A06}"/>
                </a:ext>
              </a:extLst>
            </p:cNvPr>
            <p:cNvSpPr/>
            <p:nvPr/>
          </p:nvSpPr>
          <p:spPr>
            <a:xfrm>
              <a:off x="10296169" y="3781673"/>
              <a:ext cx="759600" cy="2204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DE55B64-29E5-2174-52A0-B622757C7A73}"/>
              </a:ext>
            </a:extLst>
          </p:cNvPr>
          <p:cNvGrpSpPr/>
          <p:nvPr/>
        </p:nvGrpSpPr>
        <p:grpSpPr>
          <a:xfrm>
            <a:off x="1081641" y="1958308"/>
            <a:ext cx="4006247" cy="1112451"/>
            <a:chOff x="4777477" y="2033802"/>
            <a:chExt cx="4006247" cy="1112451"/>
          </a:xfrm>
        </p:grpSpPr>
        <p:sp>
          <p:nvSpPr>
            <p:cNvPr id="40" name="Google Shape;753;p31">
              <a:extLst>
                <a:ext uri="{FF2B5EF4-FFF2-40B4-BE49-F238E27FC236}">
                  <a16:creationId xmlns:a16="http://schemas.microsoft.com/office/drawing/2014/main" id="{2F37F346-DD99-7F52-38A6-F41CD3EFCA3E}"/>
                </a:ext>
              </a:extLst>
            </p:cNvPr>
            <p:cNvSpPr/>
            <p:nvPr/>
          </p:nvSpPr>
          <p:spPr>
            <a:xfrm>
              <a:off x="4777477" y="2084341"/>
              <a:ext cx="763600" cy="763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405D43F3-8714-007A-9E4B-7E31D2A94095}"/>
                </a:ext>
              </a:extLst>
            </p:cNvPr>
            <p:cNvGrpSpPr/>
            <p:nvPr/>
          </p:nvGrpSpPr>
          <p:grpSpPr>
            <a:xfrm>
              <a:off x="5736433" y="2033802"/>
              <a:ext cx="3047291" cy="1112451"/>
              <a:chOff x="8749921" y="4497994"/>
              <a:chExt cx="3047291" cy="1112451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D5079A3-66B4-0B63-521D-5A7BB11CFFFC}"/>
                  </a:ext>
                </a:extLst>
              </p:cNvPr>
              <p:cNvSpPr txBox="1"/>
              <p:nvPr/>
            </p:nvSpPr>
            <p:spPr>
              <a:xfrm>
                <a:off x="8749922" y="4497994"/>
                <a:ext cx="21831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D742D9D3-9BBF-5EBE-3C08-76EF70A9FCC0}"/>
                  </a:ext>
                </a:extLst>
              </p:cNvPr>
              <p:cNvSpPr txBox="1"/>
              <p:nvPr/>
            </p:nvSpPr>
            <p:spPr>
              <a:xfrm>
                <a:off x="8749921" y="4976682"/>
                <a:ext cx="3047291" cy="63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b="0" i="0" dirty="0">
                    <a:solidFill>
                      <a:srgbClr val="333333"/>
                    </a:solidFill>
                    <a:effectLst/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stock-data-analysis_38798">
              <a:extLst>
                <a:ext uri="{FF2B5EF4-FFF2-40B4-BE49-F238E27FC236}">
                  <a16:creationId xmlns:a16="http://schemas.microsoft.com/office/drawing/2014/main" id="{9656D608-FB0D-4156-59FD-4D555202F728}"/>
                </a:ext>
              </a:extLst>
            </p:cNvPr>
            <p:cNvSpPr/>
            <p:nvPr/>
          </p:nvSpPr>
          <p:spPr>
            <a:xfrm>
              <a:off x="4915159" y="2229136"/>
              <a:ext cx="471892" cy="467964"/>
            </a:xfrm>
            <a:custGeom>
              <a:avLst/>
              <a:gdLst>
                <a:gd name="connsiteX0" fmla="*/ 90342 w 591399"/>
                <a:gd name="connsiteY0" fmla="*/ 296231 h 586477"/>
                <a:gd name="connsiteX1" fmla="*/ 91202 w 591399"/>
                <a:gd name="connsiteY1" fmla="*/ 296231 h 586477"/>
                <a:gd name="connsiteX2" fmla="*/ 97225 w 591399"/>
                <a:gd name="connsiteY2" fmla="*/ 313843 h 586477"/>
                <a:gd name="connsiteX3" fmla="*/ 14626 w 591399"/>
                <a:gd name="connsiteY3" fmla="*/ 396750 h 586477"/>
                <a:gd name="connsiteX4" fmla="*/ 8603 w 591399"/>
                <a:gd name="connsiteY4" fmla="*/ 399327 h 586477"/>
                <a:gd name="connsiteX5" fmla="*/ 2580 w 591399"/>
                <a:gd name="connsiteY5" fmla="*/ 396750 h 586477"/>
                <a:gd name="connsiteX6" fmla="*/ 2580 w 591399"/>
                <a:gd name="connsiteY6" fmla="*/ 384722 h 586477"/>
                <a:gd name="connsiteX7" fmla="*/ 263356 w 591399"/>
                <a:gd name="connsiteY7" fmla="*/ 191383 h 586477"/>
                <a:gd name="connsiteX8" fmla="*/ 271102 w 591399"/>
                <a:gd name="connsiteY8" fmla="*/ 193960 h 586477"/>
                <a:gd name="connsiteX9" fmla="*/ 330913 w 591399"/>
                <a:gd name="connsiteY9" fmla="*/ 256673 h 586477"/>
                <a:gd name="connsiteX10" fmla="*/ 351997 w 591399"/>
                <a:gd name="connsiteY10" fmla="*/ 209853 h 586477"/>
                <a:gd name="connsiteX11" fmla="*/ 358882 w 591399"/>
                <a:gd name="connsiteY11" fmla="*/ 236484 h 586477"/>
                <a:gd name="connsiteX12" fmla="*/ 341670 w 591399"/>
                <a:gd name="connsiteY12" fmla="*/ 275572 h 586477"/>
                <a:gd name="connsiteX13" fmla="*/ 335216 w 591399"/>
                <a:gd name="connsiteY13" fmla="*/ 280297 h 586477"/>
                <a:gd name="connsiteX14" fmla="*/ 327471 w 591399"/>
                <a:gd name="connsiteY14" fmla="*/ 277720 h 586477"/>
                <a:gd name="connsiteX15" fmla="*/ 267659 w 591399"/>
                <a:gd name="connsiteY15" fmla="*/ 215437 h 586477"/>
                <a:gd name="connsiteX16" fmla="*/ 215593 w 591399"/>
                <a:gd name="connsiteY16" fmla="*/ 343439 h 586477"/>
                <a:gd name="connsiteX17" fmla="*/ 200533 w 591399"/>
                <a:gd name="connsiteY17" fmla="*/ 335278 h 586477"/>
                <a:gd name="connsiteX18" fmla="*/ 256902 w 591399"/>
                <a:gd name="connsiteY18" fmla="*/ 196538 h 586477"/>
                <a:gd name="connsiteX19" fmla="*/ 263356 w 591399"/>
                <a:gd name="connsiteY19" fmla="*/ 191383 h 586477"/>
                <a:gd name="connsiteX20" fmla="*/ 265242 w 591399"/>
                <a:gd name="connsiteY20" fmla="*/ 146262 h 586477"/>
                <a:gd name="connsiteX21" fmla="*/ 184132 w 591399"/>
                <a:gd name="connsiteY21" fmla="*/ 179778 h 586477"/>
                <a:gd name="connsiteX22" fmla="*/ 184132 w 591399"/>
                <a:gd name="connsiteY22" fmla="*/ 341770 h 586477"/>
                <a:gd name="connsiteX23" fmla="*/ 346351 w 591399"/>
                <a:gd name="connsiteY23" fmla="*/ 341770 h 586477"/>
                <a:gd name="connsiteX24" fmla="*/ 346351 w 591399"/>
                <a:gd name="connsiteY24" fmla="*/ 179778 h 586477"/>
                <a:gd name="connsiteX25" fmla="*/ 265242 w 591399"/>
                <a:gd name="connsiteY25" fmla="*/ 146262 h 586477"/>
                <a:gd name="connsiteX26" fmla="*/ 265295 w 591399"/>
                <a:gd name="connsiteY26" fmla="*/ 100501 h 586477"/>
                <a:gd name="connsiteX27" fmla="*/ 379053 w 591399"/>
                <a:gd name="connsiteY27" fmla="*/ 147551 h 586477"/>
                <a:gd name="connsiteX28" fmla="*/ 394113 w 591399"/>
                <a:gd name="connsiteY28" fmla="*/ 356809 h 586477"/>
                <a:gd name="connsiteX29" fmla="*/ 421651 w 591399"/>
                <a:gd name="connsiteY29" fmla="*/ 384739 h 586477"/>
                <a:gd name="connsiteX30" fmla="*/ 459516 w 591399"/>
                <a:gd name="connsiteY30" fmla="*/ 395911 h 586477"/>
                <a:gd name="connsiteX31" fmla="*/ 579136 w 591399"/>
                <a:gd name="connsiteY31" fmla="*/ 515364 h 586477"/>
                <a:gd name="connsiteX32" fmla="*/ 579136 w 591399"/>
                <a:gd name="connsiteY32" fmla="*/ 574231 h 586477"/>
                <a:gd name="connsiteX33" fmla="*/ 520187 w 591399"/>
                <a:gd name="connsiteY33" fmla="*/ 574231 h 586477"/>
                <a:gd name="connsiteX34" fmla="*/ 400567 w 591399"/>
                <a:gd name="connsiteY34" fmla="*/ 454778 h 586477"/>
                <a:gd name="connsiteX35" fmla="*/ 389380 w 591399"/>
                <a:gd name="connsiteY35" fmla="*/ 416965 h 586477"/>
                <a:gd name="connsiteX36" fmla="*/ 361411 w 591399"/>
                <a:gd name="connsiteY36" fmla="*/ 389465 h 586477"/>
                <a:gd name="connsiteX37" fmla="*/ 151861 w 591399"/>
                <a:gd name="connsiteY37" fmla="*/ 374426 h 586477"/>
                <a:gd name="connsiteX38" fmla="*/ 151861 w 591399"/>
                <a:gd name="connsiteY38" fmla="*/ 147551 h 586477"/>
                <a:gd name="connsiteX39" fmla="*/ 265295 w 591399"/>
                <a:gd name="connsiteY39" fmla="*/ 100501 h 586477"/>
                <a:gd name="connsiteX40" fmla="*/ 447469 w 591399"/>
                <a:gd name="connsiteY40" fmla="*/ 587 h 586477"/>
                <a:gd name="connsiteX41" fmla="*/ 458227 w 591399"/>
                <a:gd name="connsiteY41" fmla="*/ 5745 h 586477"/>
                <a:gd name="connsiteX42" fmla="*/ 492222 w 591399"/>
                <a:gd name="connsiteY42" fmla="*/ 91273 h 586477"/>
                <a:gd name="connsiteX43" fmla="*/ 487488 w 591399"/>
                <a:gd name="connsiteY43" fmla="*/ 102447 h 586477"/>
                <a:gd name="connsiteX44" fmla="*/ 484476 w 591399"/>
                <a:gd name="connsiteY44" fmla="*/ 102877 h 586477"/>
                <a:gd name="connsiteX45" fmla="*/ 476300 w 591399"/>
                <a:gd name="connsiteY45" fmla="*/ 97720 h 586477"/>
                <a:gd name="connsiteX46" fmla="*/ 450481 w 591399"/>
                <a:gd name="connsiteY46" fmla="*/ 32392 h 586477"/>
                <a:gd name="connsiteX47" fmla="*/ 397552 w 591399"/>
                <a:gd name="connsiteY47" fmla="*/ 150584 h 586477"/>
                <a:gd name="connsiteX48" fmla="*/ 385503 w 591399"/>
                <a:gd name="connsiteY48" fmla="*/ 135112 h 586477"/>
                <a:gd name="connsiteX49" fmla="*/ 435420 w 591399"/>
                <a:gd name="connsiteY49" fmla="*/ 23366 h 586477"/>
                <a:gd name="connsiteX50" fmla="*/ 366138 w 591399"/>
                <a:gd name="connsiteY50" fmla="*/ 49153 h 586477"/>
                <a:gd name="connsiteX51" fmla="*/ 355380 w 591399"/>
                <a:gd name="connsiteY51" fmla="*/ 43996 h 586477"/>
                <a:gd name="connsiteX52" fmla="*/ 360544 w 591399"/>
                <a:gd name="connsiteY52" fmla="*/ 32821 h 58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91399" h="586477">
                  <a:moveTo>
                    <a:pt x="90342" y="296231"/>
                  </a:moveTo>
                  <a:cubicBezTo>
                    <a:pt x="90772" y="296231"/>
                    <a:pt x="90772" y="296231"/>
                    <a:pt x="91202" y="296231"/>
                  </a:cubicBezTo>
                  <a:cubicBezTo>
                    <a:pt x="92923" y="302245"/>
                    <a:pt x="94644" y="308259"/>
                    <a:pt x="97225" y="313843"/>
                  </a:cubicBezTo>
                  <a:lnTo>
                    <a:pt x="14626" y="396750"/>
                  </a:lnTo>
                  <a:cubicBezTo>
                    <a:pt x="12905" y="398468"/>
                    <a:pt x="10754" y="399327"/>
                    <a:pt x="8603" y="399327"/>
                  </a:cubicBezTo>
                  <a:cubicBezTo>
                    <a:pt x="6452" y="399327"/>
                    <a:pt x="4301" y="398468"/>
                    <a:pt x="2580" y="396750"/>
                  </a:cubicBezTo>
                  <a:cubicBezTo>
                    <a:pt x="-861" y="393313"/>
                    <a:pt x="-861" y="387729"/>
                    <a:pt x="2580" y="384722"/>
                  </a:cubicBezTo>
                  <a:close/>
                  <a:moveTo>
                    <a:pt x="263356" y="191383"/>
                  </a:moveTo>
                  <a:cubicBezTo>
                    <a:pt x="266368" y="190524"/>
                    <a:pt x="268950" y="191813"/>
                    <a:pt x="271102" y="193960"/>
                  </a:cubicBezTo>
                  <a:lnTo>
                    <a:pt x="330913" y="256673"/>
                  </a:lnTo>
                  <a:lnTo>
                    <a:pt x="351997" y="209853"/>
                  </a:lnTo>
                  <a:cubicBezTo>
                    <a:pt x="355440" y="218444"/>
                    <a:pt x="358022" y="227464"/>
                    <a:pt x="358882" y="236484"/>
                  </a:cubicBezTo>
                  <a:lnTo>
                    <a:pt x="341670" y="275572"/>
                  </a:lnTo>
                  <a:cubicBezTo>
                    <a:pt x="340379" y="278149"/>
                    <a:pt x="338228" y="279868"/>
                    <a:pt x="335216" y="280297"/>
                  </a:cubicBezTo>
                  <a:cubicBezTo>
                    <a:pt x="332204" y="280727"/>
                    <a:pt x="329622" y="279868"/>
                    <a:pt x="327471" y="277720"/>
                  </a:cubicBezTo>
                  <a:lnTo>
                    <a:pt x="267659" y="215437"/>
                  </a:lnTo>
                  <a:lnTo>
                    <a:pt x="215593" y="343439"/>
                  </a:lnTo>
                  <a:cubicBezTo>
                    <a:pt x="210430" y="341291"/>
                    <a:pt x="205266" y="338285"/>
                    <a:pt x="200533" y="335278"/>
                  </a:cubicBezTo>
                  <a:lnTo>
                    <a:pt x="256902" y="196538"/>
                  </a:lnTo>
                  <a:cubicBezTo>
                    <a:pt x="258193" y="193531"/>
                    <a:pt x="260344" y="191813"/>
                    <a:pt x="263356" y="191383"/>
                  </a:cubicBezTo>
                  <a:close/>
                  <a:moveTo>
                    <a:pt x="265242" y="146262"/>
                  </a:moveTo>
                  <a:cubicBezTo>
                    <a:pt x="235875" y="146262"/>
                    <a:pt x="206508" y="157434"/>
                    <a:pt x="184132" y="179778"/>
                  </a:cubicBezTo>
                  <a:cubicBezTo>
                    <a:pt x="139382" y="224465"/>
                    <a:pt x="139382" y="297083"/>
                    <a:pt x="184132" y="341770"/>
                  </a:cubicBezTo>
                  <a:cubicBezTo>
                    <a:pt x="228882" y="386458"/>
                    <a:pt x="301601" y="386458"/>
                    <a:pt x="346351" y="341770"/>
                  </a:cubicBezTo>
                  <a:cubicBezTo>
                    <a:pt x="391101" y="297083"/>
                    <a:pt x="391101" y="224465"/>
                    <a:pt x="346351" y="179778"/>
                  </a:cubicBezTo>
                  <a:cubicBezTo>
                    <a:pt x="323976" y="157434"/>
                    <a:pt x="294609" y="146262"/>
                    <a:pt x="265242" y="146262"/>
                  </a:cubicBezTo>
                  <a:close/>
                  <a:moveTo>
                    <a:pt x="265295" y="100501"/>
                  </a:moveTo>
                  <a:cubicBezTo>
                    <a:pt x="306442" y="100501"/>
                    <a:pt x="347642" y="116184"/>
                    <a:pt x="379053" y="147551"/>
                  </a:cubicBezTo>
                  <a:cubicBezTo>
                    <a:pt x="435851" y="204270"/>
                    <a:pt x="441014" y="294075"/>
                    <a:pt x="394113" y="356809"/>
                  </a:cubicBezTo>
                  <a:lnTo>
                    <a:pt x="421651" y="384739"/>
                  </a:lnTo>
                  <a:cubicBezTo>
                    <a:pt x="434990" y="382161"/>
                    <a:pt x="449190" y="385598"/>
                    <a:pt x="459516" y="395911"/>
                  </a:cubicBezTo>
                  <a:lnTo>
                    <a:pt x="579136" y="515364"/>
                  </a:lnTo>
                  <a:cubicBezTo>
                    <a:pt x="595487" y="531692"/>
                    <a:pt x="595487" y="557903"/>
                    <a:pt x="579136" y="574231"/>
                  </a:cubicBezTo>
                  <a:cubicBezTo>
                    <a:pt x="562785" y="590559"/>
                    <a:pt x="536538" y="590559"/>
                    <a:pt x="520187" y="574231"/>
                  </a:cubicBezTo>
                  <a:lnTo>
                    <a:pt x="400567" y="454778"/>
                  </a:lnTo>
                  <a:cubicBezTo>
                    <a:pt x="390240" y="444465"/>
                    <a:pt x="386798" y="430286"/>
                    <a:pt x="389380" y="416965"/>
                  </a:cubicBezTo>
                  <a:lnTo>
                    <a:pt x="361411" y="389465"/>
                  </a:lnTo>
                  <a:cubicBezTo>
                    <a:pt x="298589" y="436301"/>
                    <a:pt x="208659" y="431145"/>
                    <a:pt x="151861" y="374426"/>
                  </a:cubicBezTo>
                  <a:cubicBezTo>
                    <a:pt x="89039" y="311692"/>
                    <a:pt x="89039" y="209856"/>
                    <a:pt x="151861" y="147551"/>
                  </a:cubicBezTo>
                  <a:cubicBezTo>
                    <a:pt x="183057" y="116184"/>
                    <a:pt x="224149" y="100501"/>
                    <a:pt x="265295" y="100501"/>
                  </a:cubicBezTo>
                  <a:close/>
                  <a:moveTo>
                    <a:pt x="447469" y="587"/>
                  </a:moveTo>
                  <a:cubicBezTo>
                    <a:pt x="451772" y="-1132"/>
                    <a:pt x="456505" y="1017"/>
                    <a:pt x="458227" y="5745"/>
                  </a:cubicBezTo>
                  <a:lnTo>
                    <a:pt x="492222" y="91273"/>
                  </a:lnTo>
                  <a:cubicBezTo>
                    <a:pt x="493943" y="95571"/>
                    <a:pt x="491792" y="100728"/>
                    <a:pt x="487488" y="102447"/>
                  </a:cubicBezTo>
                  <a:cubicBezTo>
                    <a:pt x="486628" y="102877"/>
                    <a:pt x="485337" y="102877"/>
                    <a:pt x="484476" y="102877"/>
                  </a:cubicBezTo>
                  <a:cubicBezTo>
                    <a:pt x="481034" y="102877"/>
                    <a:pt x="477591" y="100728"/>
                    <a:pt x="476300" y="97720"/>
                  </a:cubicBezTo>
                  <a:lnTo>
                    <a:pt x="450481" y="32392"/>
                  </a:lnTo>
                  <a:lnTo>
                    <a:pt x="397552" y="150584"/>
                  </a:lnTo>
                  <a:cubicBezTo>
                    <a:pt x="393679" y="144997"/>
                    <a:pt x="389806" y="140269"/>
                    <a:pt x="385503" y="135112"/>
                  </a:cubicBezTo>
                  <a:lnTo>
                    <a:pt x="435420" y="23366"/>
                  </a:lnTo>
                  <a:lnTo>
                    <a:pt x="366138" y="49153"/>
                  </a:lnTo>
                  <a:cubicBezTo>
                    <a:pt x="361835" y="50443"/>
                    <a:pt x="357102" y="48294"/>
                    <a:pt x="355380" y="43996"/>
                  </a:cubicBezTo>
                  <a:cubicBezTo>
                    <a:pt x="353659" y="39268"/>
                    <a:pt x="355811" y="34541"/>
                    <a:pt x="360544" y="328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5" name="Group 204">
            <a:extLst>
              <a:ext uri="{FF2B5EF4-FFF2-40B4-BE49-F238E27FC236}">
                <a16:creationId xmlns:a16="http://schemas.microsoft.com/office/drawing/2014/main" id="{9AAAF9C8-2F82-A226-80BA-B487A62DD400}"/>
              </a:ext>
            </a:extLst>
          </p:cNvPr>
          <p:cNvGrpSpPr/>
          <p:nvPr/>
        </p:nvGrpSpPr>
        <p:grpSpPr>
          <a:xfrm>
            <a:off x="1081641" y="3420911"/>
            <a:ext cx="4006245" cy="1102000"/>
            <a:chOff x="4777477" y="2033802"/>
            <a:chExt cx="4006245" cy="1102000"/>
          </a:xfrm>
        </p:grpSpPr>
        <p:sp>
          <p:nvSpPr>
            <p:cNvPr id="46" name="Google Shape;753;p31">
              <a:extLst>
                <a:ext uri="{FF2B5EF4-FFF2-40B4-BE49-F238E27FC236}">
                  <a16:creationId xmlns:a16="http://schemas.microsoft.com/office/drawing/2014/main" id="{E223C143-B18F-FD3B-9F1A-631FCCF5EB9A}"/>
                </a:ext>
              </a:extLst>
            </p:cNvPr>
            <p:cNvSpPr/>
            <p:nvPr/>
          </p:nvSpPr>
          <p:spPr>
            <a:xfrm>
              <a:off x="4777477" y="2084341"/>
              <a:ext cx="763600" cy="763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F33D46B-D7A2-8DF4-E59E-EEF7EF513833}"/>
                </a:ext>
              </a:extLst>
            </p:cNvPr>
            <p:cNvGrpSpPr/>
            <p:nvPr/>
          </p:nvGrpSpPr>
          <p:grpSpPr>
            <a:xfrm>
              <a:off x="5736434" y="2033802"/>
              <a:ext cx="3047288" cy="1102000"/>
              <a:chOff x="8749922" y="4497994"/>
              <a:chExt cx="3047288" cy="1102000"/>
            </a:xfrm>
          </p:grpSpPr>
          <p:sp>
            <p:nvSpPr>
              <p:cNvPr id="49" name="文本框 208">
                <a:extLst>
                  <a:ext uri="{FF2B5EF4-FFF2-40B4-BE49-F238E27FC236}">
                    <a16:creationId xmlns:a16="http://schemas.microsoft.com/office/drawing/2014/main" id="{63AF5C92-FE3B-4F59-968F-5845CC2F3AFC}"/>
                  </a:ext>
                </a:extLst>
              </p:cNvPr>
              <p:cNvSpPr txBox="1"/>
              <p:nvPr/>
            </p:nvSpPr>
            <p:spPr>
              <a:xfrm>
                <a:off x="8749922" y="4497994"/>
                <a:ext cx="21831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文本框 209">
                <a:extLst>
                  <a:ext uri="{FF2B5EF4-FFF2-40B4-BE49-F238E27FC236}">
                    <a16:creationId xmlns:a16="http://schemas.microsoft.com/office/drawing/2014/main" id="{E100E141-6CFB-5A17-63E8-7DD42F6E3979}"/>
                  </a:ext>
                </a:extLst>
              </p:cNvPr>
              <p:cNvSpPr txBox="1"/>
              <p:nvPr/>
            </p:nvSpPr>
            <p:spPr>
              <a:xfrm>
                <a:off x="8749922" y="4976682"/>
                <a:ext cx="3047288" cy="623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400" b="0" i="0" dirty="0">
                    <a:solidFill>
                      <a:srgbClr val="333333"/>
                    </a:solidFill>
                    <a:effectLst/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stock-data-analysis_38798">
              <a:extLst>
                <a:ext uri="{FF2B5EF4-FFF2-40B4-BE49-F238E27FC236}">
                  <a16:creationId xmlns:a16="http://schemas.microsoft.com/office/drawing/2014/main" id="{C6F4F40D-B26B-52E8-0931-0F80C2BA905D}"/>
                </a:ext>
              </a:extLst>
            </p:cNvPr>
            <p:cNvSpPr/>
            <p:nvPr/>
          </p:nvSpPr>
          <p:spPr>
            <a:xfrm>
              <a:off x="4940559" y="2227527"/>
              <a:ext cx="471892" cy="471180"/>
            </a:xfrm>
            <a:custGeom>
              <a:avLst/>
              <a:gdLst>
                <a:gd name="connsiteX0" fmla="*/ 308018 w 608697"/>
                <a:gd name="connsiteY0" fmla="*/ 459875 h 607780"/>
                <a:gd name="connsiteX1" fmla="*/ 459098 w 608697"/>
                <a:gd name="connsiteY1" fmla="*/ 459875 h 607780"/>
                <a:gd name="connsiteX2" fmla="*/ 459098 w 608697"/>
                <a:gd name="connsiteY2" fmla="*/ 485702 h 607780"/>
                <a:gd name="connsiteX3" fmla="*/ 308018 w 608697"/>
                <a:gd name="connsiteY3" fmla="*/ 485702 h 607780"/>
                <a:gd name="connsiteX4" fmla="*/ 394249 w 608697"/>
                <a:gd name="connsiteY4" fmla="*/ 416759 h 607780"/>
                <a:gd name="connsiteX5" fmla="*/ 423040 w 608697"/>
                <a:gd name="connsiteY5" fmla="*/ 416759 h 607780"/>
                <a:gd name="connsiteX6" fmla="*/ 423040 w 608697"/>
                <a:gd name="connsiteY6" fmla="*/ 442586 h 607780"/>
                <a:gd name="connsiteX7" fmla="*/ 394249 w 608697"/>
                <a:gd name="connsiteY7" fmla="*/ 442586 h 607780"/>
                <a:gd name="connsiteX8" fmla="*/ 351204 w 608697"/>
                <a:gd name="connsiteY8" fmla="*/ 416759 h 607780"/>
                <a:gd name="connsiteX9" fmla="*/ 379995 w 608697"/>
                <a:gd name="connsiteY9" fmla="*/ 416759 h 607780"/>
                <a:gd name="connsiteX10" fmla="*/ 379995 w 608697"/>
                <a:gd name="connsiteY10" fmla="*/ 442586 h 607780"/>
                <a:gd name="connsiteX11" fmla="*/ 351204 w 608697"/>
                <a:gd name="connsiteY11" fmla="*/ 442586 h 607780"/>
                <a:gd name="connsiteX12" fmla="*/ 308018 w 608697"/>
                <a:gd name="connsiteY12" fmla="*/ 416759 h 607780"/>
                <a:gd name="connsiteX13" fmla="*/ 336809 w 608697"/>
                <a:gd name="connsiteY13" fmla="*/ 416759 h 607780"/>
                <a:gd name="connsiteX14" fmla="*/ 336809 w 608697"/>
                <a:gd name="connsiteY14" fmla="*/ 442586 h 607780"/>
                <a:gd name="connsiteX15" fmla="*/ 308018 w 608697"/>
                <a:gd name="connsiteY15" fmla="*/ 442586 h 607780"/>
                <a:gd name="connsiteX16" fmla="*/ 327698 w 608697"/>
                <a:gd name="connsiteY16" fmla="*/ 342003 h 607780"/>
                <a:gd name="connsiteX17" fmla="*/ 152667 w 608697"/>
                <a:gd name="connsiteY17" fmla="*/ 516798 h 607780"/>
                <a:gd name="connsiteX18" fmla="*/ 322361 w 608697"/>
                <a:gd name="connsiteY18" fmla="*/ 582007 h 607780"/>
                <a:gd name="connsiteX19" fmla="*/ 575303 w 608697"/>
                <a:gd name="connsiteY19" fmla="*/ 342003 h 607780"/>
                <a:gd name="connsiteX20" fmla="*/ 322361 w 608697"/>
                <a:gd name="connsiteY20" fmla="*/ 316133 h 607780"/>
                <a:gd name="connsiteX21" fmla="*/ 588595 w 608697"/>
                <a:gd name="connsiteY21" fmla="*/ 316133 h 607780"/>
                <a:gd name="connsiteX22" fmla="*/ 601499 w 608697"/>
                <a:gd name="connsiteY22" fmla="*/ 329116 h 607780"/>
                <a:gd name="connsiteX23" fmla="*/ 322361 w 608697"/>
                <a:gd name="connsiteY23" fmla="*/ 607780 h 607780"/>
                <a:gd name="connsiteX24" fmla="*/ 125015 w 608697"/>
                <a:gd name="connsiteY24" fmla="*/ 526100 h 607780"/>
                <a:gd name="connsiteX25" fmla="*/ 121231 w 608697"/>
                <a:gd name="connsiteY25" fmla="*/ 516992 h 607780"/>
                <a:gd name="connsiteX26" fmla="*/ 125015 w 608697"/>
                <a:gd name="connsiteY26" fmla="*/ 507884 h 607780"/>
                <a:gd name="connsiteX27" fmla="*/ 313144 w 608697"/>
                <a:gd name="connsiteY27" fmla="*/ 319912 h 607780"/>
                <a:gd name="connsiteX28" fmla="*/ 322361 w 608697"/>
                <a:gd name="connsiteY28" fmla="*/ 316133 h 607780"/>
                <a:gd name="connsiteX29" fmla="*/ 192785 w 608697"/>
                <a:gd name="connsiteY29" fmla="*/ 230043 h 607780"/>
                <a:gd name="connsiteX30" fmla="*/ 221646 w 608697"/>
                <a:gd name="connsiteY30" fmla="*/ 230043 h 607780"/>
                <a:gd name="connsiteX31" fmla="*/ 221646 w 608697"/>
                <a:gd name="connsiteY31" fmla="*/ 255799 h 607780"/>
                <a:gd name="connsiteX32" fmla="*/ 192785 w 608697"/>
                <a:gd name="connsiteY32" fmla="*/ 255799 h 607780"/>
                <a:gd name="connsiteX33" fmla="*/ 149599 w 608697"/>
                <a:gd name="connsiteY33" fmla="*/ 230043 h 607780"/>
                <a:gd name="connsiteX34" fmla="*/ 178460 w 608697"/>
                <a:gd name="connsiteY34" fmla="*/ 230043 h 607780"/>
                <a:gd name="connsiteX35" fmla="*/ 178460 w 608697"/>
                <a:gd name="connsiteY35" fmla="*/ 255799 h 607780"/>
                <a:gd name="connsiteX36" fmla="*/ 149599 w 608697"/>
                <a:gd name="connsiteY36" fmla="*/ 255799 h 607780"/>
                <a:gd name="connsiteX37" fmla="*/ 106413 w 608697"/>
                <a:gd name="connsiteY37" fmla="*/ 230043 h 607780"/>
                <a:gd name="connsiteX38" fmla="*/ 135274 w 608697"/>
                <a:gd name="connsiteY38" fmla="*/ 230043 h 607780"/>
                <a:gd name="connsiteX39" fmla="*/ 135274 w 608697"/>
                <a:gd name="connsiteY39" fmla="*/ 255799 h 607780"/>
                <a:gd name="connsiteX40" fmla="*/ 106413 w 608697"/>
                <a:gd name="connsiteY40" fmla="*/ 255799 h 607780"/>
                <a:gd name="connsiteX41" fmla="*/ 342535 w 608697"/>
                <a:gd name="connsiteY41" fmla="*/ 211323 h 607780"/>
                <a:gd name="connsiteX42" fmla="*/ 342535 w 608697"/>
                <a:gd name="connsiteY42" fmla="*/ 265776 h 607780"/>
                <a:gd name="connsiteX43" fmla="*/ 582498 w 608697"/>
                <a:gd name="connsiteY43" fmla="*/ 265776 h 607780"/>
                <a:gd name="connsiteX44" fmla="*/ 573668 w 608697"/>
                <a:gd name="connsiteY44" fmla="*/ 211323 h 607780"/>
                <a:gd name="connsiteX45" fmla="*/ 106413 w 608697"/>
                <a:gd name="connsiteY45" fmla="*/ 186716 h 607780"/>
                <a:gd name="connsiteX46" fmla="*/ 221646 w 608697"/>
                <a:gd name="connsiteY46" fmla="*/ 186716 h 607780"/>
                <a:gd name="connsiteX47" fmla="*/ 221646 w 608697"/>
                <a:gd name="connsiteY47" fmla="*/ 212614 h 607780"/>
                <a:gd name="connsiteX48" fmla="*/ 106413 w 608697"/>
                <a:gd name="connsiteY48" fmla="*/ 212614 h 607780"/>
                <a:gd name="connsiteX49" fmla="*/ 142472 w 608697"/>
                <a:gd name="connsiteY49" fmla="*/ 143671 h 607780"/>
                <a:gd name="connsiteX50" fmla="*/ 221646 w 608697"/>
                <a:gd name="connsiteY50" fmla="*/ 143671 h 607780"/>
                <a:gd name="connsiteX51" fmla="*/ 221646 w 608697"/>
                <a:gd name="connsiteY51" fmla="*/ 169498 h 607780"/>
                <a:gd name="connsiteX52" fmla="*/ 142472 w 608697"/>
                <a:gd name="connsiteY52" fmla="*/ 169498 h 607780"/>
                <a:gd name="connsiteX53" fmla="*/ 342535 w 608697"/>
                <a:gd name="connsiteY53" fmla="*/ 115399 h 607780"/>
                <a:gd name="connsiteX54" fmla="*/ 342535 w 608697"/>
                <a:gd name="connsiteY54" fmla="*/ 185452 h 607780"/>
                <a:gd name="connsiteX55" fmla="*/ 564935 w 608697"/>
                <a:gd name="connsiteY55" fmla="*/ 185452 h 607780"/>
                <a:gd name="connsiteX56" fmla="*/ 522726 w 608697"/>
                <a:gd name="connsiteY56" fmla="*/ 115399 h 607780"/>
                <a:gd name="connsiteX57" fmla="*/ 266162 w 608697"/>
                <a:gd name="connsiteY57" fmla="*/ 39354 h 607780"/>
                <a:gd name="connsiteX58" fmla="*/ 25908 w 608697"/>
                <a:gd name="connsiteY58" fmla="*/ 292020 h 607780"/>
                <a:gd name="connsiteX59" fmla="*/ 91211 w 608697"/>
                <a:gd name="connsiteY59" fmla="*/ 461370 h 607780"/>
                <a:gd name="connsiteX60" fmla="*/ 266162 w 608697"/>
                <a:gd name="connsiteY60" fmla="*/ 286692 h 607780"/>
                <a:gd name="connsiteX61" fmla="*/ 342535 w 608697"/>
                <a:gd name="connsiteY61" fmla="*/ 26161 h 607780"/>
                <a:gd name="connsiteX62" fmla="*/ 342535 w 608697"/>
                <a:gd name="connsiteY62" fmla="*/ 89529 h 607780"/>
                <a:gd name="connsiteX63" fmla="*/ 497497 w 608697"/>
                <a:gd name="connsiteY63" fmla="*/ 89529 h 607780"/>
                <a:gd name="connsiteX64" fmla="*/ 342535 w 608697"/>
                <a:gd name="connsiteY64" fmla="*/ 26161 h 607780"/>
                <a:gd name="connsiteX65" fmla="*/ 279165 w 608697"/>
                <a:gd name="connsiteY65" fmla="*/ 13196 h 607780"/>
                <a:gd name="connsiteX66" fmla="*/ 292070 w 608697"/>
                <a:gd name="connsiteY66" fmla="*/ 26081 h 607780"/>
                <a:gd name="connsiteX67" fmla="*/ 292070 w 608697"/>
                <a:gd name="connsiteY67" fmla="*/ 292020 h 607780"/>
                <a:gd name="connsiteX68" fmla="*/ 288286 w 608697"/>
                <a:gd name="connsiteY68" fmla="*/ 301127 h 607780"/>
                <a:gd name="connsiteX69" fmla="*/ 100138 w 608697"/>
                <a:gd name="connsiteY69" fmla="*/ 488981 h 607780"/>
                <a:gd name="connsiteX70" fmla="*/ 90920 w 608697"/>
                <a:gd name="connsiteY70" fmla="*/ 492759 h 607780"/>
                <a:gd name="connsiteX71" fmla="*/ 81799 w 608697"/>
                <a:gd name="connsiteY71" fmla="*/ 488981 h 607780"/>
                <a:gd name="connsiteX72" fmla="*/ 0 w 608697"/>
                <a:gd name="connsiteY72" fmla="*/ 292020 h 607780"/>
                <a:gd name="connsiteX73" fmla="*/ 279165 w 608697"/>
                <a:gd name="connsiteY73" fmla="*/ 13196 h 607780"/>
                <a:gd name="connsiteX74" fmla="*/ 329629 w 608697"/>
                <a:gd name="connsiteY74" fmla="*/ 0 h 607780"/>
                <a:gd name="connsiteX75" fmla="*/ 538348 w 608697"/>
                <a:gd name="connsiteY75" fmla="*/ 93889 h 607780"/>
                <a:gd name="connsiteX76" fmla="*/ 595598 w 608697"/>
                <a:gd name="connsiteY76" fmla="*/ 194366 h 607780"/>
                <a:gd name="connsiteX77" fmla="*/ 608697 w 608697"/>
                <a:gd name="connsiteY77" fmla="*/ 278760 h 607780"/>
                <a:gd name="connsiteX78" fmla="*/ 595792 w 608697"/>
                <a:gd name="connsiteY78" fmla="*/ 291647 h 607780"/>
                <a:gd name="connsiteX79" fmla="*/ 329629 w 608697"/>
                <a:gd name="connsiteY79" fmla="*/ 291647 h 607780"/>
                <a:gd name="connsiteX80" fmla="*/ 316627 w 608697"/>
                <a:gd name="connsiteY80" fmla="*/ 278760 h 607780"/>
                <a:gd name="connsiteX81" fmla="*/ 316627 w 608697"/>
                <a:gd name="connsiteY81" fmla="*/ 12886 h 607780"/>
                <a:gd name="connsiteX82" fmla="*/ 329629 w 608697"/>
                <a:gd name="connsiteY82" fmla="*/ 0 h 60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08697" h="607780">
                  <a:moveTo>
                    <a:pt x="308018" y="459875"/>
                  </a:moveTo>
                  <a:lnTo>
                    <a:pt x="459098" y="459875"/>
                  </a:lnTo>
                  <a:lnTo>
                    <a:pt x="459098" y="485702"/>
                  </a:lnTo>
                  <a:lnTo>
                    <a:pt x="308018" y="485702"/>
                  </a:lnTo>
                  <a:close/>
                  <a:moveTo>
                    <a:pt x="394249" y="416759"/>
                  </a:moveTo>
                  <a:lnTo>
                    <a:pt x="423040" y="416759"/>
                  </a:lnTo>
                  <a:lnTo>
                    <a:pt x="423040" y="442586"/>
                  </a:lnTo>
                  <a:lnTo>
                    <a:pt x="394249" y="442586"/>
                  </a:lnTo>
                  <a:close/>
                  <a:moveTo>
                    <a:pt x="351204" y="416759"/>
                  </a:moveTo>
                  <a:lnTo>
                    <a:pt x="379995" y="416759"/>
                  </a:lnTo>
                  <a:lnTo>
                    <a:pt x="379995" y="442586"/>
                  </a:lnTo>
                  <a:lnTo>
                    <a:pt x="351204" y="442586"/>
                  </a:lnTo>
                  <a:close/>
                  <a:moveTo>
                    <a:pt x="308018" y="416759"/>
                  </a:moveTo>
                  <a:lnTo>
                    <a:pt x="336809" y="416759"/>
                  </a:lnTo>
                  <a:lnTo>
                    <a:pt x="336809" y="442586"/>
                  </a:lnTo>
                  <a:lnTo>
                    <a:pt x="308018" y="442586"/>
                  </a:lnTo>
                  <a:close/>
                  <a:moveTo>
                    <a:pt x="327698" y="342003"/>
                  </a:moveTo>
                  <a:lnTo>
                    <a:pt x="152667" y="516798"/>
                  </a:lnTo>
                  <a:cubicBezTo>
                    <a:pt x="199335" y="558946"/>
                    <a:pt x="259102" y="582007"/>
                    <a:pt x="322361" y="582007"/>
                  </a:cubicBezTo>
                  <a:cubicBezTo>
                    <a:pt x="457710" y="582007"/>
                    <a:pt x="568608" y="475425"/>
                    <a:pt x="575303" y="342003"/>
                  </a:cubicBezTo>
                  <a:close/>
                  <a:moveTo>
                    <a:pt x="322361" y="316133"/>
                  </a:moveTo>
                  <a:lnTo>
                    <a:pt x="588595" y="316133"/>
                  </a:lnTo>
                  <a:cubicBezTo>
                    <a:pt x="595775" y="316133"/>
                    <a:pt x="601499" y="321946"/>
                    <a:pt x="601499" y="329116"/>
                  </a:cubicBezTo>
                  <a:cubicBezTo>
                    <a:pt x="601499" y="482789"/>
                    <a:pt x="476241" y="607780"/>
                    <a:pt x="322361" y="607780"/>
                  </a:cubicBezTo>
                  <a:cubicBezTo>
                    <a:pt x="247847" y="607780"/>
                    <a:pt x="177796" y="578809"/>
                    <a:pt x="125015" y="526100"/>
                  </a:cubicBezTo>
                  <a:cubicBezTo>
                    <a:pt x="122589" y="523677"/>
                    <a:pt x="121231" y="520383"/>
                    <a:pt x="121231" y="516992"/>
                  </a:cubicBezTo>
                  <a:cubicBezTo>
                    <a:pt x="121231" y="513601"/>
                    <a:pt x="122589" y="510306"/>
                    <a:pt x="125015" y="507884"/>
                  </a:cubicBezTo>
                  <a:lnTo>
                    <a:pt x="313144" y="319912"/>
                  </a:lnTo>
                  <a:cubicBezTo>
                    <a:pt x="315570" y="317489"/>
                    <a:pt x="318869" y="316133"/>
                    <a:pt x="322361" y="316133"/>
                  </a:cubicBezTo>
                  <a:close/>
                  <a:moveTo>
                    <a:pt x="192785" y="230043"/>
                  </a:moveTo>
                  <a:lnTo>
                    <a:pt x="221646" y="230043"/>
                  </a:lnTo>
                  <a:lnTo>
                    <a:pt x="221646" y="255799"/>
                  </a:lnTo>
                  <a:lnTo>
                    <a:pt x="192785" y="255799"/>
                  </a:lnTo>
                  <a:close/>
                  <a:moveTo>
                    <a:pt x="149599" y="230043"/>
                  </a:moveTo>
                  <a:lnTo>
                    <a:pt x="178460" y="230043"/>
                  </a:lnTo>
                  <a:lnTo>
                    <a:pt x="178460" y="255799"/>
                  </a:lnTo>
                  <a:lnTo>
                    <a:pt x="149599" y="255799"/>
                  </a:lnTo>
                  <a:close/>
                  <a:moveTo>
                    <a:pt x="106413" y="230043"/>
                  </a:moveTo>
                  <a:lnTo>
                    <a:pt x="135274" y="230043"/>
                  </a:lnTo>
                  <a:lnTo>
                    <a:pt x="135274" y="255799"/>
                  </a:lnTo>
                  <a:lnTo>
                    <a:pt x="106413" y="255799"/>
                  </a:lnTo>
                  <a:close/>
                  <a:moveTo>
                    <a:pt x="342535" y="211323"/>
                  </a:moveTo>
                  <a:lnTo>
                    <a:pt x="342535" y="265776"/>
                  </a:lnTo>
                  <a:lnTo>
                    <a:pt x="582498" y="265776"/>
                  </a:lnTo>
                  <a:cubicBezTo>
                    <a:pt x="581625" y="247173"/>
                    <a:pt x="578617" y="228957"/>
                    <a:pt x="573668" y="211323"/>
                  </a:cubicBezTo>
                  <a:close/>
                  <a:moveTo>
                    <a:pt x="106413" y="186716"/>
                  </a:moveTo>
                  <a:lnTo>
                    <a:pt x="221646" y="186716"/>
                  </a:lnTo>
                  <a:lnTo>
                    <a:pt x="221646" y="212614"/>
                  </a:lnTo>
                  <a:lnTo>
                    <a:pt x="106413" y="212614"/>
                  </a:lnTo>
                  <a:close/>
                  <a:moveTo>
                    <a:pt x="142472" y="143671"/>
                  </a:moveTo>
                  <a:lnTo>
                    <a:pt x="221646" y="143671"/>
                  </a:lnTo>
                  <a:lnTo>
                    <a:pt x="221646" y="169498"/>
                  </a:lnTo>
                  <a:lnTo>
                    <a:pt x="142472" y="169498"/>
                  </a:lnTo>
                  <a:close/>
                  <a:moveTo>
                    <a:pt x="342535" y="115399"/>
                  </a:moveTo>
                  <a:lnTo>
                    <a:pt x="342535" y="185452"/>
                  </a:lnTo>
                  <a:lnTo>
                    <a:pt x="564935" y="185452"/>
                  </a:lnTo>
                  <a:cubicBezTo>
                    <a:pt x="554844" y="160066"/>
                    <a:pt x="540483" y="136231"/>
                    <a:pt x="522726" y="115399"/>
                  </a:cubicBezTo>
                  <a:close/>
                  <a:moveTo>
                    <a:pt x="266162" y="39354"/>
                  </a:moveTo>
                  <a:cubicBezTo>
                    <a:pt x="132547" y="46135"/>
                    <a:pt x="25908" y="156871"/>
                    <a:pt x="25908" y="292020"/>
                  </a:cubicBezTo>
                  <a:cubicBezTo>
                    <a:pt x="25908" y="355187"/>
                    <a:pt x="49002" y="414866"/>
                    <a:pt x="91211" y="461370"/>
                  </a:cubicBezTo>
                  <a:lnTo>
                    <a:pt x="266162" y="286692"/>
                  </a:lnTo>
                  <a:close/>
                  <a:moveTo>
                    <a:pt x="342535" y="26161"/>
                  </a:moveTo>
                  <a:lnTo>
                    <a:pt x="342535" y="89529"/>
                  </a:lnTo>
                  <a:lnTo>
                    <a:pt x="497497" y="89529"/>
                  </a:lnTo>
                  <a:cubicBezTo>
                    <a:pt x="454608" y="51547"/>
                    <a:pt x="399979" y="29068"/>
                    <a:pt x="342535" y="26161"/>
                  </a:cubicBezTo>
                  <a:close/>
                  <a:moveTo>
                    <a:pt x="279165" y="13196"/>
                  </a:moveTo>
                  <a:cubicBezTo>
                    <a:pt x="286248" y="13196"/>
                    <a:pt x="292070" y="19009"/>
                    <a:pt x="292070" y="26081"/>
                  </a:cubicBezTo>
                  <a:lnTo>
                    <a:pt x="292070" y="292020"/>
                  </a:lnTo>
                  <a:cubicBezTo>
                    <a:pt x="292070" y="295411"/>
                    <a:pt x="290712" y="298705"/>
                    <a:pt x="288286" y="301127"/>
                  </a:cubicBezTo>
                  <a:lnTo>
                    <a:pt x="100138" y="488981"/>
                  </a:lnTo>
                  <a:cubicBezTo>
                    <a:pt x="97712" y="491403"/>
                    <a:pt x="94413" y="492759"/>
                    <a:pt x="90920" y="492759"/>
                  </a:cubicBezTo>
                  <a:cubicBezTo>
                    <a:pt x="87524" y="492759"/>
                    <a:pt x="84225" y="491403"/>
                    <a:pt x="81799" y="488981"/>
                  </a:cubicBezTo>
                  <a:cubicBezTo>
                    <a:pt x="29013" y="436374"/>
                    <a:pt x="0" y="366425"/>
                    <a:pt x="0" y="292020"/>
                  </a:cubicBezTo>
                  <a:cubicBezTo>
                    <a:pt x="0" y="138270"/>
                    <a:pt x="125173" y="13196"/>
                    <a:pt x="279165" y="13196"/>
                  </a:cubicBezTo>
                  <a:close/>
                  <a:moveTo>
                    <a:pt x="329629" y="0"/>
                  </a:moveTo>
                  <a:cubicBezTo>
                    <a:pt x="409294" y="0"/>
                    <a:pt x="485465" y="34203"/>
                    <a:pt x="538348" y="93889"/>
                  </a:cubicBezTo>
                  <a:cubicBezTo>
                    <a:pt x="564159" y="122860"/>
                    <a:pt x="583954" y="157547"/>
                    <a:pt x="595598" y="194366"/>
                  </a:cubicBezTo>
                  <a:cubicBezTo>
                    <a:pt x="604330" y="221303"/>
                    <a:pt x="608697" y="249692"/>
                    <a:pt x="608697" y="278760"/>
                  </a:cubicBezTo>
                  <a:cubicBezTo>
                    <a:pt x="608697" y="285833"/>
                    <a:pt x="602972" y="291647"/>
                    <a:pt x="595792" y="291647"/>
                  </a:cubicBezTo>
                  <a:lnTo>
                    <a:pt x="329629" y="291647"/>
                  </a:lnTo>
                  <a:cubicBezTo>
                    <a:pt x="322449" y="291647"/>
                    <a:pt x="316627" y="285833"/>
                    <a:pt x="316627" y="278760"/>
                  </a:cubicBezTo>
                  <a:lnTo>
                    <a:pt x="316627" y="12886"/>
                  </a:lnTo>
                  <a:cubicBezTo>
                    <a:pt x="316627" y="5813"/>
                    <a:pt x="322449" y="0"/>
                    <a:pt x="3296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1" name="Group 210">
            <a:extLst>
              <a:ext uri="{FF2B5EF4-FFF2-40B4-BE49-F238E27FC236}">
                <a16:creationId xmlns:a16="http://schemas.microsoft.com/office/drawing/2014/main" id="{FD6FE25F-6582-2F7E-B6D4-DEFCB5072E67}"/>
              </a:ext>
            </a:extLst>
          </p:cNvPr>
          <p:cNvGrpSpPr/>
          <p:nvPr/>
        </p:nvGrpSpPr>
        <p:grpSpPr>
          <a:xfrm>
            <a:off x="1081641" y="4883514"/>
            <a:ext cx="4006245" cy="1113477"/>
            <a:chOff x="4777477" y="2033802"/>
            <a:chExt cx="4006245" cy="1113477"/>
          </a:xfrm>
        </p:grpSpPr>
        <p:sp>
          <p:nvSpPr>
            <p:cNvPr id="52" name="Google Shape;753;p31">
              <a:extLst>
                <a:ext uri="{FF2B5EF4-FFF2-40B4-BE49-F238E27FC236}">
                  <a16:creationId xmlns:a16="http://schemas.microsoft.com/office/drawing/2014/main" id="{EB2C14C7-EFC3-BE90-2A71-F8E165C3382A}"/>
                </a:ext>
              </a:extLst>
            </p:cNvPr>
            <p:cNvSpPr/>
            <p:nvPr/>
          </p:nvSpPr>
          <p:spPr>
            <a:xfrm>
              <a:off x="4777477" y="2084341"/>
              <a:ext cx="763600" cy="763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1A3B41E3-5BBA-F1AD-CB94-41B745ABFB5E}"/>
                </a:ext>
              </a:extLst>
            </p:cNvPr>
            <p:cNvGrpSpPr/>
            <p:nvPr/>
          </p:nvGrpSpPr>
          <p:grpSpPr>
            <a:xfrm>
              <a:off x="5736433" y="2033802"/>
              <a:ext cx="3047289" cy="1113477"/>
              <a:chOff x="8749921" y="4497994"/>
              <a:chExt cx="3047289" cy="1113477"/>
            </a:xfrm>
          </p:grpSpPr>
          <p:sp>
            <p:nvSpPr>
              <p:cNvPr id="55" name="文本框 214">
                <a:extLst>
                  <a:ext uri="{FF2B5EF4-FFF2-40B4-BE49-F238E27FC236}">
                    <a16:creationId xmlns:a16="http://schemas.microsoft.com/office/drawing/2014/main" id="{7684B64A-52AB-1222-3079-A1C87BD146F9}"/>
                  </a:ext>
                </a:extLst>
              </p:cNvPr>
              <p:cNvSpPr txBox="1"/>
              <p:nvPr/>
            </p:nvSpPr>
            <p:spPr>
              <a:xfrm>
                <a:off x="8749921" y="4497994"/>
                <a:ext cx="2183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文本框 215">
                <a:extLst>
                  <a:ext uri="{FF2B5EF4-FFF2-40B4-BE49-F238E27FC236}">
                    <a16:creationId xmlns:a16="http://schemas.microsoft.com/office/drawing/2014/main" id="{A6AA242B-4821-E7EE-ADA5-724EA597BF81}"/>
                  </a:ext>
                </a:extLst>
              </p:cNvPr>
              <p:cNvSpPr txBox="1"/>
              <p:nvPr/>
            </p:nvSpPr>
            <p:spPr>
              <a:xfrm>
                <a:off x="8749922" y="4976682"/>
                <a:ext cx="304728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altLang="zh-CN" sz="1400" b="0" i="0" dirty="0">
                    <a:solidFill>
                      <a:srgbClr val="333333"/>
                    </a:solidFill>
                    <a:effectLst/>
                    <a:cs typeface="+mn-ea"/>
                    <a:sym typeface="+mn-lt"/>
                  </a:rPr>
                  <a:t>Click here to add content, content to match the title. </a:t>
                </a:r>
                <a:endPara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stock-data-analysis_38798">
              <a:extLst>
                <a:ext uri="{FF2B5EF4-FFF2-40B4-BE49-F238E27FC236}">
                  <a16:creationId xmlns:a16="http://schemas.microsoft.com/office/drawing/2014/main" id="{8132F868-BCE1-4583-9F20-6D6F0C19A49C}"/>
                </a:ext>
              </a:extLst>
            </p:cNvPr>
            <p:cNvSpPr/>
            <p:nvPr/>
          </p:nvSpPr>
          <p:spPr>
            <a:xfrm>
              <a:off x="4915159" y="2259279"/>
              <a:ext cx="471892" cy="407677"/>
            </a:xfrm>
            <a:custGeom>
              <a:avLst/>
              <a:gdLst>
                <a:gd name="connsiteX0" fmla="*/ 223285 w 606721"/>
                <a:gd name="connsiteY0" fmla="*/ 456948 h 524160"/>
                <a:gd name="connsiteX1" fmla="*/ 190047 w 606721"/>
                <a:gd name="connsiteY1" fmla="*/ 490137 h 524160"/>
                <a:gd name="connsiteX2" fmla="*/ 190047 w 606721"/>
                <a:gd name="connsiteY2" fmla="*/ 493474 h 524160"/>
                <a:gd name="connsiteX3" fmla="*/ 416674 w 606721"/>
                <a:gd name="connsiteY3" fmla="*/ 493474 h 524160"/>
                <a:gd name="connsiteX4" fmla="*/ 416674 w 606721"/>
                <a:gd name="connsiteY4" fmla="*/ 490137 h 524160"/>
                <a:gd name="connsiteX5" fmla="*/ 383437 w 606721"/>
                <a:gd name="connsiteY5" fmla="*/ 456948 h 524160"/>
                <a:gd name="connsiteX6" fmla="*/ 363687 w 606721"/>
                <a:gd name="connsiteY6" fmla="*/ 95325 h 524160"/>
                <a:gd name="connsiteX7" fmla="*/ 382349 w 606721"/>
                <a:gd name="connsiteY7" fmla="*/ 104872 h 524160"/>
                <a:gd name="connsiteX8" fmla="*/ 408346 w 606721"/>
                <a:gd name="connsiteY8" fmla="*/ 146210 h 524160"/>
                <a:gd name="connsiteX9" fmla="*/ 453841 w 606721"/>
                <a:gd name="connsiteY9" fmla="*/ 145839 h 524160"/>
                <a:gd name="connsiteX10" fmla="*/ 484016 w 606721"/>
                <a:gd name="connsiteY10" fmla="*/ 130268 h 524160"/>
                <a:gd name="connsiteX11" fmla="*/ 521619 w 606721"/>
                <a:gd name="connsiteY11" fmla="*/ 167713 h 524160"/>
                <a:gd name="connsiteX12" fmla="*/ 484016 w 606721"/>
                <a:gd name="connsiteY12" fmla="*/ 205158 h 524160"/>
                <a:gd name="connsiteX13" fmla="*/ 451891 w 606721"/>
                <a:gd name="connsiteY13" fmla="*/ 186621 h 524160"/>
                <a:gd name="connsiteX14" fmla="*/ 397390 w 606721"/>
                <a:gd name="connsiteY14" fmla="*/ 187177 h 524160"/>
                <a:gd name="connsiteX15" fmla="*/ 379842 w 606721"/>
                <a:gd name="connsiteY15" fmla="*/ 177630 h 524160"/>
                <a:gd name="connsiteX16" fmla="*/ 367772 w 606721"/>
                <a:gd name="connsiteY16" fmla="*/ 158537 h 524160"/>
                <a:gd name="connsiteX17" fmla="*/ 298137 w 606721"/>
                <a:gd name="connsiteY17" fmla="*/ 309893 h 524160"/>
                <a:gd name="connsiteX18" fmla="*/ 279568 w 606721"/>
                <a:gd name="connsiteY18" fmla="*/ 321849 h 524160"/>
                <a:gd name="connsiteX19" fmla="*/ 278732 w 606721"/>
                <a:gd name="connsiteY19" fmla="*/ 321756 h 524160"/>
                <a:gd name="connsiteX20" fmla="*/ 260256 w 606721"/>
                <a:gd name="connsiteY20" fmla="*/ 308410 h 524160"/>
                <a:gd name="connsiteX21" fmla="*/ 231102 w 606721"/>
                <a:gd name="connsiteY21" fmla="*/ 228051 h 524160"/>
                <a:gd name="connsiteX22" fmla="*/ 163138 w 606721"/>
                <a:gd name="connsiteY22" fmla="*/ 228051 h 524160"/>
                <a:gd name="connsiteX23" fmla="*/ 131199 w 606721"/>
                <a:gd name="connsiteY23" fmla="*/ 246032 h 524160"/>
                <a:gd name="connsiteX24" fmla="*/ 93781 w 606721"/>
                <a:gd name="connsiteY24" fmla="*/ 208587 h 524160"/>
                <a:gd name="connsiteX25" fmla="*/ 131199 w 606721"/>
                <a:gd name="connsiteY25" fmla="*/ 171142 h 524160"/>
                <a:gd name="connsiteX26" fmla="*/ 161931 w 606721"/>
                <a:gd name="connsiteY26" fmla="*/ 187177 h 524160"/>
                <a:gd name="connsiteX27" fmla="*/ 245400 w 606721"/>
                <a:gd name="connsiteY27" fmla="*/ 187177 h 524160"/>
                <a:gd name="connsiteX28" fmla="*/ 264712 w 606721"/>
                <a:gd name="connsiteY28" fmla="*/ 200616 h 524160"/>
                <a:gd name="connsiteX29" fmla="*/ 281796 w 606721"/>
                <a:gd name="connsiteY29" fmla="*/ 247700 h 524160"/>
                <a:gd name="connsiteX30" fmla="*/ 346417 w 606721"/>
                <a:gd name="connsiteY30" fmla="*/ 107189 h 524160"/>
                <a:gd name="connsiteX31" fmla="*/ 363687 w 606721"/>
                <a:gd name="connsiteY31" fmla="*/ 95325 h 524160"/>
                <a:gd name="connsiteX32" fmla="*/ 50320 w 606721"/>
                <a:gd name="connsiteY32" fmla="*/ 40791 h 524160"/>
                <a:gd name="connsiteX33" fmla="*/ 40943 w 606721"/>
                <a:gd name="connsiteY33" fmla="*/ 50247 h 524160"/>
                <a:gd name="connsiteX34" fmla="*/ 40943 w 606721"/>
                <a:gd name="connsiteY34" fmla="*/ 345516 h 524160"/>
                <a:gd name="connsiteX35" fmla="*/ 50320 w 606721"/>
                <a:gd name="connsiteY35" fmla="*/ 354972 h 524160"/>
                <a:gd name="connsiteX36" fmla="*/ 556401 w 606721"/>
                <a:gd name="connsiteY36" fmla="*/ 354972 h 524160"/>
                <a:gd name="connsiteX37" fmla="*/ 565871 w 606721"/>
                <a:gd name="connsiteY37" fmla="*/ 345516 h 524160"/>
                <a:gd name="connsiteX38" fmla="*/ 565871 w 606721"/>
                <a:gd name="connsiteY38" fmla="*/ 50247 h 524160"/>
                <a:gd name="connsiteX39" fmla="*/ 556401 w 606721"/>
                <a:gd name="connsiteY39" fmla="*/ 40791 h 524160"/>
                <a:gd name="connsiteX40" fmla="*/ 50320 w 606721"/>
                <a:gd name="connsiteY40" fmla="*/ 0 h 524160"/>
                <a:gd name="connsiteX41" fmla="*/ 556401 w 606721"/>
                <a:gd name="connsiteY41" fmla="*/ 0 h 524160"/>
                <a:gd name="connsiteX42" fmla="*/ 606721 w 606721"/>
                <a:gd name="connsiteY42" fmla="*/ 50247 h 524160"/>
                <a:gd name="connsiteX43" fmla="*/ 606721 w 606721"/>
                <a:gd name="connsiteY43" fmla="*/ 345516 h 524160"/>
                <a:gd name="connsiteX44" fmla="*/ 556401 w 606721"/>
                <a:gd name="connsiteY44" fmla="*/ 395762 h 524160"/>
                <a:gd name="connsiteX45" fmla="*/ 390307 w 606721"/>
                <a:gd name="connsiteY45" fmla="*/ 395762 h 524160"/>
                <a:gd name="connsiteX46" fmla="*/ 390307 w 606721"/>
                <a:gd name="connsiteY46" fmla="*/ 427004 h 524160"/>
                <a:gd name="connsiteX47" fmla="*/ 447405 w 606721"/>
                <a:gd name="connsiteY47" fmla="*/ 490137 h 524160"/>
                <a:gd name="connsiteX48" fmla="*/ 447405 w 606721"/>
                <a:gd name="connsiteY48" fmla="*/ 508864 h 524160"/>
                <a:gd name="connsiteX49" fmla="*/ 432086 w 606721"/>
                <a:gd name="connsiteY49" fmla="*/ 524160 h 524160"/>
                <a:gd name="connsiteX50" fmla="*/ 174728 w 606721"/>
                <a:gd name="connsiteY50" fmla="*/ 524160 h 524160"/>
                <a:gd name="connsiteX51" fmla="*/ 159410 w 606721"/>
                <a:gd name="connsiteY51" fmla="*/ 508864 h 524160"/>
                <a:gd name="connsiteX52" fmla="*/ 159410 w 606721"/>
                <a:gd name="connsiteY52" fmla="*/ 490137 h 524160"/>
                <a:gd name="connsiteX53" fmla="*/ 216414 w 606721"/>
                <a:gd name="connsiteY53" fmla="*/ 427004 h 524160"/>
                <a:gd name="connsiteX54" fmla="*/ 216414 w 606721"/>
                <a:gd name="connsiteY54" fmla="*/ 395762 h 524160"/>
                <a:gd name="connsiteX55" fmla="*/ 50320 w 606721"/>
                <a:gd name="connsiteY55" fmla="*/ 395762 h 524160"/>
                <a:gd name="connsiteX56" fmla="*/ 0 w 606721"/>
                <a:gd name="connsiteY56" fmla="*/ 345516 h 524160"/>
                <a:gd name="connsiteX57" fmla="*/ 0 w 606721"/>
                <a:gd name="connsiteY57" fmla="*/ 50247 h 524160"/>
                <a:gd name="connsiteX58" fmla="*/ 50320 w 606721"/>
                <a:gd name="connsiteY58" fmla="*/ 0 h 52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06721" h="524160">
                  <a:moveTo>
                    <a:pt x="223285" y="456948"/>
                  </a:moveTo>
                  <a:cubicBezTo>
                    <a:pt x="204902" y="456948"/>
                    <a:pt x="190047" y="471781"/>
                    <a:pt x="190047" y="490137"/>
                  </a:cubicBezTo>
                  <a:lnTo>
                    <a:pt x="190047" y="493474"/>
                  </a:lnTo>
                  <a:lnTo>
                    <a:pt x="416674" y="493474"/>
                  </a:lnTo>
                  <a:lnTo>
                    <a:pt x="416674" y="490137"/>
                  </a:lnTo>
                  <a:cubicBezTo>
                    <a:pt x="416674" y="471781"/>
                    <a:pt x="401819" y="456948"/>
                    <a:pt x="383437" y="456948"/>
                  </a:cubicBezTo>
                  <a:close/>
                  <a:moveTo>
                    <a:pt x="363687" y="95325"/>
                  </a:moveTo>
                  <a:cubicBezTo>
                    <a:pt x="371393" y="94769"/>
                    <a:pt x="378357" y="98476"/>
                    <a:pt x="382349" y="104872"/>
                  </a:cubicBezTo>
                  <a:lnTo>
                    <a:pt x="408346" y="146210"/>
                  </a:lnTo>
                  <a:lnTo>
                    <a:pt x="453841" y="145839"/>
                  </a:lnTo>
                  <a:cubicBezTo>
                    <a:pt x="460619" y="136478"/>
                    <a:pt x="471575" y="130268"/>
                    <a:pt x="484016" y="130268"/>
                  </a:cubicBezTo>
                  <a:cubicBezTo>
                    <a:pt x="504814" y="130268"/>
                    <a:pt x="521619" y="147044"/>
                    <a:pt x="521619" y="167713"/>
                  </a:cubicBezTo>
                  <a:cubicBezTo>
                    <a:pt x="521619" y="188382"/>
                    <a:pt x="504814" y="205158"/>
                    <a:pt x="484016" y="205158"/>
                  </a:cubicBezTo>
                  <a:cubicBezTo>
                    <a:pt x="470275" y="205158"/>
                    <a:pt x="458391" y="197650"/>
                    <a:pt x="451891" y="186621"/>
                  </a:cubicBezTo>
                  <a:lnTo>
                    <a:pt x="397390" y="187177"/>
                  </a:lnTo>
                  <a:cubicBezTo>
                    <a:pt x="390891" y="187177"/>
                    <a:pt x="383649" y="183655"/>
                    <a:pt x="379842" y="177630"/>
                  </a:cubicBezTo>
                  <a:lnTo>
                    <a:pt x="367772" y="158537"/>
                  </a:lnTo>
                  <a:lnTo>
                    <a:pt x="298137" y="309893"/>
                  </a:lnTo>
                  <a:cubicBezTo>
                    <a:pt x="294795" y="317215"/>
                    <a:pt x="287460" y="321849"/>
                    <a:pt x="279568" y="321849"/>
                  </a:cubicBezTo>
                  <a:cubicBezTo>
                    <a:pt x="279196" y="321849"/>
                    <a:pt x="278918" y="321849"/>
                    <a:pt x="278732" y="321756"/>
                  </a:cubicBezTo>
                  <a:cubicBezTo>
                    <a:pt x="270376" y="321478"/>
                    <a:pt x="263134" y="316195"/>
                    <a:pt x="260256" y="308410"/>
                  </a:cubicBezTo>
                  <a:lnTo>
                    <a:pt x="231102" y="228051"/>
                  </a:lnTo>
                  <a:lnTo>
                    <a:pt x="163138" y="228051"/>
                  </a:lnTo>
                  <a:cubicBezTo>
                    <a:pt x="156546" y="238803"/>
                    <a:pt x="144754" y="246032"/>
                    <a:pt x="131199" y="246032"/>
                  </a:cubicBezTo>
                  <a:cubicBezTo>
                    <a:pt x="110494" y="246032"/>
                    <a:pt x="93781" y="229256"/>
                    <a:pt x="93781" y="208587"/>
                  </a:cubicBezTo>
                  <a:cubicBezTo>
                    <a:pt x="93781" y="187918"/>
                    <a:pt x="110494" y="171142"/>
                    <a:pt x="131199" y="171142"/>
                  </a:cubicBezTo>
                  <a:cubicBezTo>
                    <a:pt x="143919" y="171142"/>
                    <a:pt x="155153" y="177537"/>
                    <a:pt x="161931" y="187177"/>
                  </a:cubicBezTo>
                  <a:lnTo>
                    <a:pt x="245400" y="187177"/>
                  </a:lnTo>
                  <a:cubicBezTo>
                    <a:pt x="254035" y="187177"/>
                    <a:pt x="261741" y="192552"/>
                    <a:pt x="264712" y="200616"/>
                  </a:cubicBezTo>
                  <a:lnTo>
                    <a:pt x="281796" y="247700"/>
                  </a:lnTo>
                  <a:lnTo>
                    <a:pt x="346417" y="107189"/>
                  </a:lnTo>
                  <a:cubicBezTo>
                    <a:pt x="349574" y="100330"/>
                    <a:pt x="356166" y="95789"/>
                    <a:pt x="363687" y="95325"/>
                  </a:cubicBezTo>
                  <a:close/>
                  <a:moveTo>
                    <a:pt x="50320" y="40791"/>
                  </a:moveTo>
                  <a:cubicBezTo>
                    <a:pt x="45121" y="40791"/>
                    <a:pt x="40943" y="45055"/>
                    <a:pt x="40943" y="50247"/>
                  </a:cubicBezTo>
                  <a:lnTo>
                    <a:pt x="40943" y="345516"/>
                  </a:lnTo>
                  <a:cubicBezTo>
                    <a:pt x="40943" y="350707"/>
                    <a:pt x="45121" y="354972"/>
                    <a:pt x="50320" y="354972"/>
                  </a:cubicBezTo>
                  <a:lnTo>
                    <a:pt x="556401" y="354972"/>
                  </a:lnTo>
                  <a:cubicBezTo>
                    <a:pt x="561600" y="354972"/>
                    <a:pt x="565871" y="350707"/>
                    <a:pt x="565871" y="345516"/>
                  </a:cubicBezTo>
                  <a:lnTo>
                    <a:pt x="565871" y="50247"/>
                  </a:lnTo>
                  <a:cubicBezTo>
                    <a:pt x="565871" y="45055"/>
                    <a:pt x="561600" y="40791"/>
                    <a:pt x="556401" y="40791"/>
                  </a:cubicBezTo>
                  <a:close/>
                  <a:moveTo>
                    <a:pt x="50320" y="0"/>
                  </a:moveTo>
                  <a:lnTo>
                    <a:pt x="556401" y="0"/>
                  </a:lnTo>
                  <a:cubicBezTo>
                    <a:pt x="584161" y="0"/>
                    <a:pt x="606721" y="22528"/>
                    <a:pt x="606721" y="50247"/>
                  </a:cubicBezTo>
                  <a:lnTo>
                    <a:pt x="606721" y="345516"/>
                  </a:lnTo>
                  <a:cubicBezTo>
                    <a:pt x="606721" y="373235"/>
                    <a:pt x="584161" y="395762"/>
                    <a:pt x="556401" y="395762"/>
                  </a:cubicBezTo>
                  <a:lnTo>
                    <a:pt x="390307" y="395762"/>
                  </a:lnTo>
                  <a:lnTo>
                    <a:pt x="390307" y="427004"/>
                  </a:lnTo>
                  <a:cubicBezTo>
                    <a:pt x="422245" y="430434"/>
                    <a:pt x="447405" y="457226"/>
                    <a:pt x="447405" y="490137"/>
                  </a:cubicBezTo>
                  <a:lnTo>
                    <a:pt x="447405" y="508864"/>
                  </a:lnTo>
                  <a:cubicBezTo>
                    <a:pt x="447405" y="517300"/>
                    <a:pt x="440534" y="524160"/>
                    <a:pt x="432086" y="524160"/>
                  </a:cubicBezTo>
                  <a:lnTo>
                    <a:pt x="174728" y="524160"/>
                  </a:lnTo>
                  <a:cubicBezTo>
                    <a:pt x="166280" y="524160"/>
                    <a:pt x="159410" y="517300"/>
                    <a:pt x="159410" y="508864"/>
                  </a:cubicBezTo>
                  <a:lnTo>
                    <a:pt x="159410" y="490137"/>
                  </a:lnTo>
                  <a:cubicBezTo>
                    <a:pt x="159410" y="457226"/>
                    <a:pt x="184477" y="430434"/>
                    <a:pt x="216414" y="427004"/>
                  </a:cubicBezTo>
                  <a:lnTo>
                    <a:pt x="216414" y="395762"/>
                  </a:lnTo>
                  <a:lnTo>
                    <a:pt x="50320" y="395762"/>
                  </a:lnTo>
                  <a:cubicBezTo>
                    <a:pt x="22561" y="395762"/>
                    <a:pt x="0" y="373235"/>
                    <a:pt x="0" y="345516"/>
                  </a:cubicBezTo>
                  <a:lnTo>
                    <a:pt x="0" y="50247"/>
                  </a:lnTo>
                  <a:cubicBezTo>
                    <a:pt x="0" y="22528"/>
                    <a:pt x="22561" y="0"/>
                    <a:pt x="503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2B9360C7-78DA-6A76-F0D9-AFA7F4A03B54}"/>
              </a:ext>
            </a:extLst>
          </p:cNvPr>
          <p:cNvSpPr/>
          <p:nvPr/>
        </p:nvSpPr>
        <p:spPr>
          <a:xfrm>
            <a:off x="5664757" y="3207582"/>
            <a:ext cx="5408386" cy="1255485"/>
          </a:xfrm>
          <a:custGeom>
            <a:avLst/>
            <a:gdLst>
              <a:gd name="connsiteX0" fmla="*/ 0 w 5268686"/>
              <a:gd name="connsiteY0" fmla="*/ 682171 h 1045028"/>
              <a:gd name="connsiteX1" fmla="*/ 696686 w 5268686"/>
              <a:gd name="connsiteY1" fmla="*/ 1045028 h 1045028"/>
              <a:gd name="connsiteX2" fmla="*/ 1828800 w 5268686"/>
              <a:gd name="connsiteY2" fmla="*/ 333828 h 1045028"/>
              <a:gd name="connsiteX3" fmla="*/ 3135086 w 5268686"/>
              <a:gd name="connsiteY3" fmla="*/ 682171 h 1045028"/>
              <a:gd name="connsiteX4" fmla="*/ 4107543 w 5268686"/>
              <a:gd name="connsiteY4" fmla="*/ 0 h 1045028"/>
              <a:gd name="connsiteX5" fmla="*/ 4891315 w 5268686"/>
              <a:gd name="connsiteY5" fmla="*/ 348343 h 1045028"/>
              <a:gd name="connsiteX6" fmla="*/ 5268686 w 5268686"/>
              <a:gd name="connsiteY6" fmla="*/ 0 h 1045028"/>
              <a:gd name="connsiteX0" fmla="*/ 0 w 5382986"/>
              <a:gd name="connsiteY0" fmla="*/ 1558471 h 1558471"/>
              <a:gd name="connsiteX1" fmla="*/ 810986 w 5382986"/>
              <a:gd name="connsiteY1" fmla="*/ 1045028 h 1558471"/>
              <a:gd name="connsiteX2" fmla="*/ 1943100 w 5382986"/>
              <a:gd name="connsiteY2" fmla="*/ 333828 h 1558471"/>
              <a:gd name="connsiteX3" fmla="*/ 3249386 w 5382986"/>
              <a:gd name="connsiteY3" fmla="*/ 682171 h 1558471"/>
              <a:gd name="connsiteX4" fmla="*/ 4221843 w 5382986"/>
              <a:gd name="connsiteY4" fmla="*/ 0 h 1558471"/>
              <a:gd name="connsiteX5" fmla="*/ 5005615 w 5382986"/>
              <a:gd name="connsiteY5" fmla="*/ 348343 h 1558471"/>
              <a:gd name="connsiteX6" fmla="*/ 5382986 w 5382986"/>
              <a:gd name="connsiteY6" fmla="*/ 0 h 1558471"/>
              <a:gd name="connsiteX0" fmla="*/ 0 w 5382986"/>
              <a:gd name="connsiteY0" fmla="*/ 1558471 h 1558471"/>
              <a:gd name="connsiteX1" fmla="*/ 671286 w 5382986"/>
              <a:gd name="connsiteY1" fmla="*/ 765628 h 1558471"/>
              <a:gd name="connsiteX2" fmla="*/ 1943100 w 5382986"/>
              <a:gd name="connsiteY2" fmla="*/ 333828 h 1558471"/>
              <a:gd name="connsiteX3" fmla="*/ 3249386 w 5382986"/>
              <a:gd name="connsiteY3" fmla="*/ 682171 h 1558471"/>
              <a:gd name="connsiteX4" fmla="*/ 4221843 w 5382986"/>
              <a:gd name="connsiteY4" fmla="*/ 0 h 1558471"/>
              <a:gd name="connsiteX5" fmla="*/ 5005615 w 5382986"/>
              <a:gd name="connsiteY5" fmla="*/ 348343 h 1558471"/>
              <a:gd name="connsiteX6" fmla="*/ 5382986 w 5382986"/>
              <a:gd name="connsiteY6" fmla="*/ 0 h 1558471"/>
              <a:gd name="connsiteX0" fmla="*/ 0 w 5382986"/>
              <a:gd name="connsiteY0" fmla="*/ 1558471 h 1558471"/>
              <a:gd name="connsiteX1" fmla="*/ 671286 w 5382986"/>
              <a:gd name="connsiteY1" fmla="*/ 765628 h 1558471"/>
              <a:gd name="connsiteX2" fmla="*/ 2133600 w 5382986"/>
              <a:gd name="connsiteY2" fmla="*/ 1553028 h 1558471"/>
              <a:gd name="connsiteX3" fmla="*/ 3249386 w 5382986"/>
              <a:gd name="connsiteY3" fmla="*/ 682171 h 1558471"/>
              <a:gd name="connsiteX4" fmla="*/ 4221843 w 5382986"/>
              <a:gd name="connsiteY4" fmla="*/ 0 h 1558471"/>
              <a:gd name="connsiteX5" fmla="*/ 5005615 w 5382986"/>
              <a:gd name="connsiteY5" fmla="*/ 348343 h 1558471"/>
              <a:gd name="connsiteX6" fmla="*/ 5382986 w 5382986"/>
              <a:gd name="connsiteY6" fmla="*/ 0 h 1558471"/>
              <a:gd name="connsiteX0" fmla="*/ 0 w 5382986"/>
              <a:gd name="connsiteY0" fmla="*/ 1558471 h 1558471"/>
              <a:gd name="connsiteX1" fmla="*/ 798286 w 5382986"/>
              <a:gd name="connsiteY1" fmla="*/ 765628 h 1558471"/>
              <a:gd name="connsiteX2" fmla="*/ 2133600 w 5382986"/>
              <a:gd name="connsiteY2" fmla="*/ 1553028 h 1558471"/>
              <a:gd name="connsiteX3" fmla="*/ 3249386 w 5382986"/>
              <a:gd name="connsiteY3" fmla="*/ 682171 h 1558471"/>
              <a:gd name="connsiteX4" fmla="*/ 4221843 w 5382986"/>
              <a:gd name="connsiteY4" fmla="*/ 0 h 1558471"/>
              <a:gd name="connsiteX5" fmla="*/ 5005615 w 5382986"/>
              <a:gd name="connsiteY5" fmla="*/ 348343 h 1558471"/>
              <a:gd name="connsiteX6" fmla="*/ 5382986 w 5382986"/>
              <a:gd name="connsiteY6" fmla="*/ 0 h 1558471"/>
              <a:gd name="connsiteX0" fmla="*/ 0 w 5408386"/>
              <a:gd name="connsiteY0" fmla="*/ 1406071 h 1553028"/>
              <a:gd name="connsiteX1" fmla="*/ 823686 w 5408386"/>
              <a:gd name="connsiteY1" fmla="*/ 765628 h 1553028"/>
              <a:gd name="connsiteX2" fmla="*/ 2159000 w 5408386"/>
              <a:gd name="connsiteY2" fmla="*/ 1553028 h 1553028"/>
              <a:gd name="connsiteX3" fmla="*/ 3274786 w 5408386"/>
              <a:gd name="connsiteY3" fmla="*/ 682171 h 1553028"/>
              <a:gd name="connsiteX4" fmla="*/ 4247243 w 5408386"/>
              <a:gd name="connsiteY4" fmla="*/ 0 h 1553028"/>
              <a:gd name="connsiteX5" fmla="*/ 5031015 w 5408386"/>
              <a:gd name="connsiteY5" fmla="*/ 348343 h 1553028"/>
              <a:gd name="connsiteX6" fmla="*/ 5408386 w 5408386"/>
              <a:gd name="connsiteY6" fmla="*/ 0 h 1553028"/>
              <a:gd name="connsiteX0" fmla="*/ 0 w 5446486"/>
              <a:gd name="connsiteY0" fmla="*/ 1367971 h 1553028"/>
              <a:gd name="connsiteX1" fmla="*/ 861786 w 5446486"/>
              <a:gd name="connsiteY1" fmla="*/ 765628 h 1553028"/>
              <a:gd name="connsiteX2" fmla="*/ 2197100 w 5446486"/>
              <a:gd name="connsiteY2" fmla="*/ 1553028 h 1553028"/>
              <a:gd name="connsiteX3" fmla="*/ 3312886 w 5446486"/>
              <a:gd name="connsiteY3" fmla="*/ 682171 h 1553028"/>
              <a:gd name="connsiteX4" fmla="*/ 4285343 w 5446486"/>
              <a:gd name="connsiteY4" fmla="*/ 0 h 1553028"/>
              <a:gd name="connsiteX5" fmla="*/ 5069115 w 5446486"/>
              <a:gd name="connsiteY5" fmla="*/ 348343 h 1553028"/>
              <a:gd name="connsiteX6" fmla="*/ 5446486 w 5446486"/>
              <a:gd name="connsiteY6" fmla="*/ 0 h 1553028"/>
              <a:gd name="connsiteX0" fmla="*/ 0 w 5446486"/>
              <a:gd name="connsiteY0" fmla="*/ 1367971 h 1553028"/>
              <a:gd name="connsiteX1" fmla="*/ 861786 w 5446486"/>
              <a:gd name="connsiteY1" fmla="*/ 765628 h 1553028"/>
              <a:gd name="connsiteX2" fmla="*/ 2197100 w 5446486"/>
              <a:gd name="connsiteY2" fmla="*/ 1553028 h 1553028"/>
              <a:gd name="connsiteX3" fmla="*/ 3376386 w 5446486"/>
              <a:gd name="connsiteY3" fmla="*/ 415471 h 1553028"/>
              <a:gd name="connsiteX4" fmla="*/ 4285343 w 5446486"/>
              <a:gd name="connsiteY4" fmla="*/ 0 h 1553028"/>
              <a:gd name="connsiteX5" fmla="*/ 5069115 w 5446486"/>
              <a:gd name="connsiteY5" fmla="*/ 348343 h 1553028"/>
              <a:gd name="connsiteX6" fmla="*/ 5446486 w 5446486"/>
              <a:gd name="connsiteY6" fmla="*/ 0 h 1553028"/>
              <a:gd name="connsiteX0" fmla="*/ 0 w 5446486"/>
              <a:gd name="connsiteY0" fmla="*/ 1367971 h 1553028"/>
              <a:gd name="connsiteX1" fmla="*/ 861786 w 5446486"/>
              <a:gd name="connsiteY1" fmla="*/ 765628 h 1553028"/>
              <a:gd name="connsiteX2" fmla="*/ 2197100 w 5446486"/>
              <a:gd name="connsiteY2" fmla="*/ 1553028 h 1553028"/>
              <a:gd name="connsiteX3" fmla="*/ 3376386 w 5446486"/>
              <a:gd name="connsiteY3" fmla="*/ 415471 h 1553028"/>
              <a:gd name="connsiteX4" fmla="*/ 4005943 w 5446486"/>
              <a:gd name="connsiteY4" fmla="*/ 850900 h 1553028"/>
              <a:gd name="connsiteX5" fmla="*/ 5069115 w 5446486"/>
              <a:gd name="connsiteY5" fmla="*/ 348343 h 1553028"/>
              <a:gd name="connsiteX6" fmla="*/ 5446486 w 5446486"/>
              <a:gd name="connsiteY6" fmla="*/ 0 h 1553028"/>
              <a:gd name="connsiteX0" fmla="*/ 0 w 5446486"/>
              <a:gd name="connsiteY0" fmla="*/ 1367971 h 1553028"/>
              <a:gd name="connsiteX1" fmla="*/ 861786 w 5446486"/>
              <a:gd name="connsiteY1" fmla="*/ 765628 h 1553028"/>
              <a:gd name="connsiteX2" fmla="*/ 2197100 w 5446486"/>
              <a:gd name="connsiteY2" fmla="*/ 1553028 h 1553028"/>
              <a:gd name="connsiteX3" fmla="*/ 3376386 w 5446486"/>
              <a:gd name="connsiteY3" fmla="*/ 415471 h 1553028"/>
              <a:gd name="connsiteX4" fmla="*/ 4005943 w 5446486"/>
              <a:gd name="connsiteY4" fmla="*/ 850900 h 1553028"/>
              <a:gd name="connsiteX5" fmla="*/ 4484915 w 5446486"/>
              <a:gd name="connsiteY5" fmla="*/ 297543 h 1553028"/>
              <a:gd name="connsiteX6" fmla="*/ 5446486 w 5446486"/>
              <a:gd name="connsiteY6" fmla="*/ 0 h 1553028"/>
              <a:gd name="connsiteX0" fmla="*/ 0 w 5459186"/>
              <a:gd name="connsiteY0" fmla="*/ 1070428 h 1255485"/>
              <a:gd name="connsiteX1" fmla="*/ 861786 w 5459186"/>
              <a:gd name="connsiteY1" fmla="*/ 468085 h 1255485"/>
              <a:gd name="connsiteX2" fmla="*/ 2197100 w 5459186"/>
              <a:gd name="connsiteY2" fmla="*/ 1255485 h 1255485"/>
              <a:gd name="connsiteX3" fmla="*/ 3376386 w 5459186"/>
              <a:gd name="connsiteY3" fmla="*/ 117928 h 1255485"/>
              <a:gd name="connsiteX4" fmla="*/ 4005943 w 5459186"/>
              <a:gd name="connsiteY4" fmla="*/ 553357 h 1255485"/>
              <a:gd name="connsiteX5" fmla="*/ 4484915 w 5459186"/>
              <a:gd name="connsiteY5" fmla="*/ 0 h 1255485"/>
              <a:gd name="connsiteX6" fmla="*/ 5459186 w 5459186"/>
              <a:gd name="connsiteY6" fmla="*/ 591457 h 1255485"/>
              <a:gd name="connsiteX0" fmla="*/ 0 w 5459186"/>
              <a:gd name="connsiteY0" fmla="*/ 1070428 h 1255485"/>
              <a:gd name="connsiteX1" fmla="*/ 861786 w 5459186"/>
              <a:gd name="connsiteY1" fmla="*/ 468085 h 1255485"/>
              <a:gd name="connsiteX2" fmla="*/ 2197100 w 5459186"/>
              <a:gd name="connsiteY2" fmla="*/ 1255485 h 1255485"/>
              <a:gd name="connsiteX3" fmla="*/ 3376386 w 5459186"/>
              <a:gd name="connsiteY3" fmla="*/ 117928 h 1255485"/>
              <a:gd name="connsiteX4" fmla="*/ 4005943 w 5459186"/>
              <a:gd name="connsiteY4" fmla="*/ 553357 h 1255485"/>
              <a:gd name="connsiteX5" fmla="*/ 4586515 w 5459186"/>
              <a:gd name="connsiteY5" fmla="*/ 0 h 1255485"/>
              <a:gd name="connsiteX6" fmla="*/ 5459186 w 5459186"/>
              <a:gd name="connsiteY6" fmla="*/ 591457 h 1255485"/>
              <a:gd name="connsiteX0" fmla="*/ 0 w 5408386"/>
              <a:gd name="connsiteY0" fmla="*/ 1070428 h 1255485"/>
              <a:gd name="connsiteX1" fmla="*/ 861786 w 5408386"/>
              <a:gd name="connsiteY1" fmla="*/ 468085 h 1255485"/>
              <a:gd name="connsiteX2" fmla="*/ 2197100 w 5408386"/>
              <a:gd name="connsiteY2" fmla="*/ 1255485 h 1255485"/>
              <a:gd name="connsiteX3" fmla="*/ 3376386 w 5408386"/>
              <a:gd name="connsiteY3" fmla="*/ 117928 h 1255485"/>
              <a:gd name="connsiteX4" fmla="*/ 4005943 w 5408386"/>
              <a:gd name="connsiteY4" fmla="*/ 553357 h 1255485"/>
              <a:gd name="connsiteX5" fmla="*/ 4586515 w 5408386"/>
              <a:gd name="connsiteY5" fmla="*/ 0 h 1255485"/>
              <a:gd name="connsiteX6" fmla="*/ 5408386 w 5408386"/>
              <a:gd name="connsiteY6" fmla="*/ 629557 h 1255485"/>
              <a:gd name="connsiteX0" fmla="*/ 0 w 5408386"/>
              <a:gd name="connsiteY0" fmla="*/ 1070428 h 1255485"/>
              <a:gd name="connsiteX1" fmla="*/ 861786 w 5408386"/>
              <a:gd name="connsiteY1" fmla="*/ 468085 h 1255485"/>
              <a:gd name="connsiteX2" fmla="*/ 2197100 w 5408386"/>
              <a:gd name="connsiteY2" fmla="*/ 1255485 h 1255485"/>
              <a:gd name="connsiteX3" fmla="*/ 3465286 w 5408386"/>
              <a:gd name="connsiteY3" fmla="*/ 117928 h 1255485"/>
              <a:gd name="connsiteX4" fmla="*/ 4005943 w 5408386"/>
              <a:gd name="connsiteY4" fmla="*/ 553357 h 1255485"/>
              <a:gd name="connsiteX5" fmla="*/ 4586515 w 5408386"/>
              <a:gd name="connsiteY5" fmla="*/ 0 h 1255485"/>
              <a:gd name="connsiteX6" fmla="*/ 5408386 w 5408386"/>
              <a:gd name="connsiteY6" fmla="*/ 629557 h 125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8386" h="1255485">
                <a:moveTo>
                  <a:pt x="0" y="1070428"/>
                </a:moveTo>
                <a:lnTo>
                  <a:pt x="861786" y="468085"/>
                </a:lnTo>
                <a:lnTo>
                  <a:pt x="2197100" y="1255485"/>
                </a:lnTo>
                <a:lnTo>
                  <a:pt x="3465286" y="117928"/>
                </a:lnTo>
                <a:lnTo>
                  <a:pt x="4005943" y="553357"/>
                </a:lnTo>
                <a:lnTo>
                  <a:pt x="4586515" y="0"/>
                </a:lnTo>
                <a:lnTo>
                  <a:pt x="5408386" y="629557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Google Shape;753;p31">
            <a:extLst>
              <a:ext uri="{FF2B5EF4-FFF2-40B4-BE49-F238E27FC236}">
                <a16:creationId xmlns:a16="http://schemas.microsoft.com/office/drawing/2014/main" id="{64922192-3934-2D68-A487-1C865DF53A2E}"/>
              </a:ext>
            </a:extLst>
          </p:cNvPr>
          <p:cNvSpPr/>
          <p:nvPr/>
        </p:nvSpPr>
        <p:spPr>
          <a:xfrm>
            <a:off x="6450216" y="3620780"/>
            <a:ext cx="160055" cy="160055"/>
          </a:xfrm>
          <a:prstGeom prst="ellipse">
            <a:avLst/>
          </a:pr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Google Shape;753;p31">
            <a:extLst>
              <a:ext uri="{FF2B5EF4-FFF2-40B4-BE49-F238E27FC236}">
                <a16:creationId xmlns:a16="http://schemas.microsoft.com/office/drawing/2014/main" id="{B07F98ED-FB06-6455-2B24-1D469AB3DF66}"/>
              </a:ext>
            </a:extLst>
          </p:cNvPr>
          <p:cNvSpPr/>
          <p:nvPr/>
        </p:nvSpPr>
        <p:spPr>
          <a:xfrm>
            <a:off x="9055512" y="3250754"/>
            <a:ext cx="160055" cy="160055"/>
          </a:xfrm>
          <a:prstGeom prst="ellipse">
            <a:avLst/>
          </a:pr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Google Shape;753;p31">
            <a:extLst>
              <a:ext uri="{FF2B5EF4-FFF2-40B4-BE49-F238E27FC236}">
                <a16:creationId xmlns:a16="http://schemas.microsoft.com/office/drawing/2014/main" id="{6F8E345A-61FE-CF17-1A26-E3A89339EC93}"/>
              </a:ext>
            </a:extLst>
          </p:cNvPr>
          <p:cNvSpPr/>
          <p:nvPr/>
        </p:nvSpPr>
        <p:spPr>
          <a:xfrm>
            <a:off x="7784781" y="4342391"/>
            <a:ext cx="160055" cy="160055"/>
          </a:xfrm>
          <a:prstGeom prst="ellipse">
            <a:avLst/>
          </a:pr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Google Shape;753;p31">
            <a:extLst>
              <a:ext uri="{FF2B5EF4-FFF2-40B4-BE49-F238E27FC236}">
                <a16:creationId xmlns:a16="http://schemas.microsoft.com/office/drawing/2014/main" id="{78406AB0-F423-A23E-E6AF-A6F602405B99}"/>
              </a:ext>
            </a:extLst>
          </p:cNvPr>
          <p:cNvSpPr/>
          <p:nvPr/>
        </p:nvSpPr>
        <p:spPr>
          <a:xfrm>
            <a:off x="10193585" y="3129925"/>
            <a:ext cx="160055" cy="160055"/>
          </a:xfrm>
          <a:prstGeom prst="ellipse">
            <a:avLst/>
          </a:pr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1A00200-5289-E503-328B-3348823D2B48}"/>
              </a:ext>
            </a:extLst>
          </p:cNvPr>
          <p:cNvSpPr txBox="1"/>
          <p:nvPr/>
        </p:nvSpPr>
        <p:spPr>
          <a:xfrm>
            <a:off x="6016252" y="3096988"/>
            <a:ext cx="106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65%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34DD78A-9208-5CE3-C304-9C7A8843D675}"/>
              </a:ext>
            </a:extLst>
          </p:cNvPr>
          <p:cNvSpPr txBox="1"/>
          <p:nvPr/>
        </p:nvSpPr>
        <p:spPr>
          <a:xfrm>
            <a:off x="7313162" y="3767552"/>
            <a:ext cx="106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44%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48C03BE-DF9C-414A-2E47-9BCC685D2037}"/>
              </a:ext>
            </a:extLst>
          </p:cNvPr>
          <p:cNvSpPr txBox="1"/>
          <p:nvPr/>
        </p:nvSpPr>
        <p:spPr>
          <a:xfrm>
            <a:off x="8636017" y="2828315"/>
            <a:ext cx="106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73%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98DB465-C165-61B8-E23C-BB182FFC0FBD}"/>
              </a:ext>
            </a:extLst>
          </p:cNvPr>
          <p:cNvSpPr txBox="1"/>
          <p:nvPr/>
        </p:nvSpPr>
        <p:spPr>
          <a:xfrm>
            <a:off x="9738551" y="2562552"/>
            <a:ext cx="106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89%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4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nkfduet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1116</Words>
  <Application>Microsoft Office PowerPoint</Application>
  <PresentationFormat>宽屏</PresentationFormat>
  <Paragraphs>191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Impact</vt:lpstr>
      <vt:lpstr>Lao UI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</dc:title>
  <dc:creator>www.freeppt7.com</dc:creator>
  <cp:keywords>www.freeppt7.com</cp:keywords>
  <dc:description>www.freeppt7.com</dc:description>
  <cp:lastModifiedBy>之灵</cp:lastModifiedBy>
  <cp:revision>29</cp:revision>
  <dcterms:created xsi:type="dcterms:W3CDTF">2023-07-14T05:14:06Z</dcterms:created>
  <dcterms:modified xsi:type="dcterms:W3CDTF">2024-04-23T15:40:32Z</dcterms:modified>
</cp:coreProperties>
</file>